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0" r:id="rId1"/>
    <p:sldMasterId id="2147483671" r:id="rId2"/>
    <p:sldMasterId id="2147483694" r:id="rId3"/>
  </p:sldMasterIdLst>
  <p:notesMasterIdLst>
    <p:notesMasterId r:id="rId16"/>
  </p:notesMasterIdLst>
  <p:sldIdLst>
    <p:sldId id="256" r:id="rId4"/>
    <p:sldId id="264" r:id="rId5"/>
    <p:sldId id="281" r:id="rId6"/>
    <p:sldId id="259" r:id="rId7"/>
    <p:sldId id="258" r:id="rId8"/>
    <p:sldId id="260" r:id="rId9"/>
    <p:sldId id="262" r:id="rId10"/>
    <p:sldId id="282" r:id="rId11"/>
    <p:sldId id="257" r:id="rId12"/>
    <p:sldId id="284" r:id="rId13"/>
    <p:sldId id="285" r:id="rId14"/>
    <p:sldId id="279" r:id="rId15"/>
  </p:sldIdLst>
  <p:sldSz cx="12192000" cy="6858000"/>
  <p:notesSz cx="6858000" cy="9144000"/>
  <p:embeddedFontLst>
    <p:embeddedFont>
      <p:font typeface="Abril Fatface" panose="020B0604020202020204" charset="0"/>
      <p:regular r:id="rId17"/>
    </p:embeddedFont>
    <p:embeddedFont>
      <p:font typeface="ae_Cortoba" panose="02060603050605020204" pitchFamily="18" charset="-78"/>
      <p:regular r:id="rId18"/>
    </p:embeddedFont>
    <p:embeddedFont>
      <p:font typeface="ae_Dimnah" panose="02060603050605020204" pitchFamily="18" charset="-78"/>
      <p:regular r:id="rId19"/>
    </p:embeddedFont>
    <p:embeddedFont>
      <p:font typeface="ae_Nice" panose="020B0603030804020204" pitchFamily="34" charset="-78"/>
      <p:regular r:id="rId20"/>
    </p:embeddedFont>
    <p:embeddedFont>
      <p:font typeface="Barlow Condensed" panose="00000506000000000000" pitchFamily="2" charset="0"/>
      <p:regular r:id="rId21"/>
      <p:bold r:id="rId22"/>
      <p:italic r:id="rId23"/>
      <p:boldItalic r:id="rId24"/>
    </p:embeddedFont>
    <p:embeddedFont>
      <p:font typeface="Calibri" panose="020F0502020204030204" pitchFamily="34" charset="0"/>
      <p:regular r:id="rId25"/>
      <p:bold r:id="rId26"/>
    </p:embeddedFont>
    <p:embeddedFont>
      <p:font typeface="Coming Soon" panose="020B0604020202020204" charset="0"/>
      <p:regular r:id="rId27"/>
    </p:embeddedFont>
    <p:embeddedFont>
      <p:font typeface="Griffy" panose="020B0604020202020204" charset="0"/>
      <p:regular r:id="rId28"/>
    </p:embeddedFont>
    <p:embeddedFont>
      <p:font typeface="Hacen Beirut Light" panose="02000000000000000000" pitchFamily="2" charset="-78"/>
      <p:regular r:id="rId29"/>
    </p:embeddedFont>
    <p:embeddedFont>
      <p:font typeface="Homemade Apple" panose="020B0604020202020204" charset="0"/>
      <p:regular r:id="rId30"/>
    </p:embeddedFont>
    <p:embeddedFont>
      <p:font typeface="Just Another Hand" panose="020B0604020202020204" charset="0"/>
      <p:regular r:id="rId31"/>
    </p:embeddedFont>
    <p:embeddedFont>
      <p:font typeface="Poppins" panose="00000500000000000000" pitchFamily="2" charset="0"/>
      <p:regular r:id="rId32"/>
      <p:bold r:id="rId33"/>
      <p:italic r:id="rId34"/>
      <p:boldItalic r:id="rId3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3AD76"/>
    <a:srgbClr val="CFE2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300" y="6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9" Type="http://schemas.openxmlformats.org/officeDocument/2006/relationships/tableStyles" Target="tableStyles.xml"/><Relationship Id="rId21" Type="http://schemas.openxmlformats.org/officeDocument/2006/relationships/font" Target="fonts/font5.fntdata"/><Relationship Id="rId34" Type="http://schemas.openxmlformats.org/officeDocument/2006/relationships/font" Target="fonts/font18.fntdata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33" Type="http://schemas.openxmlformats.org/officeDocument/2006/relationships/font" Target="fonts/font17.fntdata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openxmlformats.org/officeDocument/2006/relationships/font" Target="fonts/font1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font" Target="fonts/font8.fntdata"/><Relationship Id="rId32" Type="http://schemas.openxmlformats.org/officeDocument/2006/relationships/font" Target="fonts/font16.fntdata"/><Relationship Id="rId37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font" Target="fonts/font7.fntdata"/><Relationship Id="rId28" Type="http://schemas.openxmlformats.org/officeDocument/2006/relationships/font" Target="fonts/font12.fntdata"/><Relationship Id="rId36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font" Target="fonts/font3.fntdata"/><Relationship Id="rId31" Type="http://schemas.openxmlformats.org/officeDocument/2006/relationships/font" Target="fonts/font15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font" Target="fonts/font6.fntdata"/><Relationship Id="rId27" Type="http://schemas.openxmlformats.org/officeDocument/2006/relationships/font" Target="fonts/font11.fntdata"/><Relationship Id="rId30" Type="http://schemas.openxmlformats.org/officeDocument/2006/relationships/font" Target="fonts/font14.fntdata"/><Relationship Id="rId35" Type="http://schemas.openxmlformats.org/officeDocument/2006/relationships/font" Target="fonts/font19.fntdata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8" name="Google Shape;128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29" name="Google Shape;429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281913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8" name="Google Shape;178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56763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7" name="Google Shape;247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1" name="Google Shape;221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8" name="Google Shape;288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64" name="Google Shape;364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0" name="Google Shape;137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71" name="Google Shape;1371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3.png"/><Relationship Id="rId7" Type="http://schemas.openxmlformats.org/officeDocument/2006/relationships/hyperlink" Target="https://twitter.com/SlidesManiaSM/" TargetMode="External"/><Relationship Id="rId12" Type="http://schemas.openxmlformats.org/officeDocument/2006/relationships/image" Target="../media/image7.png"/><Relationship Id="rId2" Type="http://schemas.openxmlformats.org/officeDocument/2006/relationships/hyperlink" Target="https://slidesmania.com/" TargetMode="External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11" Type="http://schemas.openxmlformats.org/officeDocument/2006/relationships/hyperlink" Target="https://www.instagram.com/slidesmania/" TargetMode="External"/><Relationship Id="rId5" Type="http://schemas.openxmlformats.org/officeDocument/2006/relationships/hyperlink" Target="https://www.facebook.com/SlidesManiaSM/" TargetMode="External"/><Relationship Id="rId10" Type="http://schemas.openxmlformats.org/officeDocument/2006/relationships/image" Target="../media/image6.png"/><Relationship Id="rId4" Type="http://schemas.openxmlformats.org/officeDocument/2006/relationships/hyperlink" Target="https://slidesmania.com/questions-powerpoint-google-slides/can-i-use-these-templates/" TargetMode="External"/><Relationship Id="rId9" Type="http://schemas.openxmlformats.org/officeDocument/2006/relationships/hyperlink" Target="https://www.pinterest.com/slidesmania/" TargetMode="Externa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1 Title">
  <p:cSld name="CUSTOM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2"/>
          <p:cNvSpPr txBox="1">
            <a:spLocks noGrp="1"/>
          </p:cNvSpPr>
          <p:nvPr>
            <p:ph type="title"/>
          </p:nvPr>
        </p:nvSpPr>
        <p:spPr>
          <a:xfrm>
            <a:off x="874550" y="1920550"/>
            <a:ext cx="5195400" cy="123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ubTitle" idx="1"/>
          </p:nvPr>
        </p:nvSpPr>
        <p:spPr>
          <a:xfrm>
            <a:off x="7357100" y="3085775"/>
            <a:ext cx="2879700" cy="71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1pPr>
            <a:lvl2pPr lvl="1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2pPr>
            <a:lvl3pPr lvl="2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3pPr>
            <a:lvl4pPr lvl="3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4pPr>
            <a:lvl5pPr lvl="4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5pPr>
            <a:lvl6pPr lvl="5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6pPr>
            <a:lvl7pPr lvl="6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7pPr>
            <a:lvl8pPr lvl="7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8pPr>
            <a:lvl9pPr lvl="8" algn="ctr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9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11 Background image">
  <p:cSld name="CUSTOM_10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title"/>
          </p:nvPr>
        </p:nvSpPr>
        <p:spPr>
          <a:xfrm>
            <a:off x="7223375" y="2088000"/>
            <a:ext cx="4458300" cy="23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0"/>
              <a:buNone/>
              <a:defRPr sz="15000">
                <a:solidFill>
                  <a:schemeClr val="lt1"/>
                </a:solidFill>
              </a:defRPr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0"/>
              <a:buNone/>
              <a:defRPr sz="15000">
                <a:solidFill>
                  <a:schemeClr val="lt1"/>
                </a:solidFill>
              </a:defRPr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0"/>
              <a:buNone/>
              <a:defRPr sz="15000">
                <a:solidFill>
                  <a:schemeClr val="lt1"/>
                </a:solidFill>
              </a:defRPr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0"/>
              <a:buNone/>
              <a:defRPr sz="15000">
                <a:solidFill>
                  <a:schemeClr val="lt1"/>
                </a:solidFill>
              </a:defRPr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0"/>
              <a:buNone/>
              <a:defRPr sz="15000">
                <a:solidFill>
                  <a:schemeClr val="lt1"/>
                </a:solidFill>
              </a:defRPr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0"/>
              <a:buNone/>
              <a:defRPr sz="15000">
                <a:solidFill>
                  <a:schemeClr val="lt1"/>
                </a:solidFill>
              </a:defRPr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0"/>
              <a:buNone/>
              <a:defRPr sz="15000">
                <a:solidFill>
                  <a:schemeClr val="lt1"/>
                </a:solidFill>
              </a:defRPr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0"/>
              <a:buNone/>
              <a:defRPr sz="15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2 Intro">
  <p:cSld name="CUSTOM_1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title"/>
          </p:nvPr>
        </p:nvSpPr>
        <p:spPr>
          <a:xfrm>
            <a:off x="6072725" y="1583975"/>
            <a:ext cx="5322600" cy="13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R="0"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ldrich"/>
              <a:buNone/>
              <a:defRPr sz="7000"/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body" idx="1"/>
          </p:nvPr>
        </p:nvSpPr>
        <p:spPr>
          <a:xfrm>
            <a:off x="6072700" y="2988275"/>
            <a:ext cx="5322600" cy="223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925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marL="914400" lvl="1" indent="-349250" algn="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 algn="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 algn="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 algn="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 algn="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 algn="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 algn="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 algn="r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3 Talking Points">
  <p:cSld name="CUSTOM_2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973675" y="898175"/>
            <a:ext cx="104361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ldrich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2657025" y="3153925"/>
            <a:ext cx="8955600" cy="288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marL="914400" lvl="1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4 Section Title">
  <p:cSld name="CUSTOM_3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6"/>
          <p:cNvSpPr txBox="1">
            <a:spLocks noGrp="1"/>
          </p:cNvSpPr>
          <p:nvPr>
            <p:ph type="title"/>
          </p:nvPr>
        </p:nvSpPr>
        <p:spPr>
          <a:xfrm>
            <a:off x="481867" y="965000"/>
            <a:ext cx="3653700" cy="467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9pPr>
          </a:lstStyle>
          <a:p>
            <a:endParaRPr/>
          </a:p>
        </p:txBody>
      </p:sp>
      <p:sp>
        <p:nvSpPr>
          <p:cNvPr id="25" name="Google Shape;25;p6"/>
          <p:cNvSpPr txBox="1">
            <a:spLocks noGrp="1"/>
          </p:cNvSpPr>
          <p:nvPr>
            <p:ph type="subTitle" idx="1"/>
          </p:nvPr>
        </p:nvSpPr>
        <p:spPr>
          <a:xfrm>
            <a:off x="4406700" y="2031800"/>
            <a:ext cx="6831900" cy="71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 b="1"/>
            </a:lvl1pPr>
            <a:lvl2pPr lvl="1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3600"/>
              <a:buNone/>
              <a:defRPr sz="3600" b="1"/>
            </a:lvl2pPr>
            <a:lvl3pPr lvl="2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3600"/>
              <a:buNone/>
              <a:defRPr sz="3600" b="1"/>
            </a:lvl3pPr>
            <a:lvl4pPr lvl="3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3600"/>
              <a:buNone/>
              <a:defRPr sz="3600" b="1"/>
            </a:lvl4pPr>
            <a:lvl5pPr lvl="4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3600"/>
              <a:buNone/>
              <a:defRPr sz="3600" b="1"/>
            </a:lvl5pPr>
            <a:lvl6pPr lvl="5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3600"/>
              <a:buNone/>
              <a:defRPr sz="3600" b="1"/>
            </a:lvl6pPr>
            <a:lvl7pPr lvl="6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3600"/>
              <a:buNone/>
              <a:defRPr sz="3600" b="1"/>
            </a:lvl7pPr>
            <a:lvl8pPr lvl="7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3600"/>
              <a:buNone/>
              <a:defRPr sz="3600" b="1"/>
            </a:lvl8pPr>
            <a:lvl9pPr lvl="8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3600"/>
              <a:buNone/>
              <a:defRPr sz="3600" b="1"/>
            </a:lvl9pPr>
          </a:lstStyle>
          <a:p>
            <a:endParaRPr/>
          </a:p>
        </p:txBody>
      </p:sp>
      <p:sp>
        <p:nvSpPr>
          <p:cNvPr id="26" name="Google Shape;26;p6"/>
          <p:cNvSpPr txBox="1">
            <a:spLocks noGrp="1"/>
          </p:cNvSpPr>
          <p:nvPr>
            <p:ph type="body" idx="2"/>
          </p:nvPr>
        </p:nvSpPr>
        <p:spPr>
          <a:xfrm>
            <a:off x="4386975" y="2965625"/>
            <a:ext cx="6820500" cy="207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marL="457200" lvl="0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marL="914400" lvl="1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5 One column">
  <p:cSld name="CUSTOM_5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7"/>
          <p:cNvSpPr txBox="1">
            <a:spLocks noGrp="1"/>
          </p:cNvSpPr>
          <p:nvPr>
            <p:ph type="subTitle" idx="1"/>
          </p:nvPr>
        </p:nvSpPr>
        <p:spPr>
          <a:xfrm>
            <a:off x="3268277" y="2024175"/>
            <a:ext cx="4768800" cy="71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1pPr>
            <a:lvl2pPr lvl="1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2pPr>
            <a:lvl3pPr lvl="2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3pPr>
            <a:lvl4pPr lvl="3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4pPr>
            <a:lvl5pPr lvl="4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5pPr>
            <a:lvl6pPr lvl="5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6pPr>
            <a:lvl7pPr lvl="6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7pPr>
            <a:lvl8pPr lvl="7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8pPr>
            <a:lvl9pPr lvl="8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2100"/>
              <a:buNone/>
              <a:defRPr sz="2100" b="1"/>
            </a:lvl9pPr>
          </a:lstStyle>
          <a:p>
            <a:endParaRPr/>
          </a:p>
        </p:txBody>
      </p:sp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235000" y="593375"/>
            <a:ext cx="55815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ldrich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2"/>
          </p:nvPr>
        </p:nvSpPr>
        <p:spPr>
          <a:xfrm>
            <a:off x="4048050" y="2684350"/>
            <a:ext cx="4907400" cy="343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marL="914400" lvl="1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7 Quote">
  <p:cSld name="CUSTOM_6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9"/>
          <p:cNvSpPr txBox="1">
            <a:spLocks noGrp="1"/>
          </p:cNvSpPr>
          <p:nvPr>
            <p:ph type="title"/>
          </p:nvPr>
        </p:nvSpPr>
        <p:spPr>
          <a:xfrm>
            <a:off x="558100" y="1873525"/>
            <a:ext cx="11095500" cy="31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subTitle" idx="1"/>
          </p:nvPr>
        </p:nvSpPr>
        <p:spPr>
          <a:xfrm>
            <a:off x="1009450" y="5614675"/>
            <a:ext cx="10622400" cy="71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Just title 1 1">
  <p:cSld name="CUSTOM_18_1_1"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2"/>
          <p:cNvSpPr txBox="1">
            <a:spLocks noGrp="1"/>
          </p:cNvSpPr>
          <p:nvPr>
            <p:ph type="title"/>
          </p:nvPr>
        </p:nvSpPr>
        <p:spPr>
          <a:xfrm>
            <a:off x="415650" y="421105"/>
            <a:ext cx="11360700" cy="123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9pPr>
          </a:lstStyle>
          <a:p>
            <a:endParaRPr/>
          </a:p>
        </p:txBody>
      </p:sp>
      <p:sp>
        <p:nvSpPr>
          <p:cNvPr id="111" name="Google Shape;111;p22"/>
          <p:cNvSpPr/>
          <p:nvPr/>
        </p:nvSpPr>
        <p:spPr>
          <a:xfrm>
            <a:off x="0" y="6563875"/>
            <a:ext cx="12192000" cy="294000"/>
          </a:xfrm>
          <a:prstGeom prst="trapezoid">
            <a:avLst>
              <a:gd name="adj" fmla="val 107636"/>
            </a:avLst>
          </a:prstGeom>
          <a:solidFill>
            <a:srgbClr val="3B3B3B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38100" dir="16200000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22"/>
          <p:cNvSpPr/>
          <p:nvPr/>
        </p:nvSpPr>
        <p:spPr>
          <a:xfrm rot="5400000">
            <a:off x="-3282000" y="3282000"/>
            <a:ext cx="6858000" cy="294000"/>
          </a:xfrm>
          <a:prstGeom prst="trapezoid">
            <a:avLst>
              <a:gd name="adj" fmla="val 93614"/>
            </a:avLst>
          </a:prstGeom>
          <a:solidFill>
            <a:srgbClr val="3B3B3B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38100" algn="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22"/>
          <p:cNvSpPr/>
          <p:nvPr/>
        </p:nvSpPr>
        <p:spPr>
          <a:xfrm rot="10800000">
            <a:off x="0" y="0"/>
            <a:ext cx="12192000" cy="294000"/>
          </a:xfrm>
          <a:prstGeom prst="trapezoid">
            <a:avLst>
              <a:gd name="adj" fmla="val 107636"/>
            </a:avLst>
          </a:prstGeom>
          <a:solidFill>
            <a:srgbClr val="3B3B3B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" name="Google Shape;114;p22"/>
          <p:cNvSpPr/>
          <p:nvPr/>
        </p:nvSpPr>
        <p:spPr>
          <a:xfrm rot="-5400000" flipH="1">
            <a:off x="8615950" y="3282000"/>
            <a:ext cx="6858000" cy="294000"/>
          </a:xfrm>
          <a:prstGeom prst="trapezoid">
            <a:avLst>
              <a:gd name="adj" fmla="val 93614"/>
            </a:avLst>
          </a:prstGeom>
          <a:solidFill>
            <a:srgbClr val="3B3B3B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38100" dir="10800000" algn="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1 Title">
  <p:cSld name="001 Title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2"/>
          <p:cNvSpPr txBox="1">
            <a:spLocks noGrp="1"/>
          </p:cNvSpPr>
          <p:nvPr>
            <p:ph type="title"/>
          </p:nvPr>
        </p:nvSpPr>
        <p:spPr>
          <a:xfrm>
            <a:off x="874550" y="1920550"/>
            <a:ext cx="5195400" cy="123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ubTitle" idx="1"/>
          </p:nvPr>
        </p:nvSpPr>
        <p:spPr>
          <a:xfrm>
            <a:off x="7357100" y="3085775"/>
            <a:ext cx="2879700" cy="71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1pPr>
            <a:lvl2pPr lvl="1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2pPr>
            <a:lvl3pPr lvl="2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3pPr>
            <a:lvl4pPr lvl="3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4pPr>
            <a:lvl5pPr lvl="4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5pPr>
            <a:lvl6pPr lvl="5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6pPr>
            <a:lvl7pPr lvl="6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7pPr>
            <a:lvl8pPr lvl="7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8pPr>
            <a:lvl9pPr lvl="8" algn="ctr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9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876231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11 Background image">
  <p:cSld name="011 Background imag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title"/>
          </p:nvPr>
        </p:nvSpPr>
        <p:spPr>
          <a:xfrm>
            <a:off x="7223375" y="2088000"/>
            <a:ext cx="4458300" cy="23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0"/>
              <a:buNone/>
              <a:defRPr sz="15000">
                <a:solidFill>
                  <a:schemeClr val="lt1"/>
                </a:solidFill>
              </a:defRPr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0"/>
              <a:buNone/>
              <a:defRPr sz="15000">
                <a:solidFill>
                  <a:schemeClr val="lt1"/>
                </a:solidFill>
              </a:defRPr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0"/>
              <a:buNone/>
              <a:defRPr sz="15000">
                <a:solidFill>
                  <a:schemeClr val="lt1"/>
                </a:solidFill>
              </a:defRPr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0"/>
              <a:buNone/>
              <a:defRPr sz="15000">
                <a:solidFill>
                  <a:schemeClr val="lt1"/>
                </a:solidFill>
              </a:defRPr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0"/>
              <a:buNone/>
              <a:defRPr sz="15000">
                <a:solidFill>
                  <a:schemeClr val="lt1"/>
                </a:solidFill>
              </a:defRPr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0"/>
              <a:buNone/>
              <a:defRPr sz="15000">
                <a:solidFill>
                  <a:schemeClr val="lt1"/>
                </a:solidFill>
              </a:defRPr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0"/>
              <a:buNone/>
              <a:defRPr sz="15000">
                <a:solidFill>
                  <a:schemeClr val="lt1"/>
                </a:solidFill>
              </a:defRPr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0"/>
              <a:buNone/>
              <a:defRPr sz="15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878763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2 Intro">
  <p:cSld name="002 Intro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title"/>
          </p:nvPr>
        </p:nvSpPr>
        <p:spPr>
          <a:xfrm>
            <a:off x="6072725" y="1583975"/>
            <a:ext cx="5322600" cy="13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R="0"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ldrich"/>
              <a:buNone/>
              <a:defRPr sz="7000"/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body" idx="1"/>
          </p:nvPr>
        </p:nvSpPr>
        <p:spPr>
          <a:xfrm>
            <a:off x="6072700" y="2988275"/>
            <a:ext cx="5322600" cy="223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925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marL="914400" lvl="1" indent="-349250" algn="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 algn="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 algn="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 algn="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 algn="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 algn="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 algn="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 algn="r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92526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3 Talking Points">
  <p:cSld name="003 Talking Point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973675" y="898175"/>
            <a:ext cx="104361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ldrich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2657025" y="3153925"/>
            <a:ext cx="8955600" cy="288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marL="914400" lvl="1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6857367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4 Section Title">
  <p:cSld name="004 Section Title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6"/>
          <p:cNvSpPr txBox="1">
            <a:spLocks noGrp="1"/>
          </p:cNvSpPr>
          <p:nvPr>
            <p:ph type="title"/>
          </p:nvPr>
        </p:nvSpPr>
        <p:spPr>
          <a:xfrm>
            <a:off x="481867" y="965000"/>
            <a:ext cx="3653700" cy="467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9pPr>
          </a:lstStyle>
          <a:p>
            <a:endParaRPr/>
          </a:p>
        </p:txBody>
      </p:sp>
      <p:sp>
        <p:nvSpPr>
          <p:cNvPr id="25" name="Google Shape;25;p6"/>
          <p:cNvSpPr txBox="1">
            <a:spLocks noGrp="1"/>
          </p:cNvSpPr>
          <p:nvPr>
            <p:ph type="subTitle" idx="1"/>
          </p:nvPr>
        </p:nvSpPr>
        <p:spPr>
          <a:xfrm>
            <a:off x="4406700" y="2031800"/>
            <a:ext cx="6831900" cy="71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 b="1"/>
            </a:lvl1pPr>
            <a:lvl2pPr lvl="1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3600"/>
              <a:buNone/>
              <a:defRPr sz="3600" b="1"/>
            </a:lvl2pPr>
            <a:lvl3pPr lvl="2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3600"/>
              <a:buNone/>
              <a:defRPr sz="3600" b="1"/>
            </a:lvl3pPr>
            <a:lvl4pPr lvl="3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3600"/>
              <a:buNone/>
              <a:defRPr sz="3600" b="1"/>
            </a:lvl4pPr>
            <a:lvl5pPr lvl="4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3600"/>
              <a:buNone/>
              <a:defRPr sz="3600" b="1"/>
            </a:lvl5pPr>
            <a:lvl6pPr lvl="5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3600"/>
              <a:buNone/>
              <a:defRPr sz="3600" b="1"/>
            </a:lvl6pPr>
            <a:lvl7pPr lvl="6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3600"/>
              <a:buNone/>
              <a:defRPr sz="3600" b="1"/>
            </a:lvl7pPr>
            <a:lvl8pPr lvl="7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3600"/>
              <a:buNone/>
              <a:defRPr sz="3600" b="1"/>
            </a:lvl8pPr>
            <a:lvl9pPr lvl="8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3600"/>
              <a:buNone/>
              <a:defRPr sz="3600" b="1"/>
            </a:lvl9pPr>
          </a:lstStyle>
          <a:p>
            <a:endParaRPr/>
          </a:p>
        </p:txBody>
      </p:sp>
      <p:sp>
        <p:nvSpPr>
          <p:cNvPr id="26" name="Google Shape;26;p6"/>
          <p:cNvSpPr txBox="1">
            <a:spLocks noGrp="1"/>
          </p:cNvSpPr>
          <p:nvPr>
            <p:ph type="body" idx="2"/>
          </p:nvPr>
        </p:nvSpPr>
        <p:spPr>
          <a:xfrm>
            <a:off x="4386975" y="2965625"/>
            <a:ext cx="6820500" cy="207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marL="457200" lvl="0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marL="914400" lvl="1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272082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5 One column">
  <p:cSld name="005 One column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7"/>
          <p:cNvSpPr txBox="1">
            <a:spLocks noGrp="1"/>
          </p:cNvSpPr>
          <p:nvPr>
            <p:ph type="subTitle" idx="1"/>
          </p:nvPr>
        </p:nvSpPr>
        <p:spPr>
          <a:xfrm>
            <a:off x="3268277" y="2024175"/>
            <a:ext cx="4768800" cy="71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1pPr>
            <a:lvl2pPr lvl="1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2pPr>
            <a:lvl3pPr lvl="2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3pPr>
            <a:lvl4pPr lvl="3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4pPr>
            <a:lvl5pPr lvl="4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5pPr>
            <a:lvl6pPr lvl="5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6pPr>
            <a:lvl7pPr lvl="6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7pPr>
            <a:lvl8pPr lvl="7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8pPr>
            <a:lvl9pPr lvl="8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2100"/>
              <a:buNone/>
              <a:defRPr sz="2100" b="1"/>
            </a:lvl9pPr>
          </a:lstStyle>
          <a:p>
            <a:endParaRPr/>
          </a:p>
        </p:txBody>
      </p:sp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235000" y="593375"/>
            <a:ext cx="55815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ldrich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2"/>
          </p:nvPr>
        </p:nvSpPr>
        <p:spPr>
          <a:xfrm>
            <a:off x="4048050" y="2684350"/>
            <a:ext cx="4907400" cy="343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marL="914400" lvl="1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2566467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6 Two columns">
  <p:cSld name="006 Two columns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8"/>
          <p:cNvSpPr txBox="1">
            <a:spLocks noGrp="1"/>
          </p:cNvSpPr>
          <p:nvPr>
            <p:ph type="subTitle" idx="1"/>
          </p:nvPr>
        </p:nvSpPr>
        <p:spPr>
          <a:xfrm>
            <a:off x="448867" y="2024167"/>
            <a:ext cx="3989700" cy="71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1pPr>
            <a:lvl2pPr lvl="1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2pPr>
            <a:lvl3pPr lvl="2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3pPr>
            <a:lvl4pPr lvl="3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4pPr>
            <a:lvl5pPr lvl="4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5pPr>
            <a:lvl6pPr lvl="5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6pPr>
            <a:lvl7pPr lvl="6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7pPr>
            <a:lvl8pPr lvl="7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8pPr>
            <a:lvl9pPr lvl="8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2100"/>
              <a:buNone/>
              <a:defRPr sz="2100" b="1"/>
            </a:lvl9pPr>
          </a:lstStyle>
          <a:p>
            <a:endParaRPr/>
          </a:p>
        </p:txBody>
      </p:sp>
      <p:sp>
        <p:nvSpPr>
          <p:cNvPr id="33" name="Google Shape;33;p8"/>
          <p:cNvSpPr txBox="1">
            <a:spLocks noGrp="1"/>
          </p:cNvSpPr>
          <p:nvPr>
            <p:ph type="subTitle" idx="2"/>
          </p:nvPr>
        </p:nvSpPr>
        <p:spPr>
          <a:xfrm>
            <a:off x="6096467" y="2024167"/>
            <a:ext cx="3989700" cy="71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1pPr>
            <a:lvl2pPr lvl="1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2pPr>
            <a:lvl3pPr lvl="2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3pPr>
            <a:lvl4pPr lvl="3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4pPr>
            <a:lvl5pPr lvl="4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5pPr>
            <a:lvl6pPr lvl="5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6pPr>
            <a:lvl7pPr lvl="6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7pPr>
            <a:lvl8pPr lvl="7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8pPr>
            <a:lvl9pPr lvl="8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2100"/>
              <a:buNone/>
              <a:defRPr sz="2100" b="1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ldrich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35" name="Google Shape;35;p8"/>
          <p:cNvSpPr txBox="1">
            <a:spLocks noGrp="1"/>
          </p:cNvSpPr>
          <p:nvPr>
            <p:ph type="body" idx="3"/>
          </p:nvPr>
        </p:nvSpPr>
        <p:spPr>
          <a:xfrm>
            <a:off x="1327200" y="2961200"/>
            <a:ext cx="4410300" cy="311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1pPr>
            <a:lvl2pPr marL="914400" lvl="1" indent="-3556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000"/>
              <a:buChar char="○"/>
              <a:defRPr sz="2000"/>
            </a:lvl2pPr>
            <a:lvl3pPr marL="1371600" lvl="2" indent="-3556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000"/>
              <a:buChar char="■"/>
              <a:defRPr sz="2000"/>
            </a:lvl3pPr>
            <a:lvl4pPr marL="1828800" lvl="3" indent="-3556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2000"/>
              <a:buChar char="■"/>
              <a:defRPr sz="2000"/>
            </a:lvl9pPr>
          </a:lstStyle>
          <a:p>
            <a:endParaRPr/>
          </a:p>
        </p:txBody>
      </p:sp>
      <p:sp>
        <p:nvSpPr>
          <p:cNvPr id="36" name="Google Shape;36;p8"/>
          <p:cNvSpPr txBox="1">
            <a:spLocks noGrp="1"/>
          </p:cNvSpPr>
          <p:nvPr>
            <p:ph type="body" idx="4"/>
          </p:nvPr>
        </p:nvSpPr>
        <p:spPr>
          <a:xfrm>
            <a:off x="6770523" y="2949450"/>
            <a:ext cx="4410600" cy="311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1pPr>
            <a:lvl2pPr marL="914400" lvl="1" indent="-3556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000"/>
              <a:buChar char="○"/>
              <a:defRPr sz="2000"/>
            </a:lvl2pPr>
            <a:lvl3pPr marL="1371600" lvl="2" indent="-3556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000"/>
              <a:buChar char="■"/>
              <a:defRPr sz="2000"/>
            </a:lvl3pPr>
            <a:lvl4pPr marL="1828800" lvl="3" indent="-3556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2000"/>
              <a:buChar char="■"/>
              <a:defRPr sz="20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232625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7 Quote">
  <p:cSld name="007 Quote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9"/>
          <p:cNvSpPr txBox="1">
            <a:spLocks noGrp="1"/>
          </p:cNvSpPr>
          <p:nvPr>
            <p:ph type="title"/>
          </p:nvPr>
        </p:nvSpPr>
        <p:spPr>
          <a:xfrm>
            <a:off x="558100" y="1873525"/>
            <a:ext cx="11095500" cy="31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subTitle" idx="1"/>
          </p:nvPr>
        </p:nvSpPr>
        <p:spPr>
          <a:xfrm>
            <a:off x="1009450" y="5614675"/>
            <a:ext cx="10622400" cy="71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633474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8 Three columns">
  <p:cSld name="008 Three columns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0"/>
          <p:cNvSpPr txBox="1">
            <a:spLocks noGrp="1"/>
          </p:cNvSpPr>
          <p:nvPr>
            <p:ph type="subTitle" idx="1"/>
          </p:nvPr>
        </p:nvSpPr>
        <p:spPr>
          <a:xfrm>
            <a:off x="1134053" y="2237200"/>
            <a:ext cx="2767200" cy="60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1pPr>
            <a:lvl2pPr lvl="1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2pPr>
            <a:lvl3pPr lvl="2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3pPr>
            <a:lvl4pPr lvl="3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4pPr>
            <a:lvl5pPr lvl="4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5pPr>
            <a:lvl6pPr lvl="5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6pPr>
            <a:lvl7pPr lvl="6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7pPr>
            <a:lvl8pPr lvl="7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8pPr>
            <a:lvl9pPr lvl="8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800"/>
              <a:buNone/>
              <a:defRPr sz="1800" b="1"/>
            </a:lvl9pPr>
          </a:lstStyle>
          <a:p>
            <a:endParaRPr/>
          </a:p>
        </p:txBody>
      </p:sp>
      <p:sp>
        <p:nvSpPr>
          <p:cNvPr id="42" name="Google Shape;42;p10"/>
          <p:cNvSpPr txBox="1">
            <a:spLocks noGrp="1"/>
          </p:cNvSpPr>
          <p:nvPr>
            <p:ph type="subTitle" idx="2"/>
          </p:nvPr>
        </p:nvSpPr>
        <p:spPr>
          <a:xfrm>
            <a:off x="4609603" y="2237200"/>
            <a:ext cx="2767200" cy="60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1pPr>
            <a:lvl2pPr lvl="1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2pPr>
            <a:lvl3pPr lvl="2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3pPr>
            <a:lvl4pPr lvl="3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4pPr>
            <a:lvl5pPr lvl="4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5pPr>
            <a:lvl6pPr lvl="5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6pPr>
            <a:lvl7pPr lvl="6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7pPr>
            <a:lvl8pPr lvl="7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8pPr>
            <a:lvl9pPr lvl="8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800"/>
              <a:buNone/>
              <a:defRPr sz="1800" b="1"/>
            </a:lvl9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ubTitle" idx="3"/>
          </p:nvPr>
        </p:nvSpPr>
        <p:spPr>
          <a:xfrm>
            <a:off x="8085153" y="2237200"/>
            <a:ext cx="2766900" cy="60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1pPr>
            <a:lvl2pPr lvl="1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2pPr>
            <a:lvl3pPr lvl="2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3pPr>
            <a:lvl4pPr lvl="3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4pPr>
            <a:lvl5pPr lvl="4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5pPr>
            <a:lvl6pPr lvl="5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6pPr>
            <a:lvl7pPr lvl="6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7pPr>
            <a:lvl8pPr lvl="7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8pPr>
            <a:lvl9pPr lvl="8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800"/>
              <a:buNone/>
              <a:defRPr sz="1800" b="1"/>
            </a:lvl9pPr>
          </a:lstStyle>
          <a:p>
            <a:endParaRPr/>
          </a:p>
        </p:txBody>
      </p:sp>
      <p:sp>
        <p:nvSpPr>
          <p:cNvPr id="44" name="Google Shape;44;p10"/>
          <p:cNvSpPr txBox="1">
            <a:spLocks noGrp="1"/>
          </p:cNvSpPr>
          <p:nvPr>
            <p:ph type="title"/>
          </p:nvPr>
        </p:nvSpPr>
        <p:spPr>
          <a:xfrm>
            <a:off x="1134050" y="593375"/>
            <a:ext cx="97182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ldrich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45" name="Google Shape;45;p10"/>
          <p:cNvSpPr txBox="1">
            <a:spLocks noGrp="1"/>
          </p:cNvSpPr>
          <p:nvPr>
            <p:ph type="body" idx="4"/>
          </p:nvPr>
        </p:nvSpPr>
        <p:spPr>
          <a:xfrm>
            <a:off x="1134050" y="2979950"/>
            <a:ext cx="2767200" cy="286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175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○"/>
              <a:defRPr sz="1400"/>
            </a:lvl2pPr>
            <a:lvl3pPr marL="1371600" lvl="2" indent="-3175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■"/>
              <a:defRPr sz="1400"/>
            </a:lvl3pPr>
            <a:lvl4pPr marL="1828800" lvl="3" indent="-3175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○"/>
              <a:defRPr sz="1400"/>
            </a:lvl5pPr>
            <a:lvl6pPr marL="2743200" lvl="5" indent="-3175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■"/>
              <a:defRPr sz="1400"/>
            </a:lvl6pPr>
            <a:lvl7pPr marL="3200400" lvl="6" indent="-3175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○"/>
              <a:defRPr sz="1400"/>
            </a:lvl8pPr>
            <a:lvl9pPr marL="4114800" lvl="8" indent="-317500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400"/>
              <a:buChar char="■"/>
              <a:defRPr sz="1400"/>
            </a:lvl9pPr>
          </a:lstStyle>
          <a:p>
            <a:endParaRPr/>
          </a:p>
        </p:txBody>
      </p:sp>
      <p:sp>
        <p:nvSpPr>
          <p:cNvPr id="46" name="Google Shape;46;p10"/>
          <p:cNvSpPr txBox="1">
            <a:spLocks noGrp="1"/>
          </p:cNvSpPr>
          <p:nvPr>
            <p:ph type="body" idx="5"/>
          </p:nvPr>
        </p:nvSpPr>
        <p:spPr>
          <a:xfrm>
            <a:off x="4609600" y="2979926"/>
            <a:ext cx="2767200" cy="286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175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○"/>
              <a:defRPr sz="1400"/>
            </a:lvl2pPr>
            <a:lvl3pPr marL="1371600" lvl="2" indent="-3175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■"/>
              <a:defRPr sz="1400"/>
            </a:lvl3pPr>
            <a:lvl4pPr marL="1828800" lvl="3" indent="-3175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○"/>
              <a:defRPr sz="1400"/>
            </a:lvl5pPr>
            <a:lvl6pPr marL="2743200" lvl="5" indent="-3175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■"/>
              <a:defRPr sz="1400"/>
            </a:lvl6pPr>
            <a:lvl7pPr marL="3200400" lvl="6" indent="-3175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○"/>
              <a:defRPr sz="1400"/>
            </a:lvl8pPr>
            <a:lvl9pPr marL="4114800" lvl="8" indent="-317500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400"/>
              <a:buChar char="■"/>
              <a:defRPr sz="1400"/>
            </a:lvl9pPr>
          </a:lstStyle>
          <a:p>
            <a:endParaRPr/>
          </a:p>
        </p:txBody>
      </p:sp>
      <p:sp>
        <p:nvSpPr>
          <p:cNvPr id="47" name="Google Shape;47;p10"/>
          <p:cNvSpPr txBox="1">
            <a:spLocks noGrp="1"/>
          </p:cNvSpPr>
          <p:nvPr>
            <p:ph type="body" idx="6"/>
          </p:nvPr>
        </p:nvSpPr>
        <p:spPr>
          <a:xfrm>
            <a:off x="8085150" y="2979925"/>
            <a:ext cx="2767200" cy="286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175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○"/>
              <a:defRPr sz="1400"/>
            </a:lvl2pPr>
            <a:lvl3pPr marL="1371600" lvl="2" indent="-3175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■"/>
              <a:defRPr sz="1400"/>
            </a:lvl3pPr>
            <a:lvl4pPr marL="1828800" lvl="3" indent="-3175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○"/>
              <a:defRPr sz="1400"/>
            </a:lvl5pPr>
            <a:lvl6pPr marL="2743200" lvl="5" indent="-3175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■"/>
              <a:defRPr sz="1400"/>
            </a:lvl6pPr>
            <a:lvl7pPr marL="3200400" lvl="6" indent="-3175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○"/>
              <a:defRPr sz="1400"/>
            </a:lvl8pPr>
            <a:lvl9pPr marL="4114800" lvl="8" indent="-317500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400"/>
              <a:buChar char="■"/>
              <a:defRPr sz="14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1521773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9 Big Title">
  <p:cSld name="009 Big Title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1"/>
          <p:cNvSpPr txBox="1">
            <a:spLocks noGrp="1"/>
          </p:cNvSpPr>
          <p:nvPr>
            <p:ph type="title"/>
          </p:nvPr>
        </p:nvSpPr>
        <p:spPr>
          <a:xfrm>
            <a:off x="548200" y="544275"/>
            <a:ext cx="11095500" cy="31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>
            <a:endParaRPr/>
          </a:p>
        </p:txBody>
      </p:sp>
      <p:sp>
        <p:nvSpPr>
          <p:cNvPr id="50" name="Google Shape;50;p11"/>
          <p:cNvSpPr txBox="1">
            <a:spLocks noGrp="1"/>
          </p:cNvSpPr>
          <p:nvPr>
            <p:ph type="body" idx="1"/>
          </p:nvPr>
        </p:nvSpPr>
        <p:spPr>
          <a:xfrm>
            <a:off x="633475" y="4813250"/>
            <a:ext cx="10909200" cy="15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92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marL="914400" lvl="1" indent="-349250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 algn="ctr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6619500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10 Text and Image">
  <p:cSld name="010 Text and Image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2"/>
          <p:cNvSpPr txBox="1">
            <a:spLocks noGrp="1"/>
          </p:cNvSpPr>
          <p:nvPr>
            <p:ph type="title"/>
          </p:nvPr>
        </p:nvSpPr>
        <p:spPr>
          <a:xfrm>
            <a:off x="411275" y="1727000"/>
            <a:ext cx="4458300" cy="23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9pPr>
          </a:lstStyle>
          <a:p>
            <a:endParaRPr/>
          </a:p>
        </p:txBody>
      </p:sp>
      <p:sp>
        <p:nvSpPr>
          <p:cNvPr id="53" name="Google Shape;53;p12"/>
          <p:cNvSpPr txBox="1">
            <a:spLocks noGrp="1"/>
          </p:cNvSpPr>
          <p:nvPr>
            <p:ph type="subTitle" idx="1"/>
          </p:nvPr>
        </p:nvSpPr>
        <p:spPr>
          <a:xfrm>
            <a:off x="411275" y="5029775"/>
            <a:ext cx="4458300" cy="71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8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4820429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12 Percentages">
  <p:cSld name="012 Percentages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3"/>
          <p:cNvSpPr txBox="1">
            <a:spLocks noGrp="1"/>
          </p:cNvSpPr>
          <p:nvPr>
            <p:ph type="title"/>
          </p:nvPr>
        </p:nvSpPr>
        <p:spPr>
          <a:xfrm>
            <a:off x="2703038" y="1918250"/>
            <a:ext cx="3510300" cy="12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9pPr>
          </a:lstStyle>
          <a:p>
            <a:endParaRPr/>
          </a:p>
        </p:txBody>
      </p:sp>
      <p:sp>
        <p:nvSpPr>
          <p:cNvPr id="56" name="Google Shape;56;p13"/>
          <p:cNvSpPr txBox="1">
            <a:spLocks noGrp="1"/>
          </p:cNvSpPr>
          <p:nvPr>
            <p:ph type="title" idx="2"/>
          </p:nvPr>
        </p:nvSpPr>
        <p:spPr>
          <a:xfrm>
            <a:off x="774875" y="440975"/>
            <a:ext cx="110013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ldrich"/>
              <a:buNone/>
              <a:defRPr sz="6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Griffy"/>
              <a:buNone/>
              <a:defRPr sz="6000">
                <a:solidFill>
                  <a:schemeClr val="dk1"/>
                </a:solidFill>
                <a:latin typeface="Griffy"/>
                <a:ea typeface="Griffy"/>
                <a:cs typeface="Griffy"/>
                <a:sym typeface="Griff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Griffy"/>
              <a:buNone/>
              <a:defRPr sz="6000">
                <a:solidFill>
                  <a:schemeClr val="dk1"/>
                </a:solidFill>
                <a:latin typeface="Griffy"/>
                <a:ea typeface="Griffy"/>
                <a:cs typeface="Griffy"/>
                <a:sym typeface="Griff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Griffy"/>
              <a:buNone/>
              <a:defRPr sz="6000">
                <a:solidFill>
                  <a:schemeClr val="dk1"/>
                </a:solidFill>
                <a:latin typeface="Griffy"/>
                <a:ea typeface="Griffy"/>
                <a:cs typeface="Griffy"/>
                <a:sym typeface="Griff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Griffy"/>
              <a:buNone/>
              <a:defRPr sz="6000">
                <a:solidFill>
                  <a:schemeClr val="dk1"/>
                </a:solidFill>
                <a:latin typeface="Griffy"/>
                <a:ea typeface="Griffy"/>
                <a:cs typeface="Griffy"/>
                <a:sym typeface="Griff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Griffy"/>
              <a:buNone/>
              <a:defRPr sz="6000">
                <a:solidFill>
                  <a:schemeClr val="dk1"/>
                </a:solidFill>
                <a:latin typeface="Griffy"/>
                <a:ea typeface="Griffy"/>
                <a:cs typeface="Griffy"/>
                <a:sym typeface="Griff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Griffy"/>
              <a:buNone/>
              <a:defRPr sz="6000">
                <a:solidFill>
                  <a:schemeClr val="dk1"/>
                </a:solidFill>
                <a:latin typeface="Griffy"/>
                <a:ea typeface="Griffy"/>
                <a:cs typeface="Griffy"/>
                <a:sym typeface="Griff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Griffy"/>
              <a:buNone/>
              <a:defRPr sz="6000">
                <a:solidFill>
                  <a:schemeClr val="dk1"/>
                </a:solidFill>
                <a:latin typeface="Griffy"/>
                <a:ea typeface="Griffy"/>
                <a:cs typeface="Griffy"/>
                <a:sym typeface="Griff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Griffy"/>
              <a:buNone/>
              <a:defRPr sz="6000">
                <a:solidFill>
                  <a:schemeClr val="dk1"/>
                </a:solidFill>
                <a:latin typeface="Griffy"/>
                <a:ea typeface="Griffy"/>
                <a:cs typeface="Griffy"/>
                <a:sym typeface="Griffy"/>
              </a:defRPr>
            </a:lvl9pPr>
          </a:lstStyle>
          <a:p>
            <a:endParaRPr/>
          </a:p>
        </p:txBody>
      </p:sp>
      <p:sp>
        <p:nvSpPr>
          <p:cNvPr id="57" name="Google Shape;57;p13"/>
          <p:cNvSpPr txBox="1">
            <a:spLocks noGrp="1"/>
          </p:cNvSpPr>
          <p:nvPr>
            <p:ph type="title" idx="3"/>
          </p:nvPr>
        </p:nvSpPr>
        <p:spPr>
          <a:xfrm>
            <a:off x="2703038" y="3582888"/>
            <a:ext cx="3510300" cy="12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9pPr>
          </a:lstStyle>
          <a:p>
            <a:endParaRPr/>
          </a:p>
        </p:txBody>
      </p:sp>
      <p:sp>
        <p:nvSpPr>
          <p:cNvPr id="58" name="Google Shape;58;p13"/>
          <p:cNvSpPr txBox="1">
            <a:spLocks noGrp="1"/>
          </p:cNvSpPr>
          <p:nvPr>
            <p:ph type="title" idx="4"/>
          </p:nvPr>
        </p:nvSpPr>
        <p:spPr>
          <a:xfrm>
            <a:off x="2703038" y="5247525"/>
            <a:ext cx="3510300" cy="12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9pPr>
          </a:lstStyle>
          <a:p>
            <a:endParaRPr/>
          </a:p>
        </p:txBody>
      </p:sp>
      <p:sp>
        <p:nvSpPr>
          <p:cNvPr id="59" name="Google Shape;59;p13"/>
          <p:cNvSpPr txBox="1">
            <a:spLocks noGrp="1"/>
          </p:cNvSpPr>
          <p:nvPr>
            <p:ph type="body" idx="1"/>
          </p:nvPr>
        </p:nvSpPr>
        <p:spPr>
          <a:xfrm>
            <a:off x="6269900" y="5399925"/>
            <a:ext cx="5448600" cy="92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lvl1pPr marL="457200" lvl="0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1pPr>
            <a:lvl2pPr marL="914400" lvl="1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2pPr>
            <a:lvl3pPr marL="1371600" lvl="2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3pPr>
            <a:lvl4pPr marL="1828800" lvl="3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4pPr>
            <a:lvl5pPr marL="2286000" lvl="4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5pPr>
            <a:lvl6pPr marL="2743200" lvl="5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6pPr>
            <a:lvl7pPr marL="3200400" lvl="6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7pPr>
            <a:lvl8pPr marL="3657600" lvl="7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8pPr>
            <a:lvl9pPr marL="4114800" lvl="8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9pPr>
          </a:lstStyle>
          <a:p>
            <a:endParaRPr/>
          </a:p>
        </p:txBody>
      </p:sp>
      <p:sp>
        <p:nvSpPr>
          <p:cNvPr id="60" name="Google Shape;60;p13"/>
          <p:cNvSpPr txBox="1">
            <a:spLocks noGrp="1"/>
          </p:cNvSpPr>
          <p:nvPr>
            <p:ph type="body" idx="5"/>
          </p:nvPr>
        </p:nvSpPr>
        <p:spPr>
          <a:xfrm>
            <a:off x="6269900" y="3657625"/>
            <a:ext cx="5448600" cy="92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lvl1pPr marL="457200" lvl="0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1pPr>
            <a:lvl2pPr marL="914400" lvl="1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2pPr>
            <a:lvl3pPr marL="1371600" lvl="2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3pPr>
            <a:lvl4pPr marL="1828800" lvl="3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4pPr>
            <a:lvl5pPr marL="2286000" lvl="4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5pPr>
            <a:lvl6pPr marL="2743200" lvl="5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6pPr>
            <a:lvl7pPr marL="3200400" lvl="6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7pPr>
            <a:lvl8pPr marL="3657600" lvl="7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8pPr>
            <a:lvl9pPr marL="4114800" lvl="8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9pPr>
          </a:lstStyle>
          <a:p>
            <a:endParaRPr/>
          </a:p>
        </p:txBody>
      </p:sp>
      <p:sp>
        <p:nvSpPr>
          <p:cNvPr id="61" name="Google Shape;61;p13"/>
          <p:cNvSpPr txBox="1">
            <a:spLocks noGrp="1"/>
          </p:cNvSpPr>
          <p:nvPr>
            <p:ph type="body" idx="6"/>
          </p:nvPr>
        </p:nvSpPr>
        <p:spPr>
          <a:xfrm>
            <a:off x="6269900" y="1915325"/>
            <a:ext cx="5448600" cy="92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lvl1pPr marL="457200" lvl="0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1pPr>
            <a:lvl2pPr marL="914400" lvl="1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2pPr>
            <a:lvl3pPr marL="1371600" lvl="2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3pPr>
            <a:lvl4pPr marL="1828800" lvl="3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4pPr>
            <a:lvl5pPr marL="2286000" lvl="4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5pPr>
            <a:lvl6pPr marL="2743200" lvl="5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6pPr>
            <a:lvl7pPr marL="3200400" lvl="6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7pPr>
            <a:lvl8pPr marL="3657600" lvl="7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8pPr>
            <a:lvl9pPr marL="4114800" lvl="8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1660957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13 Six columns">
  <p:cSld name="013 Six columns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4"/>
          <p:cNvSpPr txBox="1">
            <a:spLocks noGrp="1"/>
          </p:cNvSpPr>
          <p:nvPr>
            <p:ph type="subTitle" idx="1"/>
          </p:nvPr>
        </p:nvSpPr>
        <p:spPr>
          <a:xfrm>
            <a:off x="2910425" y="1858800"/>
            <a:ext cx="2545200" cy="60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1pPr>
            <a:lvl2pPr lvl="1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2pPr>
            <a:lvl3pPr lvl="2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3pPr>
            <a:lvl4pPr lvl="3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4pPr>
            <a:lvl5pPr lvl="4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5pPr>
            <a:lvl6pPr lvl="5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6pPr>
            <a:lvl7pPr lvl="6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7pPr>
            <a:lvl8pPr lvl="7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8pPr>
            <a:lvl9pPr lvl="8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800"/>
              <a:buNone/>
              <a:defRPr sz="1800" b="1"/>
            </a:lvl9pPr>
          </a:lstStyle>
          <a:p>
            <a:endParaRPr/>
          </a:p>
        </p:txBody>
      </p:sp>
      <p:sp>
        <p:nvSpPr>
          <p:cNvPr id="64" name="Google Shape;64;p14"/>
          <p:cNvSpPr txBox="1">
            <a:spLocks noGrp="1"/>
          </p:cNvSpPr>
          <p:nvPr>
            <p:ph type="subTitle" idx="2"/>
          </p:nvPr>
        </p:nvSpPr>
        <p:spPr>
          <a:xfrm>
            <a:off x="2910425" y="3410725"/>
            <a:ext cx="2545200" cy="60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1pPr>
            <a:lvl2pPr lvl="1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2pPr>
            <a:lvl3pPr lvl="2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3pPr>
            <a:lvl4pPr lvl="3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4pPr>
            <a:lvl5pPr lvl="4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5pPr>
            <a:lvl6pPr lvl="5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6pPr>
            <a:lvl7pPr lvl="6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7pPr>
            <a:lvl8pPr lvl="7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8pPr>
            <a:lvl9pPr lvl="8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800"/>
              <a:buNone/>
              <a:defRPr sz="1800" b="1"/>
            </a:lvl9pPr>
          </a:lstStyle>
          <a:p>
            <a:endParaRPr/>
          </a:p>
        </p:txBody>
      </p:sp>
      <p:sp>
        <p:nvSpPr>
          <p:cNvPr id="65" name="Google Shape;65;p14"/>
          <p:cNvSpPr txBox="1">
            <a:spLocks noGrp="1"/>
          </p:cNvSpPr>
          <p:nvPr>
            <p:ph type="subTitle" idx="3"/>
          </p:nvPr>
        </p:nvSpPr>
        <p:spPr>
          <a:xfrm>
            <a:off x="5807197" y="3363243"/>
            <a:ext cx="2545200" cy="60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1pPr>
            <a:lvl2pPr lvl="1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2pPr>
            <a:lvl3pPr lvl="2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3pPr>
            <a:lvl4pPr lvl="3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4pPr>
            <a:lvl5pPr lvl="4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5pPr>
            <a:lvl6pPr lvl="5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6pPr>
            <a:lvl7pPr lvl="6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7pPr>
            <a:lvl8pPr lvl="7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8pPr>
            <a:lvl9pPr lvl="8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800"/>
              <a:buNone/>
              <a:defRPr sz="1800" b="1"/>
            </a:lvl9pPr>
          </a:lstStyle>
          <a:p>
            <a:endParaRPr/>
          </a:p>
        </p:txBody>
      </p:sp>
      <p:sp>
        <p:nvSpPr>
          <p:cNvPr id="66" name="Google Shape;66;p14"/>
          <p:cNvSpPr txBox="1">
            <a:spLocks noGrp="1"/>
          </p:cNvSpPr>
          <p:nvPr>
            <p:ph type="subTitle" idx="4"/>
          </p:nvPr>
        </p:nvSpPr>
        <p:spPr>
          <a:xfrm>
            <a:off x="5807207" y="1876150"/>
            <a:ext cx="2545200" cy="60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1pPr>
            <a:lvl2pPr lvl="1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2pPr>
            <a:lvl3pPr lvl="2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3pPr>
            <a:lvl4pPr lvl="3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4pPr>
            <a:lvl5pPr lvl="4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5pPr>
            <a:lvl6pPr lvl="5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6pPr>
            <a:lvl7pPr lvl="6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7pPr>
            <a:lvl8pPr lvl="7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8pPr>
            <a:lvl9pPr lvl="8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800"/>
              <a:buNone/>
              <a:defRPr sz="1800" b="1"/>
            </a:lvl9pPr>
          </a:lstStyle>
          <a:p>
            <a:endParaRPr/>
          </a:p>
        </p:txBody>
      </p:sp>
      <p:sp>
        <p:nvSpPr>
          <p:cNvPr id="67" name="Google Shape;67;p14"/>
          <p:cNvSpPr txBox="1">
            <a:spLocks noGrp="1"/>
          </p:cNvSpPr>
          <p:nvPr>
            <p:ph type="subTitle" idx="5"/>
          </p:nvPr>
        </p:nvSpPr>
        <p:spPr>
          <a:xfrm>
            <a:off x="8823328" y="1840350"/>
            <a:ext cx="2545200" cy="60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1pPr>
            <a:lvl2pPr lvl="1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2pPr>
            <a:lvl3pPr lvl="2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3pPr>
            <a:lvl4pPr lvl="3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4pPr>
            <a:lvl5pPr lvl="4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5pPr>
            <a:lvl6pPr lvl="5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6pPr>
            <a:lvl7pPr lvl="6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7pPr>
            <a:lvl8pPr lvl="7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8pPr>
            <a:lvl9pPr lvl="8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800"/>
              <a:buNone/>
              <a:defRPr sz="1800" b="1"/>
            </a:lvl9pPr>
          </a:lstStyle>
          <a:p>
            <a:endParaRPr/>
          </a:p>
        </p:txBody>
      </p:sp>
      <p:sp>
        <p:nvSpPr>
          <p:cNvPr id="68" name="Google Shape;68;p14"/>
          <p:cNvSpPr txBox="1">
            <a:spLocks noGrp="1"/>
          </p:cNvSpPr>
          <p:nvPr>
            <p:ph type="subTitle" idx="6"/>
          </p:nvPr>
        </p:nvSpPr>
        <p:spPr>
          <a:xfrm>
            <a:off x="8823328" y="3345805"/>
            <a:ext cx="2545200" cy="60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1pPr>
            <a:lvl2pPr lvl="1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2pPr>
            <a:lvl3pPr lvl="2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3pPr>
            <a:lvl4pPr lvl="3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4pPr>
            <a:lvl5pPr lvl="4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5pPr>
            <a:lvl6pPr lvl="5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6pPr>
            <a:lvl7pPr lvl="6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7pPr>
            <a:lvl8pPr lvl="7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8pPr>
            <a:lvl9pPr lvl="8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800"/>
              <a:buNone/>
              <a:defRPr sz="1800" b="1"/>
            </a:lvl9pPr>
          </a:lstStyle>
          <a:p>
            <a:endParaRPr/>
          </a:p>
        </p:txBody>
      </p:sp>
      <p:sp>
        <p:nvSpPr>
          <p:cNvPr id="69" name="Google Shape;69;p1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drich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70" name="Google Shape;70;p14"/>
          <p:cNvSpPr txBox="1">
            <a:spLocks noGrp="1"/>
          </p:cNvSpPr>
          <p:nvPr>
            <p:ph type="body" idx="7"/>
          </p:nvPr>
        </p:nvSpPr>
        <p:spPr>
          <a:xfrm>
            <a:off x="5807207" y="2285000"/>
            <a:ext cx="2545200" cy="83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175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○"/>
              <a:defRPr sz="1400"/>
            </a:lvl2pPr>
            <a:lvl3pPr marL="1371600" lvl="2" indent="-3175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■"/>
              <a:defRPr sz="1400"/>
            </a:lvl3pPr>
            <a:lvl4pPr marL="1828800" lvl="3" indent="-3175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○"/>
              <a:defRPr sz="1400"/>
            </a:lvl5pPr>
            <a:lvl6pPr marL="2743200" lvl="5" indent="-3175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■"/>
              <a:defRPr sz="1400"/>
            </a:lvl6pPr>
            <a:lvl7pPr marL="3200400" lvl="6" indent="-3175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○"/>
              <a:defRPr sz="1400"/>
            </a:lvl8pPr>
            <a:lvl9pPr marL="4114800" lvl="8" indent="-317500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400"/>
              <a:buChar char="■"/>
              <a:defRPr sz="1400"/>
            </a:lvl9pPr>
          </a:lstStyle>
          <a:p>
            <a:endParaRPr/>
          </a:p>
        </p:txBody>
      </p:sp>
      <p:sp>
        <p:nvSpPr>
          <p:cNvPr id="71" name="Google Shape;71;p14"/>
          <p:cNvSpPr txBox="1">
            <a:spLocks noGrp="1"/>
          </p:cNvSpPr>
          <p:nvPr>
            <p:ph type="body" idx="8"/>
          </p:nvPr>
        </p:nvSpPr>
        <p:spPr>
          <a:xfrm>
            <a:off x="8823328" y="3762625"/>
            <a:ext cx="2545200" cy="83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175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○"/>
              <a:defRPr sz="1400"/>
            </a:lvl2pPr>
            <a:lvl3pPr marL="1371600" lvl="2" indent="-3175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■"/>
              <a:defRPr sz="1400"/>
            </a:lvl3pPr>
            <a:lvl4pPr marL="1828800" lvl="3" indent="-3175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○"/>
              <a:defRPr sz="1400"/>
            </a:lvl5pPr>
            <a:lvl6pPr marL="2743200" lvl="5" indent="-3175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■"/>
              <a:defRPr sz="1400"/>
            </a:lvl6pPr>
            <a:lvl7pPr marL="3200400" lvl="6" indent="-3175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○"/>
              <a:defRPr sz="1400"/>
            </a:lvl8pPr>
            <a:lvl9pPr marL="4114800" lvl="8" indent="-317500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400"/>
              <a:buChar char="■"/>
              <a:defRPr sz="1400"/>
            </a:lvl9pPr>
          </a:lstStyle>
          <a:p>
            <a:endParaRPr/>
          </a:p>
        </p:txBody>
      </p:sp>
      <p:sp>
        <p:nvSpPr>
          <p:cNvPr id="72" name="Google Shape;72;p14"/>
          <p:cNvSpPr txBox="1">
            <a:spLocks noGrp="1"/>
          </p:cNvSpPr>
          <p:nvPr>
            <p:ph type="body" idx="9"/>
          </p:nvPr>
        </p:nvSpPr>
        <p:spPr>
          <a:xfrm>
            <a:off x="8823328" y="2238625"/>
            <a:ext cx="2545200" cy="83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175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○"/>
              <a:defRPr sz="1400"/>
            </a:lvl2pPr>
            <a:lvl3pPr marL="1371600" lvl="2" indent="-3175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■"/>
              <a:defRPr sz="1400"/>
            </a:lvl3pPr>
            <a:lvl4pPr marL="1828800" lvl="3" indent="-3175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○"/>
              <a:defRPr sz="1400"/>
            </a:lvl5pPr>
            <a:lvl6pPr marL="2743200" lvl="5" indent="-3175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■"/>
              <a:defRPr sz="1400"/>
            </a:lvl6pPr>
            <a:lvl7pPr marL="3200400" lvl="6" indent="-3175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○"/>
              <a:defRPr sz="1400"/>
            </a:lvl8pPr>
            <a:lvl9pPr marL="4114800" lvl="8" indent="-317500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400"/>
              <a:buChar char="■"/>
              <a:defRPr sz="1400"/>
            </a:lvl9pPr>
          </a:lstStyle>
          <a:p>
            <a:endParaRPr/>
          </a:p>
        </p:txBody>
      </p:sp>
      <p:sp>
        <p:nvSpPr>
          <p:cNvPr id="73" name="Google Shape;73;p14"/>
          <p:cNvSpPr txBox="1">
            <a:spLocks noGrp="1"/>
          </p:cNvSpPr>
          <p:nvPr>
            <p:ph type="body" idx="13"/>
          </p:nvPr>
        </p:nvSpPr>
        <p:spPr>
          <a:xfrm>
            <a:off x="2910425" y="2285000"/>
            <a:ext cx="2545200" cy="83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175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○"/>
              <a:defRPr sz="1400"/>
            </a:lvl2pPr>
            <a:lvl3pPr marL="1371600" lvl="2" indent="-3175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■"/>
              <a:defRPr sz="1400"/>
            </a:lvl3pPr>
            <a:lvl4pPr marL="1828800" lvl="3" indent="-3175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○"/>
              <a:defRPr sz="1400"/>
            </a:lvl5pPr>
            <a:lvl6pPr marL="2743200" lvl="5" indent="-3175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■"/>
              <a:defRPr sz="1400"/>
            </a:lvl6pPr>
            <a:lvl7pPr marL="3200400" lvl="6" indent="-3175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○"/>
              <a:defRPr sz="1400"/>
            </a:lvl8pPr>
            <a:lvl9pPr marL="4114800" lvl="8" indent="-317500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400"/>
              <a:buChar char="■"/>
              <a:defRPr sz="1400"/>
            </a:lvl9pPr>
          </a:lstStyle>
          <a:p>
            <a:endParaRPr/>
          </a:p>
        </p:txBody>
      </p:sp>
      <p:sp>
        <p:nvSpPr>
          <p:cNvPr id="74" name="Google Shape;74;p14"/>
          <p:cNvSpPr txBox="1">
            <a:spLocks noGrp="1"/>
          </p:cNvSpPr>
          <p:nvPr>
            <p:ph type="body" idx="14"/>
          </p:nvPr>
        </p:nvSpPr>
        <p:spPr>
          <a:xfrm>
            <a:off x="5807197" y="3780063"/>
            <a:ext cx="2545200" cy="83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175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○"/>
              <a:defRPr sz="1400"/>
            </a:lvl2pPr>
            <a:lvl3pPr marL="1371600" lvl="2" indent="-3175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■"/>
              <a:defRPr sz="1400"/>
            </a:lvl3pPr>
            <a:lvl4pPr marL="1828800" lvl="3" indent="-3175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○"/>
              <a:defRPr sz="1400"/>
            </a:lvl5pPr>
            <a:lvl6pPr marL="2743200" lvl="5" indent="-3175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■"/>
              <a:defRPr sz="1400"/>
            </a:lvl6pPr>
            <a:lvl7pPr marL="3200400" lvl="6" indent="-3175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○"/>
              <a:defRPr sz="1400"/>
            </a:lvl8pPr>
            <a:lvl9pPr marL="4114800" lvl="8" indent="-317500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400"/>
              <a:buChar char="■"/>
              <a:defRPr sz="1400"/>
            </a:lvl9pPr>
          </a:lstStyle>
          <a:p>
            <a:endParaRPr/>
          </a:p>
        </p:txBody>
      </p:sp>
      <p:sp>
        <p:nvSpPr>
          <p:cNvPr id="75" name="Google Shape;75;p14"/>
          <p:cNvSpPr txBox="1">
            <a:spLocks noGrp="1"/>
          </p:cNvSpPr>
          <p:nvPr>
            <p:ph type="body" idx="15"/>
          </p:nvPr>
        </p:nvSpPr>
        <p:spPr>
          <a:xfrm>
            <a:off x="2910425" y="3809000"/>
            <a:ext cx="2545200" cy="83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175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○"/>
              <a:defRPr sz="1400"/>
            </a:lvl2pPr>
            <a:lvl3pPr marL="1371600" lvl="2" indent="-3175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■"/>
              <a:defRPr sz="1400"/>
            </a:lvl3pPr>
            <a:lvl4pPr marL="1828800" lvl="3" indent="-3175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○"/>
              <a:defRPr sz="1400"/>
            </a:lvl5pPr>
            <a:lvl6pPr marL="2743200" lvl="5" indent="-3175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■"/>
              <a:defRPr sz="1400"/>
            </a:lvl6pPr>
            <a:lvl7pPr marL="3200400" lvl="6" indent="-3175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○"/>
              <a:defRPr sz="1400"/>
            </a:lvl8pPr>
            <a:lvl9pPr marL="4114800" lvl="8" indent="-317500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400"/>
              <a:buChar char="■"/>
              <a:defRPr sz="14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0643899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14 Map">
  <p:cSld name="014 Map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5"/>
          <p:cNvSpPr txBox="1">
            <a:spLocks noGrp="1"/>
          </p:cNvSpPr>
          <p:nvPr>
            <p:ph type="subTitle" idx="1"/>
          </p:nvPr>
        </p:nvSpPr>
        <p:spPr>
          <a:xfrm>
            <a:off x="8225931" y="1882375"/>
            <a:ext cx="3397800" cy="60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1pPr>
            <a:lvl2pPr lvl="1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2pPr>
            <a:lvl3pPr lvl="2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3pPr>
            <a:lvl4pPr lvl="3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4pPr>
            <a:lvl5pPr lvl="4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5pPr>
            <a:lvl6pPr lvl="5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6pPr>
            <a:lvl7pPr lvl="6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7pPr>
            <a:lvl8pPr lvl="7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8pPr>
            <a:lvl9pPr lvl="8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800"/>
              <a:buNone/>
              <a:defRPr sz="1800" b="1"/>
            </a:lvl9pPr>
          </a:lstStyle>
          <a:p>
            <a:endParaRPr/>
          </a:p>
        </p:txBody>
      </p:sp>
      <p:sp>
        <p:nvSpPr>
          <p:cNvPr id="78" name="Google Shape;78;p15"/>
          <p:cNvSpPr txBox="1">
            <a:spLocks noGrp="1"/>
          </p:cNvSpPr>
          <p:nvPr>
            <p:ph type="subTitle" idx="2"/>
          </p:nvPr>
        </p:nvSpPr>
        <p:spPr>
          <a:xfrm>
            <a:off x="8225931" y="4102757"/>
            <a:ext cx="3397800" cy="60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1pPr>
            <a:lvl2pPr lvl="1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2pPr>
            <a:lvl3pPr lvl="2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3pPr>
            <a:lvl4pPr lvl="3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4pPr>
            <a:lvl5pPr lvl="4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5pPr>
            <a:lvl6pPr lvl="5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6pPr>
            <a:lvl7pPr lvl="6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7pPr>
            <a:lvl8pPr lvl="7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8pPr>
            <a:lvl9pPr lvl="8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800"/>
              <a:buNone/>
              <a:defRPr sz="1800" b="1"/>
            </a:lvl9pPr>
          </a:lstStyle>
          <a:p>
            <a:endParaRPr/>
          </a:p>
        </p:txBody>
      </p:sp>
      <p:sp>
        <p:nvSpPr>
          <p:cNvPr id="79" name="Google Shape;79;p15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drich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80" name="Google Shape;80;p15"/>
          <p:cNvSpPr txBox="1">
            <a:spLocks noGrp="1"/>
          </p:cNvSpPr>
          <p:nvPr>
            <p:ph type="body" idx="3"/>
          </p:nvPr>
        </p:nvSpPr>
        <p:spPr>
          <a:xfrm>
            <a:off x="8225925" y="2318375"/>
            <a:ext cx="3397800" cy="155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2pPr>
            <a:lvl3pPr marL="1371600" lvl="2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3pPr>
            <a:lvl4pPr marL="1828800" lvl="3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marL="2743200" lvl="5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marL="3200400" lvl="6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marL="4114800" lvl="8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>
            <a:endParaRPr/>
          </a:p>
        </p:txBody>
      </p:sp>
      <p:sp>
        <p:nvSpPr>
          <p:cNvPr id="81" name="Google Shape;81;p15"/>
          <p:cNvSpPr txBox="1">
            <a:spLocks noGrp="1"/>
          </p:cNvSpPr>
          <p:nvPr>
            <p:ph type="body" idx="4"/>
          </p:nvPr>
        </p:nvSpPr>
        <p:spPr>
          <a:xfrm>
            <a:off x="8225925" y="4506700"/>
            <a:ext cx="3397800" cy="155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2pPr>
            <a:lvl3pPr marL="1371600" lvl="2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3pPr>
            <a:lvl4pPr marL="1828800" lvl="3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marL="2743200" lvl="5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marL="3200400" lvl="6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marL="4114800" lvl="8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2318529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15 Timeline">
  <p:cSld name="015 Timeline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6"/>
          <p:cNvSpPr txBox="1">
            <a:spLocks noGrp="1"/>
          </p:cNvSpPr>
          <p:nvPr>
            <p:ph type="subTitle" idx="1"/>
          </p:nvPr>
        </p:nvSpPr>
        <p:spPr>
          <a:xfrm>
            <a:off x="415600" y="2316000"/>
            <a:ext cx="1997700" cy="60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 b="1"/>
            </a:lvl1pPr>
            <a:lvl2pPr lvl="1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200"/>
              <a:buNone/>
              <a:defRPr sz="2200" b="1"/>
            </a:lvl2pPr>
            <a:lvl3pPr lvl="2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200"/>
              <a:buNone/>
              <a:defRPr sz="2200" b="1"/>
            </a:lvl3pPr>
            <a:lvl4pPr lvl="3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200"/>
              <a:buNone/>
              <a:defRPr sz="2200" b="1"/>
            </a:lvl4pPr>
            <a:lvl5pPr lvl="4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200"/>
              <a:buNone/>
              <a:defRPr sz="2200" b="1"/>
            </a:lvl5pPr>
            <a:lvl6pPr lvl="5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200"/>
              <a:buNone/>
              <a:defRPr sz="2200" b="1"/>
            </a:lvl6pPr>
            <a:lvl7pPr lvl="6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200"/>
              <a:buNone/>
              <a:defRPr sz="2200" b="1"/>
            </a:lvl7pPr>
            <a:lvl8pPr lvl="7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200"/>
              <a:buNone/>
              <a:defRPr sz="2200" b="1"/>
            </a:lvl8pPr>
            <a:lvl9pPr lvl="8" algn="ctr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2200"/>
              <a:buNone/>
              <a:defRPr sz="2200" b="1"/>
            </a:lvl9pPr>
          </a:lstStyle>
          <a:p>
            <a:endParaRPr/>
          </a:p>
        </p:txBody>
      </p:sp>
      <p:sp>
        <p:nvSpPr>
          <p:cNvPr id="84" name="Google Shape;84;p16"/>
          <p:cNvSpPr txBox="1">
            <a:spLocks noGrp="1"/>
          </p:cNvSpPr>
          <p:nvPr>
            <p:ph type="subTitle" idx="2"/>
          </p:nvPr>
        </p:nvSpPr>
        <p:spPr>
          <a:xfrm>
            <a:off x="2775377" y="2316000"/>
            <a:ext cx="1997700" cy="60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 b="1"/>
            </a:lvl1pPr>
            <a:lvl2pPr lvl="1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200"/>
              <a:buNone/>
              <a:defRPr sz="2200" b="1"/>
            </a:lvl2pPr>
            <a:lvl3pPr lvl="2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200"/>
              <a:buNone/>
              <a:defRPr sz="2200" b="1"/>
            </a:lvl3pPr>
            <a:lvl4pPr lvl="3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200"/>
              <a:buNone/>
              <a:defRPr sz="2200" b="1"/>
            </a:lvl4pPr>
            <a:lvl5pPr lvl="4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200"/>
              <a:buNone/>
              <a:defRPr sz="2200" b="1"/>
            </a:lvl5pPr>
            <a:lvl6pPr lvl="5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200"/>
              <a:buNone/>
              <a:defRPr sz="2200" b="1"/>
            </a:lvl6pPr>
            <a:lvl7pPr lvl="6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200"/>
              <a:buNone/>
              <a:defRPr sz="2200" b="1"/>
            </a:lvl7pPr>
            <a:lvl8pPr lvl="7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200"/>
              <a:buNone/>
              <a:defRPr sz="2200" b="1"/>
            </a:lvl8pPr>
            <a:lvl9pPr lvl="8" algn="ctr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2200"/>
              <a:buNone/>
              <a:defRPr sz="2200" b="1"/>
            </a:lvl9pPr>
          </a:lstStyle>
          <a:p>
            <a:endParaRPr/>
          </a:p>
        </p:txBody>
      </p:sp>
      <p:sp>
        <p:nvSpPr>
          <p:cNvPr id="85" name="Google Shape;85;p16"/>
          <p:cNvSpPr txBox="1">
            <a:spLocks noGrp="1"/>
          </p:cNvSpPr>
          <p:nvPr>
            <p:ph type="subTitle" idx="3"/>
          </p:nvPr>
        </p:nvSpPr>
        <p:spPr>
          <a:xfrm>
            <a:off x="5135153" y="2342500"/>
            <a:ext cx="1997700" cy="60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 b="1"/>
            </a:lvl1pPr>
            <a:lvl2pPr lvl="1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200"/>
              <a:buNone/>
              <a:defRPr sz="2200" b="1"/>
            </a:lvl2pPr>
            <a:lvl3pPr lvl="2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200"/>
              <a:buNone/>
              <a:defRPr sz="2200" b="1"/>
            </a:lvl3pPr>
            <a:lvl4pPr lvl="3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200"/>
              <a:buNone/>
              <a:defRPr sz="2200" b="1"/>
            </a:lvl4pPr>
            <a:lvl5pPr lvl="4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200"/>
              <a:buNone/>
              <a:defRPr sz="2200" b="1"/>
            </a:lvl5pPr>
            <a:lvl6pPr lvl="5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200"/>
              <a:buNone/>
              <a:defRPr sz="2200" b="1"/>
            </a:lvl6pPr>
            <a:lvl7pPr lvl="6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200"/>
              <a:buNone/>
              <a:defRPr sz="2200" b="1"/>
            </a:lvl7pPr>
            <a:lvl8pPr lvl="7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200"/>
              <a:buNone/>
              <a:defRPr sz="2200" b="1"/>
            </a:lvl8pPr>
            <a:lvl9pPr lvl="8" algn="ctr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2200"/>
              <a:buNone/>
              <a:defRPr sz="2200" b="1"/>
            </a:lvl9pPr>
          </a:lstStyle>
          <a:p>
            <a:endParaRPr/>
          </a:p>
        </p:txBody>
      </p:sp>
      <p:sp>
        <p:nvSpPr>
          <p:cNvPr id="86" name="Google Shape;86;p16"/>
          <p:cNvSpPr txBox="1">
            <a:spLocks noGrp="1"/>
          </p:cNvSpPr>
          <p:nvPr>
            <p:ph type="subTitle" idx="4"/>
          </p:nvPr>
        </p:nvSpPr>
        <p:spPr>
          <a:xfrm>
            <a:off x="7494930" y="2342500"/>
            <a:ext cx="1997700" cy="60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 b="1"/>
            </a:lvl1pPr>
            <a:lvl2pPr lvl="1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200"/>
              <a:buNone/>
              <a:defRPr sz="2200" b="1"/>
            </a:lvl2pPr>
            <a:lvl3pPr lvl="2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200"/>
              <a:buNone/>
              <a:defRPr sz="2200" b="1"/>
            </a:lvl3pPr>
            <a:lvl4pPr lvl="3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200"/>
              <a:buNone/>
              <a:defRPr sz="2200" b="1"/>
            </a:lvl4pPr>
            <a:lvl5pPr lvl="4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200"/>
              <a:buNone/>
              <a:defRPr sz="2200" b="1"/>
            </a:lvl5pPr>
            <a:lvl6pPr lvl="5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200"/>
              <a:buNone/>
              <a:defRPr sz="2200" b="1"/>
            </a:lvl6pPr>
            <a:lvl7pPr lvl="6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200"/>
              <a:buNone/>
              <a:defRPr sz="2200" b="1"/>
            </a:lvl7pPr>
            <a:lvl8pPr lvl="7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200"/>
              <a:buNone/>
              <a:defRPr sz="2200" b="1"/>
            </a:lvl8pPr>
            <a:lvl9pPr lvl="8" algn="ctr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2200"/>
              <a:buNone/>
              <a:defRPr sz="2200" b="1"/>
            </a:lvl9pPr>
          </a:lstStyle>
          <a:p>
            <a:endParaRPr/>
          </a:p>
        </p:txBody>
      </p:sp>
      <p:sp>
        <p:nvSpPr>
          <p:cNvPr id="87" name="Google Shape;87;p16"/>
          <p:cNvSpPr txBox="1">
            <a:spLocks noGrp="1"/>
          </p:cNvSpPr>
          <p:nvPr>
            <p:ph type="subTitle" idx="5"/>
          </p:nvPr>
        </p:nvSpPr>
        <p:spPr>
          <a:xfrm>
            <a:off x="9854707" y="2316000"/>
            <a:ext cx="1997700" cy="60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 b="1"/>
            </a:lvl1pPr>
            <a:lvl2pPr lvl="1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200"/>
              <a:buNone/>
              <a:defRPr sz="2200" b="1"/>
            </a:lvl2pPr>
            <a:lvl3pPr lvl="2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200"/>
              <a:buNone/>
              <a:defRPr sz="2200" b="1"/>
            </a:lvl3pPr>
            <a:lvl4pPr lvl="3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200"/>
              <a:buNone/>
              <a:defRPr sz="2200" b="1"/>
            </a:lvl4pPr>
            <a:lvl5pPr lvl="4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200"/>
              <a:buNone/>
              <a:defRPr sz="2200" b="1"/>
            </a:lvl5pPr>
            <a:lvl6pPr lvl="5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200"/>
              <a:buNone/>
              <a:defRPr sz="2200" b="1"/>
            </a:lvl6pPr>
            <a:lvl7pPr lvl="6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200"/>
              <a:buNone/>
              <a:defRPr sz="2200" b="1"/>
            </a:lvl7pPr>
            <a:lvl8pPr lvl="7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200"/>
              <a:buNone/>
              <a:defRPr sz="2200" b="1"/>
            </a:lvl8pPr>
            <a:lvl9pPr lvl="8" algn="ctr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2200"/>
              <a:buNone/>
              <a:defRPr sz="2200" b="1"/>
            </a:lvl9pPr>
          </a:lstStyle>
          <a:p>
            <a:endParaRPr/>
          </a:p>
        </p:txBody>
      </p:sp>
      <p:sp>
        <p:nvSpPr>
          <p:cNvPr id="88" name="Google Shape;88;p16"/>
          <p:cNvSpPr txBox="1">
            <a:spLocks noGrp="1"/>
          </p:cNvSpPr>
          <p:nvPr>
            <p:ph type="title"/>
          </p:nvPr>
        </p:nvSpPr>
        <p:spPr>
          <a:xfrm>
            <a:off x="415600" y="974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drich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89" name="Google Shape;89;p16"/>
          <p:cNvSpPr txBox="1">
            <a:spLocks noGrp="1"/>
          </p:cNvSpPr>
          <p:nvPr>
            <p:ph type="body" idx="6"/>
          </p:nvPr>
        </p:nvSpPr>
        <p:spPr>
          <a:xfrm>
            <a:off x="415600" y="3238625"/>
            <a:ext cx="1997700" cy="233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marL="914400" lvl="1" indent="-330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90" name="Google Shape;90;p16"/>
          <p:cNvSpPr txBox="1">
            <a:spLocks noGrp="1"/>
          </p:cNvSpPr>
          <p:nvPr>
            <p:ph type="body" idx="7"/>
          </p:nvPr>
        </p:nvSpPr>
        <p:spPr>
          <a:xfrm>
            <a:off x="2775375" y="3238625"/>
            <a:ext cx="1997700" cy="233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marL="914400" lvl="1" indent="-330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91" name="Google Shape;91;p16"/>
          <p:cNvSpPr txBox="1">
            <a:spLocks noGrp="1"/>
          </p:cNvSpPr>
          <p:nvPr>
            <p:ph type="body" idx="8"/>
          </p:nvPr>
        </p:nvSpPr>
        <p:spPr>
          <a:xfrm>
            <a:off x="5135150" y="3238625"/>
            <a:ext cx="1997700" cy="233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marL="914400" lvl="1" indent="-330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92" name="Google Shape;92;p16"/>
          <p:cNvSpPr txBox="1">
            <a:spLocks noGrp="1"/>
          </p:cNvSpPr>
          <p:nvPr>
            <p:ph type="body" idx="9"/>
          </p:nvPr>
        </p:nvSpPr>
        <p:spPr>
          <a:xfrm>
            <a:off x="7494925" y="3238625"/>
            <a:ext cx="1997700" cy="233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marL="914400" lvl="1" indent="-330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93" name="Google Shape;93;p16"/>
          <p:cNvSpPr txBox="1">
            <a:spLocks noGrp="1"/>
          </p:cNvSpPr>
          <p:nvPr>
            <p:ph type="body" idx="13"/>
          </p:nvPr>
        </p:nvSpPr>
        <p:spPr>
          <a:xfrm>
            <a:off x="9854700" y="3238625"/>
            <a:ext cx="1997700" cy="233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marL="914400" lvl="1" indent="-330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0922983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16 Title and text left">
  <p:cSld name="016 Title and text left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7"/>
          <p:cNvSpPr txBox="1">
            <a:spLocks noGrp="1"/>
          </p:cNvSpPr>
          <p:nvPr>
            <p:ph type="title"/>
          </p:nvPr>
        </p:nvSpPr>
        <p:spPr>
          <a:xfrm>
            <a:off x="644200" y="974375"/>
            <a:ext cx="55815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R="0"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drich"/>
              <a:buNone/>
              <a:defRPr/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96" name="Google Shape;96;p17"/>
          <p:cNvSpPr txBox="1">
            <a:spLocks noGrp="1"/>
          </p:cNvSpPr>
          <p:nvPr>
            <p:ph type="body" idx="1"/>
          </p:nvPr>
        </p:nvSpPr>
        <p:spPr>
          <a:xfrm>
            <a:off x="644050" y="2097700"/>
            <a:ext cx="5581500" cy="356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925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marL="914400" lvl="1" indent="-349250" algn="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 algn="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 algn="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 algn="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 algn="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 algn="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 algn="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 algn="r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6434392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17 Title and text right">
  <p:cSld name="017 Title and text right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8"/>
          <p:cNvSpPr txBox="1">
            <a:spLocks noGrp="1"/>
          </p:cNvSpPr>
          <p:nvPr>
            <p:ph type="title"/>
          </p:nvPr>
        </p:nvSpPr>
        <p:spPr>
          <a:xfrm>
            <a:off x="5978200" y="974375"/>
            <a:ext cx="55815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drich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99" name="Google Shape;99;p18"/>
          <p:cNvSpPr txBox="1">
            <a:spLocks noGrp="1"/>
          </p:cNvSpPr>
          <p:nvPr>
            <p:ph type="body" idx="1"/>
          </p:nvPr>
        </p:nvSpPr>
        <p:spPr>
          <a:xfrm>
            <a:off x="5978300" y="2508425"/>
            <a:ext cx="5581500" cy="310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marL="914400" lvl="1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7128335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18 Custom Layout 1">
  <p:cSld name="018 Custom Layout 1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9"/>
          <p:cNvSpPr txBox="1">
            <a:spLocks noGrp="1"/>
          </p:cNvSpPr>
          <p:nvPr>
            <p:ph type="subTitle" idx="1"/>
          </p:nvPr>
        </p:nvSpPr>
        <p:spPr>
          <a:xfrm>
            <a:off x="6130600" y="2516825"/>
            <a:ext cx="5581500" cy="71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1pPr>
            <a:lvl2pPr lvl="1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2pPr>
            <a:lvl3pPr lvl="2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3pPr>
            <a:lvl4pPr lvl="3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4pPr>
            <a:lvl5pPr lvl="4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5pPr>
            <a:lvl6pPr lvl="5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6pPr>
            <a:lvl7pPr lvl="6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7pPr>
            <a:lvl8pPr lvl="7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8pPr>
            <a:lvl9pPr lvl="8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2100"/>
              <a:buNone/>
              <a:defRPr sz="2100" b="1"/>
            </a:lvl9pPr>
          </a:lstStyle>
          <a:p>
            <a:endParaRPr/>
          </a:p>
        </p:txBody>
      </p:sp>
      <p:sp>
        <p:nvSpPr>
          <p:cNvPr id="102" name="Google Shape;102;p19"/>
          <p:cNvSpPr txBox="1">
            <a:spLocks noGrp="1"/>
          </p:cNvSpPr>
          <p:nvPr>
            <p:ph type="title"/>
          </p:nvPr>
        </p:nvSpPr>
        <p:spPr>
          <a:xfrm>
            <a:off x="6130600" y="974375"/>
            <a:ext cx="55815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ldrich"/>
              <a:buNone/>
              <a:defRPr sz="7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bril Fatface"/>
              <a:buNone/>
              <a:defRPr sz="8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bril Fatface"/>
              <a:buNone/>
              <a:defRPr sz="8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bril Fatface"/>
              <a:buNone/>
              <a:defRPr sz="8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bril Fatface"/>
              <a:buNone/>
              <a:defRPr sz="8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bril Fatface"/>
              <a:buNone/>
              <a:defRPr sz="8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bril Fatface"/>
              <a:buNone/>
              <a:defRPr sz="8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bril Fatface"/>
              <a:buNone/>
              <a:defRPr sz="8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bril Fatface"/>
              <a:buNone/>
              <a:defRPr sz="8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103" name="Google Shape;103;p19"/>
          <p:cNvSpPr txBox="1">
            <a:spLocks noGrp="1"/>
          </p:cNvSpPr>
          <p:nvPr>
            <p:ph type="body" idx="2"/>
          </p:nvPr>
        </p:nvSpPr>
        <p:spPr>
          <a:xfrm>
            <a:off x="6130650" y="3381625"/>
            <a:ext cx="5581500" cy="134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92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marL="914400" lvl="1" indent="-3492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5632971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Just title">
  <p:cSld name="Just title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0"/>
          <p:cNvSpPr txBox="1">
            <a:spLocks noGrp="1"/>
          </p:cNvSpPr>
          <p:nvPr>
            <p:ph type="title"/>
          </p:nvPr>
        </p:nvSpPr>
        <p:spPr>
          <a:xfrm>
            <a:off x="415650" y="421105"/>
            <a:ext cx="11360700" cy="123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7170964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Just title 1">
  <p:cSld name="Just title 1"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1"/>
          <p:cNvSpPr txBox="1">
            <a:spLocks noGrp="1"/>
          </p:cNvSpPr>
          <p:nvPr>
            <p:ph type="title"/>
          </p:nvPr>
        </p:nvSpPr>
        <p:spPr>
          <a:xfrm>
            <a:off x="415650" y="421105"/>
            <a:ext cx="11360700" cy="123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9pPr>
          </a:lstStyle>
          <a:p>
            <a:endParaRPr/>
          </a:p>
        </p:txBody>
      </p:sp>
      <p:pic>
        <p:nvPicPr>
          <p:cNvPr id="108" name="Google Shape;108;p21"/>
          <p:cNvPicPr preferRelativeResize="0"/>
          <p:nvPr/>
        </p:nvPicPr>
        <p:blipFill rotWithShape="1">
          <a:blip r:embed="rId2">
            <a:alphaModFix/>
          </a:blip>
          <a:srcRect t="289"/>
          <a:stretch/>
        </p:blipFill>
        <p:spPr>
          <a:xfrm rot="5400000">
            <a:off x="2697455" y="-2702130"/>
            <a:ext cx="6853373" cy="12257636"/>
          </a:xfrm>
          <a:custGeom>
            <a:avLst/>
            <a:gdLst/>
            <a:ahLst/>
            <a:cxnLst/>
            <a:rect l="l" t="t" r="r" b="b"/>
            <a:pathLst>
              <a:path w="6853373" h="12288357" extrusionOk="0">
                <a:moveTo>
                  <a:pt x="300866" y="11963891"/>
                </a:moveTo>
                <a:lnTo>
                  <a:pt x="6565981" y="11963891"/>
                </a:lnTo>
                <a:lnTo>
                  <a:pt x="6565981" y="324464"/>
                </a:lnTo>
                <a:lnTo>
                  <a:pt x="300866" y="324464"/>
                </a:lnTo>
                <a:close/>
                <a:moveTo>
                  <a:pt x="0" y="12288357"/>
                </a:moveTo>
                <a:lnTo>
                  <a:pt x="0" y="0"/>
                </a:lnTo>
                <a:lnTo>
                  <a:pt x="6853373" y="0"/>
                </a:lnTo>
                <a:lnTo>
                  <a:pt x="6853373" y="12288357"/>
                </a:lnTo>
                <a:close/>
              </a:path>
            </a:pathLst>
          </a:custGeom>
          <a:noFill/>
          <a:ln>
            <a:noFill/>
          </a:ln>
          <a:effectLst>
            <a:outerShdw blurRad="50800" dist="38100" dir="13500000" algn="br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4068888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Just title 1 1">
  <p:cSld name="Just title 1 1"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2"/>
          <p:cNvSpPr txBox="1">
            <a:spLocks noGrp="1"/>
          </p:cNvSpPr>
          <p:nvPr>
            <p:ph type="title"/>
          </p:nvPr>
        </p:nvSpPr>
        <p:spPr>
          <a:xfrm>
            <a:off x="415650" y="421105"/>
            <a:ext cx="11360700" cy="123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9pPr>
          </a:lstStyle>
          <a:p>
            <a:endParaRPr/>
          </a:p>
        </p:txBody>
      </p:sp>
      <p:sp>
        <p:nvSpPr>
          <p:cNvPr id="111" name="Google Shape;111;p22"/>
          <p:cNvSpPr/>
          <p:nvPr/>
        </p:nvSpPr>
        <p:spPr>
          <a:xfrm>
            <a:off x="0" y="6563875"/>
            <a:ext cx="12192000" cy="294000"/>
          </a:xfrm>
          <a:prstGeom prst="trapezoid">
            <a:avLst>
              <a:gd name="adj" fmla="val 107636"/>
            </a:avLst>
          </a:prstGeom>
          <a:solidFill>
            <a:srgbClr val="3B3B3B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38100" dir="16200000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22"/>
          <p:cNvSpPr/>
          <p:nvPr/>
        </p:nvSpPr>
        <p:spPr>
          <a:xfrm rot="5400000">
            <a:off x="-3282000" y="3282000"/>
            <a:ext cx="6858000" cy="294000"/>
          </a:xfrm>
          <a:prstGeom prst="trapezoid">
            <a:avLst>
              <a:gd name="adj" fmla="val 93614"/>
            </a:avLst>
          </a:prstGeom>
          <a:solidFill>
            <a:srgbClr val="3B3B3B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38100" algn="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22"/>
          <p:cNvSpPr/>
          <p:nvPr/>
        </p:nvSpPr>
        <p:spPr>
          <a:xfrm rot="10800000">
            <a:off x="0" y="0"/>
            <a:ext cx="12192000" cy="294000"/>
          </a:xfrm>
          <a:prstGeom prst="trapezoid">
            <a:avLst>
              <a:gd name="adj" fmla="val 107636"/>
            </a:avLst>
          </a:prstGeom>
          <a:solidFill>
            <a:srgbClr val="3B3B3B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" name="Google Shape;114;p22"/>
          <p:cNvSpPr/>
          <p:nvPr/>
        </p:nvSpPr>
        <p:spPr>
          <a:xfrm rot="-5400000" flipH="1">
            <a:off x="8615950" y="3282000"/>
            <a:ext cx="6858000" cy="294000"/>
          </a:xfrm>
          <a:prstGeom prst="trapezoid">
            <a:avLst>
              <a:gd name="adj" fmla="val 93614"/>
            </a:avLst>
          </a:prstGeom>
          <a:solidFill>
            <a:srgbClr val="3B3B3B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38100" dir="10800000" algn="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8540062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0 DO NOT REMOVE · SlidesMania">
  <p:cSld name="100 DO NOT REMOVE · SlidesMania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6" name="Google Shape;116;p23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7" name="Google Shape;117;p2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18" name="Google Shape;118;p23">
              <a:hlinkClick r:id="rId2"/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465600" y="331100"/>
              <a:ext cx="5101466" cy="220129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9" name="Google Shape;119;p23"/>
            <p:cNvSpPr txBox="1"/>
            <p:nvPr/>
          </p:nvSpPr>
          <p:spPr>
            <a:xfrm>
              <a:off x="463500" y="2858061"/>
              <a:ext cx="8956500" cy="2442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r>
                <a:rPr lang="en" sz="3600" b="1" i="0" u="none" strike="noStrike" cap="none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Free </a:t>
              </a:r>
              <a:r>
                <a:rPr lang="en" sz="3600" b="0" i="0" u="none" strike="noStrike" cap="none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themes and templates for </a:t>
              </a:r>
              <a:r>
                <a:rPr lang="en" sz="3600" b="1" i="0" u="none" strike="noStrike" cap="none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Google Slides</a:t>
              </a:r>
              <a:r>
                <a:rPr lang="en" sz="3600" b="0" i="0" u="none" strike="noStrike" cap="none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 or </a:t>
              </a:r>
              <a:r>
                <a:rPr lang="en" sz="3600" b="1" i="0" u="none" strike="noStrike" cap="none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PowerPoint</a:t>
              </a:r>
              <a:endParaRPr sz="3600" b="1" i="0" u="none" strike="noStrike" cap="none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endParaRPr sz="3600" b="1" i="0" u="none" strike="noStrike" cap="none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endParaRPr sz="3600" b="1" i="0" u="none" strike="noStrike" cap="none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000"/>
                <a:buFont typeface="Arial"/>
                <a:buNone/>
              </a:pPr>
              <a:r>
                <a:rPr lang="en" sz="3000" b="1" i="0" u="none" strike="noStrike" cap="none">
                  <a:solidFill>
                    <a:srgbClr val="FFCB25"/>
                  </a:solidFill>
                  <a:latin typeface="Poppins"/>
                  <a:ea typeface="Poppins"/>
                  <a:cs typeface="Poppins"/>
                  <a:sym typeface="Poppins"/>
                </a:rPr>
                <a:t>NOT to be sold as is or modified!</a:t>
              </a:r>
              <a:endParaRPr sz="3000" b="1" i="0" u="none" strike="noStrike" cap="none">
                <a:solidFill>
                  <a:srgbClr val="FFCB25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700"/>
                <a:buFont typeface="Arial"/>
                <a:buNone/>
              </a:pPr>
              <a:r>
                <a:rPr lang="en" sz="2700" b="0" i="0" u="none" strike="noStrike" cap="none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Read </a:t>
              </a:r>
              <a:r>
                <a:rPr lang="en" sz="2700" b="0" i="0" u="sng" strike="noStrike" cap="none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  <a:hlinkClick r:id="rId4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FAQ</a:t>
              </a:r>
              <a:r>
                <a:rPr lang="en" sz="4400" b="1" i="0" u="none" strike="noStrike" cap="none">
                  <a:solidFill>
                    <a:srgbClr val="FFCB25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" sz="2700" b="0" i="0" u="none" strike="noStrike" cap="none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on slidesmania.com</a:t>
              </a:r>
              <a:endParaRPr sz="2700" b="0" i="0" u="none" strike="noStrike" cap="none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lang="en" sz="2000" b="0" i="0" u="none" strike="noStrike" cap="none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Do not remove the slidesmania.com text on the sides.</a:t>
              </a:r>
              <a:endParaRPr sz="2000" b="0" i="0" u="none" strike="noStrike" cap="none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cxnSp>
          <p:nvCxnSpPr>
            <p:cNvPr id="120" name="Google Shape;120;p23"/>
            <p:cNvCxnSpPr/>
            <p:nvPr/>
          </p:nvCxnSpPr>
          <p:spPr>
            <a:xfrm>
              <a:off x="10423367" y="5688858"/>
              <a:ext cx="1495200" cy="12900"/>
            </a:xfrm>
            <a:prstGeom prst="straightConnector1">
              <a:avLst/>
            </a:prstGeom>
            <a:noFill/>
            <a:ln w="38100" cap="flat" cmpd="sng">
              <a:solidFill>
                <a:srgbClr val="FFCB25"/>
              </a:solidFill>
              <a:prstDash val="solid"/>
              <a:round/>
              <a:headEnd type="none" w="sm" len="sm"/>
              <a:tailEnd type="none" w="sm" len="sm"/>
            </a:ln>
          </p:spPr>
        </p:cxnSp>
        <p:pic>
          <p:nvPicPr>
            <p:cNvPr id="121" name="Google Shape;121;p23">
              <a:hlinkClick r:id="rId5"/>
            </p:cNvPr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8982558" y="5912306"/>
              <a:ext cx="713232" cy="63786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2" name="Google Shape;122;p23">
              <a:hlinkClick r:id="rId7"/>
            </p:cNvPr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9764428" y="5916798"/>
              <a:ext cx="708660" cy="62887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3" name="Google Shape;123;p23">
              <a:hlinkClick r:id="rId9"/>
            </p:cNvPr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10541715" y="5905569"/>
              <a:ext cx="612648" cy="62438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4" name="Google Shape;124;p23">
              <a:hlinkClick r:id="rId11"/>
            </p:cNvPr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11219049" y="5916799"/>
              <a:ext cx="699516" cy="60192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5" name="Google Shape;125;p23"/>
            <p:cNvSpPr txBox="1"/>
            <p:nvPr/>
          </p:nvSpPr>
          <p:spPr>
            <a:xfrm>
              <a:off x="7072500" y="4813375"/>
              <a:ext cx="4915500" cy="1001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lang="en" sz="2400" b="1" i="0" u="none" strike="noStrike" cap="none">
                  <a:solidFill>
                    <a:srgbClr val="252525"/>
                  </a:solidFill>
                  <a:latin typeface="Homemade Apple"/>
                  <a:ea typeface="Homemade Apple"/>
                  <a:cs typeface="Homemade Apple"/>
                  <a:sym typeface="Homemade Apple"/>
                </a:rPr>
                <a:t>Sharing is caring!</a:t>
              </a:r>
              <a:endParaRPr sz="2400" b="1" i="0" u="none" strike="noStrike" cap="none">
                <a:solidFill>
                  <a:srgbClr val="252525"/>
                </a:solidFill>
                <a:latin typeface="Homemade Apple"/>
                <a:ea typeface="Homemade Apple"/>
                <a:cs typeface="Homemade Apple"/>
                <a:sym typeface="Homemade Apple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8316677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العنوان والعنوان الفرع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نص العنوان"/>
          <p:cNvSpPr txBox="1">
            <a:spLocks noGrp="1"/>
          </p:cNvSpPr>
          <p:nvPr>
            <p:ph type="title"/>
          </p:nvPr>
        </p:nvSpPr>
        <p:spPr>
          <a:xfrm>
            <a:off x="889000" y="1149350"/>
            <a:ext cx="10414000" cy="2324100"/>
          </a:xfrm>
          <a:prstGeom prst="rect">
            <a:avLst/>
          </a:prstGeom>
        </p:spPr>
        <p:txBody>
          <a:bodyPr anchor="b"/>
          <a:lstStyle/>
          <a:p>
            <a:r>
              <a:t>نص العنوان</a:t>
            </a:r>
          </a:p>
        </p:txBody>
      </p:sp>
      <p:sp>
        <p:nvSpPr>
          <p:cNvPr id="12" name="مستوى النص الأول…"/>
          <p:cNvSpPr txBox="1">
            <a:spLocks noGrp="1"/>
          </p:cNvSpPr>
          <p:nvPr>
            <p:ph type="body" sz="quarter" idx="1"/>
          </p:nvPr>
        </p:nvSpPr>
        <p:spPr>
          <a:xfrm>
            <a:off x="889000" y="3536950"/>
            <a:ext cx="10414000" cy="793750"/>
          </a:xfrm>
          <a:prstGeom prst="rect">
            <a:avLst/>
          </a:prstGeom>
        </p:spPr>
        <p:txBody>
          <a:bodyPr anchor="t"/>
          <a:lstStyle>
            <a:lvl1pPr marL="0" indent="0" algn="ctr" rtl="1">
              <a:spcBef>
                <a:spcPts val="0"/>
              </a:spcBef>
              <a:buSzTx/>
              <a:buNone/>
              <a:defRPr sz="2700"/>
            </a:lvl1pPr>
            <a:lvl2pPr marL="0" indent="0" algn="ctr" rtl="1">
              <a:spcBef>
                <a:spcPts val="0"/>
              </a:spcBef>
              <a:buSzTx/>
              <a:buNone/>
              <a:defRPr sz="2700"/>
            </a:lvl2pPr>
            <a:lvl3pPr marL="0" indent="0" algn="ctr" rtl="1">
              <a:spcBef>
                <a:spcPts val="0"/>
              </a:spcBef>
              <a:buSzTx/>
              <a:buNone/>
              <a:defRPr sz="2700"/>
            </a:lvl3pPr>
            <a:lvl4pPr marL="0" indent="0" algn="ctr" rtl="1">
              <a:spcBef>
                <a:spcPts val="0"/>
              </a:spcBef>
              <a:buSzTx/>
              <a:buNone/>
              <a:defRPr sz="2700"/>
            </a:lvl4pPr>
            <a:lvl5pPr marL="0" indent="0" algn="ctr" rtl="1">
              <a:spcBef>
                <a:spcPts val="0"/>
              </a:spcBef>
              <a:buSzTx/>
              <a:buNone/>
              <a:defRPr sz="2700"/>
            </a:lvl5pPr>
          </a:lstStyle>
          <a:p>
            <a:r>
              <a:t>مستوى النص الأول</a:t>
            </a:r>
          </a:p>
          <a:p>
            <a:pPr lvl="1"/>
            <a:r>
              <a:t>مستوى النص الثاني</a:t>
            </a:r>
          </a:p>
          <a:p>
            <a:pPr lvl="2"/>
            <a:r>
              <a:t>مستوى النص الثالث</a:t>
            </a:r>
          </a:p>
          <a:p>
            <a:pPr lvl="3"/>
            <a:r>
              <a:t>مستوى النص الرابع</a:t>
            </a:r>
          </a:p>
          <a:p>
            <a:pPr lvl="4"/>
            <a:r>
              <a:t>مستوى النص الخامس</a:t>
            </a:r>
          </a:p>
        </p:txBody>
      </p:sp>
      <p:sp>
        <p:nvSpPr>
          <p:cNvPr id="13" name="رقم الشريحة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61254166"/>
      </p:ext>
    </p:extLst>
  </p:cSld>
  <p:clrMapOvr>
    <a:masterClrMapping/>
  </p:clrMapOvr>
  <p:transition spd="med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صورة - أفق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532241774_2880x1920.jpg"/>
          <p:cNvSpPr>
            <a:spLocks noGrp="1"/>
          </p:cNvSpPr>
          <p:nvPr>
            <p:ph type="pic" idx="21"/>
          </p:nvPr>
        </p:nvSpPr>
        <p:spPr>
          <a:xfrm>
            <a:off x="1562984" y="-196850"/>
            <a:ext cx="9067801" cy="60452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نص العنوان"/>
          <p:cNvSpPr txBox="1">
            <a:spLocks noGrp="1"/>
          </p:cNvSpPr>
          <p:nvPr>
            <p:ph type="title"/>
          </p:nvPr>
        </p:nvSpPr>
        <p:spPr>
          <a:xfrm>
            <a:off x="317500" y="4756150"/>
            <a:ext cx="11557000" cy="1003300"/>
          </a:xfrm>
          <a:prstGeom prst="rect">
            <a:avLst/>
          </a:prstGeom>
        </p:spPr>
        <p:txBody>
          <a:bodyPr anchor="b"/>
          <a:lstStyle/>
          <a:p>
            <a:r>
              <a:t>نص العنوان</a:t>
            </a:r>
          </a:p>
        </p:txBody>
      </p:sp>
      <p:sp>
        <p:nvSpPr>
          <p:cNvPr id="22" name="مستوى النص الأول…"/>
          <p:cNvSpPr txBox="1">
            <a:spLocks noGrp="1"/>
          </p:cNvSpPr>
          <p:nvPr>
            <p:ph type="body" sz="quarter" idx="1"/>
          </p:nvPr>
        </p:nvSpPr>
        <p:spPr>
          <a:xfrm>
            <a:off x="317500" y="5721350"/>
            <a:ext cx="11557000" cy="793750"/>
          </a:xfrm>
          <a:prstGeom prst="rect">
            <a:avLst/>
          </a:prstGeom>
        </p:spPr>
        <p:txBody>
          <a:bodyPr anchor="t"/>
          <a:lstStyle>
            <a:lvl1pPr marL="0" indent="0" algn="ctr" rtl="1">
              <a:spcBef>
                <a:spcPts val="0"/>
              </a:spcBef>
              <a:buSzTx/>
              <a:buNone/>
              <a:defRPr sz="2700"/>
            </a:lvl1pPr>
            <a:lvl2pPr marL="0" indent="0" algn="ctr" rtl="1">
              <a:spcBef>
                <a:spcPts val="0"/>
              </a:spcBef>
              <a:buSzTx/>
              <a:buNone/>
              <a:defRPr sz="2700"/>
            </a:lvl2pPr>
            <a:lvl3pPr marL="0" indent="0" algn="ctr" rtl="1">
              <a:spcBef>
                <a:spcPts val="0"/>
              </a:spcBef>
              <a:buSzTx/>
              <a:buNone/>
              <a:defRPr sz="2700"/>
            </a:lvl3pPr>
            <a:lvl4pPr marL="0" indent="0" algn="ctr" rtl="1">
              <a:spcBef>
                <a:spcPts val="0"/>
              </a:spcBef>
              <a:buSzTx/>
              <a:buNone/>
              <a:defRPr sz="2700"/>
            </a:lvl4pPr>
            <a:lvl5pPr marL="0" indent="0" algn="ctr" rtl="1">
              <a:spcBef>
                <a:spcPts val="0"/>
              </a:spcBef>
              <a:buSzTx/>
              <a:buNone/>
              <a:defRPr sz="2700"/>
            </a:lvl5pPr>
          </a:lstStyle>
          <a:p>
            <a:r>
              <a:t>مستوى النص الأول</a:t>
            </a:r>
          </a:p>
          <a:p>
            <a:pPr lvl="1"/>
            <a:r>
              <a:t>مستوى النص الثاني</a:t>
            </a:r>
          </a:p>
          <a:p>
            <a:pPr lvl="2"/>
            <a:r>
              <a:t>مستوى النص الثالث</a:t>
            </a:r>
          </a:p>
          <a:p>
            <a:pPr lvl="3"/>
            <a:r>
              <a:t>مستوى النص الرابع</a:t>
            </a:r>
          </a:p>
          <a:p>
            <a:pPr lvl="4"/>
            <a:r>
              <a:t>مستوى النص الخامس</a:t>
            </a:r>
          </a:p>
        </p:txBody>
      </p:sp>
      <p:sp>
        <p:nvSpPr>
          <p:cNvPr id="23" name="رقم الشريحة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83927599"/>
      </p:ext>
    </p:extLst>
  </p:cSld>
  <p:clrMapOvr>
    <a:masterClrMapping/>
  </p:clrMapOvr>
  <p:transition spd="med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العنوان - الوس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https://t.me/Ebtehal1mhg"/>
          <p:cNvSpPr txBox="1"/>
          <p:nvPr/>
        </p:nvSpPr>
        <p:spPr>
          <a:xfrm>
            <a:off x="392751" y="6469105"/>
            <a:ext cx="1053173" cy="1590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25400" tIns="25400" rIns="25400" bIns="25400" anchor="ctr">
            <a:spAutoFit/>
          </a:bodyPr>
          <a:lstStyle/>
          <a:p>
            <a:r>
              <a:rPr sz="700"/>
              <a:t>https://t.me/Ebtehal1mhg</a:t>
            </a:r>
          </a:p>
        </p:txBody>
      </p:sp>
      <p:sp>
        <p:nvSpPr>
          <p:cNvPr id="31" name="رقم الشريحة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90398166"/>
      </p:ext>
    </p:extLst>
  </p:cSld>
  <p:clrMapOvr>
    <a:masterClrMapping/>
  </p:clrMapOvr>
  <p:transition spd="med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صورة - رأس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532204087_1355x1355.jpg"/>
          <p:cNvSpPr>
            <a:spLocks noGrp="1"/>
          </p:cNvSpPr>
          <p:nvPr>
            <p:ph type="pic" sz="half" idx="21"/>
          </p:nvPr>
        </p:nvSpPr>
        <p:spPr>
          <a:xfrm>
            <a:off x="6413500" y="476250"/>
            <a:ext cx="5734050" cy="573405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نص العنوان"/>
          <p:cNvSpPr txBox="1">
            <a:spLocks noGrp="1"/>
          </p:cNvSpPr>
          <p:nvPr>
            <p:ph type="title"/>
          </p:nvPr>
        </p:nvSpPr>
        <p:spPr>
          <a:xfrm>
            <a:off x="825500" y="476250"/>
            <a:ext cx="5111750" cy="2774950"/>
          </a:xfrm>
          <a:prstGeom prst="rect">
            <a:avLst/>
          </a:prstGeom>
        </p:spPr>
        <p:txBody>
          <a:bodyPr anchor="b"/>
          <a:lstStyle>
            <a:lvl1pPr>
              <a:defRPr sz="4200"/>
            </a:lvl1pPr>
          </a:lstStyle>
          <a:p>
            <a:r>
              <a:t>نص العنوان</a:t>
            </a:r>
          </a:p>
        </p:txBody>
      </p:sp>
      <p:sp>
        <p:nvSpPr>
          <p:cNvPr id="40" name="مستوى النص الأول…"/>
          <p:cNvSpPr txBox="1">
            <a:spLocks noGrp="1"/>
          </p:cNvSpPr>
          <p:nvPr>
            <p:ph type="body" sz="quarter" idx="1"/>
          </p:nvPr>
        </p:nvSpPr>
        <p:spPr>
          <a:xfrm>
            <a:off x="825500" y="3263900"/>
            <a:ext cx="5111750" cy="2863850"/>
          </a:xfrm>
          <a:prstGeom prst="rect">
            <a:avLst/>
          </a:prstGeom>
        </p:spPr>
        <p:txBody>
          <a:bodyPr anchor="t"/>
          <a:lstStyle>
            <a:lvl1pPr marL="0" indent="0" algn="ctr" rtl="1">
              <a:spcBef>
                <a:spcPts val="0"/>
              </a:spcBef>
              <a:buSzTx/>
              <a:buNone/>
              <a:defRPr sz="2700"/>
            </a:lvl1pPr>
            <a:lvl2pPr marL="0" indent="0" algn="ctr" rtl="1">
              <a:spcBef>
                <a:spcPts val="0"/>
              </a:spcBef>
              <a:buSzTx/>
              <a:buNone/>
              <a:defRPr sz="2700"/>
            </a:lvl2pPr>
            <a:lvl3pPr marL="0" indent="0" algn="ctr" rtl="1">
              <a:spcBef>
                <a:spcPts val="0"/>
              </a:spcBef>
              <a:buSzTx/>
              <a:buNone/>
              <a:defRPr sz="2700"/>
            </a:lvl3pPr>
            <a:lvl4pPr marL="0" indent="0" algn="ctr" rtl="1">
              <a:spcBef>
                <a:spcPts val="0"/>
              </a:spcBef>
              <a:buSzTx/>
              <a:buNone/>
              <a:defRPr sz="2700"/>
            </a:lvl4pPr>
            <a:lvl5pPr marL="0" indent="0" algn="ctr" rtl="1">
              <a:spcBef>
                <a:spcPts val="0"/>
              </a:spcBef>
              <a:buSzTx/>
              <a:buNone/>
              <a:defRPr sz="2700"/>
            </a:lvl5pPr>
          </a:lstStyle>
          <a:p>
            <a:r>
              <a:t>مستوى النص الأول</a:t>
            </a:r>
          </a:p>
          <a:p>
            <a:pPr lvl="1"/>
            <a:r>
              <a:t>مستوى النص الثاني</a:t>
            </a:r>
          </a:p>
          <a:p>
            <a:pPr lvl="2"/>
            <a:r>
              <a:t>مستوى النص الثالث</a:t>
            </a:r>
          </a:p>
          <a:p>
            <a:pPr lvl="3"/>
            <a:r>
              <a:t>مستوى النص الرابع</a:t>
            </a:r>
          </a:p>
          <a:p>
            <a:pPr lvl="4"/>
            <a:r>
              <a:t>مستوى النص الخامس</a:t>
            </a:r>
          </a:p>
        </p:txBody>
      </p:sp>
      <p:sp>
        <p:nvSpPr>
          <p:cNvPr id="41" name="رقم الشريحة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62828684"/>
      </p:ext>
    </p:extLst>
  </p:cSld>
  <p:clrMapOvr>
    <a:masterClrMapping/>
  </p:clrMapOvr>
  <p:transition spd="med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العنوان - أعل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نص العنوان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نص العنوان</a:t>
            </a:r>
          </a:p>
        </p:txBody>
      </p:sp>
      <p:sp>
        <p:nvSpPr>
          <p:cNvPr id="49" name="رقم الشريحة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06809722"/>
      </p:ext>
    </p:extLst>
  </p:cSld>
  <p:clrMapOvr>
    <a:masterClrMapping/>
  </p:clrMapOvr>
  <p:transition spd="med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العنوان والتعداد النقط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نص العنوان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نص العنوان</a:t>
            </a:r>
          </a:p>
        </p:txBody>
      </p:sp>
      <p:sp>
        <p:nvSpPr>
          <p:cNvPr id="57" name="مستوى النص الأول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 rtl="1">
              <a:defRPr sz="2400"/>
            </a:lvl1pPr>
            <a:lvl2pPr rtl="1">
              <a:defRPr sz="2400"/>
            </a:lvl2pPr>
            <a:lvl3pPr rtl="1">
              <a:defRPr sz="2400"/>
            </a:lvl3pPr>
            <a:lvl4pPr rtl="1">
              <a:defRPr sz="2400"/>
            </a:lvl4pPr>
            <a:lvl5pPr rtl="1">
              <a:defRPr sz="2400"/>
            </a:lvl5pPr>
          </a:lstStyle>
          <a:p>
            <a:r>
              <a:t>مستوى النص الأول</a:t>
            </a:r>
          </a:p>
          <a:p>
            <a:pPr lvl="1"/>
            <a:r>
              <a:t>مستوى النص الثاني</a:t>
            </a:r>
          </a:p>
          <a:p>
            <a:pPr lvl="2"/>
            <a:r>
              <a:t>مستوى النص الثالث</a:t>
            </a:r>
          </a:p>
          <a:p>
            <a:pPr lvl="3"/>
            <a:r>
              <a:t>مستوى النص الرابع</a:t>
            </a:r>
          </a:p>
          <a:p>
            <a:pPr lvl="4"/>
            <a:r>
              <a:t>مستوى النص الخامس</a:t>
            </a:r>
          </a:p>
        </p:txBody>
      </p:sp>
      <p:sp>
        <p:nvSpPr>
          <p:cNvPr id="58" name="رقم الشريحة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36102742"/>
      </p:ext>
    </p:extLst>
  </p:cSld>
  <p:clrMapOvr>
    <a:masterClrMapping/>
  </p:clrMapOvr>
  <p:transition spd="med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العنوان، التعداد النقطي والصور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532205080_1647x1098.jpg"/>
          <p:cNvSpPr>
            <a:spLocks noGrp="1"/>
          </p:cNvSpPr>
          <p:nvPr>
            <p:ph type="pic" sz="half" idx="21"/>
          </p:nvPr>
        </p:nvSpPr>
        <p:spPr>
          <a:xfrm>
            <a:off x="5480050" y="1574800"/>
            <a:ext cx="6972300" cy="46482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نص العنوان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نص العنوان</a:t>
            </a:r>
          </a:p>
        </p:txBody>
      </p:sp>
      <p:sp>
        <p:nvSpPr>
          <p:cNvPr id="67" name="مستوى النص الأول…"/>
          <p:cNvSpPr txBox="1">
            <a:spLocks noGrp="1"/>
          </p:cNvSpPr>
          <p:nvPr>
            <p:ph type="body" sz="half" idx="1"/>
          </p:nvPr>
        </p:nvSpPr>
        <p:spPr>
          <a:xfrm>
            <a:off x="844550" y="1574800"/>
            <a:ext cx="5111750" cy="4648200"/>
          </a:xfrm>
          <a:prstGeom prst="rect">
            <a:avLst/>
          </a:prstGeom>
        </p:spPr>
        <p:txBody>
          <a:bodyPr/>
          <a:lstStyle>
            <a:lvl1pPr marL="279400" indent="-279400" rtl="1">
              <a:spcBef>
                <a:spcPts val="2250"/>
              </a:spcBef>
              <a:defRPr sz="1900"/>
            </a:lvl1pPr>
            <a:lvl2pPr marL="558800" indent="-279400" rtl="1">
              <a:spcBef>
                <a:spcPts val="2250"/>
              </a:spcBef>
              <a:defRPr sz="1900"/>
            </a:lvl2pPr>
            <a:lvl3pPr marL="838200" indent="-279400" rtl="1">
              <a:spcBef>
                <a:spcPts val="2250"/>
              </a:spcBef>
              <a:defRPr sz="1900"/>
            </a:lvl3pPr>
            <a:lvl4pPr marL="1117600" indent="-279400" rtl="1">
              <a:spcBef>
                <a:spcPts val="2250"/>
              </a:spcBef>
              <a:defRPr sz="1900"/>
            </a:lvl4pPr>
            <a:lvl5pPr marL="1397000" indent="-279400" rtl="1">
              <a:spcBef>
                <a:spcPts val="2250"/>
              </a:spcBef>
              <a:defRPr sz="1900"/>
            </a:lvl5pPr>
          </a:lstStyle>
          <a:p>
            <a:r>
              <a:t>مستوى النص الأول</a:t>
            </a:r>
          </a:p>
          <a:p>
            <a:pPr lvl="1"/>
            <a:r>
              <a:t>مستوى النص الثاني</a:t>
            </a:r>
          </a:p>
          <a:p>
            <a:pPr lvl="2"/>
            <a:r>
              <a:t>مستوى النص الثالث</a:t>
            </a:r>
          </a:p>
          <a:p>
            <a:pPr lvl="3"/>
            <a:r>
              <a:t>مستوى النص الرابع</a:t>
            </a:r>
          </a:p>
          <a:p>
            <a:pPr lvl="4"/>
            <a:r>
              <a:t>مستوى النص الخامس</a:t>
            </a:r>
          </a:p>
        </p:txBody>
      </p:sp>
      <p:sp>
        <p:nvSpPr>
          <p:cNvPr id="68" name="رقم الشريحة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49348990"/>
      </p:ext>
    </p:extLst>
  </p:cSld>
  <p:clrMapOvr>
    <a:masterClrMapping/>
  </p:clrMapOvr>
  <p:transition spd="med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تعداد نقط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مستوى النص الأول…"/>
          <p:cNvSpPr txBox="1">
            <a:spLocks noGrp="1"/>
          </p:cNvSpPr>
          <p:nvPr>
            <p:ph type="body" idx="1"/>
          </p:nvPr>
        </p:nvSpPr>
        <p:spPr>
          <a:xfrm>
            <a:off x="844550" y="889000"/>
            <a:ext cx="10502900" cy="5080000"/>
          </a:xfrm>
          <a:prstGeom prst="rect">
            <a:avLst/>
          </a:prstGeom>
        </p:spPr>
        <p:txBody>
          <a:bodyPr/>
          <a:lstStyle>
            <a:lvl1pPr rtl="1">
              <a:defRPr sz="2400"/>
            </a:lvl1pPr>
            <a:lvl2pPr rtl="1">
              <a:defRPr sz="2400"/>
            </a:lvl2pPr>
            <a:lvl3pPr rtl="1">
              <a:defRPr sz="2400"/>
            </a:lvl3pPr>
            <a:lvl4pPr rtl="1">
              <a:defRPr sz="2400"/>
            </a:lvl4pPr>
            <a:lvl5pPr rtl="1">
              <a:defRPr sz="2400"/>
            </a:lvl5pPr>
          </a:lstStyle>
          <a:p>
            <a:r>
              <a:t>مستوى النص الأول</a:t>
            </a:r>
          </a:p>
          <a:p>
            <a:pPr lvl="1"/>
            <a:r>
              <a:t>مستوى النص الثاني</a:t>
            </a:r>
          </a:p>
          <a:p>
            <a:pPr lvl="2"/>
            <a:r>
              <a:t>مستوى النص الثالث</a:t>
            </a:r>
          </a:p>
          <a:p>
            <a:pPr lvl="3"/>
            <a:r>
              <a:t>مستوى النص الرابع</a:t>
            </a:r>
          </a:p>
          <a:p>
            <a:pPr lvl="4"/>
            <a:r>
              <a:t>مستوى النص الخامس</a:t>
            </a:r>
          </a:p>
        </p:txBody>
      </p:sp>
      <p:sp>
        <p:nvSpPr>
          <p:cNvPr id="76" name="رقم الشريحة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20485471"/>
      </p:ext>
    </p:extLst>
  </p:cSld>
  <p:clrMapOvr>
    <a:masterClrMapping/>
  </p:clrMapOvr>
  <p:transition spd="med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صورة - ٣ أعل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532205080_1647x1098.jpg"/>
          <p:cNvSpPr>
            <a:spLocks noGrp="1"/>
          </p:cNvSpPr>
          <p:nvPr>
            <p:ph type="pic" sz="quarter" idx="21"/>
          </p:nvPr>
        </p:nvSpPr>
        <p:spPr>
          <a:xfrm>
            <a:off x="7650163" y="3524250"/>
            <a:ext cx="4162425" cy="277495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532204087_1355x1355.jpg"/>
          <p:cNvSpPr>
            <a:spLocks noGrp="1"/>
          </p:cNvSpPr>
          <p:nvPr>
            <p:ph type="pic" sz="quarter" idx="22"/>
          </p:nvPr>
        </p:nvSpPr>
        <p:spPr>
          <a:xfrm>
            <a:off x="7880350" y="431800"/>
            <a:ext cx="3702050" cy="370205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532241774_2880x1920.jpg"/>
          <p:cNvSpPr>
            <a:spLocks noGrp="1"/>
          </p:cNvSpPr>
          <p:nvPr>
            <p:ph type="pic" idx="23"/>
          </p:nvPr>
        </p:nvSpPr>
        <p:spPr>
          <a:xfrm>
            <a:off x="-495300" y="565150"/>
            <a:ext cx="8601075" cy="573405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رقم الشريحة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74617308"/>
      </p:ext>
    </p:extLst>
  </p:cSld>
  <p:clrMapOvr>
    <a:masterClrMapping/>
  </p:clrMapOvr>
  <p:transition spd="med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اقتبا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 باسل أسعد"/>
          <p:cNvSpPr txBox="1">
            <a:spLocks noGrp="1"/>
          </p:cNvSpPr>
          <p:nvPr>
            <p:ph type="body" sz="quarter" idx="21"/>
          </p:nvPr>
        </p:nvSpPr>
        <p:spPr>
          <a:xfrm>
            <a:off x="1193800" y="4476750"/>
            <a:ext cx="9810750" cy="348813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 rtl="1">
              <a:spcBef>
                <a:spcPts val="0"/>
              </a:spcBef>
              <a:buSzTx/>
              <a:buNone/>
              <a:defRPr sz="1600" i="1"/>
            </a:lvl1pPr>
          </a:lstStyle>
          <a:p>
            <a:r>
              <a:t>– باسل أسعد</a:t>
            </a:r>
          </a:p>
        </p:txBody>
      </p:sp>
      <p:sp>
        <p:nvSpPr>
          <p:cNvPr id="94" name="&quot;قم بكتابة الرقم هنا.&quot;"/>
          <p:cNvSpPr txBox="1">
            <a:spLocks noGrp="1"/>
          </p:cNvSpPr>
          <p:nvPr>
            <p:ph type="body" sz="quarter" idx="22"/>
          </p:nvPr>
        </p:nvSpPr>
        <p:spPr>
          <a:xfrm>
            <a:off x="1193800" y="3008888"/>
            <a:ext cx="9810750" cy="471924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2400">
                <a:latin typeface="+mn-lt"/>
                <a:ea typeface="+mn-ea"/>
                <a:cs typeface="+mn-cs"/>
                <a:sym typeface="Geeza Pro Regular"/>
              </a:defRPr>
            </a:lvl1pPr>
          </a:lstStyle>
          <a:p>
            <a:r>
              <a:t>"قم بكتابة الرقم هنا."</a:t>
            </a:r>
          </a:p>
        </p:txBody>
      </p:sp>
      <p:sp>
        <p:nvSpPr>
          <p:cNvPr id="95" name="رقم الشريحة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00143172"/>
      </p:ext>
    </p:extLst>
  </p:cSld>
  <p:clrMapOvr>
    <a:masterClrMapping/>
  </p:clrMapOvr>
  <p:transition spd="med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صور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532241774_2880x1920.jpg"/>
          <p:cNvSpPr>
            <a:spLocks noGrp="1"/>
          </p:cNvSpPr>
          <p:nvPr>
            <p:ph type="pic" idx="21"/>
          </p:nvPr>
        </p:nvSpPr>
        <p:spPr>
          <a:xfrm>
            <a:off x="-25400" y="-635000"/>
            <a:ext cx="12242800" cy="8161867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رقم الشريحة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07809768"/>
      </p:ext>
    </p:extLst>
  </p:cSld>
  <p:clrMapOvr>
    <a:masterClrMapping/>
  </p:clrMapOvr>
  <p:transition spd="med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رقم الشريحة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17044374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13" Type="http://schemas.openxmlformats.org/officeDocument/2006/relationships/slideLayout" Target="../slideLayouts/slideLayout21.xml"/><Relationship Id="rId18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1.xml"/><Relationship Id="rId21" Type="http://schemas.openxmlformats.org/officeDocument/2006/relationships/slideLayout" Target="../slideLayouts/slideLayout29.xml"/><Relationship Id="rId7" Type="http://schemas.openxmlformats.org/officeDocument/2006/relationships/slideLayout" Target="../slideLayouts/slideLayout15.xml"/><Relationship Id="rId12" Type="http://schemas.openxmlformats.org/officeDocument/2006/relationships/slideLayout" Target="../slideLayouts/slideLayout20.xml"/><Relationship Id="rId17" Type="http://schemas.openxmlformats.org/officeDocument/2006/relationships/slideLayout" Target="../slideLayouts/slideLayout25.xml"/><Relationship Id="rId25" Type="http://schemas.openxmlformats.org/officeDocument/2006/relationships/image" Target="../media/image2.png"/><Relationship Id="rId2" Type="http://schemas.openxmlformats.org/officeDocument/2006/relationships/slideLayout" Target="../slideLayouts/slideLayout10.xml"/><Relationship Id="rId16" Type="http://schemas.openxmlformats.org/officeDocument/2006/relationships/slideLayout" Target="../slideLayouts/slideLayout24.xml"/><Relationship Id="rId20" Type="http://schemas.openxmlformats.org/officeDocument/2006/relationships/slideLayout" Target="../slideLayouts/slideLayout28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9.xml"/><Relationship Id="rId24" Type="http://schemas.openxmlformats.org/officeDocument/2006/relationships/image" Target="../media/image1.png"/><Relationship Id="rId5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23.xml"/><Relationship Id="rId23" Type="http://schemas.openxmlformats.org/officeDocument/2006/relationships/theme" Target="../theme/theme2.xml"/><Relationship Id="rId10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27.xml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Relationship Id="rId14" Type="http://schemas.openxmlformats.org/officeDocument/2006/relationships/slideLayout" Target="../slideLayouts/slideLayout22.xml"/><Relationship Id="rId22" Type="http://schemas.openxmlformats.org/officeDocument/2006/relationships/slideLayout" Target="../slideLayouts/slideLayout3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12" Type="http://schemas.openxmlformats.org/officeDocument/2006/relationships/slideLayout" Target="../slideLayouts/slideLayout42.xml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41.xml"/><Relationship Id="rId5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40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rgbClr val="C2C2C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6;p1"/>
          <p:cNvPicPr preferRelativeResize="0"/>
          <p:nvPr/>
        </p:nvPicPr>
        <p:blipFill rotWithShape="1">
          <a:blip r:embed="rId10">
            <a:alphaModFix/>
          </a:blip>
          <a:srcRect r="5678"/>
          <a:stretch/>
        </p:blipFill>
        <p:spPr>
          <a:xfrm>
            <a:off x="0" y="0"/>
            <a:ext cx="12191999" cy="6858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7;p1"/>
          <p:cNvPicPr preferRelativeResize="0"/>
          <p:nvPr/>
        </p:nvPicPr>
        <p:blipFill rotWithShape="1">
          <a:blip r:embed="rId11">
            <a:alphaModFix/>
          </a:blip>
          <a:srcRect t="289"/>
          <a:stretch/>
        </p:blipFill>
        <p:spPr>
          <a:xfrm rot="5400000">
            <a:off x="2697455" y="-2702130"/>
            <a:ext cx="6853373" cy="12257636"/>
          </a:xfrm>
          <a:custGeom>
            <a:avLst/>
            <a:gdLst/>
            <a:ahLst/>
            <a:cxnLst/>
            <a:rect l="l" t="t" r="r" b="b"/>
            <a:pathLst>
              <a:path w="6853373" h="12288357" extrusionOk="0">
                <a:moveTo>
                  <a:pt x="300866" y="11963891"/>
                </a:moveTo>
                <a:lnTo>
                  <a:pt x="6565981" y="11963891"/>
                </a:lnTo>
                <a:lnTo>
                  <a:pt x="6565981" y="324464"/>
                </a:lnTo>
                <a:lnTo>
                  <a:pt x="300866" y="324464"/>
                </a:lnTo>
                <a:close/>
                <a:moveTo>
                  <a:pt x="0" y="12288357"/>
                </a:moveTo>
                <a:lnTo>
                  <a:pt x="0" y="0"/>
                </a:lnTo>
                <a:lnTo>
                  <a:pt x="6853373" y="0"/>
                </a:lnTo>
                <a:lnTo>
                  <a:pt x="6853373" y="12288357"/>
                </a:lnTo>
                <a:close/>
              </a:path>
            </a:pathLst>
          </a:custGeom>
          <a:noFill/>
          <a:ln>
            <a:noFill/>
          </a:ln>
          <a:effectLst>
            <a:outerShdw blurRad="50800" dist="38100" dir="13500000" algn="br" rotWithShape="0">
              <a:srgbClr val="000000">
                <a:alpha val="40000"/>
              </a:srgbClr>
            </a:outerShdw>
          </a:effectLst>
        </p:spPr>
      </p:pic>
      <p:sp>
        <p:nvSpPr>
          <p:cNvPr id="8" name="Google Shape;8;p1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Just Another Hand"/>
              <a:buNone/>
              <a:defRPr sz="400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Just Another Hand"/>
              <a:buNone/>
              <a:defRPr sz="400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Just Another Hand"/>
              <a:buNone/>
              <a:defRPr sz="400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Just Another Hand"/>
              <a:buNone/>
              <a:defRPr sz="400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Just Another Hand"/>
              <a:buNone/>
              <a:defRPr sz="400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Just Another Hand"/>
              <a:buNone/>
              <a:defRPr sz="400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Just Another Hand"/>
              <a:buNone/>
              <a:defRPr sz="400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Just Another Hand"/>
              <a:buNone/>
              <a:defRPr sz="400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Just Another Hand"/>
              <a:buNone/>
              <a:defRPr sz="400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marR="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dk1"/>
                </a:solidFill>
                <a:latin typeface="Coming Soon"/>
                <a:ea typeface="Coming Soon"/>
                <a:cs typeface="Coming Soon"/>
                <a:sym typeface="Coming Soon"/>
              </a:defRPr>
            </a:lvl1pPr>
            <a:lvl2pPr marL="914400" marR="0" lvl="1" indent="-3556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dk1"/>
                </a:solidFill>
                <a:latin typeface="Coming Soon"/>
                <a:ea typeface="Coming Soon"/>
                <a:cs typeface="Coming Soon"/>
                <a:sym typeface="Coming Soon"/>
              </a:defRPr>
            </a:lvl2pPr>
            <a:lvl3pPr marL="1371600" marR="0" lvl="2" indent="-3556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dk1"/>
                </a:solidFill>
                <a:latin typeface="Coming Soon"/>
                <a:ea typeface="Coming Soon"/>
                <a:cs typeface="Coming Soon"/>
                <a:sym typeface="Coming Soon"/>
              </a:defRPr>
            </a:lvl3pPr>
            <a:lvl4pPr marL="1828800" marR="0" lvl="3" indent="-3556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dk1"/>
                </a:solidFill>
                <a:latin typeface="Coming Soon"/>
                <a:ea typeface="Coming Soon"/>
                <a:cs typeface="Coming Soon"/>
                <a:sym typeface="Coming Soon"/>
              </a:defRPr>
            </a:lvl4pPr>
            <a:lvl5pPr marL="2286000" marR="0" lvl="4" indent="-3556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dk1"/>
                </a:solidFill>
                <a:latin typeface="Coming Soon"/>
                <a:ea typeface="Coming Soon"/>
                <a:cs typeface="Coming Soon"/>
                <a:sym typeface="Coming Soon"/>
              </a:defRPr>
            </a:lvl5pPr>
            <a:lvl6pPr marL="2743200" marR="0" lvl="5" indent="-3556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dk1"/>
                </a:solidFill>
                <a:latin typeface="Coming Soon"/>
                <a:ea typeface="Coming Soon"/>
                <a:cs typeface="Coming Soon"/>
                <a:sym typeface="Coming Soon"/>
              </a:defRPr>
            </a:lvl6pPr>
            <a:lvl7pPr marL="3200400" marR="0" lvl="6" indent="-3556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dk1"/>
                </a:solidFill>
                <a:latin typeface="Coming Soon"/>
                <a:ea typeface="Coming Soon"/>
                <a:cs typeface="Coming Soon"/>
                <a:sym typeface="Coming Soon"/>
              </a:defRPr>
            </a:lvl7pPr>
            <a:lvl8pPr marL="3657600" marR="0" lvl="7" indent="-3556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dk1"/>
                </a:solidFill>
                <a:latin typeface="Coming Soon"/>
                <a:ea typeface="Coming Soon"/>
                <a:cs typeface="Coming Soon"/>
                <a:sym typeface="Coming Soon"/>
              </a:defRPr>
            </a:lvl8pPr>
            <a:lvl9pPr marL="4114800" marR="0" lvl="8" indent="-355600" algn="l" rtl="0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Clr>
                <a:schemeClr val="dk1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dk1"/>
                </a:solidFill>
                <a:latin typeface="Coming Soon"/>
                <a:ea typeface="Coming Soon"/>
                <a:cs typeface="Coming Soon"/>
                <a:sym typeface="Coming Soon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1" name="Google Shape;11;p1"/>
          <p:cNvSpPr txBox="1"/>
          <p:nvPr/>
        </p:nvSpPr>
        <p:spPr>
          <a:xfrm rot="5400000">
            <a:off x="-374550" y="5893700"/>
            <a:ext cx="1579800" cy="37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>
                <a:solidFill>
                  <a:schemeClr val="dk1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 sz="1400" b="0" i="0" u="none" strike="noStrike" cap="none">
              <a:solidFill>
                <a:schemeClr val="dk1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5" r:id="rId7"/>
    <p:sldLayoutId id="2147483668" r:id="rId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2C2C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6;p1"/>
          <p:cNvPicPr preferRelativeResize="0"/>
          <p:nvPr/>
        </p:nvPicPr>
        <p:blipFill rotWithShape="1">
          <a:blip r:embed="rId24">
            <a:alphaModFix/>
          </a:blip>
          <a:srcRect r="5678"/>
          <a:stretch/>
        </p:blipFill>
        <p:spPr>
          <a:xfrm>
            <a:off x="0" y="0"/>
            <a:ext cx="12191999" cy="6858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7;p1"/>
          <p:cNvPicPr preferRelativeResize="0"/>
          <p:nvPr/>
        </p:nvPicPr>
        <p:blipFill rotWithShape="1">
          <a:blip r:embed="rId25">
            <a:alphaModFix/>
          </a:blip>
          <a:srcRect t="289"/>
          <a:stretch/>
        </p:blipFill>
        <p:spPr>
          <a:xfrm rot="5400000">
            <a:off x="2697455" y="-2702130"/>
            <a:ext cx="6853373" cy="12257636"/>
          </a:xfrm>
          <a:custGeom>
            <a:avLst/>
            <a:gdLst/>
            <a:ahLst/>
            <a:cxnLst/>
            <a:rect l="l" t="t" r="r" b="b"/>
            <a:pathLst>
              <a:path w="6853373" h="12288357" extrusionOk="0">
                <a:moveTo>
                  <a:pt x="300866" y="11963891"/>
                </a:moveTo>
                <a:lnTo>
                  <a:pt x="6565981" y="11963891"/>
                </a:lnTo>
                <a:lnTo>
                  <a:pt x="6565981" y="324464"/>
                </a:lnTo>
                <a:lnTo>
                  <a:pt x="300866" y="324464"/>
                </a:lnTo>
                <a:close/>
                <a:moveTo>
                  <a:pt x="0" y="12288357"/>
                </a:moveTo>
                <a:lnTo>
                  <a:pt x="0" y="0"/>
                </a:lnTo>
                <a:lnTo>
                  <a:pt x="6853373" y="0"/>
                </a:lnTo>
                <a:lnTo>
                  <a:pt x="6853373" y="12288357"/>
                </a:lnTo>
                <a:close/>
              </a:path>
            </a:pathLst>
          </a:custGeom>
          <a:noFill/>
          <a:ln>
            <a:noFill/>
          </a:ln>
          <a:effectLst>
            <a:outerShdw blurRad="50800" dist="38100" dir="13500000" algn="br" rotWithShape="0">
              <a:srgbClr val="000000">
                <a:alpha val="40000"/>
              </a:srgbClr>
            </a:outerShdw>
          </a:effectLst>
        </p:spPr>
      </p:pic>
      <p:sp>
        <p:nvSpPr>
          <p:cNvPr id="8" name="Google Shape;8;p1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Just Another Hand"/>
              <a:buNone/>
              <a:defRPr sz="400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Just Another Hand"/>
              <a:buNone/>
              <a:defRPr sz="400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Just Another Hand"/>
              <a:buNone/>
              <a:defRPr sz="400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Just Another Hand"/>
              <a:buNone/>
              <a:defRPr sz="400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Just Another Hand"/>
              <a:buNone/>
              <a:defRPr sz="400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Just Another Hand"/>
              <a:buNone/>
              <a:defRPr sz="400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Just Another Hand"/>
              <a:buNone/>
              <a:defRPr sz="400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Just Another Hand"/>
              <a:buNone/>
              <a:defRPr sz="400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Just Another Hand"/>
              <a:buNone/>
              <a:defRPr sz="400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marR="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dk1"/>
                </a:solidFill>
                <a:latin typeface="Coming Soon"/>
                <a:ea typeface="Coming Soon"/>
                <a:cs typeface="Coming Soon"/>
                <a:sym typeface="Coming Soon"/>
              </a:defRPr>
            </a:lvl1pPr>
            <a:lvl2pPr marL="914400" marR="0" lvl="1" indent="-3556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dk1"/>
                </a:solidFill>
                <a:latin typeface="Coming Soon"/>
                <a:ea typeface="Coming Soon"/>
                <a:cs typeface="Coming Soon"/>
                <a:sym typeface="Coming Soon"/>
              </a:defRPr>
            </a:lvl2pPr>
            <a:lvl3pPr marL="1371600" marR="0" lvl="2" indent="-3556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dk1"/>
                </a:solidFill>
                <a:latin typeface="Coming Soon"/>
                <a:ea typeface="Coming Soon"/>
                <a:cs typeface="Coming Soon"/>
                <a:sym typeface="Coming Soon"/>
              </a:defRPr>
            </a:lvl3pPr>
            <a:lvl4pPr marL="1828800" marR="0" lvl="3" indent="-3556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dk1"/>
                </a:solidFill>
                <a:latin typeface="Coming Soon"/>
                <a:ea typeface="Coming Soon"/>
                <a:cs typeface="Coming Soon"/>
                <a:sym typeface="Coming Soon"/>
              </a:defRPr>
            </a:lvl4pPr>
            <a:lvl5pPr marL="2286000" marR="0" lvl="4" indent="-3556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dk1"/>
                </a:solidFill>
                <a:latin typeface="Coming Soon"/>
                <a:ea typeface="Coming Soon"/>
                <a:cs typeface="Coming Soon"/>
                <a:sym typeface="Coming Soon"/>
              </a:defRPr>
            </a:lvl5pPr>
            <a:lvl6pPr marL="2743200" marR="0" lvl="5" indent="-3556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dk1"/>
                </a:solidFill>
                <a:latin typeface="Coming Soon"/>
                <a:ea typeface="Coming Soon"/>
                <a:cs typeface="Coming Soon"/>
                <a:sym typeface="Coming Soon"/>
              </a:defRPr>
            </a:lvl6pPr>
            <a:lvl7pPr marL="3200400" marR="0" lvl="6" indent="-3556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dk1"/>
                </a:solidFill>
                <a:latin typeface="Coming Soon"/>
                <a:ea typeface="Coming Soon"/>
                <a:cs typeface="Coming Soon"/>
                <a:sym typeface="Coming Soon"/>
              </a:defRPr>
            </a:lvl7pPr>
            <a:lvl8pPr marL="3657600" marR="0" lvl="7" indent="-3556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dk1"/>
                </a:solidFill>
                <a:latin typeface="Coming Soon"/>
                <a:ea typeface="Coming Soon"/>
                <a:cs typeface="Coming Soon"/>
                <a:sym typeface="Coming Soon"/>
              </a:defRPr>
            </a:lvl8pPr>
            <a:lvl9pPr marL="4114800" marR="0" lvl="8" indent="-355600" algn="l" rtl="0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Clr>
                <a:schemeClr val="dk1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dk1"/>
                </a:solidFill>
                <a:latin typeface="Coming Soon"/>
                <a:ea typeface="Coming Soon"/>
                <a:cs typeface="Coming Soon"/>
                <a:sym typeface="Coming Soon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1" name="Google Shape;11;p1"/>
          <p:cNvSpPr txBox="1"/>
          <p:nvPr/>
        </p:nvSpPr>
        <p:spPr>
          <a:xfrm rot="5400000">
            <a:off x="-374550" y="5893700"/>
            <a:ext cx="1579800" cy="37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>
                <a:solidFill>
                  <a:schemeClr val="dk1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 sz="1400" b="0" i="0" u="none" strike="noStrike" cap="none">
              <a:solidFill>
                <a:schemeClr val="dk1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  <p:extLst>
      <p:ext uri="{BB962C8B-B14F-4D97-AF65-F5344CB8AC3E}">
        <p14:creationId xmlns:p14="http://schemas.microsoft.com/office/powerpoint/2010/main" val="119722552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  <p:sldLayoutId id="2147483684" r:id="rId13"/>
    <p:sldLayoutId id="2147483685" r:id="rId14"/>
    <p:sldLayoutId id="2147483686" r:id="rId15"/>
    <p:sldLayoutId id="2147483687" r:id="rId16"/>
    <p:sldLayoutId id="2147483688" r:id="rId17"/>
    <p:sldLayoutId id="2147483689" r:id="rId18"/>
    <p:sldLayoutId id="2147483690" r:id="rId19"/>
    <p:sldLayoutId id="2147483691" r:id="rId20"/>
    <p:sldLayoutId id="2147483692" r:id="rId21"/>
    <p:sldLayoutId id="2147483693" r:id="rId2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2C2C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نص العنوان"/>
          <p:cNvSpPr txBox="1">
            <a:spLocks noGrp="1"/>
          </p:cNvSpPr>
          <p:nvPr>
            <p:ph type="title"/>
          </p:nvPr>
        </p:nvSpPr>
        <p:spPr>
          <a:xfrm>
            <a:off x="844550" y="177800"/>
            <a:ext cx="10502900" cy="1143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نص العنوان</a:t>
            </a:r>
          </a:p>
        </p:txBody>
      </p:sp>
      <p:sp>
        <p:nvSpPr>
          <p:cNvPr id="3" name="مستوى النص الأول…"/>
          <p:cNvSpPr txBox="1">
            <a:spLocks noGrp="1"/>
          </p:cNvSpPr>
          <p:nvPr>
            <p:ph type="body" idx="1"/>
          </p:nvPr>
        </p:nvSpPr>
        <p:spPr>
          <a:xfrm>
            <a:off x="844550" y="1574800"/>
            <a:ext cx="10502900" cy="464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مستوى النص الأول</a:t>
            </a:r>
          </a:p>
          <a:p>
            <a:pPr lvl="1"/>
            <a:r>
              <a:t>مستوى النص الثاني</a:t>
            </a:r>
          </a:p>
          <a:p>
            <a:pPr lvl="2"/>
            <a:r>
              <a:t>مستوى النص الثالث</a:t>
            </a:r>
          </a:p>
          <a:p>
            <a:pPr lvl="3"/>
            <a:r>
              <a:t>مستوى النص الرابع</a:t>
            </a:r>
          </a:p>
          <a:p>
            <a:pPr lvl="4"/>
            <a:r>
              <a:t>مستوى النص الخامس</a:t>
            </a:r>
          </a:p>
        </p:txBody>
      </p:sp>
      <p:sp>
        <p:nvSpPr>
          <p:cNvPr id="4" name="رقم الشريحة"/>
          <p:cNvSpPr txBox="1">
            <a:spLocks noGrp="1"/>
          </p:cNvSpPr>
          <p:nvPr>
            <p:ph type="sldNum" sz="quarter" idx="2"/>
          </p:nvPr>
        </p:nvSpPr>
        <p:spPr>
          <a:xfrm>
            <a:off x="5984192" y="6540500"/>
            <a:ext cx="296556" cy="287258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2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93320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  <p:sldLayoutId id="2147483706" r:id="rId12"/>
  </p:sldLayoutIdLst>
  <p:transition spd="med"/>
  <p:txStyles>
    <p:titleStyle>
      <a:lvl1pPr marL="0" marR="0" indent="0" algn="ctr" defTabSz="412750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Geeza Pro Regular"/>
        </a:defRPr>
      </a:lvl1pPr>
      <a:lvl2pPr marL="0" marR="0" indent="228600" algn="ctr" defTabSz="412750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Geeza Pro Regular"/>
        </a:defRPr>
      </a:lvl2pPr>
      <a:lvl3pPr marL="0" marR="0" indent="457200" algn="ctr" defTabSz="412750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Geeza Pro Regular"/>
        </a:defRPr>
      </a:lvl3pPr>
      <a:lvl4pPr marL="0" marR="0" indent="685800" algn="ctr" defTabSz="412750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Geeza Pro Regular"/>
        </a:defRPr>
      </a:lvl4pPr>
      <a:lvl5pPr marL="0" marR="0" indent="914400" algn="ctr" defTabSz="412750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Geeza Pro Regular"/>
        </a:defRPr>
      </a:lvl5pPr>
      <a:lvl6pPr marL="0" marR="0" indent="1143000" algn="ctr" defTabSz="412750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Geeza Pro Regular"/>
        </a:defRPr>
      </a:lvl6pPr>
      <a:lvl7pPr marL="0" marR="0" indent="1371600" algn="ctr" defTabSz="412750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Geeza Pro Regular"/>
        </a:defRPr>
      </a:lvl7pPr>
      <a:lvl8pPr marL="0" marR="0" indent="1600200" algn="ctr" defTabSz="412750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Geeza Pro Regular"/>
        </a:defRPr>
      </a:lvl8pPr>
      <a:lvl9pPr marL="0" marR="0" indent="1828800" algn="ctr" defTabSz="412750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Geeza Pro Regular"/>
        </a:defRPr>
      </a:lvl9pPr>
    </p:titleStyle>
    <p:bodyStyle>
      <a:lvl1pPr marL="317500" marR="0" indent="-317500" algn="r" defTabSz="412750" latinLnBrk="0">
        <a:lnSpc>
          <a:spcPct val="100000"/>
        </a:lnSpc>
        <a:spcBef>
          <a:spcPts val="2950"/>
        </a:spcBef>
        <a:spcAft>
          <a:spcPts val="0"/>
        </a:spcAft>
        <a:buClrTx/>
        <a:buSzPct val="125000"/>
        <a:buFontTx/>
        <a:buChar char="•"/>
        <a:tabLst/>
        <a:defRPr sz="26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635000" marR="0" indent="-317500" algn="r" defTabSz="412750" latinLnBrk="0">
        <a:lnSpc>
          <a:spcPct val="100000"/>
        </a:lnSpc>
        <a:spcBef>
          <a:spcPts val="2950"/>
        </a:spcBef>
        <a:spcAft>
          <a:spcPts val="0"/>
        </a:spcAft>
        <a:buClrTx/>
        <a:buSzPct val="125000"/>
        <a:buFontTx/>
        <a:buChar char="•"/>
        <a:tabLst/>
        <a:defRPr sz="26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952500" marR="0" indent="-317500" algn="r" defTabSz="412750" latinLnBrk="0">
        <a:lnSpc>
          <a:spcPct val="100000"/>
        </a:lnSpc>
        <a:spcBef>
          <a:spcPts val="2950"/>
        </a:spcBef>
        <a:spcAft>
          <a:spcPts val="0"/>
        </a:spcAft>
        <a:buClrTx/>
        <a:buSzPct val="125000"/>
        <a:buFontTx/>
        <a:buChar char="•"/>
        <a:tabLst/>
        <a:defRPr sz="26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1270000" marR="0" indent="-317500" algn="r" defTabSz="412750" latinLnBrk="0">
        <a:lnSpc>
          <a:spcPct val="100000"/>
        </a:lnSpc>
        <a:spcBef>
          <a:spcPts val="2950"/>
        </a:spcBef>
        <a:spcAft>
          <a:spcPts val="0"/>
        </a:spcAft>
        <a:buClrTx/>
        <a:buSzPct val="125000"/>
        <a:buFontTx/>
        <a:buChar char="•"/>
        <a:tabLst/>
        <a:defRPr sz="26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1587500" marR="0" indent="-317500" algn="r" defTabSz="412750" latinLnBrk="0">
        <a:lnSpc>
          <a:spcPct val="100000"/>
        </a:lnSpc>
        <a:spcBef>
          <a:spcPts val="2950"/>
        </a:spcBef>
        <a:spcAft>
          <a:spcPts val="0"/>
        </a:spcAft>
        <a:buClrTx/>
        <a:buSzPct val="125000"/>
        <a:buFontTx/>
        <a:buChar char="•"/>
        <a:tabLst/>
        <a:defRPr sz="26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1905000" marR="0" indent="-317500" algn="r" defTabSz="412750" latinLnBrk="0">
        <a:lnSpc>
          <a:spcPct val="100000"/>
        </a:lnSpc>
        <a:spcBef>
          <a:spcPts val="2950"/>
        </a:spcBef>
        <a:spcAft>
          <a:spcPts val="0"/>
        </a:spcAft>
        <a:buClrTx/>
        <a:buSzPct val="125000"/>
        <a:buFontTx/>
        <a:buChar char="•"/>
        <a:tabLst/>
        <a:defRPr sz="26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2222500" marR="0" indent="-317500" algn="r" defTabSz="412750" latinLnBrk="0">
        <a:lnSpc>
          <a:spcPct val="100000"/>
        </a:lnSpc>
        <a:spcBef>
          <a:spcPts val="2950"/>
        </a:spcBef>
        <a:spcAft>
          <a:spcPts val="0"/>
        </a:spcAft>
        <a:buClrTx/>
        <a:buSzPct val="125000"/>
        <a:buFontTx/>
        <a:buChar char="•"/>
        <a:tabLst/>
        <a:defRPr sz="26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2540000" marR="0" indent="-317500" algn="r" defTabSz="412750" latinLnBrk="0">
        <a:lnSpc>
          <a:spcPct val="100000"/>
        </a:lnSpc>
        <a:spcBef>
          <a:spcPts val="2950"/>
        </a:spcBef>
        <a:spcAft>
          <a:spcPts val="0"/>
        </a:spcAft>
        <a:buClrTx/>
        <a:buSzPct val="125000"/>
        <a:buFontTx/>
        <a:buChar char="•"/>
        <a:tabLst/>
        <a:defRPr sz="26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2857500" marR="0" indent="-317500" algn="r" defTabSz="412750" latinLnBrk="0">
        <a:lnSpc>
          <a:spcPct val="100000"/>
        </a:lnSpc>
        <a:spcBef>
          <a:spcPts val="2950"/>
        </a:spcBef>
        <a:spcAft>
          <a:spcPts val="0"/>
        </a:spcAft>
        <a:buClrTx/>
        <a:buSzPct val="125000"/>
        <a:buFontTx/>
        <a:buChar char="•"/>
        <a:tabLst/>
        <a:defRPr sz="26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412750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412750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412750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412750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412750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412750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412750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412750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412750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18.png"/><Relationship Id="rId7" Type="http://schemas.openxmlformats.org/officeDocument/2006/relationships/image" Target="../media/image20.png"/><Relationship Id="rId2" Type="http://schemas.openxmlformats.org/officeDocument/2006/relationships/slide" Target="slide9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19.png"/><Relationship Id="rId5" Type="http://schemas.openxmlformats.org/officeDocument/2006/relationships/slide" Target="slide4.xml"/><Relationship Id="rId4" Type="http://schemas.openxmlformats.org/officeDocument/2006/relationships/slide" Target="slide5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slideLayout" Target="../slideLayouts/slideLayout31.xml"/><Relationship Id="rId7" Type="http://schemas.openxmlformats.org/officeDocument/2006/relationships/image" Target="../media/image24.png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23.png"/><Relationship Id="rId11" Type="http://schemas.openxmlformats.org/officeDocument/2006/relationships/image" Target="../media/image28.jpeg"/><Relationship Id="rId5" Type="http://schemas.openxmlformats.org/officeDocument/2006/relationships/image" Target="../media/image22.png"/><Relationship Id="rId10" Type="http://schemas.openxmlformats.org/officeDocument/2006/relationships/image" Target="../media/image27.png"/><Relationship Id="rId4" Type="http://schemas.openxmlformats.org/officeDocument/2006/relationships/slide" Target="slide8.xml"/><Relationship Id="rId9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slideLayout" Target="../slideLayouts/slideLayout31.xml"/><Relationship Id="rId7" Type="http://schemas.openxmlformats.org/officeDocument/2006/relationships/image" Target="../media/image24.png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22.png"/><Relationship Id="rId11" Type="http://schemas.openxmlformats.org/officeDocument/2006/relationships/image" Target="../media/image29.png"/><Relationship Id="rId5" Type="http://schemas.openxmlformats.org/officeDocument/2006/relationships/slide" Target="slide9.xml"/><Relationship Id="rId10" Type="http://schemas.openxmlformats.org/officeDocument/2006/relationships/image" Target="../media/image28.jpeg"/><Relationship Id="rId4" Type="http://schemas.openxmlformats.org/officeDocument/2006/relationships/image" Target="../media/image23.png"/><Relationship Id="rId9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slideLayout" Target="../slideLayouts/slideLayout31.xml"/><Relationship Id="rId7" Type="http://schemas.openxmlformats.org/officeDocument/2006/relationships/image" Target="../media/image25.png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27.png"/><Relationship Id="rId11" Type="http://schemas.openxmlformats.org/officeDocument/2006/relationships/image" Target="../media/image22.png"/><Relationship Id="rId5" Type="http://schemas.openxmlformats.org/officeDocument/2006/relationships/image" Target="../media/image24.png"/><Relationship Id="rId10" Type="http://schemas.openxmlformats.org/officeDocument/2006/relationships/slide" Target="slide8.xml"/><Relationship Id="rId4" Type="http://schemas.openxmlformats.org/officeDocument/2006/relationships/image" Target="../media/image23.png"/><Relationship Id="rId9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4"/>
          <p:cNvSpPr/>
          <p:nvPr/>
        </p:nvSpPr>
        <p:spPr>
          <a:xfrm rot="10800000">
            <a:off x="7486124" y="1500231"/>
            <a:ext cx="3846126" cy="4222018"/>
          </a:xfrm>
          <a:custGeom>
            <a:avLst/>
            <a:gdLst/>
            <a:ahLst/>
            <a:cxnLst/>
            <a:rect l="l" t="t" r="r" b="b"/>
            <a:pathLst>
              <a:path w="3619883" h="4275461" extrusionOk="0">
                <a:moveTo>
                  <a:pt x="3619883" y="4275461"/>
                </a:moveTo>
                <a:lnTo>
                  <a:pt x="3439718" y="4275461"/>
                </a:lnTo>
                <a:lnTo>
                  <a:pt x="3382296" y="4128157"/>
                </a:lnTo>
                <a:lnTo>
                  <a:pt x="3448683" y="4128157"/>
                </a:lnTo>
                <a:lnTo>
                  <a:pt x="3448683" y="3951392"/>
                </a:lnTo>
                <a:lnTo>
                  <a:pt x="3270899" y="3951392"/>
                </a:lnTo>
                <a:lnTo>
                  <a:pt x="3270899" y="4128157"/>
                </a:lnTo>
                <a:lnTo>
                  <a:pt x="3327149" y="4128157"/>
                </a:lnTo>
                <a:lnTo>
                  <a:pt x="3269726" y="4275461"/>
                </a:lnTo>
                <a:lnTo>
                  <a:pt x="3052674" y="4275461"/>
                </a:lnTo>
                <a:lnTo>
                  <a:pt x="3096002" y="4128157"/>
                </a:lnTo>
                <a:lnTo>
                  <a:pt x="3137725" y="4128157"/>
                </a:lnTo>
                <a:lnTo>
                  <a:pt x="3137725" y="3951392"/>
                </a:lnTo>
                <a:lnTo>
                  <a:pt x="2959941" y="3951392"/>
                </a:lnTo>
                <a:lnTo>
                  <a:pt x="2959941" y="4128157"/>
                </a:lnTo>
                <a:lnTo>
                  <a:pt x="2996846" y="4128157"/>
                </a:lnTo>
                <a:lnTo>
                  <a:pt x="3014011" y="4275461"/>
                </a:lnTo>
                <a:lnTo>
                  <a:pt x="2761042" y="4275461"/>
                </a:lnTo>
                <a:lnTo>
                  <a:pt x="2761042" y="4128157"/>
                </a:lnTo>
                <a:lnTo>
                  <a:pt x="2826768" y="4128157"/>
                </a:lnTo>
                <a:lnTo>
                  <a:pt x="2826768" y="3951392"/>
                </a:lnTo>
                <a:lnTo>
                  <a:pt x="2648983" y="3951392"/>
                </a:lnTo>
                <a:lnTo>
                  <a:pt x="2648983" y="4128157"/>
                </a:lnTo>
                <a:lnTo>
                  <a:pt x="2690646" y="4128157"/>
                </a:lnTo>
                <a:lnTo>
                  <a:pt x="2690646" y="4275461"/>
                </a:lnTo>
                <a:lnTo>
                  <a:pt x="2511710" y="4275461"/>
                </a:lnTo>
                <a:lnTo>
                  <a:pt x="2454288" y="4128157"/>
                </a:lnTo>
                <a:lnTo>
                  <a:pt x="2515810" y="4128157"/>
                </a:lnTo>
                <a:lnTo>
                  <a:pt x="2515810" y="3951392"/>
                </a:lnTo>
                <a:lnTo>
                  <a:pt x="2338025" y="3951392"/>
                </a:lnTo>
                <a:lnTo>
                  <a:pt x="2338025" y="4128157"/>
                </a:lnTo>
                <a:lnTo>
                  <a:pt x="2395120" y="4128157"/>
                </a:lnTo>
                <a:lnTo>
                  <a:pt x="2337697" y="4275461"/>
                </a:lnTo>
                <a:lnTo>
                  <a:pt x="2150155" y="4275461"/>
                </a:lnTo>
                <a:lnTo>
                  <a:pt x="2150155" y="4128157"/>
                </a:lnTo>
                <a:lnTo>
                  <a:pt x="2204852" y="4128157"/>
                </a:lnTo>
                <a:lnTo>
                  <a:pt x="2204852" y="3951392"/>
                </a:lnTo>
                <a:lnTo>
                  <a:pt x="2027068" y="3951392"/>
                </a:lnTo>
                <a:lnTo>
                  <a:pt x="2027068" y="4128157"/>
                </a:lnTo>
                <a:lnTo>
                  <a:pt x="2079759" y="4128157"/>
                </a:lnTo>
                <a:lnTo>
                  <a:pt x="2079759" y="4275461"/>
                </a:lnTo>
                <a:lnTo>
                  <a:pt x="1824703" y="4275461"/>
                </a:lnTo>
                <a:lnTo>
                  <a:pt x="1834468" y="4128157"/>
                </a:lnTo>
                <a:lnTo>
                  <a:pt x="1893894" y="4128157"/>
                </a:lnTo>
                <a:lnTo>
                  <a:pt x="1893894" y="3951392"/>
                </a:lnTo>
                <a:lnTo>
                  <a:pt x="1716110" y="3951392"/>
                </a:lnTo>
                <a:lnTo>
                  <a:pt x="1716110" y="4006431"/>
                </a:lnTo>
                <a:lnTo>
                  <a:pt x="1703447" y="4007960"/>
                </a:lnTo>
                <a:lnTo>
                  <a:pt x="1716110" y="4044284"/>
                </a:lnTo>
                <a:lnTo>
                  <a:pt x="1716110" y="4128157"/>
                </a:lnTo>
                <a:lnTo>
                  <a:pt x="1745346" y="4128157"/>
                </a:lnTo>
                <a:lnTo>
                  <a:pt x="1796694" y="4275461"/>
                </a:lnTo>
                <a:lnTo>
                  <a:pt x="1558844" y="4275461"/>
                </a:lnTo>
                <a:lnTo>
                  <a:pt x="1517252" y="4128157"/>
                </a:lnTo>
                <a:lnTo>
                  <a:pt x="1582936" y="4128157"/>
                </a:lnTo>
                <a:lnTo>
                  <a:pt x="1582936" y="3951392"/>
                </a:lnTo>
                <a:lnTo>
                  <a:pt x="1405151" y="3951392"/>
                </a:lnTo>
                <a:lnTo>
                  <a:pt x="1405151" y="4128157"/>
                </a:lnTo>
                <a:lnTo>
                  <a:pt x="1468988" y="4128157"/>
                </a:lnTo>
                <a:lnTo>
                  <a:pt x="1427396" y="4275461"/>
                </a:lnTo>
                <a:lnTo>
                  <a:pt x="1210751" y="4275461"/>
                </a:lnTo>
                <a:lnTo>
                  <a:pt x="1210751" y="4128157"/>
                </a:lnTo>
                <a:lnTo>
                  <a:pt x="1271978" y="4128157"/>
                </a:lnTo>
                <a:lnTo>
                  <a:pt x="1271978" y="3951392"/>
                </a:lnTo>
                <a:lnTo>
                  <a:pt x="1094193" y="3951392"/>
                </a:lnTo>
                <a:lnTo>
                  <a:pt x="1094193" y="4128157"/>
                </a:lnTo>
                <a:lnTo>
                  <a:pt x="1140354" y="4128157"/>
                </a:lnTo>
                <a:lnTo>
                  <a:pt x="1140354" y="4275461"/>
                </a:lnTo>
                <a:lnTo>
                  <a:pt x="953807" y="4275461"/>
                </a:lnTo>
                <a:lnTo>
                  <a:pt x="912215" y="4128157"/>
                </a:lnTo>
                <a:lnTo>
                  <a:pt x="961020" y="4128157"/>
                </a:lnTo>
                <a:lnTo>
                  <a:pt x="961020" y="3951392"/>
                </a:lnTo>
                <a:lnTo>
                  <a:pt x="783235" y="3951392"/>
                </a:lnTo>
                <a:lnTo>
                  <a:pt x="783235" y="4128157"/>
                </a:lnTo>
                <a:lnTo>
                  <a:pt x="871024" y="4128157"/>
                </a:lnTo>
                <a:lnTo>
                  <a:pt x="829432" y="4275461"/>
                </a:lnTo>
                <a:lnTo>
                  <a:pt x="611484" y="4275461"/>
                </a:lnTo>
                <a:lnTo>
                  <a:pt x="621247" y="4128157"/>
                </a:lnTo>
                <a:lnTo>
                  <a:pt x="650062" y="4128157"/>
                </a:lnTo>
                <a:lnTo>
                  <a:pt x="650062" y="3951392"/>
                </a:lnTo>
                <a:lnTo>
                  <a:pt x="472277" y="3951392"/>
                </a:lnTo>
                <a:lnTo>
                  <a:pt x="472277" y="4128157"/>
                </a:lnTo>
                <a:lnTo>
                  <a:pt x="522650" y="4128157"/>
                </a:lnTo>
                <a:lnTo>
                  <a:pt x="573998" y="4275461"/>
                </a:lnTo>
                <a:lnTo>
                  <a:pt x="336164" y="4275461"/>
                </a:lnTo>
                <a:lnTo>
                  <a:pt x="294572" y="4128157"/>
                </a:lnTo>
                <a:lnTo>
                  <a:pt x="339106" y="4128157"/>
                </a:lnTo>
                <a:lnTo>
                  <a:pt x="339106" y="3951392"/>
                </a:lnTo>
                <a:lnTo>
                  <a:pt x="161321" y="3951392"/>
                </a:lnTo>
                <a:lnTo>
                  <a:pt x="161321" y="4128157"/>
                </a:lnTo>
                <a:lnTo>
                  <a:pt x="230914" y="4128157"/>
                </a:lnTo>
                <a:lnTo>
                  <a:pt x="189322" y="4275461"/>
                </a:lnTo>
                <a:lnTo>
                  <a:pt x="0" y="4275461"/>
                </a:lnTo>
                <a:lnTo>
                  <a:pt x="0" y="42229"/>
                </a:lnTo>
                <a:lnTo>
                  <a:pt x="42464" y="40518"/>
                </a:lnTo>
                <a:cubicBezTo>
                  <a:pt x="74971" y="39124"/>
                  <a:pt x="107865" y="37493"/>
                  <a:pt x="137733" y="35355"/>
                </a:cubicBezTo>
                <a:cubicBezTo>
                  <a:pt x="190259" y="31594"/>
                  <a:pt x="207620" y="26813"/>
                  <a:pt x="270565" y="29759"/>
                </a:cubicBezTo>
                <a:cubicBezTo>
                  <a:pt x="340476" y="33031"/>
                  <a:pt x="410011" y="40222"/>
                  <a:pt x="479734" y="45455"/>
                </a:cubicBezTo>
                <a:cubicBezTo>
                  <a:pt x="494525" y="44178"/>
                  <a:pt x="509610" y="43513"/>
                  <a:pt x="524103" y="41625"/>
                </a:cubicBezTo>
                <a:cubicBezTo>
                  <a:pt x="601697" y="31514"/>
                  <a:pt x="556443" y="34957"/>
                  <a:pt x="624416" y="22696"/>
                </a:cubicBezTo>
                <a:cubicBezTo>
                  <a:pt x="635212" y="20749"/>
                  <a:pt x="646648" y="19799"/>
                  <a:pt x="657762" y="18351"/>
                </a:cubicBezTo>
                <a:cubicBezTo>
                  <a:pt x="668693" y="20831"/>
                  <a:pt x="679780" y="23102"/>
                  <a:pt x="690557" y="25792"/>
                </a:cubicBezTo>
                <a:cubicBezTo>
                  <a:pt x="708912" y="30373"/>
                  <a:pt x="725511" y="38069"/>
                  <a:pt x="745123" y="40157"/>
                </a:cubicBezTo>
                <a:cubicBezTo>
                  <a:pt x="760140" y="41756"/>
                  <a:pt x="774703" y="37604"/>
                  <a:pt x="789493" y="36327"/>
                </a:cubicBezTo>
                <a:cubicBezTo>
                  <a:pt x="861365" y="65797"/>
                  <a:pt x="781581" y="31381"/>
                  <a:pt x="854255" y="68887"/>
                </a:cubicBezTo>
                <a:cubicBezTo>
                  <a:pt x="867904" y="75932"/>
                  <a:pt x="883997" y="81514"/>
                  <a:pt x="897520" y="88629"/>
                </a:cubicBezTo>
                <a:cubicBezTo>
                  <a:pt x="912821" y="96679"/>
                  <a:pt x="924193" y="106820"/>
                  <a:pt x="940510" y="114265"/>
                </a:cubicBezTo>
                <a:cubicBezTo>
                  <a:pt x="978926" y="131794"/>
                  <a:pt x="1040358" y="137490"/>
                  <a:pt x="1082712" y="144543"/>
                </a:cubicBezTo>
                <a:cubicBezTo>
                  <a:pt x="1118214" y="136811"/>
                  <a:pt x="1170817" y="124786"/>
                  <a:pt x="1205348" y="120753"/>
                </a:cubicBezTo>
                <a:cubicBezTo>
                  <a:pt x="1226874" y="118238"/>
                  <a:pt x="1249625" y="118888"/>
                  <a:pt x="1271764" y="117956"/>
                </a:cubicBezTo>
                <a:cubicBezTo>
                  <a:pt x="1286371" y="120607"/>
                  <a:pt x="1301530" y="122404"/>
                  <a:pt x="1315583" y="125912"/>
                </a:cubicBezTo>
                <a:cubicBezTo>
                  <a:pt x="1330825" y="129716"/>
                  <a:pt x="1344183" y="135594"/>
                  <a:pt x="1359125" y="139761"/>
                </a:cubicBezTo>
                <a:cubicBezTo>
                  <a:pt x="1369691" y="142709"/>
                  <a:pt x="1380988" y="144722"/>
                  <a:pt x="1391919" y="147202"/>
                </a:cubicBezTo>
                <a:cubicBezTo>
                  <a:pt x="1406801" y="143961"/>
                  <a:pt x="1423676" y="142513"/>
                  <a:pt x="1436563" y="137480"/>
                </a:cubicBezTo>
                <a:cubicBezTo>
                  <a:pt x="1471672" y="123768"/>
                  <a:pt x="1451884" y="116940"/>
                  <a:pt x="1471566" y="97777"/>
                </a:cubicBezTo>
                <a:cubicBezTo>
                  <a:pt x="1480193" y="89377"/>
                  <a:pt x="1494348" y="83095"/>
                  <a:pt x="1505739" y="75753"/>
                </a:cubicBezTo>
                <a:cubicBezTo>
                  <a:pt x="1577183" y="91962"/>
                  <a:pt x="1533597" y="77394"/>
                  <a:pt x="1590891" y="144702"/>
                </a:cubicBezTo>
                <a:cubicBezTo>
                  <a:pt x="1598697" y="133398"/>
                  <a:pt x="1605803" y="118291"/>
                  <a:pt x="1625616" y="110893"/>
                </a:cubicBezTo>
                <a:cubicBezTo>
                  <a:pt x="1634871" y="107437"/>
                  <a:pt x="1647847" y="107996"/>
                  <a:pt x="1658964" y="106547"/>
                </a:cubicBezTo>
                <a:cubicBezTo>
                  <a:pt x="1658964" y="106547"/>
                  <a:pt x="1717565" y="116830"/>
                  <a:pt x="1746598" y="122460"/>
                </a:cubicBezTo>
                <a:cubicBezTo>
                  <a:pt x="1784954" y="129898"/>
                  <a:pt x="1777755" y="129229"/>
                  <a:pt x="1811913" y="143234"/>
                </a:cubicBezTo>
                <a:cubicBezTo>
                  <a:pt x="1826795" y="139993"/>
                  <a:pt x="1840838" y="135560"/>
                  <a:pt x="1856557" y="133511"/>
                </a:cubicBezTo>
                <a:cubicBezTo>
                  <a:pt x="1928018" y="124200"/>
                  <a:pt x="1988968" y="136755"/>
                  <a:pt x="2066003" y="143313"/>
                </a:cubicBezTo>
                <a:cubicBezTo>
                  <a:pt x="2066003" y="143313"/>
                  <a:pt x="2140825" y="127584"/>
                  <a:pt x="2177615" y="119007"/>
                </a:cubicBezTo>
                <a:cubicBezTo>
                  <a:pt x="2204144" y="112823"/>
                  <a:pt x="2229794" y="105701"/>
                  <a:pt x="2255883" y="99047"/>
                </a:cubicBezTo>
                <a:cubicBezTo>
                  <a:pt x="2285463" y="96494"/>
                  <a:pt x="2315224" y="94357"/>
                  <a:pt x="2344622" y="91388"/>
                </a:cubicBezTo>
                <a:cubicBezTo>
                  <a:pt x="2381841" y="87629"/>
                  <a:pt x="2417828" y="80978"/>
                  <a:pt x="2455682" y="78869"/>
                </a:cubicBezTo>
                <a:cubicBezTo>
                  <a:pt x="2514146" y="75610"/>
                  <a:pt x="2573634" y="76515"/>
                  <a:pt x="2632609" y="75338"/>
                </a:cubicBezTo>
                <a:lnTo>
                  <a:pt x="2742291" y="92282"/>
                </a:lnTo>
                <a:lnTo>
                  <a:pt x="2851974" y="109227"/>
                </a:lnTo>
                <a:cubicBezTo>
                  <a:pt x="2870530" y="106158"/>
                  <a:pt x="2892297" y="106201"/>
                  <a:pt x="2907643" y="100020"/>
                </a:cubicBezTo>
                <a:cubicBezTo>
                  <a:pt x="2937923" y="87823"/>
                  <a:pt x="2940565" y="43036"/>
                  <a:pt x="2944022" y="30853"/>
                </a:cubicBezTo>
                <a:cubicBezTo>
                  <a:pt x="2970111" y="24199"/>
                  <a:pt x="2993094" y="12639"/>
                  <a:pt x="3022289" y="10893"/>
                </a:cubicBezTo>
                <a:cubicBezTo>
                  <a:pt x="3035344" y="10111"/>
                  <a:pt x="3043336" y="20290"/>
                  <a:pt x="3054807" y="24226"/>
                </a:cubicBezTo>
                <a:cubicBezTo>
                  <a:pt x="3083266" y="33989"/>
                  <a:pt x="3112862" y="42692"/>
                  <a:pt x="3141892" y="51925"/>
                </a:cubicBezTo>
                <a:cubicBezTo>
                  <a:pt x="3156498" y="54577"/>
                  <a:pt x="3173315" y="54799"/>
                  <a:pt x="3185711" y="59881"/>
                </a:cubicBezTo>
                <a:cubicBezTo>
                  <a:pt x="3221000" y="74351"/>
                  <a:pt x="3196552" y="98318"/>
                  <a:pt x="3219056" y="55536"/>
                </a:cubicBezTo>
                <a:cubicBezTo>
                  <a:pt x="3233847" y="54259"/>
                  <a:pt x="3248275" y="50997"/>
                  <a:pt x="3263425" y="51706"/>
                </a:cubicBezTo>
                <a:cubicBezTo>
                  <a:pt x="3275045" y="52250"/>
                  <a:pt x="3285322" y="60949"/>
                  <a:pt x="3296219" y="59147"/>
                </a:cubicBezTo>
                <a:cubicBezTo>
                  <a:pt x="3308643" y="57093"/>
                  <a:pt x="3311469" y="48049"/>
                  <a:pt x="3319094" y="42500"/>
                </a:cubicBezTo>
                <a:cubicBezTo>
                  <a:pt x="3399611" y="29185"/>
                  <a:pt x="3363375" y="41582"/>
                  <a:pt x="3420511" y="0"/>
                </a:cubicBezTo>
                <a:cubicBezTo>
                  <a:pt x="3431442" y="2480"/>
                  <a:pt x="3443361" y="3886"/>
                  <a:pt x="3453305" y="7440"/>
                </a:cubicBezTo>
                <a:cubicBezTo>
                  <a:pt x="3469029" y="13059"/>
                  <a:pt x="3483905" y="19630"/>
                  <a:pt x="3496571" y="27182"/>
                </a:cubicBezTo>
                <a:cubicBezTo>
                  <a:pt x="3535674" y="50500"/>
                  <a:pt x="3592081" y="121578"/>
                  <a:pt x="3602117" y="132521"/>
                </a:cubicBezTo>
                <a:lnTo>
                  <a:pt x="3619883" y="14004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50800" dist="38100" dir="2700000" algn="tl" rotWithShape="0">
              <a:srgbClr val="000000">
                <a:alpha val="298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24"/>
          <p:cNvSpPr/>
          <p:nvPr/>
        </p:nvSpPr>
        <p:spPr>
          <a:xfrm rot="-6799100">
            <a:off x="846535" y="-61645"/>
            <a:ext cx="5904720" cy="6954216"/>
          </a:xfrm>
          <a:custGeom>
            <a:avLst/>
            <a:gdLst/>
            <a:ahLst/>
            <a:cxnLst/>
            <a:rect l="l" t="t" r="r" b="b"/>
            <a:pathLst>
              <a:path w="1634490" h="1925002" extrusionOk="0">
                <a:moveTo>
                  <a:pt x="444818" y="0"/>
                </a:moveTo>
                <a:lnTo>
                  <a:pt x="1634490" y="338138"/>
                </a:lnTo>
                <a:lnTo>
                  <a:pt x="1612582" y="414338"/>
                </a:lnTo>
                <a:lnTo>
                  <a:pt x="1563053" y="400050"/>
                </a:lnTo>
                <a:cubicBezTo>
                  <a:pt x="1559243" y="384810"/>
                  <a:pt x="1546860" y="372428"/>
                  <a:pt x="1530668" y="367665"/>
                </a:cubicBezTo>
                <a:cubicBezTo>
                  <a:pt x="1505903" y="360997"/>
                  <a:pt x="1480185" y="375285"/>
                  <a:pt x="1472565" y="400050"/>
                </a:cubicBezTo>
                <a:cubicBezTo>
                  <a:pt x="1465898" y="424815"/>
                  <a:pt x="1480185" y="450533"/>
                  <a:pt x="1504950" y="458153"/>
                </a:cubicBezTo>
                <a:cubicBezTo>
                  <a:pt x="1521143" y="462915"/>
                  <a:pt x="1538288" y="458153"/>
                  <a:pt x="1550670" y="446722"/>
                </a:cubicBezTo>
                <a:lnTo>
                  <a:pt x="1600200" y="461010"/>
                </a:lnTo>
                <a:lnTo>
                  <a:pt x="1564005" y="587693"/>
                </a:lnTo>
                <a:lnTo>
                  <a:pt x="1514475" y="573405"/>
                </a:lnTo>
                <a:cubicBezTo>
                  <a:pt x="1510665" y="558165"/>
                  <a:pt x="1498282" y="545783"/>
                  <a:pt x="1482090" y="541020"/>
                </a:cubicBezTo>
                <a:cubicBezTo>
                  <a:pt x="1457325" y="534353"/>
                  <a:pt x="1431607" y="548640"/>
                  <a:pt x="1423988" y="573405"/>
                </a:cubicBezTo>
                <a:cubicBezTo>
                  <a:pt x="1417320" y="598170"/>
                  <a:pt x="1431607" y="623888"/>
                  <a:pt x="1456373" y="631508"/>
                </a:cubicBezTo>
                <a:cubicBezTo>
                  <a:pt x="1472565" y="636270"/>
                  <a:pt x="1489710" y="631508"/>
                  <a:pt x="1502093" y="620078"/>
                </a:cubicBezTo>
                <a:lnTo>
                  <a:pt x="1551623" y="634365"/>
                </a:lnTo>
                <a:lnTo>
                  <a:pt x="1515428" y="761048"/>
                </a:lnTo>
                <a:lnTo>
                  <a:pt x="1465898" y="746760"/>
                </a:lnTo>
                <a:cubicBezTo>
                  <a:pt x="1462088" y="731520"/>
                  <a:pt x="1449705" y="719138"/>
                  <a:pt x="1433513" y="714375"/>
                </a:cubicBezTo>
                <a:cubicBezTo>
                  <a:pt x="1408748" y="707708"/>
                  <a:pt x="1383030" y="721995"/>
                  <a:pt x="1375410" y="746760"/>
                </a:cubicBezTo>
                <a:cubicBezTo>
                  <a:pt x="1368743" y="771525"/>
                  <a:pt x="1383030" y="797243"/>
                  <a:pt x="1407795" y="804863"/>
                </a:cubicBezTo>
                <a:cubicBezTo>
                  <a:pt x="1423988" y="809625"/>
                  <a:pt x="1441132" y="804863"/>
                  <a:pt x="1453515" y="793433"/>
                </a:cubicBezTo>
                <a:lnTo>
                  <a:pt x="1503045" y="807720"/>
                </a:lnTo>
                <a:lnTo>
                  <a:pt x="1466850" y="934402"/>
                </a:lnTo>
                <a:lnTo>
                  <a:pt x="1417320" y="920115"/>
                </a:lnTo>
                <a:cubicBezTo>
                  <a:pt x="1413510" y="904875"/>
                  <a:pt x="1401128" y="892493"/>
                  <a:pt x="1384935" y="887730"/>
                </a:cubicBezTo>
                <a:cubicBezTo>
                  <a:pt x="1360170" y="881063"/>
                  <a:pt x="1334453" y="895350"/>
                  <a:pt x="1326832" y="920115"/>
                </a:cubicBezTo>
                <a:cubicBezTo>
                  <a:pt x="1320165" y="944880"/>
                  <a:pt x="1334453" y="970598"/>
                  <a:pt x="1359218" y="978218"/>
                </a:cubicBezTo>
                <a:cubicBezTo>
                  <a:pt x="1375410" y="982980"/>
                  <a:pt x="1392555" y="978218"/>
                  <a:pt x="1404938" y="966788"/>
                </a:cubicBezTo>
                <a:lnTo>
                  <a:pt x="1454468" y="981075"/>
                </a:lnTo>
                <a:lnTo>
                  <a:pt x="1418273" y="1107758"/>
                </a:lnTo>
                <a:lnTo>
                  <a:pt x="1368743" y="1093470"/>
                </a:lnTo>
                <a:cubicBezTo>
                  <a:pt x="1364932" y="1078230"/>
                  <a:pt x="1352550" y="1065848"/>
                  <a:pt x="1336357" y="1061085"/>
                </a:cubicBezTo>
                <a:cubicBezTo>
                  <a:pt x="1311593" y="1054418"/>
                  <a:pt x="1285875" y="1068705"/>
                  <a:pt x="1278255" y="1093470"/>
                </a:cubicBezTo>
                <a:cubicBezTo>
                  <a:pt x="1271588" y="1118235"/>
                  <a:pt x="1285875" y="1143953"/>
                  <a:pt x="1310640" y="1151573"/>
                </a:cubicBezTo>
                <a:cubicBezTo>
                  <a:pt x="1326832" y="1156335"/>
                  <a:pt x="1343978" y="1151573"/>
                  <a:pt x="1356360" y="1140143"/>
                </a:cubicBezTo>
                <a:lnTo>
                  <a:pt x="1405890" y="1154430"/>
                </a:lnTo>
                <a:lnTo>
                  <a:pt x="1369695" y="1281113"/>
                </a:lnTo>
                <a:lnTo>
                  <a:pt x="1320165" y="1266825"/>
                </a:lnTo>
                <a:cubicBezTo>
                  <a:pt x="1316355" y="1251585"/>
                  <a:pt x="1303973" y="1239203"/>
                  <a:pt x="1287780" y="1234440"/>
                </a:cubicBezTo>
                <a:cubicBezTo>
                  <a:pt x="1263015" y="1227773"/>
                  <a:pt x="1237298" y="1242060"/>
                  <a:pt x="1229678" y="1266825"/>
                </a:cubicBezTo>
                <a:cubicBezTo>
                  <a:pt x="1223010" y="1291590"/>
                  <a:pt x="1237298" y="1317308"/>
                  <a:pt x="1262063" y="1324928"/>
                </a:cubicBezTo>
                <a:cubicBezTo>
                  <a:pt x="1278255" y="1329690"/>
                  <a:pt x="1295400" y="1324928"/>
                  <a:pt x="1307782" y="1313498"/>
                </a:cubicBezTo>
                <a:lnTo>
                  <a:pt x="1357313" y="1327785"/>
                </a:lnTo>
                <a:lnTo>
                  <a:pt x="1321118" y="1454468"/>
                </a:lnTo>
                <a:lnTo>
                  <a:pt x="1271588" y="1440180"/>
                </a:lnTo>
                <a:cubicBezTo>
                  <a:pt x="1267778" y="1424940"/>
                  <a:pt x="1255395" y="1412558"/>
                  <a:pt x="1239203" y="1407795"/>
                </a:cubicBezTo>
                <a:cubicBezTo>
                  <a:pt x="1214438" y="1401128"/>
                  <a:pt x="1188720" y="1415415"/>
                  <a:pt x="1181100" y="1440180"/>
                </a:cubicBezTo>
                <a:cubicBezTo>
                  <a:pt x="1174432" y="1464945"/>
                  <a:pt x="1188720" y="1490663"/>
                  <a:pt x="1213485" y="1498283"/>
                </a:cubicBezTo>
                <a:cubicBezTo>
                  <a:pt x="1229678" y="1503045"/>
                  <a:pt x="1246823" y="1498283"/>
                  <a:pt x="1259205" y="1486853"/>
                </a:cubicBezTo>
                <a:lnTo>
                  <a:pt x="1308735" y="1501140"/>
                </a:lnTo>
                <a:lnTo>
                  <a:pt x="1272540" y="1627823"/>
                </a:lnTo>
                <a:lnTo>
                  <a:pt x="1223010" y="1613535"/>
                </a:lnTo>
                <a:cubicBezTo>
                  <a:pt x="1219200" y="1598295"/>
                  <a:pt x="1206818" y="1585913"/>
                  <a:pt x="1190625" y="1581150"/>
                </a:cubicBezTo>
                <a:cubicBezTo>
                  <a:pt x="1165860" y="1574483"/>
                  <a:pt x="1140143" y="1588770"/>
                  <a:pt x="1132523" y="1613535"/>
                </a:cubicBezTo>
                <a:cubicBezTo>
                  <a:pt x="1125855" y="1638300"/>
                  <a:pt x="1140143" y="1664018"/>
                  <a:pt x="1164907" y="1671638"/>
                </a:cubicBezTo>
                <a:cubicBezTo>
                  <a:pt x="1181100" y="1676400"/>
                  <a:pt x="1198245" y="1671638"/>
                  <a:pt x="1210628" y="1660208"/>
                </a:cubicBezTo>
                <a:lnTo>
                  <a:pt x="1260157" y="1674495"/>
                </a:lnTo>
                <a:lnTo>
                  <a:pt x="1223963" y="1801178"/>
                </a:lnTo>
                <a:lnTo>
                  <a:pt x="1174432" y="1786890"/>
                </a:lnTo>
                <a:cubicBezTo>
                  <a:pt x="1170623" y="1771650"/>
                  <a:pt x="1158240" y="1759268"/>
                  <a:pt x="1142048" y="1754505"/>
                </a:cubicBezTo>
                <a:cubicBezTo>
                  <a:pt x="1117282" y="1747838"/>
                  <a:pt x="1091565" y="1762125"/>
                  <a:pt x="1083945" y="1786890"/>
                </a:cubicBezTo>
                <a:cubicBezTo>
                  <a:pt x="1077278" y="1811655"/>
                  <a:pt x="1091565" y="1837373"/>
                  <a:pt x="1116330" y="1844993"/>
                </a:cubicBezTo>
                <a:cubicBezTo>
                  <a:pt x="1132523" y="1849755"/>
                  <a:pt x="1149668" y="1844993"/>
                  <a:pt x="1162050" y="1833563"/>
                </a:cubicBezTo>
                <a:lnTo>
                  <a:pt x="1211580" y="1847850"/>
                </a:lnTo>
                <a:lnTo>
                  <a:pt x="1189673" y="1925003"/>
                </a:lnTo>
                <a:lnTo>
                  <a:pt x="0" y="1586865"/>
                </a:lnTo>
                <a:lnTo>
                  <a:pt x="444818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57150" dist="19050" dir="5400000" algn="bl" rotWithShape="0">
              <a:srgbClr val="000000">
                <a:alpha val="298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32" name="Google Shape;132;p24"/>
          <p:cNvGrpSpPr/>
          <p:nvPr/>
        </p:nvGrpSpPr>
        <p:grpSpPr>
          <a:xfrm rot="782656">
            <a:off x="6648527" y="944086"/>
            <a:ext cx="1879279" cy="1982505"/>
            <a:chOff x="2368762" y="841731"/>
            <a:chExt cx="3148926" cy="3321893"/>
          </a:xfrm>
        </p:grpSpPr>
        <p:sp>
          <p:nvSpPr>
            <p:cNvPr id="133" name="Google Shape;133;p24"/>
            <p:cNvSpPr/>
            <p:nvPr/>
          </p:nvSpPr>
          <p:spPr>
            <a:xfrm rot="-5400000">
              <a:off x="2281268" y="934270"/>
              <a:ext cx="3321893" cy="3136815"/>
            </a:xfrm>
            <a:custGeom>
              <a:avLst/>
              <a:gdLst/>
              <a:ahLst/>
              <a:cxnLst/>
              <a:rect l="l" t="t" r="r" b="b"/>
              <a:pathLst>
                <a:path w="3321893" h="3136815" extrusionOk="0">
                  <a:moveTo>
                    <a:pt x="15340" y="3136815"/>
                  </a:moveTo>
                  <a:lnTo>
                    <a:pt x="7823" y="3136815"/>
                  </a:lnTo>
                  <a:lnTo>
                    <a:pt x="7246" y="3128385"/>
                  </a:lnTo>
                  <a:cubicBezTo>
                    <a:pt x="6349" y="3090892"/>
                    <a:pt x="7943" y="3056246"/>
                    <a:pt x="7943" y="3056246"/>
                  </a:cubicBezTo>
                  <a:close/>
                  <a:moveTo>
                    <a:pt x="3321893" y="1"/>
                  </a:moveTo>
                  <a:lnTo>
                    <a:pt x="3321893" y="3136815"/>
                  </a:lnTo>
                  <a:lnTo>
                    <a:pt x="17984" y="3136815"/>
                  </a:lnTo>
                  <a:lnTo>
                    <a:pt x="17230" y="3124210"/>
                  </a:lnTo>
                  <a:cubicBezTo>
                    <a:pt x="10841" y="3016343"/>
                    <a:pt x="1548" y="2851636"/>
                    <a:pt x="1548" y="2806198"/>
                  </a:cubicBezTo>
                  <a:cubicBezTo>
                    <a:pt x="1548" y="2736959"/>
                    <a:pt x="16347" y="2543684"/>
                    <a:pt x="16347" y="2543684"/>
                  </a:cubicBezTo>
                  <a:cubicBezTo>
                    <a:pt x="16347" y="2543684"/>
                    <a:pt x="-3275" y="2373088"/>
                    <a:pt x="1253" y="2303722"/>
                  </a:cubicBezTo>
                  <a:cubicBezTo>
                    <a:pt x="5782" y="2234348"/>
                    <a:pt x="45026" y="2187485"/>
                    <a:pt x="45026" y="2187485"/>
                  </a:cubicBezTo>
                  <a:lnTo>
                    <a:pt x="11470" y="2153021"/>
                  </a:lnTo>
                  <a:cubicBezTo>
                    <a:pt x="11470" y="2153021"/>
                    <a:pt x="-12796" y="1873544"/>
                    <a:pt x="9264" y="1796828"/>
                  </a:cubicBezTo>
                  <a:cubicBezTo>
                    <a:pt x="31324" y="1720106"/>
                    <a:pt x="64414" y="1714619"/>
                    <a:pt x="64414" y="1714619"/>
                  </a:cubicBezTo>
                  <a:cubicBezTo>
                    <a:pt x="64414" y="1714619"/>
                    <a:pt x="44560" y="1646127"/>
                    <a:pt x="64414" y="1558439"/>
                  </a:cubicBezTo>
                  <a:cubicBezTo>
                    <a:pt x="84269" y="1470764"/>
                    <a:pt x="84269" y="1435149"/>
                    <a:pt x="84269" y="1435149"/>
                  </a:cubicBezTo>
                  <a:lnTo>
                    <a:pt x="15882" y="1402265"/>
                  </a:lnTo>
                  <a:cubicBezTo>
                    <a:pt x="15882" y="1402265"/>
                    <a:pt x="5737" y="1346056"/>
                    <a:pt x="7945" y="1296678"/>
                  </a:cubicBezTo>
                  <a:cubicBezTo>
                    <a:pt x="10155" y="1247287"/>
                    <a:pt x="-890" y="948244"/>
                    <a:pt x="3528" y="843983"/>
                  </a:cubicBezTo>
                  <a:cubicBezTo>
                    <a:pt x="7945" y="739728"/>
                    <a:pt x="14320" y="614408"/>
                    <a:pt x="20563" y="573690"/>
                  </a:cubicBezTo>
                  <a:cubicBezTo>
                    <a:pt x="26805" y="532993"/>
                    <a:pt x="4957" y="211218"/>
                    <a:pt x="4957" y="211218"/>
                  </a:cubicBezTo>
                  <a:cubicBezTo>
                    <a:pt x="4957" y="211218"/>
                    <a:pt x="100156" y="224786"/>
                    <a:pt x="107958" y="158882"/>
                  </a:cubicBezTo>
                  <a:cubicBezTo>
                    <a:pt x="115762" y="92978"/>
                    <a:pt x="26805" y="77467"/>
                    <a:pt x="26805" y="77467"/>
                  </a:cubicBezTo>
                  <a:lnTo>
                    <a:pt x="223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298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" name="Google Shape;134;p24"/>
            <p:cNvSpPr/>
            <p:nvPr/>
          </p:nvSpPr>
          <p:spPr>
            <a:xfrm rot="-5400000">
              <a:off x="2321640" y="901973"/>
              <a:ext cx="3243170" cy="3148926"/>
            </a:xfrm>
            <a:custGeom>
              <a:avLst/>
              <a:gdLst/>
              <a:ahLst/>
              <a:cxnLst/>
              <a:rect l="l" t="t" r="r" b="b"/>
              <a:pathLst>
                <a:path w="3243170" h="3148926" extrusionOk="0">
                  <a:moveTo>
                    <a:pt x="20529" y="3148926"/>
                  </a:moveTo>
                  <a:lnTo>
                    <a:pt x="13055" y="3148926"/>
                  </a:lnTo>
                  <a:lnTo>
                    <a:pt x="10969" y="3138376"/>
                  </a:lnTo>
                  <a:cubicBezTo>
                    <a:pt x="4356" y="3089791"/>
                    <a:pt x="7943" y="3011837"/>
                    <a:pt x="7943" y="3011837"/>
                  </a:cubicBezTo>
                  <a:close/>
                  <a:moveTo>
                    <a:pt x="3243170" y="0"/>
                  </a:moveTo>
                  <a:lnTo>
                    <a:pt x="3243170" y="3148926"/>
                  </a:lnTo>
                  <a:lnTo>
                    <a:pt x="21390" y="3148926"/>
                  </a:lnTo>
                  <a:lnTo>
                    <a:pt x="20126" y="3128183"/>
                  </a:lnTo>
                  <a:cubicBezTo>
                    <a:pt x="14197" y="3030150"/>
                    <a:pt x="1548" y="2814800"/>
                    <a:pt x="1548" y="2761789"/>
                  </a:cubicBezTo>
                  <a:cubicBezTo>
                    <a:pt x="1548" y="2692550"/>
                    <a:pt x="16347" y="2499275"/>
                    <a:pt x="16347" y="2499275"/>
                  </a:cubicBezTo>
                  <a:cubicBezTo>
                    <a:pt x="16347" y="2499275"/>
                    <a:pt x="-3275" y="2328679"/>
                    <a:pt x="1253" y="2259313"/>
                  </a:cubicBezTo>
                  <a:cubicBezTo>
                    <a:pt x="5782" y="2189939"/>
                    <a:pt x="45026" y="2143076"/>
                    <a:pt x="45026" y="2143076"/>
                  </a:cubicBezTo>
                  <a:lnTo>
                    <a:pt x="11470" y="2108612"/>
                  </a:lnTo>
                  <a:cubicBezTo>
                    <a:pt x="11470" y="2108612"/>
                    <a:pt x="-12796" y="1829135"/>
                    <a:pt x="9264" y="1752419"/>
                  </a:cubicBezTo>
                  <a:cubicBezTo>
                    <a:pt x="31324" y="1675697"/>
                    <a:pt x="64414" y="1670210"/>
                    <a:pt x="64414" y="1670210"/>
                  </a:cubicBezTo>
                  <a:cubicBezTo>
                    <a:pt x="64414" y="1670210"/>
                    <a:pt x="44560" y="1601718"/>
                    <a:pt x="64414" y="1514030"/>
                  </a:cubicBezTo>
                  <a:cubicBezTo>
                    <a:pt x="84269" y="1426355"/>
                    <a:pt x="84269" y="1390740"/>
                    <a:pt x="84269" y="1390740"/>
                  </a:cubicBezTo>
                  <a:lnTo>
                    <a:pt x="15882" y="1357856"/>
                  </a:lnTo>
                  <a:cubicBezTo>
                    <a:pt x="15882" y="1357856"/>
                    <a:pt x="5737" y="1301647"/>
                    <a:pt x="7945" y="1252269"/>
                  </a:cubicBezTo>
                  <a:cubicBezTo>
                    <a:pt x="10155" y="1202878"/>
                    <a:pt x="-890" y="903835"/>
                    <a:pt x="3528" y="799574"/>
                  </a:cubicBezTo>
                  <a:cubicBezTo>
                    <a:pt x="7945" y="695319"/>
                    <a:pt x="14320" y="569999"/>
                    <a:pt x="20563" y="529281"/>
                  </a:cubicBezTo>
                  <a:cubicBezTo>
                    <a:pt x="26805" y="488584"/>
                    <a:pt x="4957" y="166809"/>
                    <a:pt x="4957" y="166809"/>
                  </a:cubicBezTo>
                  <a:cubicBezTo>
                    <a:pt x="4957" y="166809"/>
                    <a:pt x="100156" y="180377"/>
                    <a:pt x="107958" y="114473"/>
                  </a:cubicBezTo>
                  <a:cubicBezTo>
                    <a:pt x="115762" y="48569"/>
                    <a:pt x="26805" y="33058"/>
                    <a:pt x="26805" y="33058"/>
                  </a:cubicBezTo>
                  <a:lnTo>
                    <a:pt x="2489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"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	</a:t>
              </a: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5" name="Google Shape;135;p24"/>
          <p:cNvSpPr/>
          <p:nvPr/>
        </p:nvSpPr>
        <p:spPr>
          <a:xfrm>
            <a:off x="6156674" y="3181731"/>
            <a:ext cx="2353950" cy="1783594"/>
          </a:xfrm>
          <a:custGeom>
            <a:avLst/>
            <a:gdLst/>
            <a:ahLst/>
            <a:cxnLst/>
            <a:rect l="l" t="t" r="r" b="b"/>
            <a:pathLst>
              <a:path w="3107525" h="2354579" extrusionOk="0">
                <a:moveTo>
                  <a:pt x="3045143" y="1724978"/>
                </a:moveTo>
                <a:cubicBezTo>
                  <a:pt x="3062288" y="1668780"/>
                  <a:pt x="3070860" y="1610678"/>
                  <a:pt x="3070860" y="1550670"/>
                </a:cubicBezTo>
                <a:cubicBezTo>
                  <a:pt x="3070860" y="1309688"/>
                  <a:pt x="2930843" y="1098233"/>
                  <a:pt x="2721293" y="1000125"/>
                </a:cubicBezTo>
                <a:cubicBezTo>
                  <a:pt x="2736533" y="929640"/>
                  <a:pt x="2738438" y="855345"/>
                  <a:pt x="2727008" y="780098"/>
                </a:cubicBezTo>
                <a:cubicBezTo>
                  <a:pt x="2691765" y="538163"/>
                  <a:pt x="2459355" y="307658"/>
                  <a:pt x="2217420" y="273368"/>
                </a:cubicBezTo>
                <a:cubicBezTo>
                  <a:pt x="2140268" y="261938"/>
                  <a:pt x="2064068" y="264795"/>
                  <a:pt x="1991678" y="281940"/>
                </a:cubicBezTo>
                <a:cubicBezTo>
                  <a:pt x="1882140" y="108585"/>
                  <a:pt x="1689735" y="0"/>
                  <a:pt x="1479233" y="0"/>
                </a:cubicBezTo>
                <a:cubicBezTo>
                  <a:pt x="1268730" y="0"/>
                  <a:pt x="1076325" y="108585"/>
                  <a:pt x="965835" y="280988"/>
                </a:cubicBezTo>
                <a:cubicBezTo>
                  <a:pt x="921068" y="270510"/>
                  <a:pt x="875348" y="265748"/>
                  <a:pt x="828675" y="265748"/>
                </a:cubicBezTo>
                <a:cubicBezTo>
                  <a:pt x="493395" y="265748"/>
                  <a:pt x="220028" y="538163"/>
                  <a:pt x="220028" y="874395"/>
                </a:cubicBezTo>
                <a:cubicBezTo>
                  <a:pt x="220028" y="937260"/>
                  <a:pt x="229553" y="999173"/>
                  <a:pt x="248603" y="1058228"/>
                </a:cubicBezTo>
                <a:cubicBezTo>
                  <a:pt x="95250" y="1171575"/>
                  <a:pt x="0" y="1352550"/>
                  <a:pt x="0" y="1550670"/>
                </a:cubicBezTo>
                <a:cubicBezTo>
                  <a:pt x="0" y="1677353"/>
                  <a:pt x="40005" y="1800225"/>
                  <a:pt x="112395" y="1902143"/>
                </a:cubicBezTo>
                <a:cubicBezTo>
                  <a:pt x="102870" y="1917383"/>
                  <a:pt x="94298" y="1934528"/>
                  <a:pt x="88583" y="1953578"/>
                </a:cubicBezTo>
                <a:cubicBezTo>
                  <a:pt x="44768" y="2087880"/>
                  <a:pt x="119063" y="2241233"/>
                  <a:pt x="260033" y="2309813"/>
                </a:cubicBezTo>
                <a:cubicBezTo>
                  <a:pt x="342900" y="2349818"/>
                  <a:pt x="430530" y="2354580"/>
                  <a:pt x="497205" y="2354580"/>
                </a:cubicBezTo>
                <a:cubicBezTo>
                  <a:pt x="516255" y="2354580"/>
                  <a:pt x="535305" y="2354580"/>
                  <a:pt x="554355" y="2353628"/>
                </a:cubicBezTo>
                <a:cubicBezTo>
                  <a:pt x="916305" y="2344103"/>
                  <a:pt x="1283970" y="2339340"/>
                  <a:pt x="1646873" y="2339340"/>
                </a:cubicBezTo>
                <a:cubicBezTo>
                  <a:pt x="1927860" y="2339340"/>
                  <a:pt x="2212658" y="2342198"/>
                  <a:pt x="2492693" y="2347913"/>
                </a:cubicBezTo>
                <a:cubicBezTo>
                  <a:pt x="2515553" y="2347913"/>
                  <a:pt x="2539365" y="2348865"/>
                  <a:pt x="2564130" y="2348865"/>
                </a:cubicBezTo>
                <a:lnTo>
                  <a:pt x="2564130" y="2348865"/>
                </a:lnTo>
                <a:cubicBezTo>
                  <a:pt x="2635568" y="2348865"/>
                  <a:pt x="2720340" y="2345055"/>
                  <a:pt x="2807018" y="2318385"/>
                </a:cubicBezTo>
                <a:cubicBezTo>
                  <a:pt x="2947988" y="2274570"/>
                  <a:pt x="3055620" y="2174558"/>
                  <a:pt x="3092768" y="2051685"/>
                </a:cubicBezTo>
                <a:cubicBezTo>
                  <a:pt x="3123248" y="1949768"/>
                  <a:pt x="3106103" y="1833563"/>
                  <a:pt x="3045143" y="1724978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50800" dist="38100" dir="8100000" algn="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36" name="Google Shape;136;p24"/>
          <p:cNvGrpSpPr/>
          <p:nvPr/>
        </p:nvGrpSpPr>
        <p:grpSpPr>
          <a:xfrm rot="-2077558">
            <a:off x="9492837" y="4961799"/>
            <a:ext cx="2427999" cy="614271"/>
            <a:chOff x="3307259" y="2790873"/>
            <a:chExt cx="5585545" cy="1279581"/>
          </a:xfrm>
        </p:grpSpPr>
        <p:sp>
          <p:nvSpPr>
            <p:cNvPr id="137" name="Google Shape;137;p24"/>
            <p:cNvSpPr/>
            <p:nvPr/>
          </p:nvSpPr>
          <p:spPr>
            <a:xfrm>
              <a:off x="3307259" y="2790873"/>
              <a:ext cx="5585545" cy="1279581"/>
            </a:xfrm>
            <a:custGeom>
              <a:avLst/>
              <a:gdLst/>
              <a:ahLst/>
              <a:cxnLst/>
              <a:rect l="l" t="t" r="r" b="b"/>
              <a:pathLst>
                <a:path w="5585545" h="1279581" extrusionOk="0">
                  <a:moveTo>
                    <a:pt x="50303" y="64721"/>
                  </a:moveTo>
                  <a:cubicBezTo>
                    <a:pt x="-63997" y="80914"/>
                    <a:pt x="184605" y="208549"/>
                    <a:pt x="252233" y="280939"/>
                  </a:cubicBezTo>
                  <a:cubicBezTo>
                    <a:pt x="263663" y="293321"/>
                    <a:pt x="276045" y="306656"/>
                    <a:pt x="276045" y="321896"/>
                  </a:cubicBezTo>
                  <a:cubicBezTo>
                    <a:pt x="276998" y="344756"/>
                    <a:pt x="250328" y="362854"/>
                    <a:pt x="224610" y="375236"/>
                  </a:cubicBezTo>
                  <a:cubicBezTo>
                    <a:pt x="194130" y="389524"/>
                    <a:pt x="161745" y="400954"/>
                    <a:pt x="128408" y="408574"/>
                  </a:cubicBezTo>
                  <a:cubicBezTo>
                    <a:pt x="112215" y="412384"/>
                    <a:pt x="94118" y="416194"/>
                    <a:pt x="83640" y="425719"/>
                  </a:cubicBezTo>
                  <a:cubicBezTo>
                    <a:pt x="63638" y="443816"/>
                    <a:pt x="75068" y="470486"/>
                    <a:pt x="90308" y="491441"/>
                  </a:cubicBezTo>
                  <a:cubicBezTo>
                    <a:pt x="116025" y="526684"/>
                    <a:pt x="148410" y="559069"/>
                    <a:pt x="169365" y="597169"/>
                  </a:cubicBezTo>
                  <a:cubicBezTo>
                    <a:pt x="189368" y="634316"/>
                    <a:pt x="196035" y="679084"/>
                    <a:pt x="168413" y="714326"/>
                  </a:cubicBezTo>
                  <a:cubicBezTo>
                    <a:pt x="140790" y="748616"/>
                    <a:pt x="88403" y="764809"/>
                    <a:pt x="41730" y="782906"/>
                  </a:cubicBezTo>
                  <a:cubicBezTo>
                    <a:pt x="24585" y="789574"/>
                    <a:pt x="6488" y="797194"/>
                    <a:pt x="1725" y="811481"/>
                  </a:cubicBezTo>
                  <a:cubicBezTo>
                    <a:pt x="-3990" y="825769"/>
                    <a:pt x="5535" y="841009"/>
                    <a:pt x="15060" y="853391"/>
                  </a:cubicBezTo>
                  <a:cubicBezTo>
                    <a:pt x="67448" y="925781"/>
                    <a:pt x="118883" y="999124"/>
                    <a:pt x="171270" y="1071514"/>
                  </a:cubicBezTo>
                  <a:cubicBezTo>
                    <a:pt x="102690" y="1118186"/>
                    <a:pt x="48398" y="1177241"/>
                    <a:pt x="14108" y="1241059"/>
                  </a:cubicBezTo>
                  <a:cubicBezTo>
                    <a:pt x="47445" y="1247726"/>
                    <a:pt x="80783" y="1253441"/>
                    <a:pt x="114120" y="1260109"/>
                  </a:cubicBezTo>
                  <a:cubicBezTo>
                    <a:pt x="114120" y="1260109"/>
                    <a:pt x="4496573" y="1303924"/>
                    <a:pt x="5381446" y="1260109"/>
                  </a:cubicBezTo>
                  <a:cubicBezTo>
                    <a:pt x="5408116" y="1259156"/>
                    <a:pt x="5433833" y="1258204"/>
                    <a:pt x="5460503" y="1259156"/>
                  </a:cubicBezTo>
                  <a:cubicBezTo>
                    <a:pt x="5472885" y="1204864"/>
                    <a:pt x="5453835" y="1147714"/>
                    <a:pt x="5408116" y="1103899"/>
                  </a:cubicBezTo>
                  <a:cubicBezTo>
                    <a:pt x="5402401" y="1099136"/>
                    <a:pt x="5396685" y="1093421"/>
                    <a:pt x="5394780" y="1086754"/>
                  </a:cubicBezTo>
                  <a:cubicBezTo>
                    <a:pt x="5391923" y="1076276"/>
                    <a:pt x="5399543" y="1066751"/>
                    <a:pt x="5409068" y="1059131"/>
                  </a:cubicBezTo>
                  <a:cubicBezTo>
                    <a:pt x="5453835" y="1020079"/>
                    <a:pt x="5530035" y="1001029"/>
                    <a:pt x="5554801" y="953404"/>
                  </a:cubicBezTo>
                  <a:cubicBezTo>
                    <a:pt x="5573851" y="917209"/>
                    <a:pt x="5553848" y="874346"/>
                    <a:pt x="5519558" y="844819"/>
                  </a:cubicBezTo>
                  <a:cubicBezTo>
                    <a:pt x="5485268" y="815291"/>
                    <a:pt x="5438596" y="797194"/>
                    <a:pt x="5392876" y="779096"/>
                  </a:cubicBezTo>
                  <a:cubicBezTo>
                    <a:pt x="5364301" y="767666"/>
                    <a:pt x="5330963" y="749569"/>
                    <a:pt x="5336678" y="725756"/>
                  </a:cubicBezTo>
                  <a:cubicBezTo>
                    <a:pt x="5339535" y="712421"/>
                    <a:pt x="5353823" y="701944"/>
                    <a:pt x="5368110" y="694324"/>
                  </a:cubicBezTo>
                  <a:cubicBezTo>
                    <a:pt x="5435738" y="654319"/>
                    <a:pt x="5519558" y="626696"/>
                    <a:pt x="5567183" y="572404"/>
                  </a:cubicBezTo>
                  <a:cubicBezTo>
                    <a:pt x="5578613" y="560021"/>
                    <a:pt x="5587185" y="544781"/>
                    <a:pt x="5585280" y="529541"/>
                  </a:cubicBezTo>
                  <a:cubicBezTo>
                    <a:pt x="5583376" y="507634"/>
                    <a:pt x="5561468" y="490489"/>
                    <a:pt x="5540513" y="476201"/>
                  </a:cubicBezTo>
                  <a:cubicBezTo>
                    <a:pt x="5468123" y="427624"/>
                    <a:pt x="5382398" y="392381"/>
                    <a:pt x="5298578" y="355234"/>
                  </a:cubicBezTo>
                  <a:cubicBezTo>
                    <a:pt x="5290005" y="351424"/>
                    <a:pt x="5280480" y="347614"/>
                    <a:pt x="5277623" y="339994"/>
                  </a:cubicBezTo>
                  <a:cubicBezTo>
                    <a:pt x="5272860" y="330469"/>
                    <a:pt x="5280480" y="320944"/>
                    <a:pt x="5288101" y="312371"/>
                  </a:cubicBezTo>
                  <a:cubicBezTo>
                    <a:pt x="5362396" y="232361"/>
                    <a:pt x="5470028" y="165686"/>
                    <a:pt x="5502413" y="71389"/>
                  </a:cubicBezTo>
                  <a:cubicBezTo>
                    <a:pt x="5433833" y="57101"/>
                    <a:pt x="5360491" y="53291"/>
                    <a:pt x="5290005" y="60911"/>
                  </a:cubicBezTo>
                  <a:cubicBezTo>
                    <a:pt x="5286196" y="59959"/>
                    <a:pt x="1064715" y="-78154"/>
                    <a:pt x="50303" y="6472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" name="Google Shape;138;p24"/>
            <p:cNvSpPr/>
            <p:nvPr/>
          </p:nvSpPr>
          <p:spPr>
            <a:xfrm>
              <a:off x="3943350" y="3677602"/>
              <a:ext cx="187642" cy="179070"/>
            </a:xfrm>
            <a:custGeom>
              <a:avLst/>
              <a:gdLst/>
              <a:ahLst/>
              <a:cxnLst/>
              <a:rect l="l" t="t" r="r" b="b"/>
              <a:pathLst>
                <a:path w="187642" h="179070" extrusionOk="0">
                  <a:moveTo>
                    <a:pt x="93345" y="0"/>
                  </a:moveTo>
                  <a:lnTo>
                    <a:pt x="122873" y="59055"/>
                  </a:lnTo>
                  <a:lnTo>
                    <a:pt x="187642" y="68580"/>
                  </a:lnTo>
                  <a:lnTo>
                    <a:pt x="140970" y="114300"/>
                  </a:lnTo>
                  <a:lnTo>
                    <a:pt x="151448" y="179070"/>
                  </a:lnTo>
                  <a:lnTo>
                    <a:pt x="93345" y="148590"/>
                  </a:lnTo>
                  <a:lnTo>
                    <a:pt x="35242" y="179070"/>
                  </a:lnTo>
                  <a:lnTo>
                    <a:pt x="46673" y="114300"/>
                  </a:lnTo>
                  <a:lnTo>
                    <a:pt x="0" y="68580"/>
                  </a:lnTo>
                  <a:lnTo>
                    <a:pt x="64770" y="59055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" name="Google Shape;139;p24"/>
            <p:cNvSpPr/>
            <p:nvPr/>
          </p:nvSpPr>
          <p:spPr>
            <a:xfrm>
              <a:off x="3778567" y="3296602"/>
              <a:ext cx="110489" cy="105727"/>
            </a:xfrm>
            <a:custGeom>
              <a:avLst/>
              <a:gdLst/>
              <a:ahLst/>
              <a:cxnLst/>
              <a:rect l="l" t="t" r="r" b="b"/>
              <a:pathLst>
                <a:path w="110489" h="105727" extrusionOk="0">
                  <a:moveTo>
                    <a:pt x="55245" y="0"/>
                  </a:moveTo>
                  <a:lnTo>
                    <a:pt x="71438" y="35243"/>
                  </a:lnTo>
                  <a:lnTo>
                    <a:pt x="110490" y="40005"/>
                  </a:lnTo>
                  <a:lnTo>
                    <a:pt x="82868" y="67628"/>
                  </a:lnTo>
                  <a:lnTo>
                    <a:pt x="88582" y="105727"/>
                  </a:lnTo>
                  <a:lnTo>
                    <a:pt x="55245" y="87630"/>
                  </a:lnTo>
                  <a:lnTo>
                    <a:pt x="20955" y="105727"/>
                  </a:lnTo>
                  <a:lnTo>
                    <a:pt x="27622" y="67628"/>
                  </a:lnTo>
                  <a:lnTo>
                    <a:pt x="0" y="40005"/>
                  </a:lnTo>
                  <a:lnTo>
                    <a:pt x="38100" y="35243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" name="Google Shape;140;p24"/>
            <p:cNvSpPr/>
            <p:nvPr/>
          </p:nvSpPr>
          <p:spPr>
            <a:xfrm>
              <a:off x="4186237" y="3027997"/>
              <a:ext cx="140970" cy="134302"/>
            </a:xfrm>
            <a:custGeom>
              <a:avLst/>
              <a:gdLst/>
              <a:ahLst/>
              <a:cxnLst/>
              <a:rect l="l" t="t" r="r" b="b"/>
              <a:pathLst>
                <a:path w="140970" h="134302" extrusionOk="0">
                  <a:moveTo>
                    <a:pt x="70485" y="0"/>
                  </a:moveTo>
                  <a:lnTo>
                    <a:pt x="92392" y="44768"/>
                  </a:lnTo>
                  <a:lnTo>
                    <a:pt x="140970" y="51435"/>
                  </a:lnTo>
                  <a:lnTo>
                    <a:pt x="105727" y="85725"/>
                  </a:lnTo>
                  <a:lnTo>
                    <a:pt x="114300" y="134303"/>
                  </a:lnTo>
                  <a:lnTo>
                    <a:pt x="70485" y="111442"/>
                  </a:lnTo>
                  <a:lnTo>
                    <a:pt x="26670" y="134303"/>
                  </a:lnTo>
                  <a:lnTo>
                    <a:pt x="35242" y="85725"/>
                  </a:lnTo>
                  <a:lnTo>
                    <a:pt x="0" y="51435"/>
                  </a:lnTo>
                  <a:lnTo>
                    <a:pt x="48577" y="44768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" name="Google Shape;141;p24"/>
            <p:cNvSpPr/>
            <p:nvPr/>
          </p:nvSpPr>
          <p:spPr>
            <a:xfrm>
              <a:off x="8150542" y="3483292"/>
              <a:ext cx="211455" cy="200977"/>
            </a:xfrm>
            <a:custGeom>
              <a:avLst/>
              <a:gdLst/>
              <a:ahLst/>
              <a:cxnLst/>
              <a:rect l="l" t="t" r="r" b="b"/>
              <a:pathLst>
                <a:path w="211455" h="200977" extrusionOk="0">
                  <a:moveTo>
                    <a:pt x="105727" y="0"/>
                  </a:moveTo>
                  <a:lnTo>
                    <a:pt x="138113" y="65723"/>
                  </a:lnTo>
                  <a:lnTo>
                    <a:pt x="211455" y="76200"/>
                  </a:lnTo>
                  <a:lnTo>
                    <a:pt x="159068" y="128588"/>
                  </a:lnTo>
                  <a:lnTo>
                    <a:pt x="171450" y="200978"/>
                  </a:lnTo>
                  <a:lnTo>
                    <a:pt x="105727" y="166688"/>
                  </a:lnTo>
                  <a:lnTo>
                    <a:pt x="40005" y="200978"/>
                  </a:lnTo>
                  <a:lnTo>
                    <a:pt x="52388" y="128588"/>
                  </a:lnTo>
                  <a:lnTo>
                    <a:pt x="0" y="76200"/>
                  </a:lnTo>
                  <a:lnTo>
                    <a:pt x="73343" y="65723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" name="Google Shape;142;p24"/>
            <p:cNvSpPr/>
            <p:nvPr/>
          </p:nvSpPr>
          <p:spPr>
            <a:xfrm>
              <a:off x="7609522" y="3714750"/>
              <a:ext cx="110490" cy="104775"/>
            </a:xfrm>
            <a:custGeom>
              <a:avLst/>
              <a:gdLst/>
              <a:ahLst/>
              <a:cxnLst/>
              <a:rect l="l" t="t" r="r" b="b"/>
              <a:pathLst>
                <a:path w="110490" h="104775" extrusionOk="0">
                  <a:moveTo>
                    <a:pt x="55245" y="0"/>
                  </a:moveTo>
                  <a:lnTo>
                    <a:pt x="72390" y="34290"/>
                  </a:lnTo>
                  <a:lnTo>
                    <a:pt x="110490" y="40005"/>
                  </a:lnTo>
                  <a:lnTo>
                    <a:pt x="82868" y="66675"/>
                  </a:lnTo>
                  <a:lnTo>
                    <a:pt x="89535" y="104775"/>
                  </a:lnTo>
                  <a:lnTo>
                    <a:pt x="55245" y="86677"/>
                  </a:lnTo>
                  <a:lnTo>
                    <a:pt x="20955" y="104775"/>
                  </a:lnTo>
                  <a:lnTo>
                    <a:pt x="27622" y="66675"/>
                  </a:lnTo>
                  <a:lnTo>
                    <a:pt x="0" y="40005"/>
                  </a:lnTo>
                  <a:lnTo>
                    <a:pt x="38100" y="3429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" name="Google Shape;143;p24"/>
            <p:cNvSpPr/>
            <p:nvPr/>
          </p:nvSpPr>
          <p:spPr>
            <a:xfrm>
              <a:off x="7909559" y="3215639"/>
              <a:ext cx="140970" cy="133350"/>
            </a:xfrm>
            <a:custGeom>
              <a:avLst/>
              <a:gdLst/>
              <a:ahLst/>
              <a:cxnLst/>
              <a:rect l="l" t="t" r="r" b="b"/>
              <a:pathLst>
                <a:path w="140970" h="133350" extrusionOk="0">
                  <a:moveTo>
                    <a:pt x="70485" y="0"/>
                  </a:moveTo>
                  <a:lnTo>
                    <a:pt x="92393" y="43815"/>
                  </a:lnTo>
                  <a:lnTo>
                    <a:pt x="140970" y="51435"/>
                  </a:lnTo>
                  <a:lnTo>
                    <a:pt x="105728" y="85725"/>
                  </a:lnTo>
                  <a:lnTo>
                    <a:pt x="114300" y="133350"/>
                  </a:lnTo>
                  <a:lnTo>
                    <a:pt x="70485" y="110490"/>
                  </a:lnTo>
                  <a:lnTo>
                    <a:pt x="26670" y="133350"/>
                  </a:lnTo>
                  <a:lnTo>
                    <a:pt x="35243" y="85725"/>
                  </a:lnTo>
                  <a:lnTo>
                    <a:pt x="0" y="51435"/>
                  </a:lnTo>
                  <a:lnTo>
                    <a:pt x="48578" y="43815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" name="Google Shape;144;p24"/>
            <p:cNvSpPr/>
            <p:nvPr/>
          </p:nvSpPr>
          <p:spPr>
            <a:xfrm>
              <a:off x="3778193" y="3665220"/>
              <a:ext cx="34693" cy="36194"/>
            </a:xfrm>
            <a:custGeom>
              <a:avLst/>
              <a:gdLst/>
              <a:ahLst/>
              <a:cxnLst/>
              <a:rect l="l" t="t" r="r" b="b"/>
              <a:pathLst>
                <a:path w="34693" h="36194" extrusionOk="0">
                  <a:moveTo>
                    <a:pt x="16566" y="0"/>
                  </a:moveTo>
                  <a:cubicBezTo>
                    <a:pt x="-6294" y="0"/>
                    <a:pt x="-5341" y="36195"/>
                    <a:pt x="18471" y="36195"/>
                  </a:cubicBezTo>
                  <a:cubicBezTo>
                    <a:pt x="41331" y="35242"/>
                    <a:pt x="39426" y="0"/>
                    <a:pt x="1656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" name="Google Shape;145;p24"/>
            <p:cNvSpPr/>
            <p:nvPr/>
          </p:nvSpPr>
          <p:spPr>
            <a:xfrm>
              <a:off x="4285876" y="3429952"/>
              <a:ext cx="34693" cy="36195"/>
            </a:xfrm>
            <a:custGeom>
              <a:avLst/>
              <a:gdLst/>
              <a:ahLst/>
              <a:cxnLst/>
              <a:rect l="l" t="t" r="r" b="b"/>
              <a:pathLst>
                <a:path w="34693" h="36195" extrusionOk="0">
                  <a:moveTo>
                    <a:pt x="16566" y="0"/>
                  </a:moveTo>
                  <a:cubicBezTo>
                    <a:pt x="-6294" y="0"/>
                    <a:pt x="-5341" y="36195"/>
                    <a:pt x="18471" y="36195"/>
                  </a:cubicBezTo>
                  <a:cubicBezTo>
                    <a:pt x="41331" y="36195"/>
                    <a:pt x="39426" y="0"/>
                    <a:pt x="1656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" name="Google Shape;146;p24"/>
            <p:cNvSpPr/>
            <p:nvPr/>
          </p:nvSpPr>
          <p:spPr>
            <a:xfrm>
              <a:off x="3977266" y="2915602"/>
              <a:ext cx="35037" cy="36194"/>
            </a:xfrm>
            <a:custGeom>
              <a:avLst/>
              <a:gdLst/>
              <a:ahLst/>
              <a:cxnLst/>
              <a:rect l="l" t="t" r="r" b="b"/>
              <a:pathLst>
                <a:path w="35037" h="36194" extrusionOk="0">
                  <a:moveTo>
                    <a:pt x="16566" y="0"/>
                  </a:moveTo>
                  <a:cubicBezTo>
                    <a:pt x="-6294" y="0"/>
                    <a:pt x="-5341" y="36195"/>
                    <a:pt x="18471" y="36195"/>
                  </a:cubicBezTo>
                  <a:cubicBezTo>
                    <a:pt x="41331" y="36195"/>
                    <a:pt x="40379" y="0"/>
                    <a:pt x="1656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" name="Google Shape;147;p24"/>
            <p:cNvSpPr/>
            <p:nvPr/>
          </p:nvSpPr>
          <p:spPr>
            <a:xfrm>
              <a:off x="8221606" y="3882389"/>
              <a:ext cx="34693" cy="36195"/>
            </a:xfrm>
            <a:custGeom>
              <a:avLst/>
              <a:gdLst/>
              <a:ahLst/>
              <a:cxnLst/>
              <a:rect l="l" t="t" r="r" b="b"/>
              <a:pathLst>
                <a:path w="34693" h="36195" extrusionOk="0">
                  <a:moveTo>
                    <a:pt x="16566" y="0"/>
                  </a:moveTo>
                  <a:cubicBezTo>
                    <a:pt x="-6294" y="0"/>
                    <a:pt x="-5342" y="36195"/>
                    <a:pt x="18471" y="36195"/>
                  </a:cubicBezTo>
                  <a:cubicBezTo>
                    <a:pt x="41331" y="36195"/>
                    <a:pt x="39426" y="0"/>
                    <a:pt x="1656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" name="Google Shape;148;p24"/>
            <p:cNvSpPr/>
            <p:nvPr/>
          </p:nvSpPr>
          <p:spPr>
            <a:xfrm>
              <a:off x="8345431" y="3144202"/>
              <a:ext cx="34323" cy="36195"/>
            </a:xfrm>
            <a:custGeom>
              <a:avLst/>
              <a:gdLst/>
              <a:ahLst/>
              <a:cxnLst/>
              <a:rect l="l" t="t" r="r" b="b"/>
              <a:pathLst>
                <a:path w="34323" h="36195" extrusionOk="0">
                  <a:moveTo>
                    <a:pt x="16566" y="0"/>
                  </a:moveTo>
                  <a:cubicBezTo>
                    <a:pt x="-6294" y="0"/>
                    <a:pt x="-5342" y="36195"/>
                    <a:pt x="18471" y="36195"/>
                  </a:cubicBezTo>
                  <a:cubicBezTo>
                    <a:pt x="40379" y="36195"/>
                    <a:pt x="39426" y="0"/>
                    <a:pt x="1656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" name="Google Shape;149;p24"/>
            <p:cNvSpPr/>
            <p:nvPr/>
          </p:nvSpPr>
          <p:spPr>
            <a:xfrm>
              <a:off x="7945381" y="3565207"/>
              <a:ext cx="34693" cy="36194"/>
            </a:xfrm>
            <a:custGeom>
              <a:avLst/>
              <a:gdLst/>
              <a:ahLst/>
              <a:cxnLst/>
              <a:rect l="l" t="t" r="r" b="b"/>
              <a:pathLst>
                <a:path w="34693" h="36194" extrusionOk="0">
                  <a:moveTo>
                    <a:pt x="16566" y="0"/>
                  </a:moveTo>
                  <a:cubicBezTo>
                    <a:pt x="-6294" y="0"/>
                    <a:pt x="-5341" y="36195"/>
                    <a:pt x="18471" y="36195"/>
                  </a:cubicBezTo>
                  <a:cubicBezTo>
                    <a:pt x="41331" y="36195"/>
                    <a:pt x="39426" y="0"/>
                    <a:pt x="1656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" name="Google Shape;150;p24"/>
            <p:cNvSpPr/>
            <p:nvPr/>
          </p:nvSpPr>
          <p:spPr>
            <a:xfrm>
              <a:off x="7735831" y="3025140"/>
              <a:ext cx="35037" cy="36194"/>
            </a:xfrm>
            <a:custGeom>
              <a:avLst/>
              <a:gdLst/>
              <a:ahLst/>
              <a:cxnLst/>
              <a:rect l="l" t="t" r="r" b="b"/>
              <a:pathLst>
                <a:path w="35037" h="36194" extrusionOk="0">
                  <a:moveTo>
                    <a:pt x="16566" y="0"/>
                  </a:moveTo>
                  <a:cubicBezTo>
                    <a:pt x="-6294" y="0"/>
                    <a:pt x="-5341" y="36195"/>
                    <a:pt x="18471" y="36195"/>
                  </a:cubicBezTo>
                  <a:cubicBezTo>
                    <a:pt x="41331" y="36195"/>
                    <a:pt x="40379" y="0"/>
                    <a:pt x="1656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51" name="Google Shape;151;p24"/>
          <p:cNvSpPr/>
          <p:nvPr/>
        </p:nvSpPr>
        <p:spPr>
          <a:xfrm rot="-7871156">
            <a:off x="7649608" y="1215887"/>
            <a:ext cx="1424856" cy="409302"/>
          </a:xfrm>
          <a:custGeom>
            <a:avLst/>
            <a:gdLst/>
            <a:ahLst/>
            <a:cxnLst/>
            <a:rect l="l" t="t" r="r" b="b"/>
            <a:pathLst>
              <a:path w="7659384" h="1673412" extrusionOk="0">
                <a:moveTo>
                  <a:pt x="197437" y="0"/>
                </a:moveTo>
                <a:lnTo>
                  <a:pt x="7604587" y="0"/>
                </a:lnTo>
                <a:lnTo>
                  <a:pt x="7349060" y="196414"/>
                </a:lnTo>
                <a:lnTo>
                  <a:pt x="7659384" y="434947"/>
                </a:lnTo>
                <a:lnTo>
                  <a:pt x="7659384" y="462083"/>
                </a:lnTo>
                <a:lnTo>
                  <a:pt x="7349061" y="700616"/>
                </a:lnTo>
                <a:lnTo>
                  <a:pt x="7658358" y="938359"/>
                </a:lnTo>
                <a:lnTo>
                  <a:pt x="7349060" y="1176104"/>
                </a:lnTo>
                <a:lnTo>
                  <a:pt x="7659384" y="1414637"/>
                </a:lnTo>
                <a:lnTo>
                  <a:pt x="7659384" y="1441774"/>
                </a:lnTo>
                <a:lnTo>
                  <a:pt x="7358029" y="1673412"/>
                </a:lnTo>
                <a:lnTo>
                  <a:pt x="211955" y="1673412"/>
                </a:lnTo>
                <a:lnTo>
                  <a:pt x="327976" y="1584232"/>
                </a:lnTo>
                <a:lnTo>
                  <a:pt x="0" y="1332130"/>
                </a:lnTo>
                <a:lnTo>
                  <a:pt x="327975" y="1080030"/>
                </a:lnTo>
                <a:lnTo>
                  <a:pt x="18678" y="842286"/>
                </a:lnTo>
                <a:lnTo>
                  <a:pt x="327976" y="604542"/>
                </a:lnTo>
                <a:lnTo>
                  <a:pt x="0" y="352440"/>
                </a:lnTo>
                <a:lnTo>
                  <a:pt x="327975" y="100340"/>
                </a:lnTo>
                <a:close/>
              </a:path>
            </a:pathLst>
          </a:custGeom>
          <a:solidFill>
            <a:schemeClr val="lt1">
              <a:alpha val="50980"/>
            </a:schemeClr>
          </a:solidFill>
          <a:ln>
            <a:noFill/>
          </a:ln>
        </p:spPr>
        <p:txBody>
          <a:bodyPr spcFirstLastPara="1" wrap="square" lIns="245700" tIns="122825" rIns="245700" bIns="1228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/>
          </a:p>
        </p:txBody>
      </p:sp>
      <p:sp>
        <p:nvSpPr>
          <p:cNvPr id="152" name="Google Shape;152;p24"/>
          <p:cNvSpPr/>
          <p:nvPr/>
        </p:nvSpPr>
        <p:spPr>
          <a:xfrm rot="-4821980">
            <a:off x="6232049" y="3084740"/>
            <a:ext cx="794622" cy="694335"/>
          </a:xfrm>
          <a:custGeom>
            <a:avLst/>
            <a:gdLst/>
            <a:ahLst/>
            <a:cxnLst/>
            <a:rect l="l" t="t" r="r" b="b"/>
            <a:pathLst>
              <a:path w="578167" h="505198" extrusionOk="0">
                <a:moveTo>
                  <a:pt x="428625" y="256596"/>
                </a:moveTo>
                <a:cubicBezTo>
                  <a:pt x="429578" y="256596"/>
                  <a:pt x="432435" y="254691"/>
                  <a:pt x="437198" y="248976"/>
                </a:cubicBezTo>
                <a:cubicBezTo>
                  <a:pt x="483870" y="203256"/>
                  <a:pt x="531495" y="156584"/>
                  <a:pt x="578168" y="110864"/>
                </a:cubicBezTo>
                <a:cubicBezTo>
                  <a:pt x="568643" y="108006"/>
                  <a:pt x="560070" y="106101"/>
                  <a:pt x="550545" y="103244"/>
                </a:cubicBezTo>
                <a:cubicBezTo>
                  <a:pt x="547688" y="102291"/>
                  <a:pt x="544830" y="101339"/>
                  <a:pt x="541020" y="100386"/>
                </a:cubicBezTo>
                <a:cubicBezTo>
                  <a:pt x="538163" y="99434"/>
                  <a:pt x="532448" y="93719"/>
                  <a:pt x="531495" y="97529"/>
                </a:cubicBezTo>
                <a:cubicBezTo>
                  <a:pt x="527685" y="91814"/>
                  <a:pt x="482918" y="78479"/>
                  <a:pt x="521970" y="94671"/>
                </a:cubicBezTo>
                <a:cubicBezTo>
                  <a:pt x="507683" y="88956"/>
                  <a:pt x="496253" y="85146"/>
                  <a:pt x="490538" y="82289"/>
                </a:cubicBezTo>
                <a:cubicBezTo>
                  <a:pt x="488633" y="82289"/>
                  <a:pt x="487680" y="82289"/>
                  <a:pt x="486728" y="81336"/>
                </a:cubicBezTo>
                <a:cubicBezTo>
                  <a:pt x="489585" y="82289"/>
                  <a:pt x="498158" y="86099"/>
                  <a:pt x="513398" y="90861"/>
                </a:cubicBezTo>
                <a:cubicBezTo>
                  <a:pt x="505778" y="88004"/>
                  <a:pt x="500063" y="86099"/>
                  <a:pt x="494348" y="85146"/>
                </a:cubicBezTo>
                <a:cubicBezTo>
                  <a:pt x="493395" y="85146"/>
                  <a:pt x="492443" y="85146"/>
                  <a:pt x="491490" y="85146"/>
                </a:cubicBezTo>
                <a:cubicBezTo>
                  <a:pt x="495300" y="86099"/>
                  <a:pt x="499110" y="87051"/>
                  <a:pt x="503873" y="88004"/>
                </a:cubicBezTo>
                <a:cubicBezTo>
                  <a:pt x="498158" y="87051"/>
                  <a:pt x="493395" y="85146"/>
                  <a:pt x="489585" y="85146"/>
                </a:cubicBezTo>
                <a:cubicBezTo>
                  <a:pt x="485775" y="85146"/>
                  <a:pt x="481965" y="85146"/>
                  <a:pt x="479108" y="85146"/>
                </a:cubicBezTo>
                <a:cubicBezTo>
                  <a:pt x="476250" y="85146"/>
                  <a:pt x="473393" y="86099"/>
                  <a:pt x="470535" y="86099"/>
                </a:cubicBezTo>
                <a:cubicBezTo>
                  <a:pt x="466725" y="87051"/>
                  <a:pt x="463868" y="88004"/>
                  <a:pt x="462915" y="88956"/>
                </a:cubicBezTo>
                <a:cubicBezTo>
                  <a:pt x="461963" y="89909"/>
                  <a:pt x="461010" y="89909"/>
                  <a:pt x="460058" y="89909"/>
                </a:cubicBezTo>
                <a:cubicBezTo>
                  <a:pt x="457200" y="90861"/>
                  <a:pt x="457200" y="90861"/>
                  <a:pt x="458153" y="89909"/>
                </a:cubicBezTo>
                <a:cubicBezTo>
                  <a:pt x="461963" y="89909"/>
                  <a:pt x="463868" y="88004"/>
                  <a:pt x="468630" y="85146"/>
                </a:cubicBezTo>
                <a:cubicBezTo>
                  <a:pt x="465773" y="87051"/>
                  <a:pt x="462915" y="88956"/>
                  <a:pt x="461010" y="89909"/>
                </a:cubicBezTo>
                <a:cubicBezTo>
                  <a:pt x="461963" y="88956"/>
                  <a:pt x="462915" y="88004"/>
                  <a:pt x="464820" y="87051"/>
                </a:cubicBezTo>
                <a:cubicBezTo>
                  <a:pt x="462915" y="88956"/>
                  <a:pt x="461010" y="89909"/>
                  <a:pt x="460058" y="90861"/>
                </a:cubicBezTo>
                <a:cubicBezTo>
                  <a:pt x="453390" y="94671"/>
                  <a:pt x="457200" y="90861"/>
                  <a:pt x="471488" y="76574"/>
                </a:cubicBezTo>
                <a:cubicBezTo>
                  <a:pt x="450533" y="98481"/>
                  <a:pt x="449580" y="99434"/>
                  <a:pt x="467678" y="75621"/>
                </a:cubicBezTo>
                <a:cubicBezTo>
                  <a:pt x="448628" y="100386"/>
                  <a:pt x="447675" y="100386"/>
                  <a:pt x="461963" y="73716"/>
                </a:cubicBezTo>
                <a:cubicBezTo>
                  <a:pt x="447675" y="101339"/>
                  <a:pt x="446723" y="101339"/>
                  <a:pt x="457200" y="71811"/>
                </a:cubicBezTo>
                <a:cubicBezTo>
                  <a:pt x="446723" y="101339"/>
                  <a:pt x="445770" y="102291"/>
                  <a:pt x="453390" y="70859"/>
                </a:cubicBezTo>
                <a:cubicBezTo>
                  <a:pt x="448628" y="91814"/>
                  <a:pt x="446723" y="98481"/>
                  <a:pt x="446723" y="89909"/>
                </a:cubicBezTo>
                <a:cubicBezTo>
                  <a:pt x="447675" y="86099"/>
                  <a:pt x="448628" y="81336"/>
                  <a:pt x="450533" y="73716"/>
                </a:cubicBezTo>
                <a:cubicBezTo>
                  <a:pt x="448628" y="80384"/>
                  <a:pt x="447675" y="86099"/>
                  <a:pt x="446723" y="88956"/>
                </a:cubicBezTo>
                <a:cubicBezTo>
                  <a:pt x="446723" y="87051"/>
                  <a:pt x="446723" y="83241"/>
                  <a:pt x="446723" y="79431"/>
                </a:cubicBezTo>
                <a:cubicBezTo>
                  <a:pt x="447675" y="80384"/>
                  <a:pt x="447675" y="79431"/>
                  <a:pt x="446723" y="77526"/>
                </a:cubicBezTo>
                <a:cubicBezTo>
                  <a:pt x="446723" y="74669"/>
                  <a:pt x="446723" y="70859"/>
                  <a:pt x="446723" y="67049"/>
                </a:cubicBezTo>
                <a:cubicBezTo>
                  <a:pt x="446723" y="70859"/>
                  <a:pt x="446723" y="74669"/>
                  <a:pt x="446723" y="77526"/>
                </a:cubicBezTo>
                <a:cubicBezTo>
                  <a:pt x="445770" y="76574"/>
                  <a:pt x="445770" y="75621"/>
                  <a:pt x="444818" y="74669"/>
                </a:cubicBezTo>
                <a:cubicBezTo>
                  <a:pt x="443865" y="73716"/>
                  <a:pt x="442913" y="72764"/>
                  <a:pt x="441008" y="71811"/>
                </a:cubicBezTo>
                <a:cubicBezTo>
                  <a:pt x="441008" y="72764"/>
                  <a:pt x="441008" y="73716"/>
                  <a:pt x="441008" y="74669"/>
                </a:cubicBezTo>
                <a:cubicBezTo>
                  <a:pt x="443865" y="76574"/>
                  <a:pt x="445770" y="77526"/>
                  <a:pt x="445770" y="78479"/>
                </a:cubicBezTo>
                <a:cubicBezTo>
                  <a:pt x="445770" y="78479"/>
                  <a:pt x="446723" y="79431"/>
                  <a:pt x="446723" y="79431"/>
                </a:cubicBezTo>
                <a:cubicBezTo>
                  <a:pt x="446723" y="85146"/>
                  <a:pt x="445770" y="88956"/>
                  <a:pt x="445770" y="91814"/>
                </a:cubicBezTo>
                <a:cubicBezTo>
                  <a:pt x="444818" y="95624"/>
                  <a:pt x="444818" y="95624"/>
                  <a:pt x="443865" y="90861"/>
                </a:cubicBezTo>
                <a:cubicBezTo>
                  <a:pt x="443865" y="90861"/>
                  <a:pt x="443865" y="89909"/>
                  <a:pt x="442913" y="88956"/>
                </a:cubicBezTo>
                <a:cubicBezTo>
                  <a:pt x="441960" y="87051"/>
                  <a:pt x="437198" y="80384"/>
                  <a:pt x="434340" y="75621"/>
                </a:cubicBezTo>
                <a:cubicBezTo>
                  <a:pt x="428625" y="70859"/>
                  <a:pt x="421958" y="65144"/>
                  <a:pt x="418148" y="61334"/>
                </a:cubicBezTo>
                <a:cubicBezTo>
                  <a:pt x="411480" y="57524"/>
                  <a:pt x="405765" y="54666"/>
                  <a:pt x="406718" y="52761"/>
                </a:cubicBezTo>
                <a:cubicBezTo>
                  <a:pt x="397193" y="49904"/>
                  <a:pt x="392430" y="49904"/>
                  <a:pt x="393383" y="48951"/>
                </a:cubicBezTo>
                <a:cubicBezTo>
                  <a:pt x="380048" y="51809"/>
                  <a:pt x="379095" y="51809"/>
                  <a:pt x="391478" y="45141"/>
                </a:cubicBezTo>
                <a:cubicBezTo>
                  <a:pt x="373380" y="54666"/>
                  <a:pt x="374333" y="52761"/>
                  <a:pt x="391478" y="33711"/>
                </a:cubicBezTo>
                <a:cubicBezTo>
                  <a:pt x="373380" y="53714"/>
                  <a:pt x="371475" y="55619"/>
                  <a:pt x="380048" y="33711"/>
                </a:cubicBezTo>
                <a:cubicBezTo>
                  <a:pt x="375285" y="47046"/>
                  <a:pt x="373380" y="50856"/>
                  <a:pt x="373380" y="45141"/>
                </a:cubicBezTo>
                <a:cubicBezTo>
                  <a:pt x="373380" y="45141"/>
                  <a:pt x="372428" y="42284"/>
                  <a:pt x="371475" y="35616"/>
                </a:cubicBezTo>
                <a:cubicBezTo>
                  <a:pt x="370523" y="33711"/>
                  <a:pt x="369570" y="30854"/>
                  <a:pt x="368618" y="27996"/>
                </a:cubicBezTo>
                <a:cubicBezTo>
                  <a:pt x="365760" y="23234"/>
                  <a:pt x="359093" y="14661"/>
                  <a:pt x="349568" y="4184"/>
                </a:cubicBezTo>
                <a:cubicBezTo>
                  <a:pt x="371475" y="29901"/>
                  <a:pt x="346710" y="5136"/>
                  <a:pt x="338138" y="374"/>
                </a:cubicBezTo>
                <a:cubicBezTo>
                  <a:pt x="331470" y="-579"/>
                  <a:pt x="325755" y="374"/>
                  <a:pt x="320993" y="2279"/>
                </a:cubicBezTo>
                <a:cubicBezTo>
                  <a:pt x="316230" y="4184"/>
                  <a:pt x="311468" y="7041"/>
                  <a:pt x="306705" y="10851"/>
                </a:cubicBezTo>
                <a:cubicBezTo>
                  <a:pt x="302895" y="14661"/>
                  <a:pt x="299085" y="18471"/>
                  <a:pt x="295275" y="23234"/>
                </a:cubicBezTo>
                <a:cubicBezTo>
                  <a:pt x="290513" y="28949"/>
                  <a:pt x="285750" y="34664"/>
                  <a:pt x="280988" y="40379"/>
                </a:cubicBezTo>
                <a:cubicBezTo>
                  <a:pt x="239078" y="91814"/>
                  <a:pt x="263843" y="65144"/>
                  <a:pt x="221933" y="116579"/>
                </a:cubicBezTo>
                <a:cubicBezTo>
                  <a:pt x="181928" y="165156"/>
                  <a:pt x="171450" y="156584"/>
                  <a:pt x="129540" y="204209"/>
                </a:cubicBezTo>
                <a:cubicBezTo>
                  <a:pt x="96203" y="242309"/>
                  <a:pt x="41910" y="278504"/>
                  <a:pt x="11430" y="321366"/>
                </a:cubicBezTo>
                <a:cubicBezTo>
                  <a:pt x="7620" y="327081"/>
                  <a:pt x="3810" y="333749"/>
                  <a:pt x="0" y="340416"/>
                </a:cubicBezTo>
                <a:cubicBezTo>
                  <a:pt x="5715" y="343274"/>
                  <a:pt x="13335" y="355656"/>
                  <a:pt x="15240" y="348989"/>
                </a:cubicBezTo>
                <a:cubicBezTo>
                  <a:pt x="20955" y="361371"/>
                  <a:pt x="31433" y="379469"/>
                  <a:pt x="28575" y="360419"/>
                </a:cubicBezTo>
                <a:cubicBezTo>
                  <a:pt x="34290" y="383279"/>
                  <a:pt x="56198" y="392804"/>
                  <a:pt x="40958" y="373754"/>
                </a:cubicBezTo>
                <a:cubicBezTo>
                  <a:pt x="43815" y="377564"/>
                  <a:pt x="46673" y="380421"/>
                  <a:pt x="49530" y="383279"/>
                </a:cubicBezTo>
                <a:cubicBezTo>
                  <a:pt x="60008" y="388994"/>
                  <a:pt x="67628" y="391851"/>
                  <a:pt x="68580" y="392804"/>
                </a:cubicBezTo>
                <a:cubicBezTo>
                  <a:pt x="72390" y="393756"/>
                  <a:pt x="74295" y="393756"/>
                  <a:pt x="74295" y="393756"/>
                </a:cubicBezTo>
                <a:cubicBezTo>
                  <a:pt x="75248" y="394709"/>
                  <a:pt x="70485" y="394709"/>
                  <a:pt x="59055" y="396614"/>
                </a:cubicBezTo>
                <a:cubicBezTo>
                  <a:pt x="70485" y="394709"/>
                  <a:pt x="77153" y="394709"/>
                  <a:pt x="77153" y="393756"/>
                </a:cubicBezTo>
                <a:cubicBezTo>
                  <a:pt x="78105" y="394709"/>
                  <a:pt x="72390" y="394709"/>
                  <a:pt x="60960" y="397566"/>
                </a:cubicBezTo>
                <a:cubicBezTo>
                  <a:pt x="72390" y="394709"/>
                  <a:pt x="79058" y="394709"/>
                  <a:pt x="78105" y="394709"/>
                </a:cubicBezTo>
                <a:cubicBezTo>
                  <a:pt x="78105" y="395661"/>
                  <a:pt x="77153" y="395661"/>
                  <a:pt x="73343" y="397566"/>
                </a:cubicBezTo>
                <a:cubicBezTo>
                  <a:pt x="70485" y="398519"/>
                  <a:pt x="67628" y="399471"/>
                  <a:pt x="63818" y="400424"/>
                </a:cubicBezTo>
                <a:cubicBezTo>
                  <a:pt x="67628" y="399471"/>
                  <a:pt x="70485" y="398519"/>
                  <a:pt x="73343" y="397566"/>
                </a:cubicBezTo>
                <a:cubicBezTo>
                  <a:pt x="70485" y="398519"/>
                  <a:pt x="66675" y="399471"/>
                  <a:pt x="62865" y="401376"/>
                </a:cubicBezTo>
                <a:cubicBezTo>
                  <a:pt x="72390" y="397566"/>
                  <a:pt x="78105" y="396614"/>
                  <a:pt x="80010" y="395661"/>
                </a:cubicBezTo>
                <a:cubicBezTo>
                  <a:pt x="80010" y="395661"/>
                  <a:pt x="80010" y="395661"/>
                  <a:pt x="80010" y="395661"/>
                </a:cubicBezTo>
                <a:cubicBezTo>
                  <a:pt x="80010" y="395661"/>
                  <a:pt x="80010" y="396614"/>
                  <a:pt x="80010" y="396614"/>
                </a:cubicBezTo>
                <a:cubicBezTo>
                  <a:pt x="77153" y="397566"/>
                  <a:pt x="72390" y="399471"/>
                  <a:pt x="65723" y="402329"/>
                </a:cubicBezTo>
                <a:cubicBezTo>
                  <a:pt x="72390" y="399471"/>
                  <a:pt x="78105" y="397566"/>
                  <a:pt x="80010" y="396614"/>
                </a:cubicBezTo>
                <a:cubicBezTo>
                  <a:pt x="79058" y="398519"/>
                  <a:pt x="74295" y="400424"/>
                  <a:pt x="67628" y="405186"/>
                </a:cubicBezTo>
                <a:cubicBezTo>
                  <a:pt x="75248" y="400424"/>
                  <a:pt x="80010" y="398519"/>
                  <a:pt x="80963" y="396614"/>
                </a:cubicBezTo>
                <a:cubicBezTo>
                  <a:pt x="80963" y="396614"/>
                  <a:pt x="80963" y="396614"/>
                  <a:pt x="81915" y="396614"/>
                </a:cubicBezTo>
                <a:cubicBezTo>
                  <a:pt x="81915" y="398519"/>
                  <a:pt x="77153" y="401376"/>
                  <a:pt x="68580" y="406139"/>
                </a:cubicBezTo>
                <a:cubicBezTo>
                  <a:pt x="77153" y="400424"/>
                  <a:pt x="82868" y="397566"/>
                  <a:pt x="81915" y="396614"/>
                </a:cubicBezTo>
                <a:cubicBezTo>
                  <a:pt x="81915" y="396614"/>
                  <a:pt x="81915" y="396614"/>
                  <a:pt x="81915" y="396614"/>
                </a:cubicBezTo>
                <a:cubicBezTo>
                  <a:pt x="83820" y="398519"/>
                  <a:pt x="79058" y="402329"/>
                  <a:pt x="70485" y="408996"/>
                </a:cubicBezTo>
                <a:cubicBezTo>
                  <a:pt x="80010" y="402329"/>
                  <a:pt x="85725" y="399471"/>
                  <a:pt x="82868" y="397566"/>
                </a:cubicBezTo>
                <a:cubicBezTo>
                  <a:pt x="84773" y="399471"/>
                  <a:pt x="81915" y="402329"/>
                  <a:pt x="75248" y="406139"/>
                </a:cubicBezTo>
                <a:cubicBezTo>
                  <a:pt x="74295" y="407091"/>
                  <a:pt x="72390" y="408044"/>
                  <a:pt x="71438" y="408996"/>
                </a:cubicBezTo>
                <a:cubicBezTo>
                  <a:pt x="72390" y="408044"/>
                  <a:pt x="73343" y="408044"/>
                  <a:pt x="74295" y="407091"/>
                </a:cubicBezTo>
                <a:cubicBezTo>
                  <a:pt x="73343" y="408044"/>
                  <a:pt x="72390" y="408996"/>
                  <a:pt x="70485" y="409949"/>
                </a:cubicBezTo>
                <a:cubicBezTo>
                  <a:pt x="72390" y="408996"/>
                  <a:pt x="73343" y="408044"/>
                  <a:pt x="74295" y="407091"/>
                </a:cubicBezTo>
                <a:cubicBezTo>
                  <a:pt x="81915" y="402329"/>
                  <a:pt x="87630" y="399471"/>
                  <a:pt x="85725" y="397566"/>
                </a:cubicBezTo>
                <a:cubicBezTo>
                  <a:pt x="87630" y="398519"/>
                  <a:pt x="87630" y="400424"/>
                  <a:pt x="88583" y="402329"/>
                </a:cubicBezTo>
                <a:cubicBezTo>
                  <a:pt x="88583" y="402329"/>
                  <a:pt x="88583" y="402329"/>
                  <a:pt x="89535" y="403281"/>
                </a:cubicBezTo>
                <a:cubicBezTo>
                  <a:pt x="89535" y="402329"/>
                  <a:pt x="88583" y="400424"/>
                  <a:pt x="88583" y="399471"/>
                </a:cubicBezTo>
                <a:cubicBezTo>
                  <a:pt x="88583" y="399471"/>
                  <a:pt x="89535" y="399471"/>
                  <a:pt x="89535" y="399471"/>
                </a:cubicBezTo>
                <a:cubicBezTo>
                  <a:pt x="90488" y="400424"/>
                  <a:pt x="90488" y="401376"/>
                  <a:pt x="91440" y="402329"/>
                </a:cubicBezTo>
                <a:cubicBezTo>
                  <a:pt x="91440" y="401376"/>
                  <a:pt x="90488" y="400424"/>
                  <a:pt x="90488" y="399471"/>
                </a:cubicBezTo>
                <a:cubicBezTo>
                  <a:pt x="90488" y="399471"/>
                  <a:pt x="91440" y="399471"/>
                  <a:pt x="91440" y="399471"/>
                </a:cubicBezTo>
                <a:cubicBezTo>
                  <a:pt x="91440" y="400424"/>
                  <a:pt x="92393" y="401376"/>
                  <a:pt x="92393" y="402329"/>
                </a:cubicBezTo>
                <a:lnTo>
                  <a:pt x="92393" y="402329"/>
                </a:lnTo>
                <a:cubicBezTo>
                  <a:pt x="92393" y="402329"/>
                  <a:pt x="93345" y="402329"/>
                  <a:pt x="93345" y="403281"/>
                </a:cubicBezTo>
                <a:cubicBezTo>
                  <a:pt x="93345" y="402329"/>
                  <a:pt x="92393" y="400424"/>
                  <a:pt x="92393" y="399471"/>
                </a:cubicBezTo>
                <a:cubicBezTo>
                  <a:pt x="92393" y="399471"/>
                  <a:pt x="93345" y="399471"/>
                  <a:pt x="93345" y="399471"/>
                </a:cubicBezTo>
                <a:cubicBezTo>
                  <a:pt x="94298" y="399471"/>
                  <a:pt x="95250" y="399471"/>
                  <a:pt x="95250" y="400424"/>
                </a:cubicBezTo>
                <a:cubicBezTo>
                  <a:pt x="95250" y="401376"/>
                  <a:pt x="95250" y="402329"/>
                  <a:pt x="95250" y="403281"/>
                </a:cubicBezTo>
                <a:cubicBezTo>
                  <a:pt x="95250" y="403281"/>
                  <a:pt x="94298" y="402329"/>
                  <a:pt x="94298" y="402329"/>
                </a:cubicBezTo>
                <a:cubicBezTo>
                  <a:pt x="94298" y="402329"/>
                  <a:pt x="95250" y="403281"/>
                  <a:pt x="95250" y="403281"/>
                </a:cubicBezTo>
                <a:cubicBezTo>
                  <a:pt x="95250" y="403281"/>
                  <a:pt x="95250" y="404234"/>
                  <a:pt x="95250" y="404234"/>
                </a:cubicBezTo>
                <a:cubicBezTo>
                  <a:pt x="96203" y="405186"/>
                  <a:pt x="96203" y="406139"/>
                  <a:pt x="97155" y="408044"/>
                </a:cubicBezTo>
                <a:cubicBezTo>
                  <a:pt x="97155" y="408044"/>
                  <a:pt x="97155" y="408044"/>
                  <a:pt x="97155" y="408044"/>
                </a:cubicBezTo>
                <a:cubicBezTo>
                  <a:pt x="97155" y="408044"/>
                  <a:pt x="97155" y="408044"/>
                  <a:pt x="97155" y="408044"/>
                </a:cubicBezTo>
                <a:cubicBezTo>
                  <a:pt x="97155" y="408996"/>
                  <a:pt x="98108" y="409949"/>
                  <a:pt x="98108" y="411854"/>
                </a:cubicBezTo>
                <a:cubicBezTo>
                  <a:pt x="100013" y="414711"/>
                  <a:pt x="100965" y="417569"/>
                  <a:pt x="101918" y="420426"/>
                </a:cubicBezTo>
                <a:cubicBezTo>
                  <a:pt x="101918" y="420426"/>
                  <a:pt x="101918" y="420426"/>
                  <a:pt x="101918" y="420426"/>
                </a:cubicBezTo>
                <a:cubicBezTo>
                  <a:pt x="101918" y="420426"/>
                  <a:pt x="101918" y="420426"/>
                  <a:pt x="101918" y="420426"/>
                </a:cubicBezTo>
                <a:cubicBezTo>
                  <a:pt x="101918" y="420426"/>
                  <a:pt x="101918" y="420426"/>
                  <a:pt x="101918" y="420426"/>
                </a:cubicBezTo>
                <a:cubicBezTo>
                  <a:pt x="101918" y="421379"/>
                  <a:pt x="102870" y="422331"/>
                  <a:pt x="102870" y="424236"/>
                </a:cubicBezTo>
                <a:cubicBezTo>
                  <a:pt x="102870" y="425189"/>
                  <a:pt x="102870" y="426141"/>
                  <a:pt x="102870" y="427094"/>
                </a:cubicBezTo>
                <a:cubicBezTo>
                  <a:pt x="102870" y="426141"/>
                  <a:pt x="102870" y="426141"/>
                  <a:pt x="102870" y="425189"/>
                </a:cubicBezTo>
                <a:cubicBezTo>
                  <a:pt x="102870" y="426141"/>
                  <a:pt x="102870" y="426141"/>
                  <a:pt x="102870" y="427094"/>
                </a:cubicBezTo>
                <a:cubicBezTo>
                  <a:pt x="102870" y="427094"/>
                  <a:pt x="102870" y="427094"/>
                  <a:pt x="102870" y="427094"/>
                </a:cubicBezTo>
                <a:cubicBezTo>
                  <a:pt x="102870" y="426141"/>
                  <a:pt x="102870" y="425189"/>
                  <a:pt x="102870" y="424236"/>
                </a:cubicBezTo>
                <a:cubicBezTo>
                  <a:pt x="102870" y="423284"/>
                  <a:pt x="102870" y="423284"/>
                  <a:pt x="101918" y="422331"/>
                </a:cubicBezTo>
                <a:cubicBezTo>
                  <a:pt x="101918" y="422331"/>
                  <a:pt x="101918" y="422331"/>
                  <a:pt x="101918" y="422331"/>
                </a:cubicBezTo>
                <a:cubicBezTo>
                  <a:pt x="101918" y="422331"/>
                  <a:pt x="101918" y="422331"/>
                  <a:pt x="101918" y="422331"/>
                </a:cubicBezTo>
                <a:cubicBezTo>
                  <a:pt x="101918" y="422331"/>
                  <a:pt x="101918" y="422331"/>
                  <a:pt x="101918" y="422331"/>
                </a:cubicBezTo>
                <a:cubicBezTo>
                  <a:pt x="100965" y="420426"/>
                  <a:pt x="100013" y="417569"/>
                  <a:pt x="99060" y="415664"/>
                </a:cubicBezTo>
                <a:cubicBezTo>
                  <a:pt x="99060" y="416616"/>
                  <a:pt x="99060" y="416616"/>
                  <a:pt x="99060" y="417569"/>
                </a:cubicBezTo>
                <a:cubicBezTo>
                  <a:pt x="99060" y="417569"/>
                  <a:pt x="99060" y="417569"/>
                  <a:pt x="99060" y="418521"/>
                </a:cubicBezTo>
                <a:cubicBezTo>
                  <a:pt x="100013" y="420426"/>
                  <a:pt x="100965" y="422331"/>
                  <a:pt x="101918" y="424236"/>
                </a:cubicBezTo>
                <a:lnTo>
                  <a:pt x="101918" y="424236"/>
                </a:lnTo>
                <a:cubicBezTo>
                  <a:pt x="100965" y="423284"/>
                  <a:pt x="100965" y="421379"/>
                  <a:pt x="100013" y="420426"/>
                </a:cubicBezTo>
                <a:cubicBezTo>
                  <a:pt x="100013" y="420426"/>
                  <a:pt x="100013" y="421379"/>
                  <a:pt x="100013" y="421379"/>
                </a:cubicBezTo>
                <a:cubicBezTo>
                  <a:pt x="100965" y="422331"/>
                  <a:pt x="100965" y="423284"/>
                  <a:pt x="101918" y="425189"/>
                </a:cubicBezTo>
                <a:cubicBezTo>
                  <a:pt x="101918" y="425189"/>
                  <a:pt x="101918" y="425189"/>
                  <a:pt x="101918" y="425189"/>
                </a:cubicBezTo>
                <a:cubicBezTo>
                  <a:pt x="101918" y="424236"/>
                  <a:pt x="100965" y="423284"/>
                  <a:pt x="100965" y="422331"/>
                </a:cubicBezTo>
                <a:cubicBezTo>
                  <a:pt x="100965" y="422331"/>
                  <a:pt x="100965" y="422331"/>
                  <a:pt x="100965" y="422331"/>
                </a:cubicBezTo>
                <a:cubicBezTo>
                  <a:pt x="100965" y="422331"/>
                  <a:pt x="100965" y="422331"/>
                  <a:pt x="100965" y="422331"/>
                </a:cubicBezTo>
                <a:cubicBezTo>
                  <a:pt x="100965" y="421379"/>
                  <a:pt x="100013" y="421379"/>
                  <a:pt x="100013" y="420426"/>
                </a:cubicBezTo>
                <a:cubicBezTo>
                  <a:pt x="100013" y="420426"/>
                  <a:pt x="100013" y="419474"/>
                  <a:pt x="100013" y="419474"/>
                </a:cubicBezTo>
                <a:cubicBezTo>
                  <a:pt x="100013" y="419474"/>
                  <a:pt x="100013" y="420426"/>
                  <a:pt x="100965" y="420426"/>
                </a:cubicBezTo>
                <a:cubicBezTo>
                  <a:pt x="100965" y="420426"/>
                  <a:pt x="100965" y="419474"/>
                  <a:pt x="100965" y="419474"/>
                </a:cubicBezTo>
                <a:cubicBezTo>
                  <a:pt x="100965" y="419474"/>
                  <a:pt x="100965" y="419474"/>
                  <a:pt x="100965" y="418521"/>
                </a:cubicBezTo>
                <a:cubicBezTo>
                  <a:pt x="100965" y="418521"/>
                  <a:pt x="100965" y="418521"/>
                  <a:pt x="100965" y="418521"/>
                </a:cubicBezTo>
                <a:cubicBezTo>
                  <a:pt x="100965" y="418521"/>
                  <a:pt x="100965" y="418521"/>
                  <a:pt x="100965" y="418521"/>
                </a:cubicBezTo>
                <a:cubicBezTo>
                  <a:pt x="100965" y="418521"/>
                  <a:pt x="100965" y="418521"/>
                  <a:pt x="100965" y="418521"/>
                </a:cubicBezTo>
                <a:cubicBezTo>
                  <a:pt x="100965" y="418521"/>
                  <a:pt x="100965" y="418521"/>
                  <a:pt x="100965" y="417569"/>
                </a:cubicBezTo>
                <a:cubicBezTo>
                  <a:pt x="100965" y="417569"/>
                  <a:pt x="100965" y="417569"/>
                  <a:pt x="100965" y="417569"/>
                </a:cubicBezTo>
                <a:cubicBezTo>
                  <a:pt x="100965" y="417569"/>
                  <a:pt x="100965" y="417569"/>
                  <a:pt x="100965" y="418521"/>
                </a:cubicBezTo>
                <a:cubicBezTo>
                  <a:pt x="100965" y="418521"/>
                  <a:pt x="100965" y="419474"/>
                  <a:pt x="100965" y="419474"/>
                </a:cubicBezTo>
                <a:cubicBezTo>
                  <a:pt x="100965" y="419474"/>
                  <a:pt x="100965" y="419474"/>
                  <a:pt x="100965" y="418521"/>
                </a:cubicBezTo>
                <a:cubicBezTo>
                  <a:pt x="100965" y="418521"/>
                  <a:pt x="100965" y="418521"/>
                  <a:pt x="100965" y="418521"/>
                </a:cubicBezTo>
                <a:cubicBezTo>
                  <a:pt x="100965" y="418521"/>
                  <a:pt x="100965" y="418521"/>
                  <a:pt x="100965" y="419474"/>
                </a:cubicBezTo>
                <a:cubicBezTo>
                  <a:pt x="100965" y="420426"/>
                  <a:pt x="100965" y="420426"/>
                  <a:pt x="100013" y="420426"/>
                </a:cubicBezTo>
                <a:cubicBezTo>
                  <a:pt x="100013" y="420426"/>
                  <a:pt x="100013" y="420426"/>
                  <a:pt x="100013" y="420426"/>
                </a:cubicBezTo>
                <a:cubicBezTo>
                  <a:pt x="100013" y="420426"/>
                  <a:pt x="100013" y="420426"/>
                  <a:pt x="100013" y="420426"/>
                </a:cubicBezTo>
                <a:cubicBezTo>
                  <a:pt x="100013" y="420426"/>
                  <a:pt x="100013" y="420426"/>
                  <a:pt x="100013" y="420426"/>
                </a:cubicBezTo>
                <a:cubicBezTo>
                  <a:pt x="99060" y="422331"/>
                  <a:pt x="96203" y="423284"/>
                  <a:pt x="92393" y="422331"/>
                </a:cubicBezTo>
                <a:cubicBezTo>
                  <a:pt x="94298" y="423284"/>
                  <a:pt x="96203" y="423284"/>
                  <a:pt x="98108" y="422331"/>
                </a:cubicBezTo>
                <a:cubicBezTo>
                  <a:pt x="99060" y="423284"/>
                  <a:pt x="100965" y="423284"/>
                  <a:pt x="101918" y="423284"/>
                </a:cubicBezTo>
                <a:cubicBezTo>
                  <a:pt x="100965" y="426141"/>
                  <a:pt x="99060" y="427094"/>
                  <a:pt x="95250" y="424236"/>
                </a:cubicBezTo>
                <a:cubicBezTo>
                  <a:pt x="100013" y="427094"/>
                  <a:pt x="101918" y="426141"/>
                  <a:pt x="102870" y="423284"/>
                </a:cubicBezTo>
                <a:cubicBezTo>
                  <a:pt x="103823" y="424236"/>
                  <a:pt x="104775" y="425189"/>
                  <a:pt x="105728" y="426141"/>
                </a:cubicBezTo>
                <a:cubicBezTo>
                  <a:pt x="105728" y="426141"/>
                  <a:pt x="105728" y="426141"/>
                  <a:pt x="105728" y="426141"/>
                </a:cubicBezTo>
                <a:cubicBezTo>
                  <a:pt x="105728" y="426141"/>
                  <a:pt x="105728" y="426141"/>
                  <a:pt x="105728" y="426141"/>
                </a:cubicBezTo>
                <a:cubicBezTo>
                  <a:pt x="105728" y="426141"/>
                  <a:pt x="105728" y="426141"/>
                  <a:pt x="105728" y="426141"/>
                </a:cubicBezTo>
                <a:cubicBezTo>
                  <a:pt x="105728" y="427094"/>
                  <a:pt x="105728" y="427094"/>
                  <a:pt x="105728" y="428046"/>
                </a:cubicBezTo>
                <a:cubicBezTo>
                  <a:pt x="105728" y="428046"/>
                  <a:pt x="105728" y="428046"/>
                  <a:pt x="105728" y="428046"/>
                </a:cubicBezTo>
                <a:cubicBezTo>
                  <a:pt x="105728" y="428046"/>
                  <a:pt x="105728" y="427094"/>
                  <a:pt x="105728" y="427094"/>
                </a:cubicBezTo>
                <a:cubicBezTo>
                  <a:pt x="105728" y="427094"/>
                  <a:pt x="105728" y="427094"/>
                  <a:pt x="105728" y="428046"/>
                </a:cubicBezTo>
                <a:lnTo>
                  <a:pt x="105728" y="428046"/>
                </a:lnTo>
                <a:cubicBezTo>
                  <a:pt x="105728" y="428046"/>
                  <a:pt x="105728" y="428046"/>
                  <a:pt x="105728" y="427094"/>
                </a:cubicBezTo>
                <a:cubicBezTo>
                  <a:pt x="105728" y="427094"/>
                  <a:pt x="105728" y="427094"/>
                  <a:pt x="105728" y="426141"/>
                </a:cubicBezTo>
                <a:cubicBezTo>
                  <a:pt x="105728" y="426141"/>
                  <a:pt x="105728" y="427094"/>
                  <a:pt x="106680" y="427094"/>
                </a:cubicBezTo>
                <a:cubicBezTo>
                  <a:pt x="106680" y="427094"/>
                  <a:pt x="106680" y="426141"/>
                  <a:pt x="105728" y="426141"/>
                </a:cubicBezTo>
                <a:cubicBezTo>
                  <a:pt x="105728" y="426141"/>
                  <a:pt x="105728" y="425189"/>
                  <a:pt x="105728" y="425189"/>
                </a:cubicBezTo>
                <a:cubicBezTo>
                  <a:pt x="105728" y="426141"/>
                  <a:pt x="106680" y="426141"/>
                  <a:pt x="106680" y="427094"/>
                </a:cubicBezTo>
                <a:cubicBezTo>
                  <a:pt x="106680" y="427094"/>
                  <a:pt x="106680" y="427094"/>
                  <a:pt x="106680" y="427094"/>
                </a:cubicBezTo>
                <a:cubicBezTo>
                  <a:pt x="106680" y="427094"/>
                  <a:pt x="106680" y="427094"/>
                  <a:pt x="106680" y="427094"/>
                </a:cubicBezTo>
                <a:lnTo>
                  <a:pt x="106680" y="427094"/>
                </a:lnTo>
                <a:lnTo>
                  <a:pt x="106680" y="427094"/>
                </a:lnTo>
                <a:cubicBezTo>
                  <a:pt x="106680" y="427094"/>
                  <a:pt x="106680" y="428046"/>
                  <a:pt x="106680" y="428046"/>
                </a:cubicBezTo>
                <a:lnTo>
                  <a:pt x="106680" y="428046"/>
                </a:lnTo>
                <a:cubicBezTo>
                  <a:pt x="106680" y="428046"/>
                  <a:pt x="106680" y="428046"/>
                  <a:pt x="106680" y="428046"/>
                </a:cubicBezTo>
                <a:lnTo>
                  <a:pt x="106680" y="428046"/>
                </a:lnTo>
                <a:lnTo>
                  <a:pt x="106680" y="428046"/>
                </a:lnTo>
                <a:cubicBezTo>
                  <a:pt x="106680" y="428046"/>
                  <a:pt x="106680" y="428046"/>
                  <a:pt x="106680" y="428046"/>
                </a:cubicBezTo>
                <a:cubicBezTo>
                  <a:pt x="106680" y="428046"/>
                  <a:pt x="106680" y="428046"/>
                  <a:pt x="106680" y="427094"/>
                </a:cubicBezTo>
                <a:lnTo>
                  <a:pt x="106680" y="427094"/>
                </a:lnTo>
                <a:cubicBezTo>
                  <a:pt x="106680" y="427094"/>
                  <a:pt x="106680" y="427094"/>
                  <a:pt x="106680" y="428046"/>
                </a:cubicBezTo>
                <a:cubicBezTo>
                  <a:pt x="106680" y="428999"/>
                  <a:pt x="106680" y="428999"/>
                  <a:pt x="105728" y="428999"/>
                </a:cubicBezTo>
                <a:cubicBezTo>
                  <a:pt x="105728" y="428999"/>
                  <a:pt x="105728" y="428046"/>
                  <a:pt x="105728" y="428046"/>
                </a:cubicBezTo>
                <a:cubicBezTo>
                  <a:pt x="105728" y="428046"/>
                  <a:pt x="105728" y="428046"/>
                  <a:pt x="105728" y="428046"/>
                </a:cubicBezTo>
                <a:cubicBezTo>
                  <a:pt x="105728" y="428046"/>
                  <a:pt x="105728" y="428999"/>
                  <a:pt x="105728" y="428999"/>
                </a:cubicBezTo>
                <a:cubicBezTo>
                  <a:pt x="104775" y="428999"/>
                  <a:pt x="103823" y="428046"/>
                  <a:pt x="101918" y="427094"/>
                </a:cubicBezTo>
                <a:cubicBezTo>
                  <a:pt x="103823" y="428999"/>
                  <a:pt x="104775" y="428999"/>
                  <a:pt x="105728" y="428999"/>
                </a:cubicBezTo>
                <a:cubicBezTo>
                  <a:pt x="105728" y="429951"/>
                  <a:pt x="104775" y="430904"/>
                  <a:pt x="103823" y="430904"/>
                </a:cubicBezTo>
                <a:cubicBezTo>
                  <a:pt x="102870" y="430904"/>
                  <a:pt x="102870" y="429951"/>
                  <a:pt x="101918" y="428999"/>
                </a:cubicBezTo>
                <a:cubicBezTo>
                  <a:pt x="102870" y="429951"/>
                  <a:pt x="102870" y="429951"/>
                  <a:pt x="103823" y="430904"/>
                </a:cubicBezTo>
                <a:cubicBezTo>
                  <a:pt x="102870" y="430904"/>
                  <a:pt x="100965" y="429951"/>
                  <a:pt x="99060" y="428046"/>
                </a:cubicBezTo>
                <a:cubicBezTo>
                  <a:pt x="100965" y="429951"/>
                  <a:pt x="102870" y="430904"/>
                  <a:pt x="103823" y="430904"/>
                </a:cubicBezTo>
                <a:cubicBezTo>
                  <a:pt x="105728" y="432809"/>
                  <a:pt x="106680" y="431856"/>
                  <a:pt x="106680" y="429951"/>
                </a:cubicBezTo>
                <a:cubicBezTo>
                  <a:pt x="108585" y="435666"/>
                  <a:pt x="107633" y="438524"/>
                  <a:pt x="102870" y="431856"/>
                </a:cubicBezTo>
                <a:cubicBezTo>
                  <a:pt x="104775" y="434714"/>
                  <a:pt x="106680" y="435666"/>
                  <a:pt x="107633" y="436619"/>
                </a:cubicBezTo>
                <a:cubicBezTo>
                  <a:pt x="107633" y="436619"/>
                  <a:pt x="107633" y="436619"/>
                  <a:pt x="107633" y="435666"/>
                </a:cubicBezTo>
                <a:cubicBezTo>
                  <a:pt x="107633" y="435666"/>
                  <a:pt x="107633" y="436619"/>
                  <a:pt x="107633" y="436619"/>
                </a:cubicBezTo>
                <a:cubicBezTo>
                  <a:pt x="109538" y="436619"/>
                  <a:pt x="109538" y="434714"/>
                  <a:pt x="107633" y="430904"/>
                </a:cubicBezTo>
                <a:cubicBezTo>
                  <a:pt x="107633" y="430904"/>
                  <a:pt x="107633" y="430904"/>
                  <a:pt x="107633" y="430904"/>
                </a:cubicBezTo>
                <a:cubicBezTo>
                  <a:pt x="109538" y="435666"/>
                  <a:pt x="110490" y="440429"/>
                  <a:pt x="109538" y="440429"/>
                </a:cubicBezTo>
                <a:cubicBezTo>
                  <a:pt x="109538" y="440429"/>
                  <a:pt x="109538" y="440429"/>
                  <a:pt x="109538" y="440429"/>
                </a:cubicBezTo>
                <a:cubicBezTo>
                  <a:pt x="109538" y="440429"/>
                  <a:pt x="109538" y="440429"/>
                  <a:pt x="109538" y="440429"/>
                </a:cubicBezTo>
                <a:cubicBezTo>
                  <a:pt x="109538" y="440429"/>
                  <a:pt x="108585" y="439476"/>
                  <a:pt x="107633" y="438524"/>
                </a:cubicBezTo>
                <a:cubicBezTo>
                  <a:pt x="108585" y="440429"/>
                  <a:pt x="109538" y="441381"/>
                  <a:pt x="109538" y="441381"/>
                </a:cubicBezTo>
                <a:cubicBezTo>
                  <a:pt x="110490" y="443286"/>
                  <a:pt x="111443" y="443286"/>
                  <a:pt x="111443" y="443286"/>
                </a:cubicBezTo>
                <a:cubicBezTo>
                  <a:pt x="111443" y="442334"/>
                  <a:pt x="110490" y="441381"/>
                  <a:pt x="110490" y="439476"/>
                </a:cubicBezTo>
                <a:cubicBezTo>
                  <a:pt x="110490" y="440429"/>
                  <a:pt x="111443" y="442334"/>
                  <a:pt x="111443" y="443286"/>
                </a:cubicBezTo>
                <a:cubicBezTo>
                  <a:pt x="111443" y="443286"/>
                  <a:pt x="111443" y="443286"/>
                  <a:pt x="111443" y="442334"/>
                </a:cubicBezTo>
                <a:cubicBezTo>
                  <a:pt x="111443" y="440429"/>
                  <a:pt x="110490" y="437571"/>
                  <a:pt x="108585" y="433761"/>
                </a:cubicBezTo>
                <a:cubicBezTo>
                  <a:pt x="109538" y="436619"/>
                  <a:pt x="110490" y="438524"/>
                  <a:pt x="110490" y="439476"/>
                </a:cubicBezTo>
                <a:cubicBezTo>
                  <a:pt x="111443" y="441381"/>
                  <a:pt x="110490" y="442334"/>
                  <a:pt x="109538" y="441381"/>
                </a:cubicBezTo>
                <a:cubicBezTo>
                  <a:pt x="110490" y="441381"/>
                  <a:pt x="110490" y="441381"/>
                  <a:pt x="110490" y="439476"/>
                </a:cubicBezTo>
                <a:cubicBezTo>
                  <a:pt x="110490" y="437571"/>
                  <a:pt x="109538" y="435666"/>
                  <a:pt x="108585" y="433761"/>
                </a:cubicBezTo>
                <a:cubicBezTo>
                  <a:pt x="108585" y="432809"/>
                  <a:pt x="107633" y="432809"/>
                  <a:pt x="107633" y="431856"/>
                </a:cubicBezTo>
                <a:cubicBezTo>
                  <a:pt x="107633" y="431856"/>
                  <a:pt x="107633" y="432809"/>
                  <a:pt x="108585" y="432809"/>
                </a:cubicBezTo>
                <a:cubicBezTo>
                  <a:pt x="108585" y="431856"/>
                  <a:pt x="107633" y="431856"/>
                  <a:pt x="107633" y="430904"/>
                </a:cubicBezTo>
                <a:cubicBezTo>
                  <a:pt x="107633" y="430904"/>
                  <a:pt x="107633" y="430904"/>
                  <a:pt x="107633" y="430904"/>
                </a:cubicBezTo>
                <a:cubicBezTo>
                  <a:pt x="107633" y="430904"/>
                  <a:pt x="107633" y="430904"/>
                  <a:pt x="107633" y="430904"/>
                </a:cubicBezTo>
                <a:cubicBezTo>
                  <a:pt x="107633" y="430904"/>
                  <a:pt x="107633" y="430904"/>
                  <a:pt x="107633" y="430904"/>
                </a:cubicBezTo>
                <a:cubicBezTo>
                  <a:pt x="107633" y="429951"/>
                  <a:pt x="106680" y="429951"/>
                  <a:pt x="106680" y="428999"/>
                </a:cubicBezTo>
                <a:cubicBezTo>
                  <a:pt x="106680" y="428999"/>
                  <a:pt x="106680" y="428999"/>
                  <a:pt x="106680" y="428999"/>
                </a:cubicBezTo>
                <a:cubicBezTo>
                  <a:pt x="106680" y="429951"/>
                  <a:pt x="107633" y="429951"/>
                  <a:pt x="107633" y="430904"/>
                </a:cubicBezTo>
                <a:lnTo>
                  <a:pt x="107633" y="430904"/>
                </a:lnTo>
                <a:lnTo>
                  <a:pt x="107633" y="430904"/>
                </a:lnTo>
                <a:cubicBezTo>
                  <a:pt x="108585" y="431856"/>
                  <a:pt x="108585" y="432809"/>
                  <a:pt x="109538" y="433761"/>
                </a:cubicBezTo>
                <a:cubicBezTo>
                  <a:pt x="112395" y="438524"/>
                  <a:pt x="113348" y="442334"/>
                  <a:pt x="113348" y="444239"/>
                </a:cubicBezTo>
                <a:cubicBezTo>
                  <a:pt x="114300" y="446144"/>
                  <a:pt x="113348" y="446144"/>
                  <a:pt x="113348" y="446144"/>
                </a:cubicBezTo>
                <a:cubicBezTo>
                  <a:pt x="114300" y="448049"/>
                  <a:pt x="114300" y="449001"/>
                  <a:pt x="114300" y="447096"/>
                </a:cubicBezTo>
                <a:cubicBezTo>
                  <a:pt x="115253" y="446144"/>
                  <a:pt x="112395" y="439476"/>
                  <a:pt x="108585" y="432809"/>
                </a:cubicBezTo>
                <a:cubicBezTo>
                  <a:pt x="111443" y="437571"/>
                  <a:pt x="113348" y="441381"/>
                  <a:pt x="114300" y="444239"/>
                </a:cubicBezTo>
                <a:cubicBezTo>
                  <a:pt x="114300" y="443286"/>
                  <a:pt x="114300" y="443286"/>
                  <a:pt x="114300" y="442334"/>
                </a:cubicBezTo>
                <a:cubicBezTo>
                  <a:pt x="114300" y="443286"/>
                  <a:pt x="114300" y="444239"/>
                  <a:pt x="114300" y="445191"/>
                </a:cubicBezTo>
                <a:cubicBezTo>
                  <a:pt x="114300" y="446144"/>
                  <a:pt x="115253" y="447096"/>
                  <a:pt x="115253" y="448049"/>
                </a:cubicBezTo>
                <a:cubicBezTo>
                  <a:pt x="115253" y="449001"/>
                  <a:pt x="115253" y="449001"/>
                  <a:pt x="115253" y="449954"/>
                </a:cubicBezTo>
                <a:cubicBezTo>
                  <a:pt x="115253" y="449954"/>
                  <a:pt x="115253" y="449001"/>
                  <a:pt x="115253" y="448049"/>
                </a:cubicBezTo>
                <a:cubicBezTo>
                  <a:pt x="115253" y="448049"/>
                  <a:pt x="115253" y="448049"/>
                  <a:pt x="115253" y="449001"/>
                </a:cubicBezTo>
                <a:cubicBezTo>
                  <a:pt x="115253" y="449954"/>
                  <a:pt x="116205" y="449954"/>
                  <a:pt x="116205" y="449954"/>
                </a:cubicBezTo>
                <a:cubicBezTo>
                  <a:pt x="117158" y="452811"/>
                  <a:pt x="117158" y="454716"/>
                  <a:pt x="116205" y="453764"/>
                </a:cubicBezTo>
                <a:cubicBezTo>
                  <a:pt x="119063" y="455669"/>
                  <a:pt x="118110" y="451859"/>
                  <a:pt x="117158" y="444239"/>
                </a:cubicBezTo>
                <a:cubicBezTo>
                  <a:pt x="118110" y="451859"/>
                  <a:pt x="120968" y="457574"/>
                  <a:pt x="117158" y="455669"/>
                </a:cubicBezTo>
                <a:cubicBezTo>
                  <a:pt x="121920" y="458526"/>
                  <a:pt x="123825" y="456621"/>
                  <a:pt x="120968" y="448049"/>
                </a:cubicBezTo>
                <a:cubicBezTo>
                  <a:pt x="123825" y="456621"/>
                  <a:pt x="126683" y="461384"/>
                  <a:pt x="120015" y="458526"/>
                </a:cubicBezTo>
                <a:cubicBezTo>
                  <a:pt x="122873" y="460431"/>
                  <a:pt x="126683" y="461384"/>
                  <a:pt x="130493" y="463289"/>
                </a:cubicBezTo>
                <a:cubicBezTo>
                  <a:pt x="128588" y="462336"/>
                  <a:pt x="126683" y="461384"/>
                  <a:pt x="124778" y="460431"/>
                </a:cubicBezTo>
                <a:cubicBezTo>
                  <a:pt x="127635" y="461384"/>
                  <a:pt x="129540" y="462336"/>
                  <a:pt x="132398" y="463289"/>
                </a:cubicBezTo>
                <a:cubicBezTo>
                  <a:pt x="134303" y="464241"/>
                  <a:pt x="136208" y="464241"/>
                  <a:pt x="137160" y="464241"/>
                </a:cubicBezTo>
                <a:cubicBezTo>
                  <a:pt x="135255" y="463289"/>
                  <a:pt x="132398" y="462336"/>
                  <a:pt x="130493" y="461384"/>
                </a:cubicBezTo>
                <a:cubicBezTo>
                  <a:pt x="133350" y="462336"/>
                  <a:pt x="135255" y="463289"/>
                  <a:pt x="138113" y="464241"/>
                </a:cubicBezTo>
                <a:cubicBezTo>
                  <a:pt x="140970" y="464241"/>
                  <a:pt x="141923" y="463289"/>
                  <a:pt x="134303" y="457574"/>
                </a:cubicBezTo>
                <a:cubicBezTo>
                  <a:pt x="141923" y="463289"/>
                  <a:pt x="142875" y="465194"/>
                  <a:pt x="140970" y="465194"/>
                </a:cubicBezTo>
                <a:cubicBezTo>
                  <a:pt x="142875" y="466146"/>
                  <a:pt x="143828" y="466146"/>
                  <a:pt x="145733" y="467099"/>
                </a:cubicBezTo>
                <a:cubicBezTo>
                  <a:pt x="148590" y="468051"/>
                  <a:pt x="150495" y="468051"/>
                  <a:pt x="148590" y="466146"/>
                </a:cubicBezTo>
                <a:cubicBezTo>
                  <a:pt x="148590" y="466146"/>
                  <a:pt x="148590" y="466146"/>
                  <a:pt x="148590" y="466146"/>
                </a:cubicBezTo>
                <a:cubicBezTo>
                  <a:pt x="148590" y="466146"/>
                  <a:pt x="148590" y="466146"/>
                  <a:pt x="148590" y="466146"/>
                </a:cubicBezTo>
                <a:cubicBezTo>
                  <a:pt x="147638" y="465194"/>
                  <a:pt x="145733" y="463289"/>
                  <a:pt x="141923" y="461384"/>
                </a:cubicBezTo>
                <a:cubicBezTo>
                  <a:pt x="145733" y="464241"/>
                  <a:pt x="148590" y="465194"/>
                  <a:pt x="149543" y="467099"/>
                </a:cubicBezTo>
                <a:cubicBezTo>
                  <a:pt x="167640" y="475671"/>
                  <a:pt x="167640" y="475671"/>
                  <a:pt x="149543" y="469956"/>
                </a:cubicBezTo>
                <a:cubicBezTo>
                  <a:pt x="169545" y="476624"/>
                  <a:pt x="173355" y="475671"/>
                  <a:pt x="169545" y="480434"/>
                </a:cubicBezTo>
                <a:cubicBezTo>
                  <a:pt x="173355" y="475671"/>
                  <a:pt x="173355" y="475671"/>
                  <a:pt x="180023" y="487101"/>
                </a:cubicBezTo>
                <a:cubicBezTo>
                  <a:pt x="174308" y="476624"/>
                  <a:pt x="175260" y="478529"/>
                  <a:pt x="192405" y="493769"/>
                </a:cubicBezTo>
                <a:cubicBezTo>
                  <a:pt x="177165" y="478529"/>
                  <a:pt x="182880" y="484244"/>
                  <a:pt x="203835" y="499484"/>
                </a:cubicBezTo>
                <a:cubicBezTo>
                  <a:pt x="185738" y="485196"/>
                  <a:pt x="200978" y="495674"/>
                  <a:pt x="215265" y="505199"/>
                </a:cubicBezTo>
                <a:cubicBezTo>
                  <a:pt x="206693" y="493769"/>
                  <a:pt x="222885" y="491864"/>
                  <a:pt x="230505" y="489006"/>
                </a:cubicBezTo>
                <a:cubicBezTo>
                  <a:pt x="232410" y="481386"/>
                  <a:pt x="238125" y="475671"/>
                  <a:pt x="245745" y="472814"/>
                </a:cubicBezTo>
                <a:cubicBezTo>
                  <a:pt x="247650" y="465194"/>
                  <a:pt x="254318" y="460431"/>
                  <a:pt x="260985" y="456621"/>
                </a:cubicBezTo>
                <a:cubicBezTo>
                  <a:pt x="263843" y="449954"/>
                  <a:pt x="268605" y="444239"/>
                  <a:pt x="276225" y="440429"/>
                </a:cubicBezTo>
                <a:cubicBezTo>
                  <a:pt x="279083" y="433761"/>
                  <a:pt x="285750" y="429951"/>
                  <a:pt x="291465" y="424236"/>
                </a:cubicBezTo>
                <a:cubicBezTo>
                  <a:pt x="296228" y="418521"/>
                  <a:pt x="300990" y="412806"/>
                  <a:pt x="306705" y="408044"/>
                </a:cubicBezTo>
                <a:cubicBezTo>
                  <a:pt x="311468" y="402329"/>
                  <a:pt x="317183" y="397566"/>
                  <a:pt x="321945" y="391851"/>
                </a:cubicBezTo>
                <a:cubicBezTo>
                  <a:pt x="332423" y="381374"/>
                  <a:pt x="341948" y="369944"/>
                  <a:pt x="352425" y="359466"/>
                </a:cubicBezTo>
                <a:cubicBezTo>
                  <a:pt x="375285" y="335654"/>
                  <a:pt x="397193" y="311841"/>
                  <a:pt x="415290" y="284219"/>
                </a:cubicBezTo>
                <a:cubicBezTo>
                  <a:pt x="426720" y="257549"/>
                  <a:pt x="412433" y="280409"/>
                  <a:pt x="428625" y="256596"/>
                </a:cubicBezTo>
                <a:close/>
                <a:moveTo>
                  <a:pt x="81915" y="394709"/>
                </a:moveTo>
                <a:cubicBezTo>
                  <a:pt x="81915" y="394709"/>
                  <a:pt x="81915" y="394709"/>
                  <a:pt x="81915" y="394709"/>
                </a:cubicBezTo>
                <a:cubicBezTo>
                  <a:pt x="81915" y="394709"/>
                  <a:pt x="81915" y="394709"/>
                  <a:pt x="81915" y="394709"/>
                </a:cubicBezTo>
                <a:cubicBezTo>
                  <a:pt x="81915" y="394709"/>
                  <a:pt x="81915" y="394709"/>
                  <a:pt x="81915" y="394709"/>
                </a:cubicBezTo>
                <a:close/>
                <a:moveTo>
                  <a:pt x="82868" y="394709"/>
                </a:moveTo>
                <a:cubicBezTo>
                  <a:pt x="83820" y="394709"/>
                  <a:pt x="83820" y="393756"/>
                  <a:pt x="82868" y="394709"/>
                </a:cubicBezTo>
                <a:cubicBezTo>
                  <a:pt x="83820" y="394709"/>
                  <a:pt x="83820" y="394709"/>
                  <a:pt x="82868" y="394709"/>
                </a:cubicBezTo>
                <a:cubicBezTo>
                  <a:pt x="83820" y="394709"/>
                  <a:pt x="83820" y="394709"/>
                  <a:pt x="82868" y="394709"/>
                </a:cubicBezTo>
                <a:cubicBezTo>
                  <a:pt x="83820" y="394709"/>
                  <a:pt x="83820" y="394709"/>
                  <a:pt x="82868" y="394709"/>
                </a:cubicBezTo>
                <a:close/>
                <a:moveTo>
                  <a:pt x="80010" y="403281"/>
                </a:moveTo>
                <a:cubicBezTo>
                  <a:pt x="84773" y="399471"/>
                  <a:pt x="87630" y="396614"/>
                  <a:pt x="85725" y="395661"/>
                </a:cubicBezTo>
                <a:cubicBezTo>
                  <a:pt x="87630" y="396614"/>
                  <a:pt x="85725" y="399471"/>
                  <a:pt x="80010" y="403281"/>
                </a:cubicBezTo>
                <a:close/>
                <a:moveTo>
                  <a:pt x="91440" y="395661"/>
                </a:moveTo>
                <a:cubicBezTo>
                  <a:pt x="92393" y="396614"/>
                  <a:pt x="92393" y="396614"/>
                  <a:pt x="93345" y="397566"/>
                </a:cubicBezTo>
                <a:cubicBezTo>
                  <a:pt x="92393" y="397566"/>
                  <a:pt x="91440" y="396614"/>
                  <a:pt x="91440" y="395661"/>
                </a:cubicBezTo>
                <a:close/>
                <a:moveTo>
                  <a:pt x="100965" y="421379"/>
                </a:moveTo>
                <a:cubicBezTo>
                  <a:pt x="100965" y="421379"/>
                  <a:pt x="100965" y="422331"/>
                  <a:pt x="101918" y="422331"/>
                </a:cubicBezTo>
                <a:cubicBezTo>
                  <a:pt x="101918" y="422331"/>
                  <a:pt x="101918" y="422331"/>
                  <a:pt x="100965" y="421379"/>
                </a:cubicBezTo>
                <a:cubicBezTo>
                  <a:pt x="100965" y="422331"/>
                  <a:pt x="100965" y="421379"/>
                  <a:pt x="100965" y="421379"/>
                </a:cubicBezTo>
                <a:close/>
                <a:moveTo>
                  <a:pt x="100965" y="422331"/>
                </a:moveTo>
                <a:cubicBezTo>
                  <a:pt x="100965" y="422331"/>
                  <a:pt x="100013" y="422331"/>
                  <a:pt x="100965" y="422331"/>
                </a:cubicBezTo>
                <a:cubicBezTo>
                  <a:pt x="100013" y="422331"/>
                  <a:pt x="100013" y="422331"/>
                  <a:pt x="100013" y="421379"/>
                </a:cubicBezTo>
                <a:cubicBezTo>
                  <a:pt x="100013" y="420426"/>
                  <a:pt x="100013" y="420426"/>
                  <a:pt x="100013" y="419474"/>
                </a:cubicBezTo>
                <a:cubicBezTo>
                  <a:pt x="100013" y="421379"/>
                  <a:pt x="100013" y="421379"/>
                  <a:pt x="100965" y="422331"/>
                </a:cubicBezTo>
                <a:close/>
                <a:moveTo>
                  <a:pt x="100013" y="422331"/>
                </a:moveTo>
                <a:cubicBezTo>
                  <a:pt x="100013" y="422331"/>
                  <a:pt x="100013" y="422331"/>
                  <a:pt x="100013" y="422331"/>
                </a:cubicBezTo>
                <a:cubicBezTo>
                  <a:pt x="99060" y="422331"/>
                  <a:pt x="100013" y="422331"/>
                  <a:pt x="100013" y="422331"/>
                </a:cubicBezTo>
                <a:cubicBezTo>
                  <a:pt x="100013" y="422331"/>
                  <a:pt x="100013" y="422331"/>
                  <a:pt x="100013" y="422331"/>
                </a:cubicBezTo>
                <a:close/>
                <a:moveTo>
                  <a:pt x="98108" y="418521"/>
                </a:moveTo>
                <a:cubicBezTo>
                  <a:pt x="98108" y="419474"/>
                  <a:pt x="99060" y="419474"/>
                  <a:pt x="99060" y="420426"/>
                </a:cubicBezTo>
                <a:cubicBezTo>
                  <a:pt x="99060" y="421379"/>
                  <a:pt x="99060" y="421379"/>
                  <a:pt x="99060" y="422331"/>
                </a:cubicBezTo>
                <a:cubicBezTo>
                  <a:pt x="99060" y="421379"/>
                  <a:pt x="98108" y="421379"/>
                  <a:pt x="97155" y="420426"/>
                </a:cubicBezTo>
                <a:cubicBezTo>
                  <a:pt x="98108" y="419474"/>
                  <a:pt x="98108" y="418521"/>
                  <a:pt x="98108" y="418521"/>
                </a:cubicBezTo>
                <a:close/>
                <a:moveTo>
                  <a:pt x="96203" y="421379"/>
                </a:moveTo>
                <a:cubicBezTo>
                  <a:pt x="97155" y="421379"/>
                  <a:pt x="98108" y="420426"/>
                  <a:pt x="98108" y="419474"/>
                </a:cubicBezTo>
                <a:cubicBezTo>
                  <a:pt x="99060" y="420426"/>
                  <a:pt x="99060" y="420426"/>
                  <a:pt x="100013" y="421379"/>
                </a:cubicBezTo>
                <a:cubicBezTo>
                  <a:pt x="100013" y="421379"/>
                  <a:pt x="100013" y="422331"/>
                  <a:pt x="100013" y="422331"/>
                </a:cubicBezTo>
                <a:cubicBezTo>
                  <a:pt x="100013" y="422331"/>
                  <a:pt x="100013" y="422331"/>
                  <a:pt x="100013" y="422331"/>
                </a:cubicBezTo>
                <a:cubicBezTo>
                  <a:pt x="100013" y="422331"/>
                  <a:pt x="100013" y="422331"/>
                  <a:pt x="100013" y="422331"/>
                </a:cubicBezTo>
                <a:cubicBezTo>
                  <a:pt x="100013" y="422331"/>
                  <a:pt x="100013" y="422331"/>
                  <a:pt x="100013" y="422331"/>
                </a:cubicBezTo>
                <a:cubicBezTo>
                  <a:pt x="98108" y="423284"/>
                  <a:pt x="97155" y="422331"/>
                  <a:pt x="96203" y="421379"/>
                </a:cubicBezTo>
                <a:close/>
                <a:moveTo>
                  <a:pt x="101918" y="426141"/>
                </a:moveTo>
                <a:cubicBezTo>
                  <a:pt x="100965" y="425189"/>
                  <a:pt x="100013" y="424236"/>
                  <a:pt x="99060" y="423284"/>
                </a:cubicBezTo>
                <a:lnTo>
                  <a:pt x="99060" y="423284"/>
                </a:lnTo>
                <a:cubicBezTo>
                  <a:pt x="99060" y="423284"/>
                  <a:pt x="99060" y="423284"/>
                  <a:pt x="100013" y="423284"/>
                </a:cubicBezTo>
                <a:cubicBezTo>
                  <a:pt x="100965" y="424236"/>
                  <a:pt x="100965" y="425189"/>
                  <a:pt x="101918" y="426141"/>
                </a:cubicBezTo>
                <a:cubicBezTo>
                  <a:pt x="101918" y="425189"/>
                  <a:pt x="101918" y="426141"/>
                  <a:pt x="101918" y="426141"/>
                </a:cubicBezTo>
                <a:close/>
                <a:moveTo>
                  <a:pt x="101918" y="425189"/>
                </a:moveTo>
                <a:cubicBezTo>
                  <a:pt x="101918" y="424236"/>
                  <a:pt x="101918" y="424236"/>
                  <a:pt x="101918" y="425189"/>
                </a:cubicBezTo>
                <a:cubicBezTo>
                  <a:pt x="101918" y="424236"/>
                  <a:pt x="101918" y="424236"/>
                  <a:pt x="101918" y="425189"/>
                </a:cubicBezTo>
                <a:cubicBezTo>
                  <a:pt x="100965" y="424236"/>
                  <a:pt x="100965" y="423284"/>
                  <a:pt x="100013" y="423284"/>
                </a:cubicBezTo>
                <a:cubicBezTo>
                  <a:pt x="100013" y="423284"/>
                  <a:pt x="100013" y="423284"/>
                  <a:pt x="100965" y="423284"/>
                </a:cubicBezTo>
                <a:lnTo>
                  <a:pt x="100965" y="423284"/>
                </a:lnTo>
                <a:cubicBezTo>
                  <a:pt x="100965" y="423284"/>
                  <a:pt x="100965" y="423284"/>
                  <a:pt x="100965" y="423284"/>
                </a:cubicBezTo>
                <a:cubicBezTo>
                  <a:pt x="100965" y="423284"/>
                  <a:pt x="100965" y="423284"/>
                  <a:pt x="100965" y="423284"/>
                </a:cubicBezTo>
                <a:cubicBezTo>
                  <a:pt x="100965" y="423284"/>
                  <a:pt x="100965" y="424236"/>
                  <a:pt x="100965" y="424236"/>
                </a:cubicBezTo>
                <a:cubicBezTo>
                  <a:pt x="100965" y="425189"/>
                  <a:pt x="101918" y="426141"/>
                  <a:pt x="101918" y="427094"/>
                </a:cubicBezTo>
                <a:cubicBezTo>
                  <a:pt x="101918" y="425189"/>
                  <a:pt x="101918" y="425189"/>
                  <a:pt x="101918" y="425189"/>
                </a:cubicBezTo>
                <a:close/>
                <a:moveTo>
                  <a:pt x="102870" y="427094"/>
                </a:moveTo>
                <a:cubicBezTo>
                  <a:pt x="102870" y="427094"/>
                  <a:pt x="102870" y="427094"/>
                  <a:pt x="102870" y="427094"/>
                </a:cubicBezTo>
                <a:cubicBezTo>
                  <a:pt x="102870" y="427094"/>
                  <a:pt x="102870" y="427094"/>
                  <a:pt x="102870" y="427094"/>
                </a:cubicBezTo>
                <a:lnTo>
                  <a:pt x="102870" y="427094"/>
                </a:lnTo>
                <a:cubicBezTo>
                  <a:pt x="102870" y="427094"/>
                  <a:pt x="102870" y="427094"/>
                  <a:pt x="102870" y="427094"/>
                </a:cubicBezTo>
                <a:close/>
                <a:moveTo>
                  <a:pt x="102870" y="428046"/>
                </a:moveTo>
                <a:cubicBezTo>
                  <a:pt x="102870" y="428046"/>
                  <a:pt x="102870" y="428046"/>
                  <a:pt x="102870" y="428046"/>
                </a:cubicBezTo>
                <a:cubicBezTo>
                  <a:pt x="102870" y="428999"/>
                  <a:pt x="102870" y="428046"/>
                  <a:pt x="102870" y="428046"/>
                </a:cubicBezTo>
                <a:cubicBezTo>
                  <a:pt x="102870" y="428046"/>
                  <a:pt x="102870" y="428046"/>
                  <a:pt x="102870" y="428046"/>
                </a:cubicBezTo>
                <a:close/>
                <a:moveTo>
                  <a:pt x="100965" y="430904"/>
                </a:moveTo>
                <a:cubicBezTo>
                  <a:pt x="101918" y="430904"/>
                  <a:pt x="102870" y="429951"/>
                  <a:pt x="102870" y="428999"/>
                </a:cubicBezTo>
                <a:cubicBezTo>
                  <a:pt x="102870" y="428999"/>
                  <a:pt x="103823" y="428046"/>
                  <a:pt x="103823" y="428046"/>
                </a:cubicBezTo>
                <a:cubicBezTo>
                  <a:pt x="103823" y="428046"/>
                  <a:pt x="103823" y="428046"/>
                  <a:pt x="103823" y="428046"/>
                </a:cubicBezTo>
                <a:cubicBezTo>
                  <a:pt x="103823" y="431856"/>
                  <a:pt x="102870" y="432809"/>
                  <a:pt x="100965" y="430904"/>
                </a:cubicBezTo>
                <a:close/>
              </a:path>
            </a:pathLst>
          </a:custGeom>
          <a:solidFill>
            <a:schemeClr val="lt1">
              <a:alpha val="5098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" name="Google Shape;153;p24"/>
          <p:cNvSpPr txBox="1">
            <a:spLocks noGrp="1"/>
          </p:cNvSpPr>
          <p:nvPr>
            <p:ph type="title"/>
          </p:nvPr>
        </p:nvSpPr>
        <p:spPr>
          <a:xfrm rot="-442229">
            <a:off x="1091612" y="2064086"/>
            <a:ext cx="5355520" cy="27364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</a:pPr>
            <a:r>
              <a:rPr lang="ar-SA" sz="5400" dirty="0">
                <a:solidFill>
                  <a:srgbClr val="7030A0"/>
                </a:solidFill>
                <a:latin typeface="ae_Cortoba" panose="02060603050605020204" pitchFamily="18" charset="-78"/>
                <a:cs typeface="ae_Cortoba" panose="02060603050605020204" pitchFamily="18" charset="-78"/>
              </a:rPr>
              <a:t>تابع</a:t>
            </a:r>
            <a:br>
              <a:rPr lang="ar-SA" sz="5400" dirty="0">
                <a:solidFill>
                  <a:srgbClr val="7030A0"/>
                </a:solidFill>
                <a:latin typeface="ae_Cortoba" panose="02060603050605020204" pitchFamily="18" charset="-78"/>
                <a:cs typeface="ae_Cortoba" panose="02060603050605020204" pitchFamily="18" charset="-78"/>
              </a:rPr>
            </a:br>
            <a:r>
              <a:rPr lang="ar-SA" sz="5400" dirty="0">
                <a:solidFill>
                  <a:srgbClr val="7030A0"/>
                </a:solidFill>
                <a:latin typeface="ae_Cortoba" panose="02060603050605020204" pitchFamily="18" charset="-78"/>
                <a:cs typeface="ae_Cortoba" panose="02060603050605020204" pitchFamily="18" charset="-78"/>
              </a:rPr>
              <a:t> التمثيلات البيانية </a:t>
            </a:r>
            <a:endParaRPr sz="5400" dirty="0">
              <a:solidFill>
                <a:srgbClr val="7030A0"/>
              </a:solidFill>
              <a:latin typeface="ae_Cortoba" panose="02060603050605020204" pitchFamily="18" charset="-78"/>
              <a:cs typeface="ae_Cortoba" panose="02060603050605020204" pitchFamily="18" charset="-78"/>
            </a:endParaRPr>
          </a:p>
        </p:txBody>
      </p:sp>
      <p:sp>
        <p:nvSpPr>
          <p:cNvPr id="154" name="Google Shape;154;p24"/>
          <p:cNvSpPr txBox="1">
            <a:spLocks noGrp="1"/>
          </p:cNvSpPr>
          <p:nvPr>
            <p:ph type="subTitle" idx="1"/>
          </p:nvPr>
        </p:nvSpPr>
        <p:spPr>
          <a:xfrm>
            <a:off x="7231818" y="2967272"/>
            <a:ext cx="3960729" cy="130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2100"/>
              </a:spcAft>
              <a:buSzPts val="1900"/>
              <a:buNone/>
            </a:pPr>
            <a:r>
              <a:rPr lang="ar-SA" sz="3200" dirty="0">
                <a:solidFill>
                  <a:srgbClr val="FF0000"/>
                </a:solidFill>
                <a:latin typeface="Hacen Beirut Light" panose="02000000000000000000" pitchFamily="2" charset="-78"/>
                <a:cs typeface="Hacen Beirut Light" panose="02000000000000000000" pitchFamily="2" charset="-78"/>
              </a:rPr>
              <a:t>إعداد / </a:t>
            </a:r>
            <a:r>
              <a:rPr lang="ar-SA" sz="3200" dirty="0">
                <a:solidFill>
                  <a:srgbClr val="0070C0"/>
                </a:solidFill>
                <a:latin typeface="Hacen Beirut Light" panose="02000000000000000000" pitchFamily="2" charset="-78"/>
                <a:cs typeface="Hacen Beirut Light" panose="02000000000000000000" pitchFamily="2" charset="-78"/>
              </a:rPr>
              <a:t>خولة الشحية </a:t>
            </a:r>
            <a:endParaRPr sz="3200" dirty="0">
              <a:solidFill>
                <a:srgbClr val="0070C0"/>
              </a:solidFill>
              <a:latin typeface="Hacen Beirut Light" panose="02000000000000000000" pitchFamily="2" charset="-78"/>
              <a:cs typeface="Hacen Beirut Light" panose="02000000000000000000" pitchFamily="2" charset="-78"/>
            </a:endParaRPr>
          </a:p>
        </p:txBody>
      </p:sp>
      <p:sp>
        <p:nvSpPr>
          <p:cNvPr id="155" name="Google Shape;155;p24"/>
          <p:cNvSpPr txBox="1"/>
          <p:nvPr/>
        </p:nvSpPr>
        <p:spPr>
          <a:xfrm rot="814733">
            <a:off x="6785135" y="1425098"/>
            <a:ext cx="1431103" cy="20312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6000" dirty="0">
                <a:solidFill>
                  <a:srgbClr val="FF0000"/>
                </a:solidFill>
                <a:latin typeface="Just Another Hand"/>
                <a:ea typeface="Just Another Hand"/>
                <a:cs typeface="Just Another Hand"/>
                <a:sym typeface="Just Another Hand"/>
              </a:rPr>
              <a:t>أتعلم </a:t>
            </a:r>
            <a:endParaRPr sz="6000" dirty="0">
              <a:solidFill>
                <a:srgbClr val="FF0000"/>
              </a:solidFill>
              <a:latin typeface="Just Another Hand"/>
              <a:ea typeface="Just Another Hand"/>
              <a:cs typeface="Just Another Hand"/>
              <a:sym typeface="Just Another Hand"/>
            </a:endParaRPr>
          </a:p>
        </p:txBody>
      </p:sp>
      <p:sp>
        <p:nvSpPr>
          <p:cNvPr id="156" name="Google Shape;156;p24"/>
          <p:cNvSpPr txBox="1"/>
          <p:nvPr/>
        </p:nvSpPr>
        <p:spPr>
          <a:xfrm rot="-575">
            <a:off x="6413698" y="3707551"/>
            <a:ext cx="1794000" cy="11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6000" dirty="0">
                <a:solidFill>
                  <a:srgbClr val="00B050"/>
                </a:solidFill>
                <a:latin typeface="Just Another Hand"/>
                <a:ea typeface="Just Another Hand"/>
                <a:cs typeface="Just Another Hand"/>
                <a:sym typeface="Just Another Hand"/>
              </a:rPr>
              <a:t>أُبدع </a:t>
            </a:r>
            <a:endParaRPr sz="6000" dirty="0">
              <a:solidFill>
                <a:srgbClr val="00B050"/>
              </a:solidFill>
              <a:latin typeface="Just Another Hand"/>
              <a:ea typeface="Just Another Hand"/>
              <a:cs typeface="Just Another Hand"/>
              <a:sym typeface="Just Another Hand"/>
            </a:endParaRPr>
          </a:p>
        </p:txBody>
      </p:sp>
      <p:grpSp>
        <p:nvGrpSpPr>
          <p:cNvPr id="157" name="Google Shape;157;p24"/>
          <p:cNvGrpSpPr/>
          <p:nvPr/>
        </p:nvGrpSpPr>
        <p:grpSpPr>
          <a:xfrm rot="2112144">
            <a:off x="242986" y="5028225"/>
            <a:ext cx="2529871" cy="579563"/>
            <a:chOff x="5438339" y="233749"/>
            <a:chExt cx="5585545" cy="1279581"/>
          </a:xfrm>
        </p:grpSpPr>
        <p:sp>
          <p:nvSpPr>
            <p:cNvPr id="158" name="Google Shape;158;p24"/>
            <p:cNvSpPr/>
            <p:nvPr/>
          </p:nvSpPr>
          <p:spPr>
            <a:xfrm>
              <a:off x="5438339" y="233749"/>
              <a:ext cx="5585545" cy="1279581"/>
            </a:xfrm>
            <a:custGeom>
              <a:avLst/>
              <a:gdLst/>
              <a:ahLst/>
              <a:cxnLst/>
              <a:rect l="l" t="t" r="r" b="b"/>
              <a:pathLst>
                <a:path w="5585545" h="1279581" extrusionOk="0">
                  <a:moveTo>
                    <a:pt x="50303" y="64721"/>
                  </a:moveTo>
                  <a:cubicBezTo>
                    <a:pt x="-63997" y="80914"/>
                    <a:pt x="184605" y="208549"/>
                    <a:pt x="252233" y="280939"/>
                  </a:cubicBezTo>
                  <a:cubicBezTo>
                    <a:pt x="263663" y="293321"/>
                    <a:pt x="276045" y="306656"/>
                    <a:pt x="276045" y="321896"/>
                  </a:cubicBezTo>
                  <a:cubicBezTo>
                    <a:pt x="276998" y="344756"/>
                    <a:pt x="250328" y="362854"/>
                    <a:pt x="224610" y="375236"/>
                  </a:cubicBezTo>
                  <a:cubicBezTo>
                    <a:pt x="194130" y="389524"/>
                    <a:pt x="161745" y="400954"/>
                    <a:pt x="128408" y="408574"/>
                  </a:cubicBezTo>
                  <a:cubicBezTo>
                    <a:pt x="112215" y="412384"/>
                    <a:pt x="94118" y="416194"/>
                    <a:pt x="83640" y="425719"/>
                  </a:cubicBezTo>
                  <a:cubicBezTo>
                    <a:pt x="63638" y="443816"/>
                    <a:pt x="75068" y="470486"/>
                    <a:pt x="90308" y="491441"/>
                  </a:cubicBezTo>
                  <a:cubicBezTo>
                    <a:pt x="116025" y="526684"/>
                    <a:pt x="148410" y="559069"/>
                    <a:pt x="169365" y="597169"/>
                  </a:cubicBezTo>
                  <a:cubicBezTo>
                    <a:pt x="190320" y="635269"/>
                    <a:pt x="196035" y="679084"/>
                    <a:pt x="168413" y="714326"/>
                  </a:cubicBezTo>
                  <a:cubicBezTo>
                    <a:pt x="140790" y="748616"/>
                    <a:pt x="88403" y="764809"/>
                    <a:pt x="41730" y="782906"/>
                  </a:cubicBezTo>
                  <a:cubicBezTo>
                    <a:pt x="24585" y="789574"/>
                    <a:pt x="6488" y="797194"/>
                    <a:pt x="1725" y="811481"/>
                  </a:cubicBezTo>
                  <a:cubicBezTo>
                    <a:pt x="-3990" y="825769"/>
                    <a:pt x="5535" y="841009"/>
                    <a:pt x="15060" y="853391"/>
                  </a:cubicBezTo>
                  <a:cubicBezTo>
                    <a:pt x="67448" y="925781"/>
                    <a:pt x="118883" y="999124"/>
                    <a:pt x="171270" y="1071514"/>
                  </a:cubicBezTo>
                  <a:cubicBezTo>
                    <a:pt x="102690" y="1118186"/>
                    <a:pt x="48398" y="1177241"/>
                    <a:pt x="14108" y="1241059"/>
                  </a:cubicBezTo>
                  <a:cubicBezTo>
                    <a:pt x="47445" y="1247726"/>
                    <a:pt x="80783" y="1253441"/>
                    <a:pt x="114120" y="1260109"/>
                  </a:cubicBezTo>
                  <a:cubicBezTo>
                    <a:pt x="114120" y="1260109"/>
                    <a:pt x="4496573" y="1303924"/>
                    <a:pt x="5381446" y="1260109"/>
                  </a:cubicBezTo>
                  <a:cubicBezTo>
                    <a:pt x="5408116" y="1259156"/>
                    <a:pt x="5433833" y="1258204"/>
                    <a:pt x="5460503" y="1259156"/>
                  </a:cubicBezTo>
                  <a:cubicBezTo>
                    <a:pt x="5472885" y="1204864"/>
                    <a:pt x="5453835" y="1147714"/>
                    <a:pt x="5408116" y="1103899"/>
                  </a:cubicBezTo>
                  <a:cubicBezTo>
                    <a:pt x="5402401" y="1099136"/>
                    <a:pt x="5396685" y="1093421"/>
                    <a:pt x="5394780" y="1086754"/>
                  </a:cubicBezTo>
                  <a:cubicBezTo>
                    <a:pt x="5391923" y="1076276"/>
                    <a:pt x="5399543" y="1066751"/>
                    <a:pt x="5409068" y="1059131"/>
                  </a:cubicBezTo>
                  <a:cubicBezTo>
                    <a:pt x="5453835" y="1020079"/>
                    <a:pt x="5530035" y="1001029"/>
                    <a:pt x="5554801" y="953404"/>
                  </a:cubicBezTo>
                  <a:cubicBezTo>
                    <a:pt x="5573851" y="917209"/>
                    <a:pt x="5553848" y="874346"/>
                    <a:pt x="5519558" y="844819"/>
                  </a:cubicBezTo>
                  <a:cubicBezTo>
                    <a:pt x="5485268" y="815291"/>
                    <a:pt x="5438596" y="797194"/>
                    <a:pt x="5392876" y="779096"/>
                  </a:cubicBezTo>
                  <a:cubicBezTo>
                    <a:pt x="5364301" y="767666"/>
                    <a:pt x="5330963" y="749569"/>
                    <a:pt x="5336678" y="725756"/>
                  </a:cubicBezTo>
                  <a:cubicBezTo>
                    <a:pt x="5339535" y="712421"/>
                    <a:pt x="5353823" y="701944"/>
                    <a:pt x="5368110" y="694324"/>
                  </a:cubicBezTo>
                  <a:cubicBezTo>
                    <a:pt x="5435738" y="654319"/>
                    <a:pt x="5519558" y="626696"/>
                    <a:pt x="5567183" y="572404"/>
                  </a:cubicBezTo>
                  <a:cubicBezTo>
                    <a:pt x="5578613" y="560021"/>
                    <a:pt x="5587185" y="544781"/>
                    <a:pt x="5585280" y="529541"/>
                  </a:cubicBezTo>
                  <a:cubicBezTo>
                    <a:pt x="5583376" y="507634"/>
                    <a:pt x="5561468" y="490489"/>
                    <a:pt x="5540513" y="476201"/>
                  </a:cubicBezTo>
                  <a:cubicBezTo>
                    <a:pt x="5468123" y="427624"/>
                    <a:pt x="5382398" y="392381"/>
                    <a:pt x="5298578" y="355234"/>
                  </a:cubicBezTo>
                  <a:cubicBezTo>
                    <a:pt x="5290005" y="351424"/>
                    <a:pt x="5280480" y="347614"/>
                    <a:pt x="5277623" y="339994"/>
                  </a:cubicBezTo>
                  <a:cubicBezTo>
                    <a:pt x="5272860" y="330469"/>
                    <a:pt x="5280480" y="320944"/>
                    <a:pt x="5288101" y="312371"/>
                  </a:cubicBezTo>
                  <a:cubicBezTo>
                    <a:pt x="5362396" y="232361"/>
                    <a:pt x="5470028" y="165686"/>
                    <a:pt x="5502413" y="71389"/>
                  </a:cubicBezTo>
                  <a:cubicBezTo>
                    <a:pt x="5433833" y="57101"/>
                    <a:pt x="5360491" y="53291"/>
                    <a:pt x="5290005" y="60911"/>
                  </a:cubicBezTo>
                  <a:cubicBezTo>
                    <a:pt x="5286196" y="59959"/>
                    <a:pt x="1064715" y="-78154"/>
                    <a:pt x="50303" y="6472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" name="Google Shape;159;p24"/>
            <p:cNvSpPr/>
            <p:nvPr/>
          </p:nvSpPr>
          <p:spPr>
            <a:xfrm>
              <a:off x="6151773" y="1267163"/>
              <a:ext cx="87247" cy="89542"/>
            </a:xfrm>
            <a:custGeom>
              <a:avLst/>
              <a:gdLst/>
              <a:ahLst/>
              <a:cxnLst/>
              <a:rect l="l" t="t" r="r" b="b"/>
              <a:pathLst>
                <a:path w="87247" h="89542" extrusionOk="0">
                  <a:moveTo>
                    <a:pt x="41719" y="0"/>
                  </a:moveTo>
                  <a:cubicBezTo>
                    <a:pt x="-16384" y="0"/>
                    <a:pt x="-12574" y="89535"/>
                    <a:pt x="45529" y="89535"/>
                  </a:cubicBezTo>
                  <a:cubicBezTo>
                    <a:pt x="103631" y="90488"/>
                    <a:pt x="99821" y="0"/>
                    <a:pt x="4171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" name="Google Shape;160;p24"/>
            <p:cNvSpPr/>
            <p:nvPr/>
          </p:nvSpPr>
          <p:spPr>
            <a:xfrm>
              <a:off x="6754706" y="923311"/>
              <a:ext cx="86533" cy="89535"/>
            </a:xfrm>
            <a:custGeom>
              <a:avLst/>
              <a:gdLst/>
              <a:ahLst/>
              <a:cxnLst/>
              <a:rect l="l" t="t" r="r" b="b"/>
              <a:pathLst>
                <a:path w="86533" h="89535" extrusionOk="0">
                  <a:moveTo>
                    <a:pt x="41719" y="0"/>
                  </a:moveTo>
                  <a:cubicBezTo>
                    <a:pt x="-16384" y="0"/>
                    <a:pt x="-12574" y="89535"/>
                    <a:pt x="45529" y="89535"/>
                  </a:cubicBezTo>
                  <a:cubicBezTo>
                    <a:pt x="102679" y="89535"/>
                    <a:pt x="98869" y="0"/>
                    <a:pt x="4171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1" name="Google Shape;161;p24"/>
            <p:cNvSpPr/>
            <p:nvPr/>
          </p:nvSpPr>
          <p:spPr>
            <a:xfrm>
              <a:off x="6287981" y="506116"/>
              <a:ext cx="86879" cy="89542"/>
            </a:xfrm>
            <a:custGeom>
              <a:avLst/>
              <a:gdLst/>
              <a:ahLst/>
              <a:cxnLst/>
              <a:rect l="l" t="t" r="r" b="b"/>
              <a:pathLst>
                <a:path w="86879" h="89542" extrusionOk="0">
                  <a:moveTo>
                    <a:pt x="41719" y="0"/>
                  </a:moveTo>
                  <a:cubicBezTo>
                    <a:pt x="-16384" y="0"/>
                    <a:pt x="-12574" y="89535"/>
                    <a:pt x="45529" y="89535"/>
                  </a:cubicBezTo>
                  <a:cubicBezTo>
                    <a:pt x="102679" y="90487"/>
                    <a:pt x="99821" y="0"/>
                    <a:pt x="4171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" name="Google Shape;162;p24"/>
            <p:cNvSpPr/>
            <p:nvPr/>
          </p:nvSpPr>
          <p:spPr>
            <a:xfrm>
              <a:off x="7370021" y="438488"/>
              <a:ext cx="87247" cy="89534"/>
            </a:xfrm>
            <a:custGeom>
              <a:avLst/>
              <a:gdLst/>
              <a:ahLst/>
              <a:cxnLst/>
              <a:rect l="l" t="t" r="r" b="b"/>
              <a:pathLst>
                <a:path w="87247" h="89534" extrusionOk="0">
                  <a:moveTo>
                    <a:pt x="41719" y="0"/>
                  </a:moveTo>
                  <a:cubicBezTo>
                    <a:pt x="-16384" y="0"/>
                    <a:pt x="-12574" y="89535"/>
                    <a:pt x="45529" y="89535"/>
                  </a:cubicBezTo>
                  <a:cubicBezTo>
                    <a:pt x="103631" y="89535"/>
                    <a:pt x="99821" y="0"/>
                    <a:pt x="4171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3" name="Google Shape;163;p24"/>
            <p:cNvSpPr/>
            <p:nvPr/>
          </p:nvSpPr>
          <p:spPr>
            <a:xfrm>
              <a:off x="7397643" y="1330980"/>
              <a:ext cx="87247" cy="89535"/>
            </a:xfrm>
            <a:custGeom>
              <a:avLst/>
              <a:gdLst/>
              <a:ahLst/>
              <a:cxnLst/>
              <a:rect l="l" t="t" r="r" b="b"/>
              <a:pathLst>
                <a:path w="87247" h="89535" extrusionOk="0">
                  <a:moveTo>
                    <a:pt x="41719" y="0"/>
                  </a:moveTo>
                  <a:cubicBezTo>
                    <a:pt x="-16384" y="0"/>
                    <a:pt x="-12574" y="89535"/>
                    <a:pt x="45529" y="89535"/>
                  </a:cubicBezTo>
                  <a:cubicBezTo>
                    <a:pt x="103631" y="89535"/>
                    <a:pt x="99821" y="0"/>
                    <a:pt x="4171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" name="Google Shape;164;p24"/>
            <p:cNvSpPr/>
            <p:nvPr/>
          </p:nvSpPr>
          <p:spPr>
            <a:xfrm>
              <a:off x="8135831" y="918548"/>
              <a:ext cx="87247" cy="89535"/>
            </a:xfrm>
            <a:custGeom>
              <a:avLst/>
              <a:gdLst/>
              <a:ahLst/>
              <a:cxnLst/>
              <a:rect l="l" t="t" r="r" b="b"/>
              <a:pathLst>
                <a:path w="87247" h="89535" extrusionOk="0">
                  <a:moveTo>
                    <a:pt x="41719" y="0"/>
                  </a:moveTo>
                  <a:cubicBezTo>
                    <a:pt x="-16384" y="0"/>
                    <a:pt x="-12574" y="89535"/>
                    <a:pt x="45529" y="89535"/>
                  </a:cubicBezTo>
                  <a:cubicBezTo>
                    <a:pt x="103631" y="89535"/>
                    <a:pt x="99821" y="0"/>
                    <a:pt x="4171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" name="Google Shape;165;p24"/>
            <p:cNvSpPr/>
            <p:nvPr/>
          </p:nvSpPr>
          <p:spPr>
            <a:xfrm>
              <a:off x="8729238" y="415628"/>
              <a:ext cx="87247" cy="89534"/>
            </a:xfrm>
            <a:custGeom>
              <a:avLst/>
              <a:gdLst/>
              <a:ahLst/>
              <a:cxnLst/>
              <a:rect l="l" t="t" r="r" b="b"/>
              <a:pathLst>
                <a:path w="87247" h="89534" extrusionOk="0">
                  <a:moveTo>
                    <a:pt x="41719" y="0"/>
                  </a:moveTo>
                  <a:cubicBezTo>
                    <a:pt x="-16384" y="0"/>
                    <a:pt x="-12574" y="89535"/>
                    <a:pt x="45529" y="89535"/>
                  </a:cubicBezTo>
                  <a:cubicBezTo>
                    <a:pt x="103631" y="89535"/>
                    <a:pt x="99821" y="0"/>
                    <a:pt x="4171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6" name="Google Shape;166;p24"/>
            <p:cNvSpPr/>
            <p:nvPr/>
          </p:nvSpPr>
          <p:spPr>
            <a:xfrm>
              <a:off x="8824488" y="1317646"/>
              <a:ext cx="87247" cy="89534"/>
            </a:xfrm>
            <a:custGeom>
              <a:avLst/>
              <a:gdLst/>
              <a:ahLst/>
              <a:cxnLst/>
              <a:rect l="l" t="t" r="r" b="b"/>
              <a:pathLst>
                <a:path w="87247" h="89534" extrusionOk="0">
                  <a:moveTo>
                    <a:pt x="41719" y="0"/>
                  </a:moveTo>
                  <a:cubicBezTo>
                    <a:pt x="-16384" y="0"/>
                    <a:pt x="-12574" y="89535"/>
                    <a:pt x="45529" y="89535"/>
                  </a:cubicBezTo>
                  <a:cubicBezTo>
                    <a:pt x="103631" y="89535"/>
                    <a:pt x="99821" y="0"/>
                    <a:pt x="4171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7" name="Google Shape;167;p24"/>
            <p:cNvSpPr/>
            <p:nvPr/>
          </p:nvSpPr>
          <p:spPr>
            <a:xfrm>
              <a:off x="9526481" y="882353"/>
              <a:ext cx="87247" cy="89535"/>
            </a:xfrm>
            <a:custGeom>
              <a:avLst/>
              <a:gdLst/>
              <a:ahLst/>
              <a:cxnLst/>
              <a:rect l="l" t="t" r="r" b="b"/>
              <a:pathLst>
                <a:path w="87247" h="89535" extrusionOk="0">
                  <a:moveTo>
                    <a:pt x="41719" y="0"/>
                  </a:moveTo>
                  <a:cubicBezTo>
                    <a:pt x="-16384" y="0"/>
                    <a:pt x="-12574" y="89535"/>
                    <a:pt x="45529" y="89535"/>
                  </a:cubicBezTo>
                  <a:cubicBezTo>
                    <a:pt x="103631" y="89535"/>
                    <a:pt x="99821" y="0"/>
                    <a:pt x="4171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" name="Google Shape;168;p24"/>
            <p:cNvSpPr/>
            <p:nvPr/>
          </p:nvSpPr>
          <p:spPr>
            <a:xfrm>
              <a:off x="10134176" y="443251"/>
              <a:ext cx="87247" cy="89534"/>
            </a:xfrm>
            <a:custGeom>
              <a:avLst/>
              <a:gdLst/>
              <a:ahLst/>
              <a:cxnLst/>
              <a:rect l="l" t="t" r="r" b="b"/>
              <a:pathLst>
                <a:path w="87247" h="89534" extrusionOk="0">
                  <a:moveTo>
                    <a:pt x="41719" y="0"/>
                  </a:moveTo>
                  <a:cubicBezTo>
                    <a:pt x="-16384" y="0"/>
                    <a:pt x="-12574" y="89535"/>
                    <a:pt x="45529" y="89535"/>
                  </a:cubicBezTo>
                  <a:cubicBezTo>
                    <a:pt x="103631" y="89535"/>
                    <a:pt x="99821" y="0"/>
                    <a:pt x="4171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9" name="Google Shape;169;p24"/>
            <p:cNvSpPr/>
            <p:nvPr/>
          </p:nvSpPr>
          <p:spPr>
            <a:xfrm>
              <a:off x="10233236" y="1312883"/>
              <a:ext cx="87247" cy="89534"/>
            </a:xfrm>
            <a:custGeom>
              <a:avLst/>
              <a:gdLst/>
              <a:ahLst/>
              <a:cxnLst/>
              <a:rect l="l" t="t" r="r" b="b"/>
              <a:pathLst>
                <a:path w="87247" h="89534" extrusionOk="0">
                  <a:moveTo>
                    <a:pt x="41719" y="0"/>
                  </a:moveTo>
                  <a:cubicBezTo>
                    <a:pt x="-16384" y="0"/>
                    <a:pt x="-12574" y="89535"/>
                    <a:pt x="45529" y="89535"/>
                  </a:cubicBezTo>
                  <a:cubicBezTo>
                    <a:pt x="103631" y="89535"/>
                    <a:pt x="99821" y="0"/>
                    <a:pt x="4171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70" name="Google Shape;170;p24"/>
          <p:cNvGrpSpPr/>
          <p:nvPr/>
        </p:nvGrpSpPr>
        <p:grpSpPr>
          <a:xfrm>
            <a:off x="3558425" y="1325722"/>
            <a:ext cx="437755" cy="434298"/>
            <a:chOff x="9479277" y="3818260"/>
            <a:chExt cx="437755" cy="434298"/>
          </a:xfrm>
        </p:grpSpPr>
        <p:sp>
          <p:nvSpPr>
            <p:cNvPr id="171" name="Google Shape;171;p24"/>
            <p:cNvSpPr/>
            <p:nvPr/>
          </p:nvSpPr>
          <p:spPr>
            <a:xfrm>
              <a:off x="9479277" y="3830158"/>
              <a:ext cx="422400" cy="422400"/>
            </a:xfrm>
            <a:prstGeom prst="ellipse">
              <a:avLst/>
            </a:prstGeom>
            <a:gradFill>
              <a:gsLst>
                <a:gs pos="0">
                  <a:srgbClr val="FDF8E9"/>
                </a:gs>
                <a:gs pos="100000">
                  <a:srgbClr val="F1D173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outerShdw blurRad="88900" dist="50800" dir="8100000" algn="tr" rotWithShape="0">
                <a:srgbClr val="000000">
                  <a:alpha val="698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2" name="Google Shape;172;p24"/>
            <p:cNvSpPr/>
            <p:nvPr/>
          </p:nvSpPr>
          <p:spPr>
            <a:xfrm>
              <a:off x="9601133" y="3818260"/>
              <a:ext cx="315900" cy="315900"/>
            </a:xfrm>
            <a:prstGeom prst="ellipse">
              <a:avLst/>
            </a:prstGeom>
            <a:gradFill>
              <a:gsLst>
                <a:gs pos="0">
                  <a:srgbClr val="FDF8E9"/>
                </a:gs>
                <a:gs pos="100000">
                  <a:srgbClr val="F1D173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outerShdw blurRad="88900" dist="101600" dir="8100000" algn="tr" rotWithShape="0">
                <a:srgbClr val="000000">
                  <a:alpha val="3176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73" name="Google Shape;173;p24"/>
          <p:cNvGrpSpPr/>
          <p:nvPr/>
        </p:nvGrpSpPr>
        <p:grpSpPr>
          <a:xfrm>
            <a:off x="9159200" y="1591197"/>
            <a:ext cx="437755" cy="434298"/>
            <a:chOff x="9479277" y="3818260"/>
            <a:chExt cx="437755" cy="434298"/>
          </a:xfrm>
        </p:grpSpPr>
        <p:sp>
          <p:nvSpPr>
            <p:cNvPr id="174" name="Google Shape;174;p24"/>
            <p:cNvSpPr/>
            <p:nvPr/>
          </p:nvSpPr>
          <p:spPr>
            <a:xfrm>
              <a:off x="9479277" y="3830158"/>
              <a:ext cx="422400" cy="422400"/>
            </a:xfrm>
            <a:prstGeom prst="ellipse">
              <a:avLst/>
            </a:prstGeom>
            <a:gradFill>
              <a:gsLst>
                <a:gs pos="0">
                  <a:srgbClr val="FFFFFF"/>
                </a:gs>
                <a:gs pos="100000">
                  <a:srgbClr val="9AC0E1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outerShdw blurRad="88900" dist="50800" dir="8100000" algn="tr" rotWithShape="0">
                <a:srgbClr val="000000">
                  <a:alpha val="698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5" name="Google Shape;175;p24"/>
            <p:cNvSpPr/>
            <p:nvPr/>
          </p:nvSpPr>
          <p:spPr>
            <a:xfrm>
              <a:off x="9601133" y="3818260"/>
              <a:ext cx="315900" cy="315900"/>
            </a:xfrm>
            <a:prstGeom prst="ellipse">
              <a:avLst/>
            </a:prstGeom>
            <a:gradFill>
              <a:gsLst>
                <a:gs pos="0">
                  <a:srgbClr val="FFFFFF"/>
                </a:gs>
                <a:gs pos="100000">
                  <a:srgbClr val="9AC0E1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outerShdw blurRad="88900" dist="101600" dir="8100000" algn="tr" rotWithShape="0">
                <a:srgbClr val="000000">
                  <a:alpha val="3176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1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" grpId="0"/>
      <p:bldP spid="154" grpId="0" build="p"/>
      <p:bldP spid="155" grpId="0"/>
      <p:bldP spid="15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p32"/>
          <p:cNvSpPr/>
          <p:nvPr/>
        </p:nvSpPr>
        <p:spPr>
          <a:xfrm rot="-6800404">
            <a:off x="3067495" y="-240387"/>
            <a:ext cx="6301771" cy="7421839"/>
          </a:xfrm>
          <a:custGeom>
            <a:avLst/>
            <a:gdLst/>
            <a:ahLst/>
            <a:cxnLst/>
            <a:rect l="l" t="t" r="r" b="b"/>
            <a:pathLst>
              <a:path w="1634490" h="1925002" extrusionOk="0">
                <a:moveTo>
                  <a:pt x="444818" y="0"/>
                </a:moveTo>
                <a:lnTo>
                  <a:pt x="1634490" y="338138"/>
                </a:lnTo>
                <a:lnTo>
                  <a:pt x="1612582" y="414338"/>
                </a:lnTo>
                <a:lnTo>
                  <a:pt x="1563053" y="400050"/>
                </a:lnTo>
                <a:cubicBezTo>
                  <a:pt x="1559243" y="384810"/>
                  <a:pt x="1546860" y="372428"/>
                  <a:pt x="1530668" y="367665"/>
                </a:cubicBezTo>
                <a:cubicBezTo>
                  <a:pt x="1505903" y="360997"/>
                  <a:pt x="1480185" y="375285"/>
                  <a:pt x="1472565" y="400050"/>
                </a:cubicBezTo>
                <a:cubicBezTo>
                  <a:pt x="1465898" y="424815"/>
                  <a:pt x="1480185" y="450533"/>
                  <a:pt x="1504950" y="458153"/>
                </a:cubicBezTo>
                <a:cubicBezTo>
                  <a:pt x="1521143" y="462915"/>
                  <a:pt x="1538288" y="458153"/>
                  <a:pt x="1550670" y="446722"/>
                </a:cubicBezTo>
                <a:lnTo>
                  <a:pt x="1600200" y="461010"/>
                </a:lnTo>
                <a:lnTo>
                  <a:pt x="1564005" y="587693"/>
                </a:lnTo>
                <a:lnTo>
                  <a:pt x="1514475" y="573405"/>
                </a:lnTo>
                <a:cubicBezTo>
                  <a:pt x="1510665" y="558165"/>
                  <a:pt x="1498282" y="545783"/>
                  <a:pt x="1482090" y="541020"/>
                </a:cubicBezTo>
                <a:cubicBezTo>
                  <a:pt x="1457325" y="534353"/>
                  <a:pt x="1431607" y="548640"/>
                  <a:pt x="1423988" y="573405"/>
                </a:cubicBezTo>
                <a:cubicBezTo>
                  <a:pt x="1417320" y="598170"/>
                  <a:pt x="1431607" y="623888"/>
                  <a:pt x="1456373" y="631508"/>
                </a:cubicBezTo>
                <a:cubicBezTo>
                  <a:pt x="1472565" y="636270"/>
                  <a:pt x="1489710" y="631508"/>
                  <a:pt x="1502093" y="620078"/>
                </a:cubicBezTo>
                <a:lnTo>
                  <a:pt x="1551623" y="634365"/>
                </a:lnTo>
                <a:lnTo>
                  <a:pt x="1515428" y="761048"/>
                </a:lnTo>
                <a:lnTo>
                  <a:pt x="1465898" y="746760"/>
                </a:lnTo>
                <a:cubicBezTo>
                  <a:pt x="1462088" y="731520"/>
                  <a:pt x="1449705" y="719138"/>
                  <a:pt x="1433513" y="714375"/>
                </a:cubicBezTo>
                <a:cubicBezTo>
                  <a:pt x="1408748" y="707708"/>
                  <a:pt x="1383030" y="721995"/>
                  <a:pt x="1375410" y="746760"/>
                </a:cubicBezTo>
                <a:cubicBezTo>
                  <a:pt x="1368743" y="771525"/>
                  <a:pt x="1383030" y="797243"/>
                  <a:pt x="1407795" y="804863"/>
                </a:cubicBezTo>
                <a:cubicBezTo>
                  <a:pt x="1423988" y="809625"/>
                  <a:pt x="1441132" y="804863"/>
                  <a:pt x="1453515" y="793433"/>
                </a:cubicBezTo>
                <a:lnTo>
                  <a:pt x="1503045" y="807720"/>
                </a:lnTo>
                <a:lnTo>
                  <a:pt x="1466850" y="934402"/>
                </a:lnTo>
                <a:lnTo>
                  <a:pt x="1417320" y="920115"/>
                </a:lnTo>
                <a:cubicBezTo>
                  <a:pt x="1413510" y="904875"/>
                  <a:pt x="1401128" y="892493"/>
                  <a:pt x="1384935" y="887730"/>
                </a:cubicBezTo>
                <a:cubicBezTo>
                  <a:pt x="1360170" y="881063"/>
                  <a:pt x="1334453" y="895350"/>
                  <a:pt x="1326832" y="920115"/>
                </a:cubicBezTo>
                <a:cubicBezTo>
                  <a:pt x="1320165" y="944880"/>
                  <a:pt x="1334453" y="970598"/>
                  <a:pt x="1359218" y="978218"/>
                </a:cubicBezTo>
                <a:cubicBezTo>
                  <a:pt x="1375410" y="982980"/>
                  <a:pt x="1392555" y="978218"/>
                  <a:pt x="1404938" y="966788"/>
                </a:cubicBezTo>
                <a:lnTo>
                  <a:pt x="1454468" y="981075"/>
                </a:lnTo>
                <a:lnTo>
                  <a:pt x="1418273" y="1107758"/>
                </a:lnTo>
                <a:lnTo>
                  <a:pt x="1368743" y="1093470"/>
                </a:lnTo>
                <a:cubicBezTo>
                  <a:pt x="1364932" y="1078230"/>
                  <a:pt x="1352550" y="1065848"/>
                  <a:pt x="1336357" y="1061085"/>
                </a:cubicBezTo>
                <a:cubicBezTo>
                  <a:pt x="1311593" y="1054418"/>
                  <a:pt x="1285875" y="1068705"/>
                  <a:pt x="1278255" y="1093470"/>
                </a:cubicBezTo>
                <a:cubicBezTo>
                  <a:pt x="1271588" y="1118235"/>
                  <a:pt x="1285875" y="1143953"/>
                  <a:pt x="1310640" y="1151573"/>
                </a:cubicBezTo>
                <a:cubicBezTo>
                  <a:pt x="1326832" y="1156335"/>
                  <a:pt x="1343978" y="1151573"/>
                  <a:pt x="1356360" y="1140143"/>
                </a:cubicBezTo>
                <a:lnTo>
                  <a:pt x="1405890" y="1154430"/>
                </a:lnTo>
                <a:lnTo>
                  <a:pt x="1369695" y="1281113"/>
                </a:lnTo>
                <a:lnTo>
                  <a:pt x="1320165" y="1266825"/>
                </a:lnTo>
                <a:cubicBezTo>
                  <a:pt x="1316355" y="1251585"/>
                  <a:pt x="1303973" y="1239203"/>
                  <a:pt x="1287780" y="1234440"/>
                </a:cubicBezTo>
                <a:cubicBezTo>
                  <a:pt x="1263015" y="1227773"/>
                  <a:pt x="1237298" y="1242060"/>
                  <a:pt x="1229678" y="1266825"/>
                </a:cubicBezTo>
                <a:cubicBezTo>
                  <a:pt x="1223010" y="1291590"/>
                  <a:pt x="1237298" y="1317308"/>
                  <a:pt x="1262063" y="1324928"/>
                </a:cubicBezTo>
                <a:cubicBezTo>
                  <a:pt x="1278255" y="1329690"/>
                  <a:pt x="1295400" y="1324928"/>
                  <a:pt x="1307782" y="1313498"/>
                </a:cubicBezTo>
                <a:lnTo>
                  <a:pt x="1357313" y="1327785"/>
                </a:lnTo>
                <a:lnTo>
                  <a:pt x="1321118" y="1454468"/>
                </a:lnTo>
                <a:lnTo>
                  <a:pt x="1271588" y="1440180"/>
                </a:lnTo>
                <a:cubicBezTo>
                  <a:pt x="1267778" y="1424940"/>
                  <a:pt x="1255395" y="1412558"/>
                  <a:pt x="1239203" y="1407795"/>
                </a:cubicBezTo>
                <a:cubicBezTo>
                  <a:pt x="1214438" y="1401128"/>
                  <a:pt x="1188720" y="1415415"/>
                  <a:pt x="1181100" y="1440180"/>
                </a:cubicBezTo>
                <a:cubicBezTo>
                  <a:pt x="1174432" y="1464945"/>
                  <a:pt x="1188720" y="1490663"/>
                  <a:pt x="1213485" y="1498283"/>
                </a:cubicBezTo>
                <a:cubicBezTo>
                  <a:pt x="1229678" y="1503045"/>
                  <a:pt x="1246823" y="1498283"/>
                  <a:pt x="1259205" y="1486853"/>
                </a:cubicBezTo>
                <a:lnTo>
                  <a:pt x="1308735" y="1501140"/>
                </a:lnTo>
                <a:lnTo>
                  <a:pt x="1272540" y="1627823"/>
                </a:lnTo>
                <a:lnTo>
                  <a:pt x="1223010" y="1613535"/>
                </a:lnTo>
                <a:cubicBezTo>
                  <a:pt x="1219200" y="1598295"/>
                  <a:pt x="1206818" y="1585913"/>
                  <a:pt x="1190625" y="1581150"/>
                </a:cubicBezTo>
                <a:cubicBezTo>
                  <a:pt x="1165860" y="1574483"/>
                  <a:pt x="1140143" y="1588770"/>
                  <a:pt x="1132523" y="1613535"/>
                </a:cubicBezTo>
                <a:cubicBezTo>
                  <a:pt x="1125855" y="1638300"/>
                  <a:pt x="1140143" y="1664018"/>
                  <a:pt x="1164907" y="1671638"/>
                </a:cubicBezTo>
                <a:cubicBezTo>
                  <a:pt x="1181100" y="1676400"/>
                  <a:pt x="1198245" y="1671638"/>
                  <a:pt x="1210628" y="1660208"/>
                </a:cubicBezTo>
                <a:lnTo>
                  <a:pt x="1260157" y="1674495"/>
                </a:lnTo>
                <a:lnTo>
                  <a:pt x="1223963" y="1801178"/>
                </a:lnTo>
                <a:lnTo>
                  <a:pt x="1174432" y="1786890"/>
                </a:lnTo>
                <a:cubicBezTo>
                  <a:pt x="1170623" y="1771650"/>
                  <a:pt x="1158240" y="1759268"/>
                  <a:pt x="1142048" y="1754505"/>
                </a:cubicBezTo>
                <a:cubicBezTo>
                  <a:pt x="1117282" y="1747838"/>
                  <a:pt x="1091565" y="1762125"/>
                  <a:pt x="1083945" y="1786890"/>
                </a:cubicBezTo>
                <a:cubicBezTo>
                  <a:pt x="1077278" y="1811655"/>
                  <a:pt x="1091565" y="1837373"/>
                  <a:pt x="1116330" y="1844993"/>
                </a:cubicBezTo>
                <a:cubicBezTo>
                  <a:pt x="1132523" y="1849755"/>
                  <a:pt x="1149668" y="1844993"/>
                  <a:pt x="1162050" y="1833563"/>
                </a:cubicBezTo>
                <a:lnTo>
                  <a:pt x="1211580" y="1847850"/>
                </a:lnTo>
                <a:lnTo>
                  <a:pt x="1189673" y="1925003"/>
                </a:lnTo>
                <a:lnTo>
                  <a:pt x="0" y="1586865"/>
                </a:lnTo>
                <a:lnTo>
                  <a:pt x="444818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57150" dist="19050" dir="5400000" algn="bl" rotWithShape="0">
              <a:srgbClr val="000000">
                <a:alpha val="298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32" name="Google Shape;432;p32"/>
          <p:cNvGrpSpPr/>
          <p:nvPr/>
        </p:nvGrpSpPr>
        <p:grpSpPr>
          <a:xfrm rot="2112144">
            <a:off x="2522711" y="5069763"/>
            <a:ext cx="2529871" cy="579563"/>
            <a:chOff x="5438339" y="233749"/>
            <a:chExt cx="5585545" cy="1279581"/>
          </a:xfrm>
        </p:grpSpPr>
        <p:sp>
          <p:nvSpPr>
            <p:cNvPr id="433" name="Google Shape;433;p32"/>
            <p:cNvSpPr/>
            <p:nvPr/>
          </p:nvSpPr>
          <p:spPr>
            <a:xfrm>
              <a:off x="5438339" y="233749"/>
              <a:ext cx="5585545" cy="1279581"/>
            </a:xfrm>
            <a:custGeom>
              <a:avLst/>
              <a:gdLst/>
              <a:ahLst/>
              <a:cxnLst/>
              <a:rect l="l" t="t" r="r" b="b"/>
              <a:pathLst>
                <a:path w="5585545" h="1279581" extrusionOk="0">
                  <a:moveTo>
                    <a:pt x="50303" y="64721"/>
                  </a:moveTo>
                  <a:cubicBezTo>
                    <a:pt x="-63997" y="80914"/>
                    <a:pt x="184605" y="208549"/>
                    <a:pt x="252233" y="280939"/>
                  </a:cubicBezTo>
                  <a:cubicBezTo>
                    <a:pt x="263663" y="293321"/>
                    <a:pt x="276045" y="306656"/>
                    <a:pt x="276045" y="321896"/>
                  </a:cubicBezTo>
                  <a:cubicBezTo>
                    <a:pt x="276998" y="344756"/>
                    <a:pt x="250328" y="362854"/>
                    <a:pt x="224610" y="375236"/>
                  </a:cubicBezTo>
                  <a:cubicBezTo>
                    <a:pt x="194130" y="389524"/>
                    <a:pt x="161745" y="400954"/>
                    <a:pt x="128408" y="408574"/>
                  </a:cubicBezTo>
                  <a:cubicBezTo>
                    <a:pt x="112215" y="412384"/>
                    <a:pt x="94118" y="416194"/>
                    <a:pt x="83640" y="425719"/>
                  </a:cubicBezTo>
                  <a:cubicBezTo>
                    <a:pt x="63638" y="443816"/>
                    <a:pt x="75068" y="470486"/>
                    <a:pt x="90308" y="491441"/>
                  </a:cubicBezTo>
                  <a:cubicBezTo>
                    <a:pt x="116025" y="526684"/>
                    <a:pt x="148410" y="559069"/>
                    <a:pt x="169365" y="597169"/>
                  </a:cubicBezTo>
                  <a:cubicBezTo>
                    <a:pt x="190320" y="635269"/>
                    <a:pt x="196035" y="679084"/>
                    <a:pt x="168413" y="714326"/>
                  </a:cubicBezTo>
                  <a:cubicBezTo>
                    <a:pt x="140790" y="748616"/>
                    <a:pt x="88403" y="764809"/>
                    <a:pt x="41730" y="782906"/>
                  </a:cubicBezTo>
                  <a:cubicBezTo>
                    <a:pt x="24585" y="789574"/>
                    <a:pt x="6488" y="797194"/>
                    <a:pt x="1725" y="811481"/>
                  </a:cubicBezTo>
                  <a:cubicBezTo>
                    <a:pt x="-3990" y="825769"/>
                    <a:pt x="5535" y="841009"/>
                    <a:pt x="15060" y="853391"/>
                  </a:cubicBezTo>
                  <a:cubicBezTo>
                    <a:pt x="67448" y="925781"/>
                    <a:pt x="118883" y="999124"/>
                    <a:pt x="171270" y="1071514"/>
                  </a:cubicBezTo>
                  <a:cubicBezTo>
                    <a:pt x="102690" y="1118186"/>
                    <a:pt x="48398" y="1177241"/>
                    <a:pt x="14108" y="1241059"/>
                  </a:cubicBezTo>
                  <a:cubicBezTo>
                    <a:pt x="47445" y="1247726"/>
                    <a:pt x="80783" y="1253441"/>
                    <a:pt x="114120" y="1260109"/>
                  </a:cubicBezTo>
                  <a:cubicBezTo>
                    <a:pt x="114120" y="1260109"/>
                    <a:pt x="4496573" y="1303924"/>
                    <a:pt x="5381446" y="1260109"/>
                  </a:cubicBezTo>
                  <a:cubicBezTo>
                    <a:pt x="5408116" y="1259156"/>
                    <a:pt x="5433833" y="1258204"/>
                    <a:pt x="5460503" y="1259156"/>
                  </a:cubicBezTo>
                  <a:cubicBezTo>
                    <a:pt x="5472885" y="1204864"/>
                    <a:pt x="5453835" y="1147714"/>
                    <a:pt x="5408116" y="1103899"/>
                  </a:cubicBezTo>
                  <a:cubicBezTo>
                    <a:pt x="5402401" y="1099136"/>
                    <a:pt x="5396685" y="1093421"/>
                    <a:pt x="5394780" y="1086754"/>
                  </a:cubicBezTo>
                  <a:cubicBezTo>
                    <a:pt x="5391923" y="1076276"/>
                    <a:pt x="5399543" y="1066751"/>
                    <a:pt x="5409068" y="1059131"/>
                  </a:cubicBezTo>
                  <a:cubicBezTo>
                    <a:pt x="5453835" y="1020079"/>
                    <a:pt x="5530035" y="1001029"/>
                    <a:pt x="5554801" y="953404"/>
                  </a:cubicBezTo>
                  <a:cubicBezTo>
                    <a:pt x="5573851" y="917209"/>
                    <a:pt x="5553848" y="874346"/>
                    <a:pt x="5519558" y="844819"/>
                  </a:cubicBezTo>
                  <a:cubicBezTo>
                    <a:pt x="5485268" y="815291"/>
                    <a:pt x="5438596" y="797194"/>
                    <a:pt x="5392876" y="779096"/>
                  </a:cubicBezTo>
                  <a:cubicBezTo>
                    <a:pt x="5364301" y="767666"/>
                    <a:pt x="5330963" y="749569"/>
                    <a:pt x="5336678" y="725756"/>
                  </a:cubicBezTo>
                  <a:cubicBezTo>
                    <a:pt x="5339535" y="712421"/>
                    <a:pt x="5353823" y="701944"/>
                    <a:pt x="5368110" y="694324"/>
                  </a:cubicBezTo>
                  <a:cubicBezTo>
                    <a:pt x="5435738" y="654319"/>
                    <a:pt x="5519558" y="626696"/>
                    <a:pt x="5567183" y="572404"/>
                  </a:cubicBezTo>
                  <a:cubicBezTo>
                    <a:pt x="5578613" y="560021"/>
                    <a:pt x="5587185" y="544781"/>
                    <a:pt x="5585280" y="529541"/>
                  </a:cubicBezTo>
                  <a:cubicBezTo>
                    <a:pt x="5583376" y="507634"/>
                    <a:pt x="5561468" y="490489"/>
                    <a:pt x="5540513" y="476201"/>
                  </a:cubicBezTo>
                  <a:cubicBezTo>
                    <a:pt x="5468123" y="427624"/>
                    <a:pt x="5382398" y="392381"/>
                    <a:pt x="5298578" y="355234"/>
                  </a:cubicBezTo>
                  <a:cubicBezTo>
                    <a:pt x="5290005" y="351424"/>
                    <a:pt x="5280480" y="347614"/>
                    <a:pt x="5277623" y="339994"/>
                  </a:cubicBezTo>
                  <a:cubicBezTo>
                    <a:pt x="5272860" y="330469"/>
                    <a:pt x="5280480" y="320944"/>
                    <a:pt x="5288101" y="312371"/>
                  </a:cubicBezTo>
                  <a:cubicBezTo>
                    <a:pt x="5362396" y="232361"/>
                    <a:pt x="5470028" y="165686"/>
                    <a:pt x="5502413" y="71389"/>
                  </a:cubicBezTo>
                  <a:cubicBezTo>
                    <a:pt x="5433833" y="57101"/>
                    <a:pt x="5360491" y="53291"/>
                    <a:pt x="5290005" y="60911"/>
                  </a:cubicBezTo>
                  <a:cubicBezTo>
                    <a:pt x="5286196" y="59959"/>
                    <a:pt x="1064715" y="-78154"/>
                    <a:pt x="50303" y="6472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4" name="Google Shape;434;p32"/>
            <p:cNvSpPr/>
            <p:nvPr/>
          </p:nvSpPr>
          <p:spPr>
            <a:xfrm>
              <a:off x="6151773" y="1267163"/>
              <a:ext cx="87247" cy="89542"/>
            </a:xfrm>
            <a:custGeom>
              <a:avLst/>
              <a:gdLst/>
              <a:ahLst/>
              <a:cxnLst/>
              <a:rect l="l" t="t" r="r" b="b"/>
              <a:pathLst>
                <a:path w="87247" h="89542" extrusionOk="0">
                  <a:moveTo>
                    <a:pt x="41719" y="0"/>
                  </a:moveTo>
                  <a:cubicBezTo>
                    <a:pt x="-16384" y="0"/>
                    <a:pt x="-12574" y="89535"/>
                    <a:pt x="45529" y="89535"/>
                  </a:cubicBezTo>
                  <a:cubicBezTo>
                    <a:pt x="103631" y="90488"/>
                    <a:pt x="99821" y="0"/>
                    <a:pt x="4171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5" name="Google Shape;435;p32"/>
            <p:cNvSpPr/>
            <p:nvPr/>
          </p:nvSpPr>
          <p:spPr>
            <a:xfrm>
              <a:off x="6754706" y="923311"/>
              <a:ext cx="86533" cy="89535"/>
            </a:xfrm>
            <a:custGeom>
              <a:avLst/>
              <a:gdLst/>
              <a:ahLst/>
              <a:cxnLst/>
              <a:rect l="l" t="t" r="r" b="b"/>
              <a:pathLst>
                <a:path w="86533" h="89535" extrusionOk="0">
                  <a:moveTo>
                    <a:pt x="41719" y="0"/>
                  </a:moveTo>
                  <a:cubicBezTo>
                    <a:pt x="-16384" y="0"/>
                    <a:pt x="-12574" y="89535"/>
                    <a:pt x="45529" y="89535"/>
                  </a:cubicBezTo>
                  <a:cubicBezTo>
                    <a:pt x="102679" y="89535"/>
                    <a:pt x="98869" y="0"/>
                    <a:pt x="4171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6" name="Google Shape;436;p32"/>
            <p:cNvSpPr/>
            <p:nvPr/>
          </p:nvSpPr>
          <p:spPr>
            <a:xfrm>
              <a:off x="6287981" y="506116"/>
              <a:ext cx="86879" cy="89542"/>
            </a:xfrm>
            <a:custGeom>
              <a:avLst/>
              <a:gdLst/>
              <a:ahLst/>
              <a:cxnLst/>
              <a:rect l="l" t="t" r="r" b="b"/>
              <a:pathLst>
                <a:path w="86879" h="89542" extrusionOk="0">
                  <a:moveTo>
                    <a:pt x="41719" y="0"/>
                  </a:moveTo>
                  <a:cubicBezTo>
                    <a:pt x="-16384" y="0"/>
                    <a:pt x="-12574" y="89535"/>
                    <a:pt x="45529" y="89535"/>
                  </a:cubicBezTo>
                  <a:cubicBezTo>
                    <a:pt x="102679" y="90487"/>
                    <a:pt x="99821" y="0"/>
                    <a:pt x="4171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7" name="Google Shape;437;p32"/>
            <p:cNvSpPr/>
            <p:nvPr/>
          </p:nvSpPr>
          <p:spPr>
            <a:xfrm>
              <a:off x="7370021" y="438488"/>
              <a:ext cx="87247" cy="89534"/>
            </a:xfrm>
            <a:custGeom>
              <a:avLst/>
              <a:gdLst/>
              <a:ahLst/>
              <a:cxnLst/>
              <a:rect l="l" t="t" r="r" b="b"/>
              <a:pathLst>
                <a:path w="87247" h="89534" extrusionOk="0">
                  <a:moveTo>
                    <a:pt x="41719" y="0"/>
                  </a:moveTo>
                  <a:cubicBezTo>
                    <a:pt x="-16384" y="0"/>
                    <a:pt x="-12574" y="89535"/>
                    <a:pt x="45529" y="89535"/>
                  </a:cubicBezTo>
                  <a:cubicBezTo>
                    <a:pt x="103631" y="89535"/>
                    <a:pt x="99821" y="0"/>
                    <a:pt x="4171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8" name="Google Shape;438;p32"/>
            <p:cNvSpPr/>
            <p:nvPr/>
          </p:nvSpPr>
          <p:spPr>
            <a:xfrm>
              <a:off x="7397643" y="1330980"/>
              <a:ext cx="87247" cy="89535"/>
            </a:xfrm>
            <a:custGeom>
              <a:avLst/>
              <a:gdLst/>
              <a:ahLst/>
              <a:cxnLst/>
              <a:rect l="l" t="t" r="r" b="b"/>
              <a:pathLst>
                <a:path w="87247" h="89535" extrusionOk="0">
                  <a:moveTo>
                    <a:pt x="41719" y="0"/>
                  </a:moveTo>
                  <a:cubicBezTo>
                    <a:pt x="-16384" y="0"/>
                    <a:pt x="-12574" y="89535"/>
                    <a:pt x="45529" y="89535"/>
                  </a:cubicBezTo>
                  <a:cubicBezTo>
                    <a:pt x="103631" y="89535"/>
                    <a:pt x="99821" y="0"/>
                    <a:pt x="4171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9" name="Google Shape;439;p32"/>
            <p:cNvSpPr/>
            <p:nvPr/>
          </p:nvSpPr>
          <p:spPr>
            <a:xfrm>
              <a:off x="8135831" y="918548"/>
              <a:ext cx="87247" cy="89535"/>
            </a:xfrm>
            <a:custGeom>
              <a:avLst/>
              <a:gdLst/>
              <a:ahLst/>
              <a:cxnLst/>
              <a:rect l="l" t="t" r="r" b="b"/>
              <a:pathLst>
                <a:path w="87247" h="89535" extrusionOk="0">
                  <a:moveTo>
                    <a:pt x="41719" y="0"/>
                  </a:moveTo>
                  <a:cubicBezTo>
                    <a:pt x="-16384" y="0"/>
                    <a:pt x="-12574" y="89535"/>
                    <a:pt x="45529" y="89535"/>
                  </a:cubicBezTo>
                  <a:cubicBezTo>
                    <a:pt x="103631" y="89535"/>
                    <a:pt x="99821" y="0"/>
                    <a:pt x="4171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0" name="Google Shape;440;p32"/>
            <p:cNvSpPr/>
            <p:nvPr/>
          </p:nvSpPr>
          <p:spPr>
            <a:xfrm>
              <a:off x="8729238" y="415628"/>
              <a:ext cx="87247" cy="89534"/>
            </a:xfrm>
            <a:custGeom>
              <a:avLst/>
              <a:gdLst/>
              <a:ahLst/>
              <a:cxnLst/>
              <a:rect l="l" t="t" r="r" b="b"/>
              <a:pathLst>
                <a:path w="87247" h="89534" extrusionOk="0">
                  <a:moveTo>
                    <a:pt x="41719" y="0"/>
                  </a:moveTo>
                  <a:cubicBezTo>
                    <a:pt x="-16384" y="0"/>
                    <a:pt x="-12574" y="89535"/>
                    <a:pt x="45529" y="89535"/>
                  </a:cubicBezTo>
                  <a:cubicBezTo>
                    <a:pt x="103631" y="89535"/>
                    <a:pt x="99821" y="0"/>
                    <a:pt x="4171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1" name="Google Shape;441;p32"/>
            <p:cNvSpPr/>
            <p:nvPr/>
          </p:nvSpPr>
          <p:spPr>
            <a:xfrm>
              <a:off x="8824488" y="1317646"/>
              <a:ext cx="87247" cy="89534"/>
            </a:xfrm>
            <a:custGeom>
              <a:avLst/>
              <a:gdLst/>
              <a:ahLst/>
              <a:cxnLst/>
              <a:rect l="l" t="t" r="r" b="b"/>
              <a:pathLst>
                <a:path w="87247" h="89534" extrusionOk="0">
                  <a:moveTo>
                    <a:pt x="41719" y="0"/>
                  </a:moveTo>
                  <a:cubicBezTo>
                    <a:pt x="-16384" y="0"/>
                    <a:pt x="-12574" y="89535"/>
                    <a:pt x="45529" y="89535"/>
                  </a:cubicBezTo>
                  <a:cubicBezTo>
                    <a:pt x="103631" y="89535"/>
                    <a:pt x="99821" y="0"/>
                    <a:pt x="4171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2" name="Google Shape;442;p32"/>
            <p:cNvSpPr/>
            <p:nvPr/>
          </p:nvSpPr>
          <p:spPr>
            <a:xfrm>
              <a:off x="9526481" y="882353"/>
              <a:ext cx="87247" cy="89535"/>
            </a:xfrm>
            <a:custGeom>
              <a:avLst/>
              <a:gdLst/>
              <a:ahLst/>
              <a:cxnLst/>
              <a:rect l="l" t="t" r="r" b="b"/>
              <a:pathLst>
                <a:path w="87247" h="89535" extrusionOk="0">
                  <a:moveTo>
                    <a:pt x="41719" y="0"/>
                  </a:moveTo>
                  <a:cubicBezTo>
                    <a:pt x="-16384" y="0"/>
                    <a:pt x="-12574" y="89535"/>
                    <a:pt x="45529" y="89535"/>
                  </a:cubicBezTo>
                  <a:cubicBezTo>
                    <a:pt x="103631" y="89535"/>
                    <a:pt x="99821" y="0"/>
                    <a:pt x="4171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3" name="Google Shape;443;p32"/>
            <p:cNvSpPr/>
            <p:nvPr/>
          </p:nvSpPr>
          <p:spPr>
            <a:xfrm>
              <a:off x="10134176" y="443251"/>
              <a:ext cx="87247" cy="89534"/>
            </a:xfrm>
            <a:custGeom>
              <a:avLst/>
              <a:gdLst/>
              <a:ahLst/>
              <a:cxnLst/>
              <a:rect l="l" t="t" r="r" b="b"/>
              <a:pathLst>
                <a:path w="87247" h="89534" extrusionOk="0">
                  <a:moveTo>
                    <a:pt x="41719" y="0"/>
                  </a:moveTo>
                  <a:cubicBezTo>
                    <a:pt x="-16384" y="0"/>
                    <a:pt x="-12574" y="89535"/>
                    <a:pt x="45529" y="89535"/>
                  </a:cubicBezTo>
                  <a:cubicBezTo>
                    <a:pt x="103631" y="89535"/>
                    <a:pt x="99821" y="0"/>
                    <a:pt x="4171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4" name="Google Shape;444;p32"/>
            <p:cNvSpPr/>
            <p:nvPr/>
          </p:nvSpPr>
          <p:spPr>
            <a:xfrm>
              <a:off x="10233236" y="1312883"/>
              <a:ext cx="87247" cy="89534"/>
            </a:xfrm>
            <a:custGeom>
              <a:avLst/>
              <a:gdLst/>
              <a:ahLst/>
              <a:cxnLst/>
              <a:rect l="l" t="t" r="r" b="b"/>
              <a:pathLst>
                <a:path w="87247" h="89534" extrusionOk="0">
                  <a:moveTo>
                    <a:pt x="41719" y="0"/>
                  </a:moveTo>
                  <a:cubicBezTo>
                    <a:pt x="-16384" y="0"/>
                    <a:pt x="-12574" y="89535"/>
                    <a:pt x="45529" y="89535"/>
                  </a:cubicBezTo>
                  <a:cubicBezTo>
                    <a:pt x="103631" y="89535"/>
                    <a:pt x="99821" y="0"/>
                    <a:pt x="4171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45" name="Google Shape;445;p32"/>
          <p:cNvGrpSpPr/>
          <p:nvPr/>
        </p:nvGrpSpPr>
        <p:grpSpPr>
          <a:xfrm rot="2112144">
            <a:off x="7400110" y="1101270"/>
            <a:ext cx="2529871" cy="579563"/>
            <a:chOff x="5438339" y="233749"/>
            <a:chExt cx="5585545" cy="1279581"/>
          </a:xfrm>
        </p:grpSpPr>
        <p:sp>
          <p:nvSpPr>
            <p:cNvPr id="446" name="Google Shape;446;p32"/>
            <p:cNvSpPr/>
            <p:nvPr/>
          </p:nvSpPr>
          <p:spPr>
            <a:xfrm>
              <a:off x="5438339" y="233749"/>
              <a:ext cx="5585545" cy="1279581"/>
            </a:xfrm>
            <a:custGeom>
              <a:avLst/>
              <a:gdLst/>
              <a:ahLst/>
              <a:cxnLst/>
              <a:rect l="l" t="t" r="r" b="b"/>
              <a:pathLst>
                <a:path w="5585545" h="1279581" extrusionOk="0">
                  <a:moveTo>
                    <a:pt x="50303" y="64721"/>
                  </a:moveTo>
                  <a:cubicBezTo>
                    <a:pt x="-63997" y="80914"/>
                    <a:pt x="184605" y="208549"/>
                    <a:pt x="252233" y="280939"/>
                  </a:cubicBezTo>
                  <a:cubicBezTo>
                    <a:pt x="263663" y="293321"/>
                    <a:pt x="276045" y="306656"/>
                    <a:pt x="276045" y="321896"/>
                  </a:cubicBezTo>
                  <a:cubicBezTo>
                    <a:pt x="276998" y="344756"/>
                    <a:pt x="250328" y="362854"/>
                    <a:pt x="224610" y="375236"/>
                  </a:cubicBezTo>
                  <a:cubicBezTo>
                    <a:pt x="194130" y="389524"/>
                    <a:pt x="161745" y="400954"/>
                    <a:pt x="128408" y="408574"/>
                  </a:cubicBezTo>
                  <a:cubicBezTo>
                    <a:pt x="112215" y="412384"/>
                    <a:pt x="94118" y="416194"/>
                    <a:pt x="83640" y="425719"/>
                  </a:cubicBezTo>
                  <a:cubicBezTo>
                    <a:pt x="63638" y="443816"/>
                    <a:pt x="75068" y="470486"/>
                    <a:pt x="90308" y="491441"/>
                  </a:cubicBezTo>
                  <a:cubicBezTo>
                    <a:pt x="116025" y="526684"/>
                    <a:pt x="148410" y="559069"/>
                    <a:pt x="169365" y="597169"/>
                  </a:cubicBezTo>
                  <a:cubicBezTo>
                    <a:pt x="190320" y="635269"/>
                    <a:pt x="196035" y="679084"/>
                    <a:pt x="168413" y="714326"/>
                  </a:cubicBezTo>
                  <a:cubicBezTo>
                    <a:pt x="140790" y="748616"/>
                    <a:pt x="88403" y="764809"/>
                    <a:pt x="41730" y="782906"/>
                  </a:cubicBezTo>
                  <a:cubicBezTo>
                    <a:pt x="24585" y="789574"/>
                    <a:pt x="6488" y="797194"/>
                    <a:pt x="1725" y="811481"/>
                  </a:cubicBezTo>
                  <a:cubicBezTo>
                    <a:pt x="-3990" y="825769"/>
                    <a:pt x="5535" y="841009"/>
                    <a:pt x="15060" y="853391"/>
                  </a:cubicBezTo>
                  <a:cubicBezTo>
                    <a:pt x="67448" y="925781"/>
                    <a:pt x="118883" y="999124"/>
                    <a:pt x="171270" y="1071514"/>
                  </a:cubicBezTo>
                  <a:cubicBezTo>
                    <a:pt x="102690" y="1118186"/>
                    <a:pt x="48398" y="1177241"/>
                    <a:pt x="14108" y="1241059"/>
                  </a:cubicBezTo>
                  <a:cubicBezTo>
                    <a:pt x="47445" y="1247726"/>
                    <a:pt x="80783" y="1253441"/>
                    <a:pt x="114120" y="1260109"/>
                  </a:cubicBezTo>
                  <a:cubicBezTo>
                    <a:pt x="114120" y="1260109"/>
                    <a:pt x="4496573" y="1303924"/>
                    <a:pt x="5381446" y="1260109"/>
                  </a:cubicBezTo>
                  <a:cubicBezTo>
                    <a:pt x="5408116" y="1259156"/>
                    <a:pt x="5433833" y="1258204"/>
                    <a:pt x="5460503" y="1259156"/>
                  </a:cubicBezTo>
                  <a:cubicBezTo>
                    <a:pt x="5472885" y="1204864"/>
                    <a:pt x="5453835" y="1147714"/>
                    <a:pt x="5408116" y="1103899"/>
                  </a:cubicBezTo>
                  <a:cubicBezTo>
                    <a:pt x="5402401" y="1099136"/>
                    <a:pt x="5396685" y="1093421"/>
                    <a:pt x="5394780" y="1086754"/>
                  </a:cubicBezTo>
                  <a:cubicBezTo>
                    <a:pt x="5391923" y="1076276"/>
                    <a:pt x="5399543" y="1066751"/>
                    <a:pt x="5409068" y="1059131"/>
                  </a:cubicBezTo>
                  <a:cubicBezTo>
                    <a:pt x="5453835" y="1020079"/>
                    <a:pt x="5530035" y="1001029"/>
                    <a:pt x="5554801" y="953404"/>
                  </a:cubicBezTo>
                  <a:cubicBezTo>
                    <a:pt x="5573851" y="917209"/>
                    <a:pt x="5553848" y="874346"/>
                    <a:pt x="5519558" y="844819"/>
                  </a:cubicBezTo>
                  <a:cubicBezTo>
                    <a:pt x="5485268" y="815291"/>
                    <a:pt x="5438596" y="797194"/>
                    <a:pt x="5392876" y="779096"/>
                  </a:cubicBezTo>
                  <a:cubicBezTo>
                    <a:pt x="5364301" y="767666"/>
                    <a:pt x="5330963" y="749569"/>
                    <a:pt x="5336678" y="725756"/>
                  </a:cubicBezTo>
                  <a:cubicBezTo>
                    <a:pt x="5339535" y="712421"/>
                    <a:pt x="5353823" y="701944"/>
                    <a:pt x="5368110" y="694324"/>
                  </a:cubicBezTo>
                  <a:cubicBezTo>
                    <a:pt x="5435738" y="654319"/>
                    <a:pt x="5519558" y="626696"/>
                    <a:pt x="5567183" y="572404"/>
                  </a:cubicBezTo>
                  <a:cubicBezTo>
                    <a:pt x="5578613" y="560021"/>
                    <a:pt x="5587185" y="544781"/>
                    <a:pt x="5585280" y="529541"/>
                  </a:cubicBezTo>
                  <a:cubicBezTo>
                    <a:pt x="5583376" y="507634"/>
                    <a:pt x="5561468" y="490489"/>
                    <a:pt x="5540513" y="476201"/>
                  </a:cubicBezTo>
                  <a:cubicBezTo>
                    <a:pt x="5468123" y="427624"/>
                    <a:pt x="5382398" y="392381"/>
                    <a:pt x="5298578" y="355234"/>
                  </a:cubicBezTo>
                  <a:cubicBezTo>
                    <a:pt x="5290005" y="351424"/>
                    <a:pt x="5280480" y="347614"/>
                    <a:pt x="5277623" y="339994"/>
                  </a:cubicBezTo>
                  <a:cubicBezTo>
                    <a:pt x="5272860" y="330469"/>
                    <a:pt x="5280480" y="320944"/>
                    <a:pt x="5288101" y="312371"/>
                  </a:cubicBezTo>
                  <a:cubicBezTo>
                    <a:pt x="5362396" y="232361"/>
                    <a:pt x="5470028" y="165686"/>
                    <a:pt x="5502413" y="71389"/>
                  </a:cubicBezTo>
                  <a:cubicBezTo>
                    <a:pt x="5433833" y="57101"/>
                    <a:pt x="5360491" y="53291"/>
                    <a:pt x="5290005" y="60911"/>
                  </a:cubicBezTo>
                  <a:cubicBezTo>
                    <a:pt x="5286196" y="59959"/>
                    <a:pt x="1064715" y="-78154"/>
                    <a:pt x="50303" y="6472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7" name="Google Shape;447;p32"/>
            <p:cNvSpPr/>
            <p:nvPr/>
          </p:nvSpPr>
          <p:spPr>
            <a:xfrm>
              <a:off x="6151773" y="1267163"/>
              <a:ext cx="87247" cy="89542"/>
            </a:xfrm>
            <a:custGeom>
              <a:avLst/>
              <a:gdLst/>
              <a:ahLst/>
              <a:cxnLst/>
              <a:rect l="l" t="t" r="r" b="b"/>
              <a:pathLst>
                <a:path w="87247" h="89542" extrusionOk="0">
                  <a:moveTo>
                    <a:pt x="41719" y="0"/>
                  </a:moveTo>
                  <a:cubicBezTo>
                    <a:pt x="-16384" y="0"/>
                    <a:pt x="-12574" y="89535"/>
                    <a:pt x="45529" y="89535"/>
                  </a:cubicBezTo>
                  <a:cubicBezTo>
                    <a:pt x="103631" y="90488"/>
                    <a:pt x="99821" y="0"/>
                    <a:pt x="4171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8" name="Google Shape;448;p32"/>
            <p:cNvSpPr/>
            <p:nvPr/>
          </p:nvSpPr>
          <p:spPr>
            <a:xfrm>
              <a:off x="6754706" y="923311"/>
              <a:ext cx="86533" cy="89535"/>
            </a:xfrm>
            <a:custGeom>
              <a:avLst/>
              <a:gdLst/>
              <a:ahLst/>
              <a:cxnLst/>
              <a:rect l="l" t="t" r="r" b="b"/>
              <a:pathLst>
                <a:path w="86533" h="89535" extrusionOk="0">
                  <a:moveTo>
                    <a:pt x="41719" y="0"/>
                  </a:moveTo>
                  <a:cubicBezTo>
                    <a:pt x="-16384" y="0"/>
                    <a:pt x="-12574" y="89535"/>
                    <a:pt x="45529" y="89535"/>
                  </a:cubicBezTo>
                  <a:cubicBezTo>
                    <a:pt x="102679" y="89535"/>
                    <a:pt x="98869" y="0"/>
                    <a:pt x="4171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9" name="Google Shape;449;p32"/>
            <p:cNvSpPr/>
            <p:nvPr/>
          </p:nvSpPr>
          <p:spPr>
            <a:xfrm>
              <a:off x="6287981" y="506116"/>
              <a:ext cx="86879" cy="89542"/>
            </a:xfrm>
            <a:custGeom>
              <a:avLst/>
              <a:gdLst/>
              <a:ahLst/>
              <a:cxnLst/>
              <a:rect l="l" t="t" r="r" b="b"/>
              <a:pathLst>
                <a:path w="86879" h="89542" extrusionOk="0">
                  <a:moveTo>
                    <a:pt x="41719" y="0"/>
                  </a:moveTo>
                  <a:cubicBezTo>
                    <a:pt x="-16384" y="0"/>
                    <a:pt x="-12574" y="89535"/>
                    <a:pt x="45529" y="89535"/>
                  </a:cubicBezTo>
                  <a:cubicBezTo>
                    <a:pt x="102679" y="90487"/>
                    <a:pt x="99821" y="0"/>
                    <a:pt x="4171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0" name="Google Shape;450;p32"/>
            <p:cNvSpPr/>
            <p:nvPr/>
          </p:nvSpPr>
          <p:spPr>
            <a:xfrm>
              <a:off x="7370021" y="438488"/>
              <a:ext cx="87247" cy="89534"/>
            </a:xfrm>
            <a:custGeom>
              <a:avLst/>
              <a:gdLst/>
              <a:ahLst/>
              <a:cxnLst/>
              <a:rect l="l" t="t" r="r" b="b"/>
              <a:pathLst>
                <a:path w="87247" h="89534" extrusionOk="0">
                  <a:moveTo>
                    <a:pt x="41719" y="0"/>
                  </a:moveTo>
                  <a:cubicBezTo>
                    <a:pt x="-16384" y="0"/>
                    <a:pt x="-12574" y="89535"/>
                    <a:pt x="45529" y="89535"/>
                  </a:cubicBezTo>
                  <a:cubicBezTo>
                    <a:pt x="103631" y="89535"/>
                    <a:pt x="99821" y="0"/>
                    <a:pt x="4171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1" name="Google Shape;451;p32"/>
            <p:cNvSpPr/>
            <p:nvPr/>
          </p:nvSpPr>
          <p:spPr>
            <a:xfrm>
              <a:off x="7397643" y="1330980"/>
              <a:ext cx="87247" cy="89535"/>
            </a:xfrm>
            <a:custGeom>
              <a:avLst/>
              <a:gdLst/>
              <a:ahLst/>
              <a:cxnLst/>
              <a:rect l="l" t="t" r="r" b="b"/>
              <a:pathLst>
                <a:path w="87247" h="89535" extrusionOk="0">
                  <a:moveTo>
                    <a:pt x="41719" y="0"/>
                  </a:moveTo>
                  <a:cubicBezTo>
                    <a:pt x="-16384" y="0"/>
                    <a:pt x="-12574" y="89535"/>
                    <a:pt x="45529" y="89535"/>
                  </a:cubicBezTo>
                  <a:cubicBezTo>
                    <a:pt x="103631" y="89535"/>
                    <a:pt x="99821" y="0"/>
                    <a:pt x="4171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2" name="Google Shape;452;p32"/>
            <p:cNvSpPr/>
            <p:nvPr/>
          </p:nvSpPr>
          <p:spPr>
            <a:xfrm>
              <a:off x="8135831" y="918548"/>
              <a:ext cx="87247" cy="89535"/>
            </a:xfrm>
            <a:custGeom>
              <a:avLst/>
              <a:gdLst/>
              <a:ahLst/>
              <a:cxnLst/>
              <a:rect l="l" t="t" r="r" b="b"/>
              <a:pathLst>
                <a:path w="87247" h="89535" extrusionOk="0">
                  <a:moveTo>
                    <a:pt x="41719" y="0"/>
                  </a:moveTo>
                  <a:cubicBezTo>
                    <a:pt x="-16384" y="0"/>
                    <a:pt x="-12574" y="89535"/>
                    <a:pt x="45529" y="89535"/>
                  </a:cubicBezTo>
                  <a:cubicBezTo>
                    <a:pt x="103631" y="89535"/>
                    <a:pt x="99821" y="0"/>
                    <a:pt x="4171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3" name="Google Shape;453;p32"/>
            <p:cNvSpPr/>
            <p:nvPr/>
          </p:nvSpPr>
          <p:spPr>
            <a:xfrm>
              <a:off x="8729238" y="415628"/>
              <a:ext cx="87247" cy="89534"/>
            </a:xfrm>
            <a:custGeom>
              <a:avLst/>
              <a:gdLst/>
              <a:ahLst/>
              <a:cxnLst/>
              <a:rect l="l" t="t" r="r" b="b"/>
              <a:pathLst>
                <a:path w="87247" h="89534" extrusionOk="0">
                  <a:moveTo>
                    <a:pt x="41719" y="0"/>
                  </a:moveTo>
                  <a:cubicBezTo>
                    <a:pt x="-16384" y="0"/>
                    <a:pt x="-12574" y="89535"/>
                    <a:pt x="45529" y="89535"/>
                  </a:cubicBezTo>
                  <a:cubicBezTo>
                    <a:pt x="103631" y="89535"/>
                    <a:pt x="99821" y="0"/>
                    <a:pt x="4171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4" name="Google Shape;454;p32"/>
            <p:cNvSpPr/>
            <p:nvPr/>
          </p:nvSpPr>
          <p:spPr>
            <a:xfrm>
              <a:off x="8824488" y="1317646"/>
              <a:ext cx="87247" cy="89534"/>
            </a:xfrm>
            <a:custGeom>
              <a:avLst/>
              <a:gdLst/>
              <a:ahLst/>
              <a:cxnLst/>
              <a:rect l="l" t="t" r="r" b="b"/>
              <a:pathLst>
                <a:path w="87247" h="89534" extrusionOk="0">
                  <a:moveTo>
                    <a:pt x="41719" y="0"/>
                  </a:moveTo>
                  <a:cubicBezTo>
                    <a:pt x="-16384" y="0"/>
                    <a:pt x="-12574" y="89535"/>
                    <a:pt x="45529" y="89535"/>
                  </a:cubicBezTo>
                  <a:cubicBezTo>
                    <a:pt x="103631" y="89535"/>
                    <a:pt x="99821" y="0"/>
                    <a:pt x="4171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5" name="Google Shape;455;p32"/>
            <p:cNvSpPr/>
            <p:nvPr/>
          </p:nvSpPr>
          <p:spPr>
            <a:xfrm>
              <a:off x="9526481" y="882353"/>
              <a:ext cx="87247" cy="89535"/>
            </a:xfrm>
            <a:custGeom>
              <a:avLst/>
              <a:gdLst/>
              <a:ahLst/>
              <a:cxnLst/>
              <a:rect l="l" t="t" r="r" b="b"/>
              <a:pathLst>
                <a:path w="87247" h="89535" extrusionOk="0">
                  <a:moveTo>
                    <a:pt x="41719" y="0"/>
                  </a:moveTo>
                  <a:cubicBezTo>
                    <a:pt x="-16384" y="0"/>
                    <a:pt x="-12574" y="89535"/>
                    <a:pt x="45529" y="89535"/>
                  </a:cubicBezTo>
                  <a:cubicBezTo>
                    <a:pt x="103631" y="89535"/>
                    <a:pt x="99821" y="0"/>
                    <a:pt x="4171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6" name="Google Shape;456;p32"/>
            <p:cNvSpPr/>
            <p:nvPr/>
          </p:nvSpPr>
          <p:spPr>
            <a:xfrm>
              <a:off x="10134176" y="443251"/>
              <a:ext cx="87247" cy="89534"/>
            </a:xfrm>
            <a:custGeom>
              <a:avLst/>
              <a:gdLst/>
              <a:ahLst/>
              <a:cxnLst/>
              <a:rect l="l" t="t" r="r" b="b"/>
              <a:pathLst>
                <a:path w="87247" h="89534" extrusionOk="0">
                  <a:moveTo>
                    <a:pt x="41719" y="0"/>
                  </a:moveTo>
                  <a:cubicBezTo>
                    <a:pt x="-16384" y="0"/>
                    <a:pt x="-12574" y="89535"/>
                    <a:pt x="45529" y="89535"/>
                  </a:cubicBezTo>
                  <a:cubicBezTo>
                    <a:pt x="103631" y="89535"/>
                    <a:pt x="99821" y="0"/>
                    <a:pt x="4171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7" name="Google Shape;457;p32"/>
            <p:cNvSpPr/>
            <p:nvPr/>
          </p:nvSpPr>
          <p:spPr>
            <a:xfrm>
              <a:off x="10233236" y="1312883"/>
              <a:ext cx="87247" cy="89534"/>
            </a:xfrm>
            <a:custGeom>
              <a:avLst/>
              <a:gdLst/>
              <a:ahLst/>
              <a:cxnLst/>
              <a:rect l="l" t="t" r="r" b="b"/>
              <a:pathLst>
                <a:path w="87247" h="89534" extrusionOk="0">
                  <a:moveTo>
                    <a:pt x="41719" y="0"/>
                  </a:moveTo>
                  <a:cubicBezTo>
                    <a:pt x="-16384" y="0"/>
                    <a:pt x="-12574" y="89535"/>
                    <a:pt x="45529" y="89535"/>
                  </a:cubicBezTo>
                  <a:cubicBezTo>
                    <a:pt x="103631" y="89535"/>
                    <a:pt x="99821" y="0"/>
                    <a:pt x="4171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58" name="Google Shape;458;p32"/>
          <p:cNvSpPr txBox="1">
            <a:spLocks noGrp="1"/>
          </p:cNvSpPr>
          <p:nvPr>
            <p:ph type="title"/>
          </p:nvPr>
        </p:nvSpPr>
        <p:spPr>
          <a:xfrm>
            <a:off x="3296217" y="4309551"/>
            <a:ext cx="6189957" cy="13433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</a:pPr>
            <a:r>
              <a:rPr lang="ar-SA" sz="3200" dirty="0">
                <a:solidFill>
                  <a:srgbClr val="00B050"/>
                </a:solidFill>
                <a:cs typeface="MCS Modern S_U normal." pitchFamily="2" charset="-78"/>
              </a:rPr>
              <a:t>أنا أستطيع</a:t>
            </a:r>
            <a:r>
              <a:rPr lang="ar-SA" sz="3200" dirty="0">
                <a:solidFill>
                  <a:srgbClr val="00B050"/>
                </a:solidFill>
              </a:rPr>
              <a:t> </a:t>
            </a:r>
            <a:br>
              <a:rPr lang="en-US" sz="3200" dirty="0">
                <a:solidFill>
                  <a:srgbClr val="00B050"/>
                </a:solidFill>
              </a:rPr>
            </a:br>
            <a:br>
              <a:rPr lang="ar-SA" sz="3200" dirty="0">
                <a:solidFill>
                  <a:schemeClr val="accent4">
                    <a:lumMod val="50000"/>
                  </a:schemeClr>
                </a:solidFill>
                <a:cs typeface="MCS Modern S_U normal." pitchFamily="2" charset="-78"/>
              </a:rPr>
            </a:br>
            <a:r>
              <a:rPr lang="ar-SA" sz="4800" b="1" dirty="0">
                <a:solidFill>
                  <a:schemeClr val="accent4">
                    <a:lumMod val="50000"/>
                  </a:schemeClr>
                </a:solidFill>
                <a:latin typeface="ae_Nice" panose="020B0603030804020204" pitchFamily="34" charset="-78"/>
                <a:cs typeface="ae_Nice" panose="020B0603030804020204" pitchFamily="34" charset="-78"/>
              </a:rPr>
              <a:t>أن أفسر التمثيلات البيانية واستخدمها في مواقف حياتية بما في ذلك التمثيلات البيانية للتحويل </a:t>
            </a:r>
            <a:r>
              <a:rPr lang="ar-SA" sz="3200" dirty="0">
                <a:solidFill>
                  <a:schemeClr val="accent4">
                    <a:lumMod val="50000"/>
                  </a:schemeClr>
                </a:solidFill>
                <a:cs typeface="MCS Modern S_U normal." pitchFamily="2" charset="-78"/>
              </a:rPr>
              <a:t>.</a:t>
            </a:r>
            <a:endParaRPr sz="3200" dirty="0">
              <a:solidFill>
                <a:schemeClr val="accent4">
                  <a:lumMod val="50000"/>
                </a:schemeClr>
              </a:solidFill>
              <a:cs typeface="MCS Modern S_U normal." pitchFamily="2" charset="-78"/>
            </a:endParaRPr>
          </a:p>
        </p:txBody>
      </p:sp>
      <p:grpSp>
        <p:nvGrpSpPr>
          <p:cNvPr id="460" name="Google Shape;460;p32"/>
          <p:cNvGrpSpPr/>
          <p:nvPr/>
        </p:nvGrpSpPr>
        <p:grpSpPr>
          <a:xfrm rot="13081550">
            <a:off x="8966811" y="4508334"/>
            <a:ext cx="1326116" cy="1265881"/>
            <a:chOff x="1862977" y="599479"/>
            <a:chExt cx="1326100" cy="1265866"/>
          </a:xfrm>
        </p:grpSpPr>
        <p:sp>
          <p:nvSpPr>
            <p:cNvPr id="461" name="Google Shape;461;p32"/>
            <p:cNvSpPr/>
            <p:nvPr/>
          </p:nvSpPr>
          <p:spPr>
            <a:xfrm>
              <a:off x="1868524" y="599479"/>
              <a:ext cx="1320553" cy="1265866"/>
            </a:xfrm>
            <a:custGeom>
              <a:avLst/>
              <a:gdLst/>
              <a:ahLst/>
              <a:cxnLst/>
              <a:rect l="l" t="t" r="r" b="b"/>
              <a:pathLst>
                <a:path w="2918349" h="2797493" extrusionOk="0">
                  <a:moveTo>
                    <a:pt x="1290514" y="0"/>
                  </a:moveTo>
                  <a:cubicBezTo>
                    <a:pt x="1381002" y="0"/>
                    <a:pt x="1466727" y="30480"/>
                    <a:pt x="1537212" y="88583"/>
                  </a:cubicBezTo>
                  <a:lnTo>
                    <a:pt x="2773557" y="1094423"/>
                  </a:lnTo>
                  <a:cubicBezTo>
                    <a:pt x="2865949" y="1169670"/>
                    <a:pt x="2919289" y="1280160"/>
                    <a:pt x="2918337" y="1399223"/>
                  </a:cubicBezTo>
                  <a:cubicBezTo>
                    <a:pt x="2918337" y="1518285"/>
                    <a:pt x="2865949" y="1628775"/>
                    <a:pt x="2773557" y="1704023"/>
                  </a:cubicBezTo>
                  <a:lnTo>
                    <a:pt x="1536259" y="2708910"/>
                  </a:lnTo>
                  <a:cubicBezTo>
                    <a:pt x="1464822" y="2767013"/>
                    <a:pt x="1380049" y="2797493"/>
                    <a:pt x="1289562" y="2797493"/>
                  </a:cubicBezTo>
                  <a:cubicBezTo>
                    <a:pt x="1072392" y="2797493"/>
                    <a:pt x="895227" y="2621280"/>
                    <a:pt x="895227" y="2405063"/>
                  </a:cubicBezTo>
                  <a:cubicBezTo>
                    <a:pt x="731397" y="2484120"/>
                    <a:pt x="484699" y="2499360"/>
                    <a:pt x="484699" y="2499360"/>
                  </a:cubicBezTo>
                  <a:lnTo>
                    <a:pt x="484663" y="2495982"/>
                  </a:lnTo>
                  <a:lnTo>
                    <a:pt x="437198" y="2495982"/>
                  </a:lnTo>
                  <a:cubicBezTo>
                    <a:pt x="196215" y="2495982"/>
                    <a:pt x="0" y="2301288"/>
                    <a:pt x="0" y="2062173"/>
                  </a:cubicBezTo>
                  <a:lnTo>
                    <a:pt x="0" y="986628"/>
                  </a:lnTo>
                  <a:cubicBezTo>
                    <a:pt x="0" y="747513"/>
                    <a:pt x="196215" y="552819"/>
                    <a:pt x="437198" y="552819"/>
                  </a:cubicBezTo>
                  <a:lnTo>
                    <a:pt x="463871" y="552819"/>
                  </a:lnTo>
                  <a:lnTo>
                    <a:pt x="463744" y="541020"/>
                  </a:lnTo>
                  <a:cubicBezTo>
                    <a:pt x="629479" y="539115"/>
                    <a:pt x="896179" y="446723"/>
                    <a:pt x="896179" y="446723"/>
                  </a:cubicBezTo>
                  <a:lnTo>
                    <a:pt x="896179" y="393383"/>
                  </a:lnTo>
                  <a:cubicBezTo>
                    <a:pt x="896179" y="176213"/>
                    <a:pt x="1073344" y="0"/>
                    <a:pt x="129051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0800" dist="38100" dir="4320000" algn="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2" name="Google Shape;462;p32"/>
            <p:cNvSpPr/>
            <p:nvPr/>
          </p:nvSpPr>
          <p:spPr>
            <a:xfrm>
              <a:off x="1862977" y="851054"/>
              <a:ext cx="236191" cy="881253"/>
            </a:xfrm>
            <a:custGeom>
              <a:avLst/>
              <a:gdLst/>
              <a:ahLst/>
              <a:cxnLst/>
              <a:rect l="l" t="t" r="r" b="b"/>
              <a:pathLst>
                <a:path w="521969" h="1958339" extrusionOk="0">
                  <a:moveTo>
                    <a:pt x="510540" y="0"/>
                  </a:moveTo>
                  <a:lnTo>
                    <a:pt x="437198" y="0"/>
                  </a:lnTo>
                  <a:cubicBezTo>
                    <a:pt x="196215" y="0"/>
                    <a:pt x="0" y="196215"/>
                    <a:pt x="0" y="437197"/>
                  </a:cubicBezTo>
                  <a:lnTo>
                    <a:pt x="0" y="1521143"/>
                  </a:lnTo>
                  <a:cubicBezTo>
                    <a:pt x="0" y="1762125"/>
                    <a:pt x="196215" y="1958340"/>
                    <a:pt x="437198" y="1958340"/>
                  </a:cubicBezTo>
                  <a:lnTo>
                    <a:pt x="521970" y="1958340"/>
                  </a:lnTo>
                  <a:lnTo>
                    <a:pt x="510540" y="0"/>
                  </a:lnTo>
                  <a:close/>
                </a:path>
              </a:pathLst>
            </a:custGeom>
            <a:solidFill>
              <a:srgbClr val="000000">
                <a:alpha val="4310"/>
              </a:srgbClr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63" name="Google Shape;463;p32"/>
          <p:cNvGrpSpPr/>
          <p:nvPr/>
        </p:nvGrpSpPr>
        <p:grpSpPr>
          <a:xfrm rot="1880347">
            <a:off x="2476739" y="2235554"/>
            <a:ext cx="1320992" cy="1265860"/>
            <a:chOff x="1862977" y="593376"/>
            <a:chExt cx="1320998" cy="1265866"/>
          </a:xfrm>
        </p:grpSpPr>
        <p:sp>
          <p:nvSpPr>
            <p:cNvPr id="464" name="Google Shape;464;p32"/>
            <p:cNvSpPr/>
            <p:nvPr/>
          </p:nvSpPr>
          <p:spPr>
            <a:xfrm>
              <a:off x="1863422" y="593376"/>
              <a:ext cx="1320553" cy="1265866"/>
            </a:xfrm>
            <a:custGeom>
              <a:avLst/>
              <a:gdLst/>
              <a:ahLst/>
              <a:cxnLst/>
              <a:rect l="l" t="t" r="r" b="b"/>
              <a:pathLst>
                <a:path w="2918349" h="2797493" extrusionOk="0">
                  <a:moveTo>
                    <a:pt x="1290514" y="0"/>
                  </a:moveTo>
                  <a:cubicBezTo>
                    <a:pt x="1381002" y="0"/>
                    <a:pt x="1466727" y="30480"/>
                    <a:pt x="1537212" y="88583"/>
                  </a:cubicBezTo>
                  <a:lnTo>
                    <a:pt x="2773557" y="1094423"/>
                  </a:lnTo>
                  <a:cubicBezTo>
                    <a:pt x="2865949" y="1169670"/>
                    <a:pt x="2919289" y="1280160"/>
                    <a:pt x="2918337" y="1399223"/>
                  </a:cubicBezTo>
                  <a:cubicBezTo>
                    <a:pt x="2918337" y="1518285"/>
                    <a:pt x="2865949" y="1628775"/>
                    <a:pt x="2773557" y="1704023"/>
                  </a:cubicBezTo>
                  <a:lnTo>
                    <a:pt x="1536259" y="2708910"/>
                  </a:lnTo>
                  <a:cubicBezTo>
                    <a:pt x="1464822" y="2767013"/>
                    <a:pt x="1380049" y="2797493"/>
                    <a:pt x="1289562" y="2797493"/>
                  </a:cubicBezTo>
                  <a:cubicBezTo>
                    <a:pt x="1072392" y="2797493"/>
                    <a:pt x="895227" y="2621280"/>
                    <a:pt x="895227" y="2405063"/>
                  </a:cubicBezTo>
                  <a:cubicBezTo>
                    <a:pt x="731397" y="2484120"/>
                    <a:pt x="484699" y="2499360"/>
                    <a:pt x="484699" y="2499360"/>
                  </a:cubicBezTo>
                  <a:lnTo>
                    <a:pt x="484663" y="2495982"/>
                  </a:lnTo>
                  <a:lnTo>
                    <a:pt x="437198" y="2495982"/>
                  </a:lnTo>
                  <a:cubicBezTo>
                    <a:pt x="196215" y="2495982"/>
                    <a:pt x="0" y="2301288"/>
                    <a:pt x="0" y="2062173"/>
                  </a:cubicBezTo>
                  <a:lnTo>
                    <a:pt x="0" y="986628"/>
                  </a:lnTo>
                  <a:cubicBezTo>
                    <a:pt x="0" y="747513"/>
                    <a:pt x="196215" y="552819"/>
                    <a:pt x="437198" y="552819"/>
                  </a:cubicBezTo>
                  <a:lnTo>
                    <a:pt x="463871" y="552819"/>
                  </a:lnTo>
                  <a:lnTo>
                    <a:pt x="463744" y="541020"/>
                  </a:lnTo>
                  <a:cubicBezTo>
                    <a:pt x="629479" y="539115"/>
                    <a:pt x="896179" y="446723"/>
                    <a:pt x="896179" y="446723"/>
                  </a:cubicBezTo>
                  <a:lnTo>
                    <a:pt x="896179" y="393383"/>
                  </a:lnTo>
                  <a:cubicBezTo>
                    <a:pt x="896179" y="176213"/>
                    <a:pt x="1073344" y="0"/>
                    <a:pt x="129051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0800" dist="38100" algn="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5" name="Google Shape;465;p32"/>
            <p:cNvSpPr/>
            <p:nvPr/>
          </p:nvSpPr>
          <p:spPr>
            <a:xfrm>
              <a:off x="1862977" y="851054"/>
              <a:ext cx="236191" cy="881253"/>
            </a:xfrm>
            <a:custGeom>
              <a:avLst/>
              <a:gdLst/>
              <a:ahLst/>
              <a:cxnLst/>
              <a:rect l="l" t="t" r="r" b="b"/>
              <a:pathLst>
                <a:path w="521969" h="1958339" extrusionOk="0">
                  <a:moveTo>
                    <a:pt x="510540" y="0"/>
                  </a:moveTo>
                  <a:lnTo>
                    <a:pt x="437198" y="0"/>
                  </a:lnTo>
                  <a:cubicBezTo>
                    <a:pt x="196215" y="0"/>
                    <a:pt x="0" y="196215"/>
                    <a:pt x="0" y="437197"/>
                  </a:cubicBezTo>
                  <a:lnTo>
                    <a:pt x="0" y="1521143"/>
                  </a:lnTo>
                  <a:cubicBezTo>
                    <a:pt x="0" y="1762125"/>
                    <a:pt x="196215" y="1958340"/>
                    <a:pt x="437198" y="1958340"/>
                  </a:cubicBezTo>
                  <a:lnTo>
                    <a:pt x="521970" y="1958340"/>
                  </a:lnTo>
                  <a:lnTo>
                    <a:pt x="510540" y="0"/>
                  </a:lnTo>
                  <a:close/>
                </a:path>
              </a:pathLst>
            </a:custGeom>
            <a:solidFill>
              <a:srgbClr val="000000">
                <a:alpha val="43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66" name="Google Shape;466;p32"/>
          <p:cNvSpPr/>
          <p:nvPr/>
        </p:nvSpPr>
        <p:spPr>
          <a:xfrm rot="1920323">
            <a:off x="2681949" y="2663230"/>
            <a:ext cx="708200" cy="353687"/>
          </a:xfrm>
          <a:custGeom>
            <a:avLst/>
            <a:gdLst/>
            <a:ahLst/>
            <a:cxnLst/>
            <a:rect l="l" t="t" r="r" b="b"/>
            <a:pathLst>
              <a:path w="2144830" h="1840911" extrusionOk="0">
                <a:moveTo>
                  <a:pt x="37324" y="520784"/>
                </a:moveTo>
                <a:cubicBezTo>
                  <a:pt x="51454" y="577303"/>
                  <a:pt x="65987" y="633723"/>
                  <a:pt x="79713" y="690341"/>
                </a:cubicBezTo>
                <a:cubicBezTo>
                  <a:pt x="82138" y="700344"/>
                  <a:pt x="83536" y="710572"/>
                  <a:pt x="85769" y="720619"/>
                </a:cubicBezTo>
                <a:cubicBezTo>
                  <a:pt x="87574" y="728744"/>
                  <a:pt x="90019" y="736717"/>
                  <a:pt x="91824" y="744842"/>
                </a:cubicBezTo>
                <a:cubicBezTo>
                  <a:pt x="94057" y="754889"/>
                  <a:pt x="95566" y="765091"/>
                  <a:pt x="97880" y="775120"/>
                </a:cubicBezTo>
                <a:cubicBezTo>
                  <a:pt x="97889" y="775159"/>
                  <a:pt x="113014" y="835658"/>
                  <a:pt x="116047" y="847788"/>
                </a:cubicBezTo>
                <a:cubicBezTo>
                  <a:pt x="118066" y="855862"/>
                  <a:pt x="120735" y="863801"/>
                  <a:pt x="122103" y="872010"/>
                </a:cubicBezTo>
                <a:cubicBezTo>
                  <a:pt x="130504" y="922423"/>
                  <a:pt x="126421" y="896189"/>
                  <a:pt x="134214" y="950733"/>
                </a:cubicBezTo>
                <a:cubicBezTo>
                  <a:pt x="136232" y="978993"/>
                  <a:pt x="140269" y="1007180"/>
                  <a:pt x="140269" y="1035512"/>
                </a:cubicBezTo>
                <a:cubicBezTo>
                  <a:pt x="140269" y="1363226"/>
                  <a:pt x="101904" y="1241353"/>
                  <a:pt x="140269" y="1356461"/>
                </a:cubicBezTo>
                <a:cubicBezTo>
                  <a:pt x="146325" y="1352424"/>
                  <a:pt x="151926" y="1347604"/>
                  <a:pt x="158436" y="1344349"/>
                </a:cubicBezTo>
                <a:cubicBezTo>
                  <a:pt x="173066" y="1337034"/>
                  <a:pt x="185317" y="1338054"/>
                  <a:pt x="200826" y="1332238"/>
                </a:cubicBezTo>
                <a:cubicBezTo>
                  <a:pt x="209278" y="1329068"/>
                  <a:pt x="216484" y="1322982"/>
                  <a:pt x="225048" y="1320127"/>
                </a:cubicBezTo>
                <a:cubicBezTo>
                  <a:pt x="240839" y="1314863"/>
                  <a:pt x="257702" y="1313279"/>
                  <a:pt x="273493" y="1308015"/>
                </a:cubicBezTo>
                <a:lnTo>
                  <a:pt x="309827" y="1295904"/>
                </a:lnTo>
                <a:cubicBezTo>
                  <a:pt x="359986" y="1279185"/>
                  <a:pt x="280300" y="1305456"/>
                  <a:pt x="370383" y="1277737"/>
                </a:cubicBezTo>
                <a:cubicBezTo>
                  <a:pt x="382585" y="1273982"/>
                  <a:pt x="394606" y="1269663"/>
                  <a:pt x="406717" y="1265626"/>
                </a:cubicBezTo>
                <a:cubicBezTo>
                  <a:pt x="421122" y="1260824"/>
                  <a:pt x="433890" y="1256051"/>
                  <a:pt x="449107" y="1253515"/>
                </a:cubicBezTo>
                <a:cubicBezTo>
                  <a:pt x="607869" y="1227056"/>
                  <a:pt x="472566" y="1251813"/>
                  <a:pt x="582330" y="1235348"/>
                </a:cubicBezTo>
                <a:cubicBezTo>
                  <a:pt x="606615" y="1231705"/>
                  <a:pt x="630815" y="1227505"/>
                  <a:pt x="654998" y="1223237"/>
                </a:cubicBezTo>
                <a:cubicBezTo>
                  <a:pt x="679430" y="1218925"/>
                  <a:pt x="696461" y="1213919"/>
                  <a:pt x="721610" y="1211125"/>
                </a:cubicBezTo>
                <a:cubicBezTo>
                  <a:pt x="745768" y="1208441"/>
                  <a:pt x="770104" y="1207614"/>
                  <a:pt x="794277" y="1205070"/>
                </a:cubicBezTo>
                <a:cubicBezTo>
                  <a:pt x="808472" y="1203576"/>
                  <a:pt x="822491" y="1200682"/>
                  <a:pt x="836667" y="1199014"/>
                </a:cubicBezTo>
                <a:cubicBezTo>
                  <a:pt x="856814" y="1196644"/>
                  <a:pt x="877038" y="1194977"/>
                  <a:pt x="897223" y="1192959"/>
                </a:cubicBezTo>
                <a:cubicBezTo>
                  <a:pt x="918994" y="1187516"/>
                  <a:pt x="928665" y="1184690"/>
                  <a:pt x="951724" y="1180847"/>
                </a:cubicBezTo>
                <a:cubicBezTo>
                  <a:pt x="997907" y="1173150"/>
                  <a:pt x="1044820" y="1170376"/>
                  <a:pt x="1091003" y="1162680"/>
                </a:cubicBezTo>
                <a:cubicBezTo>
                  <a:pt x="1103114" y="1160662"/>
                  <a:pt x="1115297" y="1159033"/>
                  <a:pt x="1127337" y="1156625"/>
                </a:cubicBezTo>
                <a:cubicBezTo>
                  <a:pt x="1135498" y="1154993"/>
                  <a:pt x="1143321" y="1151746"/>
                  <a:pt x="1151560" y="1150569"/>
                </a:cubicBezTo>
                <a:cubicBezTo>
                  <a:pt x="1171642" y="1147700"/>
                  <a:pt x="1191954" y="1146754"/>
                  <a:pt x="1212116" y="1144514"/>
                </a:cubicBezTo>
                <a:cubicBezTo>
                  <a:pt x="1228290" y="1142717"/>
                  <a:pt x="1244413" y="1140477"/>
                  <a:pt x="1260561" y="1138458"/>
                </a:cubicBezTo>
                <a:cubicBezTo>
                  <a:pt x="1286802" y="1140477"/>
                  <a:pt x="1323126" y="1123739"/>
                  <a:pt x="1339284" y="1144514"/>
                </a:cubicBezTo>
                <a:cubicBezTo>
                  <a:pt x="1360388" y="1171647"/>
                  <a:pt x="1343002" y="1213164"/>
                  <a:pt x="1345340" y="1247459"/>
                </a:cubicBezTo>
                <a:cubicBezTo>
                  <a:pt x="1349058" y="1301982"/>
                  <a:pt x="1348466" y="1357055"/>
                  <a:pt x="1357451" y="1410961"/>
                </a:cubicBezTo>
                <a:cubicBezTo>
                  <a:pt x="1359470" y="1423072"/>
                  <a:pt x="1361311" y="1435215"/>
                  <a:pt x="1363507" y="1447295"/>
                </a:cubicBezTo>
                <a:cubicBezTo>
                  <a:pt x="1365348" y="1457421"/>
                  <a:pt x="1368106" y="1467384"/>
                  <a:pt x="1369562" y="1477573"/>
                </a:cubicBezTo>
                <a:cubicBezTo>
                  <a:pt x="1374165" y="1509794"/>
                  <a:pt x="1379177" y="1542011"/>
                  <a:pt x="1381673" y="1574463"/>
                </a:cubicBezTo>
                <a:cubicBezTo>
                  <a:pt x="1383692" y="1600704"/>
                  <a:pt x="1386308" y="1626906"/>
                  <a:pt x="1387729" y="1653186"/>
                </a:cubicBezTo>
                <a:cubicBezTo>
                  <a:pt x="1397560" y="1835051"/>
                  <a:pt x="1385992" y="1743966"/>
                  <a:pt x="1399840" y="1840911"/>
                </a:cubicBezTo>
                <a:cubicBezTo>
                  <a:pt x="1412825" y="1837665"/>
                  <a:pt x="1433139" y="1835471"/>
                  <a:pt x="1442230" y="1822744"/>
                </a:cubicBezTo>
                <a:cubicBezTo>
                  <a:pt x="1448548" y="1813899"/>
                  <a:pt x="1449843" y="1802362"/>
                  <a:pt x="1454341" y="1792466"/>
                </a:cubicBezTo>
                <a:cubicBezTo>
                  <a:pt x="1459944" y="1780139"/>
                  <a:pt x="1467300" y="1768631"/>
                  <a:pt x="1472508" y="1756132"/>
                </a:cubicBezTo>
                <a:cubicBezTo>
                  <a:pt x="1477418" y="1744348"/>
                  <a:pt x="1478910" y="1731217"/>
                  <a:pt x="1484619" y="1719798"/>
                </a:cubicBezTo>
                <a:cubicBezTo>
                  <a:pt x="1536891" y="1615257"/>
                  <a:pt x="1480827" y="1733950"/>
                  <a:pt x="1508842" y="1659242"/>
                </a:cubicBezTo>
                <a:cubicBezTo>
                  <a:pt x="1512012" y="1650789"/>
                  <a:pt x="1517170" y="1643215"/>
                  <a:pt x="1520953" y="1635019"/>
                </a:cubicBezTo>
                <a:cubicBezTo>
                  <a:pt x="1531413" y="1612355"/>
                  <a:pt x="1555441" y="1554405"/>
                  <a:pt x="1569398" y="1532074"/>
                </a:cubicBezTo>
                <a:cubicBezTo>
                  <a:pt x="1579491" y="1515926"/>
                  <a:pt x="1590557" y="1500347"/>
                  <a:pt x="1599676" y="1483629"/>
                </a:cubicBezTo>
                <a:cubicBezTo>
                  <a:pt x="1634992" y="1418883"/>
                  <a:pt x="1565534" y="1524933"/>
                  <a:pt x="1617843" y="1441239"/>
                </a:cubicBezTo>
                <a:cubicBezTo>
                  <a:pt x="1646920" y="1394716"/>
                  <a:pt x="1625693" y="1437298"/>
                  <a:pt x="1648121" y="1398850"/>
                </a:cubicBezTo>
                <a:cubicBezTo>
                  <a:pt x="1658592" y="1380899"/>
                  <a:pt x="1668720" y="1362740"/>
                  <a:pt x="1678399" y="1344349"/>
                </a:cubicBezTo>
                <a:cubicBezTo>
                  <a:pt x="1688910" y="1324378"/>
                  <a:pt x="1697066" y="1303145"/>
                  <a:pt x="1708677" y="1283793"/>
                </a:cubicBezTo>
                <a:cubicBezTo>
                  <a:pt x="1714733" y="1273700"/>
                  <a:pt x="1721580" y="1264042"/>
                  <a:pt x="1726844" y="1253515"/>
                </a:cubicBezTo>
                <a:cubicBezTo>
                  <a:pt x="1731705" y="1243792"/>
                  <a:pt x="1733841" y="1232828"/>
                  <a:pt x="1738956" y="1223237"/>
                </a:cubicBezTo>
                <a:cubicBezTo>
                  <a:pt x="1750034" y="1202466"/>
                  <a:pt x="1764761" y="1183735"/>
                  <a:pt x="1775289" y="1162680"/>
                </a:cubicBezTo>
                <a:cubicBezTo>
                  <a:pt x="1779326" y="1154606"/>
                  <a:pt x="1781985" y="1145680"/>
                  <a:pt x="1787401" y="1138458"/>
                </a:cubicBezTo>
                <a:cubicBezTo>
                  <a:pt x="1794252" y="1129323"/>
                  <a:pt x="1804772" y="1123370"/>
                  <a:pt x="1811623" y="1114235"/>
                </a:cubicBezTo>
                <a:cubicBezTo>
                  <a:pt x="1817039" y="1107013"/>
                  <a:pt x="1818727" y="1097524"/>
                  <a:pt x="1823734" y="1090013"/>
                </a:cubicBezTo>
                <a:cubicBezTo>
                  <a:pt x="1834931" y="1073218"/>
                  <a:pt x="1847957" y="1057716"/>
                  <a:pt x="1860068" y="1041568"/>
                </a:cubicBezTo>
                <a:cubicBezTo>
                  <a:pt x="1866124" y="1033494"/>
                  <a:pt x="1874487" y="1026716"/>
                  <a:pt x="1878235" y="1017345"/>
                </a:cubicBezTo>
                <a:cubicBezTo>
                  <a:pt x="1888448" y="991812"/>
                  <a:pt x="1891541" y="979417"/>
                  <a:pt x="1908513" y="956789"/>
                </a:cubicBezTo>
                <a:cubicBezTo>
                  <a:pt x="1919679" y="941901"/>
                  <a:pt x="1934030" y="929544"/>
                  <a:pt x="1944847" y="914400"/>
                </a:cubicBezTo>
                <a:cubicBezTo>
                  <a:pt x="1954306" y="901157"/>
                  <a:pt x="1959737" y="885342"/>
                  <a:pt x="1969069" y="872010"/>
                </a:cubicBezTo>
                <a:cubicBezTo>
                  <a:pt x="1973980" y="864994"/>
                  <a:pt x="1981663" y="860345"/>
                  <a:pt x="1987236" y="853843"/>
                </a:cubicBezTo>
                <a:cubicBezTo>
                  <a:pt x="1993804" y="846180"/>
                  <a:pt x="1998835" y="837284"/>
                  <a:pt x="2005403" y="829621"/>
                </a:cubicBezTo>
                <a:cubicBezTo>
                  <a:pt x="2010976" y="823119"/>
                  <a:pt x="2017997" y="817956"/>
                  <a:pt x="2023570" y="811454"/>
                </a:cubicBezTo>
                <a:cubicBezTo>
                  <a:pt x="2030138" y="803791"/>
                  <a:pt x="2035091" y="794827"/>
                  <a:pt x="2041737" y="787231"/>
                </a:cubicBezTo>
                <a:cubicBezTo>
                  <a:pt x="2049256" y="778638"/>
                  <a:pt x="2058529" y="771679"/>
                  <a:pt x="2065960" y="763009"/>
                </a:cubicBezTo>
                <a:cubicBezTo>
                  <a:pt x="2070696" y="757483"/>
                  <a:pt x="2073412" y="750433"/>
                  <a:pt x="2078071" y="744842"/>
                </a:cubicBezTo>
                <a:cubicBezTo>
                  <a:pt x="2092642" y="727357"/>
                  <a:pt x="2096542" y="726472"/>
                  <a:pt x="2114405" y="714564"/>
                </a:cubicBezTo>
                <a:cubicBezTo>
                  <a:pt x="2120460" y="706490"/>
                  <a:pt x="2126705" y="698554"/>
                  <a:pt x="2132571" y="690341"/>
                </a:cubicBezTo>
                <a:cubicBezTo>
                  <a:pt x="2136801" y="684419"/>
                  <a:pt x="2146110" y="679311"/>
                  <a:pt x="2144683" y="672174"/>
                </a:cubicBezTo>
                <a:cubicBezTo>
                  <a:pt x="2143733" y="667422"/>
                  <a:pt x="2102354" y="647979"/>
                  <a:pt x="2102293" y="647952"/>
                </a:cubicBezTo>
                <a:cubicBezTo>
                  <a:pt x="2092360" y="643537"/>
                  <a:pt x="2081558" y="641046"/>
                  <a:pt x="2072015" y="635841"/>
                </a:cubicBezTo>
                <a:cubicBezTo>
                  <a:pt x="2006576" y="600147"/>
                  <a:pt x="2059924" y="619698"/>
                  <a:pt x="2017514" y="605563"/>
                </a:cubicBezTo>
                <a:cubicBezTo>
                  <a:pt x="2011459" y="601526"/>
                  <a:pt x="2005270" y="597681"/>
                  <a:pt x="1999348" y="593451"/>
                </a:cubicBezTo>
                <a:cubicBezTo>
                  <a:pt x="1988330" y="585581"/>
                  <a:pt x="1969802" y="570309"/>
                  <a:pt x="1956958" y="563173"/>
                </a:cubicBezTo>
                <a:cubicBezTo>
                  <a:pt x="1945121" y="556597"/>
                  <a:pt x="1931643" y="552876"/>
                  <a:pt x="1920624" y="545006"/>
                </a:cubicBezTo>
                <a:cubicBezTo>
                  <a:pt x="1903163" y="532534"/>
                  <a:pt x="1888663" y="516354"/>
                  <a:pt x="1872179" y="502617"/>
                </a:cubicBezTo>
                <a:cubicBezTo>
                  <a:pt x="1864426" y="496156"/>
                  <a:pt x="1855620" y="491018"/>
                  <a:pt x="1847957" y="484450"/>
                </a:cubicBezTo>
                <a:cubicBezTo>
                  <a:pt x="1841455" y="478877"/>
                  <a:pt x="1836418" y="471706"/>
                  <a:pt x="1829790" y="466283"/>
                </a:cubicBezTo>
                <a:cubicBezTo>
                  <a:pt x="1814167" y="453501"/>
                  <a:pt x="1795618" y="444222"/>
                  <a:pt x="1781345" y="429949"/>
                </a:cubicBezTo>
                <a:cubicBezTo>
                  <a:pt x="1767215" y="415819"/>
                  <a:pt x="1754942" y="399549"/>
                  <a:pt x="1738956" y="387560"/>
                </a:cubicBezTo>
                <a:cubicBezTo>
                  <a:pt x="1722808" y="375449"/>
                  <a:pt x="1704784" y="365499"/>
                  <a:pt x="1690511" y="351226"/>
                </a:cubicBezTo>
                <a:cubicBezTo>
                  <a:pt x="1645432" y="306147"/>
                  <a:pt x="1700788" y="363216"/>
                  <a:pt x="1654177" y="308837"/>
                </a:cubicBezTo>
                <a:cubicBezTo>
                  <a:pt x="1638994" y="291124"/>
                  <a:pt x="1630934" y="286863"/>
                  <a:pt x="1611787" y="272503"/>
                </a:cubicBezTo>
                <a:cubicBezTo>
                  <a:pt x="1558636" y="192774"/>
                  <a:pt x="1612083" y="267801"/>
                  <a:pt x="1569398" y="218002"/>
                </a:cubicBezTo>
                <a:cubicBezTo>
                  <a:pt x="1562830" y="210339"/>
                  <a:pt x="1557877" y="201375"/>
                  <a:pt x="1551231" y="193780"/>
                </a:cubicBezTo>
                <a:cubicBezTo>
                  <a:pt x="1543712" y="185187"/>
                  <a:pt x="1534440" y="178227"/>
                  <a:pt x="1527009" y="169557"/>
                </a:cubicBezTo>
                <a:cubicBezTo>
                  <a:pt x="1500097" y="138160"/>
                  <a:pt x="1531715" y="162602"/>
                  <a:pt x="1496730" y="139279"/>
                </a:cubicBezTo>
                <a:cubicBezTo>
                  <a:pt x="1466174" y="93444"/>
                  <a:pt x="1482801" y="113237"/>
                  <a:pt x="1448285" y="78723"/>
                </a:cubicBezTo>
                <a:cubicBezTo>
                  <a:pt x="1442229" y="66612"/>
                  <a:pt x="1437085" y="54000"/>
                  <a:pt x="1430118" y="42389"/>
                </a:cubicBezTo>
                <a:cubicBezTo>
                  <a:pt x="1402623" y="-3438"/>
                  <a:pt x="1418622" y="38174"/>
                  <a:pt x="1405896" y="0"/>
                </a:cubicBezTo>
                <a:cubicBezTo>
                  <a:pt x="1377109" y="43179"/>
                  <a:pt x="1392646" y="11886"/>
                  <a:pt x="1399840" y="109001"/>
                </a:cubicBezTo>
                <a:cubicBezTo>
                  <a:pt x="1401777" y="135153"/>
                  <a:pt x="1408321" y="213177"/>
                  <a:pt x="1411952" y="242225"/>
                </a:cubicBezTo>
                <a:cubicBezTo>
                  <a:pt x="1414536" y="262901"/>
                  <a:pt x="1419926" y="288156"/>
                  <a:pt x="1424063" y="308837"/>
                </a:cubicBezTo>
                <a:cubicBezTo>
                  <a:pt x="1426081" y="329022"/>
                  <a:pt x="1427437" y="349285"/>
                  <a:pt x="1430118" y="369393"/>
                </a:cubicBezTo>
                <a:cubicBezTo>
                  <a:pt x="1431478" y="379595"/>
                  <a:pt x="1434718" y="389482"/>
                  <a:pt x="1436174" y="399671"/>
                </a:cubicBezTo>
                <a:cubicBezTo>
                  <a:pt x="1450562" y="500383"/>
                  <a:pt x="1434594" y="415987"/>
                  <a:pt x="1448285" y="484450"/>
                </a:cubicBezTo>
                <a:cubicBezTo>
                  <a:pt x="1447298" y="495303"/>
                  <a:pt x="1452728" y="553079"/>
                  <a:pt x="1430118" y="569229"/>
                </a:cubicBezTo>
                <a:cubicBezTo>
                  <a:pt x="1421273" y="575547"/>
                  <a:pt x="1410018" y="577523"/>
                  <a:pt x="1399840" y="581340"/>
                </a:cubicBezTo>
                <a:cubicBezTo>
                  <a:pt x="1393863" y="583581"/>
                  <a:pt x="1387729" y="585377"/>
                  <a:pt x="1381673" y="587396"/>
                </a:cubicBezTo>
                <a:cubicBezTo>
                  <a:pt x="1359469" y="585377"/>
                  <a:pt x="1337162" y="584287"/>
                  <a:pt x="1315062" y="581340"/>
                </a:cubicBezTo>
                <a:cubicBezTo>
                  <a:pt x="1306812" y="580240"/>
                  <a:pt x="1299049" y="576652"/>
                  <a:pt x="1290839" y="575284"/>
                </a:cubicBezTo>
                <a:cubicBezTo>
                  <a:pt x="1274786" y="572609"/>
                  <a:pt x="1258542" y="571247"/>
                  <a:pt x="1242394" y="569229"/>
                </a:cubicBezTo>
                <a:lnTo>
                  <a:pt x="1121281" y="575284"/>
                </a:lnTo>
                <a:lnTo>
                  <a:pt x="1024391" y="581340"/>
                </a:lnTo>
                <a:cubicBezTo>
                  <a:pt x="961840" y="584002"/>
                  <a:pt x="899242" y="585377"/>
                  <a:pt x="836667" y="587396"/>
                </a:cubicBezTo>
                <a:lnTo>
                  <a:pt x="679220" y="599507"/>
                </a:lnTo>
                <a:cubicBezTo>
                  <a:pt x="578273" y="599507"/>
                  <a:pt x="477366" y="595470"/>
                  <a:pt x="376439" y="593451"/>
                </a:cubicBezTo>
                <a:cubicBezTo>
                  <a:pt x="364328" y="591433"/>
                  <a:pt x="352091" y="590059"/>
                  <a:pt x="340105" y="587396"/>
                </a:cubicBezTo>
                <a:cubicBezTo>
                  <a:pt x="333874" y="586011"/>
                  <a:pt x="328321" y="581340"/>
                  <a:pt x="321938" y="581340"/>
                </a:cubicBezTo>
                <a:cubicBezTo>
                  <a:pt x="306380" y="581340"/>
                  <a:pt x="185206" y="591725"/>
                  <a:pt x="164492" y="593451"/>
                </a:cubicBezTo>
                <a:cubicBezTo>
                  <a:pt x="7050" y="587154"/>
                  <a:pt x="-37403" y="587396"/>
                  <a:pt x="31268" y="587396"/>
                </a:cubicBezTo>
              </a:path>
            </a:pathLst>
          </a:custGeom>
          <a:noFill/>
          <a:ln w="381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" name="Google Shape;466;p32">
            <a:extLst>
              <a:ext uri="{FF2B5EF4-FFF2-40B4-BE49-F238E27FC236}">
                <a16:creationId xmlns:a16="http://schemas.microsoft.com/office/drawing/2014/main" id="{817B7408-5B64-48CF-939B-7E315962A1A1}"/>
              </a:ext>
            </a:extLst>
          </p:cNvPr>
          <p:cNvSpPr/>
          <p:nvPr/>
        </p:nvSpPr>
        <p:spPr>
          <a:xfrm rot="13032568">
            <a:off x="9397509" y="5031262"/>
            <a:ext cx="708200" cy="353687"/>
          </a:xfrm>
          <a:custGeom>
            <a:avLst/>
            <a:gdLst/>
            <a:ahLst/>
            <a:cxnLst/>
            <a:rect l="l" t="t" r="r" b="b"/>
            <a:pathLst>
              <a:path w="2144830" h="1840911" extrusionOk="0">
                <a:moveTo>
                  <a:pt x="37324" y="520784"/>
                </a:moveTo>
                <a:cubicBezTo>
                  <a:pt x="51454" y="577303"/>
                  <a:pt x="65987" y="633723"/>
                  <a:pt x="79713" y="690341"/>
                </a:cubicBezTo>
                <a:cubicBezTo>
                  <a:pt x="82138" y="700344"/>
                  <a:pt x="83536" y="710572"/>
                  <a:pt x="85769" y="720619"/>
                </a:cubicBezTo>
                <a:cubicBezTo>
                  <a:pt x="87574" y="728744"/>
                  <a:pt x="90019" y="736717"/>
                  <a:pt x="91824" y="744842"/>
                </a:cubicBezTo>
                <a:cubicBezTo>
                  <a:pt x="94057" y="754889"/>
                  <a:pt x="95566" y="765091"/>
                  <a:pt x="97880" y="775120"/>
                </a:cubicBezTo>
                <a:cubicBezTo>
                  <a:pt x="97889" y="775159"/>
                  <a:pt x="113014" y="835658"/>
                  <a:pt x="116047" y="847788"/>
                </a:cubicBezTo>
                <a:cubicBezTo>
                  <a:pt x="118066" y="855862"/>
                  <a:pt x="120735" y="863801"/>
                  <a:pt x="122103" y="872010"/>
                </a:cubicBezTo>
                <a:cubicBezTo>
                  <a:pt x="130504" y="922423"/>
                  <a:pt x="126421" y="896189"/>
                  <a:pt x="134214" y="950733"/>
                </a:cubicBezTo>
                <a:cubicBezTo>
                  <a:pt x="136232" y="978993"/>
                  <a:pt x="140269" y="1007180"/>
                  <a:pt x="140269" y="1035512"/>
                </a:cubicBezTo>
                <a:cubicBezTo>
                  <a:pt x="140269" y="1363226"/>
                  <a:pt x="101904" y="1241353"/>
                  <a:pt x="140269" y="1356461"/>
                </a:cubicBezTo>
                <a:cubicBezTo>
                  <a:pt x="146325" y="1352424"/>
                  <a:pt x="151926" y="1347604"/>
                  <a:pt x="158436" y="1344349"/>
                </a:cubicBezTo>
                <a:cubicBezTo>
                  <a:pt x="173066" y="1337034"/>
                  <a:pt x="185317" y="1338054"/>
                  <a:pt x="200826" y="1332238"/>
                </a:cubicBezTo>
                <a:cubicBezTo>
                  <a:pt x="209278" y="1329068"/>
                  <a:pt x="216484" y="1322982"/>
                  <a:pt x="225048" y="1320127"/>
                </a:cubicBezTo>
                <a:cubicBezTo>
                  <a:pt x="240839" y="1314863"/>
                  <a:pt x="257702" y="1313279"/>
                  <a:pt x="273493" y="1308015"/>
                </a:cubicBezTo>
                <a:lnTo>
                  <a:pt x="309827" y="1295904"/>
                </a:lnTo>
                <a:cubicBezTo>
                  <a:pt x="359986" y="1279185"/>
                  <a:pt x="280300" y="1305456"/>
                  <a:pt x="370383" y="1277737"/>
                </a:cubicBezTo>
                <a:cubicBezTo>
                  <a:pt x="382585" y="1273982"/>
                  <a:pt x="394606" y="1269663"/>
                  <a:pt x="406717" y="1265626"/>
                </a:cubicBezTo>
                <a:cubicBezTo>
                  <a:pt x="421122" y="1260824"/>
                  <a:pt x="433890" y="1256051"/>
                  <a:pt x="449107" y="1253515"/>
                </a:cubicBezTo>
                <a:cubicBezTo>
                  <a:pt x="607869" y="1227056"/>
                  <a:pt x="472566" y="1251813"/>
                  <a:pt x="582330" y="1235348"/>
                </a:cubicBezTo>
                <a:cubicBezTo>
                  <a:pt x="606615" y="1231705"/>
                  <a:pt x="630815" y="1227505"/>
                  <a:pt x="654998" y="1223237"/>
                </a:cubicBezTo>
                <a:cubicBezTo>
                  <a:pt x="679430" y="1218925"/>
                  <a:pt x="696461" y="1213919"/>
                  <a:pt x="721610" y="1211125"/>
                </a:cubicBezTo>
                <a:cubicBezTo>
                  <a:pt x="745768" y="1208441"/>
                  <a:pt x="770104" y="1207614"/>
                  <a:pt x="794277" y="1205070"/>
                </a:cubicBezTo>
                <a:cubicBezTo>
                  <a:pt x="808472" y="1203576"/>
                  <a:pt x="822491" y="1200682"/>
                  <a:pt x="836667" y="1199014"/>
                </a:cubicBezTo>
                <a:cubicBezTo>
                  <a:pt x="856814" y="1196644"/>
                  <a:pt x="877038" y="1194977"/>
                  <a:pt x="897223" y="1192959"/>
                </a:cubicBezTo>
                <a:cubicBezTo>
                  <a:pt x="918994" y="1187516"/>
                  <a:pt x="928665" y="1184690"/>
                  <a:pt x="951724" y="1180847"/>
                </a:cubicBezTo>
                <a:cubicBezTo>
                  <a:pt x="997907" y="1173150"/>
                  <a:pt x="1044820" y="1170376"/>
                  <a:pt x="1091003" y="1162680"/>
                </a:cubicBezTo>
                <a:cubicBezTo>
                  <a:pt x="1103114" y="1160662"/>
                  <a:pt x="1115297" y="1159033"/>
                  <a:pt x="1127337" y="1156625"/>
                </a:cubicBezTo>
                <a:cubicBezTo>
                  <a:pt x="1135498" y="1154993"/>
                  <a:pt x="1143321" y="1151746"/>
                  <a:pt x="1151560" y="1150569"/>
                </a:cubicBezTo>
                <a:cubicBezTo>
                  <a:pt x="1171642" y="1147700"/>
                  <a:pt x="1191954" y="1146754"/>
                  <a:pt x="1212116" y="1144514"/>
                </a:cubicBezTo>
                <a:cubicBezTo>
                  <a:pt x="1228290" y="1142717"/>
                  <a:pt x="1244413" y="1140477"/>
                  <a:pt x="1260561" y="1138458"/>
                </a:cubicBezTo>
                <a:cubicBezTo>
                  <a:pt x="1286802" y="1140477"/>
                  <a:pt x="1323126" y="1123739"/>
                  <a:pt x="1339284" y="1144514"/>
                </a:cubicBezTo>
                <a:cubicBezTo>
                  <a:pt x="1360388" y="1171647"/>
                  <a:pt x="1343002" y="1213164"/>
                  <a:pt x="1345340" y="1247459"/>
                </a:cubicBezTo>
                <a:cubicBezTo>
                  <a:pt x="1349058" y="1301982"/>
                  <a:pt x="1348466" y="1357055"/>
                  <a:pt x="1357451" y="1410961"/>
                </a:cubicBezTo>
                <a:cubicBezTo>
                  <a:pt x="1359470" y="1423072"/>
                  <a:pt x="1361311" y="1435215"/>
                  <a:pt x="1363507" y="1447295"/>
                </a:cubicBezTo>
                <a:cubicBezTo>
                  <a:pt x="1365348" y="1457421"/>
                  <a:pt x="1368106" y="1467384"/>
                  <a:pt x="1369562" y="1477573"/>
                </a:cubicBezTo>
                <a:cubicBezTo>
                  <a:pt x="1374165" y="1509794"/>
                  <a:pt x="1379177" y="1542011"/>
                  <a:pt x="1381673" y="1574463"/>
                </a:cubicBezTo>
                <a:cubicBezTo>
                  <a:pt x="1383692" y="1600704"/>
                  <a:pt x="1386308" y="1626906"/>
                  <a:pt x="1387729" y="1653186"/>
                </a:cubicBezTo>
                <a:cubicBezTo>
                  <a:pt x="1397560" y="1835051"/>
                  <a:pt x="1385992" y="1743966"/>
                  <a:pt x="1399840" y="1840911"/>
                </a:cubicBezTo>
                <a:cubicBezTo>
                  <a:pt x="1412825" y="1837665"/>
                  <a:pt x="1433139" y="1835471"/>
                  <a:pt x="1442230" y="1822744"/>
                </a:cubicBezTo>
                <a:cubicBezTo>
                  <a:pt x="1448548" y="1813899"/>
                  <a:pt x="1449843" y="1802362"/>
                  <a:pt x="1454341" y="1792466"/>
                </a:cubicBezTo>
                <a:cubicBezTo>
                  <a:pt x="1459944" y="1780139"/>
                  <a:pt x="1467300" y="1768631"/>
                  <a:pt x="1472508" y="1756132"/>
                </a:cubicBezTo>
                <a:cubicBezTo>
                  <a:pt x="1477418" y="1744348"/>
                  <a:pt x="1478910" y="1731217"/>
                  <a:pt x="1484619" y="1719798"/>
                </a:cubicBezTo>
                <a:cubicBezTo>
                  <a:pt x="1536891" y="1615257"/>
                  <a:pt x="1480827" y="1733950"/>
                  <a:pt x="1508842" y="1659242"/>
                </a:cubicBezTo>
                <a:cubicBezTo>
                  <a:pt x="1512012" y="1650789"/>
                  <a:pt x="1517170" y="1643215"/>
                  <a:pt x="1520953" y="1635019"/>
                </a:cubicBezTo>
                <a:cubicBezTo>
                  <a:pt x="1531413" y="1612355"/>
                  <a:pt x="1555441" y="1554405"/>
                  <a:pt x="1569398" y="1532074"/>
                </a:cubicBezTo>
                <a:cubicBezTo>
                  <a:pt x="1579491" y="1515926"/>
                  <a:pt x="1590557" y="1500347"/>
                  <a:pt x="1599676" y="1483629"/>
                </a:cubicBezTo>
                <a:cubicBezTo>
                  <a:pt x="1634992" y="1418883"/>
                  <a:pt x="1565534" y="1524933"/>
                  <a:pt x="1617843" y="1441239"/>
                </a:cubicBezTo>
                <a:cubicBezTo>
                  <a:pt x="1646920" y="1394716"/>
                  <a:pt x="1625693" y="1437298"/>
                  <a:pt x="1648121" y="1398850"/>
                </a:cubicBezTo>
                <a:cubicBezTo>
                  <a:pt x="1658592" y="1380899"/>
                  <a:pt x="1668720" y="1362740"/>
                  <a:pt x="1678399" y="1344349"/>
                </a:cubicBezTo>
                <a:cubicBezTo>
                  <a:pt x="1688910" y="1324378"/>
                  <a:pt x="1697066" y="1303145"/>
                  <a:pt x="1708677" y="1283793"/>
                </a:cubicBezTo>
                <a:cubicBezTo>
                  <a:pt x="1714733" y="1273700"/>
                  <a:pt x="1721580" y="1264042"/>
                  <a:pt x="1726844" y="1253515"/>
                </a:cubicBezTo>
                <a:cubicBezTo>
                  <a:pt x="1731705" y="1243792"/>
                  <a:pt x="1733841" y="1232828"/>
                  <a:pt x="1738956" y="1223237"/>
                </a:cubicBezTo>
                <a:cubicBezTo>
                  <a:pt x="1750034" y="1202466"/>
                  <a:pt x="1764761" y="1183735"/>
                  <a:pt x="1775289" y="1162680"/>
                </a:cubicBezTo>
                <a:cubicBezTo>
                  <a:pt x="1779326" y="1154606"/>
                  <a:pt x="1781985" y="1145680"/>
                  <a:pt x="1787401" y="1138458"/>
                </a:cubicBezTo>
                <a:cubicBezTo>
                  <a:pt x="1794252" y="1129323"/>
                  <a:pt x="1804772" y="1123370"/>
                  <a:pt x="1811623" y="1114235"/>
                </a:cubicBezTo>
                <a:cubicBezTo>
                  <a:pt x="1817039" y="1107013"/>
                  <a:pt x="1818727" y="1097524"/>
                  <a:pt x="1823734" y="1090013"/>
                </a:cubicBezTo>
                <a:cubicBezTo>
                  <a:pt x="1834931" y="1073218"/>
                  <a:pt x="1847957" y="1057716"/>
                  <a:pt x="1860068" y="1041568"/>
                </a:cubicBezTo>
                <a:cubicBezTo>
                  <a:pt x="1866124" y="1033494"/>
                  <a:pt x="1874487" y="1026716"/>
                  <a:pt x="1878235" y="1017345"/>
                </a:cubicBezTo>
                <a:cubicBezTo>
                  <a:pt x="1888448" y="991812"/>
                  <a:pt x="1891541" y="979417"/>
                  <a:pt x="1908513" y="956789"/>
                </a:cubicBezTo>
                <a:cubicBezTo>
                  <a:pt x="1919679" y="941901"/>
                  <a:pt x="1934030" y="929544"/>
                  <a:pt x="1944847" y="914400"/>
                </a:cubicBezTo>
                <a:cubicBezTo>
                  <a:pt x="1954306" y="901157"/>
                  <a:pt x="1959737" y="885342"/>
                  <a:pt x="1969069" y="872010"/>
                </a:cubicBezTo>
                <a:cubicBezTo>
                  <a:pt x="1973980" y="864994"/>
                  <a:pt x="1981663" y="860345"/>
                  <a:pt x="1987236" y="853843"/>
                </a:cubicBezTo>
                <a:cubicBezTo>
                  <a:pt x="1993804" y="846180"/>
                  <a:pt x="1998835" y="837284"/>
                  <a:pt x="2005403" y="829621"/>
                </a:cubicBezTo>
                <a:cubicBezTo>
                  <a:pt x="2010976" y="823119"/>
                  <a:pt x="2017997" y="817956"/>
                  <a:pt x="2023570" y="811454"/>
                </a:cubicBezTo>
                <a:cubicBezTo>
                  <a:pt x="2030138" y="803791"/>
                  <a:pt x="2035091" y="794827"/>
                  <a:pt x="2041737" y="787231"/>
                </a:cubicBezTo>
                <a:cubicBezTo>
                  <a:pt x="2049256" y="778638"/>
                  <a:pt x="2058529" y="771679"/>
                  <a:pt x="2065960" y="763009"/>
                </a:cubicBezTo>
                <a:cubicBezTo>
                  <a:pt x="2070696" y="757483"/>
                  <a:pt x="2073412" y="750433"/>
                  <a:pt x="2078071" y="744842"/>
                </a:cubicBezTo>
                <a:cubicBezTo>
                  <a:pt x="2092642" y="727357"/>
                  <a:pt x="2096542" y="726472"/>
                  <a:pt x="2114405" y="714564"/>
                </a:cubicBezTo>
                <a:cubicBezTo>
                  <a:pt x="2120460" y="706490"/>
                  <a:pt x="2126705" y="698554"/>
                  <a:pt x="2132571" y="690341"/>
                </a:cubicBezTo>
                <a:cubicBezTo>
                  <a:pt x="2136801" y="684419"/>
                  <a:pt x="2146110" y="679311"/>
                  <a:pt x="2144683" y="672174"/>
                </a:cubicBezTo>
                <a:cubicBezTo>
                  <a:pt x="2143733" y="667422"/>
                  <a:pt x="2102354" y="647979"/>
                  <a:pt x="2102293" y="647952"/>
                </a:cubicBezTo>
                <a:cubicBezTo>
                  <a:pt x="2092360" y="643537"/>
                  <a:pt x="2081558" y="641046"/>
                  <a:pt x="2072015" y="635841"/>
                </a:cubicBezTo>
                <a:cubicBezTo>
                  <a:pt x="2006576" y="600147"/>
                  <a:pt x="2059924" y="619698"/>
                  <a:pt x="2017514" y="605563"/>
                </a:cubicBezTo>
                <a:cubicBezTo>
                  <a:pt x="2011459" y="601526"/>
                  <a:pt x="2005270" y="597681"/>
                  <a:pt x="1999348" y="593451"/>
                </a:cubicBezTo>
                <a:cubicBezTo>
                  <a:pt x="1988330" y="585581"/>
                  <a:pt x="1969802" y="570309"/>
                  <a:pt x="1956958" y="563173"/>
                </a:cubicBezTo>
                <a:cubicBezTo>
                  <a:pt x="1945121" y="556597"/>
                  <a:pt x="1931643" y="552876"/>
                  <a:pt x="1920624" y="545006"/>
                </a:cubicBezTo>
                <a:cubicBezTo>
                  <a:pt x="1903163" y="532534"/>
                  <a:pt x="1888663" y="516354"/>
                  <a:pt x="1872179" y="502617"/>
                </a:cubicBezTo>
                <a:cubicBezTo>
                  <a:pt x="1864426" y="496156"/>
                  <a:pt x="1855620" y="491018"/>
                  <a:pt x="1847957" y="484450"/>
                </a:cubicBezTo>
                <a:cubicBezTo>
                  <a:pt x="1841455" y="478877"/>
                  <a:pt x="1836418" y="471706"/>
                  <a:pt x="1829790" y="466283"/>
                </a:cubicBezTo>
                <a:cubicBezTo>
                  <a:pt x="1814167" y="453501"/>
                  <a:pt x="1795618" y="444222"/>
                  <a:pt x="1781345" y="429949"/>
                </a:cubicBezTo>
                <a:cubicBezTo>
                  <a:pt x="1767215" y="415819"/>
                  <a:pt x="1754942" y="399549"/>
                  <a:pt x="1738956" y="387560"/>
                </a:cubicBezTo>
                <a:cubicBezTo>
                  <a:pt x="1722808" y="375449"/>
                  <a:pt x="1704784" y="365499"/>
                  <a:pt x="1690511" y="351226"/>
                </a:cubicBezTo>
                <a:cubicBezTo>
                  <a:pt x="1645432" y="306147"/>
                  <a:pt x="1700788" y="363216"/>
                  <a:pt x="1654177" y="308837"/>
                </a:cubicBezTo>
                <a:cubicBezTo>
                  <a:pt x="1638994" y="291124"/>
                  <a:pt x="1630934" y="286863"/>
                  <a:pt x="1611787" y="272503"/>
                </a:cubicBezTo>
                <a:cubicBezTo>
                  <a:pt x="1558636" y="192774"/>
                  <a:pt x="1612083" y="267801"/>
                  <a:pt x="1569398" y="218002"/>
                </a:cubicBezTo>
                <a:cubicBezTo>
                  <a:pt x="1562830" y="210339"/>
                  <a:pt x="1557877" y="201375"/>
                  <a:pt x="1551231" y="193780"/>
                </a:cubicBezTo>
                <a:cubicBezTo>
                  <a:pt x="1543712" y="185187"/>
                  <a:pt x="1534440" y="178227"/>
                  <a:pt x="1527009" y="169557"/>
                </a:cubicBezTo>
                <a:cubicBezTo>
                  <a:pt x="1500097" y="138160"/>
                  <a:pt x="1531715" y="162602"/>
                  <a:pt x="1496730" y="139279"/>
                </a:cubicBezTo>
                <a:cubicBezTo>
                  <a:pt x="1466174" y="93444"/>
                  <a:pt x="1482801" y="113237"/>
                  <a:pt x="1448285" y="78723"/>
                </a:cubicBezTo>
                <a:cubicBezTo>
                  <a:pt x="1442229" y="66612"/>
                  <a:pt x="1437085" y="54000"/>
                  <a:pt x="1430118" y="42389"/>
                </a:cubicBezTo>
                <a:cubicBezTo>
                  <a:pt x="1402623" y="-3438"/>
                  <a:pt x="1418622" y="38174"/>
                  <a:pt x="1405896" y="0"/>
                </a:cubicBezTo>
                <a:cubicBezTo>
                  <a:pt x="1377109" y="43179"/>
                  <a:pt x="1392646" y="11886"/>
                  <a:pt x="1399840" y="109001"/>
                </a:cubicBezTo>
                <a:cubicBezTo>
                  <a:pt x="1401777" y="135153"/>
                  <a:pt x="1408321" y="213177"/>
                  <a:pt x="1411952" y="242225"/>
                </a:cubicBezTo>
                <a:cubicBezTo>
                  <a:pt x="1414536" y="262901"/>
                  <a:pt x="1419926" y="288156"/>
                  <a:pt x="1424063" y="308837"/>
                </a:cubicBezTo>
                <a:cubicBezTo>
                  <a:pt x="1426081" y="329022"/>
                  <a:pt x="1427437" y="349285"/>
                  <a:pt x="1430118" y="369393"/>
                </a:cubicBezTo>
                <a:cubicBezTo>
                  <a:pt x="1431478" y="379595"/>
                  <a:pt x="1434718" y="389482"/>
                  <a:pt x="1436174" y="399671"/>
                </a:cubicBezTo>
                <a:cubicBezTo>
                  <a:pt x="1450562" y="500383"/>
                  <a:pt x="1434594" y="415987"/>
                  <a:pt x="1448285" y="484450"/>
                </a:cubicBezTo>
                <a:cubicBezTo>
                  <a:pt x="1447298" y="495303"/>
                  <a:pt x="1452728" y="553079"/>
                  <a:pt x="1430118" y="569229"/>
                </a:cubicBezTo>
                <a:cubicBezTo>
                  <a:pt x="1421273" y="575547"/>
                  <a:pt x="1410018" y="577523"/>
                  <a:pt x="1399840" y="581340"/>
                </a:cubicBezTo>
                <a:cubicBezTo>
                  <a:pt x="1393863" y="583581"/>
                  <a:pt x="1387729" y="585377"/>
                  <a:pt x="1381673" y="587396"/>
                </a:cubicBezTo>
                <a:cubicBezTo>
                  <a:pt x="1359469" y="585377"/>
                  <a:pt x="1337162" y="584287"/>
                  <a:pt x="1315062" y="581340"/>
                </a:cubicBezTo>
                <a:cubicBezTo>
                  <a:pt x="1306812" y="580240"/>
                  <a:pt x="1299049" y="576652"/>
                  <a:pt x="1290839" y="575284"/>
                </a:cubicBezTo>
                <a:cubicBezTo>
                  <a:pt x="1274786" y="572609"/>
                  <a:pt x="1258542" y="571247"/>
                  <a:pt x="1242394" y="569229"/>
                </a:cubicBezTo>
                <a:lnTo>
                  <a:pt x="1121281" y="575284"/>
                </a:lnTo>
                <a:lnTo>
                  <a:pt x="1024391" y="581340"/>
                </a:lnTo>
                <a:cubicBezTo>
                  <a:pt x="961840" y="584002"/>
                  <a:pt x="899242" y="585377"/>
                  <a:pt x="836667" y="587396"/>
                </a:cubicBezTo>
                <a:lnTo>
                  <a:pt x="679220" y="599507"/>
                </a:lnTo>
                <a:cubicBezTo>
                  <a:pt x="578273" y="599507"/>
                  <a:pt x="477366" y="595470"/>
                  <a:pt x="376439" y="593451"/>
                </a:cubicBezTo>
                <a:cubicBezTo>
                  <a:pt x="364328" y="591433"/>
                  <a:pt x="352091" y="590059"/>
                  <a:pt x="340105" y="587396"/>
                </a:cubicBezTo>
                <a:cubicBezTo>
                  <a:pt x="333874" y="586011"/>
                  <a:pt x="328321" y="581340"/>
                  <a:pt x="321938" y="581340"/>
                </a:cubicBezTo>
                <a:cubicBezTo>
                  <a:pt x="306380" y="581340"/>
                  <a:pt x="185206" y="591725"/>
                  <a:pt x="164492" y="593451"/>
                </a:cubicBezTo>
                <a:cubicBezTo>
                  <a:pt x="7050" y="587154"/>
                  <a:pt x="-37403" y="587396"/>
                  <a:pt x="31268" y="587396"/>
                </a:cubicBezTo>
              </a:path>
            </a:pathLst>
          </a:custGeom>
          <a:noFill/>
          <a:ln w="381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52992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25"/>
          <p:cNvSpPr/>
          <p:nvPr/>
        </p:nvSpPr>
        <p:spPr>
          <a:xfrm rot="10800000">
            <a:off x="5666420" y="447697"/>
            <a:ext cx="6061237" cy="5935497"/>
          </a:xfrm>
          <a:custGeom>
            <a:avLst/>
            <a:gdLst/>
            <a:ahLst/>
            <a:cxnLst/>
            <a:rect l="l" t="t" r="r" b="b"/>
            <a:pathLst>
              <a:path w="3619883" h="4275461" extrusionOk="0">
                <a:moveTo>
                  <a:pt x="3619883" y="4275461"/>
                </a:moveTo>
                <a:lnTo>
                  <a:pt x="3439718" y="4275461"/>
                </a:lnTo>
                <a:lnTo>
                  <a:pt x="3382296" y="4128157"/>
                </a:lnTo>
                <a:lnTo>
                  <a:pt x="3448683" y="4128157"/>
                </a:lnTo>
                <a:lnTo>
                  <a:pt x="3448683" y="3951392"/>
                </a:lnTo>
                <a:lnTo>
                  <a:pt x="3270899" y="3951392"/>
                </a:lnTo>
                <a:lnTo>
                  <a:pt x="3270899" y="4128157"/>
                </a:lnTo>
                <a:lnTo>
                  <a:pt x="3327149" y="4128157"/>
                </a:lnTo>
                <a:lnTo>
                  <a:pt x="3269726" y="4275461"/>
                </a:lnTo>
                <a:lnTo>
                  <a:pt x="3052674" y="4275461"/>
                </a:lnTo>
                <a:lnTo>
                  <a:pt x="3096002" y="4128157"/>
                </a:lnTo>
                <a:lnTo>
                  <a:pt x="3137725" y="4128157"/>
                </a:lnTo>
                <a:lnTo>
                  <a:pt x="3137725" y="3951392"/>
                </a:lnTo>
                <a:lnTo>
                  <a:pt x="2959941" y="3951392"/>
                </a:lnTo>
                <a:lnTo>
                  <a:pt x="2959941" y="4128157"/>
                </a:lnTo>
                <a:lnTo>
                  <a:pt x="2996846" y="4128157"/>
                </a:lnTo>
                <a:lnTo>
                  <a:pt x="3014011" y="4275461"/>
                </a:lnTo>
                <a:lnTo>
                  <a:pt x="2761042" y="4275461"/>
                </a:lnTo>
                <a:lnTo>
                  <a:pt x="2761042" y="4128157"/>
                </a:lnTo>
                <a:lnTo>
                  <a:pt x="2826768" y="4128157"/>
                </a:lnTo>
                <a:lnTo>
                  <a:pt x="2826768" y="3951392"/>
                </a:lnTo>
                <a:lnTo>
                  <a:pt x="2648983" y="3951392"/>
                </a:lnTo>
                <a:lnTo>
                  <a:pt x="2648983" y="4128157"/>
                </a:lnTo>
                <a:lnTo>
                  <a:pt x="2690646" y="4128157"/>
                </a:lnTo>
                <a:lnTo>
                  <a:pt x="2690646" y="4275461"/>
                </a:lnTo>
                <a:lnTo>
                  <a:pt x="2511710" y="4275461"/>
                </a:lnTo>
                <a:lnTo>
                  <a:pt x="2454288" y="4128157"/>
                </a:lnTo>
                <a:lnTo>
                  <a:pt x="2515810" y="4128157"/>
                </a:lnTo>
                <a:lnTo>
                  <a:pt x="2515810" y="3951392"/>
                </a:lnTo>
                <a:lnTo>
                  <a:pt x="2338025" y="3951392"/>
                </a:lnTo>
                <a:lnTo>
                  <a:pt x="2338025" y="4128157"/>
                </a:lnTo>
                <a:lnTo>
                  <a:pt x="2395120" y="4128157"/>
                </a:lnTo>
                <a:lnTo>
                  <a:pt x="2337697" y="4275461"/>
                </a:lnTo>
                <a:lnTo>
                  <a:pt x="2150155" y="4275461"/>
                </a:lnTo>
                <a:lnTo>
                  <a:pt x="2150155" y="4128157"/>
                </a:lnTo>
                <a:lnTo>
                  <a:pt x="2204852" y="4128157"/>
                </a:lnTo>
                <a:lnTo>
                  <a:pt x="2204852" y="3951392"/>
                </a:lnTo>
                <a:lnTo>
                  <a:pt x="2027068" y="3951392"/>
                </a:lnTo>
                <a:lnTo>
                  <a:pt x="2027068" y="4128157"/>
                </a:lnTo>
                <a:lnTo>
                  <a:pt x="2079759" y="4128157"/>
                </a:lnTo>
                <a:lnTo>
                  <a:pt x="2079759" y="4275461"/>
                </a:lnTo>
                <a:lnTo>
                  <a:pt x="1824703" y="4275461"/>
                </a:lnTo>
                <a:lnTo>
                  <a:pt x="1834468" y="4128157"/>
                </a:lnTo>
                <a:lnTo>
                  <a:pt x="1893894" y="4128157"/>
                </a:lnTo>
                <a:lnTo>
                  <a:pt x="1893894" y="3951392"/>
                </a:lnTo>
                <a:lnTo>
                  <a:pt x="1716110" y="3951392"/>
                </a:lnTo>
                <a:lnTo>
                  <a:pt x="1716110" y="4006431"/>
                </a:lnTo>
                <a:lnTo>
                  <a:pt x="1703447" y="4007960"/>
                </a:lnTo>
                <a:lnTo>
                  <a:pt x="1716110" y="4044284"/>
                </a:lnTo>
                <a:lnTo>
                  <a:pt x="1716110" y="4128157"/>
                </a:lnTo>
                <a:lnTo>
                  <a:pt x="1745346" y="4128157"/>
                </a:lnTo>
                <a:lnTo>
                  <a:pt x="1796694" y="4275461"/>
                </a:lnTo>
                <a:lnTo>
                  <a:pt x="1558844" y="4275461"/>
                </a:lnTo>
                <a:lnTo>
                  <a:pt x="1517252" y="4128157"/>
                </a:lnTo>
                <a:lnTo>
                  <a:pt x="1582936" y="4128157"/>
                </a:lnTo>
                <a:lnTo>
                  <a:pt x="1582936" y="3951392"/>
                </a:lnTo>
                <a:lnTo>
                  <a:pt x="1405151" y="3951392"/>
                </a:lnTo>
                <a:lnTo>
                  <a:pt x="1405151" y="4128157"/>
                </a:lnTo>
                <a:lnTo>
                  <a:pt x="1468988" y="4128157"/>
                </a:lnTo>
                <a:lnTo>
                  <a:pt x="1427396" y="4275461"/>
                </a:lnTo>
                <a:lnTo>
                  <a:pt x="1210751" y="4275461"/>
                </a:lnTo>
                <a:lnTo>
                  <a:pt x="1210751" y="4128157"/>
                </a:lnTo>
                <a:lnTo>
                  <a:pt x="1271978" y="4128157"/>
                </a:lnTo>
                <a:lnTo>
                  <a:pt x="1271978" y="3951392"/>
                </a:lnTo>
                <a:lnTo>
                  <a:pt x="1094193" y="3951392"/>
                </a:lnTo>
                <a:lnTo>
                  <a:pt x="1094193" y="4128157"/>
                </a:lnTo>
                <a:lnTo>
                  <a:pt x="1140354" y="4128157"/>
                </a:lnTo>
                <a:lnTo>
                  <a:pt x="1140354" y="4275461"/>
                </a:lnTo>
                <a:lnTo>
                  <a:pt x="953807" y="4275461"/>
                </a:lnTo>
                <a:lnTo>
                  <a:pt x="912215" y="4128157"/>
                </a:lnTo>
                <a:lnTo>
                  <a:pt x="961020" y="4128157"/>
                </a:lnTo>
                <a:lnTo>
                  <a:pt x="961020" y="3951392"/>
                </a:lnTo>
                <a:lnTo>
                  <a:pt x="783235" y="3951392"/>
                </a:lnTo>
                <a:lnTo>
                  <a:pt x="783235" y="4128157"/>
                </a:lnTo>
                <a:lnTo>
                  <a:pt x="871024" y="4128157"/>
                </a:lnTo>
                <a:lnTo>
                  <a:pt x="829432" y="4275461"/>
                </a:lnTo>
                <a:lnTo>
                  <a:pt x="611484" y="4275461"/>
                </a:lnTo>
                <a:lnTo>
                  <a:pt x="621247" y="4128157"/>
                </a:lnTo>
                <a:lnTo>
                  <a:pt x="650062" y="4128157"/>
                </a:lnTo>
                <a:lnTo>
                  <a:pt x="650062" y="3951392"/>
                </a:lnTo>
                <a:lnTo>
                  <a:pt x="472277" y="3951392"/>
                </a:lnTo>
                <a:lnTo>
                  <a:pt x="472277" y="4128157"/>
                </a:lnTo>
                <a:lnTo>
                  <a:pt x="522650" y="4128157"/>
                </a:lnTo>
                <a:lnTo>
                  <a:pt x="573998" y="4275461"/>
                </a:lnTo>
                <a:lnTo>
                  <a:pt x="336164" y="4275461"/>
                </a:lnTo>
                <a:lnTo>
                  <a:pt x="294572" y="4128157"/>
                </a:lnTo>
                <a:lnTo>
                  <a:pt x="339106" y="4128157"/>
                </a:lnTo>
                <a:lnTo>
                  <a:pt x="339106" y="3951392"/>
                </a:lnTo>
                <a:lnTo>
                  <a:pt x="161321" y="3951392"/>
                </a:lnTo>
                <a:lnTo>
                  <a:pt x="161321" y="4128157"/>
                </a:lnTo>
                <a:lnTo>
                  <a:pt x="230914" y="4128157"/>
                </a:lnTo>
                <a:lnTo>
                  <a:pt x="189322" y="4275461"/>
                </a:lnTo>
                <a:lnTo>
                  <a:pt x="0" y="4275461"/>
                </a:lnTo>
                <a:lnTo>
                  <a:pt x="0" y="42229"/>
                </a:lnTo>
                <a:lnTo>
                  <a:pt x="42464" y="40518"/>
                </a:lnTo>
                <a:cubicBezTo>
                  <a:pt x="74971" y="39124"/>
                  <a:pt x="107865" y="37493"/>
                  <a:pt x="137733" y="35355"/>
                </a:cubicBezTo>
                <a:cubicBezTo>
                  <a:pt x="190259" y="31594"/>
                  <a:pt x="207620" y="26813"/>
                  <a:pt x="270565" y="29759"/>
                </a:cubicBezTo>
                <a:cubicBezTo>
                  <a:pt x="340476" y="33031"/>
                  <a:pt x="410011" y="40222"/>
                  <a:pt x="479734" y="45455"/>
                </a:cubicBezTo>
                <a:cubicBezTo>
                  <a:pt x="494525" y="44178"/>
                  <a:pt x="509610" y="43513"/>
                  <a:pt x="524103" y="41625"/>
                </a:cubicBezTo>
                <a:cubicBezTo>
                  <a:pt x="601697" y="31514"/>
                  <a:pt x="556443" y="34957"/>
                  <a:pt x="624416" y="22696"/>
                </a:cubicBezTo>
                <a:cubicBezTo>
                  <a:pt x="635212" y="20749"/>
                  <a:pt x="646648" y="19799"/>
                  <a:pt x="657762" y="18351"/>
                </a:cubicBezTo>
                <a:cubicBezTo>
                  <a:pt x="668693" y="20831"/>
                  <a:pt x="679780" y="23102"/>
                  <a:pt x="690557" y="25792"/>
                </a:cubicBezTo>
                <a:cubicBezTo>
                  <a:pt x="708912" y="30373"/>
                  <a:pt x="725511" y="38069"/>
                  <a:pt x="745123" y="40157"/>
                </a:cubicBezTo>
                <a:cubicBezTo>
                  <a:pt x="760140" y="41756"/>
                  <a:pt x="774703" y="37604"/>
                  <a:pt x="789493" y="36327"/>
                </a:cubicBezTo>
                <a:cubicBezTo>
                  <a:pt x="861365" y="65797"/>
                  <a:pt x="781581" y="31381"/>
                  <a:pt x="854255" y="68887"/>
                </a:cubicBezTo>
                <a:cubicBezTo>
                  <a:pt x="867904" y="75932"/>
                  <a:pt x="883997" y="81514"/>
                  <a:pt x="897520" y="88629"/>
                </a:cubicBezTo>
                <a:cubicBezTo>
                  <a:pt x="912821" y="96679"/>
                  <a:pt x="924193" y="106820"/>
                  <a:pt x="940510" y="114265"/>
                </a:cubicBezTo>
                <a:cubicBezTo>
                  <a:pt x="978926" y="131794"/>
                  <a:pt x="1040358" y="137490"/>
                  <a:pt x="1082712" y="144543"/>
                </a:cubicBezTo>
                <a:cubicBezTo>
                  <a:pt x="1118214" y="136811"/>
                  <a:pt x="1170817" y="124786"/>
                  <a:pt x="1205348" y="120753"/>
                </a:cubicBezTo>
                <a:cubicBezTo>
                  <a:pt x="1226874" y="118238"/>
                  <a:pt x="1249625" y="118888"/>
                  <a:pt x="1271764" y="117956"/>
                </a:cubicBezTo>
                <a:cubicBezTo>
                  <a:pt x="1286371" y="120607"/>
                  <a:pt x="1301530" y="122404"/>
                  <a:pt x="1315583" y="125912"/>
                </a:cubicBezTo>
                <a:cubicBezTo>
                  <a:pt x="1330825" y="129716"/>
                  <a:pt x="1344183" y="135594"/>
                  <a:pt x="1359125" y="139761"/>
                </a:cubicBezTo>
                <a:cubicBezTo>
                  <a:pt x="1369691" y="142709"/>
                  <a:pt x="1380988" y="144722"/>
                  <a:pt x="1391919" y="147202"/>
                </a:cubicBezTo>
                <a:cubicBezTo>
                  <a:pt x="1406801" y="143961"/>
                  <a:pt x="1423676" y="142513"/>
                  <a:pt x="1436563" y="137480"/>
                </a:cubicBezTo>
                <a:cubicBezTo>
                  <a:pt x="1471672" y="123768"/>
                  <a:pt x="1451884" y="116940"/>
                  <a:pt x="1471566" y="97777"/>
                </a:cubicBezTo>
                <a:cubicBezTo>
                  <a:pt x="1480193" y="89377"/>
                  <a:pt x="1494348" y="83095"/>
                  <a:pt x="1505739" y="75753"/>
                </a:cubicBezTo>
                <a:cubicBezTo>
                  <a:pt x="1577183" y="91962"/>
                  <a:pt x="1533597" y="77394"/>
                  <a:pt x="1590891" y="144702"/>
                </a:cubicBezTo>
                <a:cubicBezTo>
                  <a:pt x="1598697" y="133398"/>
                  <a:pt x="1605803" y="118291"/>
                  <a:pt x="1625616" y="110893"/>
                </a:cubicBezTo>
                <a:cubicBezTo>
                  <a:pt x="1634871" y="107437"/>
                  <a:pt x="1647847" y="107996"/>
                  <a:pt x="1658964" y="106547"/>
                </a:cubicBezTo>
                <a:cubicBezTo>
                  <a:pt x="1658964" y="106547"/>
                  <a:pt x="1717565" y="116830"/>
                  <a:pt x="1746598" y="122460"/>
                </a:cubicBezTo>
                <a:cubicBezTo>
                  <a:pt x="1784954" y="129898"/>
                  <a:pt x="1777755" y="129229"/>
                  <a:pt x="1811913" y="143234"/>
                </a:cubicBezTo>
                <a:cubicBezTo>
                  <a:pt x="1826795" y="139993"/>
                  <a:pt x="1840838" y="135560"/>
                  <a:pt x="1856557" y="133511"/>
                </a:cubicBezTo>
                <a:cubicBezTo>
                  <a:pt x="1928018" y="124200"/>
                  <a:pt x="1988968" y="136755"/>
                  <a:pt x="2066003" y="143313"/>
                </a:cubicBezTo>
                <a:cubicBezTo>
                  <a:pt x="2066003" y="143313"/>
                  <a:pt x="2140825" y="127584"/>
                  <a:pt x="2177615" y="119007"/>
                </a:cubicBezTo>
                <a:cubicBezTo>
                  <a:pt x="2204144" y="112823"/>
                  <a:pt x="2229794" y="105701"/>
                  <a:pt x="2255883" y="99047"/>
                </a:cubicBezTo>
                <a:cubicBezTo>
                  <a:pt x="2285463" y="96494"/>
                  <a:pt x="2315224" y="94357"/>
                  <a:pt x="2344622" y="91388"/>
                </a:cubicBezTo>
                <a:cubicBezTo>
                  <a:pt x="2381841" y="87629"/>
                  <a:pt x="2417828" y="80978"/>
                  <a:pt x="2455682" y="78869"/>
                </a:cubicBezTo>
                <a:cubicBezTo>
                  <a:pt x="2514146" y="75610"/>
                  <a:pt x="2573634" y="76515"/>
                  <a:pt x="2632609" y="75338"/>
                </a:cubicBezTo>
                <a:lnTo>
                  <a:pt x="2742291" y="92282"/>
                </a:lnTo>
                <a:lnTo>
                  <a:pt x="2851974" y="109227"/>
                </a:lnTo>
                <a:cubicBezTo>
                  <a:pt x="2870530" y="106158"/>
                  <a:pt x="2892297" y="106201"/>
                  <a:pt x="2907643" y="100020"/>
                </a:cubicBezTo>
                <a:cubicBezTo>
                  <a:pt x="2937923" y="87823"/>
                  <a:pt x="2940565" y="43036"/>
                  <a:pt x="2944022" y="30853"/>
                </a:cubicBezTo>
                <a:cubicBezTo>
                  <a:pt x="2970111" y="24199"/>
                  <a:pt x="2993094" y="12639"/>
                  <a:pt x="3022289" y="10893"/>
                </a:cubicBezTo>
                <a:cubicBezTo>
                  <a:pt x="3035344" y="10111"/>
                  <a:pt x="3043336" y="20290"/>
                  <a:pt x="3054807" y="24226"/>
                </a:cubicBezTo>
                <a:cubicBezTo>
                  <a:pt x="3083266" y="33989"/>
                  <a:pt x="3112862" y="42692"/>
                  <a:pt x="3141892" y="51925"/>
                </a:cubicBezTo>
                <a:cubicBezTo>
                  <a:pt x="3156498" y="54577"/>
                  <a:pt x="3173315" y="54799"/>
                  <a:pt x="3185711" y="59881"/>
                </a:cubicBezTo>
                <a:cubicBezTo>
                  <a:pt x="3221000" y="74351"/>
                  <a:pt x="3196552" y="98318"/>
                  <a:pt x="3219056" y="55536"/>
                </a:cubicBezTo>
                <a:cubicBezTo>
                  <a:pt x="3233847" y="54259"/>
                  <a:pt x="3248275" y="50997"/>
                  <a:pt x="3263425" y="51706"/>
                </a:cubicBezTo>
                <a:cubicBezTo>
                  <a:pt x="3275045" y="52250"/>
                  <a:pt x="3285322" y="60949"/>
                  <a:pt x="3296219" y="59147"/>
                </a:cubicBezTo>
                <a:cubicBezTo>
                  <a:pt x="3308643" y="57093"/>
                  <a:pt x="3311469" y="48049"/>
                  <a:pt x="3319094" y="42500"/>
                </a:cubicBezTo>
                <a:cubicBezTo>
                  <a:pt x="3399611" y="29185"/>
                  <a:pt x="3363375" y="41582"/>
                  <a:pt x="3420511" y="0"/>
                </a:cubicBezTo>
                <a:cubicBezTo>
                  <a:pt x="3431442" y="2480"/>
                  <a:pt x="3443361" y="3886"/>
                  <a:pt x="3453305" y="7440"/>
                </a:cubicBezTo>
                <a:cubicBezTo>
                  <a:pt x="3469029" y="13059"/>
                  <a:pt x="3483905" y="19630"/>
                  <a:pt x="3496571" y="27182"/>
                </a:cubicBezTo>
                <a:cubicBezTo>
                  <a:pt x="3535674" y="50500"/>
                  <a:pt x="3592081" y="121578"/>
                  <a:pt x="3602117" y="132521"/>
                </a:cubicBezTo>
                <a:lnTo>
                  <a:pt x="3619883" y="14004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50800" dist="38100" dir="2700000" algn="tl" rotWithShape="0">
              <a:srgbClr val="000000">
                <a:alpha val="298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82" name="Google Shape;182;p25"/>
          <p:cNvGrpSpPr/>
          <p:nvPr/>
        </p:nvGrpSpPr>
        <p:grpSpPr>
          <a:xfrm rot="918659">
            <a:off x="9263185" y="672917"/>
            <a:ext cx="2332443" cy="2471393"/>
            <a:chOff x="2368761" y="841731"/>
            <a:chExt cx="3148926" cy="3321893"/>
          </a:xfrm>
        </p:grpSpPr>
        <p:sp>
          <p:nvSpPr>
            <p:cNvPr id="183" name="Google Shape;183;p25"/>
            <p:cNvSpPr/>
            <p:nvPr/>
          </p:nvSpPr>
          <p:spPr>
            <a:xfrm rot="-5400000">
              <a:off x="2281268" y="934270"/>
              <a:ext cx="3321893" cy="3136815"/>
            </a:xfrm>
            <a:custGeom>
              <a:avLst/>
              <a:gdLst/>
              <a:ahLst/>
              <a:cxnLst/>
              <a:rect l="l" t="t" r="r" b="b"/>
              <a:pathLst>
                <a:path w="3321893" h="3136815" extrusionOk="0">
                  <a:moveTo>
                    <a:pt x="15340" y="3136815"/>
                  </a:moveTo>
                  <a:lnTo>
                    <a:pt x="7823" y="3136815"/>
                  </a:lnTo>
                  <a:lnTo>
                    <a:pt x="7246" y="3128385"/>
                  </a:lnTo>
                  <a:cubicBezTo>
                    <a:pt x="6349" y="3090892"/>
                    <a:pt x="7943" y="3056246"/>
                    <a:pt x="7943" y="3056246"/>
                  </a:cubicBezTo>
                  <a:close/>
                  <a:moveTo>
                    <a:pt x="3321893" y="1"/>
                  </a:moveTo>
                  <a:lnTo>
                    <a:pt x="3321893" y="3136815"/>
                  </a:lnTo>
                  <a:lnTo>
                    <a:pt x="17984" y="3136815"/>
                  </a:lnTo>
                  <a:lnTo>
                    <a:pt x="17230" y="3124210"/>
                  </a:lnTo>
                  <a:cubicBezTo>
                    <a:pt x="10841" y="3016343"/>
                    <a:pt x="1548" y="2851636"/>
                    <a:pt x="1548" y="2806198"/>
                  </a:cubicBezTo>
                  <a:cubicBezTo>
                    <a:pt x="1548" y="2736959"/>
                    <a:pt x="16347" y="2543684"/>
                    <a:pt x="16347" y="2543684"/>
                  </a:cubicBezTo>
                  <a:cubicBezTo>
                    <a:pt x="16347" y="2543684"/>
                    <a:pt x="-3275" y="2373088"/>
                    <a:pt x="1253" y="2303722"/>
                  </a:cubicBezTo>
                  <a:cubicBezTo>
                    <a:pt x="5782" y="2234348"/>
                    <a:pt x="45026" y="2187485"/>
                    <a:pt x="45026" y="2187485"/>
                  </a:cubicBezTo>
                  <a:lnTo>
                    <a:pt x="11470" y="2153021"/>
                  </a:lnTo>
                  <a:cubicBezTo>
                    <a:pt x="11470" y="2153021"/>
                    <a:pt x="-12796" y="1873544"/>
                    <a:pt x="9264" y="1796828"/>
                  </a:cubicBezTo>
                  <a:cubicBezTo>
                    <a:pt x="31324" y="1720106"/>
                    <a:pt x="64414" y="1714619"/>
                    <a:pt x="64414" y="1714619"/>
                  </a:cubicBezTo>
                  <a:cubicBezTo>
                    <a:pt x="64414" y="1714619"/>
                    <a:pt x="44560" y="1646127"/>
                    <a:pt x="64414" y="1558439"/>
                  </a:cubicBezTo>
                  <a:cubicBezTo>
                    <a:pt x="84269" y="1470764"/>
                    <a:pt x="84269" y="1435149"/>
                    <a:pt x="84269" y="1435149"/>
                  </a:cubicBezTo>
                  <a:lnTo>
                    <a:pt x="15882" y="1402265"/>
                  </a:lnTo>
                  <a:cubicBezTo>
                    <a:pt x="15882" y="1402265"/>
                    <a:pt x="5737" y="1346056"/>
                    <a:pt x="7945" y="1296678"/>
                  </a:cubicBezTo>
                  <a:cubicBezTo>
                    <a:pt x="10155" y="1247287"/>
                    <a:pt x="-890" y="948244"/>
                    <a:pt x="3528" y="843983"/>
                  </a:cubicBezTo>
                  <a:cubicBezTo>
                    <a:pt x="7945" y="739728"/>
                    <a:pt x="14320" y="614408"/>
                    <a:pt x="20563" y="573690"/>
                  </a:cubicBezTo>
                  <a:cubicBezTo>
                    <a:pt x="26805" y="532993"/>
                    <a:pt x="4957" y="211218"/>
                    <a:pt x="4957" y="211218"/>
                  </a:cubicBezTo>
                  <a:cubicBezTo>
                    <a:pt x="4957" y="211218"/>
                    <a:pt x="100156" y="224786"/>
                    <a:pt x="107958" y="158882"/>
                  </a:cubicBezTo>
                  <a:cubicBezTo>
                    <a:pt x="115762" y="92978"/>
                    <a:pt x="26805" y="77467"/>
                    <a:pt x="26805" y="77467"/>
                  </a:cubicBezTo>
                  <a:lnTo>
                    <a:pt x="223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298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4" name="Google Shape;184;p25"/>
            <p:cNvSpPr/>
            <p:nvPr/>
          </p:nvSpPr>
          <p:spPr>
            <a:xfrm rot="-5400000">
              <a:off x="2321639" y="901972"/>
              <a:ext cx="3243170" cy="3148926"/>
            </a:xfrm>
            <a:custGeom>
              <a:avLst/>
              <a:gdLst/>
              <a:ahLst/>
              <a:cxnLst/>
              <a:rect l="l" t="t" r="r" b="b"/>
              <a:pathLst>
                <a:path w="3243170" h="3148926" extrusionOk="0">
                  <a:moveTo>
                    <a:pt x="20529" y="3148926"/>
                  </a:moveTo>
                  <a:lnTo>
                    <a:pt x="13055" y="3148926"/>
                  </a:lnTo>
                  <a:lnTo>
                    <a:pt x="10969" y="3138376"/>
                  </a:lnTo>
                  <a:cubicBezTo>
                    <a:pt x="4356" y="3089791"/>
                    <a:pt x="7943" y="3011837"/>
                    <a:pt x="7943" y="3011837"/>
                  </a:cubicBezTo>
                  <a:close/>
                  <a:moveTo>
                    <a:pt x="3243170" y="0"/>
                  </a:moveTo>
                  <a:lnTo>
                    <a:pt x="3243170" y="3148926"/>
                  </a:lnTo>
                  <a:lnTo>
                    <a:pt x="21390" y="3148926"/>
                  </a:lnTo>
                  <a:lnTo>
                    <a:pt x="20126" y="3128183"/>
                  </a:lnTo>
                  <a:cubicBezTo>
                    <a:pt x="14197" y="3030150"/>
                    <a:pt x="1548" y="2814800"/>
                    <a:pt x="1548" y="2761789"/>
                  </a:cubicBezTo>
                  <a:cubicBezTo>
                    <a:pt x="1548" y="2692550"/>
                    <a:pt x="16347" y="2499275"/>
                    <a:pt x="16347" y="2499275"/>
                  </a:cubicBezTo>
                  <a:cubicBezTo>
                    <a:pt x="16347" y="2499275"/>
                    <a:pt x="-3275" y="2328679"/>
                    <a:pt x="1253" y="2259313"/>
                  </a:cubicBezTo>
                  <a:cubicBezTo>
                    <a:pt x="5782" y="2189939"/>
                    <a:pt x="45026" y="2143076"/>
                    <a:pt x="45026" y="2143076"/>
                  </a:cubicBezTo>
                  <a:lnTo>
                    <a:pt x="11470" y="2108612"/>
                  </a:lnTo>
                  <a:cubicBezTo>
                    <a:pt x="11470" y="2108612"/>
                    <a:pt x="-12796" y="1829135"/>
                    <a:pt x="9264" y="1752419"/>
                  </a:cubicBezTo>
                  <a:cubicBezTo>
                    <a:pt x="31324" y="1675697"/>
                    <a:pt x="64414" y="1670210"/>
                    <a:pt x="64414" y="1670210"/>
                  </a:cubicBezTo>
                  <a:cubicBezTo>
                    <a:pt x="64414" y="1670210"/>
                    <a:pt x="44560" y="1601718"/>
                    <a:pt x="64414" y="1514030"/>
                  </a:cubicBezTo>
                  <a:cubicBezTo>
                    <a:pt x="84269" y="1426355"/>
                    <a:pt x="84269" y="1390740"/>
                    <a:pt x="84269" y="1390740"/>
                  </a:cubicBezTo>
                  <a:lnTo>
                    <a:pt x="15882" y="1357856"/>
                  </a:lnTo>
                  <a:cubicBezTo>
                    <a:pt x="15882" y="1357856"/>
                    <a:pt x="5737" y="1301647"/>
                    <a:pt x="7945" y="1252269"/>
                  </a:cubicBezTo>
                  <a:cubicBezTo>
                    <a:pt x="10155" y="1202878"/>
                    <a:pt x="-890" y="903835"/>
                    <a:pt x="3528" y="799574"/>
                  </a:cubicBezTo>
                  <a:cubicBezTo>
                    <a:pt x="7945" y="695319"/>
                    <a:pt x="14320" y="569999"/>
                    <a:pt x="20563" y="529281"/>
                  </a:cubicBezTo>
                  <a:cubicBezTo>
                    <a:pt x="26805" y="488584"/>
                    <a:pt x="4957" y="166809"/>
                    <a:pt x="4957" y="166809"/>
                  </a:cubicBezTo>
                  <a:cubicBezTo>
                    <a:pt x="4957" y="166809"/>
                    <a:pt x="100156" y="180377"/>
                    <a:pt x="107958" y="114473"/>
                  </a:cubicBezTo>
                  <a:cubicBezTo>
                    <a:pt x="115762" y="48569"/>
                    <a:pt x="26805" y="33058"/>
                    <a:pt x="26805" y="33058"/>
                  </a:cubicBezTo>
                  <a:lnTo>
                    <a:pt x="24891" y="0"/>
                  </a:ln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"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	</a:t>
              </a: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91" name="Google Shape;191;p25"/>
          <p:cNvSpPr/>
          <p:nvPr/>
        </p:nvSpPr>
        <p:spPr>
          <a:xfrm>
            <a:off x="9314284" y="677760"/>
            <a:ext cx="2095046" cy="2287510"/>
          </a:xfrm>
          <a:custGeom>
            <a:avLst/>
            <a:gdLst/>
            <a:ahLst/>
            <a:cxnLst/>
            <a:rect l="l" t="t" r="r" b="b"/>
            <a:pathLst>
              <a:path w="3116580" h="3118484" extrusionOk="0">
                <a:moveTo>
                  <a:pt x="1558290" y="3118485"/>
                </a:moveTo>
                <a:cubicBezTo>
                  <a:pt x="1436370" y="3118485"/>
                  <a:pt x="1321118" y="3064193"/>
                  <a:pt x="1225868" y="2962275"/>
                </a:cubicBezTo>
                <a:cubicBezTo>
                  <a:pt x="1165860" y="2898458"/>
                  <a:pt x="1115378" y="2818448"/>
                  <a:pt x="1076325" y="2723198"/>
                </a:cubicBezTo>
                <a:cubicBezTo>
                  <a:pt x="973455" y="2765108"/>
                  <a:pt x="874395" y="2787015"/>
                  <a:pt x="782955" y="2787015"/>
                </a:cubicBezTo>
                <a:cubicBezTo>
                  <a:pt x="610553" y="2787015"/>
                  <a:pt x="468630" y="2710815"/>
                  <a:pt x="391478" y="2576513"/>
                </a:cubicBezTo>
                <a:cubicBezTo>
                  <a:pt x="309563" y="2433638"/>
                  <a:pt x="312420" y="2244090"/>
                  <a:pt x="395288" y="2041208"/>
                </a:cubicBezTo>
                <a:cubicBezTo>
                  <a:pt x="300038" y="2001203"/>
                  <a:pt x="220027" y="1951673"/>
                  <a:pt x="156210" y="1891665"/>
                </a:cubicBezTo>
                <a:cubicBezTo>
                  <a:pt x="54293" y="1795463"/>
                  <a:pt x="0" y="1681163"/>
                  <a:pt x="0" y="1559243"/>
                </a:cubicBezTo>
                <a:cubicBezTo>
                  <a:pt x="0" y="1437323"/>
                  <a:pt x="54293" y="1322070"/>
                  <a:pt x="156210" y="1226820"/>
                </a:cubicBezTo>
                <a:cubicBezTo>
                  <a:pt x="220027" y="1166813"/>
                  <a:pt x="300038" y="1116330"/>
                  <a:pt x="395288" y="1077278"/>
                </a:cubicBezTo>
                <a:cubicBezTo>
                  <a:pt x="312420" y="874395"/>
                  <a:pt x="309563" y="684848"/>
                  <a:pt x="391478" y="541973"/>
                </a:cubicBezTo>
                <a:cubicBezTo>
                  <a:pt x="467678" y="408623"/>
                  <a:pt x="610553" y="331470"/>
                  <a:pt x="782955" y="331470"/>
                </a:cubicBezTo>
                <a:cubicBezTo>
                  <a:pt x="874395" y="331470"/>
                  <a:pt x="974408" y="353378"/>
                  <a:pt x="1076325" y="395288"/>
                </a:cubicBezTo>
                <a:cubicBezTo>
                  <a:pt x="1116330" y="300038"/>
                  <a:pt x="1165860" y="220028"/>
                  <a:pt x="1225868" y="156210"/>
                </a:cubicBezTo>
                <a:cubicBezTo>
                  <a:pt x="1322070" y="54293"/>
                  <a:pt x="1436370" y="0"/>
                  <a:pt x="1558290" y="0"/>
                </a:cubicBezTo>
                <a:cubicBezTo>
                  <a:pt x="1680210" y="0"/>
                  <a:pt x="1795463" y="54293"/>
                  <a:pt x="1890713" y="156210"/>
                </a:cubicBezTo>
                <a:cubicBezTo>
                  <a:pt x="1950720" y="220028"/>
                  <a:pt x="2001203" y="300038"/>
                  <a:pt x="2040255" y="395288"/>
                </a:cubicBezTo>
                <a:cubicBezTo>
                  <a:pt x="2143125" y="353378"/>
                  <a:pt x="2242185" y="331470"/>
                  <a:pt x="2333625" y="331470"/>
                </a:cubicBezTo>
                <a:cubicBezTo>
                  <a:pt x="2506028" y="331470"/>
                  <a:pt x="2647950" y="407670"/>
                  <a:pt x="2725103" y="541973"/>
                </a:cubicBezTo>
                <a:cubicBezTo>
                  <a:pt x="2807018" y="684848"/>
                  <a:pt x="2804160" y="874395"/>
                  <a:pt x="2721293" y="1077278"/>
                </a:cubicBezTo>
                <a:cubicBezTo>
                  <a:pt x="2816543" y="1117283"/>
                  <a:pt x="2896553" y="1166813"/>
                  <a:pt x="2960370" y="1226820"/>
                </a:cubicBezTo>
                <a:cubicBezTo>
                  <a:pt x="3062288" y="1323023"/>
                  <a:pt x="3116580" y="1437323"/>
                  <a:pt x="3116580" y="1559243"/>
                </a:cubicBezTo>
                <a:cubicBezTo>
                  <a:pt x="3116580" y="1681163"/>
                  <a:pt x="3062288" y="1796415"/>
                  <a:pt x="2960370" y="1891665"/>
                </a:cubicBezTo>
                <a:cubicBezTo>
                  <a:pt x="2896553" y="1951673"/>
                  <a:pt x="2816543" y="2002155"/>
                  <a:pt x="2721293" y="2041208"/>
                </a:cubicBezTo>
                <a:cubicBezTo>
                  <a:pt x="2804160" y="2244090"/>
                  <a:pt x="2807018" y="2433638"/>
                  <a:pt x="2725103" y="2576513"/>
                </a:cubicBezTo>
                <a:cubicBezTo>
                  <a:pt x="2648903" y="2709863"/>
                  <a:pt x="2506028" y="2787015"/>
                  <a:pt x="2333625" y="2787015"/>
                </a:cubicBezTo>
                <a:lnTo>
                  <a:pt x="2333625" y="2787015"/>
                </a:lnTo>
                <a:cubicBezTo>
                  <a:pt x="2242185" y="2787015"/>
                  <a:pt x="2142173" y="2765108"/>
                  <a:pt x="2040255" y="2723198"/>
                </a:cubicBezTo>
                <a:cubicBezTo>
                  <a:pt x="2000250" y="2818448"/>
                  <a:pt x="1950720" y="2898458"/>
                  <a:pt x="1890713" y="2962275"/>
                </a:cubicBezTo>
                <a:cubicBezTo>
                  <a:pt x="1795463" y="3064193"/>
                  <a:pt x="1680210" y="3118485"/>
                  <a:pt x="1558290" y="311848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50800" dist="38100" dir="8100000" algn="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" name="Google Shape;192;p25"/>
          <p:cNvSpPr/>
          <p:nvPr/>
        </p:nvSpPr>
        <p:spPr>
          <a:xfrm>
            <a:off x="9402181" y="781840"/>
            <a:ext cx="1881350" cy="2116498"/>
          </a:xfrm>
          <a:custGeom>
            <a:avLst/>
            <a:gdLst/>
            <a:ahLst/>
            <a:cxnLst/>
            <a:rect l="l" t="t" r="r" b="b"/>
            <a:pathLst>
              <a:path w="2844403" h="2843688" extrusionOk="0">
                <a:moveTo>
                  <a:pt x="2392918" y="1019413"/>
                </a:moveTo>
                <a:cubicBezTo>
                  <a:pt x="2707243" y="484108"/>
                  <a:pt x="2359581" y="136446"/>
                  <a:pt x="1824276" y="450771"/>
                </a:cubicBezTo>
                <a:cubicBezTo>
                  <a:pt x="1668066" y="-150257"/>
                  <a:pt x="1176576" y="-150257"/>
                  <a:pt x="1019413" y="450771"/>
                </a:cubicBezTo>
                <a:cubicBezTo>
                  <a:pt x="484108" y="136446"/>
                  <a:pt x="136446" y="484108"/>
                  <a:pt x="450771" y="1019413"/>
                </a:cubicBezTo>
                <a:cubicBezTo>
                  <a:pt x="-150257" y="1175623"/>
                  <a:pt x="-150257" y="1667113"/>
                  <a:pt x="450771" y="1824276"/>
                </a:cubicBezTo>
                <a:cubicBezTo>
                  <a:pt x="136446" y="2359581"/>
                  <a:pt x="484108" y="2707243"/>
                  <a:pt x="1019413" y="2392918"/>
                </a:cubicBezTo>
                <a:cubicBezTo>
                  <a:pt x="1175623" y="2993946"/>
                  <a:pt x="1667113" y="2993946"/>
                  <a:pt x="1824276" y="2392918"/>
                </a:cubicBezTo>
                <a:cubicBezTo>
                  <a:pt x="2359581" y="2707243"/>
                  <a:pt x="2707243" y="2359581"/>
                  <a:pt x="2392918" y="1824276"/>
                </a:cubicBezTo>
                <a:cubicBezTo>
                  <a:pt x="2994898" y="1667113"/>
                  <a:pt x="2994898" y="1175623"/>
                  <a:pt x="2392918" y="1019413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93" name="Google Shape;193;p25"/>
          <p:cNvGrpSpPr/>
          <p:nvPr/>
        </p:nvGrpSpPr>
        <p:grpSpPr>
          <a:xfrm>
            <a:off x="6588959" y="752746"/>
            <a:ext cx="2493346" cy="2493145"/>
            <a:chOff x="4676775" y="1912858"/>
            <a:chExt cx="2945129" cy="2944891"/>
          </a:xfrm>
        </p:grpSpPr>
        <p:sp>
          <p:nvSpPr>
            <p:cNvPr id="194" name="Google Shape;194;p25"/>
            <p:cNvSpPr/>
            <p:nvPr/>
          </p:nvSpPr>
          <p:spPr>
            <a:xfrm>
              <a:off x="5696902" y="4416742"/>
              <a:ext cx="33337" cy="30479"/>
            </a:xfrm>
            <a:custGeom>
              <a:avLst/>
              <a:gdLst/>
              <a:ahLst/>
              <a:cxnLst/>
              <a:rect l="l" t="t" r="r" b="b"/>
              <a:pathLst>
                <a:path w="33337" h="30479" extrusionOk="0">
                  <a:moveTo>
                    <a:pt x="24765" y="30480"/>
                  </a:moveTo>
                  <a:cubicBezTo>
                    <a:pt x="22860" y="24765"/>
                    <a:pt x="20955" y="19050"/>
                    <a:pt x="19050" y="14288"/>
                  </a:cubicBezTo>
                  <a:cubicBezTo>
                    <a:pt x="14288" y="17145"/>
                    <a:pt x="8572" y="20002"/>
                    <a:pt x="3810" y="21907"/>
                  </a:cubicBezTo>
                  <a:lnTo>
                    <a:pt x="0" y="13335"/>
                  </a:lnTo>
                  <a:cubicBezTo>
                    <a:pt x="6667" y="9525"/>
                    <a:pt x="13335" y="6667"/>
                    <a:pt x="20002" y="2857"/>
                  </a:cubicBezTo>
                  <a:lnTo>
                    <a:pt x="24765" y="0"/>
                  </a:lnTo>
                  <a:lnTo>
                    <a:pt x="26670" y="4763"/>
                  </a:lnTo>
                  <a:cubicBezTo>
                    <a:pt x="28575" y="12382"/>
                    <a:pt x="31432" y="19050"/>
                    <a:pt x="33338" y="26670"/>
                  </a:cubicBezTo>
                  <a:lnTo>
                    <a:pt x="24765" y="3048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5" name="Google Shape;195;p25"/>
            <p:cNvSpPr/>
            <p:nvPr/>
          </p:nvSpPr>
          <p:spPr>
            <a:xfrm>
              <a:off x="5087302" y="3805237"/>
              <a:ext cx="29527" cy="33337"/>
            </a:xfrm>
            <a:custGeom>
              <a:avLst/>
              <a:gdLst/>
              <a:ahLst/>
              <a:cxnLst/>
              <a:rect l="l" t="t" r="r" b="b"/>
              <a:pathLst>
                <a:path w="29527" h="33337" extrusionOk="0">
                  <a:moveTo>
                    <a:pt x="17145" y="33338"/>
                  </a:moveTo>
                  <a:lnTo>
                    <a:pt x="8573" y="29528"/>
                  </a:lnTo>
                  <a:cubicBezTo>
                    <a:pt x="11430" y="24765"/>
                    <a:pt x="13335" y="19050"/>
                    <a:pt x="16193" y="14288"/>
                  </a:cubicBezTo>
                  <a:cubicBezTo>
                    <a:pt x="10477" y="12383"/>
                    <a:pt x="4763" y="10478"/>
                    <a:pt x="0" y="8572"/>
                  </a:cubicBezTo>
                  <a:lnTo>
                    <a:pt x="2858" y="0"/>
                  </a:lnTo>
                  <a:cubicBezTo>
                    <a:pt x="9525" y="2858"/>
                    <a:pt x="17145" y="4763"/>
                    <a:pt x="24765" y="6667"/>
                  </a:cubicBezTo>
                  <a:lnTo>
                    <a:pt x="29527" y="8572"/>
                  </a:lnTo>
                  <a:lnTo>
                    <a:pt x="26670" y="13335"/>
                  </a:lnTo>
                  <a:cubicBezTo>
                    <a:pt x="23813" y="19050"/>
                    <a:pt x="20002" y="25717"/>
                    <a:pt x="17145" y="3333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6" name="Google Shape;196;p25"/>
            <p:cNvSpPr/>
            <p:nvPr/>
          </p:nvSpPr>
          <p:spPr>
            <a:xfrm>
              <a:off x="4676775" y="2973704"/>
              <a:ext cx="370522" cy="822960"/>
            </a:xfrm>
            <a:custGeom>
              <a:avLst/>
              <a:gdLst/>
              <a:ahLst/>
              <a:cxnLst/>
              <a:rect l="l" t="t" r="r" b="b"/>
              <a:pathLst>
                <a:path w="370522" h="822960" extrusionOk="0">
                  <a:moveTo>
                    <a:pt x="366713" y="822960"/>
                  </a:moveTo>
                  <a:cubicBezTo>
                    <a:pt x="352425" y="817245"/>
                    <a:pt x="337185" y="811530"/>
                    <a:pt x="323850" y="804863"/>
                  </a:cubicBezTo>
                  <a:lnTo>
                    <a:pt x="327660" y="796290"/>
                  </a:lnTo>
                  <a:cubicBezTo>
                    <a:pt x="340995" y="802005"/>
                    <a:pt x="355283" y="808673"/>
                    <a:pt x="370523" y="814388"/>
                  </a:cubicBezTo>
                  <a:lnTo>
                    <a:pt x="366713" y="822960"/>
                  </a:lnTo>
                  <a:close/>
                  <a:moveTo>
                    <a:pt x="281940" y="784860"/>
                  </a:moveTo>
                  <a:cubicBezTo>
                    <a:pt x="267653" y="777240"/>
                    <a:pt x="254318" y="769620"/>
                    <a:pt x="240983" y="762000"/>
                  </a:cubicBezTo>
                  <a:lnTo>
                    <a:pt x="245745" y="754380"/>
                  </a:lnTo>
                  <a:cubicBezTo>
                    <a:pt x="259080" y="762000"/>
                    <a:pt x="272415" y="769620"/>
                    <a:pt x="285750" y="776288"/>
                  </a:cubicBezTo>
                  <a:lnTo>
                    <a:pt x="281940" y="784860"/>
                  </a:lnTo>
                  <a:close/>
                  <a:moveTo>
                    <a:pt x="200977" y="737235"/>
                  </a:moveTo>
                  <a:cubicBezTo>
                    <a:pt x="187643" y="728663"/>
                    <a:pt x="175260" y="719138"/>
                    <a:pt x="162877" y="709613"/>
                  </a:cubicBezTo>
                  <a:lnTo>
                    <a:pt x="168593" y="701993"/>
                  </a:lnTo>
                  <a:cubicBezTo>
                    <a:pt x="180023" y="711518"/>
                    <a:pt x="192405" y="720090"/>
                    <a:pt x="205740" y="729615"/>
                  </a:cubicBezTo>
                  <a:lnTo>
                    <a:pt x="200977" y="737235"/>
                  </a:lnTo>
                  <a:close/>
                  <a:moveTo>
                    <a:pt x="128588" y="679133"/>
                  </a:moveTo>
                  <a:cubicBezTo>
                    <a:pt x="117157" y="668655"/>
                    <a:pt x="105727" y="657225"/>
                    <a:pt x="96203" y="645795"/>
                  </a:cubicBezTo>
                  <a:lnTo>
                    <a:pt x="102870" y="640080"/>
                  </a:lnTo>
                  <a:cubicBezTo>
                    <a:pt x="112395" y="651510"/>
                    <a:pt x="123825" y="661988"/>
                    <a:pt x="135255" y="673418"/>
                  </a:cubicBezTo>
                  <a:lnTo>
                    <a:pt x="128588" y="679133"/>
                  </a:lnTo>
                  <a:close/>
                  <a:moveTo>
                    <a:pt x="66675" y="609600"/>
                  </a:moveTo>
                  <a:cubicBezTo>
                    <a:pt x="57150" y="596265"/>
                    <a:pt x="49530" y="582930"/>
                    <a:pt x="41910" y="569595"/>
                  </a:cubicBezTo>
                  <a:lnTo>
                    <a:pt x="49530" y="564833"/>
                  </a:lnTo>
                  <a:cubicBezTo>
                    <a:pt x="56197" y="578168"/>
                    <a:pt x="64770" y="590550"/>
                    <a:pt x="74295" y="603885"/>
                  </a:cubicBezTo>
                  <a:lnTo>
                    <a:pt x="66675" y="609600"/>
                  </a:lnTo>
                  <a:close/>
                  <a:moveTo>
                    <a:pt x="21907" y="526733"/>
                  </a:moveTo>
                  <a:cubicBezTo>
                    <a:pt x="16193" y="512445"/>
                    <a:pt x="11430" y="497205"/>
                    <a:pt x="8572" y="481965"/>
                  </a:cubicBezTo>
                  <a:lnTo>
                    <a:pt x="17145" y="480060"/>
                  </a:lnTo>
                  <a:cubicBezTo>
                    <a:pt x="20003" y="494348"/>
                    <a:pt x="24765" y="509588"/>
                    <a:pt x="30480" y="523875"/>
                  </a:cubicBezTo>
                  <a:lnTo>
                    <a:pt x="21907" y="526733"/>
                  </a:lnTo>
                  <a:close/>
                  <a:moveTo>
                    <a:pt x="953" y="435292"/>
                  </a:moveTo>
                  <a:cubicBezTo>
                    <a:pt x="0" y="427673"/>
                    <a:pt x="0" y="419100"/>
                    <a:pt x="0" y="411480"/>
                  </a:cubicBezTo>
                  <a:cubicBezTo>
                    <a:pt x="0" y="403860"/>
                    <a:pt x="0" y="396240"/>
                    <a:pt x="953" y="388620"/>
                  </a:cubicBezTo>
                  <a:lnTo>
                    <a:pt x="10478" y="389573"/>
                  </a:lnTo>
                  <a:cubicBezTo>
                    <a:pt x="9525" y="397192"/>
                    <a:pt x="9525" y="404813"/>
                    <a:pt x="9525" y="412433"/>
                  </a:cubicBezTo>
                  <a:cubicBezTo>
                    <a:pt x="9525" y="420053"/>
                    <a:pt x="9525" y="427673"/>
                    <a:pt x="10478" y="435292"/>
                  </a:cubicBezTo>
                  <a:lnTo>
                    <a:pt x="953" y="435292"/>
                  </a:lnTo>
                  <a:close/>
                  <a:moveTo>
                    <a:pt x="17145" y="343853"/>
                  </a:moveTo>
                  <a:lnTo>
                    <a:pt x="8572" y="341948"/>
                  </a:lnTo>
                  <a:cubicBezTo>
                    <a:pt x="12382" y="326708"/>
                    <a:pt x="16193" y="311467"/>
                    <a:pt x="21907" y="297180"/>
                  </a:cubicBezTo>
                  <a:lnTo>
                    <a:pt x="30480" y="300038"/>
                  </a:lnTo>
                  <a:cubicBezTo>
                    <a:pt x="24765" y="314325"/>
                    <a:pt x="20003" y="329565"/>
                    <a:pt x="17145" y="343853"/>
                  </a:cubicBezTo>
                  <a:close/>
                  <a:moveTo>
                    <a:pt x="49530" y="259080"/>
                  </a:moveTo>
                  <a:lnTo>
                    <a:pt x="41910" y="254317"/>
                  </a:lnTo>
                  <a:cubicBezTo>
                    <a:pt x="49530" y="240983"/>
                    <a:pt x="57150" y="227648"/>
                    <a:pt x="66675" y="214313"/>
                  </a:cubicBezTo>
                  <a:lnTo>
                    <a:pt x="74295" y="220028"/>
                  </a:lnTo>
                  <a:cubicBezTo>
                    <a:pt x="64770" y="232410"/>
                    <a:pt x="56197" y="245745"/>
                    <a:pt x="49530" y="259080"/>
                  </a:cubicBezTo>
                  <a:close/>
                  <a:moveTo>
                    <a:pt x="101918" y="183833"/>
                  </a:moveTo>
                  <a:lnTo>
                    <a:pt x="95250" y="178117"/>
                  </a:lnTo>
                  <a:cubicBezTo>
                    <a:pt x="105727" y="166688"/>
                    <a:pt x="116205" y="155258"/>
                    <a:pt x="127635" y="144780"/>
                  </a:cubicBezTo>
                  <a:lnTo>
                    <a:pt x="134302" y="151448"/>
                  </a:lnTo>
                  <a:cubicBezTo>
                    <a:pt x="122873" y="161925"/>
                    <a:pt x="112395" y="172403"/>
                    <a:pt x="101918" y="183833"/>
                  </a:cubicBezTo>
                  <a:close/>
                  <a:moveTo>
                    <a:pt x="168593" y="120967"/>
                  </a:moveTo>
                  <a:lnTo>
                    <a:pt x="162877" y="113348"/>
                  </a:lnTo>
                  <a:cubicBezTo>
                    <a:pt x="175260" y="103823"/>
                    <a:pt x="187643" y="94298"/>
                    <a:pt x="200025" y="85725"/>
                  </a:cubicBezTo>
                  <a:lnTo>
                    <a:pt x="204788" y="93345"/>
                  </a:lnTo>
                  <a:cubicBezTo>
                    <a:pt x="193358" y="101917"/>
                    <a:pt x="180975" y="111442"/>
                    <a:pt x="168593" y="120967"/>
                  </a:cubicBezTo>
                  <a:close/>
                  <a:moveTo>
                    <a:pt x="244793" y="68580"/>
                  </a:moveTo>
                  <a:lnTo>
                    <a:pt x="240030" y="60960"/>
                  </a:lnTo>
                  <a:cubicBezTo>
                    <a:pt x="253365" y="53340"/>
                    <a:pt x="266700" y="45720"/>
                    <a:pt x="280988" y="38100"/>
                  </a:cubicBezTo>
                  <a:lnTo>
                    <a:pt x="284798" y="46673"/>
                  </a:lnTo>
                  <a:cubicBezTo>
                    <a:pt x="271463" y="53340"/>
                    <a:pt x="258127" y="60960"/>
                    <a:pt x="244793" y="68580"/>
                  </a:cubicBezTo>
                  <a:close/>
                  <a:moveTo>
                    <a:pt x="326708" y="26670"/>
                  </a:moveTo>
                  <a:lnTo>
                    <a:pt x="322898" y="18098"/>
                  </a:lnTo>
                  <a:cubicBezTo>
                    <a:pt x="337185" y="11430"/>
                    <a:pt x="351473" y="5715"/>
                    <a:pt x="365760" y="0"/>
                  </a:cubicBezTo>
                  <a:lnTo>
                    <a:pt x="368618" y="8573"/>
                  </a:lnTo>
                  <a:cubicBezTo>
                    <a:pt x="355283" y="14288"/>
                    <a:pt x="340995" y="20003"/>
                    <a:pt x="326708" y="2667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7" name="Google Shape;197;p25"/>
            <p:cNvSpPr/>
            <p:nvPr/>
          </p:nvSpPr>
          <p:spPr>
            <a:xfrm>
              <a:off x="5087302" y="2932747"/>
              <a:ext cx="30480" cy="33337"/>
            </a:xfrm>
            <a:custGeom>
              <a:avLst/>
              <a:gdLst/>
              <a:ahLst/>
              <a:cxnLst/>
              <a:rect l="l" t="t" r="r" b="b"/>
              <a:pathLst>
                <a:path w="30480" h="33337" extrusionOk="0">
                  <a:moveTo>
                    <a:pt x="2858" y="33338"/>
                  </a:moveTo>
                  <a:lnTo>
                    <a:pt x="0" y="24765"/>
                  </a:lnTo>
                  <a:cubicBezTo>
                    <a:pt x="5715" y="22860"/>
                    <a:pt x="11430" y="20955"/>
                    <a:pt x="16193" y="19050"/>
                  </a:cubicBezTo>
                  <a:cubicBezTo>
                    <a:pt x="13335" y="14288"/>
                    <a:pt x="10477" y="8573"/>
                    <a:pt x="8573" y="3810"/>
                  </a:cubicBezTo>
                  <a:lnTo>
                    <a:pt x="17145" y="0"/>
                  </a:lnTo>
                  <a:cubicBezTo>
                    <a:pt x="20955" y="6667"/>
                    <a:pt x="23813" y="13335"/>
                    <a:pt x="27623" y="20002"/>
                  </a:cubicBezTo>
                  <a:lnTo>
                    <a:pt x="30480" y="24765"/>
                  </a:lnTo>
                  <a:lnTo>
                    <a:pt x="25718" y="26670"/>
                  </a:lnTo>
                  <a:cubicBezTo>
                    <a:pt x="17145" y="28575"/>
                    <a:pt x="10477" y="31432"/>
                    <a:pt x="2858" y="3333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8" name="Google Shape;198;p25"/>
            <p:cNvSpPr/>
            <p:nvPr/>
          </p:nvSpPr>
          <p:spPr>
            <a:xfrm>
              <a:off x="5009197" y="2244089"/>
              <a:ext cx="648652" cy="650557"/>
            </a:xfrm>
            <a:custGeom>
              <a:avLst/>
              <a:gdLst/>
              <a:ahLst/>
              <a:cxnLst/>
              <a:rect l="l" t="t" r="r" b="b"/>
              <a:pathLst>
                <a:path w="648652" h="650557" extrusionOk="0">
                  <a:moveTo>
                    <a:pt x="66675" y="650558"/>
                  </a:moveTo>
                  <a:cubicBezTo>
                    <a:pt x="60007" y="636270"/>
                    <a:pt x="54292" y="621983"/>
                    <a:pt x="48577" y="607695"/>
                  </a:cubicBezTo>
                  <a:lnTo>
                    <a:pt x="58102" y="603885"/>
                  </a:lnTo>
                  <a:cubicBezTo>
                    <a:pt x="63817" y="618173"/>
                    <a:pt x="69532" y="632460"/>
                    <a:pt x="76200" y="646748"/>
                  </a:cubicBezTo>
                  <a:lnTo>
                    <a:pt x="66675" y="650558"/>
                  </a:lnTo>
                  <a:close/>
                  <a:moveTo>
                    <a:pt x="33338" y="562928"/>
                  </a:moveTo>
                  <a:cubicBezTo>
                    <a:pt x="28575" y="547688"/>
                    <a:pt x="23813" y="532448"/>
                    <a:pt x="20002" y="518160"/>
                  </a:cubicBezTo>
                  <a:lnTo>
                    <a:pt x="28575" y="516255"/>
                  </a:lnTo>
                  <a:cubicBezTo>
                    <a:pt x="32385" y="530543"/>
                    <a:pt x="37147" y="545783"/>
                    <a:pt x="41910" y="561023"/>
                  </a:cubicBezTo>
                  <a:lnTo>
                    <a:pt x="33338" y="562928"/>
                  </a:lnTo>
                  <a:close/>
                  <a:moveTo>
                    <a:pt x="10477" y="472440"/>
                  </a:moveTo>
                  <a:cubicBezTo>
                    <a:pt x="7620" y="457200"/>
                    <a:pt x="4763" y="441008"/>
                    <a:pt x="3810" y="425768"/>
                  </a:cubicBezTo>
                  <a:lnTo>
                    <a:pt x="13335" y="424815"/>
                  </a:lnTo>
                  <a:cubicBezTo>
                    <a:pt x="15240" y="440055"/>
                    <a:pt x="17145" y="455295"/>
                    <a:pt x="20002" y="470535"/>
                  </a:cubicBezTo>
                  <a:lnTo>
                    <a:pt x="10477" y="472440"/>
                  </a:lnTo>
                  <a:close/>
                  <a:moveTo>
                    <a:pt x="0" y="380048"/>
                  </a:moveTo>
                  <a:cubicBezTo>
                    <a:pt x="0" y="375285"/>
                    <a:pt x="0" y="369570"/>
                    <a:pt x="0" y="364808"/>
                  </a:cubicBezTo>
                  <a:cubicBezTo>
                    <a:pt x="0" y="354330"/>
                    <a:pt x="0" y="343853"/>
                    <a:pt x="952" y="333375"/>
                  </a:cubicBezTo>
                  <a:lnTo>
                    <a:pt x="10477" y="334328"/>
                  </a:lnTo>
                  <a:cubicBezTo>
                    <a:pt x="9525" y="344805"/>
                    <a:pt x="9525" y="354330"/>
                    <a:pt x="9525" y="364808"/>
                  </a:cubicBezTo>
                  <a:cubicBezTo>
                    <a:pt x="9525" y="369570"/>
                    <a:pt x="9525" y="375285"/>
                    <a:pt x="9525" y="380048"/>
                  </a:cubicBezTo>
                  <a:lnTo>
                    <a:pt x="0" y="380048"/>
                  </a:lnTo>
                  <a:close/>
                  <a:moveTo>
                    <a:pt x="15240" y="287655"/>
                  </a:moveTo>
                  <a:lnTo>
                    <a:pt x="6667" y="285750"/>
                  </a:lnTo>
                  <a:cubicBezTo>
                    <a:pt x="9525" y="270510"/>
                    <a:pt x="13335" y="254318"/>
                    <a:pt x="17145" y="240030"/>
                  </a:cubicBezTo>
                  <a:lnTo>
                    <a:pt x="25717" y="242888"/>
                  </a:lnTo>
                  <a:cubicBezTo>
                    <a:pt x="20955" y="258127"/>
                    <a:pt x="17145" y="272415"/>
                    <a:pt x="15240" y="287655"/>
                  </a:cubicBezTo>
                  <a:close/>
                  <a:moveTo>
                    <a:pt x="40957" y="200977"/>
                  </a:moveTo>
                  <a:lnTo>
                    <a:pt x="32385" y="197168"/>
                  </a:lnTo>
                  <a:cubicBezTo>
                    <a:pt x="37147" y="186690"/>
                    <a:pt x="41910" y="177165"/>
                    <a:pt x="47625" y="167640"/>
                  </a:cubicBezTo>
                  <a:cubicBezTo>
                    <a:pt x="49530" y="163830"/>
                    <a:pt x="52388" y="160020"/>
                    <a:pt x="54292" y="156210"/>
                  </a:cubicBezTo>
                  <a:lnTo>
                    <a:pt x="61913" y="160973"/>
                  </a:lnTo>
                  <a:cubicBezTo>
                    <a:pt x="60007" y="164783"/>
                    <a:pt x="57150" y="168593"/>
                    <a:pt x="55245" y="172403"/>
                  </a:cubicBezTo>
                  <a:cubicBezTo>
                    <a:pt x="50482" y="180975"/>
                    <a:pt x="45720" y="190500"/>
                    <a:pt x="40957" y="200977"/>
                  </a:cubicBezTo>
                  <a:close/>
                  <a:moveTo>
                    <a:pt x="90488" y="123825"/>
                  </a:moveTo>
                  <a:lnTo>
                    <a:pt x="83820" y="118110"/>
                  </a:lnTo>
                  <a:cubicBezTo>
                    <a:pt x="94298" y="105728"/>
                    <a:pt x="104775" y="95250"/>
                    <a:pt x="117157" y="84773"/>
                  </a:cubicBezTo>
                  <a:lnTo>
                    <a:pt x="122873" y="91440"/>
                  </a:lnTo>
                  <a:cubicBezTo>
                    <a:pt x="110490" y="100965"/>
                    <a:pt x="100013" y="111443"/>
                    <a:pt x="90488" y="123825"/>
                  </a:cubicBezTo>
                  <a:close/>
                  <a:moveTo>
                    <a:pt x="645795" y="76200"/>
                  </a:moveTo>
                  <a:cubicBezTo>
                    <a:pt x="631507" y="69533"/>
                    <a:pt x="617220" y="63818"/>
                    <a:pt x="602932" y="58103"/>
                  </a:cubicBezTo>
                  <a:lnTo>
                    <a:pt x="605790" y="49530"/>
                  </a:lnTo>
                  <a:cubicBezTo>
                    <a:pt x="620078" y="55245"/>
                    <a:pt x="634365" y="60960"/>
                    <a:pt x="648653" y="67628"/>
                  </a:cubicBezTo>
                  <a:lnTo>
                    <a:pt x="645795" y="76200"/>
                  </a:lnTo>
                  <a:close/>
                  <a:moveTo>
                    <a:pt x="159067" y="63818"/>
                  </a:moveTo>
                  <a:lnTo>
                    <a:pt x="154305" y="56198"/>
                  </a:lnTo>
                  <a:cubicBezTo>
                    <a:pt x="167640" y="47625"/>
                    <a:pt x="180975" y="40958"/>
                    <a:pt x="196215" y="34290"/>
                  </a:cubicBezTo>
                  <a:lnTo>
                    <a:pt x="200025" y="42863"/>
                  </a:lnTo>
                  <a:cubicBezTo>
                    <a:pt x="185738" y="48578"/>
                    <a:pt x="171450" y="56198"/>
                    <a:pt x="159067" y="63818"/>
                  </a:cubicBezTo>
                  <a:close/>
                  <a:moveTo>
                    <a:pt x="559118" y="42863"/>
                  </a:moveTo>
                  <a:cubicBezTo>
                    <a:pt x="543878" y="38100"/>
                    <a:pt x="529590" y="33338"/>
                    <a:pt x="514350" y="29528"/>
                  </a:cubicBezTo>
                  <a:lnTo>
                    <a:pt x="516255" y="20955"/>
                  </a:lnTo>
                  <a:cubicBezTo>
                    <a:pt x="530543" y="24765"/>
                    <a:pt x="545782" y="29528"/>
                    <a:pt x="561023" y="34290"/>
                  </a:cubicBezTo>
                  <a:lnTo>
                    <a:pt x="559118" y="42863"/>
                  </a:lnTo>
                  <a:close/>
                  <a:moveTo>
                    <a:pt x="241935" y="26670"/>
                  </a:moveTo>
                  <a:lnTo>
                    <a:pt x="239077" y="18098"/>
                  </a:lnTo>
                  <a:cubicBezTo>
                    <a:pt x="253365" y="13335"/>
                    <a:pt x="269557" y="10478"/>
                    <a:pt x="284798" y="7620"/>
                  </a:cubicBezTo>
                  <a:lnTo>
                    <a:pt x="286703" y="16193"/>
                  </a:lnTo>
                  <a:cubicBezTo>
                    <a:pt x="271463" y="19050"/>
                    <a:pt x="256223" y="21908"/>
                    <a:pt x="241935" y="26670"/>
                  </a:cubicBezTo>
                  <a:close/>
                  <a:moveTo>
                    <a:pt x="469582" y="20003"/>
                  </a:moveTo>
                  <a:cubicBezTo>
                    <a:pt x="454342" y="17145"/>
                    <a:pt x="439103" y="14288"/>
                    <a:pt x="423863" y="13335"/>
                  </a:cubicBezTo>
                  <a:lnTo>
                    <a:pt x="424815" y="3810"/>
                  </a:lnTo>
                  <a:cubicBezTo>
                    <a:pt x="440055" y="5715"/>
                    <a:pt x="455295" y="7620"/>
                    <a:pt x="471488" y="10478"/>
                  </a:cubicBezTo>
                  <a:lnTo>
                    <a:pt x="469582" y="20003"/>
                  </a:lnTo>
                  <a:close/>
                  <a:moveTo>
                    <a:pt x="332423" y="10478"/>
                  </a:moveTo>
                  <a:lnTo>
                    <a:pt x="331470" y="953"/>
                  </a:lnTo>
                  <a:cubicBezTo>
                    <a:pt x="346710" y="0"/>
                    <a:pt x="361950" y="0"/>
                    <a:pt x="378142" y="0"/>
                  </a:cubicBezTo>
                  <a:lnTo>
                    <a:pt x="378142" y="9525"/>
                  </a:lnTo>
                  <a:cubicBezTo>
                    <a:pt x="362903" y="9525"/>
                    <a:pt x="347663" y="9525"/>
                    <a:pt x="332423" y="1047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9" name="Google Shape;199;p25"/>
            <p:cNvSpPr/>
            <p:nvPr/>
          </p:nvSpPr>
          <p:spPr>
            <a:xfrm>
              <a:off x="5696902" y="2322194"/>
              <a:ext cx="33337" cy="30480"/>
            </a:xfrm>
            <a:custGeom>
              <a:avLst/>
              <a:gdLst/>
              <a:ahLst/>
              <a:cxnLst/>
              <a:rect l="l" t="t" r="r" b="b"/>
              <a:pathLst>
                <a:path w="33337" h="30480" extrusionOk="0">
                  <a:moveTo>
                    <a:pt x="24765" y="30480"/>
                  </a:moveTo>
                  <a:lnTo>
                    <a:pt x="20002" y="27623"/>
                  </a:lnTo>
                  <a:cubicBezTo>
                    <a:pt x="13335" y="23813"/>
                    <a:pt x="6667" y="20955"/>
                    <a:pt x="0" y="17145"/>
                  </a:cubicBezTo>
                  <a:lnTo>
                    <a:pt x="3810" y="8573"/>
                  </a:lnTo>
                  <a:cubicBezTo>
                    <a:pt x="8572" y="11430"/>
                    <a:pt x="14288" y="13335"/>
                    <a:pt x="19050" y="16193"/>
                  </a:cubicBezTo>
                  <a:cubicBezTo>
                    <a:pt x="20955" y="10478"/>
                    <a:pt x="22860" y="4763"/>
                    <a:pt x="24765" y="0"/>
                  </a:cubicBezTo>
                  <a:lnTo>
                    <a:pt x="33338" y="2857"/>
                  </a:lnTo>
                  <a:cubicBezTo>
                    <a:pt x="30480" y="9525"/>
                    <a:pt x="28575" y="17145"/>
                    <a:pt x="26670" y="24765"/>
                  </a:cubicBezTo>
                  <a:lnTo>
                    <a:pt x="24765" y="3048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0" name="Google Shape;200;p25"/>
            <p:cNvSpPr/>
            <p:nvPr/>
          </p:nvSpPr>
          <p:spPr>
            <a:xfrm>
              <a:off x="5737859" y="1912858"/>
              <a:ext cx="822960" cy="370284"/>
            </a:xfrm>
            <a:custGeom>
              <a:avLst/>
              <a:gdLst/>
              <a:ahLst/>
              <a:cxnLst/>
              <a:rect l="l" t="t" r="r" b="b"/>
              <a:pathLst>
                <a:path w="822960" h="370284" extrusionOk="0">
                  <a:moveTo>
                    <a:pt x="8573" y="370284"/>
                  </a:moveTo>
                  <a:lnTo>
                    <a:pt x="0" y="367427"/>
                  </a:lnTo>
                  <a:cubicBezTo>
                    <a:pt x="5715" y="353139"/>
                    <a:pt x="11430" y="337899"/>
                    <a:pt x="18098" y="324564"/>
                  </a:cubicBezTo>
                  <a:lnTo>
                    <a:pt x="26670" y="328374"/>
                  </a:lnTo>
                  <a:cubicBezTo>
                    <a:pt x="20003" y="340757"/>
                    <a:pt x="14288" y="355044"/>
                    <a:pt x="8573" y="370284"/>
                  </a:cubicBezTo>
                  <a:close/>
                  <a:moveTo>
                    <a:pt x="814388" y="369332"/>
                  </a:moveTo>
                  <a:cubicBezTo>
                    <a:pt x="808673" y="355044"/>
                    <a:pt x="802958" y="340757"/>
                    <a:pt x="796290" y="326469"/>
                  </a:cubicBezTo>
                  <a:lnTo>
                    <a:pt x="804863" y="322659"/>
                  </a:lnTo>
                  <a:cubicBezTo>
                    <a:pt x="811530" y="336947"/>
                    <a:pt x="817245" y="351234"/>
                    <a:pt x="822960" y="365522"/>
                  </a:cubicBezTo>
                  <a:lnTo>
                    <a:pt x="814388" y="369332"/>
                  </a:lnTo>
                  <a:close/>
                  <a:moveTo>
                    <a:pt x="46673" y="285512"/>
                  </a:moveTo>
                  <a:lnTo>
                    <a:pt x="38100" y="281702"/>
                  </a:lnTo>
                  <a:cubicBezTo>
                    <a:pt x="45720" y="267414"/>
                    <a:pt x="52388" y="254079"/>
                    <a:pt x="60960" y="240744"/>
                  </a:cubicBezTo>
                  <a:lnTo>
                    <a:pt x="68580" y="245507"/>
                  </a:lnTo>
                  <a:cubicBezTo>
                    <a:pt x="60960" y="257889"/>
                    <a:pt x="53340" y="272177"/>
                    <a:pt x="46673" y="285512"/>
                  </a:cubicBezTo>
                  <a:close/>
                  <a:moveTo>
                    <a:pt x="776288" y="285512"/>
                  </a:moveTo>
                  <a:cubicBezTo>
                    <a:pt x="769620" y="271224"/>
                    <a:pt x="762000" y="257889"/>
                    <a:pt x="754380" y="245507"/>
                  </a:cubicBezTo>
                  <a:lnTo>
                    <a:pt x="762000" y="240744"/>
                  </a:lnTo>
                  <a:cubicBezTo>
                    <a:pt x="769620" y="254079"/>
                    <a:pt x="777240" y="267414"/>
                    <a:pt x="784860" y="281702"/>
                  </a:cubicBezTo>
                  <a:lnTo>
                    <a:pt x="776288" y="285512"/>
                  </a:lnTo>
                  <a:close/>
                  <a:moveTo>
                    <a:pt x="93345" y="206454"/>
                  </a:moveTo>
                  <a:lnTo>
                    <a:pt x="85725" y="201692"/>
                  </a:lnTo>
                  <a:cubicBezTo>
                    <a:pt x="94298" y="188357"/>
                    <a:pt x="103823" y="175974"/>
                    <a:pt x="113348" y="163592"/>
                  </a:cubicBezTo>
                  <a:lnTo>
                    <a:pt x="120968" y="169307"/>
                  </a:lnTo>
                  <a:cubicBezTo>
                    <a:pt x="111443" y="180737"/>
                    <a:pt x="101918" y="193119"/>
                    <a:pt x="93345" y="206454"/>
                  </a:cubicBezTo>
                  <a:close/>
                  <a:moveTo>
                    <a:pt x="729615" y="205502"/>
                  </a:moveTo>
                  <a:cubicBezTo>
                    <a:pt x="721043" y="193119"/>
                    <a:pt x="711518" y="179784"/>
                    <a:pt x="701993" y="168354"/>
                  </a:cubicBezTo>
                  <a:lnTo>
                    <a:pt x="709613" y="162639"/>
                  </a:lnTo>
                  <a:cubicBezTo>
                    <a:pt x="719138" y="175022"/>
                    <a:pt x="728663" y="187404"/>
                    <a:pt x="737235" y="199787"/>
                  </a:cubicBezTo>
                  <a:lnTo>
                    <a:pt x="729615" y="205502"/>
                  </a:lnTo>
                  <a:close/>
                  <a:moveTo>
                    <a:pt x="150495" y="134064"/>
                  </a:moveTo>
                  <a:lnTo>
                    <a:pt x="143828" y="127397"/>
                  </a:lnTo>
                  <a:cubicBezTo>
                    <a:pt x="154305" y="115967"/>
                    <a:pt x="165735" y="104537"/>
                    <a:pt x="177165" y="95012"/>
                  </a:cubicBezTo>
                  <a:lnTo>
                    <a:pt x="182880" y="101679"/>
                  </a:lnTo>
                  <a:cubicBezTo>
                    <a:pt x="172403" y="112157"/>
                    <a:pt x="160973" y="122634"/>
                    <a:pt x="150495" y="134064"/>
                  </a:cubicBezTo>
                  <a:close/>
                  <a:moveTo>
                    <a:pt x="672465" y="134064"/>
                  </a:moveTo>
                  <a:cubicBezTo>
                    <a:pt x="661988" y="122634"/>
                    <a:pt x="650558" y="112157"/>
                    <a:pt x="639128" y="101679"/>
                  </a:cubicBezTo>
                  <a:lnTo>
                    <a:pt x="644843" y="95012"/>
                  </a:lnTo>
                  <a:cubicBezTo>
                    <a:pt x="656273" y="105489"/>
                    <a:pt x="667703" y="115967"/>
                    <a:pt x="678180" y="127397"/>
                  </a:cubicBezTo>
                  <a:lnTo>
                    <a:pt x="672465" y="134064"/>
                  </a:lnTo>
                  <a:close/>
                  <a:moveTo>
                    <a:pt x="219075" y="74057"/>
                  </a:moveTo>
                  <a:lnTo>
                    <a:pt x="213360" y="66437"/>
                  </a:lnTo>
                  <a:cubicBezTo>
                    <a:pt x="226695" y="56912"/>
                    <a:pt x="240030" y="49292"/>
                    <a:pt x="253365" y="41672"/>
                  </a:cubicBezTo>
                  <a:lnTo>
                    <a:pt x="258128" y="49292"/>
                  </a:lnTo>
                  <a:cubicBezTo>
                    <a:pt x="244793" y="56912"/>
                    <a:pt x="232410" y="64532"/>
                    <a:pt x="219075" y="74057"/>
                  </a:cubicBezTo>
                  <a:close/>
                  <a:moveTo>
                    <a:pt x="602933" y="73104"/>
                  </a:moveTo>
                  <a:cubicBezTo>
                    <a:pt x="590550" y="64532"/>
                    <a:pt x="577215" y="55959"/>
                    <a:pt x="563880" y="49292"/>
                  </a:cubicBezTo>
                  <a:lnTo>
                    <a:pt x="568643" y="41672"/>
                  </a:lnTo>
                  <a:cubicBezTo>
                    <a:pt x="581978" y="49292"/>
                    <a:pt x="595313" y="56912"/>
                    <a:pt x="608648" y="66437"/>
                  </a:cubicBezTo>
                  <a:lnTo>
                    <a:pt x="602933" y="73104"/>
                  </a:lnTo>
                  <a:close/>
                  <a:moveTo>
                    <a:pt x="300038" y="30242"/>
                  </a:moveTo>
                  <a:lnTo>
                    <a:pt x="297180" y="21669"/>
                  </a:lnTo>
                  <a:cubicBezTo>
                    <a:pt x="311468" y="15954"/>
                    <a:pt x="326708" y="11192"/>
                    <a:pt x="341948" y="8334"/>
                  </a:cubicBezTo>
                  <a:lnTo>
                    <a:pt x="343853" y="16907"/>
                  </a:lnTo>
                  <a:cubicBezTo>
                    <a:pt x="328613" y="20717"/>
                    <a:pt x="314325" y="24527"/>
                    <a:pt x="300038" y="30242"/>
                  </a:cubicBezTo>
                  <a:close/>
                  <a:moveTo>
                    <a:pt x="522923" y="30242"/>
                  </a:moveTo>
                  <a:cubicBezTo>
                    <a:pt x="508635" y="24527"/>
                    <a:pt x="494348" y="20717"/>
                    <a:pt x="479108" y="16907"/>
                  </a:cubicBezTo>
                  <a:lnTo>
                    <a:pt x="481013" y="8334"/>
                  </a:lnTo>
                  <a:cubicBezTo>
                    <a:pt x="496253" y="12144"/>
                    <a:pt x="511493" y="15954"/>
                    <a:pt x="525780" y="21669"/>
                  </a:cubicBezTo>
                  <a:lnTo>
                    <a:pt x="522923" y="30242"/>
                  </a:lnTo>
                  <a:close/>
                  <a:moveTo>
                    <a:pt x="388620" y="10239"/>
                  </a:moveTo>
                  <a:lnTo>
                    <a:pt x="387668" y="714"/>
                  </a:lnTo>
                  <a:cubicBezTo>
                    <a:pt x="402908" y="-238"/>
                    <a:pt x="419100" y="-238"/>
                    <a:pt x="434340" y="714"/>
                  </a:cubicBezTo>
                  <a:lnTo>
                    <a:pt x="433388" y="10239"/>
                  </a:lnTo>
                  <a:cubicBezTo>
                    <a:pt x="419100" y="9287"/>
                    <a:pt x="403860" y="9287"/>
                    <a:pt x="388620" y="1023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1" name="Google Shape;201;p25"/>
            <p:cNvSpPr/>
            <p:nvPr/>
          </p:nvSpPr>
          <p:spPr>
            <a:xfrm>
              <a:off x="6568440" y="2323147"/>
              <a:ext cx="33337" cy="29527"/>
            </a:xfrm>
            <a:custGeom>
              <a:avLst/>
              <a:gdLst/>
              <a:ahLst/>
              <a:cxnLst/>
              <a:rect l="l" t="t" r="r" b="b"/>
              <a:pathLst>
                <a:path w="33337" h="29527" extrusionOk="0">
                  <a:moveTo>
                    <a:pt x="8572" y="29527"/>
                  </a:moveTo>
                  <a:lnTo>
                    <a:pt x="6667" y="24765"/>
                  </a:lnTo>
                  <a:cubicBezTo>
                    <a:pt x="4763" y="17145"/>
                    <a:pt x="1905" y="10477"/>
                    <a:pt x="0" y="2857"/>
                  </a:cubicBezTo>
                  <a:lnTo>
                    <a:pt x="8572" y="0"/>
                  </a:lnTo>
                  <a:cubicBezTo>
                    <a:pt x="10477" y="5715"/>
                    <a:pt x="12382" y="11430"/>
                    <a:pt x="14288" y="16192"/>
                  </a:cubicBezTo>
                  <a:cubicBezTo>
                    <a:pt x="19050" y="13335"/>
                    <a:pt x="24765" y="10477"/>
                    <a:pt x="29527" y="8572"/>
                  </a:cubicBezTo>
                  <a:lnTo>
                    <a:pt x="33338" y="17145"/>
                  </a:lnTo>
                  <a:cubicBezTo>
                    <a:pt x="26670" y="20955"/>
                    <a:pt x="20002" y="23813"/>
                    <a:pt x="13335" y="27622"/>
                  </a:cubicBezTo>
                  <a:lnTo>
                    <a:pt x="8572" y="29527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2" name="Google Shape;202;p25"/>
            <p:cNvSpPr/>
            <p:nvPr/>
          </p:nvSpPr>
          <p:spPr>
            <a:xfrm>
              <a:off x="6639877" y="2244089"/>
              <a:ext cx="650557" cy="650557"/>
            </a:xfrm>
            <a:custGeom>
              <a:avLst/>
              <a:gdLst/>
              <a:ahLst/>
              <a:cxnLst/>
              <a:rect l="l" t="t" r="r" b="b"/>
              <a:pathLst>
                <a:path w="650557" h="650557" extrusionOk="0">
                  <a:moveTo>
                    <a:pt x="582930" y="650558"/>
                  </a:moveTo>
                  <a:lnTo>
                    <a:pt x="574357" y="646748"/>
                  </a:lnTo>
                  <a:cubicBezTo>
                    <a:pt x="581025" y="632460"/>
                    <a:pt x="586740" y="618173"/>
                    <a:pt x="592455" y="603885"/>
                  </a:cubicBezTo>
                  <a:lnTo>
                    <a:pt x="601028" y="606743"/>
                  </a:lnTo>
                  <a:cubicBezTo>
                    <a:pt x="595313" y="621030"/>
                    <a:pt x="589597" y="635318"/>
                    <a:pt x="582930" y="650558"/>
                  </a:cubicBezTo>
                  <a:close/>
                  <a:moveTo>
                    <a:pt x="616267" y="562928"/>
                  </a:moveTo>
                  <a:lnTo>
                    <a:pt x="607695" y="560070"/>
                  </a:lnTo>
                  <a:cubicBezTo>
                    <a:pt x="612457" y="544830"/>
                    <a:pt x="617220" y="530543"/>
                    <a:pt x="621030" y="515303"/>
                  </a:cubicBezTo>
                  <a:lnTo>
                    <a:pt x="629603" y="517208"/>
                  </a:lnTo>
                  <a:cubicBezTo>
                    <a:pt x="625792" y="532448"/>
                    <a:pt x="621030" y="547688"/>
                    <a:pt x="616267" y="562928"/>
                  </a:cubicBezTo>
                  <a:close/>
                  <a:moveTo>
                    <a:pt x="640080" y="472440"/>
                  </a:moveTo>
                  <a:lnTo>
                    <a:pt x="631507" y="470535"/>
                  </a:lnTo>
                  <a:cubicBezTo>
                    <a:pt x="634365" y="455295"/>
                    <a:pt x="637222" y="440055"/>
                    <a:pt x="638175" y="424815"/>
                  </a:cubicBezTo>
                  <a:lnTo>
                    <a:pt x="647700" y="425768"/>
                  </a:lnTo>
                  <a:cubicBezTo>
                    <a:pt x="644842" y="441008"/>
                    <a:pt x="642938" y="457200"/>
                    <a:pt x="640080" y="472440"/>
                  </a:cubicBezTo>
                  <a:close/>
                  <a:moveTo>
                    <a:pt x="650557" y="380048"/>
                  </a:moveTo>
                  <a:lnTo>
                    <a:pt x="641032" y="380048"/>
                  </a:lnTo>
                  <a:cubicBezTo>
                    <a:pt x="641032" y="375285"/>
                    <a:pt x="641032" y="370523"/>
                    <a:pt x="641032" y="364808"/>
                  </a:cubicBezTo>
                  <a:cubicBezTo>
                    <a:pt x="641032" y="354330"/>
                    <a:pt x="641032" y="343853"/>
                    <a:pt x="640080" y="333375"/>
                  </a:cubicBezTo>
                  <a:lnTo>
                    <a:pt x="649605" y="332423"/>
                  </a:lnTo>
                  <a:cubicBezTo>
                    <a:pt x="650557" y="342900"/>
                    <a:pt x="650557" y="353378"/>
                    <a:pt x="650557" y="363855"/>
                  </a:cubicBezTo>
                  <a:cubicBezTo>
                    <a:pt x="650557" y="369570"/>
                    <a:pt x="650557" y="374333"/>
                    <a:pt x="650557" y="380048"/>
                  </a:cubicBezTo>
                  <a:close/>
                  <a:moveTo>
                    <a:pt x="634365" y="287655"/>
                  </a:moveTo>
                  <a:cubicBezTo>
                    <a:pt x="631507" y="272415"/>
                    <a:pt x="627697" y="257175"/>
                    <a:pt x="623888" y="242888"/>
                  </a:cubicBezTo>
                  <a:lnTo>
                    <a:pt x="632460" y="240030"/>
                  </a:lnTo>
                  <a:cubicBezTo>
                    <a:pt x="637222" y="254318"/>
                    <a:pt x="640080" y="270510"/>
                    <a:pt x="642938" y="285750"/>
                  </a:cubicBezTo>
                  <a:lnTo>
                    <a:pt x="634365" y="287655"/>
                  </a:lnTo>
                  <a:close/>
                  <a:moveTo>
                    <a:pt x="608647" y="200025"/>
                  </a:moveTo>
                  <a:cubicBezTo>
                    <a:pt x="603885" y="190500"/>
                    <a:pt x="599122" y="180975"/>
                    <a:pt x="594360" y="171450"/>
                  </a:cubicBezTo>
                  <a:cubicBezTo>
                    <a:pt x="592455" y="167640"/>
                    <a:pt x="589597" y="163830"/>
                    <a:pt x="587692" y="160020"/>
                  </a:cubicBezTo>
                  <a:lnTo>
                    <a:pt x="595313" y="155258"/>
                  </a:lnTo>
                  <a:cubicBezTo>
                    <a:pt x="598170" y="159068"/>
                    <a:pt x="600075" y="162878"/>
                    <a:pt x="602932" y="167640"/>
                  </a:cubicBezTo>
                  <a:cubicBezTo>
                    <a:pt x="608647" y="177165"/>
                    <a:pt x="613410" y="186690"/>
                    <a:pt x="618172" y="197168"/>
                  </a:cubicBezTo>
                  <a:lnTo>
                    <a:pt x="608647" y="200025"/>
                  </a:lnTo>
                  <a:close/>
                  <a:moveTo>
                    <a:pt x="560070" y="122873"/>
                  </a:moveTo>
                  <a:cubicBezTo>
                    <a:pt x="550545" y="111443"/>
                    <a:pt x="539115" y="100013"/>
                    <a:pt x="527685" y="90488"/>
                  </a:cubicBezTo>
                  <a:lnTo>
                    <a:pt x="533400" y="83820"/>
                  </a:lnTo>
                  <a:cubicBezTo>
                    <a:pt x="544830" y="94298"/>
                    <a:pt x="556260" y="104775"/>
                    <a:pt x="566738" y="117158"/>
                  </a:cubicBezTo>
                  <a:lnTo>
                    <a:pt x="560070" y="122873"/>
                  </a:lnTo>
                  <a:close/>
                  <a:moveTo>
                    <a:pt x="3810" y="76200"/>
                  </a:moveTo>
                  <a:lnTo>
                    <a:pt x="0" y="67628"/>
                  </a:lnTo>
                  <a:cubicBezTo>
                    <a:pt x="14288" y="60960"/>
                    <a:pt x="28575" y="55245"/>
                    <a:pt x="42863" y="49530"/>
                  </a:cubicBezTo>
                  <a:lnTo>
                    <a:pt x="45720" y="58103"/>
                  </a:lnTo>
                  <a:cubicBezTo>
                    <a:pt x="32385" y="63818"/>
                    <a:pt x="18097" y="70485"/>
                    <a:pt x="3810" y="76200"/>
                  </a:cubicBezTo>
                  <a:close/>
                  <a:moveTo>
                    <a:pt x="490538" y="63818"/>
                  </a:moveTo>
                  <a:cubicBezTo>
                    <a:pt x="478155" y="56198"/>
                    <a:pt x="463867" y="48578"/>
                    <a:pt x="450532" y="41910"/>
                  </a:cubicBezTo>
                  <a:lnTo>
                    <a:pt x="454342" y="33338"/>
                  </a:lnTo>
                  <a:cubicBezTo>
                    <a:pt x="468630" y="40005"/>
                    <a:pt x="482917" y="47625"/>
                    <a:pt x="496253" y="55245"/>
                  </a:cubicBezTo>
                  <a:lnTo>
                    <a:pt x="490538" y="63818"/>
                  </a:lnTo>
                  <a:close/>
                  <a:moveTo>
                    <a:pt x="90488" y="42863"/>
                  </a:moveTo>
                  <a:lnTo>
                    <a:pt x="87630" y="34290"/>
                  </a:lnTo>
                  <a:cubicBezTo>
                    <a:pt x="102870" y="29528"/>
                    <a:pt x="118110" y="24765"/>
                    <a:pt x="132397" y="20955"/>
                  </a:cubicBezTo>
                  <a:lnTo>
                    <a:pt x="134302" y="29528"/>
                  </a:lnTo>
                  <a:cubicBezTo>
                    <a:pt x="120015" y="34290"/>
                    <a:pt x="104775" y="38100"/>
                    <a:pt x="90488" y="42863"/>
                  </a:cubicBezTo>
                  <a:close/>
                  <a:moveTo>
                    <a:pt x="407670" y="26670"/>
                  </a:moveTo>
                  <a:cubicBezTo>
                    <a:pt x="393382" y="22860"/>
                    <a:pt x="378142" y="19050"/>
                    <a:pt x="362903" y="16193"/>
                  </a:cubicBezTo>
                  <a:lnTo>
                    <a:pt x="364807" y="7620"/>
                  </a:lnTo>
                  <a:cubicBezTo>
                    <a:pt x="380047" y="10478"/>
                    <a:pt x="396240" y="14288"/>
                    <a:pt x="410528" y="18098"/>
                  </a:cubicBezTo>
                  <a:lnTo>
                    <a:pt x="407670" y="26670"/>
                  </a:lnTo>
                  <a:close/>
                  <a:moveTo>
                    <a:pt x="180022" y="20003"/>
                  </a:moveTo>
                  <a:lnTo>
                    <a:pt x="178117" y="11430"/>
                  </a:lnTo>
                  <a:cubicBezTo>
                    <a:pt x="193357" y="8573"/>
                    <a:pt x="209550" y="5715"/>
                    <a:pt x="224790" y="4763"/>
                  </a:cubicBezTo>
                  <a:lnTo>
                    <a:pt x="225742" y="14288"/>
                  </a:lnTo>
                  <a:cubicBezTo>
                    <a:pt x="210502" y="15240"/>
                    <a:pt x="195263" y="17145"/>
                    <a:pt x="180022" y="20003"/>
                  </a:cubicBezTo>
                  <a:close/>
                  <a:moveTo>
                    <a:pt x="317182" y="10478"/>
                  </a:moveTo>
                  <a:cubicBezTo>
                    <a:pt x="301942" y="9525"/>
                    <a:pt x="286703" y="9525"/>
                    <a:pt x="271463" y="9525"/>
                  </a:cubicBezTo>
                  <a:lnTo>
                    <a:pt x="271463" y="0"/>
                  </a:lnTo>
                  <a:cubicBezTo>
                    <a:pt x="287655" y="0"/>
                    <a:pt x="302895" y="0"/>
                    <a:pt x="318135" y="953"/>
                  </a:cubicBezTo>
                  <a:lnTo>
                    <a:pt x="317182" y="10478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3" name="Google Shape;203;p25"/>
            <p:cNvSpPr/>
            <p:nvPr/>
          </p:nvSpPr>
          <p:spPr>
            <a:xfrm>
              <a:off x="7181850" y="2932747"/>
              <a:ext cx="30480" cy="33337"/>
            </a:xfrm>
            <a:custGeom>
              <a:avLst/>
              <a:gdLst/>
              <a:ahLst/>
              <a:cxnLst/>
              <a:rect l="l" t="t" r="r" b="b"/>
              <a:pathLst>
                <a:path w="30480" h="33337" extrusionOk="0">
                  <a:moveTo>
                    <a:pt x="26670" y="33338"/>
                  </a:moveTo>
                  <a:cubicBezTo>
                    <a:pt x="20003" y="30480"/>
                    <a:pt x="12382" y="28575"/>
                    <a:pt x="4763" y="26670"/>
                  </a:cubicBezTo>
                  <a:lnTo>
                    <a:pt x="0" y="24765"/>
                  </a:lnTo>
                  <a:lnTo>
                    <a:pt x="2857" y="20002"/>
                  </a:lnTo>
                  <a:cubicBezTo>
                    <a:pt x="6668" y="13335"/>
                    <a:pt x="9525" y="6667"/>
                    <a:pt x="13335" y="0"/>
                  </a:cubicBezTo>
                  <a:lnTo>
                    <a:pt x="21907" y="3810"/>
                  </a:lnTo>
                  <a:cubicBezTo>
                    <a:pt x="19050" y="8573"/>
                    <a:pt x="17145" y="14288"/>
                    <a:pt x="14288" y="19050"/>
                  </a:cubicBezTo>
                  <a:cubicBezTo>
                    <a:pt x="20003" y="20955"/>
                    <a:pt x="25718" y="22860"/>
                    <a:pt x="30480" y="24765"/>
                  </a:cubicBezTo>
                  <a:lnTo>
                    <a:pt x="26670" y="33338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4" name="Google Shape;204;p25"/>
            <p:cNvSpPr/>
            <p:nvPr/>
          </p:nvSpPr>
          <p:spPr>
            <a:xfrm>
              <a:off x="7251382" y="2973704"/>
              <a:ext cx="370522" cy="822960"/>
            </a:xfrm>
            <a:custGeom>
              <a:avLst/>
              <a:gdLst/>
              <a:ahLst/>
              <a:cxnLst/>
              <a:rect l="l" t="t" r="r" b="b"/>
              <a:pathLst>
                <a:path w="370522" h="822960" extrusionOk="0">
                  <a:moveTo>
                    <a:pt x="4763" y="822960"/>
                  </a:moveTo>
                  <a:lnTo>
                    <a:pt x="1905" y="814388"/>
                  </a:lnTo>
                  <a:cubicBezTo>
                    <a:pt x="16193" y="808673"/>
                    <a:pt x="30480" y="802958"/>
                    <a:pt x="44768" y="796290"/>
                  </a:cubicBezTo>
                  <a:lnTo>
                    <a:pt x="48578" y="804863"/>
                  </a:lnTo>
                  <a:cubicBezTo>
                    <a:pt x="34290" y="811530"/>
                    <a:pt x="19050" y="817245"/>
                    <a:pt x="4763" y="822960"/>
                  </a:cubicBezTo>
                  <a:close/>
                  <a:moveTo>
                    <a:pt x="89535" y="784860"/>
                  </a:moveTo>
                  <a:lnTo>
                    <a:pt x="85725" y="776288"/>
                  </a:lnTo>
                  <a:cubicBezTo>
                    <a:pt x="100013" y="769620"/>
                    <a:pt x="113348" y="762000"/>
                    <a:pt x="125730" y="754380"/>
                  </a:cubicBezTo>
                  <a:lnTo>
                    <a:pt x="130493" y="762000"/>
                  </a:lnTo>
                  <a:cubicBezTo>
                    <a:pt x="117158" y="770573"/>
                    <a:pt x="103823" y="777240"/>
                    <a:pt x="89535" y="784860"/>
                  </a:cubicBezTo>
                  <a:close/>
                  <a:moveTo>
                    <a:pt x="169545" y="737235"/>
                  </a:moveTo>
                  <a:lnTo>
                    <a:pt x="164783" y="729615"/>
                  </a:lnTo>
                  <a:cubicBezTo>
                    <a:pt x="178118" y="721043"/>
                    <a:pt x="190500" y="711518"/>
                    <a:pt x="201930" y="701993"/>
                  </a:cubicBezTo>
                  <a:lnTo>
                    <a:pt x="207645" y="709613"/>
                  </a:lnTo>
                  <a:cubicBezTo>
                    <a:pt x="195263" y="719138"/>
                    <a:pt x="182880" y="728663"/>
                    <a:pt x="169545" y="737235"/>
                  </a:cubicBezTo>
                  <a:close/>
                  <a:moveTo>
                    <a:pt x="242888" y="679133"/>
                  </a:moveTo>
                  <a:lnTo>
                    <a:pt x="236220" y="672465"/>
                  </a:lnTo>
                  <a:cubicBezTo>
                    <a:pt x="247650" y="661988"/>
                    <a:pt x="258128" y="650558"/>
                    <a:pt x="268605" y="639128"/>
                  </a:cubicBezTo>
                  <a:lnTo>
                    <a:pt x="275273" y="644843"/>
                  </a:lnTo>
                  <a:cubicBezTo>
                    <a:pt x="265748" y="657225"/>
                    <a:pt x="254318" y="667703"/>
                    <a:pt x="242888" y="679133"/>
                  </a:cubicBezTo>
                  <a:close/>
                  <a:moveTo>
                    <a:pt x="304800" y="608648"/>
                  </a:moveTo>
                  <a:lnTo>
                    <a:pt x="297180" y="602933"/>
                  </a:lnTo>
                  <a:cubicBezTo>
                    <a:pt x="305753" y="590550"/>
                    <a:pt x="314325" y="577215"/>
                    <a:pt x="320993" y="563880"/>
                  </a:cubicBezTo>
                  <a:lnTo>
                    <a:pt x="328613" y="568643"/>
                  </a:lnTo>
                  <a:cubicBezTo>
                    <a:pt x="321945" y="581978"/>
                    <a:pt x="313373" y="595313"/>
                    <a:pt x="304800" y="608648"/>
                  </a:cubicBezTo>
                  <a:close/>
                  <a:moveTo>
                    <a:pt x="348615" y="526733"/>
                  </a:moveTo>
                  <a:lnTo>
                    <a:pt x="340043" y="523875"/>
                  </a:lnTo>
                  <a:cubicBezTo>
                    <a:pt x="345758" y="509588"/>
                    <a:pt x="349568" y="495300"/>
                    <a:pt x="353378" y="480060"/>
                  </a:cubicBezTo>
                  <a:lnTo>
                    <a:pt x="361950" y="481965"/>
                  </a:lnTo>
                  <a:cubicBezTo>
                    <a:pt x="359093" y="496253"/>
                    <a:pt x="354330" y="511492"/>
                    <a:pt x="348615" y="526733"/>
                  </a:cubicBezTo>
                  <a:close/>
                  <a:moveTo>
                    <a:pt x="369570" y="435292"/>
                  </a:moveTo>
                  <a:lnTo>
                    <a:pt x="360045" y="434340"/>
                  </a:lnTo>
                  <a:cubicBezTo>
                    <a:pt x="360998" y="426720"/>
                    <a:pt x="360998" y="419100"/>
                    <a:pt x="360998" y="411480"/>
                  </a:cubicBezTo>
                  <a:cubicBezTo>
                    <a:pt x="360998" y="403860"/>
                    <a:pt x="360998" y="396240"/>
                    <a:pt x="360045" y="388620"/>
                  </a:cubicBezTo>
                  <a:lnTo>
                    <a:pt x="369570" y="387667"/>
                  </a:lnTo>
                  <a:cubicBezTo>
                    <a:pt x="370523" y="395288"/>
                    <a:pt x="370523" y="403860"/>
                    <a:pt x="370523" y="411480"/>
                  </a:cubicBezTo>
                  <a:cubicBezTo>
                    <a:pt x="370523" y="419100"/>
                    <a:pt x="370523" y="426720"/>
                    <a:pt x="369570" y="435292"/>
                  </a:cubicBezTo>
                  <a:close/>
                  <a:moveTo>
                    <a:pt x="353378" y="343853"/>
                  </a:moveTo>
                  <a:cubicBezTo>
                    <a:pt x="350520" y="329565"/>
                    <a:pt x="345758" y="314325"/>
                    <a:pt x="340043" y="300038"/>
                  </a:cubicBezTo>
                  <a:lnTo>
                    <a:pt x="348615" y="297180"/>
                  </a:lnTo>
                  <a:cubicBezTo>
                    <a:pt x="354330" y="311467"/>
                    <a:pt x="359093" y="326708"/>
                    <a:pt x="361950" y="341948"/>
                  </a:cubicBezTo>
                  <a:lnTo>
                    <a:pt x="353378" y="343853"/>
                  </a:lnTo>
                  <a:close/>
                  <a:moveTo>
                    <a:pt x="320993" y="258128"/>
                  </a:moveTo>
                  <a:cubicBezTo>
                    <a:pt x="314325" y="244792"/>
                    <a:pt x="305753" y="232410"/>
                    <a:pt x="296228" y="219075"/>
                  </a:cubicBezTo>
                  <a:lnTo>
                    <a:pt x="303848" y="213360"/>
                  </a:lnTo>
                  <a:cubicBezTo>
                    <a:pt x="313373" y="226695"/>
                    <a:pt x="320993" y="240030"/>
                    <a:pt x="328613" y="253365"/>
                  </a:cubicBezTo>
                  <a:lnTo>
                    <a:pt x="320993" y="258128"/>
                  </a:lnTo>
                  <a:close/>
                  <a:moveTo>
                    <a:pt x="268605" y="183833"/>
                  </a:moveTo>
                  <a:cubicBezTo>
                    <a:pt x="259080" y="172403"/>
                    <a:pt x="247650" y="161925"/>
                    <a:pt x="236220" y="150495"/>
                  </a:cubicBezTo>
                  <a:lnTo>
                    <a:pt x="242888" y="143828"/>
                  </a:lnTo>
                  <a:cubicBezTo>
                    <a:pt x="254318" y="154305"/>
                    <a:pt x="265748" y="165735"/>
                    <a:pt x="275273" y="177165"/>
                  </a:cubicBezTo>
                  <a:lnTo>
                    <a:pt x="268605" y="183833"/>
                  </a:lnTo>
                  <a:close/>
                  <a:moveTo>
                    <a:pt x="200978" y="120015"/>
                  </a:moveTo>
                  <a:cubicBezTo>
                    <a:pt x="189548" y="110490"/>
                    <a:pt x="177165" y="101917"/>
                    <a:pt x="163830" y="92392"/>
                  </a:cubicBezTo>
                  <a:lnTo>
                    <a:pt x="168593" y="84773"/>
                  </a:lnTo>
                  <a:cubicBezTo>
                    <a:pt x="181928" y="93345"/>
                    <a:pt x="194310" y="102870"/>
                    <a:pt x="206693" y="112395"/>
                  </a:cubicBezTo>
                  <a:lnTo>
                    <a:pt x="200978" y="120015"/>
                  </a:lnTo>
                  <a:close/>
                  <a:moveTo>
                    <a:pt x="125730" y="68580"/>
                  </a:moveTo>
                  <a:cubicBezTo>
                    <a:pt x="112395" y="60960"/>
                    <a:pt x="99060" y="53340"/>
                    <a:pt x="85725" y="46673"/>
                  </a:cubicBezTo>
                  <a:lnTo>
                    <a:pt x="89535" y="38100"/>
                  </a:lnTo>
                  <a:cubicBezTo>
                    <a:pt x="103823" y="45720"/>
                    <a:pt x="117158" y="52388"/>
                    <a:pt x="130493" y="60960"/>
                  </a:cubicBezTo>
                  <a:lnTo>
                    <a:pt x="125730" y="68580"/>
                  </a:lnTo>
                  <a:close/>
                  <a:moveTo>
                    <a:pt x="42863" y="26670"/>
                  </a:moveTo>
                  <a:cubicBezTo>
                    <a:pt x="29528" y="20955"/>
                    <a:pt x="14288" y="14288"/>
                    <a:pt x="0" y="8573"/>
                  </a:cubicBezTo>
                  <a:lnTo>
                    <a:pt x="2858" y="0"/>
                  </a:lnTo>
                  <a:cubicBezTo>
                    <a:pt x="17145" y="5715"/>
                    <a:pt x="32385" y="11430"/>
                    <a:pt x="45720" y="18098"/>
                  </a:cubicBezTo>
                  <a:lnTo>
                    <a:pt x="42863" y="2667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5" name="Google Shape;205;p25"/>
            <p:cNvSpPr/>
            <p:nvPr/>
          </p:nvSpPr>
          <p:spPr>
            <a:xfrm>
              <a:off x="7181850" y="3805237"/>
              <a:ext cx="29527" cy="33337"/>
            </a:xfrm>
            <a:custGeom>
              <a:avLst/>
              <a:gdLst/>
              <a:ahLst/>
              <a:cxnLst/>
              <a:rect l="l" t="t" r="r" b="b"/>
              <a:pathLst>
                <a:path w="29527" h="33337" extrusionOk="0">
                  <a:moveTo>
                    <a:pt x="13335" y="33338"/>
                  </a:moveTo>
                  <a:cubicBezTo>
                    <a:pt x="9525" y="26670"/>
                    <a:pt x="6668" y="20003"/>
                    <a:pt x="2857" y="13335"/>
                  </a:cubicBezTo>
                  <a:lnTo>
                    <a:pt x="0" y="8572"/>
                  </a:lnTo>
                  <a:lnTo>
                    <a:pt x="4763" y="6667"/>
                  </a:lnTo>
                  <a:cubicBezTo>
                    <a:pt x="12382" y="4763"/>
                    <a:pt x="19050" y="1905"/>
                    <a:pt x="26670" y="0"/>
                  </a:cubicBezTo>
                  <a:lnTo>
                    <a:pt x="29528" y="8572"/>
                  </a:lnTo>
                  <a:cubicBezTo>
                    <a:pt x="23813" y="10478"/>
                    <a:pt x="18097" y="12383"/>
                    <a:pt x="13335" y="14288"/>
                  </a:cubicBezTo>
                  <a:cubicBezTo>
                    <a:pt x="16193" y="19050"/>
                    <a:pt x="19050" y="24765"/>
                    <a:pt x="20955" y="29528"/>
                  </a:cubicBezTo>
                  <a:lnTo>
                    <a:pt x="13335" y="33338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6" name="Google Shape;206;p25"/>
            <p:cNvSpPr/>
            <p:nvPr/>
          </p:nvSpPr>
          <p:spPr>
            <a:xfrm>
              <a:off x="6640829" y="3875722"/>
              <a:ext cx="649604" cy="650557"/>
            </a:xfrm>
            <a:custGeom>
              <a:avLst/>
              <a:gdLst/>
              <a:ahLst/>
              <a:cxnLst/>
              <a:rect l="l" t="t" r="r" b="b"/>
              <a:pathLst>
                <a:path w="649604" h="650557" extrusionOk="0">
                  <a:moveTo>
                    <a:pt x="284798" y="650558"/>
                  </a:moveTo>
                  <a:cubicBezTo>
                    <a:pt x="280035" y="650558"/>
                    <a:pt x="275273" y="650558"/>
                    <a:pt x="270510" y="650558"/>
                  </a:cubicBezTo>
                  <a:lnTo>
                    <a:pt x="270510" y="641033"/>
                  </a:lnTo>
                  <a:cubicBezTo>
                    <a:pt x="285750" y="641033"/>
                    <a:pt x="300990" y="641033"/>
                    <a:pt x="316230" y="640080"/>
                  </a:cubicBezTo>
                  <a:lnTo>
                    <a:pt x="317183" y="649605"/>
                  </a:lnTo>
                  <a:cubicBezTo>
                    <a:pt x="306705" y="649605"/>
                    <a:pt x="295275" y="650558"/>
                    <a:pt x="284798" y="650558"/>
                  </a:cubicBezTo>
                  <a:close/>
                  <a:moveTo>
                    <a:pt x="223838" y="646747"/>
                  </a:moveTo>
                  <a:cubicBezTo>
                    <a:pt x="208598" y="644843"/>
                    <a:pt x="193358" y="642938"/>
                    <a:pt x="177165" y="640080"/>
                  </a:cubicBezTo>
                  <a:lnTo>
                    <a:pt x="179070" y="631508"/>
                  </a:lnTo>
                  <a:cubicBezTo>
                    <a:pt x="194310" y="634365"/>
                    <a:pt x="209550" y="637222"/>
                    <a:pt x="224790" y="638175"/>
                  </a:cubicBezTo>
                  <a:lnTo>
                    <a:pt x="223838" y="646747"/>
                  </a:lnTo>
                  <a:close/>
                  <a:moveTo>
                    <a:pt x="363855" y="643890"/>
                  </a:moveTo>
                  <a:lnTo>
                    <a:pt x="361950" y="635318"/>
                  </a:lnTo>
                  <a:cubicBezTo>
                    <a:pt x="377190" y="632460"/>
                    <a:pt x="392430" y="629603"/>
                    <a:pt x="406717" y="624840"/>
                  </a:cubicBezTo>
                  <a:lnTo>
                    <a:pt x="409575" y="633413"/>
                  </a:lnTo>
                  <a:cubicBezTo>
                    <a:pt x="394335" y="637222"/>
                    <a:pt x="379095" y="641033"/>
                    <a:pt x="363855" y="643890"/>
                  </a:cubicBezTo>
                  <a:close/>
                  <a:moveTo>
                    <a:pt x="131445" y="629603"/>
                  </a:moveTo>
                  <a:cubicBezTo>
                    <a:pt x="116205" y="625793"/>
                    <a:pt x="101917" y="621030"/>
                    <a:pt x="86678" y="616268"/>
                  </a:cubicBezTo>
                  <a:lnTo>
                    <a:pt x="89535" y="607695"/>
                  </a:lnTo>
                  <a:cubicBezTo>
                    <a:pt x="104775" y="612458"/>
                    <a:pt x="119063" y="617220"/>
                    <a:pt x="134303" y="621030"/>
                  </a:cubicBezTo>
                  <a:lnTo>
                    <a:pt x="131445" y="629603"/>
                  </a:lnTo>
                  <a:close/>
                  <a:moveTo>
                    <a:pt x="453390" y="617220"/>
                  </a:moveTo>
                  <a:lnTo>
                    <a:pt x="449580" y="608647"/>
                  </a:lnTo>
                  <a:cubicBezTo>
                    <a:pt x="463867" y="601980"/>
                    <a:pt x="477202" y="595313"/>
                    <a:pt x="489585" y="586740"/>
                  </a:cubicBezTo>
                  <a:lnTo>
                    <a:pt x="494348" y="594360"/>
                  </a:lnTo>
                  <a:cubicBezTo>
                    <a:pt x="481965" y="602933"/>
                    <a:pt x="467677" y="610553"/>
                    <a:pt x="453390" y="617220"/>
                  </a:cubicBezTo>
                  <a:close/>
                  <a:moveTo>
                    <a:pt x="42863" y="601028"/>
                  </a:moveTo>
                  <a:cubicBezTo>
                    <a:pt x="28575" y="595313"/>
                    <a:pt x="14288" y="589597"/>
                    <a:pt x="0" y="582930"/>
                  </a:cubicBezTo>
                  <a:lnTo>
                    <a:pt x="3810" y="574358"/>
                  </a:lnTo>
                  <a:cubicBezTo>
                    <a:pt x="18098" y="581025"/>
                    <a:pt x="32385" y="586740"/>
                    <a:pt x="46673" y="592455"/>
                  </a:cubicBezTo>
                  <a:lnTo>
                    <a:pt x="42863" y="601028"/>
                  </a:lnTo>
                  <a:close/>
                  <a:moveTo>
                    <a:pt x="532448" y="566738"/>
                  </a:moveTo>
                  <a:lnTo>
                    <a:pt x="526733" y="560070"/>
                  </a:lnTo>
                  <a:cubicBezTo>
                    <a:pt x="538163" y="550545"/>
                    <a:pt x="548640" y="539115"/>
                    <a:pt x="559118" y="527685"/>
                  </a:cubicBezTo>
                  <a:lnTo>
                    <a:pt x="565785" y="533400"/>
                  </a:lnTo>
                  <a:cubicBezTo>
                    <a:pt x="555308" y="545783"/>
                    <a:pt x="544830" y="556260"/>
                    <a:pt x="532448" y="566738"/>
                  </a:cubicBezTo>
                  <a:close/>
                  <a:moveTo>
                    <a:pt x="593408" y="495300"/>
                  </a:moveTo>
                  <a:lnTo>
                    <a:pt x="585788" y="490538"/>
                  </a:lnTo>
                  <a:cubicBezTo>
                    <a:pt x="587693" y="486728"/>
                    <a:pt x="590550" y="482918"/>
                    <a:pt x="592455" y="479108"/>
                  </a:cubicBezTo>
                  <a:cubicBezTo>
                    <a:pt x="598170" y="469583"/>
                    <a:pt x="602933" y="460058"/>
                    <a:pt x="606743" y="450533"/>
                  </a:cubicBezTo>
                  <a:lnTo>
                    <a:pt x="615315" y="454343"/>
                  </a:lnTo>
                  <a:cubicBezTo>
                    <a:pt x="610552" y="464820"/>
                    <a:pt x="605790" y="474345"/>
                    <a:pt x="600075" y="483870"/>
                  </a:cubicBezTo>
                  <a:cubicBezTo>
                    <a:pt x="598170" y="487680"/>
                    <a:pt x="596265" y="491490"/>
                    <a:pt x="593408" y="495300"/>
                  </a:cubicBezTo>
                  <a:close/>
                  <a:moveTo>
                    <a:pt x="632460" y="410528"/>
                  </a:moveTo>
                  <a:lnTo>
                    <a:pt x="623888" y="407670"/>
                  </a:lnTo>
                  <a:cubicBezTo>
                    <a:pt x="628650" y="393383"/>
                    <a:pt x="631508" y="378143"/>
                    <a:pt x="634365" y="362903"/>
                  </a:cubicBezTo>
                  <a:lnTo>
                    <a:pt x="642938" y="364808"/>
                  </a:lnTo>
                  <a:cubicBezTo>
                    <a:pt x="640080" y="380048"/>
                    <a:pt x="636270" y="395288"/>
                    <a:pt x="632460" y="410528"/>
                  </a:cubicBezTo>
                  <a:close/>
                  <a:moveTo>
                    <a:pt x="648652" y="318135"/>
                  </a:moveTo>
                  <a:lnTo>
                    <a:pt x="639127" y="317183"/>
                  </a:lnTo>
                  <a:cubicBezTo>
                    <a:pt x="640080" y="306705"/>
                    <a:pt x="640080" y="297180"/>
                    <a:pt x="640080" y="286703"/>
                  </a:cubicBezTo>
                  <a:cubicBezTo>
                    <a:pt x="640080" y="281940"/>
                    <a:pt x="640080" y="276225"/>
                    <a:pt x="640080" y="271463"/>
                  </a:cubicBezTo>
                  <a:lnTo>
                    <a:pt x="649605" y="271463"/>
                  </a:lnTo>
                  <a:cubicBezTo>
                    <a:pt x="649605" y="276225"/>
                    <a:pt x="649605" y="281940"/>
                    <a:pt x="649605" y="286703"/>
                  </a:cubicBezTo>
                  <a:cubicBezTo>
                    <a:pt x="649605" y="297180"/>
                    <a:pt x="648652" y="307658"/>
                    <a:pt x="648652" y="318135"/>
                  </a:cubicBezTo>
                  <a:close/>
                  <a:moveTo>
                    <a:pt x="636270" y="225743"/>
                  </a:moveTo>
                  <a:cubicBezTo>
                    <a:pt x="634365" y="210503"/>
                    <a:pt x="632460" y="195263"/>
                    <a:pt x="629602" y="180023"/>
                  </a:cubicBezTo>
                  <a:lnTo>
                    <a:pt x="638175" y="178118"/>
                  </a:lnTo>
                  <a:cubicBezTo>
                    <a:pt x="641033" y="193358"/>
                    <a:pt x="643890" y="209550"/>
                    <a:pt x="644843" y="224790"/>
                  </a:cubicBezTo>
                  <a:lnTo>
                    <a:pt x="636270" y="225743"/>
                  </a:lnTo>
                  <a:close/>
                  <a:moveTo>
                    <a:pt x="619125" y="135255"/>
                  </a:moveTo>
                  <a:cubicBezTo>
                    <a:pt x="615315" y="120968"/>
                    <a:pt x="610552" y="105728"/>
                    <a:pt x="605790" y="91440"/>
                  </a:cubicBezTo>
                  <a:lnTo>
                    <a:pt x="614363" y="88583"/>
                  </a:lnTo>
                  <a:cubicBezTo>
                    <a:pt x="619125" y="103823"/>
                    <a:pt x="623888" y="119063"/>
                    <a:pt x="627698" y="133350"/>
                  </a:cubicBezTo>
                  <a:lnTo>
                    <a:pt x="619125" y="135255"/>
                  </a:lnTo>
                  <a:close/>
                  <a:moveTo>
                    <a:pt x="591502" y="46673"/>
                  </a:moveTo>
                  <a:cubicBezTo>
                    <a:pt x="585788" y="32385"/>
                    <a:pt x="580073" y="18098"/>
                    <a:pt x="573405" y="3810"/>
                  </a:cubicBezTo>
                  <a:lnTo>
                    <a:pt x="581977" y="0"/>
                  </a:lnTo>
                  <a:cubicBezTo>
                    <a:pt x="588645" y="14288"/>
                    <a:pt x="594360" y="28575"/>
                    <a:pt x="600075" y="42863"/>
                  </a:cubicBezTo>
                  <a:lnTo>
                    <a:pt x="591502" y="46673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7" name="Google Shape;207;p25"/>
            <p:cNvSpPr/>
            <p:nvPr/>
          </p:nvSpPr>
          <p:spPr>
            <a:xfrm>
              <a:off x="6568440" y="4417694"/>
              <a:ext cx="33337" cy="29527"/>
            </a:xfrm>
            <a:custGeom>
              <a:avLst/>
              <a:gdLst/>
              <a:ahLst/>
              <a:cxnLst/>
              <a:rect l="l" t="t" r="r" b="b"/>
              <a:pathLst>
                <a:path w="33337" h="29527" extrusionOk="0">
                  <a:moveTo>
                    <a:pt x="8572" y="29528"/>
                  </a:moveTo>
                  <a:lnTo>
                    <a:pt x="0" y="26670"/>
                  </a:lnTo>
                  <a:cubicBezTo>
                    <a:pt x="2857" y="20003"/>
                    <a:pt x="4763" y="12383"/>
                    <a:pt x="6667" y="4763"/>
                  </a:cubicBezTo>
                  <a:lnTo>
                    <a:pt x="8572" y="0"/>
                  </a:lnTo>
                  <a:lnTo>
                    <a:pt x="13335" y="2858"/>
                  </a:lnTo>
                  <a:cubicBezTo>
                    <a:pt x="20002" y="6668"/>
                    <a:pt x="26670" y="9525"/>
                    <a:pt x="33338" y="13335"/>
                  </a:cubicBezTo>
                  <a:lnTo>
                    <a:pt x="29527" y="21908"/>
                  </a:lnTo>
                  <a:cubicBezTo>
                    <a:pt x="24765" y="19050"/>
                    <a:pt x="19050" y="17145"/>
                    <a:pt x="14288" y="14288"/>
                  </a:cubicBezTo>
                  <a:cubicBezTo>
                    <a:pt x="12382" y="19050"/>
                    <a:pt x="10477" y="24765"/>
                    <a:pt x="8572" y="2952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8" name="Google Shape;208;p25"/>
            <p:cNvSpPr/>
            <p:nvPr/>
          </p:nvSpPr>
          <p:spPr>
            <a:xfrm>
              <a:off x="5737859" y="4487227"/>
              <a:ext cx="822960" cy="370522"/>
            </a:xfrm>
            <a:custGeom>
              <a:avLst/>
              <a:gdLst/>
              <a:ahLst/>
              <a:cxnLst/>
              <a:rect l="l" t="t" r="r" b="b"/>
              <a:pathLst>
                <a:path w="822960" h="370522" extrusionOk="0">
                  <a:moveTo>
                    <a:pt x="411480" y="370522"/>
                  </a:moveTo>
                  <a:cubicBezTo>
                    <a:pt x="403860" y="370522"/>
                    <a:pt x="396240" y="370522"/>
                    <a:pt x="388620" y="369570"/>
                  </a:cubicBezTo>
                  <a:lnTo>
                    <a:pt x="389573" y="360045"/>
                  </a:lnTo>
                  <a:cubicBezTo>
                    <a:pt x="404813" y="360997"/>
                    <a:pt x="420053" y="360997"/>
                    <a:pt x="435293" y="360045"/>
                  </a:cubicBezTo>
                  <a:lnTo>
                    <a:pt x="436245" y="369570"/>
                  </a:lnTo>
                  <a:cubicBezTo>
                    <a:pt x="427673" y="370522"/>
                    <a:pt x="419100" y="370522"/>
                    <a:pt x="411480" y="370522"/>
                  </a:cubicBezTo>
                  <a:close/>
                  <a:moveTo>
                    <a:pt x="341948" y="362903"/>
                  </a:moveTo>
                  <a:cubicBezTo>
                    <a:pt x="326708" y="359092"/>
                    <a:pt x="311468" y="355282"/>
                    <a:pt x="297180" y="349567"/>
                  </a:cubicBezTo>
                  <a:lnTo>
                    <a:pt x="300038" y="340995"/>
                  </a:lnTo>
                  <a:cubicBezTo>
                    <a:pt x="314325" y="346710"/>
                    <a:pt x="329565" y="350520"/>
                    <a:pt x="343853" y="354330"/>
                  </a:cubicBezTo>
                  <a:lnTo>
                    <a:pt x="341948" y="362903"/>
                  </a:lnTo>
                  <a:close/>
                  <a:moveTo>
                    <a:pt x="481965" y="362903"/>
                  </a:moveTo>
                  <a:lnTo>
                    <a:pt x="480060" y="354330"/>
                  </a:lnTo>
                  <a:cubicBezTo>
                    <a:pt x="494348" y="351472"/>
                    <a:pt x="509588" y="346710"/>
                    <a:pt x="523875" y="340995"/>
                  </a:cubicBezTo>
                  <a:lnTo>
                    <a:pt x="526733" y="349567"/>
                  </a:lnTo>
                  <a:cubicBezTo>
                    <a:pt x="512445" y="354330"/>
                    <a:pt x="497205" y="359092"/>
                    <a:pt x="481965" y="362903"/>
                  </a:cubicBezTo>
                  <a:close/>
                  <a:moveTo>
                    <a:pt x="254318" y="329565"/>
                  </a:moveTo>
                  <a:cubicBezTo>
                    <a:pt x="240983" y="321945"/>
                    <a:pt x="227648" y="314325"/>
                    <a:pt x="214313" y="304800"/>
                  </a:cubicBezTo>
                  <a:lnTo>
                    <a:pt x="220028" y="297180"/>
                  </a:lnTo>
                  <a:cubicBezTo>
                    <a:pt x="232410" y="305753"/>
                    <a:pt x="245745" y="314325"/>
                    <a:pt x="259080" y="320992"/>
                  </a:cubicBezTo>
                  <a:lnTo>
                    <a:pt x="254318" y="329565"/>
                  </a:lnTo>
                  <a:close/>
                  <a:moveTo>
                    <a:pt x="569595" y="329565"/>
                  </a:moveTo>
                  <a:lnTo>
                    <a:pt x="564833" y="321945"/>
                  </a:lnTo>
                  <a:cubicBezTo>
                    <a:pt x="578168" y="314325"/>
                    <a:pt x="591503" y="306705"/>
                    <a:pt x="603885" y="297180"/>
                  </a:cubicBezTo>
                  <a:lnTo>
                    <a:pt x="609600" y="304800"/>
                  </a:lnTo>
                  <a:cubicBezTo>
                    <a:pt x="596265" y="313372"/>
                    <a:pt x="582930" y="321945"/>
                    <a:pt x="569595" y="329565"/>
                  </a:cubicBezTo>
                  <a:close/>
                  <a:moveTo>
                    <a:pt x="178118" y="275272"/>
                  </a:moveTo>
                  <a:cubicBezTo>
                    <a:pt x="166688" y="264795"/>
                    <a:pt x="155258" y="254317"/>
                    <a:pt x="144780" y="242888"/>
                  </a:cubicBezTo>
                  <a:lnTo>
                    <a:pt x="151448" y="236220"/>
                  </a:lnTo>
                  <a:cubicBezTo>
                    <a:pt x="161925" y="247650"/>
                    <a:pt x="173355" y="258128"/>
                    <a:pt x="184785" y="268605"/>
                  </a:cubicBezTo>
                  <a:lnTo>
                    <a:pt x="178118" y="275272"/>
                  </a:lnTo>
                  <a:close/>
                  <a:moveTo>
                    <a:pt x="645795" y="275272"/>
                  </a:moveTo>
                  <a:lnTo>
                    <a:pt x="640080" y="268605"/>
                  </a:lnTo>
                  <a:cubicBezTo>
                    <a:pt x="651510" y="259080"/>
                    <a:pt x="661988" y="247650"/>
                    <a:pt x="673418" y="236220"/>
                  </a:cubicBezTo>
                  <a:lnTo>
                    <a:pt x="680085" y="242888"/>
                  </a:lnTo>
                  <a:cubicBezTo>
                    <a:pt x="668655" y="254317"/>
                    <a:pt x="657225" y="264795"/>
                    <a:pt x="645795" y="275272"/>
                  </a:cubicBezTo>
                  <a:close/>
                  <a:moveTo>
                    <a:pt x="113348" y="207645"/>
                  </a:moveTo>
                  <a:cubicBezTo>
                    <a:pt x="103823" y="195263"/>
                    <a:pt x="94298" y="182880"/>
                    <a:pt x="85725" y="170497"/>
                  </a:cubicBezTo>
                  <a:lnTo>
                    <a:pt x="93345" y="165735"/>
                  </a:lnTo>
                  <a:cubicBezTo>
                    <a:pt x="101918" y="178117"/>
                    <a:pt x="111443" y="191453"/>
                    <a:pt x="120968" y="202882"/>
                  </a:cubicBezTo>
                  <a:lnTo>
                    <a:pt x="113348" y="207645"/>
                  </a:lnTo>
                  <a:close/>
                  <a:moveTo>
                    <a:pt x="709613" y="206692"/>
                  </a:moveTo>
                  <a:lnTo>
                    <a:pt x="701993" y="200978"/>
                  </a:lnTo>
                  <a:cubicBezTo>
                    <a:pt x="711518" y="189547"/>
                    <a:pt x="720090" y="177165"/>
                    <a:pt x="729615" y="163830"/>
                  </a:cubicBezTo>
                  <a:lnTo>
                    <a:pt x="737235" y="168592"/>
                  </a:lnTo>
                  <a:cubicBezTo>
                    <a:pt x="728663" y="182880"/>
                    <a:pt x="719138" y="195263"/>
                    <a:pt x="709613" y="206692"/>
                  </a:cubicBezTo>
                  <a:close/>
                  <a:moveTo>
                    <a:pt x="60960" y="130492"/>
                  </a:moveTo>
                  <a:cubicBezTo>
                    <a:pt x="53340" y="117157"/>
                    <a:pt x="45720" y="103822"/>
                    <a:pt x="38100" y="89535"/>
                  </a:cubicBezTo>
                  <a:lnTo>
                    <a:pt x="46673" y="85725"/>
                  </a:lnTo>
                  <a:cubicBezTo>
                    <a:pt x="53340" y="100013"/>
                    <a:pt x="60960" y="113347"/>
                    <a:pt x="68580" y="125730"/>
                  </a:cubicBezTo>
                  <a:lnTo>
                    <a:pt x="60960" y="130492"/>
                  </a:lnTo>
                  <a:close/>
                  <a:moveTo>
                    <a:pt x="762953" y="130492"/>
                  </a:moveTo>
                  <a:lnTo>
                    <a:pt x="755333" y="125730"/>
                  </a:lnTo>
                  <a:cubicBezTo>
                    <a:pt x="762953" y="112395"/>
                    <a:pt x="770573" y="99060"/>
                    <a:pt x="777240" y="85725"/>
                  </a:cubicBezTo>
                  <a:lnTo>
                    <a:pt x="785813" y="89535"/>
                  </a:lnTo>
                  <a:cubicBezTo>
                    <a:pt x="778193" y="102870"/>
                    <a:pt x="770573" y="117157"/>
                    <a:pt x="762953" y="130492"/>
                  </a:cubicBezTo>
                  <a:close/>
                  <a:moveTo>
                    <a:pt x="18098" y="47625"/>
                  </a:moveTo>
                  <a:cubicBezTo>
                    <a:pt x="11430" y="33338"/>
                    <a:pt x="5715" y="19050"/>
                    <a:pt x="0" y="4763"/>
                  </a:cubicBezTo>
                  <a:lnTo>
                    <a:pt x="8573" y="1905"/>
                  </a:lnTo>
                  <a:cubicBezTo>
                    <a:pt x="14288" y="16192"/>
                    <a:pt x="20003" y="30480"/>
                    <a:pt x="26670" y="44767"/>
                  </a:cubicBezTo>
                  <a:lnTo>
                    <a:pt x="18098" y="47625"/>
                  </a:lnTo>
                  <a:close/>
                  <a:moveTo>
                    <a:pt x="804863" y="46672"/>
                  </a:moveTo>
                  <a:lnTo>
                    <a:pt x="796290" y="42863"/>
                  </a:lnTo>
                  <a:cubicBezTo>
                    <a:pt x="802958" y="28575"/>
                    <a:pt x="808673" y="14288"/>
                    <a:pt x="814388" y="0"/>
                  </a:cubicBezTo>
                  <a:lnTo>
                    <a:pt x="822960" y="2857"/>
                  </a:lnTo>
                  <a:cubicBezTo>
                    <a:pt x="817245" y="19050"/>
                    <a:pt x="811530" y="33338"/>
                    <a:pt x="804863" y="4667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9" name="Google Shape;209;p25"/>
            <p:cNvSpPr/>
            <p:nvPr/>
          </p:nvSpPr>
          <p:spPr>
            <a:xfrm>
              <a:off x="5009197" y="3877627"/>
              <a:ext cx="649604" cy="648652"/>
            </a:xfrm>
            <a:custGeom>
              <a:avLst/>
              <a:gdLst/>
              <a:ahLst/>
              <a:cxnLst/>
              <a:rect l="l" t="t" r="r" b="b"/>
              <a:pathLst>
                <a:path w="649604" h="648652" extrusionOk="0">
                  <a:moveTo>
                    <a:pt x="363855" y="648653"/>
                  </a:moveTo>
                  <a:cubicBezTo>
                    <a:pt x="353378" y="648653"/>
                    <a:pt x="341948" y="648653"/>
                    <a:pt x="331470" y="647700"/>
                  </a:cubicBezTo>
                  <a:lnTo>
                    <a:pt x="332423" y="638175"/>
                  </a:lnTo>
                  <a:cubicBezTo>
                    <a:pt x="347663" y="639128"/>
                    <a:pt x="362903" y="639128"/>
                    <a:pt x="378142" y="639128"/>
                  </a:cubicBezTo>
                  <a:lnTo>
                    <a:pt x="378142" y="648653"/>
                  </a:lnTo>
                  <a:cubicBezTo>
                    <a:pt x="374332" y="648653"/>
                    <a:pt x="368617" y="648653"/>
                    <a:pt x="363855" y="648653"/>
                  </a:cubicBezTo>
                  <a:close/>
                  <a:moveTo>
                    <a:pt x="425767" y="644842"/>
                  </a:moveTo>
                  <a:lnTo>
                    <a:pt x="424815" y="635317"/>
                  </a:lnTo>
                  <a:cubicBezTo>
                    <a:pt x="440055" y="633413"/>
                    <a:pt x="455295" y="631507"/>
                    <a:pt x="470535" y="628650"/>
                  </a:cubicBezTo>
                  <a:lnTo>
                    <a:pt x="472440" y="637222"/>
                  </a:lnTo>
                  <a:cubicBezTo>
                    <a:pt x="456248" y="641032"/>
                    <a:pt x="441007" y="642938"/>
                    <a:pt x="425767" y="644842"/>
                  </a:cubicBezTo>
                  <a:close/>
                  <a:moveTo>
                    <a:pt x="285750" y="641985"/>
                  </a:moveTo>
                  <a:cubicBezTo>
                    <a:pt x="270510" y="639128"/>
                    <a:pt x="254317" y="635317"/>
                    <a:pt x="240030" y="631507"/>
                  </a:cubicBezTo>
                  <a:lnTo>
                    <a:pt x="242888" y="622935"/>
                  </a:lnTo>
                  <a:cubicBezTo>
                    <a:pt x="257175" y="626745"/>
                    <a:pt x="272415" y="630555"/>
                    <a:pt x="287655" y="633413"/>
                  </a:cubicBezTo>
                  <a:lnTo>
                    <a:pt x="285750" y="641985"/>
                  </a:lnTo>
                  <a:close/>
                  <a:moveTo>
                    <a:pt x="517207" y="627697"/>
                  </a:moveTo>
                  <a:lnTo>
                    <a:pt x="515303" y="619125"/>
                  </a:lnTo>
                  <a:cubicBezTo>
                    <a:pt x="529590" y="615315"/>
                    <a:pt x="544830" y="610553"/>
                    <a:pt x="559118" y="605790"/>
                  </a:cubicBezTo>
                  <a:lnTo>
                    <a:pt x="561975" y="614363"/>
                  </a:lnTo>
                  <a:cubicBezTo>
                    <a:pt x="547688" y="619125"/>
                    <a:pt x="532448" y="623888"/>
                    <a:pt x="517207" y="627697"/>
                  </a:cubicBezTo>
                  <a:close/>
                  <a:moveTo>
                    <a:pt x="196215" y="615315"/>
                  </a:moveTo>
                  <a:cubicBezTo>
                    <a:pt x="181927" y="608647"/>
                    <a:pt x="167640" y="601028"/>
                    <a:pt x="154305" y="593407"/>
                  </a:cubicBezTo>
                  <a:lnTo>
                    <a:pt x="159067" y="585788"/>
                  </a:lnTo>
                  <a:cubicBezTo>
                    <a:pt x="171450" y="593407"/>
                    <a:pt x="185738" y="601028"/>
                    <a:pt x="199073" y="607695"/>
                  </a:cubicBezTo>
                  <a:lnTo>
                    <a:pt x="196215" y="615315"/>
                  </a:lnTo>
                  <a:close/>
                  <a:moveTo>
                    <a:pt x="605790" y="599122"/>
                  </a:moveTo>
                  <a:lnTo>
                    <a:pt x="602932" y="590550"/>
                  </a:lnTo>
                  <a:cubicBezTo>
                    <a:pt x="617220" y="584835"/>
                    <a:pt x="631507" y="579120"/>
                    <a:pt x="645795" y="572453"/>
                  </a:cubicBezTo>
                  <a:lnTo>
                    <a:pt x="649605" y="581025"/>
                  </a:lnTo>
                  <a:cubicBezTo>
                    <a:pt x="635318" y="587692"/>
                    <a:pt x="620078" y="593407"/>
                    <a:pt x="605790" y="599122"/>
                  </a:cubicBezTo>
                  <a:close/>
                  <a:moveTo>
                    <a:pt x="116205" y="564832"/>
                  </a:moveTo>
                  <a:cubicBezTo>
                    <a:pt x="104775" y="554355"/>
                    <a:pt x="93345" y="543878"/>
                    <a:pt x="82867" y="531495"/>
                  </a:cubicBezTo>
                  <a:lnTo>
                    <a:pt x="89535" y="525780"/>
                  </a:lnTo>
                  <a:cubicBezTo>
                    <a:pt x="99060" y="537210"/>
                    <a:pt x="110490" y="548640"/>
                    <a:pt x="121920" y="558165"/>
                  </a:cubicBezTo>
                  <a:lnTo>
                    <a:pt x="116205" y="564832"/>
                  </a:lnTo>
                  <a:close/>
                  <a:moveTo>
                    <a:pt x="55245" y="493395"/>
                  </a:moveTo>
                  <a:cubicBezTo>
                    <a:pt x="52388" y="489585"/>
                    <a:pt x="50482" y="485775"/>
                    <a:pt x="47625" y="481013"/>
                  </a:cubicBezTo>
                  <a:cubicBezTo>
                    <a:pt x="41910" y="471488"/>
                    <a:pt x="37147" y="461963"/>
                    <a:pt x="32385" y="451485"/>
                  </a:cubicBezTo>
                  <a:lnTo>
                    <a:pt x="40957" y="447675"/>
                  </a:lnTo>
                  <a:cubicBezTo>
                    <a:pt x="45720" y="457200"/>
                    <a:pt x="50482" y="466725"/>
                    <a:pt x="55245" y="476250"/>
                  </a:cubicBezTo>
                  <a:cubicBezTo>
                    <a:pt x="57150" y="480060"/>
                    <a:pt x="60007" y="483870"/>
                    <a:pt x="61913" y="487680"/>
                  </a:cubicBezTo>
                  <a:lnTo>
                    <a:pt x="55245" y="493395"/>
                  </a:lnTo>
                  <a:close/>
                  <a:moveTo>
                    <a:pt x="17145" y="408622"/>
                  </a:moveTo>
                  <a:cubicBezTo>
                    <a:pt x="12382" y="394335"/>
                    <a:pt x="9525" y="378142"/>
                    <a:pt x="6667" y="362902"/>
                  </a:cubicBezTo>
                  <a:lnTo>
                    <a:pt x="15240" y="360997"/>
                  </a:lnTo>
                  <a:cubicBezTo>
                    <a:pt x="18097" y="376238"/>
                    <a:pt x="21907" y="391478"/>
                    <a:pt x="25717" y="405765"/>
                  </a:cubicBezTo>
                  <a:lnTo>
                    <a:pt x="17145" y="408622"/>
                  </a:lnTo>
                  <a:close/>
                  <a:moveTo>
                    <a:pt x="952" y="316230"/>
                  </a:moveTo>
                  <a:cubicBezTo>
                    <a:pt x="0" y="305752"/>
                    <a:pt x="0" y="295275"/>
                    <a:pt x="0" y="284797"/>
                  </a:cubicBezTo>
                  <a:cubicBezTo>
                    <a:pt x="0" y="280035"/>
                    <a:pt x="0" y="274320"/>
                    <a:pt x="0" y="269557"/>
                  </a:cubicBezTo>
                  <a:lnTo>
                    <a:pt x="9525" y="269557"/>
                  </a:lnTo>
                  <a:cubicBezTo>
                    <a:pt x="9525" y="274320"/>
                    <a:pt x="9525" y="279082"/>
                    <a:pt x="9525" y="284797"/>
                  </a:cubicBezTo>
                  <a:cubicBezTo>
                    <a:pt x="9525" y="295275"/>
                    <a:pt x="9525" y="305752"/>
                    <a:pt x="10477" y="316230"/>
                  </a:cubicBezTo>
                  <a:lnTo>
                    <a:pt x="952" y="316230"/>
                  </a:lnTo>
                  <a:close/>
                  <a:moveTo>
                    <a:pt x="12382" y="223838"/>
                  </a:moveTo>
                  <a:lnTo>
                    <a:pt x="2857" y="222885"/>
                  </a:lnTo>
                  <a:cubicBezTo>
                    <a:pt x="4763" y="207645"/>
                    <a:pt x="6667" y="192405"/>
                    <a:pt x="9525" y="176213"/>
                  </a:cubicBezTo>
                  <a:lnTo>
                    <a:pt x="18097" y="178117"/>
                  </a:lnTo>
                  <a:cubicBezTo>
                    <a:pt x="16192" y="193357"/>
                    <a:pt x="14288" y="208597"/>
                    <a:pt x="12382" y="223838"/>
                  </a:cubicBezTo>
                  <a:close/>
                  <a:moveTo>
                    <a:pt x="29527" y="133350"/>
                  </a:moveTo>
                  <a:lnTo>
                    <a:pt x="20955" y="131445"/>
                  </a:lnTo>
                  <a:cubicBezTo>
                    <a:pt x="24765" y="117157"/>
                    <a:pt x="29527" y="101917"/>
                    <a:pt x="34290" y="86677"/>
                  </a:cubicBezTo>
                  <a:lnTo>
                    <a:pt x="42863" y="89535"/>
                  </a:lnTo>
                  <a:cubicBezTo>
                    <a:pt x="37147" y="103822"/>
                    <a:pt x="33338" y="118110"/>
                    <a:pt x="29527" y="133350"/>
                  </a:cubicBezTo>
                  <a:close/>
                  <a:moveTo>
                    <a:pt x="57150" y="45720"/>
                  </a:moveTo>
                  <a:lnTo>
                    <a:pt x="48577" y="42863"/>
                  </a:lnTo>
                  <a:cubicBezTo>
                    <a:pt x="54292" y="28575"/>
                    <a:pt x="60007" y="14288"/>
                    <a:pt x="66675" y="0"/>
                  </a:cubicBezTo>
                  <a:lnTo>
                    <a:pt x="75247" y="3810"/>
                  </a:lnTo>
                  <a:cubicBezTo>
                    <a:pt x="68580" y="17145"/>
                    <a:pt x="62865" y="31432"/>
                    <a:pt x="57150" y="4572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10" name="Google Shape;210;p25"/>
          <p:cNvSpPr/>
          <p:nvPr/>
        </p:nvSpPr>
        <p:spPr>
          <a:xfrm>
            <a:off x="10679730" y="640469"/>
            <a:ext cx="1047928" cy="915671"/>
          </a:xfrm>
          <a:custGeom>
            <a:avLst/>
            <a:gdLst/>
            <a:ahLst/>
            <a:cxnLst/>
            <a:rect l="l" t="t" r="r" b="b"/>
            <a:pathLst>
              <a:path w="578167" h="505198" extrusionOk="0">
                <a:moveTo>
                  <a:pt x="428625" y="256596"/>
                </a:moveTo>
                <a:cubicBezTo>
                  <a:pt x="429578" y="256596"/>
                  <a:pt x="432435" y="254691"/>
                  <a:pt x="437198" y="248976"/>
                </a:cubicBezTo>
                <a:cubicBezTo>
                  <a:pt x="483870" y="203256"/>
                  <a:pt x="531495" y="156584"/>
                  <a:pt x="578168" y="110864"/>
                </a:cubicBezTo>
                <a:cubicBezTo>
                  <a:pt x="568643" y="108006"/>
                  <a:pt x="560070" y="106101"/>
                  <a:pt x="550545" y="103244"/>
                </a:cubicBezTo>
                <a:cubicBezTo>
                  <a:pt x="547688" y="102291"/>
                  <a:pt x="544830" y="101339"/>
                  <a:pt x="541020" y="100386"/>
                </a:cubicBezTo>
                <a:cubicBezTo>
                  <a:pt x="538163" y="99434"/>
                  <a:pt x="532448" y="93719"/>
                  <a:pt x="531495" y="97529"/>
                </a:cubicBezTo>
                <a:cubicBezTo>
                  <a:pt x="527685" y="91814"/>
                  <a:pt x="482918" y="78479"/>
                  <a:pt x="521970" y="94671"/>
                </a:cubicBezTo>
                <a:cubicBezTo>
                  <a:pt x="507683" y="88956"/>
                  <a:pt x="496253" y="85146"/>
                  <a:pt x="490538" y="82289"/>
                </a:cubicBezTo>
                <a:cubicBezTo>
                  <a:pt x="488633" y="82289"/>
                  <a:pt x="487680" y="82289"/>
                  <a:pt x="486728" y="81336"/>
                </a:cubicBezTo>
                <a:cubicBezTo>
                  <a:pt x="489585" y="82289"/>
                  <a:pt x="498158" y="86099"/>
                  <a:pt x="513398" y="90861"/>
                </a:cubicBezTo>
                <a:cubicBezTo>
                  <a:pt x="505778" y="88004"/>
                  <a:pt x="500063" y="86099"/>
                  <a:pt x="494348" y="85146"/>
                </a:cubicBezTo>
                <a:cubicBezTo>
                  <a:pt x="493395" y="85146"/>
                  <a:pt x="492443" y="85146"/>
                  <a:pt x="491490" y="85146"/>
                </a:cubicBezTo>
                <a:cubicBezTo>
                  <a:pt x="495300" y="86099"/>
                  <a:pt x="499110" y="87051"/>
                  <a:pt x="503873" y="88004"/>
                </a:cubicBezTo>
                <a:cubicBezTo>
                  <a:pt x="498158" y="87051"/>
                  <a:pt x="493395" y="85146"/>
                  <a:pt x="489585" y="85146"/>
                </a:cubicBezTo>
                <a:cubicBezTo>
                  <a:pt x="485775" y="85146"/>
                  <a:pt x="481965" y="85146"/>
                  <a:pt x="479108" y="85146"/>
                </a:cubicBezTo>
                <a:cubicBezTo>
                  <a:pt x="476250" y="85146"/>
                  <a:pt x="473393" y="86099"/>
                  <a:pt x="470535" y="86099"/>
                </a:cubicBezTo>
                <a:cubicBezTo>
                  <a:pt x="466725" y="87051"/>
                  <a:pt x="463868" y="88004"/>
                  <a:pt x="462915" y="88956"/>
                </a:cubicBezTo>
                <a:cubicBezTo>
                  <a:pt x="461963" y="89909"/>
                  <a:pt x="461010" y="89909"/>
                  <a:pt x="460058" y="89909"/>
                </a:cubicBezTo>
                <a:cubicBezTo>
                  <a:pt x="457200" y="90861"/>
                  <a:pt x="457200" y="90861"/>
                  <a:pt x="458153" y="89909"/>
                </a:cubicBezTo>
                <a:cubicBezTo>
                  <a:pt x="461963" y="89909"/>
                  <a:pt x="463868" y="88004"/>
                  <a:pt x="468630" y="85146"/>
                </a:cubicBezTo>
                <a:cubicBezTo>
                  <a:pt x="465773" y="87051"/>
                  <a:pt x="462915" y="88956"/>
                  <a:pt x="461010" y="89909"/>
                </a:cubicBezTo>
                <a:cubicBezTo>
                  <a:pt x="461963" y="88956"/>
                  <a:pt x="462915" y="88004"/>
                  <a:pt x="464820" y="87051"/>
                </a:cubicBezTo>
                <a:cubicBezTo>
                  <a:pt x="462915" y="88956"/>
                  <a:pt x="461010" y="89909"/>
                  <a:pt x="460058" y="90861"/>
                </a:cubicBezTo>
                <a:cubicBezTo>
                  <a:pt x="453390" y="94671"/>
                  <a:pt x="457200" y="90861"/>
                  <a:pt x="471488" y="76574"/>
                </a:cubicBezTo>
                <a:cubicBezTo>
                  <a:pt x="450533" y="98481"/>
                  <a:pt x="449580" y="99434"/>
                  <a:pt x="467678" y="75621"/>
                </a:cubicBezTo>
                <a:cubicBezTo>
                  <a:pt x="448628" y="100386"/>
                  <a:pt x="447675" y="100386"/>
                  <a:pt x="461963" y="73716"/>
                </a:cubicBezTo>
                <a:cubicBezTo>
                  <a:pt x="447675" y="101339"/>
                  <a:pt x="446723" y="101339"/>
                  <a:pt x="457200" y="71811"/>
                </a:cubicBezTo>
                <a:cubicBezTo>
                  <a:pt x="446723" y="101339"/>
                  <a:pt x="445770" y="102291"/>
                  <a:pt x="453390" y="70859"/>
                </a:cubicBezTo>
                <a:cubicBezTo>
                  <a:pt x="448628" y="91814"/>
                  <a:pt x="446723" y="98481"/>
                  <a:pt x="446723" y="89909"/>
                </a:cubicBezTo>
                <a:cubicBezTo>
                  <a:pt x="447675" y="86099"/>
                  <a:pt x="448628" y="81336"/>
                  <a:pt x="450533" y="73716"/>
                </a:cubicBezTo>
                <a:cubicBezTo>
                  <a:pt x="448628" y="80384"/>
                  <a:pt x="447675" y="86099"/>
                  <a:pt x="446723" y="88956"/>
                </a:cubicBezTo>
                <a:cubicBezTo>
                  <a:pt x="446723" y="87051"/>
                  <a:pt x="446723" y="83241"/>
                  <a:pt x="446723" y="79431"/>
                </a:cubicBezTo>
                <a:cubicBezTo>
                  <a:pt x="447675" y="80384"/>
                  <a:pt x="447675" y="79431"/>
                  <a:pt x="446723" y="77526"/>
                </a:cubicBezTo>
                <a:cubicBezTo>
                  <a:pt x="446723" y="74669"/>
                  <a:pt x="446723" y="70859"/>
                  <a:pt x="446723" y="67049"/>
                </a:cubicBezTo>
                <a:cubicBezTo>
                  <a:pt x="446723" y="70859"/>
                  <a:pt x="446723" y="74669"/>
                  <a:pt x="446723" y="77526"/>
                </a:cubicBezTo>
                <a:cubicBezTo>
                  <a:pt x="445770" y="76574"/>
                  <a:pt x="445770" y="75621"/>
                  <a:pt x="444818" y="74669"/>
                </a:cubicBezTo>
                <a:cubicBezTo>
                  <a:pt x="443865" y="73716"/>
                  <a:pt x="442913" y="72764"/>
                  <a:pt x="441008" y="71811"/>
                </a:cubicBezTo>
                <a:cubicBezTo>
                  <a:pt x="441008" y="72764"/>
                  <a:pt x="441008" y="73716"/>
                  <a:pt x="441008" y="74669"/>
                </a:cubicBezTo>
                <a:cubicBezTo>
                  <a:pt x="443865" y="76574"/>
                  <a:pt x="445770" y="77526"/>
                  <a:pt x="445770" y="78479"/>
                </a:cubicBezTo>
                <a:cubicBezTo>
                  <a:pt x="445770" y="78479"/>
                  <a:pt x="446723" y="79431"/>
                  <a:pt x="446723" y="79431"/>
                </a:cubicBezTo>
                <a:cubicBezTo>
                  <a:pt x="446723" y="85146"/>
                  <a:pt x="445770" y="88956"/>
                  <a:pt x="445770" y="91814"/>
                </a:cubicBezTo>
                <a:cubicBezTo>
                  <a:pt x="444818" y="95624"/>
                  <a:pt x="444818" y="95624"/>
                  <a:pt x="443865" y="90861"/>
                </a:cubicBezTo>
                <a:cubicBezTo>
                  <a:pt x="443865" y="90861"/>
                  <a:pt x="443865" y="89909"/>
                  <a:pt x="442913" y="88956"/>
                </a:cubicBezTo>
                <a:cubicBezTo>
                  <a:pt x="441960" y="87051"/>
                  <a:pt x="437198" y="80384"/>
                  <a:pt x="434340" y="75621"/>
                </a:cubicBezTo>
                <a:cubicBezTo>
                  <a:pt x="428625" y="70859"/>
                  <a:pt x="421958" y="65144"/>
                  <a:pt x="418148" y="61334"/>
                </a:cubicBezTo>
                <a:cubicBezTo>
                  <a:pt x="411480" y="57524"/>
                  <a:pt x="405765" y="54666"/>
                  <a:pt x="406718" y="52761"/>
                </a:cubicBezTo>
                <a:cubicBezTo>
                  <a:pt x="397193" y="49904"/>
                  <a:pt x="392430" y="49904"/>
                  <a:pt x="393383" y="48951"/>
                </a:cubicBezTo>
                <a:cubicBezTo>
                  <a:pt x="380048" y="51809"/>
                  <a:pt x="379095" y="51809"/>
                  <a:pt x="391478" y="45141"/>
                </a:cubicBezTo>
                <a:cubicBezTo>
                  <a:pt x="373380" y="54666"/>
                  <a:pt x="374333" y="52761"/>
                  <a:pt x="391478" y="33711"/>
                </a:cubicBezTo>
                <a:cubicBezTo>
                  <a:pt x="373380" y="53714"/>
                  <a:pt x="371475" y="55619"/>
                  <a:pt x="380048" y="33711"/>
                </a:cubicBezTo>
                <a:cubicBezTo>
                  <a:pt x="375285" y="47046"/>
                  <a:pt x="373380" y="50856"/>
                  <a:pt x="373380" y="45141"/>
                </a:cubicBezTo>
                <a:cubicBezTo>
                  <a:pt x="373380" y="45141"/>
                  <a:pt x="372428" y="42284"/>
                  <a:pt x="371475" y="35616"/>
                </a:cubicBezTo>
                <a:cubicBezTo>
                  <a:pt x="370523" y="33711"/>
                  <a:pt x="369570" y="30854"/>
                  <a:pt x="368618" y="27996"/>
                </a:cubicBezTo>
                <a:cubicBezTo>
                  <a:pt x="365760" y="23234"/>
                  <a:pt x="359093" y="14661"/>
                  <a:pt x="349568" y="4184"/>
                </a:cubicBezTo>
                <a:cubicBezTo>
                  <a:pt x="371475" y="29901"/>
                  <a:pt x="346710" y="5136"/>
                  <a:pt x="338138" y="374"/>
                </a:cubicBezTo>
                <a:cubicBezTo>
                  <a:pt x="331470" y="-579"/>
                  <a:pt x="325755" y="374"/>
                  <a:pt x="320993" y="2279"/>
                </a:cubicBezTo>
                <a:cubicBezTo>
                  <a:pt x="316230" y="4184"/>
                  <a:pt x="311468" y="7041"/>
                  <a:pt x="306705" y="10851"/>
                </a:cubicBezTo>
                <a:cubicBezTo>
                  <a:pt x="302895" y="14661"/>
                  <a:pt x="299085" y="18471"/>
                  <a:pt x="295275" y="23234"/>
                </a:cubicBezTo>
                <a:cubicBezTo>
                  <a:pt x="290513" y="28949"/>
                  <a:pt x="285750" y="34664"/>
                  <a:pt x="280988" y="40379"/>
                </a:cubicBezTo>
                <a:cubicBezTo>
                  <a:pt x="239078" y="91814"/>
                  <a:pt x="263843" y="65144"/>
                  <a:pt x="221933" y="116579"/>
                </a:cubicBezTo>
                <a:cubicBezTo>
                  <a:pt x="181928" y="165156"/>
                  <a:pt x="171450" y="156584"/>
                  <a:pt x="129540" y="204209"/>
                </a:cubicBezTo>
                <a:cubicBezTo>
                  <a:pt x="96203" y="242309"/>
                  <a:pt x="41910" y="278504"/>
                  <a:pt x="11430" y="321366"/>
                </a:cubicBezTo>
                <a:cubicBezTo>
                  <a:pt x="7620" y="327081"/>
                  <a:pt x="3810" y="333749"/>
                  <a:pt x="0" y="340416"/>
                </a:cubicBezTo>
                <a:cubicBezTo>
                  <a:pt x="5715" y="343274"/>
                  <a:pt x="13335" y="355656"/>
                  <a:pt x="15240" y="348989"/>
                </a:cubicBezTo>
                <a:cubicBezTo>
                  <a:pt x="20955" y="361371"/>
                  <a:pt x="31433" y="379469"/>
                  <a:pt x="28575" y="360419"/>
                </a:cubicBezTo>
                <a:cubicBezTo>
                  <a:pt x="34290" y="383279"/>
                  <a:pt x="56198" y="392804"/>
                  <a:pt x="40958" y="373754"/>
                </a:cubicBezTo>
                <a:cubicBezTo>
                  <a:pt x="43815" y="377564"/>
                  <a:pt x="46673" y="380421"/>
                  <a:pt x="49530" y="383279"/>
                </a:cubicBezTo>
                <a:cubicBezTo>
                  <a:pt x="60008" y="388994"/>
                  <a:pt x="67628" y="391851"/>
                  <a:pt x="68580" y="392804"/>
                </a:cubicBezTo>
                <a:cubicBezTo>
                  <a:pt x="72390" y="393756"/>
                  <a:pt x="74295" y="393756"/>
                  <a:pt x="74295" y="393756"/>
                </a:cubicBezTo>
                <a:cubicBezTo>
                  <a:pt x="75248" y="394709"/>
                  <a:pt x="70485" y="394709"/>
                  <a:pt x="59055" y="396614"/>
                </a:cubicBezTo>
                <a:cubicBezTo>
                  <a:pt x="70485" y="394709"/>
                  <a:pt x="77153" y="394709"/>
                  <a:pt x="77153" y="393756"/>
                </a:cubicBezTo>
                <a:cubicBezTo>
                  <a:pt x="78105" y="394709"/>
                  <a:pt x="72390" y="394709"/>
                  <a:pt x="60960" y="397566"/>
                </a:cubicBezTo>
                <a:cubicBezTo>
                  <a:pt x="72390" y="394709"/>
                  <a:pt x="79058" y="394709"/>
                  <a:pt x="78105" y="394709"/>
                </a:cubicBezTo>
                <a:cubicBezTo>
                  <a:pt x="78105" y="395661"/>
                  <a:pt x="77153" y="395661"/>
                  <a:pt x="73343" y="397566"/>
                </a:cubicBezTo>
                <a:cubicBezTo>
                  <a:pt x="70485" y="398519"/>
                  <a:pt x="67628" y="399471"/>
                  <a:pt x="63818" y="400424"/>
                </a:cubicBezTo>
                <a:cubicBezTo>
                  <a:pt x="67628" y="399471"/>
                  <a:pt x="70485" y="398519"/>
                  <a:pt x="73343" y="397566"/>
                </a:cubicBezTo>
                <a:cubicBezTo>
                  <a:pt x="70485" y="398519"/>
                  <a:pt x="66675" y="399471"/>
                  <a:pt x="62865" y="401376"/>
                </a:cubicBezTo>
                <a:cubicBezTo>
                  <a:pt x="72390" y="397566"/>
                  <a:pt x="78105" y="396614"/>
                  <a:pt x="80010" y="395661"/>
                </a:cubicBezTo>
                <a:cubicBezTo>
                  <a:pt x="80010" y="395661"/>
                  <a:pt x="80010" y="395661"/>
                  <a:pt x="80010" y="395661"/>
                </a:cubicBezTo>
                <a:cubicBezTo>
                  <a:pt x="80010" y="395661"/>
                  <a:pt x="80010" y="396614"/>
                  <a:pt x="80010" y="396614"/>
                </a:cubicBezTo>
                <a:cubicBezTo>
                  <a:pt x="77153" y="397566"/>
                  <a:pt x="72390" y="399471"/>
                  <a:pt x="65723" y="402329"/>
                </a:cubicBezTo>
                <a:cubicBezTo>
                  <a:pt x="72390" y="399471"/>
                  <a:pt x="78105" y="397566"/>
                  <a:pt x="80010" y="396614"/>
                </a:cubicBezTo>
                <a:cubicBezTo>
                  <a:pt x="79058" y="398519"/>
                  <a:pt x="74295" y="400424"/>
                  <a:pt x="67628" y="405186"/>
                </a:cubicBezTo>
                <a:cubicBezTo>
                  <a:pt x="75248" y="400424"/>
                  <a:pt x="80010" y="398519"/>
                  <a:pt x="80963" y="396614"/>
                </a:cubicBezTo>
                <a:cubicBezTo>
                  <a:pt x="80963" y="396614"/>
                  <a:pt x="80963" y="396614"/>
                  <a:pt x="81915" y="396614"/>
                </a:cubicBezTo>
                <a:cubicBezTo>
                  <a:pt x="81915" y="398519"/>
                  <a:pt x="77153" y="401376"/>
                  <a:pt x="68580" y="406139"/>
                </a:cubicBezTo>
                <a:cubicBezTo>
                  <a:pt x="77153" y="400424"/>
                  <a:pt x="82868" y="397566"/>
                  <a:pt x="81915" y="396614"/>
                </a:cubicBezTo>
                <a:cubicBezTo>
                  <a:pt x="81915" y="396614"/>
                  <a:pt x="81915" y="396614"/>
                  <a:pt x="81915" y="396614"/>
                </a:cubicBezTo>
                <a:cubicBezTo>
                  <a:pt x="83820" y="398519"/>
                  <a:pt x="79058" y="402329"/>
                  <a:pt x="70485" y="408996"/>
                </a:cubicBezTo>
                <a:cubicBezTo>
                  <a:pt x="80010" y="402329"/>
                  <a:pt x="85725" y="399471"/>
                  <a:pt x="82868" y="397566"/>
                </a:cubicBezTo>
                <a:cubicBezTo>
                  <a:pt x="84773" y="399471"/>
                  <a:pt x="81915" y="402329"/>
                  <a:pt x="75248" y="406139"/>
                </a:cubicBezTo>
                <a:cubicBezTo>
                  <a:pt x="74295" y="407091"/>
                  <a:pt x="72390" y="408044"/>
                  <a:pt x="71438" y="408996"/>
                </a:cubicBezTo>
                <a:cubicBezTo>
                  <a:pt x="72390" y="408044"/>
                  <a:pt x="73343" y="408044"/>
                  <a:pt x="74295" y="407091"/>
                </a:cubicBezTo>
                <a:cubicBezTo>
                  <a:pt x="73343" y="408044"/>
                  <a:pt x="72390" y="408996"/>
                  <a:pt x="70485" y="409949"/>
                </a:cubicBezTo>
                <a:cubicBezTo>
                  <a:pt x="72390" y="408996"/>
                  <a:pt x="73343" y="408044"/>
                  <a:pt x="74295" y="407091"/>
                </a:cubicBezTo>
                <a:cubicBezTo>
                  <a:pt x="81915" y="402329"/>
                  <a:pt x="87630" y="399471"/>
                  <a:pt x="85725" y="397566"/>
                </a:cubicBezTo>
                <a:cubicBezTo>
                  <a:pt x="87630" y="398519"/>
                  <a:pt x="87630" y="400424"/>
                  <a:pt x="88583" y="402329"/>
                </a:cubicBezTo>
                <a:cubicBezTo>
                  <a:pt x="88583" y="402329"/>
                  <a:pt x="88583" y="402329"/>
                  <a:pt x="89535" y="403281"/>
                </a:cubicBezTo>
                <a:cubicBezTo>
                  <a:pt x="89535" y="402329"/>
                  <a:pt x="88583" y="400424"/>
                  <a:pt x="88583" y="399471"/>
                </a:cubicBezTo>
                <a:cubicBezTo>
                  <a:pt x="88583" y="399471"/>
                  <a:pt x="89535" y="399471"/>
                  <a:pt x="89535" y="399471"/>
                </a:cubicBezTo>
                <a:cubicBezTo>
                  <a:pt x="90488" y="400424"/>
                  <a:pt x="90488" y="401376"/>
                  <a:pt x="91440" y="402329"/>
                </a:cubicBezTo>
                <a:cubicBezTo>
                  <a:pt x="91440" y="401376"/>
                  <a:pt x="90488" y="400424"/>
                  <a:pt x="90488" y="399471"/>
                </a:cubicBezTo>
                <a:cubicBezTo>
                  <a:pt x="90488" y="399471"/>
                  <a:pt x="91440" y="399471"/>
                  <a:pt x="91440" y="399471"/>
                </a:cubicBezTo>
                <a:cubicBezTo>
                  <a:pt x="91440" y="400424"/>
                  <a:pt x="92393" y="401376"/>
                  <a:pt x="92393" y="402329"/>
                </a:cubicBezTo>
                <a:lnTo>
                  <a:pt x="92393" y="402329"/>
                </a:lnTo>
                <a:cubicBezTo>
                  <a:pt x="92393" y="402329"/>
                  <a:pt x="93345" y="402329"/>
                  <a:pt x="93345" y="403281"/>
                </a:cubicBezTo>
                <a:cubicBezTo>
                  <a:pt x="93345" y="402329"/>
                  <a:pt x="92393" y="400424"/>
                  <a:pt x="92393" y="399471"/>
                </a:cubicBezTo>
                <a:cubicBezTo>
                  <a:pt x="92393" y="399471"/>
                  <a:pt x="93345" y="399471"/>
                  <a:pt x="93345" y="399471"/>
                </a:cubicBezTo>
                <a:cubicBezTo>
                  <a:pt x="94298" y="399471"/>
                  <a:pt x="95250" y="399471"/>
                  <a:pt x="95250" y="400424"/>
                </a:cubicBezTo>
                <a:cubicBezTo>
                  <a:pt x="95250" y="401376"/>
                  <a:pt x="95250" y="402329"/>
                  <a:pt x="95250" y="403281"/>
                </a:cubicBezTo>
                <a:cubicBezTo>
                  <a:pt x="95250" y="403281"/>
                  <a:pt x="94298" y="402329"/>
                  <a:pt x="94298" y="402329"/>
                </a:cubicBezTo>
                <a:cubicBezTo>
                  <a:pt x="94298" y="402329"/>
                  <a:pt x="95250" y="403281"/>
                  <a:pt x="95250" y="403281"/>
                </a:cubicBezTo>
                <a:cubicBezTo>
                  <a:pt x="95250" y="403281"/>
                  <a:pt x="95250" y="404234"/>
                  <a:pt x="95250" y="404234"/>
                </a:cubicBezTo>
                <a:cubicBezTo>
                  <a:pt x="96203" y="405186"/>
                  <a:pt x="96203" y="406139"/>
                  <a:pt x="97155" y="408044"/>
                </a:cubicBezTo>
                <a:cubicBezTo>
                  <a:pt x="97155" y="408044"/>
                  <a:pt x="97155" y="408044"/>
                  <a:pt x="97155" y="408044"/>
                </a:cubicBezTo>
                <a:cubicBezTo>
                  <a:pt x="97155" y="408044"/>
                  <a:pt x="97155" y="408044"/>
                  <a:pt x="97155" y="408044"/>
                </a:cubicBezTo>
                <a:cubicBezTo>
                  <a:pt x="97155" y="408996"/>
                  <a:pt x="98108" y="409949"/>
                  <a:pt x="98108" y="411854"/>
                </a:cubicBezTo>
                <a:cubicBezTo>
                  <a:pt x="100013" y="414711"/>
                  <a:pt x="100965" y="417569"/>
                  <a:pt x="101918" y="420426"/>
                </a:cubicBezTo>
                <a:cubicBezTo>
                  <a:pt x="101918" y="420426"/>
                  <a:pt x="101918" y="420426"/>
                  <a:pt x="101918" y="420426"/>
                </a:cubicBezTo>
                <a:cubicBezTo>
                  <a:pt x="101918" y="420426"/>
                  <a:pt x="101918" y="420426"/>
                  <a:pt x="101918" y="420426"/>
                </a:cubicBezTo>
                <a:cubicBezTo>
                  <a:pt x="101918" y="420426"/>
                  <a:pt x="101918" y="420426"/>
                  <a:pt x="101918" y="420426"/>
                </a:cubicBezTo>
                <a:cubicBezTo>
                  <a:pt x="101918" y="421379"/>
                  <a:pt x="102870" y="422331"/>
                  <a:pt x="102870" y="424236"/>
                </a:cubicBezTo>
                <a:cubicBezTo>
                  <a:pt x="102870" y="425189"/>
                  <a:pt x="102870" y="426141"/>
                  <a:pt x="102870" y="427094"/>
                </a:cubicBezTo>
                <a:cubicBezTo>
                  <a:pt x="102870" y="426141"/>
                  <a:pt x="102870" y="426141"/>
                  <a:pt x="102870" y="425189"/>
                </a:cubicBezTo>
                <a:cubicBezTo>
                  <a:pt x="102870" y="426141"/>
                  <a:pt x="102870" y="426141"/>
                  <a:pt x="102870" y="427094"/>
                </a:cubicBezTo>
                <a:cubicBezTo>
                  <a:pt x="102870" y="427094"/>
                  <a:pt x="102870" y="427094"/>
                  <a:pt x="102870" y="427094"/>
                </a:cubicBezTo>
                <a:cubicBezTo>
                  <a:pt x="102870" y="426141"/>
                  <a:pt x="102870" y="425189"/>
                  <a:pt x="102870" y="424236"/>
                </a:cubicBezTo>
                <a:cubicBezTo>
                  <a:pt x="102870" y="423284"/>
                  <a:pt x="102870" y="423284"/>
                  <a:pt x="101918" y="422331"/>
                </a:cubicBezTo>
                <a:cubicBezTo>
                  <a:pt x="101918" y="422331"/>
                  <a:pt x="101918" y="422331"/>
                  <a:pt x="101918" y="422331"/>
                </a:cubicBezTo>
                <a:cubicBezTo>
                  <a:pt x="101918" y="422331"/>
                  <a:pt x="101918" y="422331"/>
                  <a:pt x="101918" y="422331"/>
                </a:cubicBezTo>
                <a:cubicBezTo>
                  <a:pt x="101918" y="422331"/>
                  <a:pt x="101918" y="422331"/>
                  <a:pt x="101918" y="422331"/>
                </a:cubicBezTo>
                <a:cubicBezTo>
                  <a:pt x="100965" y="420426"/>
                  <a:pt x="100013" y="417569"/>
                  <a:pt x="99060" y="415664"/>
                </a:cubicBezTo>
                <a:cubicBezTo>
                  <a:pt x="99060" y="416616"/>
                  <a:pt x="99060" y="416616"/>
                  <a:pt x="99060" y="417569"/>
                </a:cubicBezTo>
                <a:cubicBezTo>
                  <a:pt x="99060" y="417569"/>
                  <a:pt x="99060" y="417569"/>
                  <a:pt x="99060" y="418521"/>
                </a:cubicBezTo>
                <a:cubicBezTo>
                  <a:pt x="100013" y="420426"/>
                  <a:pt x="100965" y="422331"/>
                  <a:pt x="101918" y="424236"/>
                </a:cubicBezTo>
                <a:lnTo>
                  <a:pt x="101918" y="424236"/>
                </a:lnTo>
                <a:cubicBezTo>
                  <a:pt x="100965" y="423284"/>
                  <a:pt x="100965" y="421379"/>
                  <a:pt x="100013" y="420426"/>
                </a:cubicBezTo>
                <a:cubicBezTo>
                  <a:pt x="100013" y="420426"/>
                  <a:pt x="100013" y="421379"/>
                  <a:pt x="100013" y="421379"/>
                </a:cubicBezTo>
                <a:cubicBezTo>
                  <a:pt x="100965" y="422331"/>
                  <a:pt x="100965" y="423284"/>
                  <a:pt x="101918" y="425189"/>
                </a:cubicBezTo>
                <a:cubicBezTo>
                  <a:pt x="101918" y="425189"/>
                  <a:pt x="101918" y="425189"/>
                  <a:pt x="101918" y="425189"/>
                </a:cubicBezTo>
                <a:cubicBezTo>
                  <a:pt x="101918" y="424236"/>
                  <a:pt x="100965" y="423284"/>
                  <a:pt x="100965" y="422331"/>
                </a:cubicBezTo>
                <a:cubicBezTo>
                  <a:pt x="100965" y="422331"/>
                  <a:pt x="100965" y="422331"/>
                  <a:pt x="100965" y="422331"/>
                </a:cubicBezTo>
                <a:cubicBezTo>
                  <a:pt x="100965" y="422331"/>
                  <a:pt x="100965" y="422331"/>
                  <a:pt x="100965" y="422331"/>
                </a:cubicBezTo>
                <a:cubicBezTo>
                  <a:pt x="100965" y="421379"/>
                  <a:pt x="100013" y="421379"/>
                  <a:pt x="100013" y="420426"/>
                </a:cubicBezTo>
                <a:cubicBezTo>
                  <a:pt x="100013" y="420426"/>
                  <a:pt x="100013" y="419474"/>
                  <a:pt x="100013" y="419474"/>
                </a:cubicBezTo>
                <a:cubicBezTo>
                  <a:pt x="100013" y="419474"/>
                  <a:pt x="100013" y="420426"/>
                  <a:pt x="100965" y="420426"/>
                </a:cubicBezTo>
                <a:cubicBezTo>
                  <a:pt x="100965" y="420426"/>
                  <a:pt x="100965" y="419474"/>
                  <a:pt x="100965" y="419474"/>
                </a:cubicBezTo>
                <a:cubicBezTo>
                  <a:pt x="100965" y="419474"/>
                  <a:pt x="100965" y="419474"/>
                  <a:pt x="100965" y="418521"/>
                </a:cubicBezTo>
                <a:cubicBezTo>
                  <a:pt x="100965" y="418521"/>
                  <a:pt x="100965" y="418521"/>
                  <a:pt x="100965" y="418521"/>
                </a:cubicBezTo>
                <a:cubicBezTo>
                  <a:pt x="100965" y="418521"/>
                  <a:pt x="100965" y="418521"/>
                  <a:pt x="100965" y="418521"/>
                </a:cubicBezTo>
                <a:cubicBezTo>
                  <a:pt x="100965" y="418521"/>
                  <a:pt x="100965" y="418521"/>
                  <a:pt x="100965" y="418521"/>
                </a:cubicBezTo>
                <a:cubicBezTo>
                  <a:pt x="100965" y="418521"/>
                  <a:pt x="100965" y="418521"/>
                  <a:pt x="100965" y="417569"/>
                </a:cubicBezTo>
                <a:cubicBezTo>
                  <a:pt x="100965" y="417569"/>
                  <a:pt x="100965" y="417569"/>
                  <a:pt x="100965" y="417569"/>
                </a:cubicBezTo>
                <a:cubicBezTo>
                  <a:pt x="100965" y="417569"/>
                  <a:pt x="100965" y="417569"/>
                  <a:pt x="100965" y="418521"/>
                </a:cubicBezTo>
                <a:cubicBezTo>
                  <a:pt x="100965" y="418521"/>
                  <a:pt x="100965" y="419474"/>
                  <a:pt x="100965" y="419474"/>
                </a:cubicBezTo>
                <a:cubicBezTo>
                  <a:pt x="100965" y="419474"/>
                  <a:pt x="100965" y="419474"/>
                  <a:pt x="100965" y="418521"/>
                </a:cubicBezTo>
                <a:cubicBezTo>
                  <a:pt x="100965" y="418521"/>
                  <a:pt x="100965" y="418521"/>
                  <a:pt x="100965" y="418521"/>
                </a:cubicBezTo>
                <a:cubicBezTo>
                  <a:pt x="100965" y="418521"/>
                  <a:pt x="100965" y="418521"/>
                  <a:pt x="100965" y="419474"/>
                </a:cubicBezTo>
                <a:cubicBezTo>
                  <a:pt x="100965" y="420426"/>
                  <a:pt x="100965" y="420426"/>
                  <a:pt x="100013" y="420426"/>
                </a:cubicBezTo>
                <a:cubicBezTo>
                  <a:pt x="100013" y="420426"/>
                  <a:pt x="100013" y="420426"/>
                  <a:pt x="100013" y="420426"/>
                </a:cubicBezTo>
                <a:cubicBezTo>
                  <a:pt x="100013" y="420426"/>
                  <a:pt x="100013" y="420426"/>
                  <a:pt x="100013" y="420426"/>
                </a:cubicBezTo>
                <a:cubicBezTo>
                  <a:pt x="100013" y="420426"/>
                  <a:pt x="100013" y="420426"/>
                  <a:pt x="100013" y="420426"/>
                </a:cubicBezTo>
                <a:cubicBezTo>
                  <a:pt x="99060" y="422331"/>
                  <a:pt x="96203" y="423284"/>
                  <a:pt x="92393" y="422331"/>
                </a:cubicBezTo>
                <a:cubicBezTo>
                  <a:pt x="94298" y="423284"/>
                  <a:pt x="96203" y="423284"/>
                  <a:pt x="98108" y="422331"/>
                </a:cubicBezTo>
                <a:cubicBezTo>
                  <a:pt x="99060" y="423284"/>
                  <a:pt x="100965" y="423284"/>
                  <a:pt x="101918" y="423284"/>
                </a:cubicBezTo>
                <a:cubicBezTo>
                  <a:pt x="100965" y="426141"/>
                  <a:pt x="99060" y="427094"/>
                  <a:pt x="95250" y="424236"/>
                </a:cubicBezTo>
                <a:cubicBezTo>
                  <a:pt x="100013" y="427094"/>
                  <a:pt x="101918" y="426141"/>
                  <a:pt x="102870" y="423284"/>
                </a:cubicBezTo>
                <a:cubicBezTo>
                  <a:pt x="103823" y="424236"/>
                  <a:pt x="104775" y="425189"/>
                  <a:pt x="105728" y="426141"/>
                </a:cubicBezTo>
                <a:cubicBezTo>
                  <a:pt x="105728" y="426141"/>
                  <a:pt x="105728" y="426141"/>
                  <a:pt x="105728" y="426141"/>
                </a:cubicBezTo>
                <a:cubicBezTo>
                  <a:pt x="105728" y="426141"/>
                  <a:pt x="105728" y="426141"/>
                  <a:pt x="105728" y="426141"/>
                </a:cubicBezTo>
                <a:cubicBezTo>
                  <a:pt x="105728" y="426141"/>
                  <a:pt x="105728" y="426141"/>
                  <a:pt x="105728" y="426141"/>
                </a:cubicBezTo>
                <a:cubicBezTo>
                  <a:pt x="105728" y="427094"/>
                  <a:pt x="105728" y="427094"/>
                  <a:pt x="105728" y="428046"/>
                </a:cubicBezTo>
                <a:cubicBezTo>
                  <a:pt x="105728" y="428046"/>
                  <a:pt x="105728" y="428046"/>
                  <a:pt x="105728" y="428046"/>
                </a:cubicBezTo>
                <a:cubicBezTo>
                  <a:pt x="105728" y="428046"/>
                  <a:pt x="105728" y="427094"/>
                  <a:pt x="105728" y="427094"/>
                </a:cubicBezTo>
                <a:cubicBezTo>
                  <a:pt x="105728" y="427094"/>
                  <a:pt x="105728" y="427094"/>
                  <a:pt x="105728" y="428046"/>
                </a:cubicBezTo>
                <a:lnTo>
                  <a:pt x="105728" y="428046"/>
                </a:lnTo>
                <a:cubicBezTo>
                  <a:pt x="105728" y="428046"/>
                  <a:pt x="105728" y="428046"/>
                  <a:pt x="105728" y="427094"/>
                </a:cubicBezTo>
                <a:cubicBezTo>
                  <a:pt x="105728" y="427094"/>
                  <a:pt x="105728" y="427094"/>
                  <a:pt x="105728" y="426141"/>
                </a:cubicBezTo>
                <a:cubicBezTo>
                  <a:pt x="105728" y="426141"/>
                  <a:pt x="105728" y="427094"/>
                  <a:pt x="106680" y="427094"/>
                </a:cubicBezTo>
                <a:cubicBezTo>
                  <a:pt x="106680" y="427094"/>
                  <a:pt x="106680" y="426141"/>
                  <a:pt x="105728" y="426141"/>
                </a:cubicBezTo>
                <a:cubicBezTo>
                  <a:pt x="105728" y="426141"/>
                  <a:pt x="105728" y="425189"/>
                  <a:pt x="105728" y="425189"/>
                </a:cubicBezTo>
                <a:cubicBezTo>
                  <a:pt x="105728" y="426141"/>
                  <a:pt x="106680" y="426141"/>
                  <a:pt x="106680" y="427094"/>
                </a:cubicBezTo>
                <a:cubicBezTo>
                  <a:pt x="106680" y="427094"/>
                  <a:pt x="106680" y="427094"/>
                  <a:pt x="106680" y="427094"/>
                </a:cubicBezTo>
                <a:cubicBezTo>
                  <a:pt x="106680" y="427094"/>
                  <a:pt x="106680" y="427094"/>
                  <a:pt x="106680" y="427094"/>
                </a:cubicBezTo>
                <a:lnTo>
                  <a:pt x="106680" y="427094"/>
                </a:lnTo>
                <a:lnTo>
                  <a:pt x="106680" y="427094"/>
                </a:lnTo>
                <a:cubicBezTo>
                  <a:pt x="106680" y="427094"/>
                  <a:pt x="106680" y="428046"/>
                  <a:pt x="106680" y="428046"/>
                </a:cubicBezTo>
                <a:lnTo>
                  <a:pt x="106680" y="428046"/>
                </a:lnTo>
                <a:cubicBezTo>
                  <a:pt x="106680" y="428046"/>
                  <a:pt x="106680" y="428046"/>
                  <a:pt x="106680" y="428046"/>
                </a:cubicBezTo>
                <a:lnTo>
                  <a:pt x="106680" y="428046"/>
                </a:lnTo>
                <a:lnTo>
                  <a:pt x="106680" y="428046"/>
                </a:lnTo>
                <a:cubicBezTo>
                  <a:pt x="106680" y="428046"/>
                  <a:pt x="106680" y="428046"/>
                  <a:pt x="106680" y="428046"/>
                </a:cubicBezTo>
                <a:cubicBezTo>
                  <a:pt x="106680" y="428046"/>
                  <a:pt x="106680" y="428046"/>
                  <a:pt x="106680" y="427094"/>
                </a:cubicBezTo>
                <a:lnTo>
                  <a:pt x="106680" y="427094"/>
                </a:lnTo>
                <a:cubicBezTo>
                  <a:pt x="106680" y="427094"/>
                  <a:pt x="106680" y="427094"/>
                  <a:pt x="106680" y="428046"/>
                </a:cubicBezTo>
                <a:cubicBezTo>
                  <a:pt x="106680" y="428999"/>
                  <a:pt x="106680" y="428999"/>
                  <a:pt x="105728" y="428999"/>
                </a:cubicBezTo>
                <a:cubicBezTo>
                  <a:pt x="105728" y="428999"/>
                  <a:pt x="105728" y="428046"/>
                  <a:pt x="105728" y="428046"/>
                </a:cubicBezTo>
                <a:cubicBezTo>
                  <a:pt x="105728" y="428046"/>
                  <a:pt x="105728" y="428046"/>
                  <a:pt x="105728" y="428046"/>
                </a:cubicBezTo>
                <a:cubicBezTo>
                  <a:pt x="105728" y="428046"/>
                  <a:pt x="105728" y="428999"/>
                  <a:pt x="105728" y="428999"/>
                </a:cubicBezTo>
                <a:cubicBezTo>
                  <a:pt x="104775" y="428999"/>
                  <a:pt x="103823" y="428046"/>
                  <a:pt x="101918" y="427094"/>
                </a:cubicBezTo>
                <a:cubicBezTo>
                  <a:pt x="103823" y="428999"/>
                  <a:pt x="104775" y="428999"/>
                  <a:pt x="105728" y="428999"/>
                </a:cubicBezTo>
                <a:cubicBezTo>
                  <a:pt x="105728" y="429951"/>
                  <a:pt x="104775" y="430904"/>
                  <a:pt x="103823" y="430904"/>
                </a:cubicBezTo>
                <a:cubicBezTo>
                  <a:pt x="102870" y="430904"/>
                  <a:pt x="102870" y="429951"/>
                  <a:pt x="101918" y="428999"/>
                </a:cubicBezTo>
                <a:cubicBezTo>
                  <a:pt x="102870" y="429951"/>
                  <a:pt x="102870" y="429951"/>
                  <a:pt x="103823" y="430904"/>
                </a:cubicBezTo>
                <a:cubicBezTo>
                  <a:pt x="102870" y="430904"/>
                  <a:pt x="100965" y="429951"/>
                  <a:pt x="99060" y="428046"/>
                </a:cubicBezTo>
                <a:cubicBezTo>
                  <a:pt x="100965" y="429951"/>
                  <a:pt x="102870" y="430904"/>
                  <a:pt x="103823" y="430904"/>
                </a:cubicBezTo>
                <a:cubicBezTo>
                  <a:pt x="105728" y="432809"/>
                  <a:pt x="106680" y="431856"/>
                  <a:pt x="106680" y="429951"/>
                </a:cubicBezTo>
                <a:cubicBezTo>
                  <a:pt x="108585" y="435666"/>
                  <a:pt x="107633" y="438524"/>
                  <a:pt x="102870" y="431856"/>
                </a:cubicBezTo>
                <a:cubicBezTo>
                  <a:pt x="104775" y="434714"/>
                  <a:pt x="106680" y="435666"/>
                  <a:pt x="107633" y="436619"/>
                </a:cubicBezTo>
                <a:cubicBezTo>
                  <a:pt x="107633" y="436619"/>
                  <a:pt x="107633" y="436619"/>
                  <a:pt x="107633" y="435666"/>
                </a:cubicBezTo>
                <a:cubicBezTo>
                  <a:pt x="107633" y="435666"/>
                  <a:pt x="107633" y="436619"/>
                  <a:pt x="107633" y="436619"/>
                </a:cubicBezTo>
                <a:cubicBezTo>
                  <a:pt x="109538" y="436619"/>
                  <a:pt x="109538" y="434714"/>
                  <a:pt x="107633" y="430904"/>
                </a:cubicBezTo>
                <a:cubicBezTo>
                  <a:pt x="107633" y="430904"/>
                  <a:pt x="107633" y="430904"/>
                  <a:pt x="107633" y="430904"/>
                </a:cubicBezTo>
                <a:cubicBezTo>
                  <a:pt x="109538" y="435666"/>
                  <a:pt x="110490" y="440429"/>
                  <a:pt x="109538" y="440429"/>
                </a:cubicBezTo>
                <a:cubicBezTo>
                  <a:pt x="109538" y="440429"/>
                  <a:pt x="109538" y="440429"/>
                  <a:pt x="109538" y="440429"/>
                </a:cubicBezTo>
                <a:cubicBezTo>
                  <a:pt x="109538" y="440429"/>
                  <a:pt x="109538" y="440429"/>
                  <a:pt x="109538" y="440429"/>
                </a:cubicBezTo>
                <a:cubicBezTo>
                  <a:pt x="109538" y="440429"/>
                  <a:pt x="108585" y="439476"/>
                  <a:pt x="107633" y="438524"/>
                </a:cubicBezTo>
                <a:cubicBezTo>
                  <a:pt x="108585" y="440429"/>
                  <a:pt x="109538" y="441381"/>
                  <a:pt x="109538" y="441381"/>
                </a:cubicBezTo>
                <a:cubicBezTo>
                  <a:pt x="110490" y="443286"/>
                  <a:pt x="111443" y="443286"/>
                  <a:pt x="111443" y="443286"/>
                </a:cubicBezTo>
                <a:cubicBezTo>
                  <a:pt x="111443" y="442334"/>
                  <a:pt x="110490" y="441381"/>
                  <a:pt x="110490" y="439476"/>
                </a:cubicBezTo>
                <a:cubicBezTo>
                  <a:pt x="110490" y="440429"/>
                  <a:pt x="111443" y="442334"/>
                  <a:pt x="111443" y="443286"/>
                </a:cubicBezTo>
                <a:cubicBezTo>
                  <a:pt x="111443" y="443286"/>
                  <a:pt x="111443" y="443286"/>
                  <a:pt x="111443" y="442334"/>
                </a:cubicBezTo>
                <a:cubicBezTo>
                  <a:pt x="111443" y="440429"/>
                  <a:pt x="110490" y="437571"/>
                  <a:pt x="108585" y="433761"/>
                </a:cubicBezTo>
                <a:cubicBezTo>
                  <a:pt x="109538" y="436619"/>
                  <a:pt x="110490" y="438524"/>
                  <a:pt x="110490" y="439476"/>
                </a:cubicBezTo>
                <a:cubicBezTo>
                  <a:pt x="111443" y="441381"/>
                  <a:pt x="110490" y="442334"/>
                  <a:pt x="109538" y="441381"/>
                </a:cubicBezTo>
                <a:cubicBezTo>
                  <a:pt x="110490" y="441381"/>
                  <a:pt x="110490" y="441381"/>
                  <a:pt x="110490" y="439476"/>
                </a:cubicBezTo>
                <a:cubicBezTo>
                  <a:pt x="110490" y="437571"/>
                  <a:pt x="109538" y="435666"/>
                  <a:pt x="108585" y="433761"/>
                </a:cubicBezTo>
                <a:cubicBezTo>
                  <a:pt x="108585" y="432809"/>
                  <a:pt x="107633" y="432809"/>
                  <a:pt x="107633" y="431856"/>
                </a:cubicBezTo>
                <a:cubicBezTo>
                  <a:pt x="107633" y="431856"/>
                  <a:pt x="107633" y="432809"/>
                  <a:pt x="108585" y="432809"/>
                </a:cubicBezTo>
                <a:cubicBezTo>
                  <a:pt x="108585" y="431856"/>
                  <a:pt x="107633" y="431856"/>
                  <a:pt x="107633" y="430904"/>
                </a:cubicBezTo>
                <a:cubicBezTo>
                  <a:pt x="107633" y="430904"/>
                  <a:pt x="107633" y="430904"/>
                  <a:pt x="107633" y="430904"/>
                </a:cubicBezTo>
                <a:cubicBezTo>
                  <a:pt x="107633" y="430904"/>
                  <a:pt x="107633" y="430904"/>
                  <a:pt x="107633" y="430904"/>
                </a:cubicBezTo>
                <a:cubicBezTo>
                  <a:pt x="107633" y="430904"/>
                  <a:pt x="107633" y="430904"/>
                  <a:pt x="107633" y="430904"/>
                </a:cubicBezTo>
                <a:cubicBezTo>
                  <a:pt x="107633" y="429951"/>
                  <a:pt x="106680" y="429951"/>
                  <a:pt x="106680" y="428999"/>
                </a:cubicBezTo>
                <a:cubicBezTo>
                  <a:pt x="106680" y="428999"/>
                  <a:pt x="106680" y="428999"/>
                  <a:pt x="106680" y="428999"/>
                </a:cubicBezTo>
                <a:cubicBezTo>
                  <a:pt x="106680" y="429951"/>
                  <a:pt x="107633" y="429951"/>
                  <a:pt x="107633" y="430904"/>
                </a:cubicBezTo>
                <a:lnTo>
                  <a:pt x="107633" y="430904"/>
                </a:lnTo>
                <a:lnTo>
                  <a:pt x="107633" y="430904"/>
                </a:lnTo>
                <a:cubicBezTo>
                  <a:pt x="108585" y="431856"/>
                  <a:pt x="108585" y="432809"/>
                  <a:pt x="109538" y="433761"/>
                </a:cubicBezTo>
                <a:cubicBezTo>
                  <a:pt x="112395" y="438524"/>
                  <a:pt x="113348" y="442334"/>
                  <a:pt x="113348" y="444239"/>
                </a:cubicBezTo>
                <a:cubicBezTo>
                  <a:pt x="114300" y="446144"/>
                  <a:pt x="113348" y="446144"/>
                  <a:pt x="113348" y="446144"/>
                </a:cubicBezTo>
                <a:cubicBezTo>
                  <a:pt x="114300" y="448049"/>
                  <a:pt x="114300" y="449001"/>
                  <a:pt x="114300" y="447096"/>
                </a:cubicBezTo>
                <a:cubicBezTo>
                  <a:pt x="115253" y="446144"/>
                  <a:pt x="112395" y="439476"/>
                  <a:pt x="108585" y="432809"/>
                </a:cubicBezTo>
                <a:cubicBezTo>
                  <a:pt x="111443" y="437571"/>
                  <a:pt x="113348" y="441381"/>
                  <a:pt x="114300" y="444239"/>
                </a:cubicBezTo>
                <a:cubicBezTo>
                  <a:pt x="114300" y="443286"/>
                  <a:pt x="114300" y="443286"/>
                  <a:pt x="114300" y="442334"/>
                </a:cubicBezTo>
                <a:cubicBezTo>
                  <a:pt x="114300" y="443286"/>
                  <a:pt x="114300" y="444239"/>
                  <a:pt x="114300" y="445191"/>
                </a:cubicBezTo>
                <a:cubicBezTo>
                  <a:pt x="114300" y="446144"/>
                  <a:pt x="115253" y="447096"/>
                  <a:pt x="115253" y="448049"/>
                </a:cubicBezTo>
                <a:cubicBezTo>
                  <a:pt x="115253" y="449001"/>
                  <a:pt x="115253" y="449001"/>
                  <a:pt x="115253" y="449954"/>
                </a:cubicBezTo>
                <a:cubicBezTo>
                  <a:pt x="115253" y="449954"/>
                  <a:pt x="115253" y="449001"/>
                  <a:pt x="115253" y="448049"/>
                </a:cubicBezTo>
                <a:cubicBezTo>
                  <a:pt x="115253" y="448049"/>
                  <a:pt x="115253" y="448049"/>
                  <a:pt x="115253" y="449001"/>
                </a:cubicBezTo>
                <a:cubicBezTo>
                  <a:pt x="115253" y="449954"/>
                  <a:pt x="116205" y="449954"/>
                  <a:pt x="116205" y="449954"/>
                </a:cubicBezTo>
                <a:cubicBezTo>
                  <a:pt x="117158" y="452811"/>
                  <a:pt x="117158" y="454716"/>
                  <a:pt x="116205" y="453764"/>
                </a:cubicBezTo>
                <a:cubicBezTo>
                  <a:pt x="119063" y="455669"/>
                  <a:pt x="118110" y="451859"/>
                  <a:pt x="117158" y="444239"/>
                </a:cubicBezTo>
                <a:cubicBezTo>
                  <a:pt x="118110" y="451859"/>
                  <a:pt x="120968" y="457574"/>
                  <a:pt x="117158" y="455669"/>
                </a:cubicBezTo>
                <a:cubicBezTo>
                  <a:pt x="121920" y="458526"/>
                  <a:pt x="123825" y="456621"/>
                  <a:pt x="120968" y="448049"/>
                </a:cubicBezTo>
                <a:cubicBezTo>
                  <a:pt x="123825" y="456621"/>
                  <a:pt x="126683" y="461384"/>
                  <a:pt x="120015" y="458526"/>
                </a:cubicBezTo>
                <a:cubicBezTo>
                  <a:pt x="122873" y="460431"/>
                  <a:pt x="126683" y="461384"/>
                  <a:pt x="130493" y="463289"/>
                </a:cubicBezTo>
                <a:cubicBezTo>
                  <a:pt x="128588" y="462336"/>
                  <a:pt x="126683" y="461384"/>
                  <a:pt x="124778" y="460431"/>
                </a:cubicBezTo>
                <a:cubicBezTo>
                  <a:pt x="127635" y="461384"/>
                  <a:pt x="129540" y="462336"/>
                  <a:pt x="132398" y="463289"/>
                </a:cubicBezTo>
                <a:cubicBezTo>
                  <a:pt x="134303" y="464241"/>
                  <a:pt x="136208" y="464241"/>
                  <a:pt x="137160" y="464241"/>
                </a:cubicBezTo>
                <a:cubicBezTo>
                  <a:pt x="135255" y="463289"/>
                  <a:pt x="132398" y="462336"/>
                  <a:pt x="130493" y="461384"/>
                </a:cubicBezTo>
                <a:cubicBezTo>
                  <a:pt x="133350" y="462336"/>
                  <a:pt x="135255" y="463289"/>
                  <a:pt x="138113" y="464241"/>
                </a:cubicBezTo>
                <a:cubicBezTo>
                  <a:pt x="140970" y="464241"/>
                  <a:pt x="141923" y="463289"/>
                  <a:pt x="134303" y="457574"/>
                </a:cubicBezTo>
                <a:cubicBezTo>
                  <a:pt x="141923" y="463289"/>
                  <a:pt x="142875" y="465194"/>
                  <a:pt x="140970" y="465194"/>
                </a:cubicBezTo>
                <a:cubicBezTo>
                  <a:pt x="142875" y="466146"/>
                  <a:pt x="143828" y="466146"/>
                  <a:pt x="145733" y="467099"/>
                </a:cubicBezTo>
                <a:cubicBezTo>
                  <a:pt x="148590" y="468051"/>
                  <a:pt x="150495" y="468051"/>
                  <a:pt x="148590" y="466146"/>
                </a:cubicBezTo>
                <a:cubicBezTo>
                  <a:pt x="148590" y="466146"/>
                  <a:pt x="148590" y="466146"/>
                  <a:pt x="148590" y="466146"/>
                </a:cubicBezTo>
                <a:cubicBezTo>
                  <a:pt x="148590" y="466146"/>
                  <a:pt x="148590" y="466146"/>
                  <a:pt x="148590" y="466146"/>
                </a:cubicBezTo>
                <a:cubicBezTo>
                  <a:pt x="147638" y="465194"/>
                  <a:pt x="145733" y="463289"/>
                  <a:pt x="141923" y="461384"/>
                </a:cubicBezTo>
                <a:cubicBezTo>
                  <a:pt x="145733" y="464241"/>
                  <a:pt x="148590" y="465194"/>
                  <a:pt x="149543" y="467099"/>
                </a:cubicBezTo>
                <a:cubicBezTo>
                  <a:pt x="167640" y="475671"/>
                  <a:pt x="167640" y="475671"/>
                  <a:pt x="149543" y="469956"/>
                </a:cubicBezTo>
                <a:cubicBezTo>
                  <a:pt x="169545" y="476624"/>
                  <a:pt x="173355" y="475671"/>
                  <a:pt x="169545" y="480434"/>
                </a:cubicBezTo>
                <a:cubicBezTo>
                  <a:pt x="173355" y="475671"/>
                  <a:pt x="173355" y="475671"/>
                  <a:pt x="180023" y="487101"/>
                </a:cubicBezTo>
                <a:cubicBezTo>
                  <a:pt x="174308" y="476624"/>
                  <a:pt x="175260" y="478529"/>
                  <a:pt x="192405" y="493769"/>
                </a:cubicBezTo>
                <a:cubicBezTo>
                  <a:pt x="177165" y="478529"/>
                  <a:pt x="182880" y="484244"/>
                  <a:pt x="203835" y="499484"/>
                </a:cubicBezTo>
                <a:cubicBezTo>
                  <a:pt x="185738" y="485196"/>
                  <a:pt x="200978" y="495674"/>
                  <a:pt x="215265" y="505199"/>
                </a:cubicBezTo>
                <a:cubicBezTo>
                  <a:pt x="206693" y="493769"/>
                  <a:pt x="222885" y="491864"/>
                  <a:pt x="230505" y="489006"/>
                </a:cubicBezTo>
                <a:cubicBezTo>
                  <a:pt x="232410" y="481386"/>
                  <a:pt x="238125" y="475671"/>
                  <a:pt x="245745" y="472814"/>
                </a:cubicBezTo>
                <a:cubicBezTo>
                  <a:pt x="247650" y="465194"/>
                  <a:pt x="254318" y="460431"/>
                  <a:pt x="260985" y="456621"/>
                </a:cubicBezTo>
                <a:cubicBezTo>
                  <a:pt x="263843" y="449954"/>
                  <a:pt x="268605" y="444239"/>
                  <a:pt x="276225" y="440429"/>
                </a:cubicBezTo>
                <a:cubicBezTo>
                  <a:pt x="279083" y="433761"/>
                  <a:pt x="285750" y="429951"/>
                  <a:pt x="291465" y="424236"/>
                </a:cubicBezTo>
                <a:cubicBezTo>
                  <a:pt x="296228" y="418521"/>
                  <a:pt x="300990" y="412806"/>
                  <a:pt x="306705" y="408044"/>
                </a:cubicBezTo>
                <a:cubicBezTo>
                  <a:pt x="311468" y="402329"/>
                  <a:pt x="317183" y="397566"/>
                  <a:pt x="321945" y="391851"/>
                </a:cubicBezTo>
                <a:cubicBezTo>
                  <a:pt x="332423" y="381374"/>
                  <a:pt x="341948" y="369944"/>
                  <a:pt x="352425" y="359466"/>
                </a:cubicBezTo>
                <a:cubicBezTo>
                  <a:pt x="375285" y="335654"/>
                  <a:pt x="397193" y="311841"/>
                  <a:pt x="415290" y="284219"/>
                </a:cubicBezTo>
                <a:cubicBezTo>
                  <a:pt x="426720" y="257549"/>
                  <a:pt x="412433" y="280409"/>
                  <a:pt x="428625" y="256596"/>
                </a:cubicBezTo>
                <a:close/>
                <a:moveTo>
                  <a:pt x="81915" y="394709"/>
                </a:moveTo>
                <a:cubicBezTo>
                  <a:pt x="81915" y="394709"/>
                  <a:pt x="81915" y="394709"/>
                  <a:pt x="81915" y="394709"/>
                </a:cubicBezTo>
                <a:cubicBezTo>
                  <a:pt x="81915" y="394709"/>
                  <a:pt x="81915" y="394709"/>
                  <a:pt x="81915" y="394709"/>
                </a:cubicBezTo>
                <a:cubicBezTo>
                  <a:pt x="81915" y="394709"/>
                  <a:pt x="81915" y="394709"/>
                  <a:pt x="81915" y="394709"/>
                </a:cubicBezTo>
                <a:close/>
                <a:moveTo>
                  <a:pt x="82868" y="394709"/>
                </a:moveTo>
                <a:cubicBezTo>
                  <a:pt x="83820" y="394709"/>
                  <a:pt x="83820" y="393756"/>
                  <a:pt x="82868" y="394709"/>
                </a:cubicBezTo>
                <a:cubicBezTo>
                  <a:pt x="83820" y="394709"/>
                  <a:pt x="83820" y="394709"/>
                  <a:pt x="82868" y="394709"/>
                </a:cubicBezTo>
                <a:cubicBezTo>
                  <a:pt x="83820" y="394709"/>
                  <a:pt x="83820" y="394709"/>
                  <a:pt x="82868" y="394709"/>
                </a:cubicBezTo>
                <a:cubicBezTo>
                  <a:pt x="83820" y="394709"/>
                  <a:pt x="83820" y="394709"/>
                  <a:pt x="82868" y="394709"/>
                </a:cubicBezTo>
                <a:close/>
                <a:moveTo>
                  <a:pt x="80010" y="403281"/>
                </a:moveTo>
                <a:cubicBezTo>
                  <a:pt x="84773" y="399471"/>
                  <a:pt x="87630" y="396614"/>
                  <a:pt x="85725" y="395661"/>
                </a:cubicBezTo>
                <a:cubicBezTo>
                  <a:pt x="87630" y="396614"/>
                  <a:pt x="85725" y="399471"/>
                  <a:pt x="80010" y="403281"/>
                </a:cubicBezTo>
                <a:close/>
                <a:moveTo>
                  <a:pt x="91440" y="395661"/>
                </a:moveTo>
                <a:cubicBezTo>
                  <a:pt x="92393" y="396614"/>
                  <a:pt x="92393" y="396614"/>
                  <a:pt x="93345" y="397566"/>
                </a:cubicBezTo>
                <a:cubicBezTo>
                  <a:pt x="92393" y="397566"/>
                  <a:pt x="91440" y="396614"/>
                  <a:pt x="91440" y="395661"/>
                </a:cubicBezTo>
                <a:close/>
                <a:moveTo>
                  <a:pt x="100965" y="421379"/>
                </a:moveTo>
                <a:cubicBezTo>
                  <a:pt x="100965" y="421379"/>
                  <a:pt x="100965" y="422331"/>
                  <a:pt x="101918" y="422331"/>
                </a:cubicBezTo>
                <a:cubicBezTo>
                  <a:pt x="101918" y="422331"/>
                  <a:pt x="101918" y="422331"/>
                  <a:pt x="100965" y="421379"/>
                </a:cubicBezTo>
                <a:cubicBezTo>
                  <a:pt x="100965" y="422331"/>
                  <a:pt x="100965" y="421379"/>
                  <a:pt x="100965" y="421379"/>
                </a:cubicBezTo>
                <a:close/>
                <a:moveTo>
                  <a:pt x="100965" y="422331"/>
                </a:moveTo>
                <a:cubicBezTo>
                  <a:pt x="100965" y="422331"/>
                  <a:pt x="100013" y="422331"/>
                  <a:pt x="100965" y="422331"/>
                </a:cubicBezTo>
                <a:cubicBezTo>
                  <a:pt x="100013" y="422331"/>
                  <a:pt x="100013" y="422331"/>
                  <a:pt x="100013" y="421379"/>
                </a:cubicBezTo>
                <a:cubicBezTo>
                  <a:pt x="100013" y="420426"/>
                  <a:pt x="100013" y="420426"/>
                  <a:pt x="100013" y="419474"/>
                </a:cubicBezTo>
                <a:cubicBezTo>
                  <a:pt x="100013" y="421379"/>
                  <a:pt x="100013" y="421379"/>
                  <a:pt x="100965" y="422331"/>
                </a:cubicBezTo>
                <a:close/>
                <a:moveTo>
                  <a:pt x="100013" y="422331"/>
                </a:moveTo>
                <a:cubicBezTo>
                  <a:pt x="100013" y="422331"/>
                  <a:pt x="100013" y="422331"/>
                  <a:pt x="100013" y="422331"/>
                </a:cubicBezTo>
                <a:cubicBezTo>
                  <a:pt x="99060" y="422331"/>
                  <a:pt x="100013" y="422331"/>
                  <a:pt x="100013" y="422331"/>
                </a:cubicBezTo>
                <a:cubicBezTo>
                  <a:pt x="100013" y="422331"/>
                  <a:pt x="100013" y="422331"/>
                  <a:pt x="100013" y="422331"/>
                </a:cubicBezTo>
                <a:close/>
                <a:moveTo>
                  <a:pt x="98108" y="418521"/>
                </a:moveTo>
                <a:cubicBezTo>
                  <a:pt x="98108" y="419474"/>
                  <a:pt x="99060" y="419474"/>
                  <a:pt x="99060" y="420426"/>
                </a:cubicBezTo>
                <a:cubicBezTo>
                  <a:pt x="99060" y="421379"/>
                  <a:pt x="99060" y="421379"/>
                  <a:pt x="99060" y="422331"/>
                </a:cubicBezTo>
                <a:cubicBezTo>
                  <a:pt x="99060" y="421379"/>
                  <a:pt x="98108" y="421379"/>
                  <a:pt x="97155" y="420426"/>
                </a:cubicBezTo>
                <a:cubicBezTo>
                  <a:pt x="98108" y="419474"/>
                  <a:pt x="98108" y="418521"/>
                  <a:pt x="98108" y="418521"/>
                </a:cubicBezTo>
                <a:close/>
                <a:moveTo>
                  <a:pt x="96203" y="421379"/>
                </a:moveTo>
                <a:cubicBezTo>
                  <a:pt x="97155" y="421379"/>
                  <a:pt x="98108" y="420426"/>
                  <a:pt x="98108" y="419474"/>
                </a:cubicBezTo>
                <a:cubicBezTo>
                  <a:pt x="99060" y="420426"/>
                  <a:pt x="99060" y="420426"/>
                  <a:pt x="100013" y="421379"/>
                </a:cubicBezTo>
                <a:cubicBezTo>
                  <a:pt x="100013" y="421379"/>
                  <a:pt x="100013" y="422331"/>
                  <a:pt x="100013" y="422331"/>
                </a:cubicBezTo>
                <a:cubicBezTo>
                  <a:pt x="100013" y="422331"/>
                  <a:pt x="100013" y="422331"/>
                  <a:pt x="100013" y="422331"/>
                </a:cubicBezTo>
                <a:cubicBezTo>
                  <a:pt x="100013" y="422331"/>
                  <a:pt x="100013" y="422331"/>
                  <a:pt x="100013" y="422331"/>
                </a:cubicBezTo>
                <a:cubicBezTo>
                  <a:pt x="100013" y="422331"/>
                  <a:pt x="100013" y="422331"/>
                  <a:pt x="100013" y="422331"/>
                </a:cubicBezTo>
                <a:cubicBezTo>
                  <a:pt x="98108" y="423284"/>
                  <a:pt x="97155" y="422331"/>
                  <a:pt x="96203" y="421379"/>
                </a:cubicBezTo>
                <a:close/>
                <a:moveTo>
                  <a:pt x="101918" y="426141"/>
                </a:moveTo>
                <a:cubicBezTo>
                  <a:pt x="100965" y="425189"/>
                  <a:pt x="100013" y="424236"/>
                  <a:pt x="99060" y="423284"/>
                </a:cubicBezTo>
                <a:lnTo>
                  <a:pt x="99060" y="423284"/>
                </a:lnTo>
                <a:cubicBezTo>
                  <a:pt x="99060" y="423284"/>
                  <a:pt x="99060" y="423284"/>
                  <a:pt x="100013" y="423284"/>
                </a:cubicBezTo>
                <a:cubicBezTo>
                  <a:pt x="100965" y="424236"/>
                  <a:pt x="100965" y="425189"/>
                  <a:pt x="101918" y="426141"/>
                </a:cubicBezTo>
                <a:cubicBezTo>
                  <a:pt x="101918" y="425189"/>
                  <a:pt x="101918" y="426141"/>
                  <a:pt x="101918" y="426141"/>
                </a:cubicBezTo>
                <a:close/>
                <a:moveTo>
                  <a:pt x="101918" y="425189"/>
                </a:moveTo>
                <a:cubicBezTo>
                  <a:pt x="101918" y="424236"/>
                  <a:pt x="101918" y="424236"/>
                  <a:pt x="101918" y="425189"/>
                </a:cubicBezTo>
                <a:cubicBezTo>
                  <a:pt x="101918" y="424236"/>
                  <a:pt x="101918" y="424236"/>
                  <a:pt x="101918" y="425189"/>
                </a:cubicBezTo>
                <a:cubicBezTo>
                  <a:pt x="100965" y="424236"/>
                  <a:pt x="100965" y="423284"/>
                  <a:pt x="100013" y="423284"/>
                </a:cubicBezTo>
                <a:cubicBezTo>
                  <a:pt x="100013" y="423284"/>
                  <a:pt x="100013" y="423284"/>
                  <a:pt x="100965" y="423284"/>
                </a:cubicBezTo>
                <a:lnTo>
                  <a:pt x="100965" y="423284"/>
                </a:lnTo>
                <a:cubicBezTo>
                  <a:pt x="100965" y="423284"/>
                  <a:pt x="100965" y="423284"/>
                  <a:pt x="100965" y="423284"/>
                </a:cubicBezTo>
                <a:cubicBezTo>
                  <a:pt x="100965" y="423284"/>
                  <a:pt x="100965" y="423284"/>
                  <a:pt x="100965" y="423284"/>
                </a:cubicBezTo>
                <a:cubicBezTo>
                  <a:pt x="100965" y="423284"/>
                  <a:pt x="100965" y="424236"/>
                  <a:pt x="100965" y="424236"/>
                </a:cubicBezTo>
                <a:cubicBezTo>
                  <a:pt x="100965" y="425189"/>
                  <a:pt x="101918" y="426141"/>
                  <a:pt x="101918" y="427094"/>
                </a:cubicBezTo>
                <a:cubicBezTo>
                  <a:pt x="101918" y="425189"/>
                  <a:pt x="101918" y="425189"/>
                  <a:pt x="101918" y="425189"/>
                </a:cubicBezTo>
                <a:close/>
                <a:moveTo>
                  <a:pt x="102870" y="427094"/>
                </a:moveTo>
                <a:cubicBezTo>
                  <a:pt x="102870" y="427094"/>
                  <a:pt x="102870" y="427094"/>
                  <a:pt x="102870" y="427094"/>
                </a:cubicBezTo>
                <a:cubicBezTo>
                  <a:pt x="102870" y="427094"/>
                  <a:pt x="102870" y="427094"/>
                  <a:pt x="102870" y="427094"/>
                </a:cubicBezTo>
                <a:lnTo>
                  <a:pt x="102870" y="427094"/>
                </a:lnTo>
                <a:cubicBezTo>
                  <a:pt x="102870" y="427094"/>
                  <a:pt x="102870" y="427094"/>
                  <a:pt x="102870" y="427094"/>
                </a:cubicBezTo>
                <a:close/>
                <a:moveTo>
                  <a:pt x="102870" y="428046"/>
                </a:moveTo>
                <a:cubicBezTo>
                  <a:pt x="102870" y="428046"/>
                  <a:pt x="102870" y="428046"/>
                  <a:pt x="102870" y="428046"/>
                </a:cubicBezTo>
                <a:cubicBezTo>
                  <a:pt x="102870" y="428999"/>
                  <a:pt x="102870" y="428046"/>
                  <a:pt x="102870" y="428046"/>
                </a:cubicBezTo>
                <a:cubicBezTo>
                  <a:pt x="102870" y="428046"/>
                  <a:pt x="102870" y="428046"/>
                  <a:pt x="102870" y="428046"/>
                </a:cubicBezTo>
                <a:close/>
                <a:moveTo>
                  <a:pt x="100965" y="430904"/>
                </a:moveTo>
                <a:cubicBezTo>
                  <a:pt x="101918" y="430904"/>
                  <a:pt x="102870" y="429951"/>
                  <a:pt x="102870" y="428999"/>
                </a:cubicBezTo>
                <a:cubicBezTo>
                  <a:pt x="102870" y="428999"/>
                  <a:pt x="103823" y="428046"/>
                  <a:pt x="103823" y="428046"/>
                </a:cubicBezTo>
                <a:cubicBezTo>
                  <a:pt x="103823" y="428046"/>
                  <a:pt x="103823" y="428046"/>
                  <a:pt x="103823" y="428046"/>
                </a:cubicBezTo>
                <a:cubicBezTo>
                  <a:pt x="103823" y="431856"/>
                  <a:pt x="102870" y="432809"/>
                  <a:pt x="100965" y="430904"/>
                </a:cubicBezTo>
                <a:close/>
              </a:path>
            </a:pathLst>
          </a:custGeom>
          <a:solidFill>
            <a:schemeClr val="lt1">
              <a:alpha val="5098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p25"/>
          <p:cNvSpPr txBox="1">
            <a:spLocks noGrp="1"/>
          </p:cNvSpPr>
          <p:nvPr>
            <p:ph type="title"/>
          </p:nvPr>
        </p:nvSpPr>
        <p:spPr>
          <a:xfrm>
            <a:off x="9460349" y="1380635"/>
            <a:ext cx="1618200" cy="13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</a:pPr>
            <a:r>
              <a:rPr lang="ar-SA" sz="3200" dirty="0">
                <a:solidFill>
                  <a:srgbClr val="00B050"/>
                </a:solidFill>
                <a:cs typeface="MCS Modern S_U normal." pitchFamily="2" charset="-78"/>
              </a:rPr>
              <a:t>التعلم القبلي  </a:t>
            </a:r>
            <a:endParaRPr sz="3200" dirty="0">
              <a:solidFill>
                <a:srgbClr val="00B050"/>
              </a:solidFill>
              <a:cs typeface="MCS Modern S_U normal." pitchFamily="2" charset="-78"/>
            </a:endParaRPr>
          </a:p>
        </p:txBody>
      </p:sp>
      <p:grpSp>
        <p:nvGrpSpPr>
          <p:cNvPr id="213" name="Google Shape;213;p25"/>
          <p:cNvGrpSpPr/>
          <p:nvPr/>
        </p:nvGrpSpPr>
        <p:grpSpPr>
          <a:xfrm>
            <a:off x="2736025" y="1212622"/>
            <a:ext cx="437755" cy="434298"/>
            <a:chOff x="9479277" y="3818260"/>
            <a:chExt cx="437755" cy="434298"/>
          </a:xfrm>
        </p:grpSpPr>
        <p:sp>
          <p:nvSpPr>
            <p:cNvPr id="214" name="Google Shape;214;p25"/>
            <p:cNvSpPr/>
            <p:nvPr/>
          </p:nvSpPr>
          <p:spPr>
            <a:xfrm>
              <a:off x="9479277" y="3830158"/>
              <a:ext cx="422400" cy="422400"/>
            </a:xfrm>
            <a:prstGeom prst="ellipse">
              <a:avLst/>
            </a:prstGeom>
            <a:gradFill>
              <a:gsLst>
                <a:gs pos="0">
                  <a:srgbClr val="FDF8E9"/>
                </a:gs>
                <a:gs pos="100000">
                  <a:srgbClr val="F1D173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outerShdw blurRad="88900" dist="50800" dir="8100000" algn="tr" rotWithShape="0">
                <a:srgbClr val="000000">
                  <a:alpha val="698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5" name="Google Shape;215;p25"/>
            <p:cNvSpPr/>
            <p:nvPr/>
          </p:nvSpPr>
          <p:spPr>
            <a:xfrm>
              <a:off x="9601133" y="3818260"/>
              <a:ext cx="315900" cy="315900"/>
            </a:xfrm>
            <a:prstGeom prst="ellipse">
              <a:avLst/>
            </a:prstGeom>
            <a:gradFill>
              <a:gsLst>
                <a:gs pos="0">
                  <a:srgbClr val="FDF8E9"/>
                </a:gs>
                <a:gs pos="100000">
                  <a:srgbClr val="F1D173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outerShdw blurRad="88900" dist="101600" dir="8100000" algn="tr" rotWithShape="0">
                <a:srgbClr val="000000">
                  <a:alpha val="3176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16" name="Google Shape;216;p25"/>
          <p:cNvGrpSpPr/>
          <p:nvPr/>
        </p:nvGrpSpPr>
        <p:grpSpPr>
          <a:xfrm>
            <a:off x="10979725" y="1782172"/>
            <a:ext cx="437755" cy="434298"/>
            <a:chOff x="9479277" y="3818260"/>
            <a:chExt cx="437755" cy="434298"/>
          </a:xfrm>
        </p:grpSpPr>
        <p:sp>
          <p:nvSpPr>
            <p:cNvPr id="217" name="Google Shape;217;p25"/>
            <p:cNvSpPr/>
            <p:nvPr/>
          </p:nvSpPr>
          <p:spPr>
            <a:xfrm>
              <a:off x="9479277" y="3830158"/>
              <a:ext cx="422400" cy="422400"/>
            </a:xfrm>
            <a:prstGeom prst="ellipse">
              <a:avLst/>
            </a:prstGeom>
            <a:gradFill>
              <a:gsLst>
                <a:gs pos="0">
                  <a:srgbClr val="FFFFFF"/>
                </a:gs>
                <a:gs pos="100000">
                  <a:srgbClr val="D2A9BB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outerShdw blurRad="88900" dist="50800" dir="8100000" algn="tr" rotWithShape="0">
                <a:srgbClr val="000000">
                  <a:alpha val="698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8" name="Google Shape;218;p25"/>
            <p:cNvSpPr/>
            <p:nvPr/>
          </p:nvSpPr>
          <p:spPr>
            <a:xfrm>
              <a:off x="9601133" y="3818260"/>
              <a:ext cx="315900" cy="315900"/>
            </a:xfrm>
            <a:prstGeom prst="ellipse">
              <a:avLst/>
            </a:prstGeom>
            <a:gradFill>
              <a:gsLst>
                <a:gs pos="0">
                  <a:srgbClr val="FFFFFF"/>
                </a:gs>
                <a:gs pos="100000">
                  <a:srgbClr val="D2A9BB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outerShdw blurRad="88900" dist="101600" dir="8100000" algn="tr" rotWithShape="0">
                <a:srgbClr val="000000">
                  <a:alpha val="3176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87" name="Google Shape;187;p25"/>
          <p:cNvSpPr/>
          <p:nvPr/>
        </p:nvSpPr>
        <p:spPr>
          <a:xfrm rot="20437527">
            <a:off x="5770592" y="1611762"/>
            <a:ext cx="2389903" cy="567102"/>
          </a:xfrm>
          <a:custGeom>
            <a:avLst/>
            <a:gdLst/>
            <a:ahLst/>
            <a:cxnLst/>
            <a:rect l="l" t="t" r="r" b="b"/>
            <a:pathLst>
              <a:path w="5969010" h="1312853" extrusionOk="0">
                <a:moveTo>
                  <a:pt x="5752538" y="1019117"/>
                </a:moveTo>
                <a:lnTo>
                  <a:pt x="5775035" y="1035200"/>
                </a:lnTo>
                <a:lnTo>
                  <a:pt x="5708887" y="1137766"/>
                </a:lnTo>
                <a:lnTo>
                  <a:pt x="5687025" y="1134862"/>
                </a:lnTo>
                <a:lnTo>
                  <a:pt x="5678474" y="1133957"/>
                </a:lnTo>
                <a:close/>
                <a:moveTo>
                  <a:pt x="5540601" y="867605"/>
                </a:moveTo>
                <a:lnTo>
                  <a:pt x="5563099" y="883689"/>
                </a:lnTo>
                <a:lnTo>
                  <a:pt x="5419390" y="1106518"/>
                </a:lnTo>
                <a:lnTo>
                  <a:pt x="5388620" y="1103259"/>
                </a:lnTo>
                <a:close/>
                <a:moveTo>
                  <a:pt x="330092" y="802167"/>
                </a:moveTo>
                <a:lnTo>
                  <a:pt x="65587" y="1212295"/>
                </a:lnTo>
                <a:lnTo>
                  <a:pt x="35516" y="1207957"/>
                </a:lnTo>
                <a:lnTo>
                  <a:pt x="269103" y="845767"/>
                </a:lnTo>
                <a:close/>
                <a:moveTo>
                  <a:pt x="5311112" y="703546"/>
                </a:moveTo>
                <a:lnTo>
                  <a:pt x="5333609" y="719629"/>
                </a:lnTo>
                <a:lnTo>
                  <a:pt x="5100292" y="1081400"/>
                </a:lnTo>
                <a:lnTo>
                  <a:pt x="5068910" y="1079093"/>
                </a:lnTo>
                <a:close/>
                <a:moveTo>
                  <a:pt x="1260790" y="288998"/>
                </a:moveTo>
                <a:lnTo>
                  <a:pt x="1293398" y="289404"/>
                </a:lnTo>
                <a:lnTo>
                  <a:pt x="657873" y="1274820"/>
                </a:lnTo>
                <a:lnTo>
                  <a:pt x="626707" y="1272179"/>
                </a:lnTo>
                <a:close/>
                <a:moveTo>
                  <a:pt x="958248" y="285231"/>
                </a:moveTo>
                <a:lnTo>
                  <a:pt x="990856" y="285637"/>
                </a:lnTo>
                <a:lnTo>
                  <a:pt x="369681" y="1248801"/>
                </a:lnTo>
                <a:lnTo>
                  <a:pt x="339124" y="1245215"/>
                </a:lnTo>
                <a:close/>
                <a:moveTo>
                  <a:pt x="1598898" y="282248"/>
                </a:moveTo>
                <a:lnTo>
                  <a:pt x="946009" y="1294587"/>
                </a:lnTo>
                <a:lnTo>
                  <a:pt x="914064" y="1293155"/>
                </a:lnTo>
                <a:lnTo>
                  <a:pt x="1564968" y="283892"/>
                </a:lnTo>
                <a:close/>
                <a:moveTo>
                  <a:pt x="637918" y="273899"/>
                </a:moveTo>
                <a:lnTo>
                  <a:pt x="669750" y="275509"/>
                </a:lnTo>
                <a:lnTo>
                  <a:pt x="429957" y="647320"/>
                </a:lnTo>
                <a:lnTo>
                  <a:pt x="407460" y="631237"/>
                </a:lnTo>
                <a:close/>
                <a:moveTo>
                  <a:pt x="1939451" y="262224"/>
                </a:moveTo>
                <a:lnTo>
                  <a:pt x="1264441" y="1308865"/>
                </a:lnTo>
                <a:lnTo>
                  <a:pt x="1232495" y="1307432"/>
                </a:lnTo>
                <a:lnTo>
                  <a:pt x="1904818" y="264960"/>
                </a:lnTo>
                <a:close/>
                <a:moveTo>
                  <a:pt x="347927" y="257010"/>
                </a:moveTo>
                <a:lnTo>
                  <a:pt x="379151" y="259561"/>
                </a:lnTo>
                <a:lnTo>
                  <a:pt x="224021" y="500099"/>
                </a:lnTo>
                <a:lnTo>
                  <a:pt x="201524" y="484016"/>
                </a:lnTo>
                <a:close/>
                <a:moveTo>
                  <a:pt x="2235992" y="233727"/>
                </a:moveTo>
                <a:lnTo>
                  <a:pt x="1540030" y="1312853"/>
                </a:lnTo>
                <a:lnTo>
                  <a:pt x="1507354" y="1312553"/>
                </a:lnTo>
                <a:lnTo>
                  <a:pt x="2200514" y="237772"/>
                </a:lnTo>
                <a:close/>
                <a:moveTo>
                  <a:pt x="68664" y="233483"/>
                </a:moveTo>
                <a:lnTo>
                  <a:pt x="96550" y="236476"/>
                </a:lnTo>
                <a:lnTo>
                  <a:pt x="99450" y="236713"/>
                </a:lnTo>
                <a:lnTo>
                  <a:pt x="22497" y="356033"/>
                </a:lnTo>
                <a:lnTo>
                  <a:pt x="0" y="339950"/>
                </a:lnTo>
                <a:close/>
                <a:moveTo>
                  <a:pt x="5968510" y="204109"/>
                </a:moveTo>
                <a:lnTo>
                  <a:pt x="5969010" y="204225"/>
                </a:lnTo>
                <a:lnTo>
                  <a:pt x="5967943" y="204988"/>
                </a:lnTo>
                <a:close/>
                <a:moveTo>
                  <a:pt x="2559448" y="188734"/>
                </a:moveTo>
                <a:lnTo>
                  <a:pt x="1838040" y="1307317"/>
                </a:lnTo>
                <a:lnTo>
                  <a:pt x="1822942" y="1308083"/>
                </a:lnTo>
                <a:lnTo>
                  <a:pt x="1804451" y="1308433"/>
                </a:lnTo>
                <a:lnTo>
                  <a:pt x="2522938" y="194379"/>
                </a:lnTo>
                <a:close/>
                <a:moveTo>
                  <a:pt x="5672039" y="143909"/>
                </a:moveTo>
                <a:lnTo>
                  <a:pt x="5686758" y="146331"/>
                </a:lnTo>
                <a:lnTo>
                  <a:pt x="5701466" y="149246"/>
                </a:lnTo>
                <a:lnTo>
                  <a:pt x="5406801" y="606141"/>
                </a:lnTo>
                <a:lnTo>
                  <a:pt x="5345812" y="649741"/>
                </a:lnTo>
                <a:close/>
                <a:moveTo>
                  <a:pt x="2903026" y="122531"/>
                </a:moveTo>
                <a:lnTo>
                  <a:pt x="2150583" y="1289233"/>
                </a:lnTo>
                <a:lnTo>
                  <a:pt x="2115751" y="1292276"/>
                </a:lnTo>
                <a:lnTo>
                  <a:pt x="2865287" y="130080"/>
                </a:lnTo>
                <a:lnTo>
                  <a:pt x="2889578" y="125167"/>
                </a:lnTo>
                <a:close/>
                <a:moveTo>
                  <a:pt x="5393069" y="98009"/>
                </a:moveTo>
                <a:lnTo>
                  <a:pt x="5422785" y="102898"/>
                </a:lnTo>
                <a:lnTo>
                  <a:pt x="4801839" y="1065709"/>
                </a:lnTo>
                <a:lnTo>
                  <a:pt x="4769677" y="1064612"/>
                </a:lnTo>
                <a:close/>
                <a:moveTo>
                  <a:pt x="5090307" y="59442"/>
                </a:moveTo>
                <a:lnTo>
                  <a:pt x="5120743" y="63215"/>
                </a:lnTo>
                <a:lnTo>
                  <a:pt x="4481142" y="1054951"/>
                </a:lnTo>
                <a:lnTo>
                  <a:pt x="4448255" y="1054978"/>
                </a:lnTo>
                <a:close/>
                <a:moveTo>
                  <a:pt x="3273043" y="56819"/>
                </a:moveTo>
                <a:lnTo>
                  <a:pt x="2501927" y="1252477"/>
                </a:lnTo>
                <a:lnTo>
                  <a:pt x="2466056" y="1257131"/>
                </a:lnTo>
                <a:lnTo>
                  <a:pt x="3236987" y="61760"/>
                </a:lnTo>
                <a:close/>
                <a:moveTo>
                  <a:pt x="4806133" y="31791"/>
                </a:moveTo>
                <a:lnTo>
                  <a:pt x="4837493" y="34131"/>
                </a:lnTo>
                <a:lnTo>
                  <a:pt x="4178034" y="1056659"/>
                </a:lnTo>
                <a:lnTo>
                  <a:pt x="4144556" y="1057601"/>
                </a:lnTo>
                <a:close/>
                <a:moveTo>
                  <a:pt x="3600155" y="20733"/>
                </a:moveTo>
                <a:lnTo>
                  <a:pt x="2841014" y="1197823"/>
                </a:lnTo>
                <a:lnTo>
                  <a:pt x="2803844" y="1204491"/>
                </a:lnTo>
                <a:lnTo>
                  <a:pt x="3565349" y="23735"/>
                </a:lnTo>
                <a:close/>
                <a:moveTo>
                  <a:pt x="4516246" y="10158"/>
                </a:moveTo>
                <a:lnTo>
                  <a:pt x="4547607" y="12498"/>
                </a:lnTo>
                <a:lnTo>
                  <a:pt x="3866516" y="1068567"/>
                </a:lnTo>
                <a:lnTo>
                  <a:pt x="3832345" y="1070583"/>
                </a:lnTo>
                <a:close/>
                <a:moveTo>
                  <a:pt x="3913499" y="3169"/>
                </a:moveTo>
                <a:lnTo>
                  <a:pt x="3182178" y="1137123"/>
                </a:lnTo>
                <a:lnTo>
                  <a:pt x="3157572" y="1140436"/>
                </a:lnTo>
                <a:lnTo>
                  <a:pt x="3145792" y="1142576"/>
                </a:lnTo>
                <a:lnTo>
                  <a:pt x="3879711" y="4593"/>
                </a:lnTo>
                <a:close/>
                <a:moveTo>
                  <a:pt x="4230571" y="0"/>
                </a:moveTo>
                <a:lnTo>
                  <a:pt x="4242934" y="382"/>
                </a:lnTo>
                <a:lnTo>
                  <a:pt x="3537846" y="1093657"/>
                </a:lnTo>
                <a:lnTo>
                  <a:pt x="3502851" y="1096954"/>
                </a:lnTo>
                <a:lnTo>
                  <a:pt x="4210265" y="7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0" name="Google Shape;190;p25"/>
          <p:cNvSpPr/>
          <p:nvPr/>
        </p:nvSpPr>
        <p:spPr>
          <a:xfrm rot="8321483">
            <a:off x="516457" y="1347857"/>
            <a:ext cx="1682451" cy="480542"/>
          </a:xfrm>
          <a:custGeom>
            <a:avLst/>
            <a:gdLst/>
            <a:ahLst/>
            <a:cxnLst/>
            <a:rect l="l" t="t" r="r" b="b"/>
            <a:pathLst>
              <a:path w="7659384" h="1673412" extrusionOk="0">
                <a:moveTo>
                  <a:pt x="197437" y="0"/>
                </a:moveTo>
                <a:lnTo>
                  <a:pt x="7604587" y="0"/>
                </a:lnTo>
                <a:lnTo>
                  <a:pt x="7349060" y="196414"/>
                </a:lnTo>
                <a:lnTo>
                  <a:pt x="7659384" y="434947"/>
                </a:lnTo>
                <a:lnTo>
                  <a:pt x="7659384" y="462083"/>
                </a:lnTo>
                <a:lnTo>
                  <a:pt x="7349061" y="700616"/>
                </a:lnTo>
                <a:lnTo>
                  <a:pt x="7658358" y="938359"/>
                </a:lnTo>
                <a:lnTo>
                  <a:pt x="7349060" y="1176104"/>
                </a:lnTo>
                <a:lnTo>
                  <a:pt x="7659384" y="1414637"/>
                </a:lnTo>
                <a:lnTo>
                  <a:pt x="7659384" y="1441774"/>
                </a:lnTo>
                <a:lnTo>
                  <a:pt x="7358029" y="1673412"/>
                </a:lnTo>
                <a:lnTo>
                  <a:pt x="211955" y="1673412"/>
                </a:lnTo>
                <a:lnTo>
                  <a:pt x="327976" y="1584232"/>
                </a:lnTo>
                <a:lnTo>
                  <a:pt x="0" y="1332130"/>
                </a:lnTo>
                <a:lnTo>
                  <a:pt x="327975" y="1080030"/>
                </a:lnTo>
                <a:lnTo>
                  <a:pt x="18678" y="842286"/>
                </a:lnTo>
                <a:lnTo>
                  <a:pt x="327976" y="604542"/>
                </a:lnTo>
                <a:lnTo>
                  <a:pt x="0" y="352440"/>
                </a:lnTo>
                <a:lnTo>
                  <a:pt x="327975" y="100340"/>
                </a:lnTo>
                <a:close/>
              </a:path>
            </a:pathLst>
          </a:custGeom>
          <a:solidFill>
            <a:schemeClr val="lt1">
              <a:alpha val="50980"/>
            </a:schemeClr>
          </a:solidFill>
          <a:ln>
            <a:noFill/>
          </a:ln>
        </p:spPr>
        <p:txBody>
          <a:bodyPr spcFirstLastPara="1" wrap="square" lIns="245700" tIns="122825" rIns="245700" bIns="1228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/>
          </a:p>
        </p:txBody>
      </p:sp>
      <p:sp>
        <p:nvSpPr>
          <p:cNvPr id="212" name="Google Shape;212;p25"/>
          <p:cNvSpPr/>
          <p:nvPr/>
        </p:nvSpPr>
        <p:spPr>
          <a:xfrm rot="8321483">
            <a:off x="4141541" y="5190245"/>
            <a:ext cx="1682451" cy="480542"/>
          </a:xfrm>
          <a:custGeom>
            <a:avLst/>
            <a:gdLst/>
            <a:ahLst/>
            <a:cxnLst/>
            <a:rect l="l" t="t" r="r" b="b"/>
            <a:pathLst>
              <a:path w="7659384" h="1673412" extrusionOk="0">
                <a:moveTo>
                  <a:pt x="197437" y="0"/>
                </a:moveTo>
                <a:lnTo>
                  <a:pt x="7604587" y="0"/>
                </a:lnTo>
                <a:lnTo>
                  <a:pt x="7349060" y="196414"/>
                </a:lnTo>
                <a:lnTo>
                  <a:pt x="7659384" y="434947"/>
                </a:lnTo>
                <a:lnTo>
                  <a:pt x="7659384" y="462083"/>
                </a:lnTo>
                <a:lnTo>
                  <a:pt x="7349061" y="700616"/>
                </a:lnTo>
                <a:lnTo>
                  <a:pt x="7658358" y="938359"/>
                </a:lnTo>
                <a:lnTo>
                  <a:pt x="7349060" y="1176104"/>
                </a:lnTo>
                <a:lnTo>
                  <a:pt x="7659384" y="1414637"/>
                </a:lnTo>
                <a:lnTo>
                  <a:pt x="7659384" y="1441774"/>
                </a:lnTo>
                <a:lnTo>
                  <a:pt x="7358029" y="1673412"/>
                </a:lnTo>
                <a:lnTo>
                  <a:pt x="211955" y="1673412"/>
                </a:lnTo>
                <a:lnTo>
                  <a:pt x="327976" y="1584232"/>
                </a:lnTo>
                <a:lnTo>
                  <a:pt x="0" y="1332130"/>
                </a:lnTo>
                <a:lnTo>
                  <a:pt x="327975" y="1080030"/>
                </a:lnTo>
                <a:lnTo>
                  <a:pt x="18678" y="842286"/>
                </a:lnTo>
                <a:lnTo>
                  <a:pt x="327976" y="604542"/>
                </a:lnTo>
                <a:lnTo>
                  <a:pt x="0" y="352440"/>
                </a:lnTo>
                <a:lnTo>
                  <a:pt x="327975" y="100340"/>
                </a:lnTo>
                <a:close/>
              </a:path>
            </a:pathLst>
          </a:custGeom>
          <a:solidFill>
            <a:schemeClr val="lt1">
              <a:alpha val="50980"/>
            </a:schemeClr>
          </a:solidFill>
          <a:ln>
            <a:noFill/>
          </a:ln>
        </p:spPr>
        <p:txBody>
          <a:bodyPr spcFirstLastPara="1" wrap="square" lIns="245700" tIns="122825" rIns="245700" bIns="1228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/>
          </a:p>
        </p:txBody>
      </p:sp>
      <p:pic>
        <p:nvPicPr>
          <p:cNvPr id="9" name="صورة 8">
            <a:extLst>
              <a:ext uri="{FF2B5EF4-FFF2-40B4-BE49-F238E27FC236}">
                <a16:creationId xmlns:a16="http://schemas.microsoft.com/office/drawing/2014/main" id="{94C7A156-5B5D-4180-B70B-D6010B9E9B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9996" y="2001254"/>
            <a:ext cx="2242635" cy="844107"/>
          </a:xfrm>
          <a:prstGeom prst="rect">
            <a:avLst/>
          </a:prstGeom>
        </p:spPr>
      </p:pic>
      <p:pic>
        <p:nvPicPr>
          <p:cNvPr id="11" name="صورة 10">
            <a:extLst>
              <a:ext uri="{FF2B5EF4-FFF2-40B4-BE49-F238E27FC236}">
                <a16:creationId xmlns:a16="http://schemas.microsoft.com/office/drawing/2014/main" id="{0E9A5BE1-D8F0-47B7-9484-DF5CB166B3C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2401" b="24909"/>
          <a:stretch/>
        </p:blipFill>
        <p:spPr>
          <a:xfrm>
            <a:off x="5936479" y="3465408"/>
            <a:ext cx="5690745" cy="1776408"/>
          </a:xfrm>
          <a:prstGeom prst="rect">
            <a:avLst/>
          </a:prstGeom>
        </p:spPr>
      </p:pic>
      <p:sp>
        <p:nvSpPr>
          <p:cNvPr id="181" name="Google Shape;181;p25"/>
          <p:cNvSpPr/>
          <p:nvPr/>
        </p:nvSpPr>
        <p:spPr>
          <a:xfrm rot="-492561">
            <a:off x="272806" y="816109"/>
            <a:ext cx="4929355" cy="5396989"/>
          </a:xfrm>
          <a:custGeom>
            <a:avLst/>
            <a:gdLst/>
            <a:ahLst/>
            <a:cxnLst/>
            <a:rect l="l" t="t" r="r" b="b"/>
            <a:pathLst>
              <a:path w="3462922" h="3710694" extrusionOk="0">
                <a:moveTo>
                  <a:pt x="0" y="0"/>
                </a:moveTo>
                <a:lnTo>
                  <a:pt x="317151" y="0"/>
                </a:lnTo>
                <a:lnTo>
                  <a:pt x="274831" y="8544"/>
                </a:lnTo>
                <a:cubicBezTo>
                  <a:pt x="216604" y="33172"/>
                  <a:pt x="175747" y="90829"/>
                  <a:pt x="175747" y="158027"/>
                </a:cubicBezTo>
                <a:cubicBezTo>
                  <a:pt x="175747" y="247625"/>
                  <a:pt x="248381" y="320259"/>
                  <a:pt x="337979" y="320259"/>
                </a:cubicBezTo>
                <a:cubicBezTo>
                  <a:pt x="427577" y="320259"/>
                  <a:pt x="500211" y="247625"/>
                  <a:pt x="500211" y="158027"/>
                </a:cubicBezTo>
                <a:cubicBezTo>
                  <a:pt x="500211" y="90829"/>
                  <a:pt x="459355" y="33172"/>
                  <a:pt x="401127" y="8544"/>
                </a:cubicBezTo>
                <a:lnTo>
                  <a:pt x="358807" y="0"/>
                </a:lnTo>
                <a:lnTo>
                  <a:pt x="868544" y="0"/>
                </a:lnTo>
                <a:lnTo>
                  <a:pt x="826224" y="8544"/>
                </a:lnTo>
                <a:cubicBezTo>
                  <a:pt x="767997" y="33172"/>
                  <a:pt x="727140" y="90829"/>
                  <a:pt x="727140" y="158027"/>
                </a:cubicBezTo>
                <a:cubicBezTo>
                  <a:pt x="727140" y="247625"/>
                  <a:pt x="799774" y="320259"/>
                  <a:pt x="889372" y="320259"/>
                </a:cubicBezTo>
                <a:cubicBezTo>
                  <a:pt x="978970" y="320259"/>
                  <a:pt x="1051604" y="247625"/>
                  <a:pt x="1051604" y="158027"/>
                </a:cubicBezTo>
                <a:cubicBezTo>
                  <a:pt x="1051604" y="90829"/>
                  <a:pt x="1010748" y="33172"/>
                  <a:pt x="952520" y="8544"/>
                </a:cubicBezTo>
                <a:lnTo>
                  <a:pt x="910200" y="0"/>
                </a:lnTo>
                <a:lnTo>
                  <a:pt x="1419937" y="0"/>
                </a:lnTo>
                <a:lnTo>
                  <a:pt x="1377617" y="8544"/>
                </a:lnTo>
                <a:cubicBezTo>
                  <a:pt x="1319390" y="33172"/>
                  <a:pt x="1278533" y="90829"/>
                  <a:pt x="1278533" y="158027"/>
                </a:cubicBezTo>
                <a:cubicBezTo>
                  <a:pt x="1278533" y="247625"/>
                  <a:pt x="1351167" y="320259"/>
                  <a:pt x="1440765" y="320259"/>
                </a:cubicBezTo>
                <a:cubicBezTo>
                  <a:pt x="1530363" y="320259"/>
                  <a:pt x="1602997" y="247625"/>
                  <a:pt x="1602997" y="158027"/>
                </a:cubicBezTo>
                <a:cubicBezTo>
                  <a:pt x="1602997" y="90829"/>
                  <a:pt x="1562141" y="33172"/>
                  <a:pt x="1503913" y="8544"/>
                </a:cubicBezTo>
                <a:lnTo>
                  <a:pt x="1461593" y="0"/>
                </a:lnTo>
                <a:lnTo>
                  <a:pt x="1971330" y="0"/>
                </a:lnTo>
                <a:lnTo>
                  <a:pt x="1929010" y="8544"/>
                </a:lnTo>
                <a:cubicBezTo>
                  <a:pt x="1870783" y="33172"/>
                  <a:pt x="1829926" y="90829"/>
                  <a:pt x="1829926" y="158027"/>
                </a:cubicBezTo>
                <a:cubicBezTo>
                  <a:pt x="1829926" y="247625"/>
                  <a:pt x="1902560" y="320259"/>
                  <a:pt x="1992158" y="320259"/>
                </a:cubicBezTo>
                <a:cubicBezTo>
                  <a:pt x="2081756" y="320259"/>
                  <a:pt x="2154390" y="247625"/>
                  <a:pt x="2154390" y="158027"/>
                </a:cubicBezTo>
                <a:cubicBezTo>
                  <a:pt x="2154390" y="90829"/>
                  <a:pt x="2113533" y="33172"/>
                  <a:pt x="2055306" y="8544"/>
                </a:cubicBezTo>
                <a:lnTo>
                  <a:pt x="2012986" y="0"/>
                </a:lnTo>
                <a:lnTo>
                  <a:pt x="2522723" y="0"/>
                </a:lnTo>
                <a:lnTo>
                  <a:pt x="2480403" y="8544"/>
                </a:lnTo>
                <a:cubicBezTo>
                  <a:pt x="2422176" y="33172"/>
                  <a:pt x="2381319" y="90829"/>
                  <a:pt x="2381319" y="158027"/>
                </a:cubicBezTo>
                <a:cubicBezTo>
                  <a:pt x="2381319" y="247625"/>
                  <a:pt x="2453953" y="320259"/>
                  <a:pt x="2543551" y="320259"/>
                </a:cubicBezTo>
                <a:cubicBezTo>
                  <a:pt x="2633149" y="320259"/>
                  <a:pt x="2705783" y="247625"/>
                  <a:pt x="2705783" y="158027"/>
                </a:cubicBezTo>
                <a:cubicBezTo>
                  <a:pt x="2705783" y="90829"/>
                  <a:pt x="2664926" y="33172"/>
                  <a:pt x="2606699" y="8544"/>
                </a:cubicBezTo>
                <a:lnTo>
                  <a:pt x="2564379" y="0"/>
                </a:lnTo>
                <a:lnTo>
                  <a:pt x="3074117" y="0"/>
                </a:lnTo>
                <a:lnTo>
                  <a:pt x="3031797" y="8544"/>
                </a:lnTo>
                <a:cubicBezTo>
                  <a:pt x="2973570" y="33172"/>
                  <a:pt x="2932713" y="90829"/>
                  <a:pt x="2932713" y="158027"/>
                </a:cubicBezTo>
                <a:cubicBezTo>
                  <a:pt x="2932713" y="247625"/>
                  <a:pt x="3005347" y="320259"/>
                  <a:pt x="3094945" y="320259"/>
                </a:cubicBezTo>
                <a:cubicBezTo>
                  <a:pt x="3184543" y="320259"/>
                  <a:pt x="3257177" y="247625"/>
                  <a:pt x="3257177" y="158027"/>
                </a:cubicBezTo>
                <a:cubicBezTo>
                  <a:pt x="3257177" y="90829"/>
                  <a:pt x="3216320" y="33172"/>
                  <a:pt x="3158093" y="8544"/>
                </a:cubicBezTo>
                <a:lnTo>
                  <a:pt x="3115773" y="0"/>
                </a:lnTo>
                <a:lnTo>
                  <a:pt x="3462922" y="0"/>
                </a:lnTo>
                <a:lnTo>
                  <a:pt x="3462922" y="3710694"/>
                </a:lnTo>
                <a:lnTo>
                  <a:pt x="0" y="371069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50800" dist="127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6D41C4F3-64C4-400E-86F4-ABCDCB330E6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2511" y="1460465"/>
            <a:ext cx="5177218" cy="4108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4970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9" name="Google Shape;249;p27"/>
          <p:cNvGrpSpPr/>
          <p:nvPr/>
        </p:nvGrpSpPr>
        <p:grpSpPr>
          <a:xfrm>
            <a:off x="1135029" y="2031255"/>
            <a:ext cx="2546284" cy="2546284"/>
            <a:chOff x="5662013" y="3836240"/>
            <a:chExt cx="1962000" cy="1962000"/>
          </a:xfrm>
        </p:grpSpPr>
        <p:sp>
          <p:nvSpPr>
            <p:cNvPr id="250" name="Google Shape;250;p27"/>
            <p:cNvSpPr/>
            <p:nvPr/>
          </p:nvSpPr>
          <p:spPr>
            <a:xfrm>
              <a:off x="5662013" y="3836240"/>
              <a:ext cx="1962000" cy="1962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ffectLst>
              <a:outerShdw blurRad="25400" dist="50800" dir="2700000" algn="t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251" name="Google Shape;251;p27" descr="A picture containing drawing&#10;&#10;Description automatically generated"/>
            <p:cNvPicPr preferRelativeResize="0"/>
            <p:nvPr/>
          </p:nvPicPr>
          <p:blipFill rotWithShape="1">
            <a:blip r:embed="rId3">
              <a:alphaModFix amt="14000"/>
            </a:blip>
            <a:srcRect r="41138" b="58781"/>
            <a:stretch/>
          </p:blipFill>
          <p:spPr>
            <a:xfrm>
              <a:off x="5743778" y="3945244"/>
              <a:ext cx="1779300" cy="1731900"/>
            </a:xfrm>
            <a:prstGeom prst="ellipse">
              <a:avLst/>
            </a:prstGeom>
            <a:noFill/>
            <a:ln>
              <a:noFill/>
            </a:ln>
          </p:spPr>
        </p:pic>
      </p:grpSp>
      <p:sp>
        <p:nvSpPr>
          <p:cNvPr id="252" name="Google Shape;252;p27"/>
          <p:cNvSpPr/>
          <p:nvPr/>
        </p:nvSpPr>
        <p:spPr>
          <a:xfrm rot="-6800404">
            <a:off x="4164335" y="-112471"/>
            <a:ext cx="6301771" cy="7421839"/>
          </a:xfrm>
          <a:custGeom>
            <a:avLst/>
            <a:gdLst/>
            <a:ahLst/>
            <a:cxnLst/>
            <a:rect l="l" t="t" r="r" b="b"/>
            <a:pathLst>
              <a:path w="1634490" h="1925002" extrusionOk="0">
                <a:moveTo>
                  <a:pt x="444818" y="0"/>
                </a:moveTo>
                <a:lnTo>
                  <a:pt x="1634490" y="338138"/>
                </a:lnTo>
                <a:lnTo>
                  <a:pt x="1612582" y="414338"/>
                </a:lnTo>
                <a:lnTo>
                  <a:pt x="1563053" y="400050"/>
                </a:lnTo>
                <a:cubicBezTo>
                  <a:pt x="1559243" y="384810"/>
                  <a:pt x="1546860" y="372428"/>
                  <a:pt x="1530668" y="367665"/>
                </a:cubicBezTo>
                <a:cubicBezTo>
                  <a:pt x="1505903" y="360997"/>
                  <a:pt x="1480185" y="375285"/>
                  <a:pt x="1472565" y="400050"/>
                </a:cubicBezTo>
                <a:cubicBezTo>
                  <a:pt x="1465898" y="424815"/>
                  <a:pt x="1480185" y="450533"/>
                  <a:pt x="1504950" y="458153"/>
                </a:cubicBezTo>
                <a:cubicBezTo>
                  <a:pt x="1521143" y="462915"/>
                  <a:pt x="1538288" y="458153"/>
                  <a:pt x="1550670" y="446722"/>
                </a:cubicBezTo>
                <a:lnTo>
                  <a:pt x="1600200" y="461010"/>
                </a:lnTo>
                <a:lnTo>
                  <a:pt x="1564005" y="587693"/>
                </a:lnTo>
                <a:lnTo>
                  <a:pt x="1514475" y="573405"/>
                </a:lnTo>
                <a:cubicBezTo>
                  <a:pt x="1510665" y="558165"/>
                  <a:pt x="1498282" y="545783"/>
                  <a:pt x="1482090" y="541020"/>
                </a:cubicBezTo>
                <a:cubicBezTo>
                  <a:pt x="1457325" y="534353"/>
                  <a:pt x="1431607" y="548640"/>
                  <a:pt x="1423988" y="573405"/>
                </a:cubicBezTo>
                <a:cubicBezTo>
                  <a:pt x="1417320" y="598170"/>
                  <a:pt x="1431607" y="623888"/>
                  <a:pt x="1456373" y="631508"/>
                </a:cubicBezTo>
                <a:cubicBezTo>
                  <a:pt x="1472565" y="636270"/>
                  <a:pt x="1489710" y="631508"/>
                  <a:pt x="1502093" y="620078"/>
                </a:cubicBezTo>
                <a:lnTo>
                  <a:pt x="1551623" y="634365"/>
                </a:lnTo>
                <a:lnTo>
                  <a:pt x="1515428" y="761048"/>
                </a:lnTo>
                <a:lnTo>
                  <a:pt x="1465898" y="746760"/>
                </a:lnTo>
                <a:cubicBezTo>
                  <a:pt x="1462088" y="731520"/>
                  <a:pt x="1449705" y="719138"/>
                  <a:pt x="1433513" y="714375"/>
                </a:cubicBezTo>
                <a:cubicBezTo>
                  <a:pt x="1408748" y="707708"/>
                  <a:pt x="1383030" y="721995"/>
                  <a:pt x="1375410" y="746760"/>
                </a:cubicBezTo>
                <a:cubicBezTo>
                  <a:pt x="1368743" y="771525"/>
                  <a:pt x="1383030" y="797243"/>
                  <a:pt x="1407795" y="804863"/>
                </a:cubicBezTo>
                <a:cubicBezTo>
                  <a:pt x="1423988" y="809625"/>
                  <a:pt x="1441132" y="804863"/>
                  <a:pt x="1453515" y="793433"/>
                </a:cubicBezTo>
                <a:lnTo>
                  <a:pt x="1503045" y="807720"/>
                </a:lnTo>
                <a:lnTo>
                  <a:pt x="1466850" y="934402"/>
                </a:lnTo>
                <a:lnTo>
                  <a:pt x="1417320" y="920115"/>
                </a:lnTo>
                <a:cubicBezTo>
                  <a:pt x="1413510" y="904875"/>
                  <a:pt x="1401128" y="892493"/>
                  <a:pt x="1384935" y="887730"/>
                </a:cubicBezTo>
                <a:cubicBezTo>
                  <a:pt x="1360170" y="881063"/>
                  <a:pt x="1334453" y="895350"/>
                  <a:pt x="1326832" y="920115"/>
                </a:cubicBezTo>
                <a:cubicBezTo>
                  <a:pt x="1320165" y="944880"/>
                  <a:pt x="1334453" y="970598"/>
                  <a:pt x="1359218" y="978218"/>
                </a:cubicBezTo>
                <a:cubicBezTo>
                  <a:pt x="1375410" y="982980"/>
                  <a:pt x="1392555" y="978218"/>
                  <a:pt x="1404938" y="966788"/>
                </a:cubicBezTo>
                <a:lnTo>
                  <a:pt x="1454468" y="981075"/>
                </a:lnTo>
                <a:lnTo>
                  <a:pt x="1418273" y="1107758"/>
                </a:lnTo>
                <a:lnTo>
                  <a:pt x="1368743" y="1093470"/>
                </a:lnTo>
                <a:cubicBezTo>
                  <a:pt x="1364932" y="1078230"/>
                  <a:pt x="1352550" y="1065848"/>
                  <a:pt x="1336357" y="1061085"/>
                </a:cubicBezTo>
                <a:cubicBezTo>
                  <a:pt x="1311593" y="1054418"/>
                  <a:pt x="1285875" y="1068705"/>
                  <a:pt x="1278255" y="1093470"/>
                </a:cubicBezTo>
                <a:cubicBezTo>
                  <a:pt x="1271588" y="1118235"/>
                  <a:pt x="1285875" y="1143953"/>
                  <a:pt x="1310640" y="1151573"/>
                </a:cubicBezTo>
                <a:cubicBezTo>
                  <a:pt x="1326832" y="1156335"/>
                  <a:pt x="1343978" y="1151573"/>
                  <a:pt x="1356360" y="1140143"/>
                </a:cubicBezTo>
                <a:lnTo>
                  <a:pt x="1405890" y="1154430"/>
                </a:lnTo>
                <a:lnTo>
                  <a:pt x="1369695" y="1281113"/>
                </a:lnTo>
                <a:lnTo>
                  <a:pt x="1320165" y="1266825"/>
                </a:lnTo>
                <a:cubicBezTo>
                  <a:pt x="1316355" y="1251585"/>
                  <a:pt x="1303973" y="1239203"/>
                  <a:pt x="1287780" y="1234440"/>
                </a:cubicBezTo>
                <a:cubicBezTo>
                  <a:pt x="1263015" y="1227773"/>
                  <a:pt x="1237298" y="1242060"/>
                  <a:pt x="1229678" y="1266825"/>
                </a:cubicBezTo>
                <a:cubicBezTo>
                  <a:pt x="1223010" y="1291590"/>
                  <a:pt x="1237298" y="1317308"/>
                  <a:pt x="1262063" y="1324928"/>
                </a:cubicBezTo>
                <a:cubicBezTo>
                  <a:pt x="1278255" y="1329690"/>
                  <a:pt x="1295400" y="1324928"/>
                  <a:pt x="1307782" y="1313498"/>
                </a:cubicBezTo>
                <a:lnTo>
                  <a:pt x="1357313" y="1327785"/>
                </a:lnTo>
                <a:lnTo>
                  <a:pt x="1321118" y="1454468"/>
                </a:lnTo>
                <a:lnTo>
                  <a:pt x="1271588" y="1440180"/>
                </a:lnTo>
                <a:cubicBezTo>
                  <a:pt x="1267778" y="1424940"/>
                  <a:pt x="1255395" y="1412558"/>
                  <a:pt x="1239203" y="1407795"/>
                </a:cubicBezTo>
                <a:cubicBezTo>
                  <a:pt x="1214438" y="1401128"/>
                  <a:pt x="1188720" y="1415415"/>
                  <a:pt x="1181100" y="1440180"/>
                </a:cubicBezTo>
                <a:cubicBezTo>
                  <a:pt x="1174432" y="1464945"/>
                  <a:pt x="1188720" y="1490663"/>
                  <a:pt x="1213485" y="1498283"/>
                </a:cubicBezTo>
                <a:cubicBezTo>
                  <a:pt x="1229678" y="1503045"/>
                  <a:pt x="1246823" y="1498283"/>
                  <a:pt x="1259205" y="1486853"/>
                </a:cubicBezTo>
                <a:lnTo>
                  <a:pt x="1308735" y="1501140"/>
                </a:lnTo>
                <a:lnTo>
                  <a:pt x="1272540" y="1627823"/>
                </a:lnTo>
                <a:lnTo>
                  <a:pt x="1223010" y="1613535"/>
                </a:lnTo>
                <a:cubicBezTo>
                  <a:pt x="1219200" y="1598295"/>
                  <a:pt x="1206818" y="1585913"/>
                  <a:pt x="1190625" y="1581150"/>
                </a:cubicBezTo>
                <a:cubicBezTo>
                  <a:pt x="1165860" y="1574483"/>
                  <a:pt x="1140143" y="1588770"/>
                  <a:pt x="1132523" y="1613535"/>
                </a:cubicBezTo>
                <a:cubicBezTo>
                  <a:pt x="1125855" y="1638300"/>
                  <a:pt x="1140143" y="1664018"/>
                  <a:pt x="1164907" y="1671638"/>
                </a:cubicBezTo>
                <a:cubicBezTo>
                  <a:pt x="1181100" y="1676400"/>
                  <a:pt x="1198245" y="1671638"/>
                  <a:pt x="1210628" y="1660208"/>
                </a:cubicBezTo>
                <a:lnTo>
                  <a:pt x="1260157" y="1674495"/>
                </a:lnTo>
                <a:lnTo>
                  <a:pt x="1223963" y="1801178"/>
                </a:lnTo>
                <a:lnTo>
                  <a:pt x="1174432" y="1786890"/>
                </a:lnTo>
                <a:cubicBezTo>
                  <a:pt x="1170623" y="1771650"/>
                  <a:pt x="1158240" y="1759268"/>
                  <a:pt x="1142048" y="1754505"/>
                </a:cubicBezTo>
                <a:cubicBezTo>
                  <a:pt x="1117282" y="1747838"/>
                  <a:pt x="1091565" y="1762125"/>
                  <a:pt x="1083945" y="1786890"/>
                </a:cubicBezTo>
                <a:cubicBezTo>
                  <a:pt x="1077278" y="1811655"/>
                  <a:pt x="1091565" y="1837373"/>
                  <a:pt x="1116330" y="1844993"/>
                </a:cubicBezTo>
                <a:cubicBezTo>
                  <a:pt x="1132523" y="1849755"/>
                  <a:pt x="1149668" y="1844993"/>
                  <a:pt x="1162050" y="1833563"/>
                </a:cubicBezTo>
                <a:lnTo>
                  <a:pt x="1211580" y="1847850"/>
                </a:lnTo>
                <a:lnTo>
                  <a:pt x="1189673" y="1925003"/>
                </a:lnTo>
                <a:lnTo>
                  <a:pt x="0" y="1586865"/>
                </a:lnTo>
                <a:lnTo>
                  <a:pt x="444818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57150" dist="19050" dir="5400000" algn="bl" rotWithShape="0">
              <a:srgbClr val="000000">
                <a:alpha val="298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66" name="Google Shape;266;p27"/>
          <p:cNvGrpSpPr/>
          <p:nvPr/>
        </p:nvGrpSpPr>
        <p:grpSpPr>
          <a:xfrm rot="2112144">
            <a:off x="8482060" y="1181770"/>
            <a:ext cx="2529871" cy="579563"/>
            <a:chOff x="5438339" y="233749"/>
            <a:chExt cx="5585545" cy="1279581"/>
          </a:xfrm>
        </p:grpSpPr>
        <p:sp>
          <p:nvSpPr>
            <p:cNvPr id="267" name="Google Shape;267;p27"/>
            <p:cNvSpPr/>
            <p:nvPr/>
          </p:nvSpPr>
          <p:spPr>
            <a:xfrm>
              <a:off x="5438339" y="233749"/>
              <a:ext cx="5585545" cy="1279581"/>
            </a:xfrm>
            <a:custGeom>
              <a:avLst/>
              <a:gdLst/>
              <a:ahLst/>
              <a:cxnLst/>
              <a:rect l="l" t="t" r="r" b="b"/>
              <a:pathLst>
                <a:path w="5585545" h="1279581" extrusionOk="0">
                  <a:moveTo>
                    <a:pt x="50303" y="64721"/>
                  </a:moveTo>
                  <a:cubicBezTo>
                    <a:pt x="-63997" y="80914"/>
                    <a:pt x="184605" y="208549"/>
                    <a:pt x="252233" y="280939"/>
                  </a:cubicBezTo>
                  <a:cubicBezTo>
                    <a:pt x="263663" y="293321"/>
                    <a:pt x="276045" y="306656"/>
                    <a:pt x="276045" y="321896"/>
                  </a:cubicBezTo>
                  <a:cubicBezTo>
                    <a:pt x="276998" y="344756"/>
                    <a:pt x="250328" y="362854"/>
                    <a:pt x="224610" y="375236"/>
                  </a:cubicBezTo>
                  <a:cubicBezTo>
                    <a:pt x="194130" y="389524"/>
                    <a:pt x="161745" y="400954"/>
                    <a:pt x="128408" y="408574"/>
                  </a:cubicBezTo>
                  <a:cubicBezTo>
                    <a:pt x="112215" y="412384"/>
                    <a:pt x="94118" y="416194"/>
                    <a:pt x="83640" y="425719"/>
                  </a:cubicBezTo>
                  <a:cubicBezTo>
                    <a:pt x="63638" y="443816"/>
                    <a:pt x="75068" y="470486"/>
                    <a:pt x="90308" y="491441"/>
                  </a:cubicBezTo>
                  <a:cubicBezTo>
                    <a:pt x="116025" y="526684"/>
                    <a:pt x="148410" y="559069"/>
                    <a:pt x="169365" y="597169"/>
                  </a:cubicBezTo>
                  <a:cubicBezTo>
                    <a:pt x="190320" y="635269"/>
                    <a:pt x="196035" y="679084"/>
                    <a:pt x="168413" y="714326"/>
                  </a:cubicBezTo>
                  <a:cubicBezTo>
                    <a:pt x="140790" y="748616"/>
                    <a:pt x="88403" y="764809"/>
                    <a:pt x="41730" y="782906"/>
                  </a:cubicBezTo>
                  <a:cubicBezTo>
                    <a:pt x="24585" y="789574"/>
                    <a:pt x="6488" y="797194"/>
                    <a:pt x="1725" y="811481"/>
                  </a:cubicBezTo>
                  <a:cubicBezTo>
                    <a:pt x="-3990" y="825769"/>
                    <a:pt x="5535" y="841009"/>
                    <a:pt x="15060" y="853391"/>
                  </a:cubicBezTo>
                  <a:cubicBezTo>
                    <a:pt x="67448" y="925781"/>
                    <a:pt x="118883" y="999124"/>
                    <a:pt x="171270" y="1071514"/>
                  </a:cubicBezTo>
                  <a:cubicBezTo>
                    <a:pt x="102690" y="1118186"/>
                    <a:pt x="48398" y="1177241"/>
                    <a:pt x="14108" y="1241059"/>
                  </a:cubicBezTo>
                  <a:cubicBezTo>
                    <a:pt x="47445" y="1247726"/>
                    <a:pt x="80783" y="1253441"/>
                    <a:pt x="114120" y="1260109"/>
                  </a:cubicBezTo>
                  <a:cubicBezTo>
                    <a:pt x="114120" y="1260109"/>
                    <a:pt x="4496573" y="1303924"/>
                    <a:pt x="5381446" y="1260109"/>
                  </a:cubicBezTo>
                  <a:cubicBezTo>
                    <a:pt x="5408116" y="1259156"/>
                    <a:pt x="5433833" y="1258204"/>
                    <a:pt x="5460503" y="1259156"/>
                  </a:cubicBezTo>
                  <a:cubicBezTo>
                    <a:pt x="5472885" y="1204864"/>
                    <a:pt x="5453835" y="1147714"/>
                    <a:pt x="5408116" y="1103899"/>
                  </a:cubicBezTo>
                  <a:cubicBezTo>
                    <a:pt x="5402401" y="1099136"/>
                    <a:pt x="5396685" y="1093421"/>
                    <a:pt x="5394780" y="1086754"/>
                  </a:cubicBezTo>
                  <a:cubicBezTo>
                    <a:pt x="5391923" y="1076276"/>
                    <a:pt x="5399543" y="1066751"/>
                    <a:pt x="5409068" y="1059131"/>
                  </a:cubicBezTo>
                  <a:cubicBezTo>
                    <a:pt x="5453835" y="1020079"/>
                    <a:pt x="5530035" y="1001029"/>
                    <a:pt x="5554801" y="953404"/>
                  </a:cubicBezTo>
                  <a:cubicBezTo>
                    <a:pt x="5573851" y="917209"/>
                    <a:pt x="5553848" y="874346"/>
                    <a:pt x="5519558" y="844819"/>
                  </a:cubicBezTo>
                  <a:cubicBezTo>
                    <a:pt x="5485268" y="815291"/>
                    <a:pt x="5438596" y="797194"/>
                    <a:pt x="5392876" y="779096"/>
                  </a:cubicBezTo>
                  <a:cubicBezTo>
                    <a:pt x="5364301" y="767666"/>
                    <a:pt x="5330963" y="749569"/>
                    <a:pt x="5336678" y="725756"/>
                  </a:cubicBezTo>
                  <a:cubicBezTo>
                    <a:pt x="5339535" y="712421"/>
                    <a:pt x="5353823" y="701944"/>
                    <a:pt x="5368110" y="694324"/>
                  </a:cubicBezTo>
                  <a:cubicBezTo>
                    <a:pt x="5435738" y="654319"/>
                    <a:pt x="5519558" y="626696"/>
                    <a:pt x="5567183" y="572404"/>
                  </a:cubicBezTo>
                  <a:cubicBezTo>
                    <a:pt x="5578613" y="560021"/>
                    <a:pt x="5587185" y="544781"/>
                    <a:pt x="5585280" y="529541"/>
                  </a:cubicBezTo>
                  <a:cubicBezTo>
                    <a:pt x="5583376" y="507634"/>
                    <a:pt x="5561468" y="490489"/>
                    <a:pt x="5540513" y="476201"/>
                  </a:cubicBezTo>
                  <a:cubicBezTo>
                    <a:pt x="5468123" y="427624"/>
                    <a:pt x="5382398" y="392381"/>
                    <a:pt x="5298578" y="355234"/>
                  </a:cubicBezTo>
                  <a:cubicBezTo>
                    <a:pt x="5290005" y="351424"/>
                    <a:pt x="5280480" y="347614"/>
                    <a:pt x="5277623" y="339994"/>
                  </a:cubicBezTo>
                  <a:cubicBezTo>
                    <a:pt x="5272860" y="330469"/>
                    <a:pt x="5280480" y="320944"/>
                    <a:pt x="5288101" y="312371"/>
                  </a:cubicBezTo>
                  <a:cubicBezTo>
                    <a:pt x="5362396" y="232361"/>
                    <a:pt x="5470028" y="165686"/>
                    <a:pt x="5502413" y="71389"/>
                  </a:cubicBezTo>
                  <a:cubicBezTo>
                    <a:pt x="5433833" y="57101"/>
                    <a:pt x="5360491" y="53291"/>
                    <a:pt x="5290005" y="60911"/>
                  </a:cubicBezTo>
                  <a:cubicBezTo>
                    <a:pt x="5286196" y="59959"/>
                    <a:pt x="1064715" y="-78154"/>
                    <a:pt x="50303" y="6472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8" name="Google Shape;268;p27"/>
            <p:cNvSpPr/>
            <p:nvPr/>
          </p:nvSpPr>
          <p:spPr>
            <a:xfrm>
              <a:off x="6151773" y="1267163"/>
              <a:ext cx="87247" cy="89542"/>
            </a:xfrm>
            <a:custGeom>
              <a:avLst/>
              <a:gdLst/>
              <a:ahLst/>
              <a:cxnLst/>
              <a:rect l="l" t="t" r="r" b="b"/>
              <a:pathLst>
                <a:path w="87247" h="89542" extrusionOk="0">
                  <a:moveTo>
                    <a:pt x="41719" y="0"/>
                  </a:moveTo>
                  <a:cubicBezTo>
                    <a:pt x="-16384" y="0"/>
                    <a:pt x="-12574" y="89535"/>
                    <a:pt x="45529" y="89535"/>
                  </a:cubicBezTo>
                  <a:cubicBezTo>
                    <a:pt x="103631" y="90488"/>
                    <a:pt x="99821" y="0"/>
                    <a:pt x="4171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9" name="Google Shape;269;p27"/>
            <p:cNvSpPr/>
            <p:nvPr/>
          </p:nvSpPr>
          <p:spPr>
            <a:xfrm>
              <a:off x="6754706" y="923311"/>
              <a:ext cx="86533" cy="89535"/>
            </a:xfrm>
            <a:custGeom>
              <a:avLst/>
              <a:gdLst/>
              <a:ahLst/>
              <a:cxnLst/>
              <a:rect l="l" t="t" r="r" b="b"/>
              <a:pathLst>
                <a:path w="86533" h="89535" extrusionOk="0">
                  <a:moveTo>
                    <a:pt x="41719" y="0"/>
                  </a:moveTo>
                  <a:cubicBezTo>
                    <a:pt x="-16384" y="0"/>
                    <a:pt x="-12574" y="89535"/>
                    <a:pt x="45529" y="89535"/>
                  </a:cubicBezTo>
                  <a:cubicBezTo>
                    <a:pt x="102679" y="89535"/>
                    <a:pt x="98869" y="0"/>
                    <a:pt x="4171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0" name="Google Shape;270;p27"/>
            <p:cNvSpPr/>
            <p:nvPr/>
          </p:nvSpPr>
          <p:spPr>
            <a:xfrm>
              <a:off x="6287981" y="506116"/>
              <a:ext cx="86879" cy="89542"/>
            </a:xfrm>
            <a:custGeom>
              <a:avLst/>
              <a:gdLst/>
              <a:ahLst/>
              <a:cxnLst/>
              <a:rect l="l" t="t" r="r" b="b"/>
              <a:pathLst>
                <a:path w="86879" h="89542" extrusionOk="0">
                  <a:moveTo>
                    <a:pt x="41719" y="0"/>
                  </a:moveTo>
                  <a:cubicBezTo>
                    <a:pt x="-16384" y="0"/>
                    <a:pt x="-12574" y="89535"/>
                    <a:pt x="45529" y="89535"/>
                  </a:cubicBezTo>
                  <a:cubicBezTo>
                    <a:pt x="102679" y="90487"/>
                    <a:pt x="99821" y="0"/>
                    <a:pt x="4171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1" name="Google Shape;271;p27"/>
            <p:cNvSpPr/>
            <p:nvPr/>
          </p:nvSpPr>
          <p:spPr>
            <a:xfrm>
              <a:off x="7370021" y="438488"/>
              <a:ext cx="87247" cy="89534"/>
            </a:xfrm>
            <a:custGeom>
              <a:avLst/>
              <a:gdLst/>
              <a:ahLst/>
              <a:cxnLst/>
              <a:rect l="l" t="t" r="r" b="b"/>
              <a:pathLst>
                <a:path w="87247" h="89534" extrusionOk="0">
                  <a:moveTo>
                    <a:pt x="41719" y="0"/>
                  </a:moveTo>
                  <a:cubicBezTo>
                    <a:pt x="-16384" y="0"/>
                    <a:pt x="-12574" y="89535"/>
                    <a:pt x="45529" y="89535"/>
                  </a:cubicBezTo>
                  <a:cubicBezTo>
                    <a:pt x="103631" y="89535"/>
                    <a:pt x="99821" y="0"/>
                    <a:pt x="4171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2" name="Google Shape;272;p27"/>
            <p:cNvSpPr/>
            <p:nvPr/>
          </p:nvSpPr>
          <p:spPr>
            <a:xfrm>
              <a:off x="7397643" y="1330980"/>
              <a:ext cx="87247" cy="89535"/>
            </a:xfrm>
            <a:custGeom>
              <a:avLst/>
              <a:gdLst/>
              <a:ahLst/>
              <a:cxnLst/>
              <a:rect l="l" t="t" r="r" b="b"/>
              <a:pathLst>
                <a:path w="87247" h="89535" extrusionOk="0">
                  <a:moveTo>
                    <a:pt x="41719" y="0"/>
                  </a:moveTo>
                  <a:cubicBezTo>
                    <a:pt x="-16384" y="0"/>
                    <a:pt x="-12574" y="89535"/>
                    <a:pt x="45529" y="89535"/>
                  </a:cubicBezTo>
                  <a:cubicBezTo>
                    <a:pt x="103631" y="89535"/>
                    <a:pt x="99821" y="0"/>
                    <a:pt x="4171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3" name="Google Shape;273;p27"/>
            <p:cNvSpPr/>
            <p:nvPr/>
          </p:nvSpPr>
          <p:spPr>
            <a:xfrm>
              <a:off x="8135831" y="918548"/>
              <a:ext cx="87247" cy="89535"/>
            </a:xfrm>
            <a:custGeom>
              <a:avLst/>
              <a:gdLst/>
              <a:ahLst/>
              <a:cxnLst/>
              <a:rect l="l" t="t" r="r" b="b"/>
              <a:pathLst>
                <a:path w="87247" h="89535" extrusionOk="0">
                  <a:moveTo>
                    <a:pt x="41719" y="0"/>
                  </a:moveTo>
                  <a:cubicBezTo>
                    <a:pt x="-16384" y="0"/>
                    <a:pt x="-12574" y="89535"/>
                    <a:pt x="45529" y="89535"/>
                  </a:cubicBezTo>
                  <a:cubicBezTo>
                    <a:pt x="103631" y="89535"/>
                    <a:pt x="99821" y="0"/>
                    <a:pt x="4171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4" name="Google Shape;274;p27"/>
            <p:cNvSpPr/>
            <p:nvPr/>
          </p:nvSpPr>
          <p:spPr>
            <a:xfrm>
              <a:off x="8729238" y="415628"/>
              <a:ext cx="87247" cy="89534"/>
            </a:xfrm>
            <a:custGeom>
              <a:avLst/>
              <a:gdLst/>
              <a:ahLst/>
              <a:cxnLst/>
              <a:rect l="l" t="t" r="r" b="b"/>
              <a:pathLst>
                <a:path w="87247" h="89534" extrusionOk="0">
                  <a:moveTo>
                    <a:pt x="41719" y="0"/>
                  </a:moveTo>
                  <a:cubicBezTo>
                    <a:pt x="-16384" y="0"/>
                    <a:pt x="-12574" y="89535"/>
                    <a:pt x="45529" y="89535"/>
                  </a:cubicBezTo>
                  <a:cubicBezTo>
                    <a:pt x="103631" y="89535"/>
                    <a:pt x="99821" y="0"/>
                    <a:pt x="4171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5" name="Google Shape;275;p27"/>
            <p:cNvSpPr/>
            <p:nvPr/>
          </p:nvSpPr>
          <p:spPr>
            <a:xfrm>
              <a:off x="8824488" y="1317646"/>
              <a:ext cx="87247" cy="89534"/>
            </a:xfrm>
            <a:custGeom>
              <a:avLst/>
              <a:gdLst/>
              <a:ahLst/>
              <a:cxnLst/>
              <a:rect l="l" t="t" r="r" b="b"/>
              <a:pathLst>
                <a:path w="87247" h="89534" extrusionOk="0">
                  <a:moveTo>
                    <a:pt x="41719" y="0"/>
                  </a:moveTo>
                  <a:cubicBezTo>
                    <a:pt x="-16384" y="0"/>
                    <a:pt x="-12574" y="89535"/>
                    <a:pt x="45529" y="89535"/>
                  </a:cubicBezTo>
                  <a:cubicBezTo>
                    <a:pt x="103631" y="89535"/>
                    <a:pt x="99821" y="0"/>
                    <a:pt x="4171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6" name="Google Shape;276;p27"/>
            <p:cNvSpPr/>
            <p:nvPr/>
          </p:nvSpPr>
          <p:spPr>
            <a:xfrm>
              <a:off x="9526481" y="882353"/>
              <a:ext cx="87247" cy="89535"/>
            </a:xfrm>
            <a:custGeom>
              <a:avLst/>
              <a:gdLst/>
              <a:ahLst/>
              <a:cxnLst/>
              <a:rect l="l" t="t" r="r" b="b"/>
              <a:pathLst>
                <a:path w="87247" h="89535" extrusionOk="0">
                  <a:moveTo>
                    <a:pt x="41719" y="0"/>
                  </a:moveTo>
                  <a:cubicBezTo>
                    <a:pt x="-16384" y="0"/>
                    <a:pt x="-12574" y="89535"/>
                    <a:pt x="45529" y="89535"/>
                  </a:cubicBezTo>
                  <a:cubicBezTo>
                    <a:pt x="103631" y="89535"/>
                    <a:pt x="99821" y="0"/>
                    <a:pt x="4171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7" name="Google Shape;277;p27"/>
            <p:cNvSpPr/>
            <p:nvPr/>
          </p:nvSpPr>
          <p:spPr>
            <a:xfrm>
              <a:off x="10134176" y="443251"/>
              <a:ext cx="87247" cy="89534"/>
            </a:xfrm>
            <a:custGeom>
              <a:avLst/>
              <a:gdLst/>
              <a:ahLst/>
              <a:cxnLst/>
              <a:rect l="l" t="t" r="r" b="b"/>
              <a:pathLst>
                <a:path w="87247" h="89534" extrusionOk="0">
                  <a:moveTo>
                    <a:pt x="41719" y="0"/>
                  </a:moveTo>
                  <a:cubicBezTo>
                    <a:pt x="-16384" y="0"/>
                    <a:pt x="-12574" y="89535"/>
                    <a:pt x="45529" y="89535"/>
                  </a:cubicBezTo>
                  <a:cubicBezTo>
                    <a:pt x="103631" y="89535"/>
                    <a:pt x="99821" y="0"/>
                    <a:pt x="4171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8" name="Google Shape;278;p27"/>
            <p:cNvSpPr/>
            <p:nvPr/>
          </p:nvSpPr>
          <p:spPr>
            <a:xfrm>
              <a:off x="10233236" y="1312883"/>
              <a:ext cx="87247" cy="89534"/>
            </a:xfrm>
            <a:custGeom>
              <a:avLst/>
              <a:gdLst/>
              <a:ahLst/>
              <a:cxnLst/>
              <a:rect l="l" t="t" r="r" b="b"/>
              <a:pathLst>
                <a:path w="87247" h="89534" extrusionOk="0">
                  <a:moveTo>
                    <a:pt x="41719" y="0"/>
                  </a:moveTo>
                  <a:cubicBezTo>
                    <a:pt x="-16384" y="0"/>
                    <a:pt x="-12574" y="89535"/>
                    <a:pt x="45529" y="89535"/>
                  </a:cubicBezTo>
                  <a:cubicBezTo>
                    <a:pt x="103631" y="89535"/>
                    <a:pt x="99821" y="0"/>
                    <a:pt x="4171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79" name="Google Shape;279;p27"/>
          <p:cNvSpPr txBox="1">
            <a:spLocks noGrp="1"/>
          </p:cNvSpPr>
          <p:nvPr>
            <p:ph type="title"/>
          </p:nvPr>
        </p:nvSpPr>
        <p:spPr>
          <a:xfrm>
            <a:off x="597065" y="2273300"/>
            <a:ext cx="3653700" cy="216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0"/>
              <a:buNone/>
            </a:pPr>
            <a:r>
              <a:rPr lang="ar-SA" sz="5400" dirty="0">
                <a:solidFill>
                  <a:srgbClr val="00B0F0"/>
                </a:solidFill>
                <a:cs typeface="MCS Modern S_U normal." pitchFamily="2" charset="-78"/>
              </a:rPr>
              <a:t>مثال</a:t>
            </a:r>
            <a:br>
              <a:rPr lang="ar-SA" sz="5400" dirty="0">
                <a:solidFill>
                  <a:srgbClr val="00B0F0"/>
                </a:solidFill>
                <a:cs typeface="MCS Modern S_U normal." pitchFamily="2" charset="-78"/>
              </a:rPr>
            </a:br>
            <a:r>
              <a:rPr lang="ar-SA" sz="5400" dirty="0">
                <a:solidFill>
                  <a:srgbClr val="00B0F0"/>
                </a:solidFill>
                <a:cs typeface="MCS Modern S_U normal." pitchFamily="2" charset="-78"/>
              </a:rPr>
              <a:t>(1)</a:t>
            </a:r>
            <a:endParaRPr sz="5400" dirty="0">
              <a:solidFill>
                <a:srgbClr val="00B0F0"/>
              </a:solidFill>
              <a:cs typeface="MCS Modern S_U normal." pitchFamily="2" charset="-78"/>
            </a:endParaRPr>
          </a:p>
        </p:txBody>
      </p:sp>
      <p:sp>
        <p:nvSpPr>
          <p:cNvPr id="282" name="Google Shape;282;p27"/>
          <p:cNvSpPr/>
          <p:nvPr/>
        </p:nvSpPr>
        <p:spPr>
          <a:xfrm>
            <a:off x="1019941" y="2031259"/>
            <a:ext cx="1047928" cy="915671"/>
          </a:xfrm>
          <a:custGeom>
            <a:avLst/>
            <a:gdLst/>
            <a:ahLst/>
            <a:cxnLst/>
            <a:rect l="l" t="t" r="r" b="b"/>
            <a:pathLst>
              <a:path w="578167" h="505198" extrusionOk="0">
                <a:moveTo>
                  <a:pt x="428625" y="256596"/>
                </a:moveTo>
                <a:cubicBezTo>
                  <a:pt x="429578" y="256596"/>
                  <a:pt x="432435" y="254691"/>
                  <a:pt x="437198" y="248976"/>
                </a:cubicBezTo>
                <a:cubicBezTo>
                  <a:pt x="483870" y="203256"/>
                  <a:pt x="531495" y="156584"/>
                  <a:pt x="578168" y="110864"/>
                </a:cubicBezTo>
                <a:cubicBezTo>
                  <a:pt x="568643" y="108006"/>
                  <a:pt x="560070" y="106101"/>
                  <a:pt x="550545" y="103244"/>
                </a:cubicBezTo>
                <a:cubicBezTo>
                  <a:pt x="547688" y="102291"/>
                  <a:pt x="544830" y="101339"/>
                  <a:pt x="541020" y="100386"/>
                </a:cubicBezTo>
                <a:cubicBezTo>
                  <a:pt x="538163" y="99434"/>
                  <a:pt x="532448" y="93719"/>
                  <a:pt x="531495" y="97529"/>
                </a:cubicBezTo>
                <a:cubicBezTo>
                  <a:pt x="527685" y="91814"/>
                  <a:pt x="482918" y="78479"/>
                  <a:pt x="521970" y="94671"/>
                </a:cubicBezTo>
                <a:cubicBezTo>
                  <a:pt x="507683" y="88956"/>
                  <a:pt x="496253" y="85146"/>
                  <a:pt x="490538" y="82289"/>
                </a:cubicBezTo>
                <a:cubicBezTo>
                  <a:pt x="488633" y="82289"/>
                  <a:pt x="487680" y="82289"/>
                  <a:pt x="486728" y="81336"/>
                </a:cubicBezTo>
                <a:cubicBezTo>
                  <a:pt x="489585" y="82289"/>
                  <a:pt x="498158" y="86099"/>
                  <a:pt x="513398" y="90861"/>
                </a:cubicBezTo>
                <a:cubicBezTo>
                  <a:pt x="505778" y="88004"/>
                  <a:pt x="500063" y="86099"/>
                  <a:pt x="494348" y="85146"/>
                </a:cubicBezTo>
                <a:cubicBezTo>
                  <a:pt x="493395" y="85146"/>
                  <a:pt x="492443" y="85146"/>
                  <a:pt x="491490" y="85146"/>
                </a:cubicBezTo>
                <a:cubicBezTo>
                  <a:pt x="495300" y="86099"/>
                  <a:pt x="499110" y="87051"/>
                  <a:pt x="503873" y="88004"/>
                </a:cubicBezTo>
                <a:cubicBezTo>
                  <a:pt x="498158" y="87051"/>
                  <a:pt x="493395" y="85146"/>
                  <a:pt x="489585" y="85146"/>
                </a:cubicBezTo>
                <a:cubicBezTo>
                  <a:pt x="485775" y="85146"/>
                  <a:pt x="481965" y="85146"/>
                  <a:pt x="479108" y="85146"/>
                </a:cubicBezTo>
                <a:cubicBezTo>
                  <a:pt x="476250" y="85146"/>
                  <a:pt x="473393" y="86099"/>
                  <a:pt x="470535" y="86099"/>
                </a:cubicBezTo>
                <a:cubicBezTo>
                  <a:pt x="466725" y="87051"/>
                  <a:pt x="463868" y="88004"/>
                  <a:pt x="462915" y="88956"/>
                </a:cubicBezTo>
                <a:cubicBezTo>
                  <a:pt x="461963" y="89909"/>
                  <a:pt x="461010" y="89909"/>
                  <a:pt x="460058" y="89909"/>
                </a:cubicBezTo>
                <a:cubicBezTo>
                  <a:pt x="457200" y="90861"/>
                  <a:pt x="457200" y="90861"/>
                  <a:pt x="458153" y="89909"/>
                </a:cubicBezTo>
                <a:cubicBezTo>
                  <a:pt x="461963" y="89909"/>
                  <a:pt x="463868" y="88004"/>
                  <a:pt x="468630" y="85146"/>
                </a:cubicBezTo>
                <a:cubicBezTo>
                  <a:pt x="465773" y="87051"/>
                  <a:pt x="462915" y="88956"/>
                  <a:pt x="461010" y="89909"/>
                </a:cubicBezTo>
                <a:cubicBezTo>
                  <a:pt x="461963" y="88956"/>
                  <a:pt x="462915" y="88004"/>
                  <a:pt x="464820" y="87051"/>
                </a:cubicBezTo>
                <a:cubicBezTo>
                  <a:pt x="462915" y="88956"/>
                  <a:pt x="461010" y="89909"/>
                  <a:pt x="460058" y="90861"/>
                </a:cubicBezTo>
                <a:cubicBezTo>
                  <a:pt x="453390" y="94671"/>
                  <a:pt x="457200" y="90861"/>
                  <a:pt x="471488" y="76574"/>
                </a:cubicBezTo>
                <a:cubicBezTo>
                  <a:pt x="450533" y="98481"/>
                  <a:pt x="449580" y="99434"/>
                  <a:pt x="467678" y="75621"/>
                </a:cubicBezTo>
                <a:cubicBezTo>
                  <a:pt x="448628" y="100386"/>
                  <a:pt x="447675" y="100386"/>
                  <a:pt x="461963" y="73716"/>
                </a:cubicBezTo>
                <a:cubicBezTo>
                  <a:pt x="447675" y="101339"/>
                  <a:pt x="446723" y="101339"/>
                  <a:pt x="457200" y="71811"/>
                </a:cubicBezTo>
                <a:cubicBezTo>
                  <a:pt x="446723" y="101339"/>
                  <a:pt x="445770" y="102291"/>
                  <a:pt x="453390" y="70859"/>
                </a:cubicBezTo>
                <a:cubicBezTo>
                  <a:pt x="448628" y="91814"/>
                  <a:pt x="446723" y="98481"/>
                  <a:pt x="446723" y="89909"/>
                </a:cubicBezTo>
                <a:cubicBezTo>
                  <a:pt x="447675" y="86099"/>
                  <a:pt x="448628" y="81336"/>
                  <a:pt x="450533" y="73716"/>
                </a:cubicBezTo>
                <a:cubicBezTo>
                  <a:pt x="448628" y="80384"/>
                  <a:pt x="447675" y="86099"/>
                  <a:pt x="446723" y="88956"/>
                </a:cubicBezTo>
                <a:cubicBezTo>
                  <a:pt x="446723" y="87051"/>
                  <a:pt x="446723" y="83241"/>
                  <a:pt x="446723" y="79431"/>
                </a:cubicBezTo>
                <a:cubicBezTo>
                  <a:pt x="447675" y="80384"/>
                  <a:pt x="447675" y="79431"/>
                  <a:pt x="446723" y="77526"/>
                </a:cubicBezTo>
                <a:cubicBezTo>
                  <a:pt x="446723" y="74669"/>
                  <a:pt x="446723" y="70859"/>
                  <a:pt x="446723" y="67049"/>
                </a:cubicBezTo>
                <a:cubicBezTo>
                  <a:pt x="446723" y="70859"/>
                  <a:pt x="446723" y="74669"/>
                  <a:pt x="446723" y="77526"/>
                </a:cubicBezTo>
                <a:cubicBezTo>
                  <a:pt x="445770" y="76574"/>
                  <a:pt x="445770" y="75621"/>
                  <a:pt x="444818" y="74669"/>
                </a:cubicBezTo>
                <a:cubicBezTo>
                  <a:pt x="443865" y="73716"/>
                  <a:pt x="442913" y="72764"/>
                  <a:pt x="441008" y="71811"/>
                </a:cubicBezTo>
                <a:cubicBezTo>
                  <a:pt x="441008" y="72764"/>
                  <a:pt x="441008" y="73716"/>
                  <a:pt x="441008" y="74669"/>
                </a:cubicBezTo>
                <a:cubicBezTo>
                  <a:pt x="443865" y="76574"/>
                  <a:pt x="445770" y="77526"/>
                  <a:pt x="445770" y="78479"/>
                </a:cubicBezTo>
                <a:cubicBezTo>
                  <a:pt x="445770" y="78479"/>
                  <a:pt x="446723" y="79431"/>
                  <a:pt x="446723" y="79431"/>
                </a:cubicBezTo>
                <a:cubicBezTo>
                  <a:pt x="446723" y="85146"/>
                  <a:pt x="445770" y="88956"/>
                  <a:pt x="445770" y="91814"/>
                </a:cubicBezTo>
                <a:cubicBezTo>
                  <a:pt x="444818" y="95624"/>
                  <a:pt x="444818" y="95624"/>
                  <a:pt x="443865" y="90861"/>
                </a:cubicBezTo>
                <a:cubicBezTo>
                  <a:pt x="443865" y="90861"/>
                  <a:pt x="443865" y="89909"/>
                  <a:pt x="442913" y="88956"/>
                </a:cubicBezTo>
                <a:cubicBezTo>
                  <a:pt x="441960" y="87051"/>
                  <a:pt x="437198" y="80384"/>
                  <a:pt x="434340" y="75621"/>
                </a:cubicBezTo>
                <a:cubicBezTo>
                  <a:pt x="428625" y="70859"/>
                  <a:pt x="421958" y="65144"/>
                  <a:pt x="418148" y="61334"/>
                </a:cubicBezTo>
                <a:cubicBezTo>
                  <a:pt x="411480" y="57524"/>
                  <a:pt x="405765" y="54666"/>
                  <a:pt x="406718" y="52761"/>
                </a:cubicBezTo>
                <a:cubicBezTo>
                  <a:pt x="397193" y="49904"/>
                  <a:pt x="392430" y="49904"/>
                  <a:pt x="393383" y="48951"/>
                </a:cubicBezTo>
                <a:cubicBezTo>
                  <a:pt x="380048" y="51809"/>
                  <a:pt x="379095" y="51809"/>
                  <a:pt x="391478" y="45141"/>
                </a:cubicBezTo>
                <a:cubicBezTo>
                  <a:pt x="373380" y="54666"/>
                  <a:pt x="374333" y="52761"/>
                  <a:pt x="391478" y="33711"/>
                </a:cubicBezTo>
                <a:cubicBezTo>
                  <a:pt x="373380" y="53714"/>
                  <a:pt x="371475" y="55619"/>
                  <a:pt x="380048" y="33711"/>
                </a:cubicBezTo>
                <a:cubicBezTo>
                  <a:pt x="375285" y="47046"/>
                  <a:pt x="373380" y="50856"/>
                  <a:pt x="373380" y="45141"/>
                </a:cubicBezTo>
                <a:cubicBezTo>
                  <a:pt x="373380" y="45141"/>
                  <a:pt x="372428" y="42284"/>
                  <a:pt x="371475" y="35616"/>
                </a:cubicBezTo>
                <a:cubicBezTo>
                  <a:pt x="370523" y="33711"/>
                  <a:pt x="369570" y="30854"/>
                  <a:pt x="368618" y="27996"/>
                </a:cubicBezTo>
                <a:cubicBezTo>
                  <a:pt x="365760" y="23234"/>
                  <a:pt x="359093" y="14661"/>
                  <a:pt x="349568" y="4184"/>
                </a:cubicBezTo>
                <a:cubicBezTo>
                  <a:pt x="371475" y="29901"/>
                  <a:pt x="346710" y="5136"/>
                  <a:pt x="338138" y="374"/>
                </a:cubicBezTo>
                <a:cubicBezTo>
                  <a:pt x="331470" y="-579"/>
                  <a:pt x="325755" y="374"/>
                  <a:pt x="320993" y="2279"/>
                </a:cubicBezTo>
                <a:cubicBezTo>
                  <a:pt x="316230" y="4184"/>
                  <a:pt x="311468" y="7041"/>
                  <a:pt x="306705" y="10851"/>
                </a:cubicBezTo>
                <a:cubicBezTo>
                  <a:pt x="302895" y="14661"/>
                  <a:pt x="299085" y="18471"/>
                  <a:pt x="295275" y="23234"/>
                </a:cubicBezTo>
                <a:cubicBezTo>
                  <a:pt x="290513" y="28949"/>
                  <a:pt x="285750" y="34664"/>
                  <a:pt x="280988" y="40379"/>
                </a:cubicBezTo>
                <a:cubicBezTo>
                  <a:pt x="239078" y="91814"/>
                  <a:pt x="263843" y="65144"/>
                  <a:pt x="221933" y="116579"/>
                </a:cubicBezTo>
                <a:cubicBezTo>
                  <a:pt x="181928" y="165156"/>
                  <a:pt x="171450" y="156584"/>
                  <a:pt x="129540" y="204209"/>
                </a:cubicBezTo>
                <a:cubicBezTo>
                  <a:pt x="96203" y="242309"/>
                  <a:pt x="41910" y="278504"/>
                  <a:pt x="11430" y="321366"/>
                </a:cubicBezTo>
                <a:cubicBezTo>
                  <a:pt x="7620" y="327081"/>
                  <a:pt x="3810" y="333749"/>
                  <a:pt x="0" y="340416"/>
                </a:cubicBezTo>
                <a:cubicBezTo>
                  <a:pt x="5715" y="343274"/>
                  <a:pt x="13335" y="355656"/>
                  <a:pt x="15240" y="348989"/>
                </a:cubicBezTo>
                <a:cubicBezTo>
                  <a:pt x="20955" y="361371"/>
                  <a:pt x="31433" y="379469"/>
                  <a:pt x="28575" y="360419"/>
                </a:cubicBezTo>
                <a:cubicBezTo>
                  <a:pt x="34290" y="383279"/>
                  <a:pt x="56198" y="392804"/>
                  <a:pt x="40958" y="373754"/>
                </a:cubicBezTo>
                <a:cubicBezTo>
                  <a:pt x="43815" y="377564"/>
                  <a:pt x="46673" y="380421"/>
                  <a:pt x="49530" y="383279"/>
                </a:cubicBezTo>
                <a:cubicBezTo>
                  <a:pt x="60008" y="388994"/>
                  <a:pt x="67628" y="391851"/>
                  <a:pt x="68580" y="392804"/>
                </a:cubicBezTo>
                <a:cubicBezTo>
                  <a:pt x="72390" y="393756"/>
                  <a:pt x="74295" y="393756"/>
                  <a:pt x="74295" y="393756"/>
                </a:cubicBezTo>
                <a:cubicBezTo>
                  <a:pt x="75248" y="394709"/>
                  <a:pt x="70485" y="394709"/>
                  <a:pt x="59055" y="396614"/>
                </a:cubicBezTo>
                <a:cubicBezTo>
                  <a:pt x="70485" y="394709"/>
                  <a:pt x="77153" y="394709"/>
                  <a:pt x="77153" y="393756"/>
                </a:cubicBezTo>
                <a:cubicBezTo>
                  <a:pt x="78105" y="394709"/>
                  <a:pt x="72390" y="394709"/>
                  <a:pt x="60960" y="397566"/>
                </a:cubicBezTo>
                <a:cubicBezTo>
                  <a:pt x="72390" y="394709"/>
                  <a:pt x="79058" y="394709"/>
                  <a:pt x="78105" y="394709"/>
                </a:cubicBezTo>
                <a:cubicBezTo>
                  <a:pt x="78105" y="395661"/>
                  <a:pt x="77153" y="395661"/>
                  <a:pt x="73343" y="397566"/>
                </a:cubicBezTo>
                <a:cubicBezTo>
                  <a:pt x="70485" y="398519"/>
                  <a:pt x="67628" y="399471"/>
                  <a:pt x="63818" y="400424"/>
                </a:cubicBezTo>
                <a:cubicBezTo>
                  <a:pt x="67628" y="399471"/>
                  <a:pt x="70485" y="398519"/>
                  <a:pt x="73343" y="397566"/>
                </a:cubicBezTo>
                <a:cubicBezTo>
                  <a:pt x="70485" y="398519"/>
                  <a:pt x="66675" y="399471"/>
                  <a:pt x="62865" y="401376"/>
                </a:cubicBezTo>
                <a:cubicBezTo>
                  <a:pt x="72390" y="397566"/>
                  <a:pt x="78105" y="396614"/>
                  <a:pt x="80010" y="395661"/>
                </a:cubicBezTo>
                <a:cubicBezTo>
                  <a:pt x="80010" y="395661"/>
                  <a:pt x="80010" y="395661"/>
                  <a:pt x="80010" y="395661"/>
                </a:cubicBezTo>
                <a:cubicBezTo>
                  <a:pt x="80010" y="395661"/>
                  <a:pt x="80010" y="396614"/>
                  <a:pt x="80010" y="396614"/>
                </a:cubicBezTo>
                <a:cubicBezTo>
                  <a:pt x="77153" y="397566"/>
                  <a:pt x="72390" y="399471"/>
                  <a:pt x="65723" y="402329"/>
                </a:cubicBezTo>
                <a:cubicBezTo>
                  <a:pt x="72390" y="399471"/>
                  <a:pt x="78105" y="397566"/>
                  <a:pt x="80010" y="396614"/>
                </a:cubicBezTo>
                <a:cubicBezTo>
                  <a:pt x="79058" y="398519"/>
                  <a:pt x="74295" y="400424"/>
                  <a:pt x="67628" y="405186"/>
                </a:cubicBezTo>
                <a:cubicBezTo>
                  <a:pt x="75248" y="400424"/>
                  <a:pt x="80010" y="398519"/>
                  <a:pt x="80963" y="396614"/>
                </a:cubicBezTo>
                <a:cubicBezTo>
                  <a:pt x="80963" y="396614"/>
                  <a:pt x="80963" y="396614"/>
                  <a:pt x="81915" y="396614"/>
                </a:cubicBezTo>
                <a:cubicBezTo>
                  <a:pt x="81915" y="398519"/>
                  <a:pt x="77153" y="401376"/>
                  <a:pt x="68580" y="406139"/>
                </a:cubicBezTo>
                <a:cubicBezTo>
                  <a:pt x="77153" y="400424"/>
                  <a:pt x="82868" y="397566"/>
                  <a:pt x="81915" y="396614"/>
                </a:cubicBezTo>
                <a:cubicBezTo>
                  <a:pt x="81915" y="396614"/>
                  <a:pt x="81915" y="396614"/>
                  <a:pt x="81915" y="396614"/>
                </a:cubicBezTo>
                <a:cubicBezTo>
                  <a:pt x="83820" y="398519"/>
                  <a:pt x="79058" y="402329"/>
                  <a:pt x="70485" y="408996"/>
                </a:cubicBezTo>
                <a:cubicBezTo>
                  <a:pt x="80010" y="402329"/>
                  <a:pt x="85725" y="399471"/>
                  <a:pt x="82868" y="397566"/>
                </a:cubicBezTo>
                <a:cubicBezTo>
                  <a:pt x="84773" y="399471"/>
                  <a:pt x="81915" y="402329"/>
                  <a:pt x="75248" y="406139"/>
                </a:cubicBezTo>
                <a:cubicBezTo>
                  <a:pt x="74295" y="407091"/>
                  <a:pt x="72390" y="408044"/>
                  <a:pt x="71438" y="408996"/>
                </a:cubicBezTo>
                <a:cubicBezTo>
                  <a:pt x="72390" y="408044"/>
                  <a:pt x="73343" y="408044"/>
                  <a:pt x="74295" y="407091"/>
                </a:cubicBezTo>
                <a:cubicBezTo>
                  <a:pt x="73343" y="408044"/>
                  <a:pt x="72390" y="408996"/>
                  <a:pt x="70485" y="409949"/>
                </a:cubicBezTo>
                <a:cubicBezTo>
                  <a:pt x="72390" y="408996"/>
                  <a:pt x="73343" y="408044"/>
                  <a:pt x="74295" y="407091"/>
                </a:cubicBezTo>
                <a:cubicBezTo>
                  <a:pt x="81915" y="402329"/>
                  <a:pt x="87630" y="399471"/>
                  <a:pt x="85725" y="397566"/>
                </a:cubicBezTo>
                <a:cubicBezTo>
                  <a:pt x="87630" y="398519"/>
                  <a:pt x="87630" y="400424"/>
                  <a:pt x="88583" y="402329"/>
                </a:cubicBezTo>
                <a:cubicBezTo>
                  <a:pt x="88583" y="402329"/>
                  <a:pt x="88583" y="402329"/>
                  <a:pt x="89535" y="403281"/>
                </a:cubicBezTo>
                <a:cubicBezTo>
                  <a:pt x="89535" y="402329"/>
                  <a:pt x="88583" y="400424"/>
                  <a:pt x="88583" y="399471"/>
                </a:cubicBezTo>
                <a:cubicBezTo>
                  <a:pt x="88583" y="399471"/>
                  <a:pt x="89535" y="399471"/>
                  <a:pt x="89535" y="399471"/>
                </a:cubicBezTo>
                <a:cubicBezTo>
                  <a:pt x="90488" y="400424"/>
                  <a:pt x="90488" y="401376"/>
                  <a:pt x="91440" y="402329"/>
                </a:cubicBezTo>
                <a:cubicBezTo>
                  <a:pt x="91440" y="401376"/>
                  <a:pt x="90488" y="400424"/>
                  <a:pt x="90488" y="399471"/>
                </a:cubicBezTo>
                <a:cubicBezTo>
                  <a:pt x="90488" y="399471"/>
                  <a:pt x="91440" y="399471"/>
                  <a:pt x="91440" y="399471"/>
                </a:cubicBezTo>
                <a:cubicBezTo>
                  <a:pt x="91440" y="400424"/>
                  <a:pt x="92393" y="401376"/>
                  <a:pt x="92393" y="402329"/>
                </a:cubicBezTo>
                <a:lnTo>
                  <a:pt x="92393" y="402329"/>
                </a:lnTo>
                <a:cubicBezTo>
                  <a:pt x="92393" y="402329"/>
                  <a:pt x="93345" y="402329"/>
                  <a:pt x="93345" y="403281"/>
                </a:cubicBezTo>
                <a:cubicBezTo>
                  <a:pt x="93345" y="402329"/>
                  <a:pt x="92393" y="400424"/>
                  <a:pt x="92393" y="399471"/>
                </a:cubicBezTo>
                <a:cubicBezTo>
                  <a:pt x="92393" y="399471"/>
                  <a:pt x="93345" y="399471"/>
                  <a:pt x="93345" y="399471"/>
                </a:cubicBezTo>
                <a:cubicBezTo>
                  <a:pt x="94298" y="399471"/>
                  <a:pt x="95250" y="399471"/>
                  <a:pt x="95250" y="400424"/>
                </a:cubicBezTo>
                <a:cubicBezTo>
                  <a:pt x="95250" y="401376"/>
                  <a:pt x="95250" y="402329"/>
                  <a:pt x="95250" y="403281"/>
                </a:cubicBezTo>
                <a:cubicBezTo>
                  <a:pt x="95250" y="403281"/>
                  <a:pt x="94298" y="402329"/>
                  <a:pt x="94298" y="402329"/>
                </a:cubicBezTo>
                <a:cubicBezTo>
                  <a:pt x="94298" y="402329"/>
                  <a:pt x="95250" y="403281"/>
                  <a:pt x="95250" y="403281"/>
                </a:cubicBezTo>
                <a:cubicBezTo>
                  <a:pt x="95250" y="403281"/>
                  <a:pt x="95250" y="404234"/>
                  <a:pt x="95250" y="404234"/>
                </a:cubicBezTo>
                <a:cubicBezTo>
                  <a:pt x="96203" y="405186"/>
                  <a:pt x="96203" y="406139"/>
                  <a:pt x="97155" y="408044"/>
                </a:cubicBezTo>
                <a:cubicBezTo>
                  <a:pt x="97155" y="408044"/>
                  <a:pt x="97155" y="408044"/>
                  <a:pt x="97155" y="408044"/>
                </a:cubicBezTo>
                <a:cubicBezTo>
                  <a:pt x="97155" y="408044"/>
                  <a:pt x="97155" y="408044"/>
                  <a:pt x="97155" y="408044"/>
                </a:cubicBezTo>
                <a:cubicBezTo>
                  <a:pt x="97155" y="408996"/>
                  <a:pt x="98108" y="409949"/>
                  <a:pt x="98108" y="411854"/>
                </a:cubicBezTo>
                <a:cubicBezTo>
                  <a:pt x="100013" y="414711"/>
                  <a:pt x="100965" y="417569"/>
                  <a:pt x="101918" y="420426"/>
                </a:cubicBezTo>
                <a:cubicBezTo>
                  <a:pt x="101918" y="420426"/>
                  <a:pt x="101918" y="420426"/>
                  <a:pt x="101918" y="420426"/>
                </a:cubicBezTo>
                <a:cubicBezTo>
                  <a:pt x="101918" y="420426"/>
                  <a:pt x="101918" y="420426"/>
                  <a:pt x="101918" y="420426"/>
                </a:cubicBezTo>
                <a:cubicBezTo>
                  <a:pt x="101918" y="420426"/>
                  <a:pt x="101918" y="420426"/>
                  <a:pt x="101918" y="420426"/>
                </a:cubicBezTo>
                <a:cubicBezTo>
                  <a:pt x="101918" y="421379"/>
                  <a:pt x="102870" y="422331"/>
                  <a:pt x="102870" y="424236"/>
                </a:cubicBezTo>
                <a:cubicBezTo>
                  <a:pt x="102870" y="425189"/>
                  <a:pt x="102870" y="426141"/>
                  <a:pt x="102870" y="427094"/>
                </a:cubicBezTo>
                <a:cubicBezTo>
                  <a:pt x="102870" y="426141"/>
                  <a:pt x="102870" y="426141"/>
                  <a:pt x="102870" y="425189"/>
                </a:cubicBezTo>
                <a:cubicBezTo>
                  <a:pt x="102870" y="426141"/>
                  <a:pt x="102870" y="426141"/>
                  <a:pt x="102870" y="427094"/>
                </a:cubicBezTo>
                <a:cubicBezTo>
                  <a:pt x="102870" y="427094"/>
                  <a:pt x="102870" y="427094"/>
                  <a:pt x="102870" y="427094"/>
                </a:cubicBezTo>
                <a:cubicBezTo>
                  <a:pt x="102870" y="426141"/>
                  <a:pt x="102870" y="425189"/>
                  <a:pt x="102870" y="424236"/>
                </a:cubicBezTo>
                <a:cubicBezTo>
                  <a:pt x="102870" y="423284"/>
                  <a:pt x="102870" y="423284"/>
                  <a:pt x="101918" y="422331"/>
                </a:cubicBezTo>
                <a:cubicBezTo>
                  <a:pt x="101918" y="422331"/>
                  <a:pt x="101918" y="422331"/>
                  <a:pt x="101918" y="422331"/>
                </a:cubicBezTo>
                <a:cubicBezTo>
                  <a:pt x="101918" y="422331"/>
                  <a:pt x="101918" y="422331"/>
                  <a:pt x="101918" y="422331"/>
                </a:cubicBezTo>
                <a:cubicBezTo>
                  <a:pt x="101918" y="422331"/>
                  <a:pt x="101918" y="422331"/>
                  <a:pt x="101918" y="422331"/>
                </a:cubicBezTo>
                <a:cubicBezTo>
                  <a:pt x="100965" y="420426"/>
                  <a:pt x="100013" y="417569"/>
                  <a:pt x="99060" y="415664"/>
                </a:cubicBezTo>
                <a:cubicBezTo>
                  <a:pt x="99060" y="416616"/>
                  <a:pt x="99060" y="416616"/>
                  <a:pt x="99060" y="417569"/>
                </a:cubicBezTo>
                <a:cubicBezTo>
                  <a:pt x="99060" y="417569"/>
                  <a:pt x="99060" y="417569"/>
                  <a:pt x="99060" y="418521"/>
                </a:cubicBezTo>
                <a:cubicBezTo>
                  <a:pt x="100013" y="420426"/>
                  <a:pt x="100965" y="422331"/>
                  <a:pt x="101918" y="424236"/>
                </a:cubicBezTo>
                <a:lnTo>
                  <a:pt x="101918" y="424236"/>
                </a:lnTo>
                <a:cubicBezTo>
                  <a:pt x="100965" y="423284"/>
                  <a:pt x="100965" y="421379"/>
                  <a:pt x="100013" y="420426"/>
                </a:cubicBezTo>
                <a:cubicBezTo>
                  <a:pt x="100013" y="420426"/>
                  <a:pt x="100013" y="421379"/>
                  <a:pt x="100013" y="421379"/>
                </a:cubicBezTo>
                <a:cubicBezTo>
                  <a:pt x="100965" y="422331"/>
                  <a:pt x="100965" y="423284"/>
                  <a:pt x="101918" y="425189"/>
                </a:cubicBezTo>
                <a:cubicBezTo>
                  <a:pt x="101918" y="425189"/>
                  <a:pt x="101918" y="425189"/>
                  <a:pt x="101918" y="425189"/>
                </a:cubicBezTo>
                <a:cubicBezTo>
                  <a:pt x="101918" y="424236"/>
                  <a:pt x="100965" y="423284"/>
                  <a:pt x="100965" y="422331"/>
                </a:cubicBezTo>
                <a:cubicBezTo>
                  <a:pt x="100965" y="422331"/>
                  <a:pt x="100965" y="422331"/>
                  <a:pt x="100965" y="422331"/>
                </a:cubicBezTo>
                <a:cubicBezTo>
                  <a:pt x="100965" y="422331"/>
                  <a:pt x="100965" y="422331"/>
                  <a:pt x="100965" y="422331"/>
                </a:cubicBezTo>
                <a:cubicBezTo>
                  <a:pt x="100965" y="421379"/>
                  <a:pt x="100013" y="421379"/>
                  <a:pt x="100013" y="420426"/>
                </a:cubicBezTo>
                <a:cubicBezTo>
                  <a:pt x="100013" y="420426"/>
                  <a:pt x="100013" y="419474"/>
                  <a:pt x="100013" y="419474"/>
                </a:cubicBezTo>
                <a:cubicBezTo>
                  <a:pt x="100013" y="419474"/>
                  <a:pt x="100013" y="420426"/>
                  <a:pt x="100965" y="420426"/>
                </a:cubicBezTo>
                <a:cubicBezTo>
                  <a:pt x="100965" y="420426"/>
                  <a:pt x="100965" y="419474"/>
                  <a:pt x="100965" y="419474"/>
                </a:cubicBezTo>
                <a:cubicBezTo>
                  <a:pt x="100965" y="419474"/>
                  <a:pt x="100965" y="419474"/>
                  <a:pt x="100965" y="418521"/>
                </a:cubicBezTo>
                <a:cubicBezTo>
                  <a:pt x="100965" y="418521"/>
                  <a:pt x="100965" y="418521"/>
                  <a:pt x="100965" y="418521"/>
                </a:cubicBezTo>
                <a:cubicBezTo>
                  <a:pt x="100965" y="418521"/>
                  <a:pt x="100965" y="418521"/>
                  <a:pt x="100965" y="418521"/>
                </a:cubicBezTo>
                <a:cubicBezTo>
                  <a:pt x="100965" y="418521"/>
                  <a:pt x="100965" y="418521"/>
                  <a:pt x="100965" y="418521"/>
                </a:cubicBezTo>
                <a:cubicBezTo>
                  <a:pt x="100965" y="418521"/>
                  <a:pt x="100965" y="418521"/>
                  <a:pt x="100965" y="417569"/>
                </a:cubicBezTo>
                <a:cubicBezTo>
                  <a:pt x="100965" y="417569"/>
                  <a:pt x="100965" y="417569"/>
                  <a:pt x="100965" y="417569"/>
                </a:cubicBezTo>
                <a:cubicBezTo>
                  <a:pt x="100965" y="417569"/>
                  <a:pt x="100965" y="417569"/>
                  <a:pt x="100965" y="418521"/>
                </a:cubicBezTo>
                <a:cubicBezTo>
                  <a:pt x="100965" y="418521"/>
                  <a:pt x="100965" y="419474"/>
                  <a:pt x="100965" y="419474"/>
                </a:cubicBezTo>
                <a:cubicBezTo>
                  <a:pt x="100965" y="419474"/>
                  <a:pt x="100965" y="419474"/>
                  <a:pt x="100965" y="418521"/>
                </a:cubicBezTo>
                <a:cubicBezTo>
                  <a:pt x="100965" y="418521"/>
                  <a:pt x="100965" y="418521"/>
                  <a:pt x="100965" y="418521"/>
                </a:cubicBezTo>
                <a:cubicBezTo>
                  <a:pt x="100965" y="418521"/>
                  <a:pt x="100965" y="418521"/>
                  <a:pt x="100965" y="419474"/>
                </a:cubicBezTo>
                <a:cubicBezTo>
                  <a:pt x="100965" y="420426"/>
                  <a:pt x="100965" y="420426"/>
                  <a:pt x="100013" y="420426"/>
                </a:cubicBezTo>
                <a:cubicBezTo>
                  <a:pt x="100013" y="420426"/>
                  <a:pt x="100013" y="420426"/>
                  <a:pt x="100013" y="420426"/>
                </a:cubicBezTo>
                <a:cubicBezTo>
                  <a:pt x="100013" y="420426"/>
                  <a:pt x="100013" y="420426"/>
                  <a:pt x="100013" y="420426"/>
                </a:cubicBezTo>
                <a:cubicBezTo>
                  <a:pt x="100013" y="420426"/>
                  <a:pt x="100013" y="420426"/>
                  <a:pt x="100013" y="420426"/>
                </a:cubicBezTo>
                <a:cubicBezTo>
                  <a:pt x="99060" y="422331"/>
                  <a:pt x="96203" y="423284"/>
                  <a:pt x="92393" y="422331"/>
                </a:cubicBezTo>
                <a:cubicBezTo>
                  <a:pt x="94298" y="423284"/>
                  <a:pt x="96203" y="423284"/>
                  <a:pt x="98108" y="422331"/>
                </a:cubicBezTo>
                <a:cubicBezTo>
                  <a:pt x="99060" y="423284"/>
                  <a:pt x="100965" y="423284"/>
                  <a:pt x="101918" y="423284"/>
                </a:cubicBezTo>
                <a:cubicBezTo>
                  <a:pt x="100965" y="426141"/>
                  <a:pt x="99060" y="427094"/>
                  <a:pt x="95250" y="424236"/>
                </a:cubicBezTo>
                <a:cubicBezTo>
                  <a:pt x="100013" y="427094"/>
                  <a:pt x="101918" y="426141"/>
                  <a:pt x="102870" y="423284"/>
                </a:cubicBezTo>
                <a:cubicBezTo>
                  <a:pt x="103823" y="424236"/>
                  <a:pt x="104775" y="425189"/>
                  <a:pt x="105728" y="426141"/>
                </a:cubicBezTo>
                <a:cubicBezTo>
                  <a:pt x="105728" y="426141"/>
                  <a:pt x="105728" y="426141"/>
                  <a:pt x="105728" y="426141"/>
                </a:cubicBezTo>
                <a:cubicBezTo>
                  <a:pt x="105728" y="426141"/>
                  <a:pt x="105728" y="426141"/>
                  <a:pt x="105728" y="426141"/>
                </a:cubicBezTo>
                <a:cubicBezTo>
                  <a:pt x="105728" y="426141"/>
                  <a:pt x="105728" y="426141"/>
                  <a:pt x="105728" y="426141"/>
                </a:cubicBezTo>
                <a:cubicBezTo>
                  <a:pt x="105728" y="427094"/>
                  <a:pt x="105728" y="427094"/>
                  <a:pt x="105728" y="428046"/>
                </a:cubicBezTo>
                <a:cubicBezTo>
                  <a:pt x="105728" y="428046"/>
                  <a:pt x="105728" y="428046"/>
                  <a:pt x="105728" y="428046"/>
                </a:cubicBezTo>
                <a:cubicBezTo>
                  <a:pt x="105728" y="428046"/>
                  <a:pt x="105728" y="427094"/>
                  <a:pt x="105728" y="427094"/>
                </a:cubicBezTo>
                <a:cubicBezTo>
                  <a:pt x="105728" y="427094"/>
                  <a:pt x="105728" y="427094"/>
                  <a:pt x="105728" y="428046"/>
                </a:cubicBezTo>
                <a:lnTo>
                  <a:pt x="105728" y="428046"/>
                </a:lnTo>
                <a:cubicBezTo>
                  <a:pt x="105728" y="428046"/>
                  <a:pt x="105728" y="428046"/>
                  <a:pt x="105728" y="427094"/>
                </a:cubicBezTo>
                <a:cubicBezTo>
                  <a:pt x="105728" y="427094"/>
                  <a:pt x="105728" y="427094"/>
                  <a:pt x="105728" y="426141"/>
                </a:cubicBezTo>
                <a:cubicBezTo>
                  <a:pt x="105728" y="426141"/>
                  <a:pt x="105728" y="427094"/>
                  <a:pt x="106680" y="427094"/>
                </a:cubicBezTo>
                <a:cubicBezTo>
                  <a:pt x="106680" y="427094"/>
                  <a:pt x="106680" y="426141"/>
                  <a:pt x="105728" y="426141"/>
                </a:cubicBezTo>
                <a:cubicBezTo>
                  <a:pt x="105728" y="426141"/>
                  <a:pt x="105728" y="425189"/>
                  <a:pt x="105728" y="425189"/>
                </a:cubicBezTo>
                <a:cubicBezTo>
                  <a:pt x="105728" y="426141"/>
                  <a:pt x="106680" y="426141"/>
                  <a:pt x="106680" y="427094"/>
                </a:cubicBezTo>
                <a:cubicBezTo>
                  <a:pt x="106680" y="427094"/>
                  <a:pt x="106680" y="427094"/>
                  <a:pt x="106680" y="427094"/>
                </a:cubicBezTo>
                <a:cubicBezTo>
                  <a:pt x="106680" y="427094"/>
                  <a:pt x="106680" y="427094"/>
                  <a:pt x="106680" y="427094"/>
                </a:cubicBezTo>
                <a:lnTo>
                  <a:pt x="106680" y="427094"/>
                </a:lnTo>
                <a:lnTo>
                  <a:pt x="106680" y="427094"/>
                </a:lnTo>
                <a:cubicBezTo>
                  <a:pt x="106680" y="427094"/>
                  <a:pt x="106680" y="428046"/>
                  <a:pt x="106680" y="428046"/>
                </a:cubicBezTo>
                <a:lnTo>
                  <a:pt x="106680" y="428046"/>
                </a:lnTo>
                <a:cubicBezTo>
                  <a:pt x="106680" y="428046"/>
                  <a:pt x="106680" y="428046"/>
                  <a:pt x="106680" y="428046"/>
                </a:cubicBezTo>
                <a:lnTo>
                  <a:pt x="106680" y="428046"/>
                </a:lnTo>
                <a:lnTo>
                  <a:pt x="106680" y="428046"/>
                </a:lnTo>
                <a:cubicBezTo>
                  <a:pt x="106680" y="428046"/>
                  <a:pt x="106680" y="428046"/>
                  <a:pt x="106680" y="428046"/>
                </a:cubicBezTo>
                <a:cubicBezTo>
                  <a:pt x="106680" y="428046"/>
                  <a:pt x="106680" y="428046"/>
                  <a:pt x="106680" y="427094"/>
                </a:cubicBezTo>
                <a:lnTo>
                  <a:pt x="106680" y="427094"/>
                </a:lnTo>
                <a:cubicBezTo>
                  <a:pt x="106680" y="427094"/>
                  <a:pt x="106680" y="427094"/>
                  <a:pt x="106680" y="428046"/>
                </a:cubicBezTo>
                <a:cubicBezTo>
                  <a:pt x="106680" y="428999"/>
                  <a:pt x="106680" y="428999"/>
                  <a:pt x="105728" y="428999"/>
                </a:cubicBezTo>
                <a:cubicBezTo>
                  <a:pt x="105728" y="428999"/>
                  <a:pt x="105728" y="428046"/>
                  <a:pt x="105728" y="428046"/>
                </a:cubicBezTo>
                <a:cubicBezTo>
                  <a:pt x="105728" y="428046"/>
                  <a:pt x="105728" y="428046"/>
                  <a:pt x="105728" y="428046"/>
                </a:cubicBezTo>
                <a:cubicBezTo>
                  <a:pt x="105728" y="428046"/>
                  <a:pt x="105728" y="428999"/>
                  <a:pt x="105728" y="428999"/>
                </a:cubicBezTo>
                <a:cubicBezTo>
                  <a:pt x="104775" y="428999"/>
                  <a:pt x="103823" y="428046"/>
                  <a:pt x="101918" y="427094"/>
                </a:cubicBezTo>
                <a:cubicBezTo>
                  <a:pt x="103823" y="428999"/>
                  <a:pt x="104775" y="428999"/>
                  <a:pt x="105728" y="428999"/>
                </a:cubicBezTo>
                <a:cubicBezTo>
                  <a:pt x="105728" y="429951"/>
                  <a:pt x="104775" y="430904"/>
                  <a:pt x="103823" y="430904"/>
                </a:cubicBezTo>
                <a:cubicBezTo>
                  <a:pt x="102870" y="430904"/>
                  <a:pt x="102870" y="429951"/>
                  <a:pt x="101918" y="428999"/>
                </a:cubicBezTo>
                <a:cubicBezTo>
                  <a:pt x="102870" y="429951"/>
                  <a:pt x="102870" y="429951"/>
                  <a:pt x="103823" y="430904"/>
                </a:cubicBezTo>
                <a:cubicBezTo>
                  <a:pt x="102870" y="430904"/>
                  <a:pt x="100965" y="429951"/>
                  <a:pt x="99060" y="428046"/>
                </a:cubicBezTo>
                <a:cubicBezTo>
                  <a:pt x="100965" y="429951"/>
                  <a:pt x="102870" y="430904"/>
                  <a:pt x="103823" y="430904"/>
                </a:cubicBezTo>
                <a:cubicBezTo>
                  <a:pt x="105728" y="432809"/>
                  <a:pt x="106680" y="431856"/>
                  <a:pt x="106680" y="429951"/>
                </a:cubicBezTo>
                <a:cubicBezTo>
                  <a:pt x="108585" y="435666"/>
                  <a:pt x="107633" y="438524"/>
                  <a:pt x="102870" y="431856"/>
                </a:cubicBezTo>
                <a:cubicBezTo>
                  <a:pt x="104775" y="434714"/>
                  <a:pt x="106680" y="435666"/>
                  <a:pt x="107633" y="436619"/>
                </a:cubicBezTo>
                <a:cubicBezTo>
                  <a:pt x="107633" y="436619"/>
                  <a:pt x="107633" y="436619"/>
                  <a:pt x="107633" y="435666"/>
                </a:cubicBezTo>
                <a:cubicBezTo>
                  <a:pt x="107633" y="435666"/>
                  <a:pt x="107633" y="436619"/>
                  <a:pt x="107633" y="436619"/>
                </a:cubicBezTo>
                <a:cubicBezTo>
                  <a:pt x="109538" y="436619"/>
                  <a:pt x="109538" y="434714"/>
                  <a:pt x="107633" y="430904"/>
                </a:cubicBezTo>
                <a:cubicBezTo>
                  <a:pt x="107633" y="430904"/>
                  <a:pt x="107633" y="430904"/>
                  <a:pt x="107633" y="430904"/>
                </a:cubicBezTo>
                <a:cubicBezTo>
                  <a:pt x="109538" y="435666"/>
                  <a:pt x="110490" y="440429"/>
                  <a:pt x="109538" y="440429"/>
                </a:cubicBezTo>
                <a:cubicBezTo>
                  <a:pt x="109538" y="440429"/>
                  <a:pt x="109538" y="440429"/>
                  <a:pt x="109538" y="440429"/>
                </a:cubicBezTo>
                <a:cubicBezTo>
                  <a:pt x="109538" y="440429"/>
                  <a:pt x="109538" y="440429"/>
                  <a:pt x="109538" y="440429"/>
                </a:cubicBezTo>
                <a:cubicBezTo>
                  <a:pt x="109538" y="440429"/>
                  <a:pt x="108585" y="439476"/>
                  <a:pt x="107633" y="438524"/>
                </a:cubicBezTo>
                <a:cubicBezTo>
                  <a:pt x="108585" y="440429"/>
                  <a:pt x="109538" y="441381"/>
                  <a:pt x="109538" y="441381"/>
                </a:cubicBezTo>
                <a:cubicBezTo>
                  <a:pt x="110490" y="443286"/>
                  <a:pt x="111443" y="443286"/>
                  <a:pt x="111443" y="443286"/>
                </a:cubicBezTo>
                <a:cubicBezTo>
                  <a:pt x="111443" y="442334"/>
                  <a:pt x="110490" y="441381"/>
                  <a:pt x="110490" y="439476"/>
                </a:cubicBezTo>
                <a:cubicBezTo>
                  <a:pt x="110490" y="440429"/>
                  <a:pt x="111443" y="442334"/>
                  <a:pt x="111443" y="443286"/>
                </a:cubicBezTo>
                <a:cubicBezTo>
                  <a:pt x="111443" y="443286"/>
                  <a:pt x="111443" y="443286"/>
                  <a:pt x="111443" y="442334"/>
                </a:cubicBezTo>
                <a:cubicBezTo>
                  <a:pt x="111443" y="440429"/>
                  <a:pt x="110490" y="437571"/>
                  <a:pt x="108585" y="433761"/>
                </a:cubicBezTo>
                <a:cubicBezTo>
                  <a:pt x="109538" y="436619"/>
                  <a:pt x="110490" y="438524"/>
                  <a:pt x="110490" y="439476"/>
                </a:cubicBezTo>
                <a:cubicBezTo>
                  <a:pt x="111443" y="441381"/>
                  <a:pt x="110490" y="442334"/>
                  <a:pt x="109538" y="441381"/>
                </a:cubicBezTo>
                <a:cubicBezTo>
                  <a:pt x="110490" y="441381"/>
                  <a:pt x="110490" y="441381"/>
                  <a:pt x="110490" y="439476"/>
                </a:cubicBezTo>
                <a:cubicBezTo>
                  <a:pt x="110490" y="437571"/>
                  <a:pt x="109538" y="435666"/>
                  <a:pt x="108585" y="433761"/>
                </a:cubicBezTo>
                <a:cubicBezTo>
                  <a:pt x="108585" y="432809"/>
                  <a:pt x="107633" y="432809"/>
                  <a:pt x="107633" y="431856"/>
                </a:cubicBezTo>
                <a:cubicBezTo>
                  <a:pt x="107633" y="431856"/>
                  <a:pt x="107633" y="432809"/>
                  <a:pt x="108585" y="432809"/>
                </a:cubicBezTo>
                <a:cubicBezTo>
                  <a:pt x="108585" y="431856"/>
                  <a:pt x="107633" y="431856"/>
                  <a:pt x="107633" y="430904"/>
                </a:cubicBezTo>
                <a:cubicBezTo>
                  <a:pt x="107633" y="430904"/>
                  <a:pt x="107633" y="430904"/>
                  <a:pt x="107633" y="430904"/>
                </a:cubicBezTo>
                <a:cubicBezTo>
                  <a:pt x="107633" y="430904"/>
                  <a:pt x="107633" y="430904"/>
                  <a:pt x="107633" y="430904"/>
                </a:cubicBezTo>
                <a:cubicBezTo>
                  <a:pt x="107633" y="430904"/>
                  <a:pt x="107633" y="430904"/>
                  <a:pt x="107633" y="430904"/>
                </a:cubicBezTo>
                <a:cubicBezTo>
                  <a:pt x="107633" y="429951"/>
                  <a:pt x="106680" y="429951"/>
                  <a:pt x="106680" y="428999"/>
                </a:cubicBezTo>
                <a:cubicBezTo>
                  <a:pt x="106680" y="428999"/>
                  <a:pt x="106680" y="428999"/>
                  <a:pt x="106680" y="428999"/>
                </a:cubicBezTo>
                <a:cubicBezTo>
                  <a:pt x="106680" y="429951"/>
                  <a:pt x="107633" y="429951"/>
                  <a:pt x="107633" y="430904"/>
                </a:cubicBezTo>
                <a:lnTo>
                  <a:pt x="107633" y="430904"/>
                </a:lnTo>
                <a:lnTo>
                  <a:pt x="107633" y="430904"/>
                </a:lnTo>
                <a:cubicBezTo>
                  <a:pt x="108585" y="431856"/>
                  <a:pt x="108585" y="432809"/>
                  <a:pt x="109538" y="433761"/>
                </a:cubicBezTo>
                <a:cubicBezTo>
                  <a:pt x="112395" y="438524"/>
                  <a:pt x="113348" y="442334"/>
                  <a:pt x="113348" y="444239"/>
                </a:cubicBezTo>
                <a:cubicBezTo>
                  <a:pt x="114300" y="446144"/>
                  <a:pt x="113348" y="446144"/>
                  <a:pt x="113348" y="446144"/>
                </a:cubicBezTo>
                <a:cubicBezTo>
                  <a:pt x="114300" y="448049"/>
                  <a:pt x="114300" y="449001"/>
                  <a:pt x="114300" y="447096"/>
                </a:cubicBezTo>
                <a:cubicBezTo>
                  <a:pt x="115253" y="446144"/>
                  <a:pt x="112395" y="439476"/>
                  <a:pt x="108585" y="432809"/>
                </a:cubicBezTo>
                <a:cubicBezTo>
                  <a:pt x="111443" y="437571"/>
                  <a:pt x="113348" y="441381"/>
                  <a:pt x="114300" y="444239"/>
                </a:cubicBezTo>
                <a:cubicBezTo>
                  <a:pt x="114300" y="443286"/>
                  <a:pt x="114300" y="443286"/>
                  <a:pt x="114300" y="442334"/>
                </a:cubicBezTo>
                <a:cubicBezTo>
                  <a:pt x="114300" y="443286"/>
                  <a:pt x="114300" y="444239"/>
                  <a:pt x="114300" y="445191"/>
                </a:cubicBezTo>
                <a:cubicBezTo>
                  <a:pt x="114300" y="446144"/>
                  <a:pt x="115253" y="447096"/>
                  <a:pt x="115253" y="448049"/>
                </a:cubicBezTo>
                <a:cubicBezTo>
                  <a:pt x="115253" y="449001"/>
                  <a:pt x="115253" y="449001"/>
                  <a:pt x="115253" y="449954"/>
                </a:cubicBezTo>
                <a:cubicBezTo>
                  <a:pt x="115253" y="449954"/>
                  <a:pt x="115253" y="449001"/>
                  <a:pt x="115253" y="448049"/>
                </a:cubicBezTo>
                <a:cubicBezTo>
                  <a:pt x="115253" y="448049"/>
                  <a:pt x="115253" y="448049"/>
                  <a:pt x="115253" y="449001"/>
                </a:cubicBezTo>
                <a:cubicBezTo>
                  <a:pt x="115253" y="449954"/>
                  <a:pt x="116205" y="449954"/>
                  <a:pt x="116205" y="449954"/>
                </a:cubicBezTo>
                <a:cubicBezTo>
                  <a:pt x="117158" y="452811"/>
                  <a:pt x="117158" y="454716"/>
                  <a:pt x="116205" y="453764"/>
                </a:cubicBezTo>
                <a:cubicBezTo>
                  <a:pt x="119063" y="455669"/>
                  <a:pt x="118110" y="451859"/>
                  <a:pt x="117158" y="444239"/>
                </a:cubicBezTo>
                <a:cubicBezTo>
                  <a:pt x="118110" y="451859"/>
                  <a:pt x="120968" y="457574"/>
                  <a:pt x="117158" y="455669"/>
                </a:cubicBezTo>
                <a:cubicBezTo>
                  <a:pt x="121920" y="458526"/>
                  <a:pt x="123825" y="456621"/>
                  <a:pt x="120968" y="448049"/>
                </a:cubicBezTo>
                <a:cubicBezTo>
                  <a:pt x="123825" y="456621"/>
                  <a:pt x="126683" y="461384"/>
                  <a:pt x="120015" y="458526"/>
                </a:cubicBezTo>
                <a:cubicBezTo>
                  <a:pt x="122873" y="460431"/>
                  <a:pt x="126683" y="461384"/>
                  <a:pt x="130493" y="463289"/>
                </a:cubicBezTo>
                <a:cubicBezTo>
                  <a:pt x="128588" y="462336"/>
                  <a:pt x="126683" y="461384"/>
                  <a:pt x="124778" y="460431"/>
                </a:cubicBezTo>
                <a:cubicBezTo>
                  <a:pt x="127635" y="461384"/>
                  <a:pt x="129540" y="462336"/>
                  <a:pt x="132398" y="463289"/>
                </a:cubicBezTo>
                <a:cubicBezTo>
                  <a:pt x="134303" y="464241"/>
                  <a:pt x="136208" y="464241"/>
                  <a:pt x="137160" y="464241"/>
                </a:cubicBezTo>
                <a:cubicBezTo>
                  <a:pt x="135255" y="463289"/>
                  <a:pt x="132398" y="462336"/>
                  <a:pt x="130493" y="461384"/>
                </a:cubicBezTo>
                <a:cubicBezTo>
                  <a:pt x="133350" y="462336"/>
                  <a:pt x="135255" y="463289"/>
                  <a:pt x="138113" y="464241"/>
                </a:cubicBezTo>
                <a:cubicBezTo>
                  <a:pt x="140970" y="464241"/>
                  <a:pt x="141923" y="463289"/>
                  <a:pt x="134303" y="457574"/>
                </a:cubicBezTo>
                <a:cubicBezTo>
                  <a:pt x="141923" y="463289"/>
                  <a:pt x="142875" y="465194"/>
                  <a:pt x="140970" y="465194"/>
                </a:cubicBezTo>
                <a:cubicBezTo>
                  <a:pt x="142875" y="466146"/>
                  <a:pt x="143828" y="466146"/>
                  <a:pt x="145733" y="467099"/>
                </a:cubicBezTo>
                <a:cubicBezTo>
                  <a:pt x="148590" y="468051"/>
                  <a:pt x="150495" y="468051"/>
                  <a:pt x="148590" y="466146"/>
                </a:cubicBezTo>
                <a:cubicBezTo>
                  <a:pt x="148590" y="466146"/>
                  <a:pt x="148590" y="466146"/>
                  <a:pt x="148590" y="466146"/>
                </a:cubicBezTo>
                <a:cubicBezTo>
                  <a:pt x="148590" y="466146"/>
                  <a:pt x="148590" y="466146"/>
                  <a:pt x="148590" y="466146"/>
                </a:cubicBezTo>
                <a:cubicBezTo>
                  <a:pt x="147638" y="465194"/>
                  <a:pt x="145733" y="463289"/>
                  <a:pt x="141923" y="461384"/>
                </a:cubicBezTo>
                <a:cubicBezTo>
                  <a:pt x="145733" y="464241"/>
                  <a:pt x="148590" y="465194"/>
                  <a:pt x="149543" y="467099"/>
                </a:cubicBezTo>
                <a:cubicBezTo>
                  <a:pt x="167640" y="475671"/>
                  <a:pt x="167640" y="475671"/>
                  <a:pt x="149543" y="469956"/>
                </a:cubicBezTo>
                <a:cubicBezTo>
                  <a:pt x="169545" y="476624"/>
                  <a:pt x="173355" y="475671"/>
                  <a:pt x="169545" y="480434"/>
                </a:cubicBezTo>
                <a:cubicBezTo>
                  <a:pt x="173355" y="475671"/>
                  <a:pt x="173355" y="475671"/>
                  <a:pt x="180023" y="487101"/>
                </a:cubicBezTo>
                <a:cubicBezTo>
                  <a:pt x="174308" y="476624"/>
                  <a:pt x="175260" y="478529"/>
                  <a:pt x="192405" y="493769"/>
                </a:cubicBezTo>
                <a:cubicBezTo>
                  <a:pt x="177165" y="478529"/>
                  <a:pt x="182880" y="484244"/>
                  <a:pt x="203835" y="499484"/>
                </a:cubicBezTo>
                <a:cubicBezTo>
                  <a:pt x="185738" y="485196"/>
                  <a:pt x="200978" y="495674"/>
                  <a:pt x="215265" y="505199"/>
                </a:cubicBezTo>
                <a:cubicBezTo>
                  <a:pt x="206693" y="493769"/>
                  <a:pt x="222885" y="491864"/>
                  <a:pt x="230505" y="489006"/>
                </a:cubicBezTo>
                <a:cubicBezTo>
                  <a:pt x="232410" y="481386"/>
                  <a:pt x="238125" y="475671"/>
                  <a:pt x="245745" y="472814"/>
                </a:cubicBezTo>
                <a:cubicBezTo>
                  <a:pt x="247650" y="465194"/>
                  <a:pt x="254318" y="460431"/>
                  <a:pt x="260985" y="456621"/>
                </a:cubicBezTo>
                <a:cubicBezTo>
                  <a:pt x="263843" y="449954"/>
                  <a:pt x="268605" y="444239"/>
                  <a:pt x="276225" y="440429"/>
                </a:cubicBezTo>
                <a:cubicBezTo>
                  <a:pt x="279083" y="433761"/>
                  <a:pt x="285750" y="429951"/>
                  <a:pt x="291465" y="424236"/>
                </a:cubicBezTo>
                <a:cubicBezTo>
                  <a:pt x="296228" y="418521"/>
                  <a:pt x="300990" y="412806"/>
                  <a:pt x="306705" y="408044"/>
                </a:cubicBezTo>
                <a:cubicBezTo>
                  <a:pt x="311468" y="402329"/>
                  <a:pt x="317183" y="397566"/>
                  <a:pt x="321945" y="391851"/>
                </a:cubicBezTo>
                <a:cubicBezTo>
                  <a:pt x="332423" y="381374"/>
                  <a:pt x="341948" y="369944"/>
                  <a:pt x="352425" y="359466"/>
                </a:cubicBezTo>
                <a:cubicBezTo>
                  <a:pt x="375285" y="335654"/>
                  <a:pt x="397193" y="311841"/>
                  <a:pt x="415290" y="284219"/>
                </a:cubicBezTo>
                <a:cubicBezTo>
                  <a:pt x="426720" y="257549"/>
                  <a:pt x="412433" y="280409"/>
                  <a:pt x="428625" y="256596"/>
                </a:cubicBezTo>
                <a:close/>
                <a:moveTo>
                  <a:pt x="81915" y="394709"/>
                </a:moveTo>
                <a:cubicBezTo>
                  <a:pt x="81915" y="394709"/>
                  <a:pt x="81915" y="394709"/>
                  <a:pt x="81915" y="394709"/>
                </a:cubicBezTo>
                <a:cubicBezTo>
                  <a:pt x="81915" y="394709"/>
                  <a:pt x="81915" y="394709"/>
                  <a:pt x="81915" y="394709"/>
                </a:cubicBezTo>
                <a:cubicBezTo>
                  <a:pt x="81915" y="394709"/>
                  <a:pt x="81915" y="394709"/>
                  <a:pt x="81915" y="394709"/>
                </a:cubicBezTo>
                <a:close/>
                <a:moveTo>
                  <a:pt x="82868" y="394709"/>
                </a:moveTo>
                <a:cubicBezTo>
                  <a:pt x="83820" y="394709"/>
                  <a:pt x="83820" y="393756"/>
                  <a:pt x="82868" y="394709"/>
                </a:cubicBezTo>
                <a:cubicBezTo>
                  <a:pt x="83820" y="394709"/>
                  <a:pt x="83820" y="394709"/>
                  <a:pt x="82868" y="394709"/>
                </a:cubicBezTo>
                <a:cubicBezTo>
                  <a:pt x="83820" y="394709"/>
                  <a:pt x="83820" y="394709"/>
                  <a:pt x="82868" y="394709"/>
                </a:cubicBezTo>
                <a:cubicBezTo>
                  <a:pt x="83820" y="394709"/>
                  <a:pt x="83820" y="394709"/>
                  <a:pt x="82868" y="394709"/>
                </a:cubicBezTo>
                <a:close/>
                <a:moveTo>
                  <a:pt x="80010" y="403281"/>
                </a:moveTo>
                <a:cubicBezTo>
                  <a:pt x="84773" y="399471"/>
                  <a:pt x="87630" y="396614"/>
                  <a:pt x="85725" y="395661"/>
                </a:cubicBezTo>
                <a:cubicBezTo>
                  <a:pt x="87630" y="396614"/>
                  <a:pt x="85725" y="399471"/>
                  <a:pt x="80010" y="403281"/>
                </a:cubicBezTo>
                <a:close/>
                <a:moveTo>
                  <a:pt x="91440" y="395661"/>
                </a:moveTo>
                <a:cubicBezTo>
                  <a:pt x="92393" y="396614"/>
                  <a:pt x="92393" y="396614"/>
                  <a:pt x="93345" y="397566"/>
                </a:cubicBezTo>
                <a:cubicBezTo>
                  <a:pt x="92393" y="397566"/>
                  <a:pt x="91440" y="396614"/>
                  <a:pt x="91440" y="395661"/>
                </a:cubicBezTo>
                <a:close/>
                <a:moveTo>
                  <a:pt x="100965" y="421379"/>
                </a:moveTo>
                <a:cubicBezTo>
                  <a:pt x="100965" y="421379"/>
                  <a:pt x="100965" y="422331"/>
                  <a:pt x="101918" y="422331"/>
                </a:cubicBezTo>
                <a:cubicBezTo>
                  <a:pt x="101918" y="422331"/>
                  <a:pt x="101918" y="422331"/>
                  <a:pt x="100965" y="421379"/>
                </a:cubicBezTo>
                <a:cubicBezTo>
                  <a:pt x="100965" y="422331"/>
                  <a:pt x="100965" y="421379"/>
                  <a:pt x="100965" y="421379"/>
                </a:cubicBezTo>
                <a:close/>
                <a:moveTo>
                  <a:pt x="100965" y="422331"/>
                </a:moveTo>
                <a:cubicBezTo>
                  <a:pt x="100965" y="422331"/>
                  <a:pt x="100013" y="422331"/>
                  <a:pt x="100965" y="422331"/>
                </a:cubicBezTo>
                <a:cubicBezTo>
                  <a:pt x="100013" y="422331"/>
                  <a:pt x="100013" y="422331"/>
                  <a:pt x="100013" y="421379"/>
                </a:cubicBezTo>
                <a:cubicBezTo>
                  <a:pt x="100013" y="420426"/>
                  <a:pt x="100013" y="420426"/>
                  <a:pt x="100013" y="419474"/>
                </a:cubicBezTo>
                <a:cubicBezTo>
                  <a:pt x="100013" y="421379"/>
                  <a:pt x="100013" y="421379"/>
                  <a:pt x="100965" y="422331"/>
                </a:cubicBezTo>
                <a:close/>
                <a:moveTo>
                  <a:pt x="100013" y="422331"/>
                </a:moveTo>
                <a:cubicBezTo>
                  <a:pt x="100013" y="422331"/>
                  <a:pt x="100013" y="422331"/>
                  <a:pt x="100013" y="422331"/>
                </a:cubicBezTo>
                <a:cubicBezTo>
                  <a:pt x="99060" y="422331"/>
                  <a:pt x="100013" y="422331"/>
                  <a:pt x="100013" y="422331"/>
                </a:cubicBezTo>
                <a:cubicBezTo>
                  <a:pt x="100013" y="422331"/>
                  <a:pt x="100013" y="422331"/>
                  <a:pt x="100013" y="422331"/>
                </a:cubicBezTo>
                <a:close/>
                <a:moveTo>
                  <a:pt x="98108" y="418521"/>
                </a:moveTo>
                <a:cubicBezTo>
                  <a:pt x="98108" y="419474"/>
                  <a:pt x="99060" y="419474"/>
                  <a:pt x="99060" y="420426"/>
                </a:cubicBezTo>
                <a:cubicBezTo>
                  <a:pt x="99060" y="421379"/>
                  <a:pt x="99060" y="421379"/>
                  <a:pt x="99060" y="422331"/>
                </a:cubicBezTo>
                <a:cubicBezTo>
                  <a:pt x="99060" y="421379"/>
                  <a:pt x="98108" y="421379"/>
                  <a:pt x="97155" y="420426"/>
                </a:cubicBezTo>
                <a:cubicBezTo>
                  <a:pt x="98108" y="419474"/>
                  <a:pt x="98108" y="418521"/>
                  <a:pt x="98108" y="418521"/>
                </a:cubicBezTo>
                <a:close/>
                <a:moveTo>
                  <a:pt x="96203" y="421379"/>
                </a:moveTo>
                <a:cubicBezTo>
                  <a:pt x="97155" y="421379"/>
                  <a:pt x="98108" y="420426"/>
                  <a:pt x="98108" y="419474"/>
                </a:cubicBezTo>
                <a:cubicBezTo>
                  <a:pt x="99060" y="420426"/>
                  <a:pt x="99060" y="420426"/>
                  <a:pt x="100013" y="421379"/>
                </a:cubicBezTo>
                <a:cubicBezTo>
                  <a:pt x="100013" y="421379"/>
                  <a:pt x="100013" y="422331"/>
                  <a:pt x="100013" y="422331"/>
                </a:cubicBezTo>
                <a:cubicBezTo>
                  <a:pt x="100013" y="422331"/>
                  <a:pt x="100013" y="422331"/>
                  <a:pt x="100013" y="422331"/>
                </a:cubicBezTo>
                <a:cubicBezTo>
                  <a:pt x="100013" y="422331"/>
                  <a:pt x="100013" y="422331"/>
                  <a:pt x="100013" y="422331"/>
                </a:cubicBezTo>
                <a:cubicBezTo>
                  <a:pt x="100013" y="422331"/>
                  <a:pt x="100013" y="422331"/>
                  <a:pt x="100013" y="422331"/>
                </a:cubicBezTo>
                <a:cubicBezTo>
                  <a:pt x="98108" y="423284"/>
                  <a:pt x="97155" y="422331"/>
                  <a:pt x="96203" y="421379"/>
                </a:cubicBezTo>
                <a:close/>
                <a:moveTo>
                  <a:pt x="101918" y="426141"/>
                </a:moveTo>
                <a:cubicBezTo>
                  <a:pt x="100965" y="425189"/>
                  <a:pt x="100013" y="424236"/>
                  <a:pt x="99060" y="423284"/>
                </a:cubicBezTo>
                <a:lnTo>
                  <a:pt x="99060" y="423284"/>
                </a:lnTo>
                <a:cubicBezTo>
                  <a:pt x="99060" y="423284"/>
                  <a:pt x="99060" y="423284"/>
                  <a:pt x="100013" y="423284"/>
                </a:cubicBezTo>
                <a:cubicBezTo>
                  <a:pt x="100965" y="424236"/>
                  <a:pt x="100965" y="425189"/>
                  <a:pt x="101918" y="426141"/>
                </a:cubicBezTo>
                <a:cubicBezTo>
                  <a:pt x="101918" y="425189"/>
                  <a:pt x="101918" y="426141"/>
                  <a:pt x="101918" y="426141"/>
                </a:cubicBezTo>
                <a:close/>
                <a:moveTo>
                  <a:pt x="101918" y="425189"/>
                </a:moveTo>
                <a:cubicBezTo>
                  <a:pt x="101918" y="424236"/>
                  <a:pt x="101918" y="424236"/>
                  <a:pt x="101918" y="425189"/>
                </a:cubicBezTo>
                <a:cubicBezTo>
                  <a:pt x="101918" y="424236"/>
                  <a:pt x="101918" y="424236"/>
                  <a:pt x="101918" y="425189"/>
                </a:cubicBezTo>
                <a:cubicBezTo>
                  <a:pt x="100965" y="424236"/>
                  <a:pt x="100965" y="423284"/>
                  <a:pt x="100013" y="423284"/>
                </a:cubicBezTo>
                <a:cubicBezTo>
                  <a:pt x="100013" y="423284"/>
                  <a:pt x="100013" y="423284"/>
                  <a:pt x="100965" y="423284"/>
                </a:cubicBezTo>
                <a:lnTo>
                  <a:pt x="100965" y="423284"/>
                </a:lnTo>
                <a:cubicBezTo>
                  <a:pt x="100965" y="423284"/>
                  <a:pt x="100965" y="423284"/>
                  <a:pt x="100965" y="423284"/>
                </a:cubicBezTo>
                <a:cubicBezTo>
                  <a:pt x="100965" y="423284"/>
                  <a:pt x="100965" y="423284"/>
                  <a:pt x="100965" y="423284"/>
                </a:cubicBezTo>
                <a:cubicBezTo>
                  <a:pt x="100965" y="423284"/>
                  <a:pt x="100965" y="424236"/>
                  <a:pt x="100965" y="424236"/>
                </a:cubicBezTo>
                <a:cubicBezTo>
                  <a:pt x="100965" y="425189"/>
                  <a:pt x="101918" y="426141"/>
                  <a:pt x="101918" y="427094"/>
                </a:cubicBezTo>
                <a:cubicBezTo>
                  <a:pt x="101918" y="425189"/>
                  <a:pt x="101918" y="425189"/>
                  <a:pt x="101918" y="425189"/>
                </a:cubicBezTo>
                <a:close/>
                <a:moveTo>
                  <a:pt x="102870" y="427094"/>
                </a:moveTo>
                <a:cubicBezTo>
                  <a:pt x="102870" y="427094"/>
                  <a:pt x="102870" y="427094"/>
                  <a:pt x="102870" y="427094"/>
                </a:cubicBezTo>
                <a:cubicBezTo>
                  <a:pt x="102870" y="427094"/>
                  <a:pt x="102870" y="427094"/>
                  <a:pt x="102870" y="427094"/>
                </a:cubicBezTo>
                <a:lnTo>
                  <a:pt x="102870" y="427094"/>
                </a:lnTo>
                <a:cubicBezTo>
                  <a:pt x="102870" y="427094"/>
                  <a:pt x="102870" y="427094"/>
                  <a:pt x="102870" y="427094"/>
                </a:cubicBezTo>
                <a:close/>
                <a:moveTo>
                  <a:pt x="102870" y="428046"/>
                </a:moveTo>
                <a:cubicBezTo>
                  <a:pt x="102870" y="428046"/>
                  <a:pt x="102870" y="428046"/>
                  <a:pt x="102870" y="428046"/>
                </a:cubicBezTo>
                <a:cubicBezTo>
                  <a:pt x="102870" y="428999"/>
                  <a:pt x="102870" y="428046"/>
                  <a:pt x="102870" y="428046"/>
                </a:cubicBezTo>
                <a:cubicBezTo>
                  <a:pt x="102870" y="428046"/>
                  <a:pt x="102870" y="428046"/>
                  <a:pt x="102870" y="428046"/>
                </a:cubicBezTo>
                <a:close/>
                <a:moveTo>
                  <a:pt x="100965" y="430904"/>
                </a:moveTo>
                <a:cubicBezTo>
                  <a:pt x="101918" y="430904"/>
                  <a:pt x="102870" y="429951"/>
                  <a:pt x="102870" y="428999"/>
                </a:cubicBezTo>
                <a:cubicBezTo>
                  <a:pt x="102870" y="428999"/>
                  <a:pt x="103823" y="428046"/>
                  <a:pt x="103823" y="428046"/>
                </a:cubicBezTo>
                <a:cubicBezTo>
                  <a:pt x="103823" y="428046"/>
                  <a:pt x="103823" y="428046"/>
                  <a:pt x="103823" y="428046"/>
                </a:cubicBezTo>
                <a:cubicBezTo>
                  <a:pt x="103823" y="431856"/>
                  <a:pt x="102870" y="432809"/>
                  <a:pt x="100965" y="430904"/>
                </a:cubicBezTo>
                <a:close/>
              </a:path>
            </a:pathLst>
          </a:custGeom>
          <a:solidFill>
            <a:schemeClr val="lt1">
              <a:alpha val="5098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83" name="Google Shape;283;p27"/>
          <p:cNvGrpSpPr/>
          <p:nvPr/>
        </p:nvGrpSpPr>
        <p:grpSpPr>
          <a:xfrm>
            <a:off x="5722100" y="1440172"/>
            <a:ext cx="437755" cy="434298"/>
            <a:chOff x="9479277" y="3818260"/>
            <a:chExt cx="437755" cy="434298"/>
          </a:xfrm>
        </p:grpSpPr>
        <p:sp>
          <p:nvSpPr>
            <p:cNvPr id="284" name="Google Shape;284;p27"/>
            <p:cNvSpPr/>
            <p:nvPr/>
          </p:nvSpPr>
          <p:spPr>
            <a:xfrm>
              <a:off x="9479277" y="3830158"/>
              <a:ext cx="422400" cy="422400"/>
            </a:xfrm>
            <a:prstGeom prst="ellipse">
              <a:avLst/>
            </a:prstGeom>
            <a:gradFill>
              <a:gsLst>
                <a:gs pos="0">
                  <a:srgbClr val="FFFFFF"/>
                </a:gs>
                <a:gs pos="100000">
                  <a:srgbClr val="9AC0E1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outerShdw blurRad="88900" dist="50800" dir="8100000" algn="tr" rotWithShape="0">
                <a:srgbClr val="000000">
                  <a:alpha val="698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5" name="Google Shape;285;p27"/>
            <p:cNvSpPr/>
            <p:nvPr/>
          </p:nvSpPr>
          <p:spPr>
            <a:xfrm>
              <a:off x="9601133" y="3818260"/>
              <a:ext cx="315900" cy="315900"/>
            </a:xfrm>
            <a:prstGeom prst="ellipse">
              <a:avLst/>
            </a:prstGeom>
            <a:gradFill>
              <a:gsLst>
                <a:gs pos="0">
                  <a:srgbClr val="FFFFFF"/>
                </a:gs>
                <a:gs pos="100000">
                  <a:srgbClr val="9AC0E1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outerShdw blurRad="88900" dist="101600" dir="8100000" algn="tr" rotWithShape="0">
                <a:srgbClr val="000000">
                  <a:alpha val="3176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7" name="صورة 6">
            <a:extLst>
              <a:ext uri="{FF2B5EF4-FFF2-40B4-BE49-F238E27FC236}">
                <a16:creationId xmlns:a16="http://schemas.microsoft.com/office/drawing/2014/main" id="{000CEEB3-4128-4E72-86E4-9866A1204A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307" y="2068192"/>
            <a:ext cx="5628425" cy="3060514"/>
          </a:xfrm>
          <a:prstGeom prst="rect">
            <a:avLst/>
          </a:prstGeom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</p:pic>
      <p:grpSp>
        <p:nvGrpSpPr>
          <p:cNvPr id="253" name="Google Shape;253;p27"/>
          <p:cNvGrpSpPr/>
          <p:nvPr/>
        </p:nvGrpSpPr>
        <p:grpSpPr>
          <a:xfrm rot="2112144">
            <a:off x="3604661" y="5150263"/>
            <a:ext cx="2529871" cy="579563"/>
            <a:chOff x="5438339" y="233749"/>
            <a:chExt cx="5585545" cy="1279581"/>
          </a:xfrm>
        </p:grpSpPr>
        <p:sp>
          <p:nvSpPr>
            <p:cNvPr id="254" name="Google Shape;254;p27"/>
            <p:cNvSpPr/>
            <p:nvPr/>
          </p:nvSpPr>
          <p:spPr>
            <a:xfrm>
              <a:off x="5438339" y="233749"/>
              <a:ext cx="5585545" cy="1279581"/>
            </a:xfrm>
            <a:custGeom>
              <a:avLst/>
              <a:gdLst/>
              <a:ahLst/>
              <a:cxnLst/>
              <a:rect l="l" t="t" r="r" b="b"/>
              <a:pathLst>
                <a:path w="5585545" h="1279581" extrusionOk="0">
                  <a:moveTo>
                    <a:pt x="50303" y="64721"/>
                  </a:moveTo>
                  <a:cubicBezTo>
                    <a:pt x="-63997" y="80914"/>
                    <a:pt x="184605" y="208549"/>
                    <a:pt x="252233" y="280939"/>
                  </a:cubicBezTo>
                  <a:cubicBezTo>
                    <a:pt x="263663" y="293321"/>
                    <a:pt x="276045" y="306656"/>
                    <a:pt x="276045" y="321896"/>
                  </a:cubicBezTo>
                  <a:cubicBezTo>
                    <a:pt x="276998" y="344756"/>
                    <a:pt x="250328" y="362854"/>
                    <a:pt x="224610" y="375236"/>
                  </a:cubicBezTo>
                  <a:cubicBezTo>
                    <a:pt x="194130" y="389524"/>
                    <a:pt x="161745" y="400954"/>
                    <a:pt x="128408" y="408574"/>
                  </a:cubicBezTo>
                  <a:cubicBezTo>
                    <a:pt x="112215" y="412384"/>
                    <a:pt x="94118" y="416194"/>
                    <a:pt x="83640" y="425719"/>
                  </a:cubicBezTo>
                  <a:cubicBezTo>
                    <a:pt x="63638" y="443816"/>
                    <a:pt x="75068" y="470486"/>
                    <a:pt x="90308" y="491441"/>
                  </a:cubicBezTo>
                  <a:cubicBezTo>
                    <a:pt x="116025" y="526684"/>
                    <a:pt x="148410" y="559069"/>
                    <a:pt x="169365" y="597169"/>
                  </a:cubicBezTo>
                  <a:cubicBezTo>
                    <a:pt x="190320" y="635269"/>
                    <a:pt x="196035" y="679084"/>
                    <a:pt x="168413" y="714326"/>
                  </a:cubicBezTo>
                  <a:cubicBezTo>
                    <a:pt x="140790" y="748616"/>
                    <a:pt x="88403" y="764809"/>
                    <a:pt x="41730" y="782906"/>
                  </a:cubicBezTo>
                  <a:cubicBezTo>
                    <a:pt x="24585" y="789574"/>
                    <a:pt x="6488" y="797194"/>
                    <a:pt x="1725" y="811481"/>
                  </a:cubicBezTo>
                  <a:cubicBezTo>
                    <a:pt x="-3990" y="825769"/>
                    <a:pt x="5535" y="841009"/>
                    <a:pt x="15060" y="853391"/>
                  </a:cubicBezTo>
                  <a:cubicBezTo>
                    <a:pt x="67448" y="925781"/>
                    <a:pt x="118883" y="999124"/>
                    <a:pt x="171270" y="1071514"/>
                  </a:cubicBezTo>
                  <a:cubicBezTo>
                    <a:pt x="102690" y="1118186"/>
                    <a:pt x="48398" y="1177241"/>
                    <a:pt x="14108" y="1241059"/>
                  </a:cubicBezTo>
                  <a:cubicBezTo>
                    <a:pt x="47445" y="1247726"/>
                    <a:pt x="80783" y="1253441"/>
                    <a:pt x="114120" y="1260109"/>
                  </a:cubicBezTo>
                  <a:cubicBezTo>
                    <a:pt x="114120" y="1260109"/>
                    <a:pt x="4496573" y="1303924"/>
                    <a:pt x="5381446" y="1260109"/>
                  </a:cubicBezTo>
                  <a:cubicBezTo>
                    <a:pt x="5408116" y="1259156"/>
                    <a:pt x="5433833" y="1258204"/>
                    <a:pt x="5460503" y="1259156"/>
                  </a:cubicBezTo>
                  <a:cubicBezTo>
                    <a:pt x="5472885" y="1204864"/>
                    <a:pt x="5453835" y="1147714"/>
                    <a:pt x="5408116" y="1103899"/>
                  </a:cubicBezTo>
                  <a:cubicBezTo>
                    <a:pt x="5402401" y="1099136"/>
                    <a:pt x="5396685" y="1093421"/>
                    <a:pt x="5394780" y="1086754"/>
                  </a:cubicBezTo>
                  <a:cubicBezTo>
                    <a:pt x="5391923" y="1076276"/>
                    <a:pt x="5399543" y="1066751"/>
                    <a:pt x="5409068" y="1059131"/>
                  </a:cubicBezTo>
                  <a:cubicBezTo>
                    <a:pt x="5453835" y="1020079"/>
                    <a:pt x="5530035" y="1001029"/>
                    <a:pt x="5554801" y="953404"/>
                  </a:cubicBezTo>
                  <a:cubicBezTo>
                    <a:pt x="5573851" y="917209"/>
                    <a:pt x="5553848" y="874346"/>
                    <a:pt x="5519558" y="844819"/>
                  </a:cubicBezTo>
                  <a:cubicBezTo>
                    <a:pt x="5485268" y="815291"/>
                    <a:pt x="5438596" y="797194"/>
                    <a:pt x="5392876" y="779096"/>
                  </a:cubicBezTo>
                  <a:cubicBezTo>
                    <a:pt x="5364301" y="767666"/>
                    <a:pt x="5330963" y="749569"/>
                    <a:pt x="5336678" y="725756"/>
                  </a:cubicBezTo>
                  <a:cubicBezTo>
                    <a:pt x="5339535" y="712421"/>
                    <a:pt x="5353823" y="701944"/>
                    <a:pt x="5368110" y="694324"/>
                  </a:cubicBezTo>
                  <a:cubicBezTo>
                    <a:pt x="5435738" y="654319"/>
                    <a:pt x="5519558" y="626696"/>
                    <a:pt x="5567183" y="572404"/>
                  </a:cubicBezTo>
                  <a:cubicBezTo>
                    <a:pt x="5578613" y="560021"/>
                    <a:pt x="5587185" y="544781"/>
                    <a:pt x="5585280" y="529541"/>
                  </a:cubicBezTo>
                  <a:cubicBezTo>
                    <a:pt x="5583376" y="507634"/>
                    <a:pt x="5561468" y="490489"/>
                    <a:pt x="5540513" y="476201"/>
                  </a:cubicBezTo>
                  <a:cubicBezTo>
                    <a:pt x="5468123" y="427624"/>
                    <a:pt x="5382398" y="392381"/>
                    <a:pt x="5298578" y="355234"/>
                  </a:cubicBezTo>
                  <a:cubicBezTo>
                    <a:pt x="5290005" y="351424"/>
                    <a:pt x="5280480" y="347614"/>
                    <a:pt x="5277623" y="339994"/>
                  </a:cubicBezTo>
                  <a:cubicBezTo>
                    <a:pt x="5272860" y="330469"/>
                    <a:pt x="5280480" y="320944"/>
                    <a:pt x="5288101" y="312371"/>
                  </a:cubicBezTo>
                  <a:cubicBezTo>
                    <a:pt x="5362396" y="232361"/>
                    <a:pt x="5470028" y="165686"/>
                    <a:pt x="5502413" y="71389"/>
                  </a:cubicBezTo>
                  <a:cubicBezTo>
                    <a:pt x="5433833" y="57101"/>
                    <a:pt x="5360491" y="53291"/>
                    <a:pt x="5290005" y="60911"/>
                  </a:cubicBezTo>
                  <a:cubicBezTo>
                    <a:pt x="5286196" y="59959"/>
                    <a:pt x="1064715" y="-78154"/>
                    <a:pt x="50303" y="6472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5" name="Google Shape;255;p27"/>
            <p:cNvSpPr/>
            <p:nvPr/>
          </p:nvSpPr>
          <p:spPr>
            <a:xfrm>
              <a:off x="6151773" y="1267163"/>
              <a:ext cx="87247" cy="89542"/>
            </a:xfrm>
            <a:custGeom>
              <a:avLst/>
              <a:gdLst/>
              <a:ahLst/>
              <a:cxnLst/>
              <a:rect l="l" t="t" r="r" b="b"/>
              <a:pathLst>
                <a:path w="87247" h="89542" extrusionOk="0">
                  <a:moveTo>
                    <a:pt x="41719" y="0"/>
                  </a:moveTo>
                  <a:cubicBezTo>
                    <a:pt x="-16384" y="0"/>
                    <a:pt x="-12574" y="89535"/>
                    <a:pt x="45529" y="89535"/>
                  </a:cubicBezTo>
                  <a:cubicBezTo>
                    <a:pt x="103631" y="90488"/>
                    <a:pt x="99821" y="0"/>
                    <a:pt x="4171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6" name="Google Shape;256;p27"/>
            <p:cNvSpPr/>
            <p:nvPr/>
          </p:nvSpPr>
          <p:spPr>
            <a:xfrm>
              <a:off x="6754706" y="923311"/>
              <a:ext cx="86533" cy="89535"/>
            </a:xfrm>
            <a:custGeom>
              <a:avLst/>
              <a:gdLst/>
              <a:ahLst/>
              <a:cxnLst/>
              <a:rect l="l" t="t" r="r" b="b"/>
              <a:pathLst>
                <a:path w="86533" h="89535" extrusionOk="0">
                  <a:moveTo>
                    <a:pt x="41719" y="0"/>
                  </a:moveTo>
                  <a:cubicBezTo>
                    <a:pt x="-16384" y="0"/>
                    <a:pt x="-12574" y="89535"/>
                    <a:pt x="45529" y="89535"/>
                  </a:cubicBezTo>
                  <a:cubicBezTo>
                    <a:pt x="102679" y="89535"/>
                    <a:pt x="98869" y="0"/>
                    <a:pt x="4171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7" name="Google Shape;257;p27"/>
            <p:cNvSpPr/>
            <p:nvPr/>
          </p:nvSpPr>
          <p:spPr>
            <a:xfrm>
              <a:off x="6287981" y="506116"/>
              <a:ext cx="86879" cy="89542"/>
            </a:xfrm>
            <a:custGeom>
              <a:avLst/>
              <a:gdLst/>
              <a:ahLst/>
              <a:cxnLst/>
              <a:rect l="l" t="t" r="r" b="b"/>
              <a:pathLst>
                <a:path w="86879" h="89542" extrusionOk="0">
                  <a:moveTo>
                    <a:pt x="41719" y="0"/>
                  </a:moveTo>
                  <a:cubicBezTo>
                    <a:pt x="-16384" y="0"/>
                    <a:pt x="-12574" y="89535"/>
                    <a:pt x="45529" y="89535"/>
                  </a:cubicBezTo>
                  <a:cubicBezTo>
                    <a:pt x="102679" y="90487"/>
                    <a:pt x="99821" y="0"/>
                    <a:pt x="4171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8" name="Google Shape;258;p27"/>
            <p:cNvSpPr/>
            <p:nvPr/>
          </p:nvSpPr>
          <p:spPr>
            <a:xfrm>
              <a:off x="7370021" y="438488"/>
              <a:ext cx="87247" cy="89534"/>
            </a:xfrm>
            <a:custGeom>
              <a:avLst/>
              <a:gdLst/>
              <a:ahLst/>
              <a:cxnLst/>
              <a:rect l="l" t="t" r="r" b="b"/>
              <a:pathLst>
                <a:path w="87247" h="89534" extrusionOk="0">
                  <a:moveTo>
                    <a:pt x="41719" y="0"/>
                  </a:moveTo>
                  <a:cubicBezTo>
                    <a:pt x="-16384" y="0"/>
                    <a:pt x="-12574" y="89535"/>
                    <a:pt x="45529" y="89535"/>
                  </a:cubicBezTo>
                  <a:cubicBezTo>
                    <a:pt x="103631" y="89535"/>
                    <a:pt x="99821" y="0"/>
                    <a:pt x="4171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9" name="Google Shape;259;p27"/>
            <p:cNvSpPr/>
            <p:nvPr/>
          </p:nvSpPr>
          <p:spPr>
            <a:xfrm>
              <a:off x="7397643" y="1330980"/>
              <a:ext cx="87247" cy="89535"/>
            </a:xfrm>
            <a:custGeom>
              <a:avLst/>
              <a:gdLst/>
              <a:ahLst/>
              <a:cxnLst/>
              <a:rect l="l" t="t" r="r" b="b"/>
              <a:pathLst>
                <a:path w="87247" h="89535" extrusionOk="0">
                  <a:moveTo>
                    <a:pt x="41719" y="0"/>
                  </a:moveTo>
                  <a:cubicBezTo>
                    <a:pt x="-16384" y="0"/>
                    <a:pt x="-12574" y="89535"/>
                    <a:pt x="45529" y="89535"/>
                  </a:cubicBezTo>
                  <a:cubicBezTo>
                    <a:pt x="103631" y="89535"/>
                    <a:pt x="99821" y="0"/>
                    <a:pt x="4171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0" name="Google Shape;260;p27"/>
            <p:cNvSpPr/>
            <p:nvPr/>
          </p:nvSpPr>
          <p:spPr>
            <a:xfrm>
              <a:off x="8135831" y="918548"/>
              <a:ext cx="87247" cy="89535"/>
            </a:xfrm>
            <a:custGeom>
              <a:avLst/>
              <a:gdLst/>
              <a:ahLst/>
              <a:cxnLst/>
              <a:rect l="l" t="t" r="r" b="b"/>
              <a:pathLst>
                <a:path w="87247" h="89535" extrusionOk="0">
                  <a:moveTo>
                    <a:pt x="41719" y="0"/>
                  </a:moveTo>
                  <a:cubicBezTo>
                    <a:pt x="-16384" y="0"/>
                    <a:pt x="-12574" y="89535"/>
                    <a:pt x="45529" y="89535"/>
                  </a:cubicBezTo>
                  <a:cubicBezTo>
                    <a:pt x="103631" y="89535"/>
                    <a:pt x="99821" y="0"/>
                    <a:pt x="4171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1" name="Google Shape;261;p27"/>
            <p:cNvSpPr/>
            <p:nvPr/>
          </p:nvSpPr>
          <p:spPr>
            <a:xfrm>
              <a:off x="8729238" y="415628"/>
              <a:ext cx="87247" cy="89534"/>
            </a:xfrm>
            <a:custGeom>
              <a:avLst/>
              <a:gdLst/>
              <a:ahLst/>
              <a:cxnLst/>
              <a:rect l="l" t="t" r="r" b="b"/>
              <a:pathLst>
                <a:path w="87247" h="89534" extrusionOk="0">
                  <a:moveTo>
                    <a:pt x="41719" y="0"/>
                  </a:moveTo>
                  <a:cubicBezTo>
                    <a:pt x="-16384" y="0"/>
                    <a:pt x="-12574" y="89535"/>
                    <a:pt x="45529" y="89535"/>
                  </a:cubicBezTo>
                  <a:cubicBezTo>
                    <a:pt x="103631" y="89535"/>
                    <a:pt x="99821" y="0"/>
                    <a:pt x="4171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2" name="Google Shape;262;p27"/>
            <p:cNvSpPr/>
            <p:nvPr/>
          </p:nvSpPr>
          <p:spPr>
            <a:xfrm>
              <a:off x="8824488" y="1317646"/>
              <a:ext cx="87247" cy="89534"/>
            </a:xfrm>
            <a:custGeom>
              <a:avLst/>
              <a:gdLst/>
              <a:ahLst/>
              <a:cxnLst/>
              <a:rect l="l" t="t" r="r" b="b"/>
              <a:pathLst>
                <a:path w="87247" h="89534" extrusionOk="0">
                  <a:moveTo>
                    <a:pt x="41719" y="0"/>
                  </a:moveTo>
                  <a:cubicBezTo>
                    <a:pt x="-16384" y="0"/>
                    <a:pt x="-12574" y="89535"/>
                    <a:pt x="45529" y="89535"/>
                  </a:cubicBezTo>
                  <a:cubicBezTo>
                    <a:pt x="103631" y="89535"/>
                    <a:pt x="99821" y="0"/>
                    <a:pt x="4171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3" name="Google Shape;263;p27"/>
            <p:cNvSpPr/>
            <p:nvPr/>
          </p:nvSpPr>
          <p:spPr>
            <a:xfrm>
              <a:off x="9526481" y="882353"/>
              <a:ext cx="87247" cy="89535"/>
            </a:xfrm>
            <a:custGeom>
              <a:avLst/>
              <a:gdLst/>
              <a:ahLst/>
              <a:cxnLst/>
              <a:rect l="l" t="t" r="r" b="b"/>
              <a:pathLst>
                <a:path w="87247" h="89535" extrusionOk="0">
                  <a:moveTo>
                    <a:pt x="41719" y="0"/>
                  </a:moveTo>
                  <a:cubicBezTo>
                    <a:pt x="-16384" y="0"/>
                    <a:pt x="-12574" y="89535"/>
                    <a:pt x="45529" y="89535"/>
                  </a:cubicBezTo>
                  <a:cubicBezTo>
                    <a:pt x="103631" y="89535"/>
                    <a:pt x="99821" y="0"/>
                    <a:pt x="4171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4" name="Google Shape;264;p27"/>
            <p:cNvSpPr/>
            <p:nvPr/>
          </p:nvSpPr>
          <p:spPr>
            <a:xfrm>
              <a:off x="10134176" y="443251"/>
              <a:ext cx="87247" cy="89534"/>
            </a:xfrm>
            <a:custGeom>
              <a:avLst/>
              <a:gdLst/>
              <a:ahLst/>
              <a:cxnLst/>
              <a:rect l="l" t="t" r="r" b="b"/>
              <a:pathLst>
                <a:path w="87247" h="89534" extrusionOk="0">
                  <a:moveTo>
                    <a:pt x="41719" y="0"/>
                  </a:moveTo>
                  <a:cubicBezTo>
                    <a:pt x="-16384" y="0"/>
                    <a:pt x="-12574" y="89535"/>
                    <a:pt x="45529" y="89535"/>
                  </a:cubicBezTo>
                  <a:cubicBezTo>
                    <a:pt x="103631" y="89535"/>
                    <a:pt x="99821" y="0"/>
                    <a:pt x="4171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5" name="Google Shape;265;p27"/>
            <p:cNvSpPr/>
            <p:nvPr/>
          </p:nvSpPr>
          <p:spPr>
            <a:xfrm>
              <a:off x="10233236" y="1312883"/>
              <a:ext cx="87247" cy="89534"/>
            </a:xfrm>
            <a:custGeom>
              <a:avLst/>
              <a:gdLst/>
              <a:ahLst/>
              <a:cxnLst/>
              <a:rect l="l" t="t" r="r" b="b"/>
              <a:pathLst>
                <a:path w="87247" h="89534" extrusionOk="0">
                  <a:moveTo>
                    <a:pt x="41719" y="0"/>
                  </a:moveTo>
                  <a:cubicBezTo>
                    <a:pt x="-16384" y="0"/>
                    <a:pt x="-12574" y="89535"/>
                    <a:pt x="45529" y="89535"/>
                  </a:cubicBezTo>
                  <a:cubicBezTo>
                    <a:pt x="103631" y="89535"/>
                    <a:pt x="99821" y="0"/>
                    <a:pt x="4171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26"/>
          <p:cNvSpPr/>
          <p:nvPr/>
        </p:nvSpPr>
        <p:spPr>
          <a:xfrm>
            <a:off x="916275" y="669572"/>
            <a:ext cx="9857100" cy="57069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dist="127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effectLst>
                <a:glow rad="101600">
                  <a:srgbClr val="E3AD76">
                    <a:alpha val="60000"/>
                  </a:srgbClr>
                </a:glow>
              </a:effectLst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4" name="Google Shape;224;p26"/>
          <p:cNvSpPr txBox="1">
            <a:spLocks noGrp="1"/>
          </p:cNvSpPr>
          <p:nvPr>
            <p:ph type="title"/>
          </p:nvPr>
        </p:nvSpPr>
        <p:spPr>
          <a:xfrm>
            <a:off x="1418625" y="669575"/>
            <a:ext cx="84912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ar-SA" sz="4000" dirty="0">
                <a:solidFill>
                  <a:srgbClr val="7030A0"/>
                </a:solidFill>
                <a:cs typeface="MCS Modern S_U normal." pitchFamily="2" charset="-78"/>
              </a:rPr>
              <a:t>تمرين (1)</a:t>
            </a:r>
            <a:endParaRPr sz="4000" dirty="0">
              <a:solidFill>
                <a:srgbClr val="7030A0"/>
              </a:solidFill>
              <a:cs typeface="MCS Modern S_U normal." pitchFamily="2" charset="-78"/>
            </a:endParaRPr>
          </a:p>
        </p:txBody>
      </p:sp>
      <p:grpSp>
        <p:nvGrpSpPr>
          <p:cNvPr id="226" name="Google Shape;226;p26"/>
          <p:cNvGrpSpPr/>
          <p:nvPr/>
        </p:nvGrpSpPr>
        <p:grpSpPr>
          <a:xfrm>
            <a:off x="878958" y="1651068"/>
            <a:ext cx="1320998" cy="1265866"/>
            <a:chOff x="3178677" y="2025501"/>
            <a:chExt cx="1320998" cy="1265866"/>
          </a:xfrm>
        </p:grpSpPr>
        <p:sp>
          <p:nvSpPr>
            <p:cNvPr id="227" name="Google Shape;227;p26"/>
            <p:cNvSpPr/>
            <p:nvPr/>
          </p:nvSpPr>
          <p:spPr>
            <a:xfrm>
              <a:off x="3179122" y="2025501"/>
              <a:ext cx="1320553" cy="1265866"/>
            </a:xfrm>
            <a:custGeom>
              <a:avLst/>
              <a:gdLst/>
              <a:ahLst/>
              <a:cxnLst/>
              <a:rect l="l" t="t" r="r" b="b"/>
              <a:pathLst>
                <a:path w="2918349" h="2797493" extrusionOk="0">
                  <a:moveTo>
                    <a:pt x="1290514" y="0"/>
                  </a:moveTo>
                  <a:cubicBezTo>
                    <a:pt x="1381002" y="0"/>
                    <a:pt x="1466727" y="30480"/>
                    <a:pt x="1537212" y="88583"/>
                  </a:cubicBezTo>
                  <a:lnTo>
                    <a:pt x="2773557" y="1094423"/>
                  </a:lnTo>
                  <a:cubicBezTo>
                    <a:pt x="2865949" y="1169670"/>
                    <a:pt x="2919289" y="1280160"/>
                    <a:pt x="2918337" y="1399223"/>
                  </a:cubicBezTo>
                  <a:cubicBezTo>
                    <a:pt x="2918337" y="1518285"/>
                    <a:pt x="2865949" y="1628775"/>
                    <a:pt x="2773557" y="1704023"/>
                  </a:cubicBezTo>
                  <a:lnTo>
                    <a:pt x="1536259" y="2708910"/>
                  </a:lnTo>
                  <a:cubicBezTo>
                    <a:pt x="1464822" y="2767013"/>
                    <a:pt x="1380049" y="2797493"/>
                    <a:pt x="1289562" y="2797493"/>
                  </a:cubicBezTo>
                  <a:cubicBezTo>
                    <a:pt x="1072392" y="2797493"/>
                    <a:pt x="895227" y="2621280"/>
                    <a:pt x="895227" y="2405063"/>
                  </a:cubicBezTo>
                  <a:cubicBezTo>
                    <a:pt x="731397" y="2484120"/>
                    <a:pt x="484699" y="2499360"/>
                    <a:pt x="484699" y="2499360"/>
                  </a:cubicBezTo>
                  <a:lnTo>
                    <a:pt x="484663" y="2495982"/>
                  </a:lnTo>
                  <a:lnTo>
                    <a:pt x="437198" y="2495982"/>
                  </a:lnTo>
                  <a:cubicBezTo>
                    <a:pt x="196215" y="2495982"/>
                    <a:pt x="0" y="2301288"/>
                    <a:pt x="0" y="2062173"/>
                  </a:cubicBezTo>
                  <a:lnTo>
                    <a:pt x="0" y="986628"/>
                  </a:lnTo>
                  <a:cubicBezTo>
                    <a:pt x="0" y="747513"/>
                    <a:pt x="196215" y="552819"/>
                    <a:pt x="437198" y="552819"/>
                  </a:cubicBezTo>
                  <a:lnTo>
                    <a:pt x="463871" y="552819"/>
                  </a:lnTo>
                  <a:lnTo>
                    <a:pt x="463744" y="541020"/>
                  </a:lnTo>
                  <a:cubicBezTo>
                    <a:pt x="629479" y="539115"/>
                    <a:pt x="896179" y="446723"/>
                    <a:pt x="896179" y="446723"/>
                  </a:cubicBezTo>
                  <a:lnTo>
                    <a:pt x="896179" y="393383"/>
                  </a:lnTo>
                  <a:cubicBezTo>
                    <a:pt x="896179" y="176213"/>
                    <a:pt x="1073344" y="0"/>
                    <a:pt x="129051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0800" dist="38100" algn="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8" name="Google Shape;228;p26"/>
            <p:cNvSpPr/>
            <p:nvPr/>
          </p:nvSpPr>
          <p:spPr>
            <a:xfrm>
              <a:off x="3178677" y="2283179"/>
              <a:ext cx="236191" cy="881253"/>
            </a:xfrm>
            <a:custGeom>
              <a:avLst/>
              <a:gdLst/>
              <a:ahLst/>
              <a:cxnLst/>
              <a:rect l="l" t="t" r="r" b="b"/>
              <a:pathLst>
                <a:path w="521969" h="1958339" extrusionOk="0">
                  <a:moveTo>
                    <a:pt x="510540" y="0"/>
                  </a:moveTo>
                  <a:lnTo>
                    <a:pt x="437198" y="0"/>
                  </a:lnTo>
                  <a:cubicBezTo>
                    <a:pt x="196215" y="0"/>
                    <a:pt x="0" y="196215"/>
                    <a:pt x="0" y="437197"/>
                  </a:cubicBezTo>
                  <a:lnTo>
                    <a:pt x="0" y="1521143"/>
                  </a:lnTo>
                  <a:cubicBezTo>
                    <a:pt x="0" y="1762125"/>
                    <a:pt x="196215" y="1958340"/>
                    <a:pt x="437198" y="1958340"/>
                  </a:cubicBezTo>
                  <a:lnTo>
                    <a:pt x="521970" y="1958340"/>
                  </a:lnTo>
                  <a:lnTo>
                    <a:pt x="510540" y="0"/>
                  </a:lnTo>
                  <a:close/>
                </a:path>
              </a:pathLst>
            </a:custGeom>
            <a:solidFill>
              <a:srgbClr val="000000">
                <a:alpha val="43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29" name="Google Shape;229;p26"/>
          <p:cNvSpPr/>
          <p:nvPr/>
        </p:nvSpPr>
        <p:spPr>
          <a:xfrm>
            <a:off x="1196245" y="2106813"/>
            <a:ext cx="707794" cy="354375"/>
          </a:xfrm>
          <a:custGeom>
            <a:avLst/>
            <a:gdLst/>
            <a:ahLst/>
            <a:cxnLst/>
            <a:rect l="l" t="t" r="r" b="b"/>
            <a:pathLst>
              <a:path w="2144830" h="1840911" extrusionOk="0">
                <a:moveTo>
                  <a:pt x="37324" y="520784"/>
                </a:moveTo>
                <a:cubicBezTo>
                  <a:pt x="51454" y="577303"/>
                  <a:pt x="65987" y="633723"/>
                  <a:pt x="79713" y="690341"/>
                </a:cubicBezTo>
                <a:cubicBezTo>
                  <a:pt x="82138" y="700344"/>
                  <a:pt x="83536" y="710572"/>
                  <a:pt x="85769" y="720619"/>
                </a:cubicBezTo>
                <a:cubicBezTo>
                  <a:pt x="87574" y="728744"/>
                  <a:pt x="90019" y="736717"/>
                  <a:pt x="91824" y="744842"/>
                </a:cubicBezTo>
                <a:cubicBezTo>
                  <a:pt x="94057" y="754889"/>
                  <a:pt x="95566" y="765091"/>
                  <a:pt x="97880" y="775120"/>
                </a:cubicBezTo>
                <a:cubicBezTo>
                  <a:pt x="97889" y="775159"/>
                  <a:pt x="113014" y="835658"/>
                  <a:pt x="116047" y="847788"/>
                </a:cubicBezTo>
                <a:cubicBezTo>
                  <a:pt x="118066" y="855862"/>
                  <a:pt x="120735" y="863801"/>
                  <a:pt x="122103" y="872010"/>
                </a:cubicBezTo>
                <a:cubicBezTo>
                  <a:pt x="130504" y="922423"/>
                  <a:pt x="126421" y="896189"/>
                  <a:pt x="134214" y="950733"/>
                </a:cubicBezTo>
                <a:cubicBezTo>
                  <a:pt x="136232" y="978993"/>
                  <a:pt x="140269" y="1007180"/>
                  <a:pt x="140269" y="1035512"/>
                </a:cubicBezTo>
                <a:cubicBezTo>
                  <a:pt x="140269" y="1363226"/>
                  <a:pt x="101904" y="1241353"/>
                  <a:pt x="140269" y="1356461"/>
                </a:cubicBezTo>
                <a:cubicBezTo>
                  <a:pt x="146325" y="1352424"/>
                  <a:pt x="151926" y="1347604"/>
                  <a:pt x="158436" y="1344349"/>
                </a:cubicBezTo>
                <a:cubicBezTo>
                  <a:pt x="173066" y="1337034"/>
                  <a:pt x="185317" y="1338054"/>
                  <a:pt x="200826" y="1332238"/>
                </a:cubicBezTo>
                <a:cubicBezTo>
                  <a:pt x="209278" y="1329068"/>
                  <a:pt x="216484" y="1322982"/>
                  <a:pt x="225048" y="1320127"/>
                </a:cubicBezTo>
                <a:cubicBezTo>
                  <a:pt x="240839" y="1314863"/>
                  <a:pt x="257702" y="1313279"/>
                  <a:pt x="273493" y="1308015"/>
                </a:cubicBezTo>
                <a:lnTo>
                  <a:pt x="309827" y="1295904"/>
                </a:lnTo>
                <a:cubicBezTo>
                  <a:pt x="359986" y="1279185"/>
                  <a:pt x="280300" y="1305456"/>
                  <a:pt x="370383" y="1277737"/>
                </a:cubicBezTo>
                <a:cubicBezTo>
                  <a:pt x="382585" y="1273982"/>
                  <a:pt x="394606" y="1269663"/>
                  <a:pt x="406717" y="1265626"/>
                </a:cubicBezTo>
                <a:cubicBezTo>
                  <a:pt x="421122" y="1260824"/>
                  <a:pt x="433890" y="1256051"/>
                  <a:pt x="449107" y="1253515"/>
                </a:cubicBezTo>
                <a:cubicBezTo>
                  <a:pt x="607869" y="1227056"/>
                  <a:pt x="472566" y="1251813"/>
                  <a:pt x="582330" y="1235348"/>
                </a:cubicBezTo>
                <a:cubicBezTo>
                  <a:pt x="606615" y="1231705"/>
                  <a:pt x="630815" y="1227505"/>
                  <a:pt x="654998" y="1223237"/>
                </a:cubicBezTo>
                <a:cubicBezTo>
                  <a:pt x="679430" y="1218925"/>
                  <a:pt x="696461" y="1213919"/>
                  <a:pt x="721610" y="1211125"/>
                </a:cubicBezTo>
                <a:cubicBezTo>
                  <a:pt x="745768" y="1208441"/>
                  <a:pt x="770104" y="1207614"/>
                  <a:pt x="794277" y="1205070"/>
                </a:cubicBezTo>
                <a:cubicBezTo>
                  <a:pt x="808472" y="1203576"/>
                  <a:pt x="822491" y="1200682"/>
                  <a:pt x="836667" y="1199014"/>
                </a:cubicBezTo>
                <a:cubicBezTo>
                  <a:pt x="856814" y="1196644"/>
                  <a:pt x="877038" y="1194977"/>
                  <a:pt x="897223" y="1192959"/>
                </a:cubicBezTo>
                <a:cubicBezTo>
                  <a:pt x="918994" y="1187516"/>
                  <a:pt x="928665" y="1184690"/>
                  <a:pt x="951724" y="1180847"/>
                </a:cubicBezTo>
                <a:cubicBezTo>
                  <a:pt x="997907" y="1173150"/>
                  <a:pt x="1044820" y="1170376"/>
                  <a:pt x="1091003" y="1162680"/>
                </a:cubicBezTo>
                <a:cubicBezTo>
                  <a:pt x="1103114" y="1160662"/>
                  <a:pt x="1115297" y="1159033"/>
                  <a:pt x="1127337" y="1156625"/>
                </a:cubicBezTo>
                <a:cubicBezTo>
                  <a:pt x="1135498" y="1154993"/>
                  <a:pt x="1143321" y="1151746"/>
                  <a:pt x="1151560" y="1150569"/>
                </a:cubicBezTo>
                <a:cubicBezTo>
                  <a:pt x="1171642" y="1147700"/>
                  <a:pt x="1191954" y="1146754"/>
                  <a:pt x="1212116" y="1144514"/>
                </a:cubicBezTo>
                <a:cubicBezTo>
                  <a:pt x="1228290" y="1142717"/>
                  <a:pt x="1244413" y="1140477"/>
                  <a:pt x="1260561" y="1138458"/>
                </a:cubicBezTo>
                <a:cubicBezTo>
                  <a:pt x="1286802" y="1140477"/>
                  <a:pt x="1323126" y="1123739"/>
                  <a:pt x="1339284" y="1144514"/>
                </a:cubicBezTo>
                <a:cubicBezTo>
                  <a:pt x="1360388" y="1171647"/>
                  <a:pt x="1343002" y="1213164"/>
                  <a:pt x="1345340" y="1247459"/>
                </a:cubicBezTo>
                <a:cubicBezTo>
                  <a:pt x="1349058" y="1301982"/>
                  <a:pt x="1348466" y="1357055"/>
                  <a:pt x="1357451" y="1410961"/>
                </a:cubicBezTo>
                <a:cubicBezTo>
                  <a:pt x="1359470" y="1423072"/>
                  <a:pt x="1361311" y="1435215"/>
                  <a:pt x="1363507" y="1447295"/>
                </a:cubicBezTo>
                <a:cubicBezTo>
                  <a:pt x="1365348" y="1457421"/>
                  <a:pt x="1368106" y="1467384"/>
                  <a:pt x="1369562" y="1477573"/>
                </a:cubicBezTo>
                <a:cubicBezTo>
                  <a:pt x="1374165" y="1509794"/>
                  <a:pt x="1379177" y="1542011"/>
                  <a:pt x="1381673" y="1574463"/>
                </a:cubicBezTo>
                <a:cubicBezTo>
                  <a:pt x="1383692" y="1600704"/>
                  <a:pt x="1386308" y="1626906"/>
                  <a:pt x="1387729" y="1653186"/>
                </a:cubicBezTo>
                <a:cubicBezTo>
                  <a:pt x="1397560" y="1835051"/>
                  <a:pt x="1385992" y="1743966"/>
                  <a:pt x="1399840" y="1840911"/>
                </a:cubicBezTo>
                <a:cubicBezTo>
                  <a:pt x="1412825" y="1837665"/>
                  <a:pt x="1433139" y="1835471"/>
                  <a:pt x="1442230" y="1822744"/>
                </a:cubicBezTo>
                <a:cubicBezTo>
                  <a:pt x="1448548" y="1813899"/>
                  <a:pt x="1449843" y="1802362"/>
                  <a:pt x="1454341" y="1792466"/>
                </a:cubicBezTo>
                <a:cubicBezTo>
                  <a:pt x="1459944" y="1780139"/>
                  <a:pt x="1467300" y="1768631"/>
                  <a:pt x="1472508" y="1756132"/>
                </a:cubicBezTo>
                <a:cubicBezTo>
                  <a:pt x="1477418" y="1744348"/>
                  <a:pt x="1478910" y="1731217"/>
                  <a:pt x="1484619" y="1719798"/>
                </a:cubicBezTo>
                <a:cubicBezTo>
                  <a:pt x="1536891" y="1615257"/>
                  <a:pt x="1480827" y="1733950"/>
                  <a:pt x="1508842" y="1659242"/>
                </a:cubicBezTo>
                <a:cubicBezTo>
                  <a:pt x="1512012" y="1650789"/>
                  <a:pt x="1517170" y="1643215"/>
                  <a:pt x="1520953" y="1635019"/>
                </a:cubicBezTo>
                <a:cubicBezTo>
                  <a:pt x="1531413" y="1612355"/>
                  <a:pt x="1555441" y="1554405"/>
                  <a:pt x="1569398" y="1532074"/>
                </a:cubicBezTo>
                <a:cubicBezTo>
                  <a:pt x="1579491" y="1515926"/>
                  <a:pt x="1590557" y="1500347"/>
                  <a:pt x="1599676" y="1483629"/>
                </a:cubicBezTo>
                <a:cubicBezTo>
                  <a:pt x="1634992" y="1418883"/>
                  <a:pt x="1565534" y="1524933"/>
                  <a:pt x="1617843" y="1441239"/>
                </a:cubicBezTo>
                <a:cubicBezTo>
                  <a:pt x="1646920" y="1394716"/>
                  <a:pt x="1625693" y="1437298"/>
                  <a:pt x="1648121" y="1398850"/>
                </a:cubicBezTo>
                <a:cubicBezTo>
                  <a:pt x="1658592" y="1380899"/>
                  <a:pt x="1668720" y="1362740"/>
                  <a:pt x="1678399" y="1344349"/>
                </a:cubicBezTo>
                <a:cubicBezTo>
                  <a:pt x="1688910" y="1324378"/>
                  <a:pt x="1697066" y="1303145"/>
                  <a:pt x="1708677" y="1283793"/>
                </a:cubicBezTo>
                <a:cubicBezTo>
                  <a:pt x="1714733" y="1273700"/>
                  <a:pt x="1721580" y="1264042"/>
                  <a:pt x="1726844" y="1253515"/>
                </a:cubicBezTo>
                <a:cubicBezTo>
                  <a:pt x="1731705" y="1243792"/>
                  <a:pt x="1733841" y="1232828"/>
                  <a:pt x="1738956" y="1223237"/>
                </a:cubicBezTo>
                <a:cubicBezTo>
                  <a:pt x="1750034" y="1202466"/>
                  <a:pt x="1764761" y="1183735"/>
                  <a:pt x="1775289" y="1162680"/>
                </a:cubicBezTo>
                <a:cubicBezTo>
                  <a:pt x="1779326" y="1154606"/>
                  <a:pt x="1781985" y="1145680"/>
                  <a:pt x="1787401" y="1138458"/>
                </a:cubicBezTo>
                <a:cubicBezTo>
                  <a:pt x="1794252" y="1129323"/>
                  <a:pt x="1804772" y="1123370"/>
                  <a:pt x="1811623" y="1114235"/>
                </a:cubicBezTo>
                <a:cubicBezTo>
                  <a:pt x="1817039" y="1107013"/>
                  <a:pt x="1818727" y="1097524"/>
                  <a:pt x="1823734" y="1090013"/>
                </a:cubicBezTo>
                <a:cubicBezTo>
                  <a:pt x="1834931" y="1073218"/>
                  <a:pt x="1847957" y="1057716"/>
                  <a:pt x="1860068" y="1041568"/>
                </a:cubicBezTo>
                <a:cubicBezTo>
                  <a:pt x="1866124" y="1033494"/>
                  <a:pt x="1874487" y="1026716"/>
                  <a:pt x="1878235" y="1017345"/>
                </a:cubicBezTo>
                <a:cubicBezTo>
                  <a:pt x="1888448" y="991812"/>
                  <a:pt x="1891541" y="979417"/>
                  <a:pt x="1908513" y="956789"/>
                </a:cubicBezTo>
                <a:cubicBezTo>
                  <a:pt x="1919679" y="941901"/>
                  <a:pt x="1934030" y="929544"/>
                  <a:pt x="1944847" y="914400"/>
                </a:cubicBezTo>
                <a:cubicBezTo>
                  <a:pt x="1954306" y="901157"/>
                  <a:pt x="1959737" y="885342"/>
                  <a:pt x="1969069" y="872010"/>
                </a:cubicBezTo>
                <a:cubicBezTo>
                  <a:pt x="1973980" y="864994"/>
                  <a:pt x="1981663" y="860345"/>
                  <a:pt x="1987236" y="853843"/>
                </a:cubicBezTo>
                <a:cubicBezTo>
                  <a:pt x="1993804" y="846180"/>
                  <a:pt x="1998835" y="837284"/>
                  <a:pt x="2005403" y="829621"/>
                </a:cubicBezTo>
                <a:cubicBezTo>
                  <a:pt x="2010976" y="823119"/>
                  <a:pt x="2017997" y="817956"/>
                  <a:pt x="2023570" y="811454"/>
                </a:cubicBezTo>
                <a:cubicBezTo>
                  <a:pt x="2030138" y="803791"/>
                  <a:pt x="2035091" y="794827"/>
                  <a:pt x="2041737" y="787231"/>
                </a:cubicBezTo>
                <a:cubicBezTo>
                  <a:pt x="2049256" y="778638"/>
                  <a:pt x="2058529" y="771679"/>
                  <a:pt x="2065960" y="763009"/>
                </a:cubicBezTo>
                <a:cubicBezTo>
                  <a:pt x="2070696" y="757483"/>
                  <a:pt x="2073412" y="750433"/>
                  <a:pt x="2078071" y="744842"/>
                </a:cubicBezTo>
                <a:cubicBezTo>
                  <a:pt x="2092642" y="727357"/>
                  <a:pt x="2096542" y="726472"/>
                  <a:pt x="2114405" y="714564"/>
                </a:cubicBezTo>
                <a:cubicBezTo>
                  <a:pt x="2120460" y="706490"/>
                  <a:pt x="2126705" y="698554"/>
                  <a:pt x="2132571" y="690341"/>
                </a:cubicBezTo>
                <a:cubicBezTo>
                  <a:pt x="2136801" y="684419"/>
                  <a:pt x="2146110" y="679311"/>
                  <a:pt x="2144683" y="672174"/>
                </a:cubicBezTo>
                <a:cubicBezTo>
                  <a:pt x="2143733" y="667422"/>
                  <a:pt x="2102354" y="647979"/>
                  <a:pt x="2102293" y="647952"/>
                </a:cubicBezTo>
                <a:cubicBezTo>
                  <a:pt x="2092360" y="643537"/>
                  <a:pt x="2081558" y="641046"/>
                  <a:pt x="2072015" y="635841"/>
                </a:cubicBezTo>
                <a:cubicBezTo>
                  <a:pt x="2006576" y="600147"/>
                  <a:pt x="2059924" y="619698"/>
                  <a:pt x="2017514" y="605563"/>
                </a:cubicBezTo>
                <a:cubicBezTo>
                  <a:pt x="2011459" y="601526"/>
                  <a:pt x="2005270" y="597681"/>
                  <a:pt x="1999348" y="593451"/>
                </a:cubicBezTo>
                <a:cubicBezTo>
                  <a:pt x="1988330" y="585581"/>
                  <a:pt x="1969802" y="570309"/>
                  <a:pt x="1956958" y="563173"/>
                </a:cubicBezTo>
                <a:cubicBezTo>
                  <a:pt x="1945121" y="556597"/>
                  <a:pt x="1931643" y="552876"/>
                  <a:pt x="1920624" y="545006"/>
                </a:cubicBezTo>
                <a:cubicBezTo>
                  <a:pt x="1903163" y="532534"/>
                  <a:pt x="1888663" y="516354"/>
                  <a:pt x="1872179" y="502617"/>
                </a:cubicBezTo>
                <a:cubicBezTo>
                  <a:pt x="1864426" y="496156"/>
                  <a:pt x="1855620" y="491018"/>
                  <a:pt x="1847957" y="484450"/>
                </a:cubicBezTo>
                <a:cubicBezTo>
                  <a:pt x="1841455" y="478877"/>
                  <a:pt x="1836418" y="471706"/>
                  <a:pt x="1829790" y="466283"/>
                </a:cubicBezTo>
                <a:cubicBezTo>
                  <a:pt x="1814167" y="453501"/>
                  <a:pt x="1795618" y="444222"/>
                  <a:pt x="1781345" y="429949"/>
                </a:cubicBezTo>
                <a:cubicBezTo>
                  <a:pt x="1767215" y="415819"/>
                  <a:pt x="1754942" y="399549"/>
                  <a:pt x="1738956" y="387560"/>
                </a:cubicBezTo>
                <a:cubicBezTo>
                  <a:pt x="1722808" y="375449"/>
                  <a:pt x="1704784" y="365499"/>
                  <a:pt x="1690511" y="351226"/>
                </a:cubicBezTo>
                <a:cubicBezTo>
                  <a:pt x="1645432" y="306147"/>
                  <a:pt x="1700788" y="363216"/>
                  <a:pt x="1654177" y="308837"/>
                </a:cubicBezTo>
                <a:cubicBezTo>
                  <a:pt x="1638994" y="291124"/>
                  <a:pt x="1630934" y="286863"/>
                  <a:pt x="1611787" y="272503"/>
                </a:cubicBezTo>
                <a:cubicBezTo>
                  <a:pt x="1558636" y="192774"/>
                  <a:pt x="1612083" y="267801"/>
                  <a:pt x="1569398" y="218002"/>
                </a:cubicBezTo>
                <a:cubicBezTo>
                  <a:pt x="1562830" y="210339"/>
                  <a:pt x="1557877" y="201375"/>
                  <a:pt x="1551231" y="193780"/>
                </a:cubicBezTo>
                <a:cubicBezTo>
                  <a:pt x="1543712" y="185187"/>
                  <a:pt x="1534440" y="178227"/>
                  <a:pt x="1527009" y="169557"/>
                </a:cubicBezTo>
                <a:cubicBezTo>
                  <a:pt x="1500097" y="138160"/>
                  <a:pt x="1531715" y="162602"/>
                  <a:pt x="1496730" y="139279"/>
                </a:cubicBezTo>
                <a:cubicBezTo>
                  <a:pt x="1466174" y="93444"/>
                  <a:pt x="1482801" y="113237"/>
                  <a:pt x="1448285" y="78723"/>
                </a:cubicBezTo>
                <a:cubicBezTo>
                  <a:pt x="1442229" y="66612"/>
                  <a:pt x="1437085" y="54000"/>
                  <a:pt x="1430118" y="42389"/>
                </a:cubicBezTo>
                <a:cubicBezTo>
                  <a:pt x="1402623" y="-3438"/>
                  <a:pt x="1418622" y="38174"/>
                  <a:pt x="1405896" y="0"/>
                </a:cubicBezTo>
                <a:cubicBezTo>
                  <a:pt x="1377109" y="43179"/>
                  <a:pt x="1392646" y="11886"/>
                  <a:pt x="1399840" y="109001"/>
                </a:cubicBezTo>
                <a:cubicBezTo>
                  <a:pt x="1401777" y="135153"/>
                  <a:pt x="1408321" y="213177"/>
                  <a:pt x="1411952" y="242225"/>
                </a:cubicBezTo>
                <a:cubicBezTo>
                  <a:pt x="1414536" y="262901"/>
                  <a:pt x="1419926" y="288156"/>
                  <a:pt x="1424063" y="308837"/>
                </a:cubicBezTo>
                <a:cubicBezTo>
                  <a:pt x="1426081" y="329022"/>
                  <a:pt x="1427437" y="349285"/>
                  <a:pt x="1430118" y="369393"/>
                </a:cubicBezTo>
                <a:cubicBezTo>
                  <a:pt x="1431478" y="379595"/>
                  <a:pt x="1434718" y="389482"/>
                  <a:pt x="1436174" y="399671"/>
                </a:cubicBezTo>
                <a:cubicBezTo>
                  <a:pt x="1450562" y="500383"/>
                  <a:pt x="1434594" y="415987"/>
                  <a:pt x="1448285" y="484450"/>
                </a:cubicBezTo>
                <a:cubicBezTo>
                  <a:pt x="1447298" y="495303"/>
                  <a:pt x="1452728" y="553079"/>
                  <a:pt x="1430118" y="569229"/>
                </a:cubicBezTo>
                <a:cubicBezTo>
                  <a:pt x="1421273" y="575547"/>
                  <a:pt x="1410018" y="577523"/>
                  <a:pt x="1399840" y="581340"/>
                </a:cubicBezTo>
                <a:cubicBezTo>
                  <a:pt x="1393863" y="583581"/>
                  <a:pt x="1387729" y="585377"/>
                  <a:pt x="1381673" y="587396"/>
                </a:cubicBezTo>
                <a:cubicBezTo>
                  <a:pt x="1359469" y="585377"/>
                  <a:pt x="1337162" y="584287"/>
                  <a:pt x="1315062" y="581340"/>
                </a:cubicBezTo>
                <a:cubicBezTo>
                  <a:pt x="1306812" y="580240"/>
                  <a:pt x="1299049" y="576652"/>
                  <a:pt x="1290839" y="575284"/>
                </a:cubicBezTo>
                <a:cubicBezTo>
                  <a:pt x="1274786" y="572609"/>
                  <a:pt x="1258542" y="571247"/>
                  <a:pt x="1242394" y="569229"/>
                </a:cubicBezTo>
                <a:lnTo>
                  <a:pt x="1121281" y="575284"/>
                </a:lnTo>
                <a:lnTo>
                  <a:pt x="1024391" y="581340"/>
                </a:lnTo>
                <a:cubicBezTo>
                  <a:pt x="961840" y="584002"/>
                  <a:pt x="899242" y="585377"/>
                  <a:pt x="836667" y="587396"/>
                </a:cubicBezTo>
                <a:lnTo>
                  <a:pt x="679220" y="599507"/>
                </a:lnTo>
                <a:cubicBezTo>
                  <a:pt x="578273" y="599507"/>
                  <a:pt x="477366" y="595470"/>
                  <a:pt x="376439" y="593451"/>
                </a:cubicBezTo>
                <a:cubicBezTo>
                  <a:pt x="364328" y="591433"/>
                  <a:pt x="352091" y="590059"/>
                  <a:pt x="340105" y="587396"/>
                </a:cubicBezTo>
                <a:cubicBezTo>
                  <a:pt x="333874" y="586011"/>
                  <a:pt x="328321" y="581340"/>
                  <a:pt x="321938" y="581340"/>
                </a:cubicBezTo>
                <a:cubicBezTo>
                  <a:pt x="306380" y="581340"/>
                  <a:pt x="185206" y="591725"/>
                  <a:pt x="164492" y="593451"/>
                </a:cubicBezTo>
                <a:cubicBezTo>
                  <a:pt x="7050" y="587154"/>
                  <a:pt x="-37403" y="587396"/>
                  <a:pt x="31268" y="587396"/>
                </a:cubicBezTo>
              </a:path>
            </a:pathLst>
          </a:custGeom>
          <a:noFill/>
          <a:ln w="381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34" name="Google Shape;234;p26"/>
          <p:cNvGrpSpPr/>
          <p:nvPr/>
        </p:nvGrpSpPr>
        <p:grpSpPr>
          <a:xfrm>
            <a:off x="879986" y="4344520"/>
            <a:ext cx="1320998" cy="1265866"/>
            <a:chOff x="3178902" y="4880926"/>
            <a:chExt cx="1320998" cy="1265866"/>
          </a:xfrm>
        </p:grpSpPr>
        <p:sp>
          <p:nvSpPr>
            <p:cNvPr id="235" name="Google Shape;235;p26"/>
            <p:cNvSpPr/>
            <p:nvPr/>
          </p:nvSpPr>
          <p:spPr>
            <a:xfrm>
              <a:off x="3179347" y="4880926"/>
              <a:ext cx="1320553" cy="1265866"/>
            </a:xfrm>
            <a:custGeom>
              <a:avLst/>
              <a:gdLst/>
              <a:ahLst/>
              <a:cxnLst/>
              <a:rect l="l" t="t" r="r" b="b"/>
              <a:pathLst>
                <a:path w="2918349" h="2797493" extrusionOk="0">
                  <a:moveTo>
                    <a:pt x="1290514" y="0"/>
                  </a:moveTo>
                  <a:cubicBezTo>
                    <a:pt x="1381002" y="0"/>
                    <a:pt x="1466727" y="30480"/>
                    <a:pt x="1537212" y="88583"/>
                  </a:cubicBezTo>
                  <a:lnTo>
                    <a:pt x="2773557" y="1094423"/>
                  </a:lnTo>
                  <a:cubicBezTo>
                    <a:pt x="2865949" y="1169670"/>
                    <a:pt x="2919289" y="1280160"/>
                    <a:pt x="2918337" y="1399223"/>
                  </a:cubicBezTo>
                  <a:cubicBezTo>
                    <a:pt x="2918337" y="1518285"/>
                    <a:pt x="2865949" y="1628775"/>
                    <a:pt x="2773557" y="1704023"/>
                  </a:cubicBezTo>
                  <a:lnTo>
                    <a:pt x="1536259" y="2708910"/>
                  </a:lnTo>
                  <a:cubicBezTo>
                    <a:pt x="1464822" y="2767013"/>
                    <a:pt x="1380049" y="2797493"/>
                    <a:pt x="1289562" y="2797493"/>
                  </a:cubicBezTo>
                  <a:cubicBezTo>
                    <a:pt x="1072392" y="2797493"/>
                    <a:pt x="895227" y="2621280"/>
                    <a:pt x="895227" y="2405063"/>
                  </a:cubicBezTo>
                  <a:cubicBezTo>
                    <a:pt x="731397" y="2484120"/>
                    <a:pt x="484699" y="2499360"/>
                    <a:pt x="484699" y="2499360"/>
                  </a:cubicBezTo>
                  <a:lnTo>
                    <a:pt x="484663" y="2495982"/>
                  </a:lnTo>
                  <a:lnTo>
                    <a:pt x="437198" y="2495982"/>
                  </a:lnTo>
                  <a:cubicBezTo>
                    <a:pt x="196215" y="2495982"/>
                    <a:pt x="0" y="2301288"/>
                    <a:pt x="0" y="2062173"/>
                  </a:cubicBezTo>
                  <a:lnTo>
                    <a:pt x="0" y="986628"/>
                  </a:lnTo>
                  <a:cubicBezTo>
                    <a:pt x="0" y="747513"/>
                    <a:pt x="196215" y="552819"/>
                    <a:pt x="437198" y="552819"/>
                  </a:cubicBezTo>
                  <a:lnTo>
                    <a:pt x="463871" y="552819"/>
                  </a:lnTo>
                  <a:lnTo>
                    <a:pt x="463744" y="541020"/>
                  </a:lnTo>
                  <a:cubicBezTo>
                    <a:pt x="629479" y="539115"/>
                    <a:pt x="896179" y="446723"/>
                    <a:pt x="896179" y="446723"/>
                  </a:cubicBezTo>
                  <a:lnTo>
                    <a:pt x="896179" y="393383"/>
                  </a:lnTo>
                  <a:cubicBezTo>
                    <a:pt x="896179" y="176213"/>
                    <a:pt x="1073344" y="0"/>
                    <a:pt x="129051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0800" dist="38100" algn="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6" name="Google Shape;236;p26"/>
            <p:cNvSpPr/>
            <p:nvPr/>
          </p:nvSpPr>
          <p:spPr>
            <a:xfrm>
              <a:off x="3178902" y="5138604"/>
              <a:ext cx="236191" cy="881253"/>
            </a:xfrm>
            <a:custGeom>
              <a:avLst/>
              <a:gdLst/>
              <a:ahLst/>
              <a:cxnLst/>
              <a:rect l="l" t="t" r="r" b="b"/>
              <a:pathLst>
                <a:path w="521969" h="1958339" extrusionOk="0">
                  <a:moveTo>
                    <a:pt x="510540" y="0"/>
                  </a:moveTo>
                  <a:lnTo>
                    <a:pt x="437198" y="0"/>
                  </a:lnTo>
                  <a:cubicBezTo>
                    <a:pt x="196215" y="0"/>
                    <a:pt x="0" y="196215"/>
                    <a:pt x="0" y="437197"/>
                  </a:cubicBezTo>
                  <a:lnTo>
                    <a:pt x="0" y="1521143"/>
                  </a:lnTo>
                  <a:cubicBezTo>
                    <a:pt x="0" y="1762125"/>
                    <a:pt x="196215" y="1958340"/>
                    <a:pt x="437198" y="1958340"/>
                  </a:cubicBezTo>
                  <a:lnTo>
                    <a:pt x="521970" y="1958340"/>
                  </a:lnTo>
                  <a:lnTo>
                    <a:pt x="510540" y="0"/>
                  </a:lnTo>
                  <a:close/>
                </a:path>
              </a:pathLst>
            </a:custGeom>
            <a:solidFill>
              <a:srgbClr val="000000">
                <a:alpha val="43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37" name="Google Shape;237;p26"/>
          <p:cNvSpPr/>
          <p:nvPr/>
        </p:nvSpPr>
        <p:spPr>
          <a:xfrm>
            <a:off x="1086108" y="4793101"/>
            <a:ext cx="707794" cy="354375"/>
          </a:xfrm>
          <a:custGeom>
            <a:avLst/>
            <a:gdLst/>
            <a:ahLst/>
            <a:cxnLst/>
            <a:rect l="l" t="t" r="r" b="b"/>
            <a:pathLst>
              <a:path w="2144830" h="1840911" extrusionOk="0">
                <a:moveTo>
                  <a:pt x="37324" y="520784"/>
                </a:moveTo>
                <a:cubicBezTo>
                  <a:pt x="51454" y="577303"/>
                  <a:pt x="65987" y="633723"/>
                  <a:pt x="79713" y="690341"/>
                </a:cubicBezTo>
                <a:cubicBezTo>
                  <a:pt x="82138" y="700344"/>
                  <a:pt x="83536" y="710572"/>
                  <a:pt x="85769" y="720619"/>
                </a:cubicBezTo>
                <a:cubicBezTo>
                  <a:pt x="87574" y="728744"/>
                  <a:pt x="90019" y="736717"/>
                  <a:pt x="91824" y="744842"/>
                </a:cubicBezTo>
                <a:cubicBezTo>
                  <a:pt x="94057" y="754889"/>
                  <a:pt x="95566" y="765091"/>
                  <a:pt x="97880" y="775120"/>
                </a:cubicBezTo>
                <a:cubicBezTo>
                  <a:pt x="97889" y="775159"/>
                  <a:pt x="113014" y="835658"/>
                  <a:pt x="116047" y="847788"/>
                </a:cubicBezTo>
                <a:cubicBezTo>
                  <a:pt x="118066" y="855862"/>
                  <a:pt x="120735" y="863801"/>
                  <a:pt x="122103" y="872010"/>
                </a:cubicBezTo>
                <a:cubicBezTo>
                  <a:pt x="130504" y="922423"/>
                  <a:pt x="126421" y="896189"/>
                  <a:pt x="134214" y="950733"/>
                </a:cubicBezTo>
                <a:cubicBezTo>
                  <a:pt x="136232" y="978993"/>
                  <a:pt x="140269" y="1007180"/>
                  <a:pt x="140269" y="1035512"/>
                </a:cubicBezTo>
                <a:cubicBezTo>
                  <a:pt x="140269" y="1363226"/>
                  <a:pt x="101904" y="1241353"/>
                  <a:pt x="140269" y="1356461"/>
                </a:cubicBezTo>
                <a:cubicBezTo>
                  <a:pt x="146325" y="1352424"/>
                  <a:pt x="151926" y="1347604"/>
                  <a:pt x="158436" y="1344349"/>
                </a:cubicBezTo>
                <a:cubicBezTo>
                  <a:pt x="173066" y="1337034"/>
                  <a:pt x="185317" y="1338054"/>
                  <a:pt x="200826" y="1332238"/>
                </a:cubicBezTo>
                <a:cubicBezTo>
                  <a:pt x="209278" y="1329068"/>
                  <a:pt x="216484" y="1322982"/>
                  <a:pt x="225048" y="1320127"/>
                </a:cubicBezTo>
                <a:cubicBezTo>
                  <a:pt x="240839" y="1314863"/>
                  <a:pt x="257702" y="1313279"/>
                  <a:pt x="273493" y="1308015"/>
                </a:cubicBezTo>
                <a:lnTo>
                  <a:pt x="309827" y="1295904"/>
                </a:lnTo>
                <a:cubicBezTo>
                  <a:pt x="359986" y="1279185"/>
                  <a:pt x="280300" y="1305456"/>
                  <a:pt x="370383" y="1277737"/>
                </a:cubicBezTo>
                <a:cubicBezTo>
                  <a:pt x="382585" y="1273982"/>
                  <a:pt x="394606" y="1269663"/>
                  <a:pt x="406717" y="1265626"/>
                </a:cubicBezTo>
                <a:cubicBezTo>
                  <a:pt x="421122" y="1260824"/>
                  <a:pt x="433890" y="1256051"/>
                  <a:pt x="449107" y="1253515"/>
                </a:cubicBezTo>
                <a:cubicBezTo>
                  <a:pt x="607869" y="1227056"/>
                  <a:pt x="472566" y="1251813"/>
                  <a:pt x="582330" y="1235348"/>
                </a:cubicBezTo>
                <a:cubicBezTo>
                  <a:pt x="606615" y="1231705"/>
                  <a:pt x="630815" y="1227505"/>
                  <a:pt x="654998" y="1223237"/>
                </a:cubicBezTo>
                <a:cubicBezTo>
                  <a:pt x="679430" y="1218925"/>
                  <a:pt x="696461" y="1213919"/>
                  <a:pt x="721610" y="1211125"/>
                </a:cubicBezTo>
                <a:cubicBezTo>
                  <a:pt x="745768" y="1208441"/>
                  <a:pt x="770104" y="1207614"/>
                  <a:pt x="794277" y="1205070"/>
                </a:cubicBezTo>
                <a:cubicBezTo>
                  <a:pt x="808472" y="1203576"/>
                  <a:pt x="822491" y="1200682"/>
                  <a:pt x="836667" y="1199014"/>
                </a:cubicBezTo>
                <a:cubicBezTo>
                  <a:pt x="856814" y="1196644"/>
                  <a:pt x="877038" y="1194977"/>
                  <a:pt x="897223" y="1192959"/>
                </a:cubicBezTo>
                <a:cubicBezTo>
                  <a:pt x="918994" y="1187516"/>
                  <a:pt x="928665" y="1184690"/>
                  <a:pt x="951724" y="1180847"/>
                </a:cubicBezTo>
                <a:cubicBezTo>
                  <a:pt x="997907" y="1173150"/>
                  <a:pt x="1044820" y="1170376"/>
                  <a:pt x="1091003" y="1162680"/>
                </a:cubicBezTo>
                <a:cubicBezTo>
                  <a:pt x="1103114" y="1160662"/>
                  <a:pt x="1115297" y="1159033"/>
                  <a:pt x="1127337" y="1156625"/>
                </a:cubicBezTo>
                <a:cubicBezTo>
                  <a:pt x="1135498" y="1154993"/>
                  <a:pt x="1143321" y="1151746"/>
                  <a:pt x="1151560" y="1150569"/>
                </a:cubicBezTo>
                <a:cubicBezTo>
                  <a:pt x="1171642" y="1147700"/>
                  <a:pt x="1191954" y="1146754"/>
                  <a:pt x="1212116" y="1144514"/>
                </a:cubicBezTo>
                <a:cubicBezTo>
                  <a:pt x="1228290" y="1142717"/>
                  <a:pt x="1244413" y="1140477"/>
                  <a:pt x="1260561" y="1138458"/>
                </a:cubicBezTo>
                <a:cubicBezTo>
                  <a:pt x="1286802" y="1140477"/>
                  <a:pt x="1323126" y="1123739"/>
                  <a:pt x="1339284" y="1144514"/>
                </a:cubicBezTo>
                <a:cubicBezTo>
                  <a:pt x="1360388" y="1171647"/>
                  <a:pt x="1343002" y="1213164"/>
                  <a:pt x="1345340" y="1247459"/>
                </a:cubicBezTo>
                <a:cubicBezTo>
                  <a:pt x="1349058" y="1301982"/>
                  <a:pt x="1348466" y="1357055"/>
                  <a:pt x="1357451" y="1410961"/>
                </a:cubicBezTo>
                <a:cubicBezTo>
                  <a:pt x="1359470" y="1423072"/>
                  <a:pt x="1361311" y="1435215"/>
                  <a:pt x="1363507" y="1447295"/>
                </a:cubicBezTo>
                <a:cubicBezTo>
                  <a:pt x="1365348" y="1457421"/>
                  <a:pt x="1368106" y="1467384"/>
                  <a:pt x="1369562" y="1477573"/>
                </a:cubicBezTo>
                <a:cubicBezTo>
                  <a:pt x="1374165" y="1509794"/>
                  <a:pt x="1379177" y="1542011"/>
                  <a:pt x="1381673" y="1574463"/>
                </a:cubicBezTo>
                <a:cubicBezTo>
                  <a:pt x="1383692" y="1600704"/>
                  <a:pt x="1386308" y="1626906"/>
                  <a:pt x="1387729" y="1653186"/>
                </a:cubicBezTo>
                <a:cubicBezTo>
                  <a:pt x="1397560" y="1835051"/>
                  <a:pt x="1385992" y="1743966"/>
                  <a:pt x="1399840" y="1840911"/>
                </a:cubicBezTo>
                <a:cubicBezTo>
                  <a:pt x="1412825" y="1837665"/>
                  <a:pt x="1433139" y="1835471"/>
                  <a:pt x="1442230" y="1822744"/>
                </a:cubicBezTo>
                <a:cubicBezTo>
                  <a:pt x="1448548" y="1813899"/>
                  <a:pt x="1449843" y="1802362"/>
                  <a:pt x="1454341" y="1792466"/>
                </a:cubicBezTo>
                <a:cubicBezTo>
                  <a:pt x="1459944" y="1780139"/>
                  <a:pt x="1467300" y="1768631"/>
                  <a:pt x="1472508" y="1756132"/>
                </a:cubicBezTo>
                <a:cubicBezTo>
                  <a:pt x="1477418" y="1744348"/>
                  <a:pt x="1478910" y="1731217"/>
                  <a:pt x="1484619" y="1719798"/>
                </a:cubicBezTo>
                <a:cubicBezTo>
                  <a:pt x="1536891" y="1615257"/>
                  <a:pt x="1480827" y="1733950"/>
                  <a:pt x="1508842" y="1659242"/>
                </a:cubicBezTo>
                <a:cubicBezTo>
                  <a:pt x="1512012" y="1650789"/>
                  <a:pt x="1517170" y="1643215"/>
                  <a:pt x="1520953" y="1635019"/>
                </a:cubicBezTo>
                <a:cubicBezTo>
                  <a:pt x="1531413" y="1612355"/>
                  <a:pt x="1555441" y="1554405"/>
                  <a:pt x="1569398" y="1532074"/>
                </a:cubicBezTo>
                <a:cubicBezTo>
                  <a:pt x="1579491" y="1515926"/>
                  <a:pt x="1590557" y="1500347"/>
                  <a:pt x="1599676" y="1483629"/>
                </a:cubicBezTo>
                <a:cubicBezTo>
                  <a:pt x="1634992" y="1418883"/>
                  <a:pt x="1565534" y="1524933"/>
                  <a:pt x="1617843" y="1441239"/>
                </a:cubicBezTo>
                <a:cubicBezTo>
                  <a:pt x="1646920" y="1394716"/>
                  <a:pt x="1625693" y="1437298"/>
                  <a:pt x="1648121" y="1398850"/>
                </a:cubicBezTo>
                <a:cubicBezTo>
                  <a:pt x="1658592" y="1380899"/>
                  <a:pt x="1668720" y="1362740"/>
                  <a:pt x="1678399" y="1344349"/>
                </a:cubicBezTo>
                <a:cubicBezTo>
                  <a:pt x="1688910" y="1324378"/>
                  <a:pt x="1697066" y="1303145"/>
                  <a:pt x="1708677" y="1283793"/>
                </a:cubicBezTo>
                <a:cubicBezTo>
                  <a:pt x="1714733" y="1273700"/>
                  <a:pt x="1721580" y="1264042"/>
                  <a:pt x="1726844" y="1253515"/>
                </a:cubicBezTo>
                <a:cubicBezTo>
                  <a:pt x="1731705" y="1243792"/>
                  <a:pt x="1733841" y="1232828"/>
                  <a:pt x="1738956" y="1223237"/>
                </a:cubicBezTo>
                <a:cubicBezTo>
                  <a:pt x="1750034" y="1202466"/>
                  <a:pt x="1764761" y="1183735"/>
                  <a:pt x="1775289" y="1162680"/>
                </a:cubicBezTo>
                <a:cubicBezTo>
                  <a:pt x="1779326" y="1154606"/>
                  <a:pt x="1781985" y="1145680"/>
                  <a:pt x="1787401" y="1138458"/>
                </a:cubicBezTo>
                <a:cubicBezTo>
                  <a:pt x="1794252" y="1129323"/>
                  <a:pt x="1804772" y="1123370"/>
                  <a:pt x="1811623" y="1114235"/>
                </a:cubicBezTo>
                <a:cubicBezTo>
                  <a:pt x="1817039" y="1107013"/>
                  <a:pt x="1818727" y="1097524"/>
                  <a:pt x="1823734" y="1090013"/>
                </a:cubicBezTo>
                <a:cubicBezTo>
                  <a:pt x="1834931" y="1073218"/>
                  <a:pt x="1847957" y="1057716"/>
                  <a:pt x="1860068" y="1041568"/>
                </a:cubicBezTo>
                <a:cubicBezTo>
                  <a:pt x="1866124" y="1033494"/>
                  <a:pt x="1874487" y="1026716"/>
                  <a:pt x="1878235" y="1017345"/>
                </a:cubicBezTo>
                <a:cubicBezTo>
                  <a:pt x="1888448" y="991812"/>
                  <a:pt x="1891541" y="979417"/>
                  <a:pt x="1908513" y="956789"/>
                </a:cubicBezTo>
                <a:cubicBezTo>
                  <a:pt x="1919679" y="941901"/>
                  <a:pt x="1934030" y="929544"/>
                  <a:pt x="1944847" y="914400"/>
                </a:cubicBezTo>
                <a:cubicBezTo>
                  <a:pt x="1954306" y="901157"/>
                  <a:pt x="1959737" y="885342"/>
                  <a:pt x="1969069" y="872010"/>
                </a:cubicBezTo>
                <a:cubicBezTo>
                  <a:pt x="1973980" y="864994"/>
                  <a:pt x="1981663" y="860345"/>
                  <a:pt x="1987236" y="853843"/>
                </a:cubicBezTo>
                <a:cubicBezTo>
                  <a:pt x="1993804" y="846180"/>
                  <a:pt x="1998835" y="837284"/>
                  <a:pt x="2005403" y="829621"/>
                </a:cubicBezTo>
                <a:cubicBezTo>
                  <a:pt x="2010976" y="823119"/>
                  <a:pt x="2017997" y="817956"/>
                  <a:pt x="2023570" y="811454"/>
                </a:cubicBezTo>
                <a:cubicBezTo>
                  <a:pt x="2030138" y="803791"/>
                  <a:pt x="2035091" y="794827"/>
                  <a:pt x="2041737" y="787231"/>
                </a:cubicBezTo>
                <a:cubicBezTo>
                  <a:pt x="2049256" y="778638"/>
                  <a:pt x="2058529" y="771679"/>
                  <a:pt x="2065960" y="763009"/>
                </a:cubicBezTo>
                <a:cubicBezTo>
                  <a:pt x="2070696" y="757483"/>
                  <a:pt x="2073412" y="750433"/>
                  <a:pt x="2078071" y="744842"/>
                </a:cubicBezTo>
                <a:cubicBezTo>
                  <a:pt x="2092642" y="727357"/>
                  <a:pt x="2096542" y="726472"/>
                  <a:pt x="2114405" y="714564"/>
                </a:cubicBezTo>
                <a:cubicBezTo>
                  <a:pt x="2120460" y="706490"/>
                  <a:pt x="2126705" y="698554"/>
                  <a:pt x="2132571" y="690341"/>
                </a:cubicBezTo>
                <a:cubicBezTo>
                  <a:pt x="2136801" y="684419"/>
                  <a:pt x="2146110" y="679311"/>
                  <a:pt x="2144683" y="672174"/>
                </a:cubicBezTo>
                <a:cubicBezTo>
                  <a:pt x="2143733" y="667422"/>
                  <a:pt x="2102354" y="647979"/>
                  <a:pt x="2102293" y="647952"/>
                </a:cubicBezTo>
                <a:cubicBezTo>
                  <a:pt x="2092360" y="643537"/>
                  <a:pt x="2081558" y="641046"/>
                  <a:pt x="2072015" y="635841"/>
                </a:cubicBezTo>
                <a:cubicBezTo>
                  <a:pt x="2006576" y="600147"/>
                  <a:pt x="2059924" y="619698"/>
                  <a:pt x="2017514" y="605563"/>
                </a:cubicBezTo>
                <a:cubicBezTo>
                  <a:pt x="2011459" y="601526"/>
                  <a:pt x="2005270" y="597681"/>
                  <a:pt x="1999348" y="593451"/>
                </a:cubicBezTo>
                <a:cubicBezTo>
                  <a:pt x="1988330" y="585581"/>
                  <a:pt x="1969802" y="570309"/>
                  <a:pt x="1956958" y="563173"/>
                </a:cubicBezTo>
                <a:cubicBezTo>
                  <a:pt x="1945121" y="556597"/>
                  <a:pt x="1931643" y="552876"/>
                  <a:pt x="1920624" y="545006"/>
                </a:cubicBezTo>
                <a:cubicBezTo>
                  <a:pt x="1903163" y="532534"/>
                  <a:pt x="1888663" y="516354"/>
                  <a:pt x="1872179" y="502617"/>
                </a:cubicBezTo>
                <a:cubicBezTo>
                  <a:pt x="1864426" y="496156"/>
                  <a:pt x="1855620" y="491018"/>
                  <a:pt x="1847957" y="484450"/>
                </a:cubicBezTo>
                <a:cubicBezTo>
                  <a:pt x="1841455" y="478877"/>
                  <a:pt x="1836418" y="471706"/>
                  <a:pt x="1829790" y="466283"/>
                </a:cubicBezTo>
                <a:cubicBezTo>
                  <a:pt x="1814167" y="453501"/>
                  <a:pt x="1795618" y="444222"/>
                  <a:pt x="1781345" y="429949"/>
                </a:cubicBezTo>
                <a:cubicBezTo>
                  <a:pt x="1767215" y="415819"/>
                  <a:pt x="1754942" y="399549"/>
                  <a:pt x="1738956" y="387560"/>
                </a:cubicBezTo>
                <a:cubicBezTo>
                  <a:pt x="1722808" y="375449"/>
                  <a:pt x="1704784" y="365499"/>
                  <a:pt x="1690511" y="351226"/>
                </a:cubicBezTo>
                <a:cubicBezTo>
                  <a:pt x="1645432" y="306147"/>
                  <a:pt x="1700788" y="363216"/>
                  <a:pt x="1654177" y="308837"/>
                </a:cubicBezTo>
                <a:cubicBezTo>
                  <a:pt x="1638994" y="291124"/>
                  <a:pt x="1630934" y="286863"/>
                  <a:pt x="1611787" y="272503"/>
                </a:cubicBezTo>
                <a:cubicBezTo>
                  <a:pt x="1558636" y="192774"/>
                  <a:pt x="1612083" y="267801"/>
                  <a:pt x="1569398" y="218002"/>
                </a:cubicBezTo>
                <a:cubicBezTo>
                  <a:pt x="1562830" y="210339"/>
                  <a:pt x="1557877" y="201375"/>
                  <a:pt x="1551231" y="193780"/>
                </a:cubicBezTo>
                <a:cubicBezTo>
                  <a:pt x="1543712" y="185187"/>
                  <a:pt x="1534440" y="178227"/>
                  <a:pt x="1527009" y="169557"/>
                </a:cubicBezTo>
                <a:cubicBezTo>
                  <a:pt x="1500097" y="138160"/>
                  <a:pt x="1531715" y="162602"/>
                  <a:pt x="1496730" y="139279"/>
                </a:cubicBezTo>
                <a:cubicBezTo>
                  <a:pt x="1466174" y="93444"/>
                  <a:pt x="1482801" y="113237"/>
                  <a:pt x="1448285" y="78723"/>
                </a:cubicBezTo>
                <a:cubicBezTo>
                  <a:pt x="1442229" y="66612"/>
                  <a:pt x="1437085" y="54000"/>
                  <a:pt x="1430118" y="42389"/>
                </a:cubicBezTo>
                <a:cubicBezTo>
                  <a:pt x="1402623" y="-3438"/>
                  <a:pt x="1418622" y="38174"/>
                  <a:pt x="1405896" y="0"/>
                </a:cubicBezTo>
                <a:cubicBezTo>
                  <a:pt x="1377109" y="43179"/>
                  <a:pt x="1392646" y="11886"/>
                  <a:pt x="1399840" y="109001"/>
                </a:cubicBezTo>
                <a:cubicBezTo>
                  <a:pt x="1401777" y="135153"/>
                  <a:pt x="1408321" y="213177"/>
                  <a:pt x="1411952" y="242225"/>
                </a:cubicBezTo>
                <a:cubicBezTo>
                  <a:pt x="1414536" y="262901"/>
                  <a:pt x="1419926" y="288156"/>
                  <a:pt x="1424063" y="308837"/>
                </a:cubicBezTo>
                <a:cubicBezTo>
                  <a:pt x="1426081" y="329022"/>
                  <a:pt x="1427437" y="349285"/>
                  <a:pt x="1430118" y="369393"/>
                </a:cubicBezTo>
                <a:cubicBezTo>
                  <a:pt x="1431478" y="379595"/>
                  <a:pt x="1434718" y="389482"/>
                  <a:pt x="1436174" y="399671"/>
                </a:cubicBezTo>
                <a:cubicBezTo>
                  <a:pt x="1450562" y="500383"/>
                  <a:pt x="1434594" y="415987"/>
                  <a:pt x="1448285" y="484450"/>
                </a:cubicBezTo>
                <a:cubicBezTo>
                  <a:pt x="1447298" y="495303"/>
                  <a:pt x="1452728" y="553079"/>
                  <a:pt x="1430118" y="569229"/>
                </a:cubicBezTo>
                <a:cubicBezTo>
                  <a:pt x="1421273" y="575547"/>
                  <a:pt x="1410018" y="577523"/>
                  <a:pt x="1399840" y="581340"/>
                </a:cubicBezTo>
                <a:cubicBezTo>
                  <a:pt x="1393863" y="583581"/>
                  <a:pt x="1387729" y="585377"/>
                  <a:pt x="1381673" y="587396"/>
                </a:cubicBezTo>
                <a:cubicBezTo>
                  <a:pt x="1359469" y="585377"/>
                  <a:pt x="1337162" y="584287"/>
                  <a:pt x="1315062" y="581340"/>
                </a:cubicBezTo>
                <a:cubicBezTo>
                  <a:pt x="1306812" y="580240"/>
                  <a:pt x="1299049" y="576652"/>
                  <a:pt x="1290839" y="575284"/>
                </a:cubicBezTo>
                <a:cubicBezTo>
                  <a:pt x="1274786" y="572609"/>
                  <a:pt x="1258542" y="571247"/>
                  <a:pt x="1242394" y="569229"/>
                </a:cubicBezTo>
                <a:lnTo>
                  <a:pt x="1121281" y="575284"/>
                </a:lnTo>
                <a:lnTo>
                  <a:pt x="1024391" y="581340"/>
                </a:lnTo>
                <a:cubicBezTo>
                  <a:pt x="961840" y="584002"/>
                  <a:pt x="899242" y="585377"/>
                  <a:pt x="836667" y="587396"/>
                </a:cubicBezTo>
                <a:lnTo>
                  <a:pt x="679220" y="599507"/>
                </a:lnTo>
                <a:cubicBezTo>
                  <a:pt x="578273" y="599507"/>
                  <a:pt x="477366" y="595470"/>
                  <a:pt x="376439" y="593451"/>
                </a:cubicBezTo>
                <a:cubicBezTo>
                  <a:pt x="364328" y="591433"/>
                  <a:pt x="352091" y="590059"/>
                  <a:pt x="340105" y="587396"/>
                </a:cubicBezTo>
                <a:cubicBezTo>
                  <a:pt x="333874" y="586011"/>
                  <a:pt x="328321" y="581340"/>
                  <a:pt x="321938" y="581340"/>
                </a:cubicBezTo>
                <a:cubicBezTo>
                  <a:pt x="306380" y="581340"/>
                  <a:pt x="185206" y="591725"/>
                  <a:pt x="164492" y="593451"/>
                </a:cubicBezTo>
                <a:cubicBezTo>
                  <a:pt x="7050" y="587154"/>
                  <a:pt x="-37403" y="587396"/>
                  <a:pt x="31268" y="587396"/>
                </a:cubicBezTo>
              </a:path>
            </a:pathLst>
          </a:custGeom>
          <a:noFill/>
          <a:ln w="381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38" name="Google Shape;238;p26"/>
          <p:cNvGrpSpPr/>
          <p:nvPr/>
        </p:nvGrpSpPr>
        <p:grpSpPr>
          <a:xfrm>
            <a:off x="10111775" y="669572"/>
            <a:ext cx="437755" cy="434298"/>
            <a:chOff x="9479277" y="3818260"/>
            <a:chExt cx="437755" cy="434298"/>
          </a:xfrm>
        </p:grpSpPr>
        <p:sp>
          <p:nvSpPr>
            <p:cNvPr id="239" name="Google Shape;239;p26"/>
            <p:cNvSpPr/>
            <p:nvPr/>
          </p:nvSpPr>
          <p:spPr>
            <a:xfrm>
              <a:off x="9479277" y="3830158"/>
              <a:ext cx="422400" cy="422400"/>
            </a:xfrm>
            <a:prstGeom prst="ellipse">
              <a:avLst/>
            </a:prstGeom>
            <a:gradFill>
              <a:gsLst>
                <a:gs pos="0">
                  <a:srgbClr val="F3FAFB"/>
                </a:gs>
                <a:gs pos="100000">
                  <a:srgbClr val="95CFD5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outerShdw blurRad="88900" dist="50800" dir="8100000" algn="tr" rotWithShape="0">
                <a:srgbClr val="000000">
                  <a:alpha val="698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0" name="Google Shape;240;p26"/>
            <p:cNvSpPr/>
            <p:nvPr/>
          </p:nvSpPr>
          <p:spPr>
            <a:xfrm>
              <a:off x="9601133" y="3818260"/>
              <a:ext cx="315900" cy="315900"/>
            </a:xfrm>
            <a:prstGeom prst="ellipse">
              <a:avLst/>
            </a:prstGeom>
            <a:gradFill>
              <a:gsLst>
                <a:gs pos="0">
                  <a:srgbClr val="F3FAFB"/>
                </a:gs>
                <a:gs pos="100000">
                  <a:srgbClr val="95CFD5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outerShdw blurRad="88900" dist="101600" dir="8100000" algn="tr" rotWithShape="0">
                <a:srgbClr val="000000">
                  <a:alpha val="3176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41" name="Google Shape;241;p26"/>
          <p:cNvSpPr/>
          <p:nvPr/>
        </p:nvSpPr>
        <p:spPr>
          <a:xfrm rot="8334030">
            <a:off x="8925506" y="5369128"/>
            <a:ext cx="2388574" cy="480542"/>
          </a:xfrm>
          <a:custGeom>
            <a:avLst/>
            <a:gdLst/>
            <a:ahLst/>
            <a:cxnLst/>
            <a:rect l="l" t="t" r="r" b="b"/>
            <a:pathLst>
              <a:path w="7659384" h="1673412" extrusionOk="0">
                <a:moveTo>
                  <a:pt x="197437" y="0"/>
                </a:moveTo>
                <a:lnTo>
                  <a:pt x="7604587" y="0"/>
                </a:lnTo>
                <a:lnTo>
                  <a:pt x="7349060" y="196414"/>
                </a:lnTo>
                <a:lnTo>
                  <a:pt x="7659384" y="434947"/>
                </a:lnTo>
                <a:lnTo>
                  <a:pt x="7659384" y="462083"/>
                </a:lnTo>
                <a:lnTo>
                  <a:pt x="7349061" y="700616"/>
                </a:lnTo>
                <a:lnTo>
                  <a:pt x="7658358" y="938359"/>
                </a:lnTo>
                <a:lnTo>
                  <a:pt x="7349060" y="1176104"/>
                </a:lnTo>
                <a:lnTo>
                  <a:pt x="7659384" y="1414637"/>
                </a:lnTo>
                <a:lnTo>
                  <a:pt x="7659384" y="1441774"/>
                </a:lnTo>
                <a:lnTo>
                  <a:pt x="7358029" y="1673412"/>
                </a:lnTo>
                <a:lnTo>
                  <a:pt x="211955" y="1673412"/>
                </a:lnTo>
                <a:lnTo>
                  <a:pt x="327976" y="1584232"/>
                </a:lnTo>
                <a:lnTo>
                  <a:pt x="0" y="1332130"/>
                </a:lnTo>
                <a:lnTo>
                  <a:pt x="327975" y="1080030"/>
                </a:lnTo>
                <a:lnTo>
                  <a:pt x="18678" y="842286"/>
                </a:lnTo>
                <a:lnTo>
                  <a:pt x="327976" y="604542"/>
                </a:lnTo>
                <a:lnTo>
                  <a:pt x="0" y="352440"/>
                </a:lnTo>
                <a:lnTo>
                  <a:pt x="327975" y="100340"/>
                </a:lnTo>
                <a:close/>
              </a:path>
            </a:pathLst>
          </a:custGeom>
          <a:solidFill>
            <a:schemeClr val="lt1">
              <a:alpha val="50980"/>
            </a:schemeClr>
          </a:solidFill>
          <a:ln>
            <a:noFill/>
          </a:ln>
        </p:spPr>
        <p:txBody>
          <a:bodyPr spcFirstLastPara="1" wrap="square" lIns="245700" tIns="122825" rIns="245700" bIns="1228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/>
          </a:p>
        </p:txBody>
      </p:sp>
      <p:grpSp>
        <p:nvGrpSpPr>
          <p:cNvPr id="242" name="Google Shape;242;p26"/>
          <p:cNvGrpSpPr/>
          <p:nvPr/>
        </p:nvGrpSpPr>
        <p:grpSpPr>
          <a:xfrm>
            <a:off x="1022500" y="749997"/>
            <a:ext cx="437755" cy="434298"/>
            <a:chOff x="9479277" y="3818260"/>
            <a:chExt cx="437755" cy="434298"/>
          </a:xfrm>
        </p:grpSpPr>
        <p:sp>
          <p:nvSpPr>
            <p:cNvPr id="243" name="Google Shape;243;p26"/>
            <p:cNvSpPr/>
            <p:nvPr/>
          </p:nvSpPr>
          <p:spPr>
            <a:xfrm>
              <a:off x="9479277" y="3830158"/>
              <a:ext cx="422400" cy="422400"/>
            </a:xfrm>
            <a:prstGeom prst="ellipse">
              <a:avLst/>
            </a:prstGeom>
            <a:gradFill>
              <a:gsLst>
                <a:gs pos="0">
                  <a:srgbClr val="F3FAFB"/>
                </a:gs>
                <a:gs pos="100000">
                  <a:srgbClr val="95CFD5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outerShdw blurRad="88900" dist="50800" dir="8100000" algn="tr" rotWithShape="0">
                <a:srgbClr val="000000">
                  <a:alpha val="698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4" name="Google Shape;244;p26"/>
            <p:cNvSpPr/>
            <p:nvPr/>
          </p:nvSpPr>
          <p:spPr>
            <a:xfrm>
              <a:off x="9601133" y="3818260"/>
              <a:ext cx="315900" cy="315900"/>
            </a:xfrm>
            <a:prstGeom prst="ellipse">
              <a:avLst/>
            </a:prstGeom>
            <a:gradFill>
              <a:gsLst>
                <a:gs pos="0">
                  <a:srgbClr val="F3FAFB"/>
                </a:gs>
                <a:gs pos="100000">
                  <a:srgbClr val="95CFD5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outerShdw blurRad="88900" dist="101600" dir="8100000" algn="tr" rotWithShape="0">
                <a:srgbClr val="000000">
                  <a:alpha val="3176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24" name="صورة 23">
            <a:extLst>
              <a:ext uri="{FF2B5EF4-FFF2-40B4-BE49-F238E27FC236}">
                <a16:creationId xmlns:a16="http://schemas.microsoft.com/office/drawing/2014/main" id="{A0121349-29DD-4033-AD1F-844212E4A9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8782" y="1794364"/>
            <a:ext cx="7236768" cy="361239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glow rad="101600">
              <a:srgbClr val="E3AD76">
                <a:alpha val="60000"/>
              </a:srgbClr>
            </a:glow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grpSp>
        <p:nvGrpSpPr>
          <p:cNvPr id="230" name="Google Shape;230;p26"/>
          <p:cNvGrpSpPr/>
          <p:nvPr/>
        </p:nvGrpSpPr>
        <p:grpSpPr>
          <a:xfrm>
            <a:off x="1676578" y="2909769"/>
            <a:ext cx="1320553" cy="1265866"/>
            <a:chOff x="2114838" y="3432327"/>
            <a:chExt cx="1320553" cy="1265866"/>
          </a:xfrm>
        </p:grpSpPr>
        <p:sp>
          <p:nvSpPr>
            <p:cNvPr id="232" name="Google Shape;232;p26"/>
            <p:cNvSpPr/>
            <p:nvPr/>
          </p:nvSpPr>
          <p:spPr>
            <a:xfrm>
              <a:off x="3178902" y="3690804"/>
              <a:ext cx="236191" cy="881253"/>
            </a:xfrm>
            <a:custGeom>
              <a:avLst/>
              <a:gdLst/>
              <a:ahLst/>
              <a:cxnLst/>
              <a:rect l="l" t="t" r="r" b="b"/>
              <a:pathLst>
                <a:path w="521969" h="1958339" extrusionOk="0">
                  <a:moveTo>
                    <a:pt x="510540" y="0"/>
                  </a:moveTo>
                  <a:lnTo>
                    <a:pt x="437198" y="0"/>
                  </a:lnTo>
                  <a:cubicBezTo>
                    <a:pt x="196215" y="0"/>
                    <a:pt x="0" y="196215"/>
                    <a:pt x="0" y="437197"/>
                  </a:cubicBezTo>
                  <a:lnTo>
                    <a:pt x="0" y="1521143"/>
                  </a:lnTo>
                  <a:cubicBezTo>
                    <a:pt x="0" y="1762125"/>
                    <a:pt x="196215" y="1958340"/>
                    <a:pt x="437198" y="1958340"/>
                  </a:cubicBezTo>
                  <a:lnTo>
                    <a:pt x="521970" y="1958340"/>
                  </a:lnTo>
                  <a:lnTo>
                    <a:pt x="510540" y="0"/>
                  </a:lnTo>
                  <a:close/>
                </a:path>
              </a:pathLst>
            </a:custGeom>
            <a:solidFill>
              <a:srgbClr val="000000">
                <a:alpha val="43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231;p26"/>
            <p:cNvSpPr/>
            <p:nvPr/>
          </p:nvSpPr>
          <p:spPr>
            <a:xfrm>
              <a:off x="2114838" y="3432327"/>
              <a:ext cx="1320553" cy="1265866"/>
            </a:xfrm>
            <a:custGeom>
              <a:avLst/>
              <a:gdLst/>
              <a:ahLst/>
              <a:cxnLst/>
              <a:rect l="l" t="t" r="r" b="b"/>
              <a:pathLst>
                <a:path w="2918349" h="2797493" extrusionOk="0">
                  <a:moveTo>
                    <a:pt x="1290514" y="0"/>
                  </a:moveTo>
                  <a:cubicBezTo>
                    <a:pt x="1381002" y="0"/>
                    <a:pt x="1466727" y="30480"/>
                    <a:pt x="1537212" y="88583"/>
                  </a:cubicBezTo>
                  <a:lnTo>
                    <a:pt x="2773557" y="1094423"/>
                  </a:lnTo>
                  <a:cubicBezTo>
                    <a:pt x="2865949" y="1169670"/>
                    <a:pt x="2919289" y="1280160"/>
                    <a:pt x="2918337" y="1399223"/>
                  </a:cubicBezTo>
                  <a:cubicBezTo>
                    <a:pt x="2918337" y="1518285"/>
                    <a:pt x="2865949" y="1628775"/>
                    <a:pt x="2773557" y="1704023"/>
                  </a:cubicBezTo>
                  <a:lnTo>
                    <a:pt x="1536259" y="2708910"/>
                  </a:lnTo>
                  <a:cubicBezTo>
                    <a:pt x="1464822" y="2767013"/>
                    <a:pt x="1380049" y="2797493"/>
                    <a:pt x="1289562" y="2797493"/>
                  </a:cubicBezTo>
                  <a:cubicBezTo>
                    <a:pt x="1072392" y="2797493"/>
                    <a:pt x="895227" y="2621280"/>
                    <a:pt x="895227" y="2405063"/>
                  </a:cubicBezTo>
                  <a:cubicBezTo>
                    <a:pt x="731397" y="2484120"/>
                    <a:pt x="484699" y="2499360"/>
                    <a:pt x="484699" y="2499360"/>
                  </a:cubicBezTo>
                  <a:lnTo>
                    <a:pt x="484663" y="2495982"/>
                  </a:lnTo>
                  <a:lnTo>
                    <a:pt x="437198" y="2495982"/>
                  </a:lnTo>
                  <a:cubicBezTo>
                    <a:pt x="196215" y="2495982"/>
                    <a:pt x="0" y="2301288"/>
                    <a:pt x="0" y="2062173"/>
                  </a:cubicBezTo>
                  <a:lnTo>
                    <a:pt x="0" y="986628"/>
                  </a:lnTo>
                  <a:cubicBezTo>
                    <a:pt x="0" y="747513"/>
                    <a:pt x="196215" y="552819"/>
                    <a:pt x="437198" y="552819"/>
                  </a:cubicBezTo>
                  <a:lnTo>
                    <a:pt x="463871" y="552819"/>
                  </a:lnTo>
                  <a:lnTo>
                    <a:pt x="463744" y="541020"/>
                  </a:lnTo>
                  <a:cubicBezTo>
                    <a:pt x="629479" y="539115"/>
                    <a:pt x="896179" y="446723"/>
                    <a:pt x="896179" y="446723"/>
                  </a:cubicBezTo>
                  <a:lnTo>
                    <a:pt x="896179" y="393383"/>
                  </a:lnTo>
                  <a:cubicBezTo>
                    <a:pt x="896179" y="176213"/>
                    <a:pt x="1073344" y="0"/>
                    <a:pt x="129051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0800" dist="38100" algn="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33" name="Google Shape;233;p26"/>
          <p:cNvSpPr/>
          <p:nvPr/>
        </p:nvSpPr>
        <p:spPr>
          <a:xfrm>
            <a:off x="1974298" y="3336475"/>
            <a:ext cx="654693" cy="354375"/>
          </a:xfrm>
          <a:custGeom>
            <a:avLst/>
            <a:gdLst/>
            <a:ahLst/>
            <a:cxnLst/>
            <a:rect l="l" t="t" r="r" b="b"/>
            <a:pathLst>
              <a:path w="2144830" h="1840911" extrusionOk="0">
                <a:moveTo>
                  <a:pt x="37324" y="520784"/>
                </a:moveTo>
                <a:cubicBezTo>
                  <a:pt x="51454" y="577303"/>
                  <a:pt x="65987" y="633723"/>
                  <a:pt x="79713" y="690341"/>
                </a:cubicBezTo>
                <a:cubicBezTo>
                  <a:pt x="82138" y="700344"/>
                  <a:pt x="83536" y="710572"/>
                  <a:pt x="85769" y="720619"/>
                </a:cubicBezTo>
                <a:cubicBezTo>
                  <a:pt x="87574" y="728744"/>
                  <a:pt x="90019" y="736717"/>
                  <a:pt x="91824" y="744842"/>
                </a:cubicBezTo>
                <a:cubicBezTo>
                  <a:pt x="94057" y="754889"/>
                  <a:pt x="95566" y="765091"/>
                  <a:pt x="97880" y="775120"/>
                </a:cubicBezTo>
                <a:cubicBezTo>
                  <a:pt x="97889" y="775159"/>
                  <a:pt x="113014" y="835658"/>
                  <a:pt x="116047" y="847788"/>
                </a:cubicBezTo>
                <a:cubicBezTo>
                  <a:pt x="118066" y="855862"/>
                  <a:pt x="120735" y="863801"/>
                  <a:pt x="122103" y="872010"/>
                </a:cubicBezTo>
                <a:cubicBezTo>
                  <a:pt x="130504" y="922423"/>
                  <a:pt x="126421" y="896189"/>
                  <a:pt x="134214" y="950733"/>
                </a:cubicBezTo>
                <a:cubicBezTo>
                  <a:pt x="136232" y="978993"/>
                  <a:pt x="140269" y="1007180"/>
                  <a:pt x="140269" y="1035512"/>
                </a:cubicBezTo>
                <a:cubicBezTo>
                  <a:pt x="140269" y="1363226"/>
                  <a:pt x="101904" y="1241353"/>
                  <a:pt x="140269" y="1356461"/>
                </a:cubicBezTo>
                <a:cubicBezTo>
                  <a:pt x="146325" y="1352424"/>
                  <a:pt x="151926" y="1347604"/>
                  <a:pt x="158436" y="1344349"/>
                </a:cubicBezTo>
                <a:cubicBezTo>
                  <a:pt x="173066" y="1337034"/>
                  <a:pt x="185317" y="1338054"/>
                  <a:pt x="200826" y="1332238"/>
                </a:cubicBezTo>
                <a:cubicBezTo>
                  <a:pt x="209278" y="1329068"/>
                  <a:pt x="216484" y="1322982"/>
                  <a:pt x="225048" y="1320127"/>
                </a:cubicBezTo>
                <a:cubicBezTo>
                  <a:pt x="240839" y="1314863"/>
                  <a:pt x="257702" y="1313279"/>
                  <a:pt x="273493" y="1308015"/>
                </a:cubicBezTo>
                <a:lnTo>
                  <a:pt x="309827" y="1295904"/>
                </a:lnTo>
                <a:cubicBezTo>
                  <a:pt x="359986" y="1279185"/>
                  <a:pt x="280300" y="1305456"/>
                  <a:pt x="370383" y="1277737"/>
                </a:cubicBezTo>
                <a:cubicBezTo>
                  <a:pt x="382585" y="1273982"/>
                  <a:pt x="394606" y="1269663"/>
                  <a:pt x="406717" y="1265626"/>
                </a:cubicBezTo>
                <a:cubicBezTo>
                  <a:pt x="421122" y="1260824"/>
                  <a:pt x="433890" y="1256051"/>
                  <a:pt x="449107" y="1253515"/>
                </a:cubicBezTo>
                <a:cubicBezTo>
                  <a:pt x="607869" y="1227056"/>
                  <a:pt x="472566" y="1251813"/>
                  <a:pt x="582330" y="1235348"/>
                </a:cubicBezTo>
                <a:cubicBezTo>
                  <a:pt x="606615" y="1231705"/>
                  <a:pt x="630815" y="1227505"/>
                  <a:pt x="654998" y="1223237"/>
                </a:cubicBezTo>
                <a:cubicBezTo>
                  <a:pt x="679430" y="1218925"/>
                  <a:pt x="696461" y="1213919"/>
                  <a:pt x="721610" y="1211125"/>
                </a:cubicBezTo>
                <a:cubicBezTo>
                  <a:pt x="745768" y="1208441"/>
                  <a:pt x="770104" y="1207614"/>
                  <a:pt x="794277" y="1205070"/>
                </a:cubicBezTo>
                <a:cubicBezTo>
                  <a:pt x="808472" y="1203576"/>
                  <a:pt x="822491" y="1200682"/>
                  <a:pt x="836667" y="1199014"/>
                </a:cubicBezTo>
                <a:cubicBezTo>
                  <a:pt x="856814" y="1196644"/>
                  <a:pt x="877038" y="1194977"/>
                  <a:pt x="897223" y="1192959"/>
                </a:cubicBezTo>
                <a:cubicBezTo>
                  <a:pt x="918994" y="1187516"/>
                  <a:pt x="928665" y="1184690"/>
                  <a:pt x="951724" y="1180847"/>
                </a:cubicBezTo>
                <a:cubicBezTo>
                  <a:pt x="997907" y="1173150"/>
                  <a:pt x="1044820" y="1170376"/>
                  <a:pt x="1091003" y="1162680"/>
                </a:cubicBezTo>
                <a:cubicBezTo>
                  <a:pt x="1103114" y="1160662"/>
                  <a:pt x="1115297" y="1159033"/>
                  <a:pt x="1127337" y="1156625"/>
                </a:cubicBezTo>
                <a:cubicBezTo>
                  <a:pt x="1135498" y="1154993"/>
                  <a:pt x="1143321" y="1151746"/>
                  <a:pt x="1151560" y="1150569"/>
                </a:cubicBezTo>
                <a:cubicBezTo>
                  <a:pt x="1171642" y="1147700"/>
                  <a:pt x="1191954" y="1146754"/>
                  <a:pt x="1212116" y="1144514"/>
                </a:cubicBezTo>
                <a:cubicBezTo>
                  <a:pt x="1228290" y="1142717"/>
                  <a:pt x="1244413" y="1140477"/>
                  <a:pt x="1260561" y="1138458"/>
                </a:cubicBezTo>
                <a:cubicBezTo>
                  <a:pt x="1286802" y="1140477"/>
                  <a:pt x="1323126" y="1123739"/>
                  <a:pt x="1339284" y="1144514"/>
                </a:cubicBezTo>
                <a:cubicBezTo>
                  <a:pt x="1360388" y="1171647"/>
                  <a:pt x="1343002" y="1213164"/>
                  <a:pt x="1345340" y="1247459"/>
                </a:cubicBezTo>
                <a:cubicBezTo>
                  <a:pt x="1349058" y="1301982"/>
                  <a:pt x="1348466" y="1357055"/>
                  <a:pt x="1357451" y="1410961"/>
                </a:cubicBezTo>
                <a:cubicBezTo>
                  <a:pt x="1359470" y="1423072"/>
                  <a:pt x="1361311" y="1435215"/>
                  <a:pt x="1363507" y="1447295"/>
                </a:cubicBezTo>
                <a:cubicBezTo>
                  <a:pt x="1365348" y="1457421"/>
                  <a:pt x="1368106" y="1467384"/>
                  <a:pt x="1369562" y="1477573"/>
                </a:cubicBezTo>
                <a:cubicBezTo>
                  <a:pt x="1374165" y="1509794"/>
                  <a:pt x="1379177" y="1542011"/>
                  <a:pt x="1381673" y="1574463"/>
                </a:cubicBezTo>
                <a:cubicBezTo>
                  <a:pt x="1383692" y="1600704"/>
                  <a:pt x="1386308" y="1626906"/>
                  <a:pt x="1387729" y="1653186"/>
                </a:cubicBezTo>
                <a:cubicBezTo>
                  <a:pt x="1397560" y="1835051"/>
                  <a:pt x="1385992" y="1743966"/>
                  <a:pt x="1399840" y="1840911"/>
                </a:cubicBezTo>
                <a:cubicBezTo>
                  <a:pt x="1412825" y="1837665"/>
                  <a:pt x="1433139" y="1835471"/>
                  <a:pt x="1442230" y="1822744"/>
                </a:cubicBezTo>
                <a:cubicBezTo>
                  <a:pt x="1448548" y="1813899"/>
                  <a:pt x="1449843" y="1802362"/>
                  <a:pt x="1454341" y="1792466"/>
                </a:cubicBezTo>
                <a:cubicBezTo>
                  <a:pt x="1459944" y="1780139"/>
                  <a:pt x="1467300" y="1768631"/>
                  <a:pt x="1472508" y="1756132"/>
                </a:cubicBezTo>
                <a:cubicBezTo>
                  <a:pt x="1477418" y="1744348"/>
                  <a:pt x="1478910" y="1731217"/>
                  <a:pt x="1484619" y="1719798"/>
                </a:cubicBezTo>
                <a:cubicBezTo>
                  <a:pt x="1536891" y="1615257"/>
                  <a:pt x="1480827" y="1733950"/>
                  <a:pt x="1508842" y="1659242"/>
                </a:cubicBezTo>
                <a:cubicBezTo>
                  <a:pt x="1512012" y="1650789"/>
                  <a:pt x="1517170" y="1643215"/>
                  <a:pt x="1520953" y="1635019"/>
                </a:cubicBezTo>
                <a:cubicBezTo>
                  <a:pt x="1531413" y="1612355"/>
                  <a:pt x="1555441" y="1554405"/>
                  <a:pt x="1569398" y="1532074"/>
                </a:cubicBezTo>
                <a:cubicBezTo>
                  <a:pt x="1579491" y="1515926"/>
                  <a:pt x="1590557" y="1500347"/>
                  <a:pt x="1599676" y="1483629"/>
                </a:cubicBezTo>
                <a:cubicBezTo>
                  <a:pt x="1634992" y="1418883"/>
                  <a:pt x="1565534" y="1524933"/>
                  <a:pt x="1617843" y="1441239"/>
                </a:cubicBezTo>
                <a:cubicBezTo>
                  <a:pt x="1646920" y="1394716"/>
                  <a:pt x="1625693" y="1437298"/>
                  <a:pt x="1648121" y="1398850"/>
                </a:cubicBezTo>
                <a:cubicBezTo>
                  <a:pt x="1658592" y="1380899"/>
                  <a:pt x="1668720" y="1362740"/>
                  <a:pt x="1678399" y="1344349"/>
                </a:cubicBezTo>
                <a:cubicBezTo>
                  <a:pt x="1688910" y="1324378"/>
                  <a:pt x="1697066" y="1303145"/>
                  <a:pt x="1708677" y="1283793"/>
                </a:cubicBezTo>
                <a:cubicBezTo>
                  <a:pt x="1714733" y="1273700"/>
                  <a:pt x="1721580" y="1264042"/>
                  <a:pt x="1726844" y="1253515"/>
                </a:cubicBezTo>
                <a:cubicBezTo>
                  <a:pt x="1731705" y="1243792"/>
                  <a:pt x="1733841" y="1232828"/>
                  <a:pt x="1738956" y="1223237"/>
                </a:cubicBezTo>
                <a:cubicBezTo>
                  <a:pt x="1750034" y="1202466"/>
                  <a:pt x="1764761" y="1183735"/>
                  <a:pt x="1775289" y="1162680"/>
                </a:cubicBezTo>
                <a:cubicBezTo>
                  <a:pt x="1779326" y="1154606"/>
                  <a:pt x="1781985" y="1145680"/>
                  <a:pt x="1787401" y="1138458"/>
                </a:cubicBezTo>
                <a:cubicBezTo>
                  <a:pt x="1794252" y="1129323"/>
                  <a:pt x="1804772" y="1123370"/>
                  <a:pt x="1811623" y="1114235"/>
                </a:cubicBezTo>
                <a:cubicBezTo>
                  <a:pt x="1817039" y="1107013"/>
                  <a:pt x="1818727" y="1097524"/>
                  <a:pt x="1823734" y="1090013"/>
                </a:cubicBezTo>
                <a:cubicBezTo>
                  <a:pt x="1834931" y="1073218"/>
                  <a:pt x="1847957" y="1057716"/>
                  <a:pt x="1860068" y="1041568"/>
                </a:cubicBezTo>
                <a:cubicBezTo>
                  <a:pt x="1866124" y="1033494"/>
                  <a:pt x="1874487" y="1026716"/>
                  <a:pt x="1878235" y="1017345"/>
                </a:cubicBezTo>
                <a:cubicBezTo>
                  <a:pt x="1888448" y="991812"/>
                  <a:pt x="1891541" y="979417"/>
                  <a:pt x="1908513" y="956789"/>
                </a:cubicBezTo>
                <a:cubicBezTo>
                  <a:pt x="1919679" y="941901"/>
                  <a:pt x="1934030" y="929544"/>
                  <a:pt x="1944847" y="914400"/>
                </a:cubicBezTo>
                <a:cubicBezTo>
                  <a:pt x="1954306" y="901157"/>
                  <a:pt x="1959737" y="885342"/>
                  <a:pt x="1969069" y="872010"/>
                </a:cubicBezTo>
                <a:cubicBezTo>
                  <a:pt x="1973980" y="864994"/>
                  <a:pt x="1981663" y="860345"/>
                  <a:pt x="1987236" y="853843"/>
                </a:cubicBezTo>
                <a:cubicBezTo>
                  <a:pt x="1993804" y="846180"/>
                  <a:pt x="1998835" y="837284"/>
                  <a:pt x="2005403" y="829621"/>
                </a:cubicBezTo>
                <a:cubicBezTo>
                  <a:pt x="2010976" y="823119"/>
                  <a:pt x="2017997" y="817956"/>
                  <a:pt x="2023570" y="811454"/>
                </a:cubicBezTo>
                <a:cubicBezTo>
                  <a:pt x="2030138" y="803791"/>
                  <a:pt x="2035091" y="794827"/>
                  <a:pt x="2041737" y="787231"/>
                </a:cubicBezTo>
                <a:cubicBezTo>
                  <a:pt x="2049256" y="778638"/>
                  <a:pt x="2058529" y="771679"/>
                  <a:pt x="2065960" y="763009"/>
                </a:cubicBezTo>
                <a:cubicBezTo>
                  <a:pt x="2070696" y="757483"/>
                  <a:pt x="2073412" y="750433"/>
                  <a:pt x="2078071" y="744842"/>
                </a:cubicBezTo>
                <a:cubicBezTo>
                  <a:pt x="2092642" y="727357"/>
                  <a:pt x="2096542" y="726472"/>
                  <a:pt x="2114405" y="714564"/>
                </a:cubicBezTo>
                <a:cubicBezTo>
                  <a:pt x="2120460" y="706490"/>
                  <a:pt x="2126705" y="698554"/>
                  <a:pt x="2132571" y="690341"/>
                </a:cubicBezTo>
                <a:cubicBezTo>
                  <a:pt x="2136801" y="684419"/>
                  <a:pt x="2146110" y="679311"/>
                  <a:pt x="2144683" y="672174"/>
                </a:cubicBezTo>
                <a:cubicBezTo>
                  <a:pt x="2143733" y="667422"/>
                  <a:pt x="2102354" y="647979"/>
                  <a:pt x="2102293" y="647952"/>
                </a:cubicBezTo>
                <a:cubicBezTo>
                  <a:pt x="2092360" y="643537"/>
                  <a:pt x="2081558" y="641046"/>
                  <a:pt x="2072015" y="635841"/>
                </a:cubicBezTo>
                <a:cubicBezTo>
                  <a:pt x="2006576" y="600147"/>
                  <a:pt x="2059924" y="619698"/>
                  <a:pt x="2017514" y="605563"/>
                </a:cubicBezTo>
                <a:cubicBezTo>
                  <a:pt x="2011459" y="601526"/>
                  <a:pt x="2005270" y="597681"/>
                  <a:pt x="1999348" y="593451"/>
                </a:cubicBezTo>
                <a:cubicBezTo>
                  <a:pt x="1988330" y="585581"/>
                  <a:pt x="1969802" y="570309"/>
                  <a:pt x="1956958" y="563173"/>
                </a:cubicBezTo>
                <a:cubicBezTo>
                  <a:pt x="1945121" y="556597"/>
                  <a:pt x="1931643" y="552876"/>
                  <a:pt x="1920624" y="545006"/>
                </a:cubicBezTo>
                <a:cubicBezTo>
                  <a:pt x="1903163" y="532534"/>
                  <a:pt x="1888663" y="516354"/>
                  <a:pt x="1872179" y="502617"/>
                </a:cubicBezTo>
                <a:cubicBezTo>
                  <a:pt x="1864426" y="496156"/>
                  <a:pt x="1855620" y="491018"/>
                  <a:pt x="1847957" y="484450"/>
                </a:cubicBezTo>
                <a:cubicBezTo>
                  <a:pt x="1841455" y="478877"/>
                  <a:pt x="1836418" y="471706"/>
                  <a:pt x="1829790" y="466283"/>
                </a:cubicBezTo>
                <a:cubicBezTo>
                  <a:pt x="1814167" y="453501"/>
                  <a:pt x="1795618" y="444222"/>
                  <a:pt x="1781345" y="429949"/>
                </a:cubicBezTo>
                <a:cubicBezTo>
                  <a:pt x="1767215" y="415819"/>
                  <a:pt x="1754942" y="399549"/>
                  <a:pt x="1738956" y="387560"/>
                </a:cubicBezTo>
                <a:cubicBezTo>
                  <a:pt x="1722808" y="375449"/>
                  <a:pt x="1704784" y="365499"/>
                  <a:pt x="1690511" y="351226"/>
                </a:cubicBezTo>
                <a:cubicBezTo>
                  <a:pt x="1645432" y="306147"/>
                  <a:pt x="1700788" y="363216"/>
                  <a:pt x="1654177" y="308837"/>
                </a:cubicBezTo>
                <a:cubicBezTo>
                  <a:pt x="1638994" y="291124"/>
                  <a:pt x="1630934" y="286863"/>
                  <a:pt x="1611787" y="272503"/>
                </a:cubicBezTo>
                <a:cubicBezTo>
                  <a:pt x="1558636" y="192774"/>
                  <a:pt x="1612083" y="267801"/>
                  <a:pt x="1569398" y="218002"/>
                </a:cubicBezTo>
                <a:cubicBezTo>
                  <a:pt x="1562830" y="210339"/>
                  <a:pt x="1557877" y="201375"/>
                  <a:pt x="1551231" y="193780"/>
                </a:cubicBezTo>
                <a:cubicBezTo>
                  <a:pt x="1543712" y="185187"/>
                  <a:pt x="1534440" y="178227"/>
                  <a:pt x="1527009" y="169557"/>
                </a:cubicBezTo>
                <a:cubicBezTo>
                  <a:pt x="1500097" y="138160"/>
                  <a:pt x="1531715" y="162602"/>
                  <a:pt x="1496730" y="139279"/>
                </a:cubicBezTo>
                <a:cubicBezTo>
                  <a:pt x="1466174" y="93444"/>
                  <a:pt x="1482801" y="113237"/>
                  <a:pt x="1448285" y="78723"/>
                </a:cubicBezTo>
                <a:cubicBezTo>
                  <a:pt x="1442229" y="66612"/>
                  <a:pt x="1437085" y="54000"/>
                  <a:pt x="1430118" y="42389"/>
                </a:cubicBezTo>
                <a:cubicBezTo>
                  <a:pt x="1402623" y="-3438"/>
                  <a:pt x="1418622" y="38174"/>
                  <a:pt x="1405896" y="0"/>
                </a:cubicBezTo>
                <a:cubicBezTo>
                  <a:pt x="1377109" y="43179"/>
                  <a:pt x="1392646" y="11886"/>
                  <a:pt x="1399840" y="109001"/>
                </a:cubicBezTo>
                <a:cubicBezTo>
                  <a:pt x="1401777" y="135153"/>
                  <a:pt x="1408321" y="213177"/>
                  <a:pt x="1411952" y="242225"/>
                </a:cubicBezTo>
                <a:cubicBezTo>
                  <a:pt x="1414536" y="262901"/>
                  <a:pt x="1419926" y="288156"/>
                  <a:pt x="1424063" y="308837"/>
                </a:cubicBezTo>
                <a:cubicBezTo>
                  <a:pt x="1426081" y="329022"/>
                  <a:pt x="1427437" y="349285"/>
                  <a:pt x="1430118" y="369393"/>
                </a:cubicBezTo>
                <a:cubicBezTo>
                  <a:pt x="1431478" y="379595"/>
                  <a:pt x="1434718" y="389482"/>
                  <a:pt x="1436174" y="399671"/>
                </a:cubicBezTo>
                <a:cubicBezTo>
                  <a:pt x="1450562" y="500383"/>
                  <a:pt x="1434594" y="415987"/>
                  <a:pt x="1448285" y="484450"/>
                </a:cubicBezTo>
                <a:cubicBezTo>
                  <a:pt x="1447298" y="495303"/>
                  <a:pt x="1452728" y="553079"/>
                  <a:pt x="1430118" y="569229"/>
                </a:cubicBezTo>
                <a:cubicBezTo>
                  <a:pt x="1421273" y="575547"/>
                  <a:pt x="1410018" y="577523"/>
                  <a:pt x="1399840" y="581340"/>
                </a:cubicBezTo>
                <a:cubicBezTo>
                  <a:pt x="1393863" y="583581"/>
                  <a:pt x="1387729" y="585377"/>
                  <a:pt x="1381673" y="587396"/>
                </a:cubicBezTo>
                <a:cubicBezTo>
                  <a:pt x="1359469" y="585377"/>
                  <a:pt x="1337162" y="584287"/>
                  <a:pt x="1315062" y="581340"/>
                </a:cubicBezTo>
                <a:cubicBezTo>
                  <a:pt x="1306812" y="580240"/>
                  <a:pt x="1299049" y="576652"/>
                  <a:pt x="1290839" y="575284"/>
                </a:cubicBezTo>
                <a:cubicBezTo>
                  <a:pt x="1274786" y="572609"/>
                  <a:pt x="1258542" y="571247"/>
                  <a:pt x="1242394" y="569229"/>
                </a:cubicBezTo>
                <a:lnTo>
                  <a:pt x="1121281" y="575284"/>
                </a:lnTo>
                <a:lnTo>
                  <a:pt x="1024391" y="581340"/>
                </a:lnTo>
                <a:cubicBezTo>
                  <a:pt x="961840" y="584002"/>
                  <a:pt x="899242" y="585377"/>
                  <a:pt x="836667" y="587396"/>
                </a:cubicBezTo>
                <a:lnTo>
                  <a:pt x="679220" y="599507"/>
                </a:lnTo>
                <a:cubicBezTo>
                  <a:pt x="578273" y="599507"/>
                  <a:pt x="477366" y="595470"/>
                  <a:pt x="376439" y="593451"/>
                </a:cubicBezTo>
                <a:cubicBezTo>
                  <a:pt x="364328" y="591433"/>
                  <a:pt x="352091" y="590059"/>
                  <a:pt x="340105" y="587396"/>
                </a:cubicBezTo>
                <a:cubicBezTo>
                  <a:pt x="333874" y="586011"/>
                  <a:pt x="328321" y="581340"/>
                  <a:pt x="321938" y="581340"/>
                </a:cubicBezTo>
                <a:cubicBezTo>
                  <a:pt x="306380" y="581340"/>
                  <a:pt x="185206" y="591725"/>
                  <a:pt x="164492" y="593451"/>
                </a:cubicBezTo>
                <a:cubicBezTo>
                  <a:pt x="7050" y="587154"/>
                  <a:pt x="-37403" y="587396"/>
                  <a:pt x="31268" y="587396"/>
                </a:cubicBezTo>
              </a:path>
            </a:pathLst>
          </a:custGeom>
          <a:noFill/>
          <a:ln w="381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28"/>
          <p:cNvSpPr/>
          <p:nvPr/>
        </p:nvSpPr>
        <p:spPr>
          <a:xfrm>
            <a:off x="3280608" y="790106"/>
            <a:ext cx="8313300" cy="54267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dist="127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91" name="Google Shape;291;p28"/>
          <p:cNvGrpSpPr/>
          <p:nvPr/>
        </p:nvGrpSpPr>
        <p:grpSpPr>
          <a:xfrm>
            <a:off x="8932332" y="385560"/>
            <a:ext cx="2163823" cy="717900"/>
            <a:chOff x="3096150" y="1961625"/>
            <a:chExt cx="3883200" cy="717900"/>
          </a:xfrm>
        </p:grpSpPr>
        <p:sp>
          <p:nvSpPr>
            <p:cNvPr id="292" name="Google Shape;292;p28"/>
            <p:cNvSpPr/>
            <p:nvPr/>
          </p:nvSpPr>
          <p:spPr>
            <a:xfrm>
              <a:off x="3096150" y="1961625"/>
              <a:ext cx="3883200" cy="7179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>
              <a:outerShdw blurRad="50800" dist="38100" algn="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endParaRPr/>
            </a:p>
          </p:txBody>
        </p:sp>
        <p:sp>
          <p:nvSpPr>
            <p:cNvPr id="293" name="Google Shape;293;p28"/>
            <p:cNvSpPr/>
            <p:nvPr/>
          </p:nvSpPr>
          <p:spPr>
            <a:xfrm>
              <a:off x="3096150" y="1961625"/>
              <a:ext cx="716400" cy="717900"/>
            </a:xfrm>
            <a:prstGeom prst="rect">
              <a:avLst/>
            </a:prstGeom>
            <a:solidFill>
              <a:srgbClr val="000000">
                <a:alpha val="43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endParaRPr/>
            </a:p>
          </p:txBody>
        </p:sp>
      </p:grpSp>
      <p:sp>
        <p:nvSpPr>
          <p:cNvPr id="294" name="Google Shape;294;p28"/>
          <p:cNvSpPr txBox="1">
            <a:spLocks noGrp="1"/>
          </p:cNvSpPr>
          <p:nvPr>
            <p:ph type="title"/>
          </p:nvPr>
        </p:nvSpPr>
        <p:spPr>
          <a:xfrm>
            <a:off x="8831905" y="285635"/>
            <a:ext cx="2364675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ar-SA" sz="4000" dirty="0">
                <a:solidFill>
                  <a:srgbClr val="7030A0"/>
                </a:solidFill>
                <a:cs typeface="MCS Modern S_U normal." pitchFamily="2" charset="-78"/>
              </a:rPr>
              <a:t>مثال (2)</a:t>
            </a:r>
            <a:endParaRPr sz="4000" dirty="0">
              <a:solidFill>
                <a:srgbClr val="7030A0"/>
              </a:solidFill>
              <a:cs typeface="MCS Modern S_U normal." pitchFamily="2" charset="-78"/>
            </a:endParaRPr>
          </a:p>
        </p:txBody>
      </p:sp>
      <p:sp>
        <p:nvSpPr>
          <p:cNvPr id="297" name="Google Shape;297;p28"/>
          <p:cNvSpPr/>
          <p:nvPr/>
        </p:nvSpPr>
        <p:spPr>
          <a:xfrm rot="-494443">
            <a:off x="479802" y="3243119"/>
            <a:ext cx="3107098" cy="2718321"/>
          </a:xfrm>
          <a:custGeom>
            <a:avLst/>
            <a:gdLst/>
            <a:ahLst/>
            <a:cxnLst/>
            <a:rect l="l" t="t" r="r" b="b"/>
            <a:pathLst>
              <a:path w="3462922" h="3710694" extrusionOk="0">
                <a:moveTo>
                  <a:pt x="0" y="0"/>
                </a:moveTo>
                <a:lnTo>
                  <a:pt x="317151" y="0"/>
                </a:lnTo>
                <a:lnTo>
                  <a:pt x="274831" y="8544"/>
                </a:lnTo>
                <a:cubicBezTo>
                  <a:pt x="216604" y="33172"/>
                  <a:pt x="175747" y="90829"/>
                  <a:pt x="175747" y="158027"/>
                </a:cubicBezTo>
                <a:cubicBezTo>
                  <a:pt x="175747" y="247625"/>
                  <a:pt x="248381" y="320259"/>
                  <a:pt x="337979" y="320259"/>
                </a:cubicBezTo>
                <a:cubicBezTo>
                  <a:pt x="427577" y="320259"/>
                  <a:pt x="500211" y="247625"/>
                  <a:pt x="500211" y="158027"/>
                </a:cubicBezTo>
                <a:cubicBezTo>
                  <a:pt x="500211" y="90829"/>
                  <a:pt x="459355" y="33172"/>
                  <a:pt x="401127" y="8544"/>
                </a:cubicBezTo>
                <a:lnTo>
                  <a:pt x="358807" y="0"/>
                </a:lnTo>
                <a:lnTo>
                  <a:pt x="868544" y="0"/>
                </a:lnTo>
                <a:lnTo>
                  <a:pt x="826224" y="8544"/>
                </a:lnTo>
                <a:cubicBezTo>
                  <a:pt x="767997" y="33172"/>
                  <a:pt x="727140" y="90829"/>
                  <a:pt x="727140" y="158027"/>
                </a:cubicBezTo>
                <a:cubicBezTo>
                  <a:pt x="727140" y="247625"/>
                  <a:pt x="799774" y="320259"/>
                  <a:pt x="889372" y="320259"/>
                </a:cubicBezTo>
                <a:cubicBezTo>
                  <a:pt x="978970" y="320259"/>
                  <a:pt x="1051604" y="247625"/>
                  <a:pt x="1051604" y="158027"/>
                </a:cubicBezTo>
                <a:cubicBezTo>
                  <a:pt x="1051604" y="90829"/>
                  <a:pt x="1010748" y="33172"/>
                  <a:pt x="952520" y="8544"/>
                </a:cubicBezTo>
                <a:lnTo>
                  <a:pt x="910200" y="0"/>
                </a:lnTo>
                <a:lnTo>
                  <a:pt x="1419937" y="0"/>
                </a:lnTo>
                <a:lnTo>
                  <a:pt x="1377617" y="8544"/>
                </a:lnTo>
                <a:cubicBezTo>
                  <a:pt x="1319390" y="33172"/>
                  <a:pt x="1278533" y="90829"/>
                  <a:pt x="1278533" y="158027"/>
                </a:cubicBezTo>
                <a:cubicBezTo>
                  <a:pt x="1278533" y="247625"/>
                  <a:pt x="1351167" y="320259"/>
                  <a:pt x="1440765" y="320259"/>
                </a:cubicBezTo>
                <a:cubicBezTo>
                  <a:pt x="1530363" y="320259"/>
                  <a:pt x="1602997" y="247625"/>
                  <a:pt x="1602997" y="158027"/>
                </a:cubicBezTo>
                <a:cubicBezTo>
                  <a:pt x="1602997" y="90829"/>
                  <a:pt x="1562141" y="33172"/>
                  <a:pt x="1503913" y="8544"/>
                </a:cubicBezTo>
                <a:lnTo>
                  <a:pt x="1461593" y="0"/>
                </a:lnTo>
                <a:lnTo>
                  <a:pt x="1971330" y="0"/>
                </a:lnTo>
                <a:lnTo>
                  <a:pt x="1929010" y="8544"/>
                </a:lnTo>
                <a:cubicBezTo>
                  <a:pt x="1870783" y="33172"/>
                  <a:pt x="1829926" y="90829"/>
                  <a:pt x="1829926" y="158027"/>
                </a:cubicBezTo>
                <a:cubicBezTo>
                  <a:pt x="1829926" y="247625"/>
                  <a:pt x="1902560" y="320259"/>
                  <a:pt x="1992158" y="320259"/>
                </a:cubicBezTo>
                <a:cubicBezTo>
                  <a:pt x="2081756" y="320259"/>
                  <a:pt x="2154390" y="247625"/>
                  <a:pt x="2154390" y="158027"/>
                </a:cubicBezTo>
                <a:cubicBezTo>
                  <a:pt x="2154390" y="90829"/>
                  <a:pt x="2113533" y="33172"/>
                  <a:pt x="2055306" y="8544"/>
                </a:cubicBezTo>
                <a:lnTo>
                  <a:pt x="2012986" y="0"/>
                </a:lnTo>
                <a:lnTo>
                  <a:pt x="2522723" y="0"/>
                </a:lnTo>
                <a:lnTo>
                  <a:pt x="2480403" y="8544"/>
                </a:lnTo>
                <a:cubicBezTo>
                  <a:pt x="2422176" y="33172"/>
                  <a:pt x="2381319" y="90829"/>
                  <a:pt x="2381319" y="158027"/>
                </a:cubicBezTo>
                <a:cubicBezTo>
                  <a:pt x="2381319" y="247625"/>
                  <a:pt x="2453953" y="320259"/>
                  <a:pt x="2543551" y="320259"/>
                </a:cubicBezTo>
                <a:cubicBezTo>
                  <a:pt x="2633149" y="320259"/>
                  <a:pt x="2705783" y="247625"/>
                  <a:pt x="2705783" y="158027"/>
                </a:cubicBezTo>
                <a:cubicBezTo>
                  <a:pt x="2705783" y="90829"/>
                  <a:pt x="2664926" y="33172"/>
                  <a:pt x="2606699" y="8544"/>
                </a:cubicBezTo>
                <a:lnTo>
                  <a:pt x="2564379" y="0"/>
                </a:lnTo>
                <a:lnTo>
                  <a:pt x="3074117" y="0"/>
                </a:lnTo>
                <a:lnTo>
                  <a:pt x="3031797" y="8544"/>
                </a:lnTo>
                <a:cubicBezTo>
                  <a:pt x="2973570" y="33172"/>
                  <a:pt x="2932713" y="90829"/>
                  <a:pt x="2932713" y="158027"/>
                </a:cubicBezTo>
                <a:cubicBezTo>
                  <a:pt x="2932713" y="247625"/>
                  <a:pt x="3005347" y="320259"/>
                  <a:pt x="3094945" y="320259"/>
                </a:cubicBezTo>
                <a:cubicBezTo>
                  <a:pt x="3184543" y="320259"/>
                  <a:pt x="3257177" y="247625"/>
                  <a:pt x="3257177" y="158027"/>
                </a:cubicBezTo>
                <a:cubicBezTo>
                  <a:pt x="3257177" y="90829"/>
                  <a:pt x="3216320" y="33172"/>
                  <a:pt x="3158093" y="8544"/>
                </a:cubicBezTo>
                <a:lnTo>
                  <a:pt x="3115773" y="0"/>
                </a:lnTo>
                <a:lnTo>
                  <a:pt x="3462922" y="0"/>
                </a:lnTo>
                <a:lnTo>
                  <a:pt x="3462922" y="3710694"/>
                </a:lnTo>
                <a:lnTo>
                  <a:pt x="0" y="371069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50800" dist="127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98" name="Google Shape;298;p28"/>
          <p:cNvGrpSpPr/>
          <p:nvPr/>
        </p:nvGrpSpPr>
        <p:grpSpPr>
          <a:xfrm rot="918571">
            <a:off x="516706" y="3333754"/>
            <a:ext cx="2960257" cy="2516268"/>
            <a:chOff x="2368761" y="841731"/>
            <a:chExt cx="3148926" cy="3321893"/>
          </a:xfrm>
        </p:grpSpPr>
        <p:sp>
          <p:nvSpPr>
            <p:cNvPr id="299" name="Google Shape;299;p28"/>
            <p:cNvSpPr/>
            <p:nvPr/>
          </p:nvSpPr>
          <p:spPr>
            <a:xfrm rot="-5400000">
              <a:off x="2281268" y="934270"/>
              <a:ext cx="3321893" cy="3136815"/>
            </a:xfrm>
            <a:custGeom>
              <a:avLst/>
              <a:gdLst/>
              <a:ahLst/>
              <a:cxnLst/>
              <a:rect l="l" t="t" r="r" b="b"/>
              <a:pathLst>
                <a:path w="3321893" h="3136815" extrusionOk="0">
                  <a:moveTo>
                    <a:pt x="15340" y="3136815"/>
                  </a:moveTo>
                  <a:lnTo>
                    <a:pt x="7823" y="3136815"/>
                  </a:lnTo>
                  <a:lnTo>
                    <a:pt x="7246" y="3128385"/>
                  </a:lnTo>
                  <a:cubicBezTo>
                    <a:pt x="6349" y="3090892"/>
                    <a:pt x="7943" y="3056246"/>
                    <a:pt x="7943" y="3056246"/>
                  </a:cubicBezTo>
                  <a:close/>
                  <a:moveTo>
                    <a:pt x="3321893" y="1"/>
                  </a:moveTo>
                  <a:lnTo>
                    <a:pt x="3321893" y="3136815"/>
                  </a:lnTo>
                  <a:lnTo>
                    <a:pt x="17984" y="3136815"/>
                  </a:lnTo>
                  <a:lnTo>
                    <a:pt x="17230" y="3124210"/>
                  </a:lnTo>
                  <a:cubicBezTo>
                    <a:pt x="10841" y="3016343"/>
                    <a:pt x="1548" y="2851636"/>
                    <a:pt x="1548" y="2806198"/>
                  </a:cubicBezTo>
                  <a:cubicBezTo>
                    <a:pt x="1548" y="2736959"/>
                    <a:pt x="16347" y="2543684"/>
                    <a:pt x="16347" y="2543684"/>
                  </a:cubicBezTo>
                  <a:cubicBezTo>
                    <a:pt x="16347" y="2543684"/>
                    <a:pt x="-3275" y="2373088"/>
                    <a:pt x="1253" y="2303722"/>
                  </a:cubicBezTo>
                  <a:cubicBezTo>
                    <a:pt x="5782" y="2234348"/>
                    <a:pt x="45026" y="2187485"/>
                    <a:pt x="45026" y="2187485"/>
                  </a:cubicBezTo>
                  <a:lnTo>
                    <a:pt x="11470" y="2153021"/>
                  </a:lnTo>
                  <a:cubicBezTo>
                    <a:pt x="11470" y="2153021"/>
                    <a:pt x="-12796" y="1873544"/>
                    <a:pt x="9264" y="1796828"/>
                  </a:cubicBezTo>
                  <a:cubicBezTo>
                    <a:pt x="31324" y="1720106"/>
                    <a:pt x="64414" y="1714619"/>
                    <a:pt x="64414" y="1714619"/>
                  </a:cubicBezTo>
                  <a:cubicBezTo>
                    <a:pt x="64414" y="1714619"/>
                    <a:pt x="44560" y="1646127"/>
                    <a:pt x="64414" y="1558439"/>
                  </a:cubicBezTo>
                  <a:cubicBezTo>
                    <a:pt x="84269" y="1470764"/>
                    <a:pt x="84269" y="1435149"/>
                    <a:pt x="84269" y="1435149"/>
                  </a:cubicBezTo>
                  <a:lnTo>
                    <a:pt x="15882" y="1402265"/>
                  </a:lnTo>
                  <a:cubicBezTo>
                    <a:pt x="15882" y="1402265"/>
                    <a:pt x="5737" y="1346056"/>
                    <a:pt x="7945" y="1296678"/>
                  </a:cubicBezTo>
                  <a:cubicBezTo>
                    <a:pt x="10155" y="1247287"/>
                    <a:pt x="-890" y="948244"/>
                    <a:pt x="3528" y="843983"/>
                  </a:cubicBezTo>
                  <a:cubicBezTo>
                    <a:pt x="7945" y="739728"/>
                    <a:pt x="14320" y="614408"/>
                    <a:pt x="20563" y="573690"/>
                  </a:cubicBezTo>
                  <a:cubicBezTo>
                    <a:pt x="26805" y="532993"/>
                    <a:pt x="4957" y="211218"/>
                    <a:pt x="4957" y="211218"/>
                  </a:cubicBezTo>
                  <a:cubicBezTo>
                    <a:pt x="4957" y="211218"/>
                    <a:pt x="100156" y="224786"/>
                    <a:pt x="107958" y="158882"/>
                  </a:cubicBezTo>
                  <a:cubicBezTo>
                    <a:pt x="115762" y="92978"/>
                    <a:pt x="26805" y="77467"/>
                    <a:pt x="26805" y="77467"/>
                  </a:cubicBezTo>
                  <a:lnTo>
                    <a:pt x="223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298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0" name="Google Shape;300;p28"/>
            <p:cNvSpPr/>
            <p:nvPr/>
          </p:nvSpPr>
          <p:spPr>
            <a:xfrm rot="-5400000">
              <a:off x="2321639" y="901972"/>
              <a:ext cx="3243170" cy="3148926"/>
            </a:xfrm>
            <a:custGeom>
              <a:avLst/>
              <a:gdLst/>
              <a:ahLst/>
              <a:cxnLst/>
              <a:rect l="l" t="t" r="r" b="b"/>
              <a:pathLst>
                <a:path w="3243170" h="3148926" extrusionOk="0">
                  <a:moveTo>
                    <a:pt x="20529" y="3148926"/>
                  </a:moveTo>
                  <a:lnTo>
                    <a:pt x="13055" y="3148926"/>
                  </a:lnTo>
                  <a:lnTo>
                    <a:pt x="10969" y="3138376"/>
                  </a:lnTo>
                  <a:cubicBezTo>
                    <a:pt x="4356" y="3089791"/>
                    <a:pt x="7943" y="3011837"/>
                    <a:pt x="7943" y="3011837"/>
                  </a:cubicBezTo>
                  <a:close/>
                  <a:moveTo>
                    <a:pt x="3243170" y="0"/>
                  </a:moveTo>
                  <a:lnTo>
                    <a:pt x="3243170" y="3148926"/>
                  </a:lnTo>
                  <a:lnTo>
                    <a:pt x="21390" y="3148926"/>
                  </a:lnTo>
                  <a:lnTo>
                    <a:pt x="20126" y="3128183"/>
                  </a:lnTo>
                  <a:cubicBezTo>
                    <a:pt x="14197" y="3030150"/>
                    <a:pt x="1548" y="2814800"/>
                    <a:pt x="1548" y="2761789"/>
                  </a:cubicBezTo>
                  <a:cubicBezTo>
                    <a:pt x="1548" y="2692550"/>
                    <a:pt x="16347" y="2499275"/>
                    <a:pt x="16347" y="2499275"/>
                  </a:cubicBezTo>
                  <a:cubicBezTo>
                    <a:pt x="16347" y="2499275"/>
                    <a:pt x="-3275" y="2328679"/>
                    <a:pt x="1253" y="2259313"/>
                  </a:cubicBezTo>
                  <a:cubicBezTo>
                    <a:pt x="5782" y="2189939"/>
                    <a:pt x="45026" y="2143076"/>
                    <a:pt x="45026" y="2143076"/>
                  </a:cubicBezTo>
                  <a:lnTo>
                    <a:pt x="11470" y="2108612"/>
                  </a:lnTo>
                  <a:cubicBezTo>
                    <a:pt x="11470" y="2108612"/>
                    <a:pt x="-12796" y="1829135"/>
                    <a:pt x="9264" y="1752419"/>
                  </a:cubicBezTo>
                  <a:cubicBezTo>
                    <a:pt x="31324" y="1675697"/>
                    <a:pt x="64414" y="1670210"/>
                    <a:pt x="64414" y="1670210"/>
                  </a:cubicBezTo>
                  <a:cubicBezTo>
                    <a:pt x="64414" y="1670210"/>
                    <a:pt x="44560" y="1601718"/>
                    <a:pt x="64414" y="1514030"/>
                  </a:cubicBezTo>
                  <a:cubicBezTo>
                    <a:pt x="84269" y="1426355"/>
                    <a:pt x="84269" y="1390740"/>
                    <a:pt x="84269" y="1390740"/>
                  </a:cubicBezTo>
                  <a:lnTo>
                    <a:pt x="15882" y="1357856"/>
                  </a:lnTo>
                  <a:cubicBezTo>
                    <a:pt x="15882" y="1357856"/>
                    <a:pt x="5737" y="1301647"/>
                    <a:pt x="7945" y="1252269"/>
                  </a:cubicBezTo>
                  <a:cubicBezTo>
                    <a:pt x="10155" y="1202878"/>
                    <a:pt x="-890" y="903835"/>
                    <a:pt x="3528" y="799574"/>
                  </a:cubicBezTo>
                  <a:cubicBezTo>
                    <a:pt x="7945" y="695319"/>
                    <a:pt x="14320" y="569999"/>
                    <a:pt x="20563" y="529281"/>
                  </a:cubicBezTo>
                  <a:cubicBezTo>
                    <a:pt x="26805" y="488584"/>
                    <a:pt x="4957" y="166809"/>
                    <a:pt x="4957" y="166809"/>
                  </a:cubicBezTo>
                  <a:cubicBezTo>
                    <a:pt x="4957" y="166809"/>
                    <a:pt x="100156" y="180377"/>
                    <a:pt x="107958" y="114473"/>
                  </a:cubicBezTo>
                  <a:cubicBezTo>
                    <a:pt x="115762" y="48569"/>
                    <a:pt x="26805" y="33058"/>
                    <a:pt x="26805" y="33058"/>
                  </a:cubicBezTo>
                  <a:lnTo>
                    <a:pt x="24891" y="0"/>
                  </a:ln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"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	</a:t>
              </a: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01" name="Google Shape;301;p28"/>
          <p:cNvGrpSpPr/>
          <p:nvPr/>
        </p:nvGrpSpPr>
        <p:grpSpPr>
          <a:xfrm>
            <a:off x="1862977" y="593376"/>
            <a:ext cx="1320998" cy="1265866"/>
            <a:chOff x="1862977" y="593376"/>
            <a:chExt cx="1320998" cy="1265866"/>
          </a:xfrm>
        </p:grpSpPr>
        <p:sp>
          <p:nvSpPr>
            <p:cNvPr id="302" name="Google Shape;302;p28"/>
            <p:cNvSpPr/>
            <p:nvPr/>
          </p:nvSpPr>
          <p:spPr>
            <a:xfrm>
              <a:off x="1863422" y="593376"/>
              <a:ext cx="1320553" cy="1265866"/>
            </a:xfrm>
            <a:custGeom>
              <a:avLst/>
              <a:gdLst/>
              <a:ahLst/>
              <a:cxnLst/>
              <a:rect l="l" t="t" r="r" b="b"/>
              <a:pathLst>
                <a:path w="2918349" h="2797493" extrusionOk="0">
                  <a:moveTo>
                    <a:pt x="1290514" y="0"/>
                  </a:moveTo>
                  <a:cubicBezTo>
                    <a:pt x="1381002" y="0"/>
                    <a:pt x="1466727" y="30480"/>
                    <a:pt x="1537212" y="88583"/>
                  </a:cubicBezTo>
                  <a:lnTo>
                    <a:pt x="2773557" y="1094423"/>
                  </a:lnTo>
                  <a:cubicBezTo>
                    <a:pt x="2865949" y="1169670"/>
                    <a:pt x="2919289" y="1280160"/>
                    <a:pt x="2918337" y="1399223"/>
                  </a:cubicBezTo>
                  <a:cubicBezTo>
                    <a:pt x="2918337" y="1518285"/>
                    <a:pt x="2865949" y="1628775"/>
                    <a:pt x="2773557" y="1704023"/>
                  </a:cubicBezTo>
                  <a:lnTo>
                    <a:pt x="1536259" y="2708910"/>
                  </a:lnTo>
                  <a:cubicBezTo>
                    <a:pt x="1464822" y="2767013"/>
                    <a:pt x="1380049" y="2797493"/>
                    <a:pt x="1289562" y="2797493"/>
                  </a:cubicBezTo>
                  <a:cubicBezTo>
                    <a:pt x="1072392" y="2797493"/>
                    <a:pt x="895227" y="2621280"/>
                    <a:pt x="895227" y="2405063"/>
                  </a:cubicBezTo>
                  <a:cubicBezTo>
                    <a:pt x="731397" y="2484120"/>
                    <a:pt x="484699" y="2499360"/>
                    <a:pt x="484699" y="2499360"/>
                  </a:cubicBezTo>
                  <a:lnTo>
                    <a:pt x="484663" y="2495982"/>
                  </a:lnTo>
                  <a:lnTo>
                    <a:pt x="437198" y="2495982"/>
                  </a:lnTo>
                  <a:cubicBezTo>
                    <a:pt x="196215" y="2495982"/>
                    <a:pt x="0" y="2301288"/>
                    <a:pt x="0" y="2062173"/>
                  </a:cubicBezTo>
                  <a:lnTo>
                    <a:pt x="0" y="986628"/>
                  </a:lnTo>
                  <a:cubicBezTo>
                    <a:pt x="0" y="747513"/>
                    <a:pt x="196215" y="552819"/>
                    <a:pt x="437198" y="552819"/>
                  </a:cubicBezTo>
                  <a:lnTo>
                    <a:pt x="463871" y="552819"/>
                  </a:lnTo>
                  <a:lnTo>
                    <a:pt x="463744" y="541020"/>
                  </a:lnTo>
                  <a:cubicBezTo>
                    <a:pt x="629479" y="539115"/>
                    <a:pt x="896179" y="446723"/>
                    <a:pt x="896179" y="446723"/>
                  </a:cubicBezTo>
                  <a:lnTo>
                    <a:pt x="896179" y="393383"/>
                  </a:lnTo>
                  <a:cubicBezTo>
                    <a:pt x="896179" y="176213"/>
                    <a:pt x="1073344" y="0"/>
                    <a:pt x="129051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0800" dist="38100" algn="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3" name="Google Shape;303;p28"/>
            <p:cNvSpPr/>
            <p:nvPr/>
          </p:nvSpPr>
          <p:spPr>
            <a:xfrm>
              <a:off x="1862977" y="851054"/>
              <a:ext cx="236191" cy="881253"/>
            </a:xfrm>
            <a:custGeom>
              <a:avLst/>
              <a:gdLst/>
              <a:ahLst/>
              <a:cxnLst/>
              <a:rect l="l" t="t" r="r" b="b"/>
              <a:pathLst>
                <a:path w="521969" h="1958339" extrusionOk="0">
                  <a:moveTo>
                    <a:pt x="510540" y="0"/>
                  </a:moveTo>
                  <a:lnTo>
                    <a:pt x="437198" y="0"/>
                  </a:lnTo>
                  <a:cubicBezTo>
                    <a:pt x="196215" y="0"/>
                    <a:pt x="0" y="196215"/>
                    <a:pt x="0" y="437197"/>
                  </a:cubicBezTo>
                  <a:lnTo>
                    <a:pt x="0" y="1521143"/>
                  </a:lnTo>
                  <a:cubicBezTo>
                    <a:pt x="0" y="1762125"/>
                    <a:pt x="196215" y="1958340"/>
                    <a:pt x="437198" y="1958340"/>
                  </a:cubicBezTo>
                  <a:lnTo>
                    <a:pt x="521970" y="1958340"/>
                  </a:lnTo>
                  <a:lnTo>
                    <a:pt x="510540" y="0"/>
                  </a:lnTo>
                  <a:close/>
                </a:path>
              </a:pathLst>
            </a:custGeom>
            <a:solidFill>
              <a:srgbClr val="000000">
                <a:alpha val="43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05" name="Google Shape;305;p28"/>
          <p:cNvSpPr/>
          <p:nvPr/>
        </p:nvSpPr>
        <p:spPr>
          <a:xfrm>
            <a:off x="2266448" y="1049135"/>
            <a:ext cx="707794" cy="354375"/>
          </a:xfrm>
          <a:custGeom>
            <a:avLst/>
            <a:gdLst/>
            <a:ahLst/>
            <a:cxnLst/>
            <a:rect l="l" t="t" r="r" b="b"/>
            <a:pathLst>
              <a:path w="2144830" h="1840911" extrusionOk="0">
                <a:moveTo>
                  <a:pt x="37324" y="520784"/>
                </a:moveTo>
                <a:cubicBezTo>
                  <a:pt x="51454" y="577303"/>
                  <a:pt x="65987" y="633723"/>
                  <a:pt x="79713" y="690341"/>
                </a:cubicBezTo>
                <a:cubicBezTo>
                  <a:pt x="82138" y="700344"/>
                  <a:pt x="83536" y="710572"/>
                  <a:pt x="85769" y="720619"/>
                </a:cubicBezTo>
                <a:cubicBezTo>
                  <a:pt x="87574" y="728744"/>
                  <a:pt x="90019" y="736717"/>
                  <a:pt x="91824" y="744842"/>
                </a:cubicBezTo>
                <a:cubicBezTo>
                  <a:pt x="94057" y="754889"/>
                  <a:pt x="95566" y="765091"/>
                  <a:pt x="97880" y="775120"/>
                </a:cubicBezTo>
                <a:cubicBezTo>
                  <a:pt x="97889" y="775159"/>
                  <a:pt x="113014" y="835658"/>
                  <a:pt x="116047" y="847788"/>
                </a:cubicBezTo>
                <a:cubicBezTo>
                  <a:pt x="118066" y="855862"/>
                  <a:pt x="120735" y="863801"/>
                  <a:pt x="122103" y="872010"/>
                </a:cubicBezTo>
                <a:cubicBezTo>
                  <a:pt x="130504" y="922423"/>
                  <a:pt x="126421" y="896189"/>
                  <a:pt x="134214" y="950733"/>
                </a:cubicBezTo>
                <a:cubicBezTo>
                  <a:pt x="136232" y="978993"/>
                  <a:pt x="140269" y="1007180"/>
                  <a:pt x="140269" y="1035512"/>
                </a:cubicBezTo>
                <a:cubicBezTo>
                  <a:pt x="140269" y="1363226"/>
                  <a:pt x="101904" y="1241353"/>
                  <a:pt x="140269" y="1356461"/>
                </a:cubicBezTo>
                <a:cubicBezTo>
                  <a:pt x="146325" y="1352424"/>
                  <a:pt x="151926" y="1347604"/>
                  <a:pt x="158436" y="1344349"/>
                </a:cubicBezTo>
                <a:cubicBezTo>
                  <a:pt x="173066" y="1337034"/>
                  <a:pt x="185317" y="1338054"/>
                  <a:pt x="200826" y="1332238"/>
                </a:cubicBezTo>
                <a:cubicBezTo>
                  <a:pt x="209278" y="1329068"/>
                  <a:pt x="216484" y="1322982"/>
                  <a:pt x="225048" y="1320127"/>
                </a:cubicBezTo>
                <a:cubicBezTo>
                  <a:pt x="240839" y="1314863"/>
                  <a:pt x="257702" y="1313279"/>
                  <a:pt x="273493" y="1308015"/>
                </a:cubicBezTo>
                <a:lnTo>
                  <a:pt x="309827" y="1295904"/>
                </a:lnTo>
                <a:cubicBezTo>
                  <a:pt x="359986" y="1279185"/>
                  <a:pt x="280300" y="1305456"/>
                  <a:pt x="370383" y="1277737"/>
                </a:cubicBezTo>
                <a:cubicBezTo>
                  <a:pt x="382585" y="1273982"/>
                  <a:pt x="394606" y="1269663"/>
                  <a:pt x="406717" y="1265626"/>
                </a:cubicBezTo>
                <a:cubicBezTo>
                  <a:pt x="421122" y="1260824"/>
                  <a:pt x="433890" y="1256051"/>
                  <a:pt x="449107" y="1253515"/>
                </a:cubicBezTo>
                <a:cubicBezTo>
                  <a:pt x="607869" y="1227056"/>
                  <a:pt x="472566" y="1251813"/>
                  <a:pt x="582330" y="1235348"/>
                </a:cubicBezTo>
                <a:cubicBezTo>
                  <a:pt x="606615" y="1231705"/>
                  <a:pt x="630815" y="1227505"/>
                  <a:pt x="654998" y="1223237"/>
                </a:cubicBezTo>
                <a:cubicBezTo>
                  <a:pt x="679430" y="1218925"/>
                  <a:pt x="696461" y="1213919"/>
                  <a:pt x="721610" y="1211125"/>
                </a:cubicBezTo>
                <a:cubicBezTo>
                  <a:pt x="745768" y="1208441"/>
                  <a:pt x="770104" y="1207614"/>
                  <a:pt x="794277" y="1205070"/>
                </a:cubicBezTo>
                <a:cubicBezTo>
                  <a:pt x="808472" y="1203576"/>
                  <a:pt x="822491" y="1200682"/>
                  <a:pt x="836667" y="1199014"/>
                </a:cubicBezTo>
                <a:cubicBezTo>
                  <a:pt x="856814" y="1196644"/>
                  <a:pt x="877038" y="1194977"/>
                  <a:pt x="897223" y="1192959"/>
                </a:cubicBezTo>
                <a:cubicBezTo>
                  <a:pt x="918994" y="1187516"/>
                  <a:pt x="928665" y="1184690"/>
                  <a:pt x="951724" y="1180847"/>
                </a:cubicBezTo>
                <a:cubicBezTo>
                  <a:pt x="997907" y="1173150"/>
                  <a:pt x="1044820" y="1170376"/>
                  <a:pt x="1091003" y="1162680"/>
                </a:cubicBezTo>
                <a:cubicBezTo>
                  <a:pt x="1103114" y="1160662"/>
                  <a:pt x="1115297" y="1159033"/>
                  <a:pt x="1127337" y="1156625"/>
                </a:cubicBezTo>
                <a:cubicBezTo>
                  <a:pt x="1135498" y="1154993"/>
                  <a:pt x="1143321" y="1151746"/>
                  <a:pt x="1151560" y="1150569"/>
                </a:cubicBezTo>
                <a:cubicBezTo>
                  <a:pt x="1171642" y="1147700"/>
                  <a:pt x="1191954" y="1146754"/>
                  <a:pt x="1212116" y="1144514"/>
                </a:cubicBezTo>
                <a:cubicBezTo>
                  <a:pt x="1228290" y="1142717"/>
                  <a:pt x="1244413" y="1140477"/>
                  <a:pt x="1260561" y="1138458"/>
                </a:cubicBezTo>
                <a:cubicBezTo>
                  <a:pt x="1286802" y="1140477"/>
                  <a:pt x="1323126" y="1123739"/>
                  <a:pt x="1339284" y="1144514"/>
                </a:cubicBezTo>
                <a:cubicBezTo>
                  <a:pt x="1360388" y="1171647"/>
                  <a:pt x="1343002" y="1213164"/>
                  <a:pt x="1345340" y="1247459"/>
                </a:cubicBezTo>
                <a:cubicBezTo>
                  <a:pt x="1349058" y="1301982"/>
                  <a:pt x="1348466" y="1357055"/>
                  <a:pt x="1357451" y="1410961"/>
                </a:cubicBezTo>
                <a:cubicBezTo>
                  <a:pt x="1359470" y="1423072"/>
                  <a:pt x="1361311" y="1435215"/>
                  <a:pt x="1363507" y="1447295"/>
                </a:cubicBezTo>
                <a:cubicBezTo>
                  <a:pt x="1365348" y="1457421"/>
                  <a:pt x="1368106" y="1467384"/>
                  <a:pt x="1369562" y="1477573"/>
                </a:cubicBezTo>
                <a:cubicBezTo>
                  <a:pt x="1374165" y="1509794"/>
                  <a:pt x="1379177" y="1542011"/>
                  <a:pt x="1381673" y="1574463"/>
                </a:cubicBezTo>
                <a:cubicBezTo>
                  <a:pt x="1383692" y="1600704"/>
                  <a:pt x="1386308" y="1626906"/>
                  <a:pt x="1387729" y="1653186"/>
                </a:cubicBezTo>
                <a:cubicBezTo>
                  <a:pt x="1397560" y="1835051"/>
                  <a:pt x="1385992" y="1743966"/>
                  <a:pt x="1399840" y="1840911"/>
                </a:cubicBezTo>
                <a:cubicBezTo>
                  <a:pt x="1412825" y="1837665"/>
                  <a:pt x="1433139" y="1835471"/>
                  <a:pt x="1442230" y="1822744"/>
                </a:cubicBezTo>
                <a:cubicBezTo>
                  <a:pt x="1448548" y="1813899"/>
                  <a:pt x="1449843" y="1802362"/>
                  <a:pt x="1454341" y="1792466"/>
                </a:cubicBezTo>
                <a:cubicBezTo>
                  <a:pt x="1459944" y="1780139"/>
                  <a:pt x="1467300" y="1768631"/>
                  <a:pt x="1472508" y="1756132"/>
                </a:cubicBezTo>
                <a:cubicBezTo>
                  <a:pt x="1477418" y="1744348"/>
                  <a:pt x="1478910" y="1731217"/>
                  <a:pt x="1484619" y="1719798"/>
                </a:cubicBezTo>
                <a:cubicBezTo>
                  <a:pt x="1536891" y="1615257"/>
                  <a:pt x="1480827" y="1733950"/>
                  <a:pt x="1508842" y="1659242"/>
                </a:cubicBezTo>
                <a:cubicBezTo>
                  <a:pt x="1512012" y="1650789"/>
                  <a:pt x="1517170" y="1643215"/>
                  <a:pt x="1520953" y="1635019"/>
                </a:cubicBezTo>
                <a:cubicBezTo>
                  <a:pt x="1531413" y="1612355"/>
                  <a:pt x="1555441" y="1554405"/>
                  <a:pt x="1569398" y="1532074"/>
                </a:cubicBezTo>
                <a:cubicBezTo>
                  <a:pt x="1579491" y="1515926"/>
                  <a:pt x="1590557" y="1500347"/>
                  <a:pt x="1599676" y="1483629"/>
                </a:cubicBezTo>
                <a:cubicBezTo>
                  <a:pt x="1634992" y="1418883"/>
                  <a:pt x="1565534" y="1524933"/>
                  <a:pt x="1617843" y="1441239"/>
                </a:cubicBezTo>
                <a:cubicBezTo>
                  <a:pt x="1646920" y="1394716"/>
                  <a:pt x="1625693" y="1437298"/>
                  <a:pt x="1648121" y="1398850"/>
                </a:cubicBezTo>
                <a:cubicBezTo>
                  <a:pt x="1658592" y="1380899"/>
                  <a:pt x="1668720" y="1362740"/>
                  <a:pt x="1678399" y="1344349"/>
                </a:cubicBezTo>
                <a:cubicBezTo>
                  <a:pt x="1688910" y="1324378"/>
                  <a:pt x="1697066" y="1303145"/>
                  <a:pt x="1708677" y="1283793"/>
                </a:cubicBezTo>
                <a:cubicBezTo>
                  <a:pt x="1714733" y="1273700"/>
                  <a:pt x="1721580" y="1264042"/>
                  <a:pt x="1726844" y="1253515"/>
                </a:cubicBezTo>
                <a:cubicBezTo>
                  <a:pt x="1731705" y="1243792"/>
                  <a:pt x="1733841" y="1232828"/>
                  <a:pt x="1738956" y="1223237"/>
                </a:cubicBezTo>
                <a:cubicBezTo>
                  <a:pt x="1750034" y="1202466"/>
                  <a:pt x="1764761" y="1183735"/>
                  <a:pt x="1775289" y="1162680"/>
                </a:cubicBezTo>
                <a:cubicBezTo>
                  <a:pt x="1779326" y="1154606"/>
                  <a:pt x="1781985" y="1145680"/>
                  <a:pt x="1787401" y="1138458"/>
                </a:cubicBezTo>
                <a:cubicBezTo>
                  <a:pt x="1794252" y="1129323"/>
                  <a:pt x="1804772" y="1123370"/>
                  <a:pt x="1811623" y="1114235"/>
                </a:cubicBezTo>
                <a:cubicBezTo>
                  <a:pt x="1817039" y="1107013"/>
                  <a:pt x="1818727" y="1097524"/>
                  <a:pt x="1823734" y="1090013"/>
                </a:cubicBezTo>
                <a:cubicBezTo>
                  <a:pt x="1834931" y="1073218"/>
                  <a:pt x="1847957" y="1057716"/>
                  <a:pt x="1860068" y="1041568"/>
                </a:cubicBezTo>
                <a:cubicBezTo>
                  <a:pt x="1866124" y="1033494"/>
                  <a:pt x="1874487" y="1026716"/>
                  <a:pt x="1878235" y="1017345"/>
                </a:cubicBezTo>
                <a:cubicBezTo>
                  <a:pt x="1888448" y="991812"/>
                  <a:pt x="1891541" y="979417"/>
                  <a:pt x="1908513" y="956789"/>
                </a:cubicBezTo>
                <a:cubicBezTo>
                  <a:pt x="1919679" y="941901"/>
                  <a:pt x="1934030" y="929544"/>
                  <a:pt x="1944847" y="914400"/>
                </a:cubicBezTo>
                <a:cubicBezTo>
                  <a:pt x="1954306" y="901157"/>
                  <a:pt x="1959737" y="885342"/>
                  <a:pt x="1969069" y="872010"/>
                </a:cubicBezTo>
                <a:cubicBezTo>
                  <a:pt x="1973980" y="864994"/>
                  <a:pt x="1981663" y="860345"/>
                  <a:pt x="1987236" y="853843"/>
                </a:cubicBezTo>
                <a:cubicBezTo>
                  <a:pt x="1993804" y="846180"/>
                  <a:pt x="1998835" y="837284"/>
                  <a:pt x="2005403" y="829621"/>
                </a:cubicBezTo>
                <a:cubicBezTo>
                  <a:pt x="2010976" y="823119"/>
                  <a:pt x="2017997" y="817956"/>
                  <a:pt x="2023570" y="811454"/>
                </a:cubicBezTo>
                <a:cubicBezTo>
                  <a:pt x="2030138" y="803791"/>
                  <a:pt x="2035091" y="794827"/>
                  <a:pt x="2041737" y="787231"/>
                </a:cubicBezTo>
                <a:cubicBezTo>
                  <a:pt x="2049256" y="778638"/>
                  <a:pt x="2058529" y="771679"/>
                  <a:pt x="2065960" y="763009"/>
                </a:cubicBezTo>
                <a:cubicBezTo>
                  <a:pt x="2070696" y="757483"/>
                  <a:pt x="2073412" y="750433"/>
                  <a:pt x="2078071" y="744842"/>
                </a:cubicBezTo>
                <a:cubicBezTo>
                  <a:pt x="2092642" y="727357"/>
                  <a:pt x="2096542" y="726472"/>
                  <a:pt x="2114405" y="714564"/>
                </a:cubicBezTo>
                <a:cubicBezTo>
                  <a:pt x="2120460" y="706490"/>
                  <a:pt x="2126705" y="698554"/>
                  <a:pt x="2132571" y="690341"/>
                </a:cubicBezTo>
                <a:cubicBezTo>
                  <a:pt x="2136801" y="684419"/>
                  <a:pt x="2146110" y="679311"/>
                  <a:pt x="2144683" y="672174"/>
                </a:cubicBezTo>
                <a:cubicBezTo>
                  <a:pt x="2143733" y="667422"/>
                  <a:pt x="2102354" y="647979"/>
                  <a:pt x="2102293" y="647952"/>
                </a:cubicBezTo>
                <a:cubicBezTo>
                  <a:pt x="2092360" y="643537"/>
                  <a:pt x="2081558" y="641046"/>
                  <a:pt x="2072015" y="635841"/>
                </a:cubicBezTo>
                <a:cubicBezTo>
                  <a:pt x="2006576" y="600147"/>
                  <a:pt x="2059924" y="619698"/>
                  <a:pt x="2017514" y="605563"/>
                </a:cubicBezTo>
                <a:cubicBezTo>
                  <a:pt x="2011459" y="601526"/>
                  <a:pt x="2005270" y="597681"/>
                  <a:pt x="1999348" y="593451"/>
                </a:cubicBezTo>
                <a:cubicBezTo>
                  <a:pt x="1988330" y="585581"/>
                  <a:pt x="1969802" y="570309"/>
                  <a:pt x="1956958" y="563173"/>
                </a:cubicBezTo>
                <a:cubicBezTo>
                  <a:pt x="1945121" y="556597"/>
                  <a:pt x="1931643" y="552876"/>
                  <a:pt x="1920624" y="545006"/>
                </a:cubicBezTo>
                <a:cubicBezTo>
                  <a:pt x="1903163" y="532534"/>
                  <a:pt x="1888663" y="516354"/>
                  <a:pt x="1872179" y="502617"/>
                </a:cubicBezTo>
                <a:cubicBezTo>
                  <a:pt x="1864426" y="496156"/>
                  <a:pt x="1855620" y="491018"/>
                  <a:pt x="1847957" y="484450"/>
                </a:cubicBezTo>
                <a:cubicBezTo>
                  <a:pt x="1841455" y="478877"/>
                  <a:pt x="1836418" y="471706"/>
                  <a:pt x="1829790" y="466283"/>
                </a:cubicBezTo>
                <a:cubicBezTo>
                  <a:pt x="1814167" y="453501"/>
                  <a:pt x="1795618" y="444222"/>
                  <a:pt x="1781345" y="429949"/>
                </a:cubicBezTo>
                <a:cubicBezTo>
                  <a:pt x="1767215" y="415819"/>
                  <a:pt x="1754942" y="399549"/>
                  <a:pt x="1738956" y="387560"/>
                </a:cubicBezTo>
                <a:cubicBezTo>
                  <a:pt x="1722808" y="375449"/>
                  <a:pt x="1704784" y="365499"/>
                  <a:pt x="1690511" y="351226"/>
                </a:cubicBezTo>
                <a:cubicBezTo>
                  <a:pt x="1645432" y="306147"/>
                  <a:pt x="1700788" y="363216"/>
                  <a:pt x="1654177" y="308837"/>
                </a:cubicBezTo>
                <a:cubicBezTo>
                  <a:pt x="1638994" y="291124"/>
                  <a:pt x="1630934" y="286863"/>
                  <a:pt x="1611787" y="272503"/>
                </a:cubicBezTo>
                <a:cubicBezTo>
                  <a:pt x="1558636" y="192774"/>
                  <a:pt x="1612083" y="267801"/>
                  <a:pt x="1569398" y="218002"/>
                </a:cubicBezTo>
                <a:cubicBezTo>
                  <a:pt x="1562830" y="210339"/>
                  <a:pt x="1557877" y="201375"/>
                  <a:pt x="1551231" y="193780"/>
                </a:cubicBezTo>
                <a:cubicBezTo>
                  <a:pt x="1543712" y="185187"/>
                  <a:pt x="1534440" y="178227"/>
                  <a:pt x="1527009" y="169557"/>
                </a:cubicBezTo>
                <a:cubicBezTo>
                  <a:pt x="1500097" y="138160"/>
                  <a:pt x="1531715" y="162602"/>
                  <a:pt x="1496730" y="139279"/>
                </a:cubicBezTo>
                <a:cubicBezTo>
                  <a:pt x="1466174" y="93444"/>
                  <a:pt x="1482801" y="113237"/>
                  <a:pt x="1448285" y="78723"/>
                </a:cubicBezTo>
                <a:cubicBezTo>
                  <a:pt x="1442229" y="66612"/>
                  <a:pt x="1437085" y="54000"/>
                  <a:pt x="1430118" y="42389"/>
                </a:cubicBezTo>
                <a:cubicBezTo>
                  <a:pt x="1402623" y="-3438"/>
                  <a:pt x="1418622" y="38174"/>
                  <a:pt x="1405896" y="0"/>
                </a:cubicBezTo>
                <a:cubicBezTo>
                  <a:pt x="1377109" y="43179"/>
                  <a:pt x="1392646" y="11886"/>
                  <a:pt x="1399840" y="109001"/>
                </a:cubicBezTo>
                <a:cubicBezTo>
                  <a:pt x="1401777" y="135153"/>
                  <a:pt x="1408321" y="213177"/>
                  <a:pt x="1411952" y="242225"/>
                </a:cubicBezTo>
                <a:cubicBezTo>
                  <a:pt x="1414536" y="262901"/>
                  <a:pt x="1419926" y="288156"/>
                  <a:pt x="1424063" y="308837"/>
                </a:cubicBezTo>
                <a:cubicBezTo>
                  <a:pt x="1426081" y="329022"/>
                  <a:pt x="1427437" y="349285"/>
                  <a:pt x="1430118" y="369393"/>
                </a:cubicBezTo>
                <a:cubicBezTo>
                  <a:pt x="1431478" y="379595"/>
                  <a:pt x="1434718" y="389482"/>
                  <a:pt x="1436174" y="399671"/>
                </a:cubicBezTo>
                <a:cubicBezTo>
                  <a:pt x="1450562" y="500383"/>
                  <a:pt x="1434594" y="415987"/>
                  <a:pt x="1448285" y="484450"/>
                </a:cubicBezTo>
                <a:cubicBezTo>
                  <a:pt x="1447298" y="495303"/>
                  <a:pt x="1452728" y="553079"/>
                  <a:pt x="1430118" y="569229"/>
                </a:cubicBezTo>
                <a:cubicBezTo>
                  <a:pt x="1421273" y="575547"/>
                  <a:pt x="1410018" y="577523"/>
                  <a:pt x="1399840" y="581340"/>
                </a:cubicBezTo>
                <a:cubicBezTo>
                  <a:pt x="1393863" y="583581"/>
                  <a:pt x="1387729" y="585377"/>
                  <a:pt x="1381673" y="587396"/>
                </a:cubicBezTo>
                <a:cubicBezTo>
                  <a:pt x="1359469" y="585377"/>
                  <a:pt x="1337162" y="584287"/>
                  <a:pt x="1315062" y="581340"/>
                </a:cubicBezTo>
                <a:cubicBezTo>
                  <a:pt x="1306812" y="580240"/>
                  <a:pt x="1299049" y="576652"/>
                  <a:pt x="1290839" y="575284"/>
                </a:cubicBezTo>
                <a:cubicBezTo>
                  <a:pt x="1274786" y="572609"/>
                  <a:pt x="1258542" y="571247"/>
                  <a:pt x="1242394" y="569229"/>
                </a:cubicBezTo>
                <a:lnTo>
                  <a:pt x="1121281" y="575284"/>
                </a:lnTo>
                <a:lnTo>
                  <a:pt x="1024391" y="581340"/>
                </a:lnTo>
                <a:cubicBezTo>
                  <a:pt x="961840" y="584002"/>
                  <a:pt x="899242" y="585377"/>
                  <a:pt x="836667" y="587396"/>
                </a:cubicBezTo>
                <a:lnTo>
                  <a:pt x="679220" y="599507"/>
                </a:lnTo>
                <a:cubicBezTo>
                  <a:pt x="578273" y="599507"/>
                  <a:pt x="477366" y="595470"/>
                  <a:pt x="376439" y="593451"/>
                </a:cubicBezTo>
                <a:cubicBezTo>
                  <a:pt x="364328" y="591433"/>
                  <a:pt x="352091" y="590059"/>
                  <a:pt x="340105" y="587396"/>
                </a:cubicBezTo>
                <a:cubicBezTo>
                  <a:pt x="333874" y="586011"/>
                  <a:pt x="328321" y="581340"/>
                  <a:pt x="321938" y="581340"/>
                </a:cubicBezTo>
                <a:cubicBezTo>
                  <a:pt x="306380" y="581340"/>
                  <a:pt x="185206" y="591725"/>
                  <a:pt x="164492" y="593451"/>
                </a:cubicBezTo>
                <a:cubicBezTo>
                  <a:pt x="7050" y="587154"/>
                  <a:pt x="-37403" y="587396"/>
                  <a:pt x="31268" y="587396"/>
                </a:cubicBezTo>
              </a:path>
            </a:pathLst>
          </a:custGeom>
          <a:noFill/>
          <a:ln w="381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21" name="Google Shape;321;p28"/>
          <p:cNvGrpSpPr/>
          <p:nvPr/>
        </p:nvGrpSpPr>
        <p:grpSpPr>
          <a:xfrm>
            <a:off x="10883512" y="291987"/>
            <a:ext cx="437755" cy="434298"/>
            <a:chOff x="9479277" y="3818260"/>
            <a:chExt cx="437755" cy="434298"/>
          </a:xfrm>
        </p:grpSpPr>
        <p:sp>
          <p:nvSpPr>
            <p:cNvPr id="322" name="Google Shape;322;p28"/>
            <p:cNvSpPr/>
            <p:nvPr/>
          </p:nvSpPr>
          <p:spPr>
            <a:xfrm>
              <a:off x="9479277" y="3830158"/>
              <a:ext cx="422400" cy="422400"/>
            </a:xfrm>
            <a:prstGeom prst="ellipse">
              <a:avLst/>
            </a:prstGeom>
            <a:gradFill>
              <a:gsLst>
                <a:gs pos="0">
                  <a:srgbClr val="FDF8E9"/>
                </a:gs>
                <a:gs pos="100000">
                  <a:srgbClr val="F1D173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outerShdw blurRad="88900" dist="50800" dir="8100000" algn="tr" rotWithShape="0">
                <a:srgbClr val="000000">
                  <a:alpha val="698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3" name="Google Shape;323;p28"/>
            <p:cNvSpPr/>
            <p:nvPr/>
          </p:nvSpPr>
          <p:spPr>
            <a:xfrm>
              <a:off x="9601133" y="3818260"/>
              <a:ext cx="315900" cy="315900"/>
            </a:xfrm>
            <a:prstGeom prst="ellipse">
              <a:avLst/>
            </a:prstGeom>
            <a:gradFill>
              <a:gsLst>
                <a:gs pos="0">
                  <a:srgbClr val="FDF8E9"/>
                </a:gs>
                <a:gs pos="100000">
                  <a:srgbClr val="F1D173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outerShdw blurRad="88900" dist="101600" dir="8100000" algn="tr" rotWithShape="0">
                <a:srgbClr val="000000">
                  <a:alpha val="3176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24" name="Google Shape;324;p28"/>
          <p:cNvSpPr/>
          <p:nvPr/>
        </p:nvSpPr>
        <p:spPr>
          <a:xfrm rot="8335811">
            <a:off x="299788" y="3444541"/>
            <a:ext cx="1777922" cy="480542"/>
          </a:xfrm>
          <a:custGeom>
            <a:avLst/>
            <a:gdLst/>
            <a:ahLst/>
            <a:cxnLst/>
            <a:rect l="l" t="t" r="r" b="b"/>
            <a:pathLst>
              <a:path w="7659384" h="1673412" extrusionOk="0">
                <a:moveTo>
                  <a:pt x="197437" y="0"/>
                </a:moveTo>
                <a:lnTo>
                  <a:pt x="7604587" y="0"/>
                </a:lnTo>
                <a:lnTo>
                  <a:pt x="7349060" y="196414"/>
                </a:lnTo>
                <a:lnTo>
                  <a:pt x="7659384" y="434947"/>
                </a:lnTo>
                <a:lnTo>
                  <a:pt x="7659384" y="462083"/>
                </a:lnTo>
                <a:lnTo>
                  <a:pt x="7349061" y="700616"/>
                </a:lnTo>
                <a:lnTo>
                  <a:pt x="7658358" y="938359"/>
                </a:lnTo>
                <a:lnTo>
                  <a:pt x="7349060" y="1176104"/>
                </a:lnTo>
                <a:lnTo>
                  <a:pt x="7659384" y="1414637"/>
                </a:lnTo>
                <a:lnTo>
                  <a:pt x="7659384" y="1441774"/>
                </a:lnTo>
                <a:lnTo>
                  <a:pt x="7358029" y="1673412"/>
                </a:lnTo>
                <a:lnTo>
                  <a:pt x="211955" y="1673412"/>
                </a:lnTo>
                <a:lnTo>
                  <a:pt x="327976" y="1584232"/>
                </a:lnTo>
                <a:lnTo>
                  <a:pt x="0" y="1332130"/>
                </a:lnTo>
                <a:lnTo>
                  <a:pt x="327975" y="1080030"/>
                </a:lnTo>
                <a:lnTo>
                  <a:pt x="18678" y="842286"/>
                </a:lnTo>
                <a:lnTo>
                  <a:pt x="327976" y="604542"/>
                </a:lnTo>
                <a:lnTo>
                  <a:pt x="0" y="352440"/>
                </a:lnTo>
                <a:lnTo>
                  <a:pt x="327975" y="100340"/>
                </a:lnTo>
                <a:close/>
              </a:path>
            </a:pathLst>
          </a:custGeom>
          <a:solidFill>
            <a:schemeClr val="lt1">
              <a:alpha val="50980"/>
            </a:schemeClr>
          </a:solidFill>
          <a:ln>
            <a:noFill/>
          </a:ln>
        </p:spPr>
        <p:txBody>
          <a:bodyPr spcFirstLastPara="1" wrap="square" lIns="245700" tIns="122825" rIns="245700" bIns="1228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/>
          </a:p>
        </p:txBody>
      </p:sp>
      <p:sp>
        <p:nvSpPr>
          <p:cNvPr id="325" name="Google Shape;325;p28"/>
          <p:cNvSpPr/>
          <p:nvPr/>
        </p:nvSpPr>
        <p:spPr>
          <a:xfrm rot="8335811">
            <a:off x="2912363" y="5451991"/>
            <a:ext cx="1777922" cy="480542"/>
          </a:xfrm>
          <a:custGeom>
            <a:avLst/>
            <a:gdLst/>
            <a:ahLst/>
            <a:cxnLst/>
            <a:rect l="l" t="t" r="r" b="b"/>
            <a:pathLst>
              <a:path w="7659384" h="1673412" extrusionOk="0">
                <a:moveTo>
                  <a:pt x="197437" y="0"/>
                </a:moveTo>
                <a:lnTo>
                  <a:pt x="7604587" y="0"/>
                </a:lnTo>
                <a:lnTo>
                  <a:pt x="7349060" y="196414"/>
                </a:lnTo>
                <a:lnTo>
                  <a:pt x="7659384" y="434947"/>
                </a:lnTo>
                <a:lnTo>
                  <a:pt x="7659384" y="462083"/>
                </a:lnTo>
                <a:lnTo>
                  <a:pt x="7349061" y="700616"/>
                </a:lnTo>
                <a:lnTo>
                  <a:pt x="7658358" y="938359"/>
                </a:lnTo>
                <a:lnTo>
                  <a:pt x="7349060" y="1176104"/>
                </a:lnTo>
                <a:lnTo>
                  <a:pt x="7659384" y="1414637"/>
                </a:lnTo>
                <a:lnTo>
                  <a:pt x="7659384" y="1441774"/>
                </a:lnTo>
                <a:lnTo>
                  <a:pt x="7358029" y="1673412"/>
                </a:lnTo>
                <a:lnTo>
                  <a:pt x="211955" y="1673412"/>
                </a:lnTo>
                <a:lnTo>
                  <a:pt x="327976" y="1584232"/>
                </a:lnTo>
                <a:lnTo>
                  <a:pt x="0" y="1332130"/>
                </a:lnTo>
                <a:lnTo>
                  <a:pt x="327975" y="1080030"/>
                </a:lnTo>
                <a:lnTo>
                  <a:pt x="18678" y="842286"/>
                </a:lnTo>
                <a:lnTo>
                  <a:pt x="327976" y="604542"/>
                </a:lnTo>
                <a:lnTo>
                  <a:pt x="0" y="352440"/>
                </a:lnTo>
                <a:lnTo>
                  <a:pt x="327975" y="100340"/>
                </a:lnTo>
                <a:close/>
              </a:path>
            </a:pathLst>
          </a:custGeom>
          <a:solidFill>
            <a:schemeClr val="lt1">
              <a:alpha val="50980"/>
            </a:schemeClr>
          </a:solidFill>
          <a:ln>
            <a:noFill/>
          </a:ln>
        </p:spPr>
        <p:txBody>
          <a:bodyPr spcFirstLastPara="1" wrap="square" lIns="245700" tIns="122825" rIns="245700" bIns="1228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/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1D8C3885-F6EC-4E25-AF48-5E23662DE40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9179" b="25273"/>
          <a:stretch/>
        </p:blipFill>
        <p:spPr>
          <a:xfrm>
            <a:off x="3750222" y="1255653"/>
            <a:ext cx="7430204" cy="4642209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glow rad="101600">
              <a:srgbClr val="E3AD76">
                <a:alpha val="60000"/>
              </a:srgbClr>
            </a:glow>
            <a:innerShdw blurRad="76200">
              <a:srgbClr val="000000"/>
            </a:innerShdw>
          </a:effectLst>
        </p:spPr>
      </p:pic>
      <p:pic>
        <p:nvPicPr>
          <p:cNvPr id="7" name="صورة 6">
            <a:extLst>
              <a:ext uri="{FF2B5EF4-FFF2-40B4-BE49-F238E27FC236}">
                <a16:creationId xmlns:a16="http://schemas.microsoft.com/office/drawing/2014/main" id="{6CC70D73-70A5-4C27-903D-B60B68CA7C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9742" y="3555382"/>
            <a:ext cx="2514113" cy="2296401"/>
          </a:xfrm>
          <a:prstGeom prst="rect">
            <a:avLst/>
          </a:prstGeom>
        </p:spPr>
      </p:pic>
      <p:grpSp>
        <p:nvGrpSpPr>
          <p:cNvPr id="306" name="Google Shape;306;p28"/>
          <p:cNvGrpSpPr/>
          <p:nvPr/>
        </p:nvGrpSpPr>
        <p:grpSpPr>
          <a:xfrm rot="-2106481">
            <a:off x="9284233" y="5136009"/>
            <a:ext cx="2666906" cy="610956"/>
            <a:chOff x="3307259" y="2790873"/>
            <a:chExt cx="5585545" cy="1279581"/>
          </a:xfrm>
        </p:grpSpPr>
        <p:sp>
          <p:nvSpPr>
            <p:cNvPr id="307" name="Google Shape;307;p28"/>
            <p:cNvSpPr/>
            <p:nvPr/>
          </p:nvSpPr>
          <p:spPr>
            <a:xfrm>
              <a:off x="3307259" y="2790873"/>
              <a:ext cx="5585545" cy="1279581"/>
            </a:xfrm>
            <a:custGeom>
              <a:avLst/>
              <a:gdLst/>
              <a:ahLst/>
              <a:cxnLst/>
              <a:rect l="l" t="t" r="r" b="b"/>
              <a:pathLst>
                <a:path w="5585545" h="1279581" extrusionOk="0">
                  <a:moveTo>
                    <a:pt x="50303" y="64721"/>
                  </a:moveTo>
                  <a:cubicBezTo>
                    <a:pt x="-63997" y="80914"/>
                    <a:pt x="184605" y="208549"/>
                    <a:pt x="252233" y="280939"/>
                  </a:cubicBezTo>
                  <a:cubicBezTo>
                    <a:pt x="263663" y="293321"/>
                    <a:pt x="276045" y="306656"/>
                    <a:pt x="276045" y="321896"/>
                  </a:cubicBezTo>
                  <a:cubicBezTo>
                    <a:pt x="276998" y="344756"/>
                    <a:pt x="250328" y="362854"/>
                    <a:pt x="224610" y="375236"/>
                  </a:cubicBezTo>
                  <a:cubicBezTo>
                    <a:pt x="194130" y="389524"/>
                    <a:pt x="161745" y="400954"/>
                    <a:pt x="128408" y="408574"/>
                  </a:cubicBezTo>
                  <a:cubicBezTo>
                    <a:pt x="112215" y="412384"/>
                    <a:pt x="94118" y="416194"/>
                    <a:pt x="83640" y="425719"/>
                  </a:cubicBezTo>
                  <a:cubicBezTo>
                    <a:pt x="63638" y="443816"/>
                    <a:pt x="75068" y="470486"/>
                    <a:pt x="90308" y="491441"/>
                  </a:cubicBezTo>
                  <a:cubicBezTo>
                    <a:pt x="116025" y="526684"/>
                    <a:pt x="148410" y="559069"/>
                    <a:pt x="169365" y="597169"/>
                  </a:cubicBezTo>
                  <a:cubicBezTo>
                    <a:pt x="189368" y="634316"/>
                    <a:pt x="196035" y="679084"/>
                    <a:pt x="168413" y="714326"/>
                  </a:cubicBezTo>
                  <a:cubicBezTo>
                    <a:pt x="140790" y="748616"/>
                    <a:pt x="88403" y="764809"/>
                    <a:pt x="41730" y="782906"/>
                  </a:cubicBezTo>
                  <a:cubicBezTo>
                    <a:pt x="24585" y="789574"/>
                    <a:pt x="6488" y="797194"/>
                    <a:pt x="1725" y="811481"/>
                  </a:cubicBezTo>
                  <a:cubicBezTo>
                    <a:pt x="-3990" y="825769"/>
                    <a:pt x="5535" y="841009"/>
                    <a:pt x="15060" y="853391"/>
                  </a:cubicBezTo>
                  <a:cubicBezTo>
                    <a:pt x="67448" y="925781"/>
                    <a:pt x="118883" y="999124"/>
                    <a:pt x="171270" y="1071514"/>
                  </a:cubicBezTo>
                  <a:cubicBezTo>
                    <a:pt x="102690" y="1118186"/>
                    <a:pt x="48398" y="1177241"/>
                    <a:pt x="14108" y="1241059"/>
                  </a:cubicBezTo>
                  <a:cubicBezTo>
                    <a:pt x="47445" y="1247726"/>
                    <a:pt x="80783" y="1253441"/>
                    <a:pt x="114120" y="1260109"/>
                  </a:cubicBezTo>
                  <a:cubicBezTo>
                    <a:pt x="114120" y="1260109"/>
                    <a:pt x="4496573" y="1303924"/>
                    <a:pt x="5381446" y="1260109"/>
                  </a:cubicBezTo>
                  <a:cubicBezTo>
                    <a:pt x="5408116" y="1259156"/>
                    <a:pt x="5433833" y="1258204"/>
                    <a:pt x="5460503" y="1259156"/>
                  </a:cubicBezTo>
                  <a:cubicBezTo>
                    <a:pt x="5472885" y="1204864"/>
                    <a:pt x="5453835" y="1147714"/>
                    <a:pt x="5408116" y="1103899"/>
                  </a:cubicBezTo>
                  <a:cubicBezTo>
                    <a:pt x="5402401" y="1099136"/>
                    <a:pt x="5396685" y="1093421"/>
                    <a:pt x="5394780" y="1086754"/>
                  </a:cubicBezTo>
                  <a:cubicBezTo>
                    <a:pt x="5391923" y="1076276"/>
                    <a:pt x="5399543" y="1066751"/>
                    <a:pt x="5409068" y="1059131"/>
                  </a:cubicBezTo>
                  <a:cubicBezTo>
                    <a:pt x="5453835" y="1020079"/>
                    <a:pt x="5530035" y="1001029"/>
                    <a:pt x="5554801" y="953404"/>
                  </a:cubicBezTo>
                  <a:cubicBezTo>
                    <a:pt x="5573851" y="917209"/>
                    <a:pt x="5553848" y="874346"/>
                    <a:pt x="5519558" y="844819"/>
                  </a:cubicBezTo>
                  <a:cubicBezTo>
                    <a:pt x="5485268" y="815291"/>
                    <a:pt x="5438596" y="797194"/>
                    <a:pt x="5392876" y="779096"/>
                  </a:cubicBezTo>
                  <a:cubicBezTo>
                    <a:pt x="5364301" y="767666"/>
                    <a:pt x="5330963" y="749569"/>
                    <a:pt x="5336678" y="725756"/>
                  </a:cubicBezTo>
                  <a:cubicBezTo>
                    <a:pt x="5339535" y="712421"/>
                    <a:pt x="5353823" y="701944"/>
                    <a:pt x="5368110" y="694324"/>
                  </a:cubicBezTo>
                  <a:cubicBezTo>
                    <a:pt x="5435738" y="654319"/>
                    <a:pt x="5519558" y="626696"/>
                    <a:pt x="5567183" y="572404"/>
                  </a:cubicBezTo>
                  <a:cubicBezTo>
                    <a:pt x="5578613" y="560021"/>
                    <a:pt x="5587185" y="544781"/>
                    <a:pt x="5585280" y="529541"/>
                  </a:cubicBezTo>
                  <a:cubicBezTo>
                    <a:pt x="5583376" y="507634"/>
                    <a:pt x="5561468" y="490489"/>
                    <a:pt x="5540513" y="476201"/>
                  </a:cubicBezTo>
                  <a:cubicBezTo>
                    <a:pt x="5468123" y="427624"/>
                    <a:pt x="5382398" y="392381"/>
                    <a:pt x="5298578" y="355234"/>
                  </a:cubicBezTo>
                  <a:cubicBezTo>
                    <a:pt x="5290005" y="351424"/>
                    <a:pt x="5280480" y="347614"/>
                    <a:pt x="5277623" y="339994"/>
                  </a:cubicBezTo>
                  <a:cubicBezTo>
                    <a:pt x="5272860" y="330469"/>
                    <a:pt x="5280480" y="320944"/>
                    <a:pt x="5288101" y="312371"/>
                  </a:cubicBezTo>
                  <a:cubicBezTo>
                    <a:pt x="5362396" y="232361"/>
                    <a:pt x="5470028" y="165686"/>
                    <a:pt x="5502413" y="71389"/>
                  </a:cubicBezTo>
                  <a:cubicBezTo>
                    <a:pt x="5433833" y="57101"/>
                    <a:pt x="5360491" y="53291"/>
                    <a:pt x="5290005" y="60911"/>
                  </a:cubicBezTo>
                  <a:cubicBezTo>
                    <a:pt x="5286196" y="59959"/>
                    <a:pt x="1064715" y="-78154"/>
                    <a:pt x="50303" y="6472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8" name="Google Shape;308;p28"/>
            <p:cNvSpPr/>
            <p:nvPr/>
          </p:nvSpPr>
          <p:spPr>
            <a:xfrm>
              <a:off x="3943350" y="3677602"/>
              <a:ext cx="187642" cy="179070"/>
            </a:xfrm>
            <a:custGeom>
              <a:avLst/>
              <a:gdLst/>
              <a:ahLst/>
              <a:cxnLst/>
              <a:rect l="l" t="t" r="r" b="b"/>
              <a:pathLst>
                <a:path w="187642" h="179070" extrusionOk="0">
                  <a:moveTo>
                    <a:pt x="93345" y="0"/>
                  </a:moveTo>
                  <a:lnTo>
                    <a:pt x="122873" y="59055"/>
                  </a:lnTo>
                  <a:lnTo>
                    <a:pt x="187642" y="68580"/>
                  </a:lnTo>
                  <a:lnTo>
                    <a:pt x="140970" y="114300"/>
                  </a:lnTo>
                  <a:lnTo>
                    <a:pt x="151448" y="179070"/>
                  </a:lnTo>
                  <a:lnTo>
                    <a:pt x="93345" y="148590"/>
                  </a:lnTo>
                  <a:lnTo>
                    <a:pt x="35242" y="179070"/>
                  </a:lnTo>
                  <a:lnTo>
                    <a:pt x="46673" y="114300"/>
                  </a:lnTo>
                  <a:lnTo>
                    <a:pt x="0" y="68580"/>
                  </a:lnTo>
                  <a:lnTo>
                    <a:pt x="64770" y="59055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9" name="Google Shape;309;p28"/>
            <p:cNvSpPr/>
            <p:nvPr/>
          </p:nvSpPr>
          <p:spPr>
            <a:xfrm>
              <a:off x="3778567" y="3296602"/>
              <a:ext cx="110489" cy="105727"/>
            </a:xfrm>
            <a:custGeom>
              <a:avLst/>
              <a:gdLst/>
              <a:ahLst/>
              <a:cxnLst/>
              <a:rect l="l" t="t" r="r" b="b"/>
              <a:pathLst>
                <a:path w="110489" h="105727" extrusionOk="0">
                  <a:moveTo>
                    <a:pt x="55245" y="0"/>
                  </a:moveTo>
                  <a:lnTo>
                    <a:pt x="71438" y="35243"/>
                  </a:lnTo>
                  <a:lnTo>
                    <a:pt x="110490" y="40005"/>
                  </a:lnTo>
                  <a:lnTo>
                    <a:pt x="82868" y="67628"/>
                  </a:lnTo>
                  <a:lnTo>
                    <a:pt x="88582" y="105727"/>
                  </a:lnTo>
                  <a:lnTo>
                    <a:pt x="55245" y="87630"/>
                  </a:lnTo>
                  <a:lnTo>
                    <a:pt x="20955" y="105727"/>
                  </a:lnTo>
                  <a:lnTo>
                    <a:pt x="27622" y="67628"/>
                  </a:lnTo>
                  <a:lnTo>
                    <a:pt x="0" y="40005"/>
                  </a:lnTo>
                  <a:lnTo>
                    <a:pt x="38100" y="35243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0" name="Google Shape;310;p28"/>
            <p:cNvSpPr/>
            <p:nvPr/>
          </p:nvSpPr>
          <p:spPr>
            <a:xfrm>
              <a:off x="4186237" y="3027997"/>
              <a:ext cx="140970" cy="134302"/>
            </a:xfrm>
            <a:custGeom>
              <a:avLst/>
              <a:gdLst/>
              <a:ahLst/>
              <a:cxnLst/>
              <a:rect l="l" t="t" r="r" b="b"/>
              <a:pathLst>
                <a:path w="140970" h="134302" extrusionOk="0">
                  <a:moveTo>
                    <a:pt x="70485" y="0"/>
                  </a:moveTo>
                  <a:lnTo>
                    <a:pt x="92392" y="44768"/>
                  </a:lnTo>
                  <a:lnTo>
                    <a:pt x="140970" y="51435"/>
                  </a:lnTo>
                  <a:lnTo>
                    <a:pt x="105727" y="85725"/>
                  </a:lnTo>
                  <a:lnTo>
                    <a:pt x="114300" y="134303"/>
                  </a:lnTo>
                  <a:lnTo>
                    <a:pt x="70485" y="111442"/>
                  </a:lnTo>
                  <a:lnTo>
                    <a:pt x="26670" y="134303"/>
                  </a:lnTo>
                  <a:lnTo>
                    <a:pt x="35242" y="85725"/>
                  </a:lnTo>
                  <a:lnTo>
                    <a:pt x="0" y="51435"/>
                  </a:lnTo>
                  <a:lnTo>
                    <a:pt x="48577" y="44768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1" name="Google Shape;311;p28"/>
            <p:cNvSpPr/>
            <p:nvPr/>
          </p:nvSpPr>
          <p:spPr>
            <a:xfrm>
              <a:off x="8150542" y="3483292"/>
              <a:ext cx="211455" cy="200977"/>
            </a:xfrm>
            <a:custGeom>
              <a:avLst/>
              <a:gdLst/>
              <a:ahLst/>
              <a:cxnLst/>
              <a:rect l="l" t="t" r="r" b="b"/>
              <a:pathLst>
                <a:path w="211455" h="200977" extrusionOk="0">
                  <a:moveTo>
                    <a:pt x="105727" y="0"/>
                  </a:moveTo>
                  <a:lnTo>
                    <a:pt x="138113" y="65723"/>
                  </a:lnTo>
                  <a:lnTo>
                    <a:pt x="211455" y="76200"/>
                  </a:lnTo>
                  <a:lnTo>
                    <a:pt x="159068" y="128588"/>
                  </a:lnTo>
                  <a:lnTo>
                    <a:pt x="171450" y="200978"/>
                  </a:lnTo>
                  <a:lnTo>
                    <a:pt x="105727" y="166688"/>
                  </a:lnTo>
                  <a:lnTo>
                    <a:pt x="40005" y="200978"/>
                  </a:lnTo>
                  <a:lnTo>
                    <a:pt x="52388" y="128588"/>
                  </a:lnTo>
                  <a:lnTo>
                    <a:pt x="0" y="76200"/>
                  </a:lnTo>
                  <a:lnTo>
                    <a:pt x="73343" y="65723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2" name="Google Shape;312;p28"/>
            <p:cNvSpPr/>
            <p:nvPr/>
          </p:nvSpPr>
          <p:spPr>
            <a:xfrm>
              <a:off x="7609522" y="3714750"/>
              <a:ext cx="110490" cy="104775"/>
            </a:xfrm>
            <a:custGeom>
              <a:avLst/>
              <a:gdLst/>
              <a:ahLst/>
              <a:cxnLst/>
              <a:rect l="l" t="t" r="r" b="b"/>
              <a:pathLst>
                <a:path w="110490" h="104775" extrusionOk="0">
                  <a:moveTo>
                    <a:pt x="55245" y="0"/>
                  </a:moveTo>
                  <a:lnTo>
                    <a:pt x="72390" y="34290"/>
                  </a:lnTo>
                  <a:lnTo>
                    <a:pt x="110490" y="40005"/>
                  </a:lnTo>
                  <a:lnTo>
                    <a:pt x="82868" y="66675"/>
                  </a:lnTo>
                  <a:lnTo>
                    <a:pt x="89535" y="104775"/>
                  </a:lnTo>
                  <a:lnTo>
                    <a:pt x="55245" y="86677"/>
                  </a:lnTo>
                  <a:lnTo>
                    <a:pt x="20955" y="104775"/>
                  </a:lnTo>
                  <a:lnTo>
                    <a:pt x="27622" y="66675"/>
                  </a:lnTo>
                  <a:lnTo>
                    <a:pt x="0" y="40005"/>
                  </a:lnTo>
                  <a:lnTo>
                    <a:pt x="38100" y="3429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3" name="Google Shape;313;p28"/>
            <p:cNvSpPr/>
            <p:nvPr/>
          </p:nvSpPr>
          <p:spPr>
            <a:xfrm>
              <a:off x="7909559" y="3215639"/>
              <a:ext cx="140970" cy="133350"/>
            </a:xfrm>
            <a:custGeom>
              <a:avLst/>
              <a:gdLst/>
              <a:ahLst/>
              <a:cxnLst/>
              <a:rect l="l" t="t" r="r" b="b"/>
              <a:pathLst>
                <a:path w="140970" h="133350" extrusionOk="0">
                  <a:moveTo>
                    <a:pt x="70485" y="0"/>
                  </a:moveTo>
                  <a:lnTo>
                    <a:pt x="92393" y="43815"/>
                  </a:lnTo>
                  <a:lnTo>
                    <a:pt x="140970" y="51435"/>
                  </a:lnTo>
                  <a:lnTo>
                    <a:pt x="105728" y="85725"/>
                  </a:lnTo>
                  <a:lnTo>
                    <a:pt x="114300" y="133350"/>
                  </a:lnTo>
                  <a:lnTo>
                    <a:pt x="70485" y="110490"/>
                  </a:lnTo>
                  <a:lnTo>
                    <a:pt x="26670" y="133350"/>
                  </a:lnTo>
                  <a:lnTo>
                    <a:pt x="35243" y="85725"/>
                  </a:lnTo>
                  <a:lnTo>
                    <a:pt x="0" y="51435"/>
                  </a:lnTo>
                  <a:lnTo>
                    <a:pt x="48578" y="43815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4" name="Google Shape;314;p28"/>
            <p:cNvSpPr/>
            <p:nvPr/>
          </p:nvSpPr>
          <p:spPr>
            <a:xfrm>
              <a:off x="3778193" y="3665220"/>
              <a:ext cx="34693" cy="36194"/>
            </a:xfrm>
            <a:custGeom>
              <a:avLst/>
              <a:gdLst/>
              <a:ahLst/>
              <a:cxnLst/>
              <a:rect l="l" t="t" r="r" b="b"/>
              <a:pathLst>
                <a:path w="34693" h="36194" extrusionOk="0">
                  <a:moveTo>
                    <a:pt x="16566" y="0"/>
                  </a:moveTo>
                  <a:cubicBezTo>
                    <a:pt x="-6294" y="0"/>
                    <a:pt x="-5341" y="36195"/>
                    <a:pt x="18471" y="36195"/>
                  </a:cubicBezTo>
                  <a:cubicBezTo>
                    <a:pt x="41331" y="35242"/>
                    <a:pt x="39426" y="0"/>
                    <a:pt x="1656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5" name="Google Shape;315;p28"/>
            <p:cNvSpPr/>
            <p:nvPr/>
          </p:nvSpPr>
          <p:spPr>
            <a:xfrm>
              <a:off x="4285876" y="3429952"/>
              <a:ext cx="34693" cy="36195"/>
            </a:xfrm>
            <a:custGeom>
              <a:avLst/>
              <a:gdLst/>
              <a:ahLst/>
              <a:cxnLst/>
              <a:rect l="l" t="t" r="r" b="b"/>
              <a:pathLst>
                <a:path w="34693" h="36195" extrusionOk="0">
                  <a:moveTo>
                    <a:pt x="16566" y="0"/>
                  </a:moveTo>
                  <a:cubicBezTo>
                    <a:pt x="-6294" y="0"/>
                    <a:pt x="-5341" y="36195"/>
                    <a:pt x="18471" y="36195"/>
                  </a:cubicBezTo>
                  <a:cubicBezTo>
                    <a:pt x="41331" y="36195"/>
                    <a:pt x="39426" y="0"/>
                    <a:pt x="1656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6" name="Google Shape;316;p28"/>
            <p:cNvSpPr/>
            <p:nvPr/>
          </p:nvSpPr>
          <p:spPr>
            <a:xfrm>
              <a:off x="3977266" y="2915602"/>
              <a:ext cx="35037" cy="36194"/>
            </a:xfrm>
            <a:custGeom>
              <a:avLst/>
              <a:gdLst/>
              <a:ahLst/>
              <a:cxnLst/>
              <a:rect l="l" t="t" r="r" b="b"/>
              <a:pathLst>
                <a:path w="35037" h="36194" extrusionOk="0">
                  <a:moveTo>
                    <a:pt x="16566" y="0"/>
                  </a:moveTo>
                  <a:cubicBezTo>
                    <a:pt x="-6294" y="0"/>
                    <a:pt x="-5341" y="36195"/>
                    <a:pt x="18471" y="36195"/>
                  </a:cubicBezTo>
                  <a:cubicBezTo>
                    <a:pt x="41331" y="36195"/>
                    <a:pt x="40379" y="0"/>
                    <a:pt x="1656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7" name="Google Shape;317;p28"/>
            <p:cNvSpPr/>
            <p:nvPr/>
          </p:nvSpPr>
          <p:spPr>
            <a:xfrm>
              <a:off x="8221606" y="3882389"/>
              <a:ext cx="34693" cy="36195"/>
            </a:xfrm>
            <a:custGeom>
              <a:avLst/>
              <a:gdLst/>
              <a:ahLst/>
              <a:cxnLst/>
              <a:rect l="l" t="t" r="r" b="b"/>
              <a:pathLst>
                <a:path w="34693" h="36195" extrusionOk="0">
                  <a:moveTo>
                    <a:pt x="16566" y="0"/>
                  </a:moveTo>
                  <a:cubicBezTo>
                    <a:pt x="-6294" y="0"/>
                    <a:pt x="-5342" y="36195"/>
                    <a:pt x="18471" y="36195"/>
                  </a:cubicBezTo>
                  <a:cubicBezTo>
                    <a:pt x="41331" y="36195"/>
                    <a:pt x="39426" y="0"/>
                    <a:pt x="1656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8" name="Google Shape;318;p28"/>
            <p:cNvSpPr/>
            <p:nvPr/>
          </p:nvSpPr>
          <p:spPr>
            <a:xfrm>
              <a:off x="8345431" y="3144202"/>
              <a:ext cx="34323" cy="36195"/>
            </a:xfrm>
            <a:custGeom>
              <a:avLst/>
              <a:gdLst/>
              <a:ahLst/>
              <a:cxnLst/>
              <a:rect l="l" t="t" r="r" b="b"/>
              <a:pathLst>
                <a:path w="34323" h="36195" extrusionOk="0">
                  <a:moveTo>
                    <a:pt x="16566" y="0"/>
                  </a:moveTo>
                  <a:cubicBezTo>
                    <a:pt x="-6294" y="0"/>
                    <a:pt x="-5342" y="36195"/>
                    <a:pt x="18471" y="36195"/>
                  </a:cubicBezTo>
                  <a:cubicBezTo>
                    <a:pt x="40379" y="36195"/>
                    <a:pt x="39426" y="0"/>
                    <a:pt x="1656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9" name="Google Shape;319;p28"/>
            <p:cNvSpPr/>
            <p:nvPr/>
          </p:nvSpPr>
          <p:spPr>
            <a:xfrm>
              <a:off x="7945381" y="3565207"/>
              <a:ext cx="34693" cy="36194"/>
            </a:xfrm>
            <a:custGeom>
              <a:avLst/>
              <a:gdLst/>
              <a:ahLst/>
              <a:cxnLst/>
              <a:rect l="l" t="t" r="r" b="b"/>
              <a:pathLst>
                <a:path w="34693" h="36194" extrusionOk="0">
                  <a:moveTo>
                    <a:pt x="16566" y="0"/>
                  </a:moveTo>
                  <a:cubicBezTo>
                    <a:pt x="-6294" y="0"/>
                    <a:pt x="-5341" y="36195"/>
                    <a:pt x="18471" y="36195"/>
                  </a:cubicBezTo>
                  <a:cubicBezTo>
                    <a:pt x="41331" y="36195"/>
                    <a:pt x="39426" y="0"/>
                    <a:pt x="1656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0" name="Google Shape;320;p28"/>
            <p:cNvSpPr/>
            <p:nvPr/>
          </p:nvSpPr>
          <p:spPr>
            <a:xfrm>
              <a:off x="7735831" y="3025140"/>
              <a:ext cx="35037" cy="36194"/>
            </a:xfrm>
            <a:custGeom>
              <a:avLst/>
              <a:gdLst/>
              <a:ahLst/>
              <a:cxnLst/>
              <a:rect l="l" t="t" r="r" b="b"/>
              <a:pathLst>
                <a:path w="35037" h="36194" extrusionOk="0">
                  <a:moveTo>
                    <a:pt x="16566" y="0"/>
                  </a:moveTo>
                  <a:cubicBezTo>
                    <a:pt x="-6294" y="0"/>
                    <a:pt x="-5341" y="36195"/>
                    <a:pt x="18471" y="36195"/>
                  </a:cubicBezTo>
                  <a:cubicBezTo>
                    <a:pt x="41331" y="36195"/>
                    <a:pt x="40379" y="0"/>
                    <a:pt x="1656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7" name="Google Shape;367;p30"/>
          <p:cNvGrpSpPr/>
          <p:nvPr/>
        </p:nvGrpSpPr>
        <p:grpSpPr>
          <a:xfrm>
            <a:off x="9642841" y="938982"/>
            <a:ext cx="1815853" cy="714341"/>
            <a:chOff x="3307259" y="2790873"/>
            <a:chExt cx="5585545" cy="1279581"/>
          </a:xfrm>
        </p:grpSpPr>
        <p:sp>
          <p:nvSpPr>
            <p:cNvPr id="368" name="Google Shape;368;p30"/>
            <p:cNvSpPr/>
            <p:nvPr/>
          </p:nvSpPr>
          <p:spPr>
            <a:xfrm>
              <a:off x="3307259" y="2790873"/>
              <a:ext cx="5585545" cy="1279581"/>
            </a:xfrm>
            <a:custGeom>
              <a:avLst/>
              <a:gdLst/>
              <a:ahLst/>
              <a:cxnLst/>
              <a:rect l="l" t="t" r="r" b="b"/>
              <a:pathLst>
                <a:path w="5585545" h="1279581" extrusionOk="0">
                  <a:moveTo>
                    <a:pt x="50303" y="64721"/>
                  </a:moveTo>
                  <a:cubicBezTo>
                    <a:pt x="-63997" y="80914"/>
                    <a:pt x="184605" y="208549"/>
                    <a:pt x="252233" y="280939"/>
                  </a:cubicBezTo>
                  <a:cubicBezTo>
                    <a:pt x="263663" y="293321"/>
                    <a:pt x="276045" y="306656"/>
                    <a:pt x="276045" y="321896"/>
                  </a:cubicBezTo>
                  <a:cubicBezTo>
                    <a:pt x="276998" y="344756"/>
                    <a:pt x="250328" y="362854"/>
                    <a:pt x="224610" y="375236"/>
                  </a:cubicBezTo>
                  <a:cubicBezTo>
                    <a:pt x="194130" y="389524"/>
                    <a:pt x="161745" y="400954"/>
                    <a:pt x="128408" y="408574"/>
                  </a:cubicBezTo>
                  <a:cubicBezTo>
                    <a:pt x="112215" y="412384"/>
                    <a:pt x="94118" y="416194"/>
                    <a:pt x="83640" y="425719"/>
                  </a:cubicBezTo>
                  <a:cubicBezTo>
                    <a:pt x="63638" y="443816"/>
                    <a:pt x="75068" y="470486"/>
                    <a:pt x="90308" y="491441"/>
                  </a:cubicBezTo>
                  <a:cubicBezTo>
                    <a:pt x="116025" y="526684"/>
                    <a:pt x="148410" y="559069"/>
                    <a:pt x="169365" y="597169"/>
                  </a:cubicBezTo>
                  <a:cubicBezTo>
                    <a:pt x="189368" y="634316"/>
                    <a:pt x="196035" y="679084"/>
                    <a:pt x="168413" y="714326"/>
                  </a:cubicBezTo>
                  <a:cubicBezTo>
                    <a:pt x="140790" y="748616"/>
                    <a:pt x="88403" y="764809"/>
                    <a:pt x="41730" y="782906"/>
                  </a:cubicBezTo>
                  <a:cubicBezTo>
                    <a:pt x="24585" y="789574"/>
                    <a:pt x="6488" y="797194"/>
                    <a:pt x="1725" y="811481"/>
                  </a:cubicBezTo>
                  <a:cubicBezTo>
                    <a:pt x="-3990" y="825769"/>
                    <a:pt x="5535" y="841009"/>
                    <a:pt x="15060" y="853391"/>
                  </a:cubicBezTo>
                  <a:cubicBezTo>
                    <a:pt x="67448" y="925781"/>
                    <a:pt x="118883" y="999124"/>
                    <a:pt x="171270" y="1071514"/>
                  </a:cubicBezTo>
                  <a:cubicBezTo>
                    <a:pt x="102690" y="1118186"/>
                    <a:pt x="48398" y="1177241"/>
                    <a:pt x="14108" y="1241059"/>
                  </a:cubicBezTo>
                  <a:cubicBezTo>
                    <a:pt x="47445" y="1247726"/>
                    <a:pt x="80783" y="1253441"/>
                    <a:pt x="114120" y="1260109"/>
                  </a:cubicBezTo>
                  <a:cubicBezTo>
                    <a:pt x="114120" y="1260109"/>
                    <a:pt x="4496573" y="1303924"/>
                    <a:pt x="5381446" y="1260109"/>
                  </a:cubicBezTo>
                  <a:cubicBezTo>
                    <a:pt x="5408116" y="1259156"/>
                    <a:pt x="5433833" y="1258204"/>
                    <a:pt x="5460503" y="1259156"/>
                  </a:cubicBezTo>
                  <a:cubicBezTo>
                    <a:pt x="5472885" y="1204864"/>
                    <a:pt x="5453835" y="1147714"/>
                    <a:pt x="5408116" y="1103899"/>
                  </a:cubicBezTo>
                  <a:cubicBezTo>
                    <a:pt x="5402401" y="1099136"/>
                    <a:pt x="5396685" y="1093421"/>
                    <a:pt x="5394780" y="1086754"/>
                  </a:cubicBezTo>
                  <a:cubicBezTo>
                    <a:pt x="5391923" y="1076276"/>
                    <a:pt x="5399543" y="1066751"/>
                    <a:pt x="5409068" y="1059131"/>
                  </a:cubicBezTo>
                  <a:cubicBezTo>
                    <a:pt x="5453835" y="1020079"/>
                    <a:pt x="5530035" y="1001029"/>
                    <a:pt x="5554801" y="953404"/>
                  </a:cubicBezTo>
                  <a:cubicBezTo>
                    <a:pt x="5573851" y="917209"/>
                    <a:pt x="5553848" y="874346"/>
                    <a:pt x="5519558" y="844819"/>
                  </a:cubicBezTo>
                  <a:cubicBezTo>
                    <a:pt x="5485268" y="815291"/>
                    <a:pt x="5438596" y="797194"/>
                    <a:pt x="5392876" y="779096"/>
                  </a:cubicBezTo>
                  <a:cubicBezTo>
                    <a:pt x="5364301" y="767666"/>
                    <a:pt x="5330963" y="749569"/>
                    <a:pt x="5336678" y="725756"/>
                  </a:cubicBezTo>
                  <a:cubicBezTo>
                    <a:pt x="5339535" y="712421"/>
                    <a:pt x="5353823" y="701944"/>
                    <a:pt x="5368110" y="694324"/>
                  </a:cubicBezTo>
                  <a:cubicBezTo>
                    <a:pt x="5435738" y="654319"/>
                    <a:pt x="5519558" y="626696"/>
                    <a:pt x="5567183" y="572404"/>
                  </a:cubicBezTo>
                  <a:cubicBezTo>
                    <a:pt x="5578613" y="560021"/>
                    <a:pt x="5587185" y="544781"/>
                    <a:pt x="5585280" y="529541"/>
                  </a:cubicBezTo>
                  <a:cubicBezTo>
                    <a:pt x="5583376" y="507634"/>
                    <a:pt x="5561468" y="490489"/>
                    <a:pt x="5540513" y="476201"/>
                  </a:cubicBezTo>
                  <a:cubicBezTo>
                    <a:pt x="5468123" y="427624"/>
                    <a:pt x="5382398" y="392381"/>
                    <a:pt x="5298578" y="355234"/>
                  </a:cubicBezTo>
                  <a:cubicBezTo>
                    <a:pt x="5290005" y="351424"/>
                    <a:pt x="5280480" y="347614"/>
                    <a:pt x="5277623" y="339994"/>
                  </a:cubicBezTo>
                  <a:cubicBezTo>
                    <a:pt x="5272860" y="330469"/>
                    <a:pt x="5280480" y="320944"/>
                    <a:pt x="5288101" y="312371"/>
                  </a:cubicBezTo>
                  <a:cubicBezTo>
                    <a:pt x="5362396" y="232361"/>
                    <a:pt x="5470028" y="165686"/>
                    <a:pt x="5502413" y="71389"/>
                  </a:cubicBezTo>
                  <a:cubicBezTo>
                    <a:pt x="5433833" y="57101"/>
                    <a:pt x="5360491" y="53291"/>
                    <a:pt x="5290005" y="60911"/>
                  </a:cubicBezTo>
                  <a:cubicBezTo>
                    <a:pt x="5286196" y="59959"/>
                    <a:pt x="1064715" y="-78154"/>
                    <a:pt x="50303" y="6472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9" name="Google Shape;369;p30"/>
            <p:cNvSpPr/>
            <p:nvPr/>
          </p:nvSpPr>
          <p:spPr>
            <a:xfrm>
              <a:off x="3943350" y="3677602"/>
              <a:ext cx="187642" cy="179070"/>
            </a:xfrm>
            <a:custGeom>
              <a:avLst/>
              <a:gdLst/>
              <a:ahLst/>
              <a:cxnLst/>
              <a:rect l="l" t="t" r="r" b="b"/>
              <a:pathLst>
                <a:path w="187642" h="179070" extrusionOk="0">
                  <a:moveTo>
                    <a:pt x="93345" y="0"/>
                  </a:moveTo>
                  <a:lnTo>
                    <a:pt x="122873" y="59055"/>
                  </a:lnTo>
                  <a:lnTo>
                    <a:pt x="187642" y="68580"/>
                  </a:lnTo>
                  <a:lnTo>
                    <a:pt x="140970" y="114300"/>
                  </a:lnTo>
                  <a:lnTo>
                    <a:pt x="151448" y="179070"/>
                  </a:lnTo>
                  <a:lnTo>
                    <a:pt x="93345" y="148590"/>
                  </a:lnTo>
                  <a:lnTo>
                    <a:pt x="35242" y="179070"/>
                  </a:lnTo>
                  <a:lnTo>
                    <a:pt x="46673" y="114300"/>
                  </a:lnTo>
                  <a:lnTo>
                    <a:pt x="0" y="68580"/>
                  </a:lnTo>
                  <a:lnTo>
                    <a:pt x="64770" y="59055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0" name="Google Shape;370;p30"/>
            <p:cNvSpPr/>
            <p:nvPr/>
          </p:nvSpPr>
          <p:spPr>
            <a:xfrm>
              <a:off x="3778567" y="3296602"/>
              <a:ext cx="110489" cy="105727"/>
            </a:xfrm>
            <a:custGeom>
              <a:avLst/>
              <a:gdLst/>
              <a:ahLst/>
              <a:cxnLst/>
              <a:rect l="l" t="t" r="r" b="b"/>
              <a:pathLst>
                <a:path w="110489" h="105727" extrusionOk="0">
                  <a:moveTo>
                    <a:pt x="55245" y="0"/>
                  </a:moveTo>
                  <a:lnTo>
                    <a:pt x="71438" y="35243"/>
                  </a:lnTo>
                  <a:lnTo>
                    <a:pt x="110490" y="40005"/>
                  </a:lnTo>
                  <a:lnTo>
                    <a:pt x="82868" y="67628"/>
                  </a:lnTo>
                  <a:lnTo>
                    <a:pt x="88582" y="105727"/>
                  </a:lnTo>
                  <a:lnTo>
                    <a:pt x="55245" y="87630"/>
                  </a:lnTo>
                  <a:lnTo>
                    <a:pt x="20955" y="105727"/>
                  </a:lnTo>
                  <a:lnTo>
                    <a:pt x="27622" y="67628"/>
                  </a:lnTo>
                  <a:lnTo>
                    <a:pt x="0" y="40005"/>
                  </a:lnTo>
                  <a:lnTo>
                    <a:pt x="38100" y="35243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1" name="Google Shape;371;p30"/>
            <p:cNvSpPr/>
            <p:nvPr/>
          </p:nvSpPr>
          <p:spPr>
            <a:xfrm>
              <a:off x="4186237" y="3027997"/>
              <a:ext cx="140970" cy="134302"/>
            </a:xfrm>
            <a:custGeom>
              <a:avLst/>
              <a:gdLst/>
              <a:ahLst/>
              <a:cxnLst/>
              <a:rect l="l" t="t" r="r" b="b"/>
              <a:pathLst>
                <a:path w="140970" h="134302" extrusionOk="0">
                  <a:moveTo>
                    <a:pt x="70485" y="0"/>
                  </a:moveTo>
                  <a:lnTo>
                    <a:pt x="92392" y="44768"/>
                  </a:lnTo>
                  <a:lnTo>
                    <a:pt x="140970" y="51435"/>
                  </a:lnTo>
                  <a:lnTo>
                    <a:pt x="105727" y="85725"/>
                  </a:lnTo>
                  <a:lnTo>
                    <a:pt x="114300" y="134303"/>
                  </a:lnTo>
                  <a:lnTo>
                    <a:pt x="70485" y="111442"/>
                  </a:lnTo>
                  <a:lnTo>
                    <a:pt x="26670" y="134303"/>
                  </a:lnTo>
                  <a:lnTo>
                    <a:pt x="35242" y="85725"/>
                  </a:lnTo>
                  <a:lnTo>
                    <a:pt x="0" y="51435"/>
                  </a:lnTo>
                  <a:lnTo>
                    <a:pt x="48577" y="44768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2" name="Google Shape;372;p30"/>
            <p:cNvSpPr/>
            <p:nvPr/>
          </p:nvSpPr>
          <p:spPr>
            <a:xfrm>
              <a:off x="8150542" y="3483292"/>
              <a:ext cx="211455" cy="200977"/>
            </a:xfrm>
            <a:custGeom>
              <a:avLst/>
              <a:gdLst/>
              <a:ahLst/>
              <a:cxnLst/>
              <a:rect l="l" t="t" r="r" b="b"/>
              <a:pathLst>
                <a:path w="211455" h="200977" extrusionOk="0">
                  <a:moveTo>
                    <a:pt x="105727" y="0"/>
                  </a:moveTo>
                  <a:lnTo>
                    <a:pt x="138113" y="65723"/>
                  </a:lnTo>
                  <a:lnTo>
                    <a:pt x="211455" y="76200"/>
                  </a:lnTo>
                  <a:lnTo>
                    <a:pt x="159068" y="128588"/>
                  </a:lnTo>
                  <a:lnTo>
                    <a:pt x="171450" y="200978"/>
                  </a:lnTo>
                  <a:lnTo>
                    <a:pt x="105727" y="166688"/>
                  </a:lnTo>
                  <a:lnTo>
                    <a:pt x="40005" y="200978"/>
                  </a:lnTo>
                  <a:lnTo>
                    <a:pt x="52388" y="128588"/>
                  </a:lnTo>
                  <a:lnTo>
                    <a:pt x="0" y="76200"/>
                  </a:lnTo>
                  <a:lnTo>
                    <a:pt x="73343" y="65723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3" name="Google Shape;373;p30"/>
            <p:cNvSpPr/>
            <p:nvPr/>
          </p:nvSpPr>
          <p:spPr>
            <a:xfrm>
              <a:off x="7609522" y="3714750"/>
              <a:ext cx="110490" cy="104775"/>
            </a:xfrm>
            <a:custGeom>
              <a:avLst/>
              <a:gdLst/>
              <a:ahLst/>
              <a:cxnLst/>
              <a:rect l="l" t="t" r="r" b="b"/>
              <a:pathLst>
                <a:path w="110490" h="104775" extrusionOk="0">
                  <a:moveTo>
                    <a:pt x="55245" y="0"/>
                  </a:moveTo>
                  <a:lnTo>
                    <a:pt x="72390" y="34290"/>
                  </a:lnTo>
                  <a:lnTo>
                    <a:pt x="110490" y="40005"/>
                  </a:lnTo>
                  <a:lnTo>
                    <a:pt x="82868" y="66675"/>
                  </a:lnTo>
                  <a:lnTo>
                    <a:pt x="89535" y="104775"/>
                  </a:lnTo>
                  <a:lnTo>
                    <a:pt x="55245" y="86677"/>
                  </a:lnTo>
                  <a:lnTo>
                    <a:pt x="20955" y="104775"/>
                  </a:lnTo>
                  <a:lnTo>
                    <a:pt x="27622" y="66675"/>
                  </a:lnTo>
                  <a:lnTo>
                    <a:pt x="0" y="40005"/>
                  </a:lnTo>
                  <a:lnTo>
                    <a:pt x="38100" y="3429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4" name="Google Shape;374;p30"/>
            <p:cNvSpPr/>
            <p:nvPr/>
          </p:nvSpPr>
          <p:spPr>
            <a:xfrm>
              <a:off x="7909559" y="3215639"/>
              <a:ext cx="140970" cy="133350"/>
            </a:xfrm>
            <a:custGeom>
              <a:avLst/>
              <a:gdLst/>
              <a:ahLst/>
              <a:cxnLst/>
              <a:rect l="l" t="t" r="r" b="b"/>
              <a:pathLst>
                <a:path w="140970" h="133350" extrusionOk="0">
                  <a:moveTo>
                    <a:pt x="70485" y="0"/>
                  </a:moveTo>
                  <a:lnTo>
                    <a:pt x="92393" y="43815"/>
                  </a:lnTo>
                  <a:lnTo>
                    <a:pt x="140970" y="51435"/>
                  </a:lnTo>
                  <a:lnTo>
                    <a:pt x="105728" y="85725"/>
                  </a:lnTo>
                  <a:lnTo>
                    <a:pt x="114300" y="133350"/>
                  </a:lnTo>
                  <a:lnTo>
                    <a:pt x="70485" y="110490"/>
                  </a:lnTo>
                  <a:lnTo>
                    <a:pt x="26670" y="133350"/>
                  </a:lnTo>
                  <a:lnTo>
                    <a:pt x="35243" y="85725"/>
                  </a:lnTo>
                  <a:lnTo>
                    <a:pt x="0" y="51435"/>
                  </a:lnTo>
                  <a:lnTo>
                    <a:pt x="48578" y="43815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5" name="Google Shape;375;p30"/>
            <p:cNvSpPr/>
            <p:nvPr/>
          </p:nvSpPr>
          <p:spPr>
            <a:xfrm>
              <a:off x="3778193" y="3665220"/>
              <a:ext cx="34693" cy="36194"/>
            </a:xfrm>
            <a:custGeom>
              <a:avLst/>
              <a:gdLst/>
              <a:ahLst/>
              <a:cxnLst/>
              <a:rect l="l" t="t" r="r" b="b"/>
              <a:pathLst>
                <a:path w="34693" h="36194" extrusionOk="0">
                  <a:moveTo>
                    <a:pt x="16566" y="0"/>
                  </a:moveTo>
                  <a:cubicBezTo>
                    <a:pt x="-6294" y="0"/>
                    <a:pt x="-5341" y="36195"/>
                    <a:pt x="18471" y="36195"/>
                  </a:cubicBezTo>
                  <a:cubicBezTo>
                    <a:pt x="41331" y="35242"/>
                    <a:pt x="39426" y="0"/>
                    <a:pt x="1656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6" name="Google Shape;376;p30"/>
            <p:cNvSpPr/>
            <p:nvPr/>
          </p:nvSpPr>
          <p:spPr>
            <a:xfrm>
              <a:off x="4285876" y="3429952"/>
              <a:ext cx="34693" cy="36195"/>
            </a:xfrm>
            <a:custGeom>
              <a:avLst/>
              <a:gdLst/>
              <a:ahLst/>
              <a:cxnLst/>
              <a:rect l="l" t="t" r="r" b="b"/>
              <a:pathLst>
                <a:path w="34693" h="36195" extrusionOk="0">
                  <a:moveTo>
                    <a:pt x="16566" y="0"/>
                  </a:moveTo>
                  <a:cubicBezTo>
                    <a:pt x="-6294" y="0"/>
                    <a:pt x="-5341" y="36195"/>
                    <a:pt x="18471" y="36195"/>
                  </a:cubicBezTo>
                  <a:cubicBezTo>
                    <a:pt x="41331" y="36195"/>
                    <a:pt x="39426" y="0"/>
                    <a:pt x="1656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7" name="Google Shape;377;p30"/>
            <p:cNvSpPr/>
            <p:nvPr/>
          </p:nvSpPr>
          <p:spPr>
            <a:xfrm>
              <a:off x="3977266" y="2915602"/>
              <a:ext cx="35037" cy="36194"/>
            </a:xfrm>
            <a:custGeom>
              <a:avLst/>
              <a:gdLst/>
              <a:ahLst/>
              <a:cxnLst/>
              <a:rect l="l" t="t" r="r" b="b"/>
              <a:pathLst>
                <a:path w="35037" h="36194" extrusionOk="0">
                  <a:moveTo>
                    <a:pt x="16566" y="0"/>
                  </a:moveTo>
                  <a:cubicBezTo>
                    <a:pt x="-6294" y="0"/>
                    <a:pt x="-5341" y="36195"/>
                    <a:pt x="18471" y="36195"/>
                  </a:cubicBezTo>
                  <a:cubicBezTo>
                    <a:pt x="41331" y="36195"/>
                    <a:pt x="40379" y="0"/>
                    <a:pt x="1656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8" name="Google Shape;378;p30"/>
            <p:cNvSpPr/>
            <p:nvPr/>
          </p:nvSpPr>
          <p:spPr>
            <a:xfrm>
              <a:off x="8221606" y="3882389"/>
              <a:ext cx="34693" cy="36195"/>
            </a:xfrm>
            <a:custGeom>
              <a:avLst/>
              <a:gdLst/>
              <a:ahLst/>
              <a:cxnLst/>
              <a:rect l="l" t="t" r="r" b="b"/>
              <a:pathLst>
                <a:path w="34693" h="36195" extrusionOk="0">
                  <a:moveTo>
                    <a:pt x="16566" y="0"/>
                  </a:moveTo>
                  <a:cubicBezTo>
                    <a:pt x="-6294" y="0"/>
                    <a:pt x="-5342" y="36195"/>
                    <a:pt x="18471" y="36195"/>
                  </a:cubicBezTo>
                  <a:cubicBezTo>
                    <a:pt x="41331" y="36195"/>
                    <a:pt x="39426" y="0"/>
                    <a:pt x="1656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9" name="Google Shape;379;p30"/>
            <p:cNvSpPr/>
            <p:nvPr/>
          </p:nvSpPr>
          <p:spPr>
            <a:xfrm>
              <a:off x="8345431" y="3144202"/>
              <a:ext cx="34323" cy="36195"/>
            </a:xfrm>
            <a:custGeom>
              <a:avLst/>
              <a:gdLst/>
              <a:ahLst/>
              <a:cxnLst/>
              <a:rect l="l" t="t" r="r" b="b"/>
              <a:pathLst>
                <a:path w="34323" h="36195" extrusionOk="0">
                  <a:moveTo>
                    <a:pt x="16566" y="0"/>
                  </a:moveTo>
                  <a:cubicBezTo>
                    <a:pt x="-6294" y="0"/>
                    <a:pt x="-5342" y="36195"/>
                    <a:pt x="18471" y="36195"/>
                  </a:cubicBezTo>
                  <a:cubicBezTo>
                    <a:pt x="40379" y="36195"/>
                    <a:pt x="39426" y="0"/>
                    <a:pt x="1656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0" name="Google Shape;380;p30"/>
            <p:cNvSpPr/>
            <p:nvPr/>
          </p:nvSpPr>
          <p:spPr>
            <a:xfrm>
              <a:off x="7945381" y="3565207"/>
              <a:ext cx="34693" cy="36194"/>
            </a:xfrm>
            <a:custGeom>
              <a:avLst/>
              <a:gdLst/>
              <a:ahLst/>
              <a:cxnLst/>
              <a:rect l="l" t="t" r="r" b="b"/>
              <a:pathLst>
                <a:path w="34693" h="36194" extrusionOk="0">
                  <a:moveTo>
                    <a:pt x="16566" y="0"/>
                  </a:moveTo>
                  <a:cubicBezTo>
                    <a:pt x="-6294" y="0"/>
                    <a:pt x="-5341" y="36195"/>
                    <a:pt x="18471" y="36195"/>
                  </a:cubicBezTo>
                  <a:cubicBezTo>
                    <a:pt x="41331" y="36195"/>
                    <a:pt x="39426" y="0"/>
                    <a:pt x="1656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1" name="Google Shape;381;p30"/>
            <p:cNvSpPr/>
            <p:nvPr/>
          </p:nvSpPr>
          <p:spPr>
            <a:xfrm>
              <a:off x="7735831" y="3025140"/>
              <a:ext cx="35037" cy="36194"/>
            </a:xfrm>
            <a:custGeom>
              <a:avLst/>
              <a:gdLst/>
              <a:ahLst/>
              <a:cxnLst/>
              <a:rect l="l" t="t" r="r" b="b"/>
              <a:pathLst>
                <a:path w="35037" h="36194" extrusionOk="0">
                  <a:moveTo>
                    <a:pt x="16566" y="0"/>
                  </a:moveTo>
                  <a:cubicBezTo>
                    <a:pt x="-6294" y="0"/>
                    <a:pt x="-5341" y="36195"/>
                    <a:pt x="18471" y="36195"/>
                  </a:cubicBezTo>
                  <a:cubicBezTo>
                    <a:pt x="41331" y="36195"/>
                    <a:pt x="40379" y="0"/>
                    <a:pt x="1656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84" name="Google Shape;384;p30"/>
          <p:cNvGrpSpPr/>
          <p:nvPr/>
        </p:nvGrpSpPr>
        <p:grpSpPr>
          <a:xfrm rot="2952867">
            <a:off x="703370" y="600611"/>
            <a:ext cx="922552" cy="674086"/>
            <a:chOff x="1862977" y="593376"/>
            <a:chExt cx="1320998" cy="1265866"/>
          </a:xfrm>
        </p:grpSpPr>
        <p:sp>
          <p:nvSpPr>
            <p:cNvPr id="385" name="Google Shape;385;p30"/>
            <p:cNvSpPr/>
            <p:nvPr/>
          </p:nvSpPr>
          <p:spPr>
            <a:xfrm>
              <a:off x="1863422" y="593376"/>
              <a:ext cx="1320553" cy="1265866"/>
            </a:xfrm>
            <a:custGeom>
              <a:avLst/>
              <a:gdLst/>
              <a:ahLst/>
              <a:cxnLst/>
              <a:rect l="l" t="t" r="r" b="b"/>
              <a:pathLst>
                <a:path w="2918349" h="2797493" extrusionOk="0">
                  <a:moveTo>
                    <a:pt x="1290514" y="0"/>
                  </a:moveTo>
                  <a:cubicBezTo>
                    <a:pt x="1381002" y="0"/>
                    <a:pt x="1466727" y="30480"/>
                    <a:pt x="1537212" y="88583"/>
                  </a:cubicBezTo>
                  <a:lnTo>
                    <a:pt x="2773557" y="1094423"/>
                  </a:lnTo>
                  <a:cubicBezTo>
                    <a:pt x="2865949" y="1169670"/>
                    <a:pt x="2919289" y="1280160"/>
                    <a:pt x="2918337" y="1399223"/>
                  </a:cubicBezTo>
                  <a:cubicBezTo>
                    <a:pt x="2918337" y="1518285"/>
                    <a:pt x="2865949" y="1628775"/>
                    <a:pt x="2773557" y="1704023"/>
                  </a:cubicBezTo>
                  <a:lnTo>
                    <a:pt x="1536259" y="2708910"/>
                  </a:lnTo>
                  <a:cubicBezTo>
                    <a:pt x="1464822" y="2767013"/>
                    <a:pt x="1380049" y="2797493"/>
                    <a:pt x="1289562" y="2797493"/>
                  </a:cubicBezTo>
                  <a:cubicBezTo>
                    <a:pt x="1072392" y="2797493"/>
                    <a:pt x="895227" y="2621280"/>
                    <a:pt x="895227" y="2405063"/>
                  </a:cubicBezTo>
                  <a:cubicBezTo>
                    <a:pt x="731397" y="2484120"/>
                    <a:pt x="484699" y="2499360"/>
                    <a:pt x="484699" y="2499360"/>
                  </a:cubicBezTo>
                  <a:lnTo>
                    <a:pt x="484663" y="2495982"/>
                  </a:lnTo>
                  <a:lnTo>
                    <a:pt x="437198" y="2495982"/>
                  </a:lnTo>
                  <a:cubicBezTo>
                    <a:pt x="196215" y="2495982"/>
                    <a:pt x="0" y="2301288"/>
                    <a:pt x="0" y="2062173"/>
                  </a:cubicBezTo>
                  <a:lnTo>
                    <a:pt x="0" y="986628"/>
                  </a:lnTo>
                  <a:cubicBezTo>
                    <a:pt x="0" y="747513"/>
                    <a:pt x="196215" y="552819"/>
                    <a:pt x="437198" y="552819"/>
                  </a:cubicBezTo>
                  <a:lnTo>
                    <a:pt x="463871" y="552819"/>
                  </a:lnTo>
                  <a:lnTo>
                    <a:pt x="463744" y="541020"/>
                  </a:lnTo>
                  <a:cubicBezTo>
                    <a:pt x="629479" y="539115"/>
                    <a:pt x="896179" y="446723"/>
                    <a:pt x="896179" y="446723"/>
                  </a:cubicBezTo>
                  <a:lnTo>
                    <a:pt x="896179" y="393383"/>
                  </a:lnTo>
                  <a:cubicBezTo>
                    <a:pt x="896179" y="176213"/>
                    <a:pt x="1073344" y="0"/>
                    <a:pt x="129051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0800" dist="38100" algn="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6" name="Google Shape;386;p30"/>
            <p:cNvSpPr/>
            <p:nvPr/>
          </p:nvSpPr>
          <p:spPr>
            <a:xfrm>
              <a:off x="1862977" y="851054"/>
              <a:ext cx="236191" cy="881253"/>
            </a:xfrm>
            <a:custGeom>
              <a:avLst/>
              <a:gdLst/>
              <a:ahLst/>
              <a:cxnLst/>
              <a:rect l="l" t="t" r="r" b="b"/>
              <a:pathLst>
                <a:path w="521969" h="1958339" extrusionOk="0">
                  <a:moveTo>
                    <a:pt x="510540" y="0"/>
                  </a:moveTo>
                  <a:lnTo>
                    <a:pt x="437198" y="0"/>
                  </a:lnTo>
                  <a:cubicBezTo>
                    <a:pt x="196215" y="0"/>
                    <a:pt x="0" y="196215"/>
                    <a:pt x="0" y="437197"/>
                  </a:cubicBezTo>
                  <a:lnTo>
                    <a:pt x="0" y="1521143"/>
                  </a:lnTo>
                  <a:cubicBezTo>
                    <a:pt x="0" y="1762125"/>
                    <a:pt x="196215" y="1958340"/>
                    <a:pt x="437198" y="1958340"/>
                  </a:cubicBezTo>
                  <a:lnTo>
                    <a:pt x="521970" y="1958340"/>
                  </a:lnTo>
                  <a:lnTo>
                    <a:pt x="510540" y="0"/>
                  </a:lnTo>
                  <a:close/>
                </a:path>
              </a:pathLst>
            </a:custGeom>
            <a:solidFill>
              <a:srgbClr val="000000">
                <a:alpha val="43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87" name="Google Shape;387;p30"/>
          <p:cNvGrpSpPr/>
          <p:nvPr/>
        </p:nvGrpSpPr>
        <p:grpSpPr>
          <a:xfrm>
            <a:off x="10797575" y="1081822"/>
            <a:ext cx="437755" cy="434298"/>
            <a:chOff x="9479277" y="3818260"/>
            <a:chExt cx="437755" cy="434298"/>
          </a:xfrm>
        </p:grpSpPr>
        <p:sp>
          <p:nvSpPr>
            <p:cNvPr id="388" name="Google Shape;388;p30"/>
            <p:cNvSpPr/>
            <p:nvPr/>
          </p:nvSpPr>
          <p:spPr>
            <a:xfrm>
              <a:off x="9479277" y="3830158"/>
              <a:ext cx="422400" cy="422400"/>
            </a:xfrm>
            <a:prstGeom prst="ellipse">
              <a:avLst/>
            </a:prstGeom>
            <a:gradFill>
              <a:gsLst>
                <a:gs pos="0">
                  <a:srgbClr val="FFFFFF"/>
                </a:gs>
                <a:gs pos="100000">
                  <a:srgbClr val="B6ABD0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outerShdw blurRad="88900" dist="50800" dir="8100000" algn="tr" rotWithShape="0">
                <a:srgbClr val="000000">
                  <a:alpha val="698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9" name="Google Shape;389;p30"/>
            <p:cNvSpPr/>
            <p:nvPr/>
          </p:nvSpPr>
          <p:spPr>
            <a:xfrm>
              <a:off x="9601133" y="3818260"/>
              <a:ext cx="315900" cy="315900"/>
            </a:xfrm>
            <a:prstGeom prst="ellipse">
              <a:avLst/>
            </a:prstGeom>
            <a:gradFill>
              <a:gsLst>
                <a:gs pos="0">
                  <a:srgbClr val="FFFFFF"/>
                </a:gs>
                <a:gs pos="100000">
                  <a:srgbClr val="B6ABD0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outerShdw blurRad="88900" dist="101600" dir="8100000" algn="tr" rotWithShape="0">
                <a:srgbClr val="000000">
                  <a:alpha val="3176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0" name="Google Shape;279;p27">
            <a:extLst>
              <a:ext uri="{FF2B5EF4-FFF2-40B4-BE49-F238E27FC236}">
                <a16:creationId xmlns:a16="http://schemas.microsoft.com/office/drawing/2014/main" id="{0CE17174-DFF8-4502-8128-66CF2FC11E4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354532" y="1088018"/>
            <a:ext cx="1815853" cy="3649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0"/>
              <a:buNone/>
            </a:pPr>
            <a:r>
              <a:rPr lang="ar-SA" sz="3200" dirty="0">
                <a:solidFill>
                  <a:srgbClr val="00B0F0"/>
                </a:solidFill>
                <a:cs typeface="MCS Modern S_U normal." pitchFamily="2" charset="-78"/>
              </a:rPr>
              <a:t>الحل </a:t>
            </a:r>
            <a:endParaRPr sz="3200" dirty="0">
              <a:solidFill>
                <a:srgbClr val="00B0F0"/>
              </a:solidFill>
              <a:cs typeface="MCS Modern S_U normal." pitchFamily="2" charset="-78"/>
            </a:endParaRPr>
          </a:p>
        </p:txBody>
      </p:sp>
      <p:grpSp>
        <p:nvGrpSpPr>
          <p:cNvPr id="31" name="Google Shape;330;p29">
            <a:extLst>
              <a:ext uri="{FF2B5EF4-FFF2-40B4-BE49-F238E27FC236}">
                <a16:creationId xmlns:a16="http://schemas.microsoft.com/office/drawing/2014/main" id="{3845C42E-99A9-4E81-9937-6FDB9BE23D17}"/>
              </a:ext>
            </a:extLst>
          </p:cNvPr>
          <p:cNvGrpSpPr/>
          <p:nvPr/>
        </p:nvGrpSpPr>
        <p:grpSpPr>
          <a:xfrm>
            <a:off x="4157177" y="723834"/>
            <a:ext cx="2949777" cy="956262"/>
            <a:chOff x="3014662" y="2771551"/>
            <a:chExt cx="6158864" cy="1313907"/>
          </a:xfrm>
        </p:grpSpPr>
        <p:sp>
          <p:nvSpPr>
            <p:cNvPr id="32" name="Google Shape;331;p29">
              <a:extLst>
                <a:ext uri="{FF2B5EF4-FFF2-40B4-BE49-F238E27FC236}">
                  <a16:creationId xmlns:a16="http://schemas.microsoft.com/office/drawing/2014/main" id="{45D103D2-FE50-4881-8E30-28062E022FD3}"/>
                </a:ext>
              </a:extLst>
            </p:cNvPr>
            <p:cNvSpPr/>
            <p:nvPr/>
          </p:nvSpPr>
          <p:spPr>
            <a:xfrm>
              <a:off x="3014662" y="2771551"/>
              <a:ext cx="6158864" cy="1313907"/>
            </a:xfrm>
            <a:custGeom>
              <a:avLst/>
              <a:gdLst/>
              <a:ahLst/>
              <a:cxnLst/>
              <a:rect l="l" t="t" r="r" b="b"/>
              <a:pathLst>
                <a:path w="6158864" h="1313907" extrusionOk="0">
                  <a:moveTo>
                    <a:pt x="6157913" y="205011"/>
                  </a:moveTo>
                  <a:cubicBezTo>
                    <a:pt x="6157913" y="205011"/>
                    <a:pt x="4492943" y="-197897"/>
                    <a:pt x="3078480" y="125953"/>
                  </a:cubicBezTo>
                  <a:cubicBezTo>
                    <a:pt x="1694498" y="443136"/>
                    <a:pt x="0" y="205011"/>
                    <a:pt x="0" y="205011"/>
                  </a:cubicBezTo>
                  <a:lnTo>
                    <a:pt x="678180" y="689833"/>
                  </a:lnTo>
                  <a:lnTo>
                    <a:pt x="0" y="1174656"/>
                  </a:lnTo>
                  <a:cubicBezTo>
                    <a:pt x="0" y="1174656"/>
                    <a:pt x="1691640" y="1477551"/>
                    <a:pt x="3079433" y="1189896"/>
                  </a:cubicBezTo>
                  <a:cubicBezTo>
                    <a:pt x="4495800" y="895573"/>
                    <a:pt x="6158865" y="1174656"/>
                    <a:pt x="6158865" y="1174656"/>
                  </a:cubicBezTo>
                  <a:lnTo>
                    <a:pt x="5480685" y="689833"/>
                  </a:lnTo>
                  <a:lnTo>
                    <a:pt x="6157913" y="20501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3" name="Google Shape;332;p29">
              <a:extLst>
                <a:ext uri="{FF2B5EF4-FFF2-40B4-BE49-F238E27FC236}">
                  <a16:creationId xmlns:a16="http://schemas.microsoft.com/office/drawing/2014/main" id="{C32511B5-C691-481D-BFE4-80EF57D6EBC5}"/>
                </a:ext>
              </a:extLst>
            </p:cNvPr>
            <p:cNvGrpSpPr/>
            <p:nvPr/>
          </p:nvGrpSpPr>
          <p:grpSpPr>
            <a:xfrm>
              <a:off x="3291839" y="2889884"/>
              <a:ext cx="5590222" cy="1108711"/>
              <a:chOff x="3291839" y="2889884"/>
              <a:chExt cx="5590222" cy="1108711"/>
            </a:xfrm>
          </p:grpSpPr>
          <p:sp>
            <p:nvSpPr>
              <p:cNvPr id="34" name="Google Shape;333;p29">
                <a:extLst>
                  <a:ext uri="{FF2B5EF4-FFF2-40B4-BE49-F238E27FC236}">
                    <a16:creationId xmlns:a16="http://schemas.microsoft.com/office/drawing/2014/main" id="{64D91512-2645-4A42-95EC-833849E80E57}"/>
                  </a:ext>
                </a:extLst>
              </p:cNvPr>
              <p:cNvSpPr/>
              <p:nvPr/>
            </p:nvSpPr>
            <p:spPr>
              <a:xfrm>
                <a:off x="3448049" y="3092767"/>
                <a:ext cx="49530" cy="42862"/>
              </a:xfrm>
              <a:custGeom>
                <a:avLst/>
                <a:gdLst/>
                <a:ahLst/>
                <a:cxnLst/>
                <a:rect l="l" t="t" r="r" b="b"/>
                <a:pathLst>
                  <a:path w="49530" h="42862" extrusionOk="0">
                    <a:moveTo>
                      <a:pt x="35243" y="42863"/>
                    </a:moveTo>
                    <a:lnTo>
                      <a:pt x="0" y="15240"/>
                    </a:lnTo>
                    <a:lnTo>
                      <a:pt x="9525" y="0"/>
                    </a:lnTo>
                    <a:cubicBezTo>
                      <a:pt x="9525" y="0"/>
                      <a:pt x="21907" y="6668"/>
                      <a:pt x="49530" y="17145"/>
                    </a:cubicBezTo>
                    <a:lnTo>
                      <a:pt x="45720" y="28575"/>
                    </a:lnTo>
                    <a:lnTo>
                      <a:pt x="46673" y="29527"/>
                    </a:lnTo>
                    <a:lnTo>
                      <a:pt x="45720" y="31432"/>
                    </a:lnTo>
                    <a:lnTo>
                      <a:pt x="44768" y="35243"/>
                    </a:lnTo>
                    <a:cubicBezTo>
                      <a:pt x="44768" y="35243"/>
                      <a:pt x="43815" y="35243"/>
                      <a:pt x="43815" y="35243"/>
                    </a:cubicBezTo>
                    <a:lnTo>
                      <a:pt x="35243" y="4286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" name="Google Shape;334;p29">
                <a:extLst>
                  <a:ext uri="{FF2B5EF4-FFF2-40B4-BE49-F238E27FC236}">
                    <a16:creationId xmlns:a16="http://schemas.microsoft.com/office/drawing/2014/main" id="{F013ADF6-BF30-4414-AE73-9D45745DBD09}"/>
                  </a:ext>
                </a:extLst>
              </p:cNvPr>
              <p:cNvSpPr/>
              <p:nvPr/>
            </p:nvSpPr>
            <p:spPr>
              <a:xfrm>
                <a:off x="3579494" y="2889884"/>
                <a:ext cx="5153977" cy="332422"/>
              </a:xfrm>
              <a:custGeom>
                <a:avLst/>
                <a:gdLst/>
                <a:ahLst/>
                <a:cxnLst/>
                <a:rect l="l" t="t" r="r" b="b"/>
                <a:pathLst>
                  <a:path w="5153977" h="332422" extrusionOk="0">
                    <a:moveTo>
                      <a:pt x="724852" y="332423"/>
                    </a:moveTo>
                    <a:lnTo>
                      <a:pt x="724852" y="314325"/>
                    </a:lnTo>
                    <a:lnTo>
                      <a:pt x="728663" y="314325"/>
                    </a:lnTo>
                    <a:cubicBezTo>
                      <a:pt x="757238" y="314325"/>
                      <a:pt x="785813" y="314325"/>
                      <a:pt x="815340" y="313373"/>
                    </a:cubicBezTo>
                    <a:lnTo>
                      <a:pt x="815340" y="331470"/>
                    </a:lnTo>
                    <a:cubicBezTo>
                      <a:pt x="785813" y="331470"/>
                      <a:pt x="756285" y="332423"/>
                      <a:pt x="727710" y="332423"/>
                    </a:cubicBezTo>
                    <a:lnTo>
                      <a:pt x="724852" y="332423"/>
                    </a:lnTo>
                    <a:close/>
                    <a:moveTo>
                      <a:pt x="633413" y="331470"/>
                    </a:moveTo>
                    <a:cubicBezTo>
                      <a:pt x="601980" y="330518"/>
                      <a:pt x="571500" y="330518"/>
                      <a:pt x="541973" y="328613"/>
                    </a:cubicBezTo>
                    <a:lnTo>
                      <a:pt x="542925" y="310515"/>
                    </a:lnTo>
                    <a:cubicBezTo>
                      <a:pt x="572453" y="311468"/>
                      <a:pt x="601980" y="312420"/>
                      <a:pt x="633413" y="313373"/>
                    </a:cubicBezTo>
                    <a:lnTo>
                      <a:pt x="633413" y="331470"/>
                    </a:lnTo>
                    <a:close/>
                    <a:moveTo>
                      <a:pt x="906780" y="329565"/>
                    </a:moveTo>
                    <a:lnTo>
                      <a:pt x="905827" y="311468"/>
                    </a:lnTo>
                    <a:cubicBezTo>
                      <a:pt x="935355" y="310515"/>
                      <a:pt x="965835" y="309563"/>
                      <a:pt x="996315" y="308610"/>
                    </a:cubicBezTo>
                    <a:lnTo>
                      <a:pt x="997268" y="326708"/>
                    </a:lnTo>
                    <a:cubicBezTo>
                      <a:pt x="966788" y="327660"/>
                      <a:pt x="936308" y="328613"/>
                      <a:pt x="906780" y="329565"/>
                    </a:cubicBezTo>
                    <a:close/>
                    <a:moveTo>
                      <a:pt x="451485" y="324803"/>
                    </a:moveTo>
                    <a:cubicBezTo>
                      <a:pt x="420053" y="322898"/>
                      <a:pt x="389572" y="320993"/>
                      <a:pt x="360997" y="318135"/>
                    </a:cubicBezTo>
                    <a:lnTo>
                      <a:pt x="362903" y="300038"/>
                    </a:lnTo>
                    <a:cubicBezTo>
                      <a:pt x="391478" y="301943"/>
                      <a:pt x="421958" y="304800"/>
                      <a:pt x="453390" y="306705"/>
                    </a:cubicBezTo>
                    <a:lnTo>
                      <a:pt x="451485" y="324803"/>
                    </a:lnTo>
                    <a:close/>
                    <a:moveTo>
                      <a:pt x="1088708" y="321945"/>
                    </a:moveTo>
                    <a:lnTo>
                      <a:pt x="1087755" y="303848"/>
                    </a:lnTo>
                    <a:cubicBezTo>
                      <a:pt x="1117283" y="301943"/>
                      <a:pt x="1147763" y="300038"/>
                      <a:pt x="1178243" y="298133"/>
                    </a:cubicBezTo>
                    <a:lnTo>
                      <a:pt x="1179195" y="316230"/>
                    </a:lnTo>
                    <a:cubicBezTo>
                      <a:pt x="1147763" y="318135"/>
                      <a:pt x="1118235" y="320040"/>
                      <a:pt x="1088708" y="321945"/>
                    </a:cubicBezTo>
                    <a:close/>
                    <a:moveTo>
                      <a:pt x="1269683" y="310515"/>
                    </a:moveTo>
                    <a:lnTo>
                      <a:pt x="1268730" y="292418"/>
                    </a:lnTo>
                    <a:cubicBezTo>
                      <a:pt x="1298258" y="290513"/>
                      <a:pt x="1328738" y="287655"/>
                      <a:pt x="1359218" y="284798"/>
                    </a:cubicBezTo>
                    <a:lnTo>
                      <a:pt x="1361123" y="302895"/>
                    </a:lnTo>
                    <a:cubicBezTo>
                      <a:pt x="1329690" y="305753"/>
                      <a:pt x="1299210" y="307658"/>
                      <a:pt x="1269683" y="310515"/>
                    </a:cubicBezTo>
                    <a:close/>
                    <a:moveTo>
                      <a:pt x="269558" y="309563"/>
                    </a:moveTo>
                    <a:cubicBezTo>
                      <a:pt x="238125" y="305753"/>
                      <a:pt x="207645" y="301943"/>
                      <a:pt x="179070" y="298133"/>
                    </a:cubicBezTo>
                    <a:lnTo>
                      <a:pt x="181928" y="280035"/>
                    </a:lnTo>
                    <a:cubicBezTo>
                      <a:pt x="210503" y="283845"/>
                      <a:pt x="240983" y="287655"/>
                      <a:pt x="271463" y="291465"/>
                    </a:cubicBezTo>
                    <a:lnTo>
                      <a:pt x="269558" y="309563"/>
                    </a:lnTo>
                    <a:close/>
                    <a:moveTo>
                      <a:pt x="1451610" y="294323"/>
                    </a:moveTo>
                    <a:lnTo>
                      <a:pt x="1449705" y="276225"/>
                    </a:lnTo>
                    <a:cubicBezTo>
                      <a:pt x="1479233" y="273368"/>
                      <a:pt x="1509713" y="270510"/>
                      <a:pt x="1540193" y="267653"/>
                    </a:cubicBezTo>
                    <a:lnTo>
                      <a:pt x="1542098" y="285750"/>
                    </a:lnTo>
                    <a:cubicBezTo>
                      <a:pt x="1510665" y="288608"/>
                      <a:pt x="1481138" y="292418"/>
                      <a:pt x="1451610" y="294323"/>
                    </a:cubicBezTo>
                    <a:close/>
                    <a:moveTo>
                      <a:pt x="89535" y="282893"/>
                    </a:moveTo>
                    <a:cubicBezTo>
                      <a:pt x="58103" y="277178"/>
                      <a:pt x="27623" y="270510"/>
                      <a:pt x="0" y="262890"/>
                    </a:cubicBezTo>
                    <a:lnTo>
                      <a:pt x="4763" y="245745"/>
                    </a:lnTo>
                    <a:cubicBezTo>
                      <a:pt x="32385" y="252413"/>
                      <a:pt x="61913" y="259080"/>
                      <a:pt x="93345" y="264795"/>
                    </a:cubicBezTo>
                    <a:lnTo>
                      <a:pt x="89535" y="282893"/>
                    </a:lnTo>
                    <a:close/>
                    <a:moveTo>
                      <a:pt x="1632585" y="276225"/>
                    </a:moveTo>
                    <a:lnTo>
                      <a:pt x="1630680" y="258128"/>
                    </a:lnTo>
                    <a:cubicBezTo>
                      <a:pt x="1660208" y="255270"/>
                      <a:pt x="1690688" y="251460"/>
                      <a:pt x="1721168" y="247650"/>
                    </a:cubicBezTo>
                    <a:lnTo>
                      <a:pt x="1723073" y="265748"/>
                    </a:lnTo>
                    <a:cubicBezTo>
                      <a:pt x="1691640" y="269558"/>
                      <a:pt x="1662113" y="273368"/>
                      <a:pt x="1632585" y="276225"/>
                    </a:cubicBezTo>
                    <a:close/>
                    <a:moveTo>
                      <a:pt x="1812608" y="255270"/>
                    </a:moveTo>
                    <a:lnTo>
                      <a:pt x="1810703" y="237173"/>
                    </a:lnTo>
                    <a:cubicBezTo>
                      <a:pt x="1840230" y="233363"/>
                      <a:pt x="1870710" y="229553"/>
                      <a:pt x="1901190" y="225742"/>
                    </a:cubicBezTo>
                    <a:lnTo>
                      <a:pt x="1904048" y="243840"/>
                    </a:lnTo>
                    <a:cubicBezTo>
                      <a:pt x="1872615" y="247650"/>
                      <a:pt x="1842135" y="251460"/>
                      <a:pt x="1812608" y="255270"/>
                    </a:cubicBezTo>
                    <a:close/>
                    <a:moveTo>
                      <a:pt x="1993583" y="230505"/>
                    </a:moveTo>
                    <a:lnTo>
                      <a:pt x="1990725" y="212408"/>
                    </a:lnTo>
                    <a:cubicBezTo>
                      <a:pt x="2020253" y="208598"/>
                      <a:pt x="2050733" y="203835"/>
                      <a:pt x="2080260" y="200025"/>
                    </a:cubicBezTo>
                    <a:lnTo>
                      <a:pt x="2083118" y="218123"/>
                    </a:lnTo>
                    <a:cubicBezTo>
                      <a:pt x="2052637" y="222885"/>
                      <a:pt x="2023110" y="226695"/>
                      <a:pt x="1993583" y="230505"/>
                    </a:cubicBezTo>
                    <a:close/>
                    <a:moveTo>
                      <a:pt x="2173605" y="204788"/>
                    </a:moveTo>
                    <a:lnTo>
                      <a:pt x="2170748" y="186690"/>
                    </a:lnTo>
                    <a:cubicBezTo>
                      <a:pt x="2200275" y="181928"/>
                      <a:pt x="2229803" y="177165"/>
                      <a:pt x="2260283" y="172403"/>
                    </a:cubicBezTo>
                    <a:lnTo>
                      <a:pt x="2263140" y="190500"/>
                    </a:lnTo>
                    <a:cubicBezTo>
                      <a:pt x="2232660" y="195263"/>
                      <a:pt x="2203133" y="200025"/>
                      <a:pt x="2173605" y="204788"/>
                    </a:cubicBezTo>
                    <a:close/>
                    <a:moveTo>
                      <a:pt x="2352675" y="176213"/>
                    </a:moveTo>
                    <a:lnTo>
                      <a:pt x="2349818" y="158115"/>
                    </a:lnTo>
                    <a:cubicBezTo>
                      <a:pt x="2373630" y="154305"/>
                      <a:pt x="2397443" y="150495"/>
                      <a:pt x="2421255" y="146685"/>
                    </a:cubicBezTo>
                    <a:lnTo>
                      <a:pt x="2438400" y="143828"/>
                    </a:lnTo>
                    <a:lnTo>
                      <a:pt x="2443163" y="161925"/>
                    </a:lnTo>
                    <a:lnTo>
                      <a:pt x="2425065" y="164783"/>
                    </a:lnTo>
                    <a:cubicBezTo>
                      <a:pt x="2400300" y="168593"/>
                      <a:pt x="2376488" y="172403"/>
                      <a:pt x="2352675" y="176213"/>
                    </a:cubicBezTo>
                    <a:close/>
                    <a:moveTo>
                      <a:pt x="2532698" y="146685"/>
                    </a:moveTo>
                    <a:lnTo>
                      <a:pt x="2529840" y="128588"/>
                    </a:lnTo>
                    <a:cubicBezTo>
                      <a:pt x="2560320" y="123825"/>
                      <a:pt x="2589848" y="119063"/>
                      <a:pt x="2619375" y="114300"/>
                    </a:cubicBezTo>
                    <a:lnTo>
                      <a:pt x="2622233" y="132398"/>
                    </a:lnTo>
                    <a:cubicBezTo>
                      <a:pt x="2592705" y="137160"/>
                      <a:pt x="2562225" y="141923"/>
                      <a:pt x="2532698" y="146685"/>
                    </a:cubicBezTo>
                    <a:close/>
                    <a:moveTo>
                      <a:pt x="5150168" y="127635"/>
                    </a:moveTo>
                    <a:cubicBezTo>
                      <a:pt x="5122545" y="120968"/>
                      <a:pt x="5093018" y="114300"/>
                      <a:pt x="5061585" y="107633"/>
                    </a:cubicBezTo>
                    <a:lnTo>
                      <a:pt x="5065395" y="89535"/>
                    </a:lnTo>
                    <a:cubicBezTo>
                      <a:pt x="5096828" y="96203"/>
                      <a:pt x="5126355" y="102870"/>
                      <a:pt x="5153978" y="109538"/>
                    </a:cubicBezTo>
                    <a:lnTo>
                      <a:pt x="5150168" y="127635"/>
                    </a:lnTo>
                    <a:close/>
                    <a:moveTo>
                      <a:pt x="2711768" y="120015"/>
                    </a:moveTo>
                    <a:lnTo>
                      <a:pt x="2708910" y="101918"/>
                    </a:lnTo>
                    <a:cubicBezTo>
                      <a:pt x="2739390" y="97155"/>
                      <a:pt x="2768918" y="93345"/>
                      <a:pt x="2799398" y="89535"/>
                    </a:cubicBezTo>
                    <a:lnTo>
                      <a:pt x="2802255" y="107633"/>
                    </a:lnTo>
                    <a:cubicBezTo>
                      <a:pt x="2771775" y="111443"/>
                      <a:pt x="2742248" y="115253"/>
                      <a:pt x="2711768" y="120015"/>
                    </a:cubicBezTo>
                    <a:close/>
                    <a:moveTo>
                      <a:pt x="2891790" y="95250"/>
                    </a:moveTo>
                    <a:lnTo>
                      <a:pt x="2889885" y="77153"/>
                    </a:lnTo>
                    <a:cubicBezTo>
                      <a:pt x="2920365" y="73343"/>
                      <a:pt x="2950845" y="69533"/>
                      <a:pt x="2980373" y="65723"/>
                    </a:cubicBezTo>
                    <a:lnTo>
                      <a:pt x="2982278" y="83820"/>
                    </a:lnTo>
                    <a:cubicBezTo>
                      <a:pt x="2952750" y="87630"/>
                      <a:pt x="2922270" y="91440"/>
                      <a:pt x="2891790" y="95250"/>
                    </a:cubicBezTo>
                    <a:close/>
                    <a:moveTo>
                      <a:pt x="4973003" y="90488"/>
                    </a:moveTo>
                    <a:cubicBezTo>
                      <a:pt x="4945380" y="85725"/>
                      <a:pt x="4914900" y="80963"/>
                      <a:pt x="4883468" y="75248"/>
                    </a:cubicBezTo>
                    <a:lnTo>
                      <a:pt x="4886325" y="57150"/>
                    </a:lnTo>
                    <a:cubicBezTo>
                      <a:pt x="4918710" y="61913"/>
                      <a:pt x="4948238" y="66675"/>
                      <a:pt x="4975860" y="72390"/>
                    </a:cubicBezTo>
                    <a:lnTo>
                      <a:pt x="4973003" y="90488"/>
                    </a:lnTo>
                    <a:close/>
                    <a:moveTo>
                      <a:pt x="3072765" y="74295"/>
                    </a:moveTo>
                    <a:lnTo>
                      <a:pt x="3070860" y="56197"/>
                    </a:lnTo>
                    <a:cubicBezTo>
                      <a:pt x="3101340" y="52388"/>
                      <a:pt x="3131820" y="49530"/>
                      <a:pt x="3161348" y="46672"/>
                    </a:cubicBezTo>
                    <a:lnTo>
                      <a:pt x="3163253" y="64770"/>
                    </a:lnTo>
                    <a:cubicBezTo>
                      <a:pt x="3132773" y="67628"/>
                      <a:pt x="3103245" y="70485"/>
                      <a:pt x="3072765" y="74295"/>
                    </a:cubicBezTo>
                    <a:close/>
                    <a:moveTo>
                      <a:pt x="4792980" y="62865"/>
                    </a:moveTo>
                    <a:cubicBezTo>
                      <a:pt x="4764405" y="59055"/>
                      <a:pt x="4733925" y="55245"/>
                      <a:pt x="4702493" y="52388"/>
                    </a:cubicBezTo>
                    <a:lnTo>
                      <a:pt x="4704398" y="34290"/>
                    </a:lnTo>
                    <a:cubicBezTo>
                      <a:pt x="4735830" y="38100"/>
                      <a:pt x="4766310" y="41910"/>
                      <a:pt x="4794885" y="44768"/>
                    </a:cubicBezTo>
                    <a:lnTo>
                      <a:pt x="4792980" y="62865"/>
                    </a:lnTo>
                    <a:close/>
                    <a:moveTo>
                      <a:pt x="3252788" y="55245"/>
                    </a:moveTo>
                    <a:lnTo>
                      <a:pt x="3250883" y="37147"/>
                    </a:lnTo>
                    <a:cubicBezTo>
                      <a:pt x="3281363" y="34290"/>
                      <a:pt x="3311843" y="31433"/>
                      <a:pt x="3341370" y="29528"/>
                    </a:cubicBezTo>
                    <a:lnTo>
                      <a:pt x="3343275" y="47625"/>
                    </a:lnTo>
                    <a:cubicBezTo>
                      <a:pt x="3313748" y="50483"/>
                      <a:pt x="3283268" y="52388"/>
                      <a:pt x="3252788" y="55245"/>
                    </a:cubicBezTo>
                    <a:close/>
                    <a:moveTo>
                      <a:pt x="4612958" y="42863"/>
                    </a:moveTo>
                    <a:cubicBezTo>
                      <a:pt x="4583430" y="40005"/>
                      <a:pt x="4553903" y="37147"/>
                      <a:pt x="4522470" y="35243"/>
                    </a:cubicBezTo>
                    <a:lnTo>
                      <a:pt x="4523423" y="17145"/>
                    </a:lnTo>
                    <a:cubicBezTo>
                      <a:pt x="4554855" y="20003"/>
                      <a:pt x="4585335" y="21908"/>
                      <a:pt x="4613910" y="24765"/>
                    </a:cubicBezTo>
                    <a:lnTo>
                      <a:pt x="4612958" y="42863"/>
                    </a:lnTo>
                    <a:close/>
                    <a:moveTo>
                      <a:pt x="3433763" y="40958"/>
                    </a:moveTo>
                    <a:lnTo>
                      <a:pt x="3432810" y="22860"/>
                    </a:lnTo>
                    <a:cubicBezTo>
                      <a:pt x="3463290" y="20955"/>
                      <a:pt x="3493770" y="18098"/>
                      <a:pt x="3523298" y="17145"/>
                    </a:cubicBezTo>
                    <a:lnTo>
                      <a:pt x="3524250" y="35243"/>
                    </a:lnTo>
                    <a:cubicBezTo>
                      <a:pt x="3494723" y="36195"/>
                      <a:pt x="3464243" y="38100"/>
                      <a:pt x="3433763" y="40958"/>
                    </a:cubicBezTo>
                    <a:close/>
                    <a:moveTo>
                      <a:pt x="3615690" y="29528"/>
                    </a:moveTo>
                    <a:lnTo>
                      <a:pt x="3614738" y="11430"/>
                    </a:lnTo>
                    <a:cubicBezTo>
                      <a:pt x="3645218" y="9525"/>
                      <a:pt x="3675698" y="8573"/>
                      <a:pt x="3705225" y="6668"/>
                    </a:cubicBezTo>
                    <a:lnTo>
                      <a:pt x="3706178" y="24765"/>
                    </a:lnTo>
                    <a:cubicBezTo>
                      <a:pt x="3676650" y="25718"/>
                      <a:pt x="3646170" y="27623"/>
                      <a:pt x="3615690" y="29528"/>
                    </a:cubicBezTo>
                    <a:close/>
                    <a:moveTo>
                      <a:pt x="4431983" y="28575"/>
                    </a:moveTo>
                    <a:cubicBezTo>
                      <a:pt x="4402455" y="26670"/>
                      <a:pt x="4371975" y="24765"/>
                      <a:pt x="4341495" y="23813"/>
                    </a:cubicBezTo>
                    <a:lnTo>
                      <a:pt x="4342448" y="5715"/>
                    </a:lnTo>
                    <a:cubicBezTo>
                      <a:pt x="4373880" y="6668"/>
                      <a:pt x="4403408" y="8573"/>
                      <a:pt x="4432935" y="10478"/>
                    </a:cubicBezTo>
                    <a:lnTo>
                      <a:pt x="4431983" y="28575"/>
                    </a:lnTo>
                    <a:close/>
                    <a:moveTo>
                      <a:pt x="3796665" y="20955"/>
                    </a:moveTo>
                    <a:lnTo>
                      <a:pt x="3795713" y="2858"/>
                    </a:lnTo>
                    <a:cubicBezTo>
                      <a:pt x="3826193" y="1905"/>
                      <a:pt x="3856673" y="953"/>
                      <a:pt x="3887153" y="953"/>
                    </a:cubicBezTo>
                    <a:lnTo>
                      <a:pt x="3887153" y="19050"/>
                    </a:lnTo>
                    <a:cubicBezTo>
                      <a:pt x="3857625" y="20003"/>
                      <a:pt x="3827145" y="20003"/>
                      <a:pt x="3796665" y="20955"/>
                    </a:cubicBezTo>
                    <a:close/>
                    <a:moveTo>
                      <a:pt x="4251008" y="20955"/>
                    </a:moveTo>
                    <a:cubicBezTo>
                      <a:pt x="4221480" y="20003"/>
                      <a:pt x="4191000" y="19050"/>
                      <a:pt x="4160520" y="19050"/>
                    </a:cubicBezTo>
                    <a:lnTo>
                      <a:pt x="4160520" y="953"/>
                    </a:lnTo>
                    <a:cubicBezTo>
                      <a:pt x="4191953" y="1905"/>
                      <a:pt x="4221480" y="1905"/>
                      <a:pt x="4251960" y="2858"/>
                    </a:cubicBezTo>
                    <a:lnTo>
                      <a:pt x="4251008" y="20955"/>
                    </a:lnTo>
                    <a:close/>
                    <a:moveTo>
                      <a:pt x="3978593" y="18098"/>
                    </a:moveTo>
                    <a:lnTo>
                      <a:pt x="3978593" y="0"/>
                    </a:lnTo>
                    <a:cubicBezTo>
                      <a:pt x="3999548" y="0"/>
                      <a:pt x="4019550" y="0"/>
                      <a:pt x="4039553" y="0"/>
                    </a:cubicBezTo>
                    <a:lnTo>
                      <a:pt x="4070033" y="0"/>
                    </a:lnTo>
                    <a:lnTo>
                      <a:pt x="4070033" y="18098"/>
                    </a:lnTo>
                    <a:lnTo>
                      <a:pt x="4039553" y="18098"/>
                    </a:lnTo>
                    <a:cubicBezTo>
                      <a:pt x="4018598" y="17145"/>
                      <a:pt x="3998595" y="18098"/>
                      <a:pt x="3978593" y="1809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" name="Google Shape;335;p29">
                <a:extLst>
                  <a:ext uri="{FF2B5EF4-FFF2-40B4-BE49-F238E27FC236}">
                    <a16:creationId xmlns:a16="http://schemas.microsoft.com/office/drawing/2014/main" id="{99BDD036-0BF6-4A61-8FB2-5F71369931DB}"/>
                  </a:ext>
                </a:extLst>
              </p:cNvPr>
              <p:cNvSpPr/>
              <p:nvPr/>
            </p:nvSpPr>
            <p:spPr>
              <a:xfrm>
                <a:off x="8817292" y="3024187"/>
                <a:ext cx="64769" cy="55244"/>
              </a:xfrm>
              <a:custGeom>
                <a:avLst/>
                <a:gdLst/>
                <a:ahLst/>
                <a:cxnLst/>
                <a:rect l="l" t="t" r="r" b="b"/>
                <a:pathLst>
                  <a:path w="64769" h="55244" extrusionOk="0">
                    <a:moveTo>
                      <a:pt x="13335" y="55245"/>
                    </a:moveTo>
                    <a:lnTo>
                      <a:pt x="2857" y="40005"/>
                    </a:lnTo>
                    <a:lnTo>
                      <a:pt x="25718" y="24765"/>
                    </a:lnTo>
                    <a:cubicBezTo>
                      <a:pt x="19050" y="22860"/>
                      <a:pt x="10477" y="20003"/>
                      <a:pt x="0" y="17145"/>
                    </a:cubicBezTo>
                    <a:lnTo>
                      <a:pt x="4763" y="0"/>
                    </a:lnTo>
                    <a:cubicBezTo>
                      <a:pt x="33338" y="8572"/>
                      <a:pt x="47625" y="14288"/>
                      <a:pt x="48577" y="14288"/>
                    </a:cubicBezTo>
                    <a:lnTo>
                      <a:pt x="64770" y="20003"/>
                    </a:lnTo>
                    <a:lnTo>
                      <a:pt x="13335" y="5524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" name="Google Shape;336;p29">
                <a:extLst>
                  <a:ext uri="{FF2B5EF4-FFF2-40B4-BE49-F238E27FC236}">
                    <a16:creationId xmlns:a16="http://schemas.microsoft.com/office/drawing/2014/main" id="{178D1A99-3735-4C11-B668-3323A4C0F14A}"/>
                  </a:ext>
                </a:extLst>
              </p:cNvPr>
              <p:cNvSpPr/>
              <p:nvPr/>
            </p:nvSpPr>
            <p:spPr>
              <a:xfrm>
                <a:off x="8414384" y="3111817"/>
                <a:ext cx="348614" cy="249555"/>
              </a:xfrm>
              <a:custGeom>
                <a:avLst/>
                <a:gdLst/>
                <a:ahLst/>
                <a:cxnLst/>
                <a:rect l="l" t="t" r="r" b="b"/>
                <a:pathLst>
                  <a:path w="348614" h="249555" extrusionOk="0">
                    <a:moveTo>
                      <a:pt x="10477" y="249555"/>
                    </a:moveTo>
                    <a:lnTo>
                      <a:pt x="0" y="234315"/>
                    </a:lnTo>
                    <a:lnTo>
                      <a:pt x="67627" y="187643"/>
                    </a:lnTo>
                    <a:lnTo>
                      <a:pt x="78105" y="202883"/>
                    </a:lnTo>
                    <a:lnTo>
                      <a:pt x="10477" y="249555"/>
                    </a:lnTo>
                    <a:close/>
                    <a:moveTo>
                      <a:pt x="145732" y="156210"/>
                    </a:moveTo>
                    <a:lnTo>
                      <a:pt x="135255" y="140970"/>
                    </a:lnTo>
                    <a:lnTo>
                      <a:pt x="202882" y="94297"/>
                    </a:lnTo>
                    <a:lnTo>
                      <a:pt x="213360" y="109538"/>
                    </a:lnTo>
                    <a:lnTo>
                      <a:pt x="145732" y="156210"/>
                    </a:lnTo>
                    <a:close/>
                    <a:moveTo>
                      <a:pt x="280988" y="61913"/>
                    </a:moveTo>
                    <a:lnTo>
                      <a:pt x="270510" y="46672"/>
                    </a:lnTo>
                    <a:lnTo>
                      <a:pt x="338138" y="0"/>
                    </a:lnTo>
                    <a:lnTo>
                      <a:pt x="348615" y="15240"/>
                    </a:lnTo>
                    <a:lnTo>
                      <a:pt x="280988" y="6191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" name="Google Shape;337;p29">
                <a:extLst>
                  <a:ext uri="{FF2B5EF4-FFF2-40B4-BE49-F238E27FC236}">
                    <a16:creationId xmlns:a16="http://schemas.microsoft.com/office/drawing/2014/main" id="{9BB94737-A00D-44B4-9C27-F0366EC13E94}"/>
                  </a:ext>
                </a:extLst>
              </p:cNvPr>
              <p:cNvSpPr/>
              <p:nvPr/>
            </p:nvSpPr>
            <p:spPr>
              <a:xfrm>
                <a:off x="8301037" y="3393757"/>
                <a:ext cx="56197" cy="71437"/>
              </a:xfrm>
              <a:custGeom>
                <a:avLst/>
                <a:gdLst/>
                <a:ahLst/>
                <a:cxnLst/>
                <a:rect l="l" t="t" r="r" b="b"/>
                <a:pathLst>
                  <a:path w="56197" h="71437" extrusionOk="0">
                    <a:moveTo>
                      <a:pt x="39052" y="71438"/>
                    </a:moveTo>
                    <a:lnTo>
                      <a:pt x="0" y="31432"/>
                    </a:lnTo>
                    <a:lnTo>
                      <a:pt x="45720" y="0"/>
                    </a:lnTo>
                    <a:lnTo>
                      <a:pt x="56198" y="14288"/>
                    </a:lnTo>
                    <a:lnTo>
                      <a:pt x="27623" y="34290"/>
                    </a:lnTo>
                    <a:lnTo>
                      <a:pt x="51435" y="5905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" name="Google Shape;338;p29">
                <a:extLst>
                  <a:ext uri="{FF2B5EF4-FFF2-40B4-BE49-F238E27FC236}">
                    <a16:creationId xmlns:a16="http://schemas.microsoft.com/office/drawing/2014/main" id="{BA78921C-8FBB-468C-8DC8-8D7078A0FC0D}"/>
                  </a:ext>
                </a:extLst>
              </p:cNvPr>
              <p:cNvSpPr/>
              <p:nvPr/>
            </p:nvSpPr>
            <p:spPr>
              <a:xfrm>
                <a:off x="8399144" y="3513772"/>
                <a:ext cx="193357" cy="194310"/>
              </a:xfrm>
              <a:custGeom>
                <a:avLst/>
                <a:gdLst/>
                <a:ahLst/>
                <a:cxnLst/>
                <a:rect l="l" t="t" r="r" b="b"/>
                <a:pathLst>
                  <a:path w="193357" h="194310" extrusionOk="0">
                    <a:moveTo>
                      <a:pt x="180023" y="194310"/>
                    </a:moveTo>
                    <a:lnTo>
                      <a:pt x="120015" y="133350"/>
                    </a:lnTo>
                    <a:lnTo>
                      <a:pt x="133350" y="120967"/>
                    </a:lnTo>
                    <a:lnTo>
                      <a:pt x="193357" y="181927"/>
                    </a:lnTo>
                    <a:lnTo>
                      <a:pt x="180023" y="194310"/>
                    </a:lnTo>
                    <a:close/>
                    <a:moveTo>
                      <a:pt x="60007" y="73342"/>
                    </a:moveTo>
                    <a:lnTo>
                      <a:pt x="0" y="12382"/>
                    </a:lnTo>
                    <a:lnTo>
                      <a:pt x="13335" y="0"/>
                    </a:lnTo>
                    <a:lnTo>
                      <a:pt x="73343" y="60960"/>
                    </a:lnTo>
                    <a:lnTo>
                      <a:pt x="60007" y="7334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" name="Google Shape;339;p29">
                <a:extLst>
                  <a:ext uri="{FF2B5EF4-FFF2-40B4-BE49-F238E27FC236}">
                    <a16:creationId xmlns:a16="http://schemas.microsoft.com/office/drawing/2014/main" id="{2AF2F864-11DF-4157-B184-6D4327AE8367}"/>
                  </a:ext>
                </a:extLst>
              </p:cNvPr>
              <p:cNvSpPr/>
              <p:nvPr/>
            </p:nvSpPr>
            <p:spPr>
              <a:xfrm>
                <a:off x="8631554" y="3756660"/>
                <a:ext cx="73342" cy="54292"/>
              </a:xfrm>
              <a:custGeom>
                <a:avLst/>
                <a:gdLst/>
                <a:ahLst/>
                <a:cxnLst/>
                <a:rect l="l" t="t" r="r" b="b"/>
                <a:pathLst>
                  <a:path w="73342" h="54292" extrusionOk="0">
                    <a:moveTo>
                      <a:pt x="73343" y="54292"/>
                    </a:moveTo>
                    <a:lnTo>
                      <a:pt x="43815" y="47625"/>
                    </a:lnTo>
                    <a:cubicBezTo>
                      <a:pt x="43815" y="47625"/>
                      <a:pt x="28575" y="44767"/>
                      <a:pt x="0" y="39052"/>
                    </a:cubicBezTo>
                    <a:lnTo>
                      <a:pt x="2857" y="20955"/>
                    </a:lnTo>
                    <a:cubicBezTo>
                      <a:pt x="8572" y="21907"/>
                      <a:pt x="13335" y="22860"/>
                      <a:pt x="18097" y="23813"/>
                    </a:cubicBezTo>
                    <a:lnTo>
                      <a:pt x="6668" y="12382"/>
                    </a:lnTo>
                    <a:lnTo>
                      <a:pt x="20002" y="0"/>
                    </a:lnTo>
                    <a:lnTo>
                      <a:pt x="73343" y="5429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" name="Google Shape;340;p29">
                <a:extLst>
                  <a:ext uri="{FF2B5EF4-FFF2-40B4-BE49-F238E27FC236}">
                    <a16:creationId xmlns:a16="http://schemas.microsoft.com/office/drawing/2014/main" id="{0891A61C-0B01-422F-84FB-2E6010711B60}"/>
                  </a:ext>
                </a:extLst>
              </p:cNvPr>
              <p:cNvSpPr/>
              <p:nvPr/>
            </p:nvSpPr>
            <p:spPr>
              <a:xfrm>
                <a:off x="3444239" y="3686175"/>
                <a:ext cx="5102542" cy="312420"/>
              </a:xfrm>
              <a:custGeom>
                <a:avLst/>
                <a:gdLst/>
                <a:ahLst/>
                <a:cxnLst/>
                <a:rect l="l" t="t" r="r" b="b"/>
                <a:pathLst>
                  <a:path w="5102542" h="312420" extrusionOk="0">
                    <a:moveTo>
                      <a:pt x="1160145" y="312420"/>
                    </a:moveTo>
                    <a:cubicBezTo>
                      <a:pt x="1132523" y="312420"/>
                      <a:pt x="1104900" y="312420"/>
                      <a:pt x="1077278" y="312420"/>
                    </a:cubicBezTo>
                    <a:lnTo>
                      <a:pt x="1077278" y="294323"/>
                    </a:lnTo>
                    <a:cubicBezTo>
                      <a:pt x="1104900" y="294323"/>
                      <a:pt x="1131570" y="294323"/>
                      <a:pt x="1160145" y="294323"/>
                    </a:cubicBezTo>
                    <a:lnTo>
                      <a:pt x="1167765" y="294323"/>
                    </a:lnTo>
                    <a:lnTo>
                      <a:pt x="1167765" y="312420"/>
                    </a:lnTo>
                    <a:lnTo>
                      <a:pt x="1160145" y="312420"/>
                    </a:lnTo>
                    <a:close/>
                    <a:moveTo>
                      <a:pt x="1257300" y="311467"/>
                    </a:moveTo>
                    <a:lnTo>
                      <a:pt x="1257300" y="293370"/>
                    </a:lnTo>
                    <a:cubicBezTo>
                      <a:pt x="1286828" y="293370"/>
                      <a:pt x="1317308" y="292417"/>
                      <a:pt x="1346835" y="291465"/>
                    </a:cubicBezTo>
                    <a:lnTo>
                      <a:pt x="1346835" y="309563"/>
                    </a:lnTo>
                    <a:cubicBezTo>
                      <a:pt x="1317308" y="310515"/>
                      <a:pt x="1286828" y="311467"/>
                      <a:pt x="1257300" y="311467"/>
                    </a:cubicBezTo>
                    <a:close/>
                    <a:moveTo>
                      <a:pt x="986790" y="310515"/>
                    </a:moveTo>
                    <a:cubicBezTo>
                      <a:pt x="956310" y="309563"/>
                      <a:pt x="926782" y="308610"/>
                      <a:pt x="897255" y="308610"/>
                    </a:cubicBezTo>
                    <a:lnTo>
                      <a:pt x="898207" y="290513"/>
                    </a:lnTo>
                    <a:cubicBezTo>
                      <a:pt x="927735" y="291465"/>
                      <a:pt x="957263" y="292417"/>
                      <a:pt x="987743" y="292417"/>
                    </a:cubicBezTo>
                    <a:lnTo>
                      <a:pt x="986790" y="310515"/>
                    </a:lnTo>
                    <a:close/>
                    <a:moveTo>
                      <a:pt x="1437323" y="307658"/>
                    </a:moveTo>
                    <a:lnTo>
                      <a:pt x="1436370" y="289560"/>
                    </a:lnTo>
                    <a:cubicBezTo>
                      <a:pt x="1465898" y="288608"/>
                      <a:pt x="1496378" y="287655"/>
                      <a:pt x="1525905" y="285750"/>
                    </a:cubicBezTo>
                    <a:lnTo>
                      <a:pt x="1526858" y="303848"/>
                    </a:lnTo>
                    <a:cubicBezTo>
                      <a:pt x="1496378" y="304800"/>
                      <a:pt x="1466850" y="306705"/>
                      <a:pt x="1437323" y="307658"/>
                    </a:cubicBezTo>
                    <a:close/>
                    <a:moveTo>
                      <a:pt x="806768" y="304800"/>
                    </a:moveTo>
                    <a:cubicBezTo>
                      <a:pt x="776288" y="303848"/>
                      <a:pt x="745808" y="301942"/>
                      <a:pt x="717233" y="300038"/>
                    </a:cubicBezTo>
                    <a:lnTo>
                      <a:pt x="718185" y="281940"/>
                    </a:lnTo>
                    <a:cubicBezTo>
                      <a:pt x="747713" y="283845"/>
                      <a:pt x="777240" y="284798"/>
                      <a:pt x="807720" y="285750"/>
                    </a:cubicBezTo>
                    <a:lnTo>
                      <a:pt x="806768" y="304800"/>
                    </a:lnTo>
                    <a:close/>
                    <a:moveTo>
                      <a:pt x="1617345" y="299085"/>
                    </a:moveTo>
                    <a:lnTo>
                      <a:pt x="1616393" y="280988"/>
                    </a:lnTo>
                    <a:cubicBezTo>
                      <a:pt x="1645920" y="279083"/>
                      <a:pt x="1676400" y="277178"/>
                      <a:pt x="1705928" y="275273"/>
                    </a:cubicBezTo>
                    <a:lnTo>
                      <a:pt x="1706880" y="293370"/>
                    </a:lnTo>
                    <a:cubicBezTo>
                      <a:pt x="1676400" y="295275"/>
                      <a:pt x="1646873" y="297180"/>
                      <a:pt x="1617345" y="299085"/>
                    </a:cubicBezTo>
                    <a:close/>
                    <a:moveTo>
                      <a:pt x="627698" y="295275"/>
                    </a:moveTo>
                    <a:cubicBezTo>
                      <a:pt x="597218" y="293370"/>
                      <a:pt x="566738" y="291465"/>
                      <a:pt x="538163" y="288608"/>
                    </a:cubicBezTo>
                    <a:lnTo>
                      <a:pt x="539115" y="270510"/>
                    </a:lnTo>
                    <a:cubicBezTo>
                      <a:pt x="568643" y="272415"/>
                      <a:pt x="598170" y="274320"/>
                      <a:pt x="628650" y="277178"/>
                    </a:cubicBezTo>
                    <a:lnTo>
                      <a:pt x="627698" y="295275"/>
                    </a:lnTo>
                    <a:close/>
                    <a:moveTo>
                      <a:pt x="1796415" y="286703"/>
                    </a:moveTo>
                    <a:lnTo>
                      <a:pt x="1794510" y="268605"/>
                    </a:lnTo>
                    <a:cubicBezTo>
                      <a:pt x="1824038" y="265748"/>
                      <a:pt x="1853565" y="263842"/>
                      <a:pt x="1884045" y="260985"/>
                    </a:cubicBezTo>
                    <a:lnTo>
                      <a:pt x="1885950" y="279083"/>
                    </a:lnTo>
                    <a:cubicBezTo>
                      <a:pt x="1856423" y="281940"/>
                      <a:pt x="1825943" y="283845"/>
                      <a:pt x="1796415" y="286703"/>
                    </a:cubicBezTo>
                    <a:close/>
                    <a:moveTo>
                      <a:pt x="447675" y="281940"/>
                    </a:moveTo>
                    <a:cubicBezTo>
                      <a:pt x="417195" y="279083"/>
                      <a:pt x="386715" y="276225"/>
                      <a:pt x="358140" y="273367"/>
                    </a:cubicBezTo>
                    <a:lnTo>
                      <a:pt x="360045" y="255270"/>
                    </a:lnTo>
                    <a:cubicBezTo>
                      <a:pt x="388620" y="258127"/>
                      <a:pt x="419100" y="260985"/>
                      <a:pt x="449580" y="263842"/>
                    </a:cubicBezTo>
                    <a:lnTo>
                      <a:pt x="447675" y="281940"/>
                    </a:lnTo>
                    <a:close/>
                    <a:moveTo>
                      <a:pt x="1975485" y="269558"/>
                    </a:moveTo>
                    <a:lnTo>
                      <a:pt x="1973580" y="251460"/>
                    </a:lnTo>
                    <a:cubicBezTo>
                      <a:pt x="2003108" y="248602"/>
                      <a:pt x="2032635" y="244792"/>
                      <a:pt x="2063115" y="240983"/>
                    </a:cubicBezTo>
                    <a:lnTo>
                      <a:pt x="2065020" y="259080"/>
                    </a:lnTo>
                    <a:cubicBezTo>
                      <a:pt x="2035492" y="262890"/>
                      <a:pt x="2005965" y="266700"/>
                      <a:pt x="1975485" y="269558"/>
                    </a:cubicBezTo>
                    <a:close/>
                    <a:moveTo>
                      <a:pt x="268605" y="263842"/>
                    </a:moveTo>
                    <a:cubicBezTo>
                      <a:pt x="237173" y="260033"/>
                      <a:pt x="207645" y="257175"/>
                      <a:pt x="179070" y="253365"/>
                    </a:cubicBezTo>
                    <a:lnTo>
                      <a:pt x="180975" y="235267"/>
                    </a:lnTo>
                    <a:cubicBezTo>
                      <a:pt x="208598" y="239077"/>
                      <a:pt x="239077" y="241935"/>
                      <a:pt x="270510" y="245745"/>
                    </a:cubicBezTo>
                    <a:lnTo>
                      <a:pt x="268605" y="263842"/>
                    </a:lnTo>
                    <a:close/>
                    <a:moveTo>
                      <a:pt x="2154555" y="248602"/>
                    </a:moveTo>
                    <a:lnTo>
                      <a:pt x="2152650" y="230505"/>
                    </a:lnTo>
                    <a:cubicBezTo>
                      <a:pt x="2182178" y="226695"/>
                      <a:pt x="2211705" y="222885"/>
                      <a:pt x="2241233" y="218123"/>
                    </a:cubicBezTo>
                    <a:lnTo>
                      <a:pt x="2244090" y="236220"/>
                    </a:lnTo>
                    <a:cubicBezTo>
                      <a:pt x="2213610" y="240030"/>
                      <a:pt x="2184083" y="244792"/>
                      <a:pt x="2154555" y="248602"/>
                    </a:cubicBezTo>
                    <a:close/>
                    <a:moveTo>
                      <a:pt x="89535" y="241935"/>
                    </a:moveTo>
                    <a:cubicBezTo>
                      <a:pt x="56198" y="237173"/>
                      <a:pt x="26670" y="233363"/>
                      <a:pt x="0" y="229552"/>
                    </a:cubicBezTo>
                    <a:lnTo>
                      <a:pt x="2858" y="211455"/>
                    </a:lnTo>
                    <a:cubicBezTo>
                      <a:pt x="28575" y="215265"/>
                      <a:pt x="59055" y="220027"/>
                      <a:pt x="91440" y="223838"/>
                    </a:cubicBezTo>
                    <a:lnTo>
                      <a:pt x="89535" y="241935"/>
                    </a:lnTo>
                    <a:close/>
                    <a:moveTo>
                      <a:pt x="2332673" y="222885"/>
                    </a:moveTo>
                    <a:lnTo>
                      <a:pt x="2329815" y="204788"/>
                    </a:lnTo>
                    <a:cubicBezTo>
                      <a:pt x="2359343" y="200025"/>
                      <a:pt x="2388870" y="195263"/>
                      <a:pt x="2418398" y="190500"/>
                    </a:cubicBezTo>
                    <a:lnTo>
                      <a:pt x="2421255" y="208598"/>
                    </a:lnTo>
                    <a:cubicBezTo>
                      <a:pt x="2391728" y="212408"/>
                      <a:pt x="2362200" y="218123"/>
                      <a:pt x="2332673" y="222885"/>
                    </a:cubicBezTo>
                    <a:close/>
                    <a:moveTo>
                      <a:pt x="2510790" y="191452"/>
                    </a:moveTo>
                    <a:lnTo>
                      <a:pt x="2506980" y="173355"/>
                    </a:lnTo>
                    <a:cubicBezTo>
                      <a:pt x="2536508" y="167640"/>
                      <a:pt x="2566035" y="161925"/>
                      <a:pt x="2595563" y="156210"/>
                    </a:cubicBezTo>
                    <a:lnTo>
                      <a:pt x="2599373" y="174308"/>
                    </a:lnTo>
                    <a:cubicBezTo>
                      <a:pt x="2568893" y="180023"/>
                      <a:pt x="2539365" y="185738"/>
                      <a:pt x="2510790" y="191452"/>
                    </a:cubicBezTo>
                    <a:close/>
                    <a:moveTo>
                      <a:pt x="2687003" y="156210"/>
                    </a:moveTo>
                    <a:lnTo>
                      <a:pt x="2683193" y="138113"/>
                    </a:lnTo>
                    <a:cubicBezTo>
                      <a:pt x="2712720" y="132398"/>
                      <a:pt x="2742248" y="126683"/>
                      <a:pt x="2771775" y="120967"/>
                    </a:cubicBezTo>
                    <a:lnTo>
                      <a:pt x="2775585" y="139065"/>
                    </a:lnTo>
                    <a:cubicBezTo>
                      <a:pt x="2746058" y="144780"/>
                      <a:pt x="2716530" y="150495"/>
                      <a:pt x="2687003" y="156210"/>
                    </a:cubicBezTo>
                    <a:close/>
                    <a:moveTo>
                      <a:pt x="2863215" y="122873"/>
                    </a:moveTo>
                    <a:lnTo>
                      <a:pt x="2860358" y="104775"/>
                    </a:lnTo>
                    <a:cubicBezTo>
                      <a:pt x="2889885" y="100013"/>
                      <a:pt x="2919413" y="94298"/>
                      <a:pt x="2948940" y="89535"/>
                    </a:cubicBezTo>
                    <a:lnTo>
                      <a:pt x="2951798" y="107633"/>
                    </a:lnTo>
                    <a:cubicBezTo>
                      <a:pt x="2922270" y="112395"/>
                      <a:pt x="2892743" y="118110"/>
                      <a:pt x="2863215" y="122873"/>
                    </a:cubicBezTo>
                    <a:close/>
                    <a:moveTo>
                      <a:pt x="3040380" y="94298"/>
                    </a:moveTo>
                    <a:lnTo>
                      <a:pt x="3037523" y="76200"/>
                    </a:lnTo>
                    <a:cubicBezTo>
                      <a:pt x="3067050" y="71438"/>
                      <a:pt x="3097530" y="67627"/>
                      <a:pt x="3127058" y="63817"/>
                    </a:cubicBezTo>
                    <a:lnTo>
                      <a:pt x="3129915" y="81915"/>
                    </a:lnTo>
                    <a:cubicBezTo>
                      <a:pt x="3100388" y="85725"/>
                      <a:pt x="3070860" y="89535"/>
                      <a:pt x="3040380" y="94298"/>
                    </a:cubicBezTo>
                    <a:close/>
                    <a:moveTo>
                      <a:pt x="5098733" y="94298"/>
                    </a:moveTo>
                    <a:cubicBezTo>
                      <a:pt x="5073015" y="90488"/>
                      <a:pt x="5043488" y="85725"/>
                      <a:pt x="5010150" y="80963"/>
                    </a:cubicBezTo>
                    <a:lnTo>
                      <a:pt x="5013008" y="62865"/>
                    </a:lnTo>
                    <a:cubicBezTo>
                      <a:pt x="5046345" y="67627"/>
                      <a:pt x="5075873" y="72390"/>
                      <a:pt x="5102543" y="76200"/>
                    </a:cubicBezTo>
                    <a:lnTo>
                      <a:pt x="5098733" y="94298"/>
                    </a:lnTo>
                    <a:close/>
                    <a:moveTo>
                      <a:pt x="3218498" y="70485"/>
                    </a:moveTo>
                    <a:lnTo>
                      <a:pt x="3216593" y="52388"/>
                    </a:lnTo>
                    <a:cubicBezTo>
                      <a:pt x="3247073" y="48577"/>
                      <a:pt x="3276600" y="45720"/>
                      <a:pt x="3306128" y="41910"/>
                    </a:cubicBezTo>
                    <a:lnTo>
                      <a:pt x="3308033" y="60008"/>
                    </a:lnTo>
                    <a:cubicBezTo>
                      <a:pt x="3278505" y="62865"/>
                      <a:pt x="3248978" y="66675"/>
                      <a:pt x="3218498" y="70485"/>
                    </a:cubicBezTo>
                    <a:close/>
                    <a:moveTo>
                      <a:pt x="4920615" y="68580"/>
                    </a:moveTo>
                    <a:cubicBezTo>
                      <a:pt x="4892993" y="64770"/>
                      <a:pt x="4862513" y="61913"/>
                      <a:pt x="4831080" y="58102"/>
                    </a:cubicBezTo>
                    <a:lnTo>
                      <a:pt x="4832985" y="40005"/>
                    </a:lnTo>
                    <a:cubicBezTo>
                      <a:pt x="4864418" y="43815"/>
                      <a:pt x="4893945" y="46673"/>
                      <a:pt x="4922520" y="50483"/>
                    </a:cubicBezTo>
                    <a:lnTo>
                      <a:pt x="4920615" y="68580"/>
                    </a:lnTo>
                    <a:close/>
                    <a:moveTo>
                      <a:pt x="3397568" y="51435"/>
                    </a:moveTo>
                    <a:lnTo>
                      <a:pt x="3395663" y="33338"/>
                    </a:lnTo>
                    <a:cubicBezTo>
                      <a:pt x="3426143" y="30480"/>
                      <a:pt x="3455670" y="27623"/>
                      <a:pt x="3485198" y="25717"/>
                    </a:cubicBezTo>
                    <a:lnTo>
                      <a:pt x="3487103" y="43815"/>
                    </a:lnTo>
                    <a:cubicBezTo>
                      <a:pt x="3456623" y="45720"/>
                      <a:pt x="3427095" y="48577"/>
                      <a:pt x="3397568" y="51435"/>
                    </a:cubicBezTo>
                    <a:close/>
                    <a:moveTo>
                      <a:pt x="4742498" y="49530"/>
                    </a:moveTo>
                    <a:cubicBezTo>
                      <a:pt x="4713923" y="46673"/>
                      <a:pt x="4684395" y="43815"/>
                      <a:pt x="4652963" y="41910"/>
                    </a:cubicBezTo>
                    <a:lnTo>
                      <a:pt x="4654868" y="23813"/>
                    </a:lnTo>
                    <a:cubicBezTo>
                      <a:pt x="4686300" y="26670"/>
                      <a:pt x="4715828" y="28575"/>
                      <a:pt x="4744403" y="31433"/>
                    </a:cubicBezTo>
                    <a:lnTo>
                      <a:pt x="4742498" y="49530"/>
                    </a:lnTo>
                    <a:close/>
                    <a:moveTo>
                      <a:pt x="3576638" y="36195"/>
                    </a:moveTo>
                    <a:lnTo>
                      <a:pt x="3575685" y="18098"/>
                    </a:lnTo>
                    <a:cubicBezTo>
                      <a:pt x="3606165" y="16192"/>
                      <a:pt x="3635693" y="14288"/>
                      <a:pt x="3665220" y="12383"/>
                    </a:cubicBezTo>
                    <a:lnTo>
                      <a:pt x="3666173" y="30480"/>
                    </a:lnTo>
                    <a:cubicBezTo>
                      <a:pt x="3636645" y="32385"/>
                      <a:pt x="3606165" y="34290"/>
                      <a:pt x="3576638" y="36195"/>
                    </a:cubicBezTo>
                    <a:close/>
                    <a:moveTo>
                      <a:pt x="4563428" y="34290"/>
                    </a:moveTo>
                    <a:cubicBezTo>
                      <a:pt x="4533900" y="32385"/>
                      <a:pt x="4504373" y="30480"/>
                      <a:pt x="4473893" y="28575"/>
                    </a:cubicBezTo>
                    <a:lnTo>
                      <a:pt x="4474845" y="10477"/>
                    </a:lnTo>
                    <a:cubicBezTo>
                      <a:pt x="4505325" y="12383"/>
                      <a:pt x="4535805" y="14288"/>
                      <a:pt x="4564380" y="16192"/>
                    </a:cubicBezTo>
                    <a:lnTo>
                      <a:pt x="4563428" y="34290"/>
                    </a:lnTo>
                    <a:close/>
                    <a:moveTo>
                      <a:pt x="3755708" y="25717"/>
                    </a:moveTo>
                    <a:lnTo>
                      <a:pt x="3754755" y="7620"/>
                    </a:lnTo>
                    <a:cubicBezTo>
                      <a:pt x="3785235" y="6667"/>
                      <a:pt x="3814763" y="4763"/>
                      <a:pt x="3844290" y="3810"/>
                    </a:cubicBezTo>
                    <a:lnTo>
                      <a:pt x="3845243" y="21908"/>
                    </a:lnTo>
                    <a:cubicBezTo>
                      <a:pt x="3815715" y="22860"/>
                      <a:pt x="3786188" y="24765"/>
                      <a:pt x="3755708" y="25717"/>
                    </a:cubicBezTo>
                    <a:close/>
                    <a:moveTo>
                      <a:pt x="4384358" y="24765"/>
                    </a:moveTo>
                    <a:cubicBezTo>
                      <a:pt x="4354830" y="23813"/>
                      <a:pt x="4325303" y="22860"/>
                      <a:pt x="4294823" y="21908"/>
                    </a:cubicBezTo>
                    <a:lnTo>
                      <a:pt x="4295775" y="3810"/>
                    </a:lnTo>
                    <a:cubicBezTo>
                      <a:pt x="4326255" y="4763"/>
                      <a:pt x="4356735" y="5715"/>
                      <a:pt x="4385310" y="6667"/>
                    </a:cubicBezTo>
                    <a:lnTo>
                      <a:pt x="4384358" y="24765"/>
                    </a:lnTo>
                    <a:close/>
                    <a:moveTo>
                      <a:pt x="3934778" y="20002"/>
                    </a:moveTo>
                    <a:lnTo>
                      <a:pt x="3934778" y="1905"/>
                    </a:lnTo>
                    <a:cubicBezTo>
                      <a:pt x="3965258" y="952"/>
                      <a:pt x="3994785" y="952"/>
                      <a:pt x="4025265" y="952"/>
                    </a:cubicBezTo>
                    <a:lnTo>
                      <a:pt x="4025265" y="19050"/>
                    </a:lnTo>
                    <a:cubicBezTo>
                      <a:pt x="3995738" y="19050"/>
                      <a:pt x="3965258" y="19050"/>
                      <a:pt x="3934778" y="20002"/>
                    </a:cubicBezTo>
                    <a:close/>
                    <a:moveTo>
                      <a:pt x="4204335" y="19050"/>
                    </a:moveTo>
                    <a:cubicBezTo>
                      <a:pt x="4174808" y="18098"/>
                      <a:pt x="4145280" y="18098"/>
                      <a:pt x="4114800" y="18098"/>
                    </a:cubicBezTo>
                    <a:lnTo>
                      <a:pt x="4114800" y="0"/>
                    </a:lnTo>
                    <a:cubicBezTo>
                      <a:pt x="4145280" y="0"/>
                      <a:pt x="4175760" y="0"/>
                      <a:pt x="4205288" y="952"/>
                    </a:cubicBezTo>
                    <a:lnTo>
                      <a:pt x="4204335" y="1905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" name="Google Shape;341;p29">
                <a:extLst>
                  <a:ext uri="{FF2B5EF4-FFF2-40B4-BE49-F238E27FC236}">
                    <a16:creationId xmlns:a16="http://schemas.microsoft.com/office/drawing/2014/main" id="{F65527B2-2BE4-4908-8F7E-13DCD4EB99B6}"/>
                  </a:ext>
                </a:extLst>
              </p:cNvPr>
              <p:cNvSpPr/>
              <p:nvPr/>
            </p:nvSpPr>
            <p:spPr>
              <a:xfrm>
                <a:off x="3291839" y="3850957"/>
                <a:ext cx="66674" cy="50482"/>
              </a:xfrm>
              <a:custGeom>
                <a:avLst/>
                <a:gdLst/>
                <a:ahLst/>
                <a:cxnLst/>
                <a:rect l="l" t="t" r="r" b="b"/>
                <a:pathLst>
                  <a:path w="66674" h="50482" extrusionOk="0">
                    <a:moveTo>
                      <a:pt x="64770" y="50482"/>
                    </a:moveTo>
                    <a:cubicBezTo>
                      <a:pt x="35242" y="45720"/>
                      <a:pt x="20003" y="42863"/>
                      <a:pt x="20003" y="42863"/>
                    </a:cubicBezTo>
                    <a:lnTo>
                      <a:pt x="0" y="39052"/>
                    </a:lnTo>
                    <a:lnTo>
                      <a:pt x="52387" y="0"/>
                    </a:lnTo>
                    <a:lnTo>
                      <a:pt x="62865" y="14288"/>
                    </a:lnTo>
                    <a:lnTo>
                      <a:pt x="42862" y="28575"/>
                    </a:lnTo>
                    <a:cubicBezTo>
                      <a:pt x="49530" y="29527"/>
                      <a:pt x="57150" y="31432"/>
                      <a:pt x="66675" y="32385"/>
                    </a:cubicBezTo>
                    <a:lnTo>
                      <a:pt x="64770" y="5048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3" name="Google Shape;342;p29">
                <a:extLst>
                  <a:ext uri="{FF2B5EF4-FFF2-40B4-BE49-F238E27FC236}">
                    <a16:creationId xmlns:a16="http://schemas.microsoft.com/office/drawing/2014/main" id="{C83073C7-507C-4D9F-A20C-24194D2E86BC}"/>
                  </a:ext>
                </a:extLst>
              </p:cNvPr>
              <p:cNvSpPr/>
              <p:nvPr/>
            </p:nvSpPr>
            <p:spPr>
              <a:xfrm>
                <a:off x="3417569" y="3522345"/>
                <a:ext cx="376237" cy="287654"/>
              </a:xfrm>
              <a:custGeom>
                <a:avLst/>
                <a:gdLst/>
                <a:ahLst/>
                <a:cxnLst/>
                <a:rect l="l" t="t" r="r" b="b"/>
                <a:pathLst>
                  <a:path w="376237" h="287654" extrusionOk="0">
                    <a:moveTo>
                      <a:pt x="10478" y="287655"/>
                    </a:moveTo>
                    <a:lnTo>
                      <a:pt x="0" y="273367"/>
                    </a:lnTo>
                    <a:lnTo>
                      <a:pt x="73343" y="219075"/>
                    </a:lnTo>
                    <a:lnTo>
                      <a:pt x="83820" y="233363"/>
                    </a:lnTo>
                    <a:lnTo>
                      <a:pt x="10478" y="287655"/>
                    </a:lnTo>
                    <a:close/>
                    <a:moveTo>
                      <a:pt x="157163" y="178117"/>
                    </a:moveTo>
                    <a:lnTo>
                      <a:pt x="145733" y="163830"/>
                    </a:lnTo>
                    <a:lnTo>
                      <a:pt x="219075" y="109538"/>
                    </a:lnTo>
                    <a:lnTo>
                      <a:pt x="229553" y="123825"/>
                    </a:lnTo>
                    <a:lnTo>
                      <a:pt x="157163" y="178117"/>
                    </a:lnTo>
                    <a:close/>
                    <a:moveTo>
                      <a:pt x="302895" y="69532"/>
                    </a:moveTo>
                    <a:lnTo>
                      <a:pt x="292418" y="54292"/>
                    </a:lnTo>
                    <a:lnTo>
                      <a:pt x="365760" y="0"/>
                    </a:lnTo>
                    <a:lnTo>
                      <a:pt x="376238" y="14288"/>
                    </a:lnTo>
                    <a:lnTo>
                      <a:pt x="302895" y="695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4" name="Google Shape;343;p29">
                <a:extLst>
                  <a:ext uri="{FF2B5EF4-FFF2-40B4-BE49-F238E27FC236}">
                    <a16:creationId xmlns:a16="http://schemas.microsoft.com/office/drawing/2014/main" id="{680444D2-3F72-41B6-AD32-B23997D095AF}"/>
                  </a:ext>
                </a:extLst>
              </p:cNvPr>
              <p:cNvSpPr/>
              <p:nvPr/>
            </p:nvSpPr>
            <p:spPr>
              <a:xfrm>
                <a:off x="3855719" y="3412807"/>
                <a:ext cx="57150" cy="69532"/>
              </a:xfrm>
              <a:custGeom>
                <a:avLst/>
                <a:gdLst/>
                <a:ahLst/>
                <a:cxnLst/>
                <a:rect l="l" t="t" r="r" b="b"/>
                <a:pathLst>
                  <a:path w="57150" h="69532" extrusionOk="0">
                    <a:moveTo>
                      <a:pt x="11430" y="69532"/>
                    </a:moveTo>
                    <a:lnTo>
                      <a:pt x="0" y="55245"/>
                    </a:lnTo>
                    <a:lnTo>
                      <a:pt x="26670" y="35242"/>
                    </a:lnTo>
                    <a:lnTo>
                      <a:pt x="952" y="14288"/>
                    </a:lnTo>
                    <a:lnTo>
                      <a:pt x="11430" y="0"/>
                    </a:lnTo>
                    <a:lnTo>
                      <a:pt x="57150" y="3524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5" name="Google Shape;344;p29">
                <a:extLst>
                  <a:ext uri="{FF2B5EF4-FFF2-40B4-BE49-F238E27FC236}">
                    <a16:creationId xmlns:a16="http://schemas.microsoft.com/office/drawing/2014/main" id="{C1D5C437-FB7D-47DB-AB7C-8D744C4D4D3F}"/>
                  </a:ext>
                </a:extLst>
              </p:cNvPr>
              <p:cNvSpPr/>
              <p:nvPr/>
            </p:nvSpPr>
            <p:spPr>
              <a:xfrm>
                <a:off x="3557587" y="3179444"/>
                <a:ext cx="235267" cy="189547"/>
              </a:xfrm>
              <a:custGeom>
                <a:avLst/>
                <a:gdLst/>
                <a:ahLst/>
                <a:cxnLst/>
                <a:rect l="l" t="t" r="r" b="b"/>
                <a:pathLst>
                  <a:path w="235267" h="189547" extrusionOk="0">
                    <a:moveTo>
                      <a:pt x="223838" y="189548"/>
                    </a:moveTo>
                    <a:lnTo>
                      <a:pt x="149542" y="131445"/>
                    </a:lnTo>
                    <a:lnTo>
                      <a:pt x="160973" y="117157"/>
                    </a:lnTo>
                    <a:lnTo>
                      <a:pt x="235267" y="175260"/>
                    </a:lnTo>
                    <a:lnTo>
                      <a:pt x="223838" y="189548"/>
                    </a:lnTo>
                    <a:close/>
                    <a:moveTo>
                      <a:pt x="75248" y="72390"/>
                    </a:moveTo>
                    <a:lnTo>
                      <a:pt x="0" y="14288"/>
                    </a:lnTo>
                    <a:lnTo>
                      <a:pt x="11430" y="0"/>
                    </a:lnTo>
                    <a:lnTo>
                      <a:pt x="85725" y="58103"/>
                    </a:lnTo>
                    <a:lnTo>
                      <a:pt x="75248" y="7239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46" name="Google Shape;279;p27">
            <a:extLst>
              <a:ext uri="{FF2B5EF4-FFF2-40B4-BE49-F238E27FC236}">
                <a16:creationId xmlns:a16="http://schemas.microsoft.com/office/drawing/2014/main" id="{EA5B6CC4-194E-4AE9-9ED3-BA8B72D926AD}"/>
              </a:ext>
            </a:extLst>
          </p:cNvPr>
          <p:cNvSpPr txBox="1">
            <a:spLocks/>
          </p:cNvSpPr>
          <p:nvPr/>
        </p:nvSpPr>
        <p:spPr>
          <a:xfrm>
            <a:off x="3477019" y="837204"/>
            <a:ext cx="4369853" cy="7143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Just Another Hand"/>
              <a:buNone/>
              <a:defRPr sz="8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Just Another Hand"/>
              <a:buNone/>
              <a:defRPr sz="8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Just Another Hand"/>
              <a:buNone/>
              <a:defRPr sz="8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Just Another Hand"/>
              <a:buNone/>
              <a:defRPr sz="8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Just Another Hand"/>
              <a:buNone/>
              <a:defRPr sz="8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Just Another Hand"/>
              <a:buNone/>
              <a:defRPr sz="8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Just Another Hand"/>
              <a:buNone/>
              <a:defRPr sz="8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Just Another Hand"/>
              <a:buNone/>
              <a:defRPr sz="8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Just Another Hand"/>
              <a:buNone/>
              <a:defRPr sz="8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9pPr>
          </a:lstStyle>
          <a:p>
            <a:pPr>
              <a:buSzPts val="15000"/>
            </a:pPr>
            <a:r>
              <a:rPr lang="ar-SA" sz="3200" dirty="0">
                <a:solidFill>
                  <a:srgbClr val="00B0F0"/>
                </a:solidFill>
                <a:cs typeface="MCS Modern S_U normal." pitchFamily="2" charset="-78"/>
              </a:rPr>
              <a:t>معلومة هامة </a:t>
            </a:r>
          </a:p>
        </p:txBody>
      </p:sp>
      <p:pic>
        <p:nvPicPr>
          <p:cNvPr id="7" name="صورة 6">
            <a:extLst>
              <a:ext uri="{FF2B5EF4-FFF2-40B4-BE49-F238E27FC236}">
                <a16:creationId xmlns:a16="http://schemas.microsoft.com/office/drawing/2014/main" id="{A4ACE539-C510-480D-A0FD-09C20DEB8B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4040" y="1734435"/>
            <a:ext cx="9027461" cy="4772691"/>
          </a:xfrm>
          <a:prstGeom prst="rect">
            <a:avLst/>
          </a:prstGeom>
        </p:spPr>
      </p:pic>
      <p:cxnSp>
        <p:nvCxnSpPr>
          <p:cNvPr id="49" name="رابط كسهم مستقيم 48">
            <a:extLst>
              <a:ext uri="{FF2B5EF4-FFF2-40B4-BE49-F238E27FC236}">
                <a16:creationId xmlns:a16="http://schemas.microsoft.com/office/drawing/2014/main" id="{CCE35967-8BE3-4300-914D-4D03A09FBE74}"/>
              </a:ext>
            </a:extLst>
          </p:cNvPr>
          <p:cNvCxnSpPr>
            <a:cxnSpLocks/>
          </p:cNvCxnSpPr>
          <p:nvPr/>
        </p:nvCxnSpPr>
        <p:spPr>
          <a:xfrm flipV="1">
            <a:off x="2532176" y="1734435"/>
            <a:ext cx="0" cy="4307135"/>
          </a:xfrm>
          <a:prstGeom prst="straightConnector1">
            <a:avLst/>
          </a:prstGeom>
          <a:ln w="41275">
            <a:solidFill>
              <a:schemeClr val="tx1"/>
            </a:solidFill>
            <a:prstDash val="solid"/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52" name="رابط كسهم مستقيم 51">
            <a:extLst>
              <a:ext uri="{FF2B5EF4-FFF2-40B4-BE49-F238E27FC236}">
                <a16:creationId xmlns:a16="http://schemas.microsoft.com/office/drawing/2014/main" id="{417B57D3-ACDB-46F5-A899-EDD62BB95833}"/>
              </a:ext>
            </a:extLst>
          </p:cNvPr>
          <p:cNvCxnSpPr>
            <a:cxnSpLocks/>
          </p:cNvCxnSpPr>
          <p:nvPr/>
        </p:nvCxnSpPr>
        <p:spPr>
          <a:xfrm flipV="1">
            <a:off x="2523402" y="6041570"/>
            <a:ext cx="8027365" cy="2697"/>
          </a:xfrm>
          <a:prstGeom prst="straightConnector1">
            <a:avLst/>
          </a:prstGeom>
          <a:noFill/>
          <a:ln w="41275" cap="flat" cmpd="sng" algn="ctr">
            <a:solidFill>
              <a:schemeClr val="tx1"/>
            </a:solidFill>
            <a:prstDash val="solid"/>
            <a:tailEnd type="triangle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pic>
        <p:nvPicPr>
          <p:cNvPr id="12" name="صورة 11">
            <a:extLst>
              <a:ext uri="{FF2B5EF4-FFF2-40B4-BE49-F238E27FC236}">
                <a16:creationId xmlns:a16="http://schemas.microsoft.com/office/drawing/2014/main" id="{CAF007BC-F511-4C9C-A9E4-C9FB3449C9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37149" y="874844"/>
            <a:ext cx="2524477" cy="75091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glow rad="101600">
              <a:srgbClr val="00B0F0">
                <a:alpha val="60000"/>
              </a:srgbClr>
            </a:glow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4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رقم الشريحة"/>
          <p:cNvSpPr txBox="1">
            <a:spLocks noGrp="1"/>
          </p:cNvSpPr>
          <p:nvPr>
            <p:ph type="sldNum" sz="quarter" idx="4294967295"/>
          </p:nvPr>
        </p:nvSpPr>
        <p:spPr>
          <a:xfrm>
            <a:off x="5999049" y="6540500"/>
            <a:ext cx="187552" cy="287258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pPr algn="ctr" defTabSz="412750" rtl="1" hangingPunct="0">
              <a:buClrTx/>
            </a:pPr>
            <a:fld id="{86CB4B4D-7CA3-9044-876B-883B54F8677D}" type="slidenum">
              <a:rPr/>
              <a:pPr algn="ctr" defTabSz="412750" rtl="1" hangingPunct="0">
                <a:buClrTx/>
              </a:pPr>
              <a:t>8</a:t>
            </a:fld>
            <a:endParaRPr/>
          </a:p>
        </p:txBody>
      </p:sp>
      <p:grpSp>
        <p:nvGrpSpPr>
          <p:cNvPr id="122" name="١"/>
          <p:cNvGrpSpPr/>
          <p:nvPr/>
        </p:nvGrpSpPr>
        <p:grpSpPr>
          <a:xfrm>
            <a:off x="4111297" y="313214"/>
            <a:ext cx="2536640" cy="3033923"/>
            <a:chOff x="0" y="0"/>
            <a:chExt cx="2311400" cy="4108263"/>
          </a:xfrm>
        </p:grpSpPr>
        <p:sp>
          <p:nvSpPr>
            <p:cNvPr id="121" name="١">
              <a:hlinkClick r:id="rId2" action="ppaction://hlinksldjump"/>
            </p:cNvPr>
            <p:cNvSpPr/>
            <p:nvPr/>
          </p:nvSpPr>
          <p:spPr>
            <a:xfrm>
              <a:off x="203200" y="215900"/>
              <a:ext cx="1905000" cy="3676464"/>
            </a:xfrm>
            <a:prstGeom prst="rect">
              <a:avLst/>
            </a:prstGeom>
            <a:gradFill flip="none" rotWithShape="1">
              <a:gsLst>
                <a:gs pos="0">
                  <a:schemeClr val="accent3"/>
                </a:gs>
                <a:gs pos="100000">
                  <a:schemeClr val="accent3">
                    <a:hueOff val="914337"/>
                    <a:satOff val="31515"/>
                    <a:lumOff val="-30790"/>
                  </a:schemeClr>
                </a:gs>
              </a:gsLst>
              <a:lin ang="5400000" scaled="0"/>
            </a:gradFill>
            <a:ln>
              <a:noFill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defRPr sz="55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Geeza Pro Regular"/>
                </a:defRPr>
              </a:lvl1pPr>
            </a:lstStyle>
            <a:p>
              <a:pPr algn="ctr" defTabSz="412750" hangingPunct="0">
                <a:buClrTx/>
                <a:defRPr/>
              </a:pPr>
              <a:r>
                <a:rPr sz="2750">
                  <a:latin typeface="Geeza Pro Regular"/>
                </a:rPr>
                <a:t>١</a:t>
              </a:r>
            </a:p>
          </p:txBody>
        </p:sp>
        <p:pic>
          <p:nvPicPr>
            <p:cNvPr id="120" name="١ ١" descr="١ ١"/>
            <p:cNvPicPr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2311400" cy="4108264"/>
            </a:xfrm>
            <a:prstGeom prst="rect">
              <a:avLst/>
            </a:prstGeom>
            <a:effectLst/>
          </p:spPr>
        </p:pic>
      </p:grpSp>
      <p:grpSp>
        <p:nvGrpSpPr>
          <p:cNvPr id="125" name="٢"/>
          <p:cNvGrpSpPr/>
          <p:nvPr/>
        </p:nvGrpSpPr>
        <p:grpSpPr>
          <a:xfrm>
            <a:off x="2214910" y="3582314"/>
            <a:ext cx="2568151" cy="3033923"/>
            <a:chOff x="0" y="0"/>
            <a:chExt cx="2311400" cy="4108263"/>
          </a:xfrm>
        </p:grpSpPr>
        <p:sp>
          <p:nvSpPr>
            <p:cNvPr id="124" name="٢">
              <a:hlinkClick r:id="rId4" action="ppaction://hlinksldjump"/>
            </p:cNvPr>
            <p:cNvSpPr/>
            <p:nvPr/>
          </p:nvSpPr>
          <p:spPr>
            <a:xfrm>
              <a:off x="203200" y="215900"/>
              <a:ext cx="1905000" cy="3676464"/>
            </a:xfrm>
            <a:prstGeom prst="rect">
              <a:avLst/>
            </a:prstGeom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hueOff val="260011"/>
                    <a:satOff val="17755"/>
                    <a:lumOff val="-25437"/>
                  </a:schemeClr>
                </a:gs>
              </a:gsLst>
              <a:lin ang="5400000" scaled="0"/>
            </a:gradFill>
            <a:ln>
              <a:noFill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defRPr sz="55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Geeza Pro Regular"/>
                </a:defRPr>
              </a:lvl1pPr>
            </a:lstStyle>
            <a:p>
              <a:pPr algn="ctr" defTabSz="412750" hangingPunct="0">
                <a:buClrTx/>
                <a:defRPr/>
              </a:pPr>
              <a:r>
                <a:rPr sz="2750">
                  <a:latin typeface="Geeza Pro Regular"/>
                </a:rPr>
                <a:t>٢</a:t>
              </a:r>
            </a:p>
          </p:txBody>
        </p:sp>
        <p:pic>
          <p:nvPicPr>
            <p:cNvPr id="123" name="٢ ٢" descr="٢ ٢"/>
            <p:cNvPicPr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2311400" cy="4108264"/>
            </a:xfrm>
            <a:prstGeom prst="rect">
              <a:avLst/>
            </a:prstGeom>
            <a:effectLst/>
          </p:spPr>
        </p:pic>
      </p:grpSp>
      <p:grpSp>
        <p:nvGrpSpPr>
          <p:cNvPr id="128" name="٣"/>
          <p:cNvGrpSpPr/>
          <p:nvPr/>
        </p:nvGrpSpPr>
        <p:grpSpPr>
          <a:xfrm>
            <a:off x="0" y="241763"/>
            <a:ext cx="2568151" cy="3033923"/>
            <a:chOff x="0" y="0"/>
            <a:chExt cx="2311400" cy="4108263"/>
          </a:xfrm>
        </p:grpSpPr>
        <p:sp>
          <p:nvSpPr>
            <p:cNvPr id="127" name="٣">
              <a:hlinkClick r:id="rId5" action="ppaction://hlinksldjump"/>
            </p:cNvPr>
            <p:cNvSpPr/>
            <p:nvPr/>
          </p:nvSpPr>
          <p:spPr>
            <a:xfrm>
              <a:off x="203200" y="215900"/>
              <a:ext cx="1905000" cy="3676464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Off val="16847"/>
                  </a:schemeClr>
                </a:gs>
                <a:gs pos="100000">
                  <a:schemeClr val="accent1">
                    <a:lumOff val="-13575"/>
                  </a:schemeClr>
                </a:gs>
              </a:gsLst>
              <a:lin ang="5400000" scaled="0"/>
            </a:gradFill>
            <a:ln>
              <a:noFill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defRPr sz="55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Geeza Pro Regular"/>
                </a:defRPr>
              </a:lvl1pPr>
            </a:lstStyle>
            <a:p>
              <a:pPr algn="ctr" defTabSz="412750" hangingPunct="0">
                <a:buClrTx/>
                <a:defRPr/>
              </a:pPr>
              <a:r>
                <a:rPr sz="2750">
                  <a:latin typeface="Geeza Pro Regular"/>
                </a:rPr>
                <a:t>٣</a:t>
              </a:r>
            </a:p>
          </p:txBody>
        </p:sp>
        <p:pic>
          <p:nvPicPr>
            <p:cNvPr id="126" name="٣ ٣" descr="٣ ٣"/>
            <p:cNvPicPr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2311400" cy="4108264"/>
            </a:xfrm>
            <a:prstGeom prst="rect">
              <a:avLst/>
            </a:prstGeom>
            <a:effectLst/>
          </p:spPr>
        </p:pic>
      </p:grpSp>
      <p:grpSp>
        <p:nvGrpSpPr>
          <p:cNvPr id="140" name="استراتيجية البطاقات الملونة"/>
          <p:cNvGrpSpPr/>
          <p:nvPr/>
        </p:nvGrpSpPr>
        <p:grpSpPr>
          <a:xfrm>
            <a:off x="6873709" y="440319"/>
            <a:ext cx="4526948" cy="1538447"/>
            <a:chOff x="0" y="0"/>
            <a:chExt cx="9053893" cy="3076893"/>
          </a:xfrm>
        </p:grpSpPr>
        <p:sp>
          <p:nvSpPr>
            <p:cNvPr id="139" name="استراتيجية البطاقات الملونة">
              <a:hlinkClick r:id="rId2" action="ppaction://hlinksldjump"/>
            </p:cNvPr>
            <p:cNvSpPr/>
            <p:nvPr/>
          </p:nvSpPr>
          <p:spPr>
            <a:xfrm>
              <a:off x="139700" y="139700"/>
              <a:ext cx="8774494" cy="2797494"/>
            </a:xfrm>
            <a:prstGeom prst="rect">
              <a:avLst/>
            </a:prstGeom>
            <a:blipFill rotWithShape="1">
              <a:blip r:embed="rId6"/>
              <a:srcRect/>
              <a:stretch>
                <a:fillRect/>
              </a:stretch>
            </a:blipFill>
            <a:ln>
              <a:noFill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defRPr sz="5500" b="0">
                  <a:latin typeface="+mn-lt"/>
                  <a:ea typeface="+mn-ea"/>
                  <a:cs typeface="+mn-cs"/>
                  <a:sym typeface="Geeza Pro Regular"/>
                </a:defRPr>
              </a:lvl1pPr>
            </a:lstStyle>
            <a:p>
              <a:pPr algn="ctr" defTabSz="412750" hangingPunct="0">
                <a:buClrTx/>
                <a:defRPr/>
              </a:pPr>
              <a:r>
                <a:rPr sz="2750">
                  <a:latin typeface="Geeza Pro Regular"/>
                </a:rPr>
                <a:t>استراتيجية البطاقات الملونة </a:t>
              </a:r>
            </a:p>
          </p:txBody>
        </p:sp>
        <p:pic>
          <p:nvPicPr>
            <p:cNvPr id="138" name="استراتيجية البطاقات الملونة استراتيجية البطاقات الملونة " descr="استراتيجية البطاقات الملونة استراتيجية البطاقات الملونة "/>
            <p:cNvPicPr>
              <a:picLocks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0" y="0"/>
              <a:ext cx="9053894" cy="3076894"/>
            </a:xfrm>
            <a:prstGeom prst="rect">
              <a:avLst/>
            </a:prstGeom>
            <a:effectLst/>
          </p:spPr>
        </p:pic>
      </p:grpSp>
      <p:pic>
        <p:nvPicPr>
          <p:cNvPr id="141" name="IMG_EF7E23C8D91F-1.jpeg" descr="IMG_EF7E23C8D91F-1.jpeg"/>
          <p:cNvPicPr>
            <a:picLocks noChangeAspect="1"/>
          </p:cNvPicPr>
          <p:nvPr/>
        </p:nvPicPr>
        <p:blipFill>
          <a:blip r:embed="rId8"/>
          <a:srcRect l="33688" t="23485" r="33195" b="29427"/>
          <a:stretch>
            <a:fillRect/>
          </a:stretch>
        </p:blipFill>
        <p:spPr>
          <a:xfrm flipH="1">
            <a:off x="7323067" y="3085200"/>
            <a:ext cx="2743752" cy="39012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23" h="21593" extrusionOk="0">
                <a:moveTo>
                  <a:pt x="9786" y="0"/>
                </a:moveTo>
                <a:cubicBezTo>
                  <a:pt x="9198" y="1"/>
                  <a:pt x="8574" y="51"/>
                  <a:pt x="7913" y="149"/>
                </a:cubicBezTo>
                <a:cubicBezTo>
                  <a:pt x="3903" y="742"/>
                  <a:pt x="3012" y="2086"/>
                  <a:pt x="3141" y="7352"/>
                </a:cubicBezTo>
                <a:cubicBezTo>
                  <a:pt x="3185" y="9186"/>
                  <a:pt x="3102" y="11050"/>
                  <a:pt x="2955" y="11494"/>
                </a:cubicBezTo>
                <a:cubicBezTo>
                  <a:pt x="2754" y="12098"/>
                  <a:pt x="2828" y="12413"/>
                  <a:pt x="3255" y="12747"/>
                </a:cubicBezTo>
                <a:cubicBezTo>
                  <a:pt x="3793" y="13169"/>
                  <a:pt x="3720" y="13250"/>
                  <a:pt x="1913" y="14217"/>
                </a:cubicBezTo>
                <a:cubicBezTo>
                  <a:pt x="662" y="14886"/>
                  <a:pt x="0" y="15418"/>
                  <a:pt x="0" y="15754"/>
                </a:cubicBezTo>
                <a:cubicBezTo>
                  <a:pt x="0" y="16365"/>
                  <a:pt x="3336" y="19639"/>
                  <a:pt x="3959" y="19639"/>
                </a:cubicBezTo>
                <a:cubicBezTo>
                  <a:pt x="4668" y="19639"/>
                  <a:pt x="5386" y="20370"/>
                  <a:pt x="5914" y="21593"/>
                </a:cubicBezTo>
                <a:lnTo>
                  <a:pt x="15145" y="21593"/>
                </a:lnTo>
                <a:cubicBezTo>
                  <a:pt x="15056" y="21022"/>
                  <a:pt x="15236" y="20845"/>
                  <a:pt x="15811" y="20360"/>
                </a:cubicBezTo>
                <a:cubicBezTo>
                  <a:pt x="16283" y="19962"/>
                  <a:pt x="16792" y="19691"/>
                  <a:pt x="16944" y="19758"/>
                </a:cubicBezTo>
                <a:cubicBezTo>
                  <a:pt x="17249" y="19891"/>
                  <a:pt x="19223" y="18267"/>
                  <a:pt x="20345" y="16959"/>
                </a:cubicBezTo>
                <a:cubicBezTo>
                  <a:pt x="20881" y="16334"/>
                  <a:pt x="20978" y="16006"/>
                  <a:pt x="20723" y="15669"/>
                </a:cubicBezTo>
                <a:cubicBezTo>
                  <a:pt x="20476" y="15341"/>
                  <a:pt x="20529" y="15065"/>
                  <a:pt x="20915" y="14675"/>
                </a:cubicBezTo>
                <a:cubicBezTo>
                  <a:pt x="21600" y="13981"/>
                  <a:pt x="21592" y="13183"/>
                  <a:pt x="20890" y="12134"/>
                </a:cubicBezTo>
                <a:cubicBezTo>
                  <a:pt x="20360" y="11342"/>
                  <a:pt x="20365" y="10706"/>
                  <a:pt x="20910" y="9790"/>
                </a:cubicBezTo>
                <a:cubicBezTo>
                  <a:pt x="21081" y="9504"/>
                  <a:pt x="20644" y="8985"/>
                  <a:pt x="19432" y="8036"/>
                </a:cubicBezTo>
                <a:cubicBezTo>
                  <a:pt x="17777" y="6741"/>
                  <a:pt x="17019" y="5776"/>
                  <a:pt x="17429" y="5486"/>
                </a:cubicBezTo>
                <a:cubicBezTo>
                  <a:pt x="17536" y="5410"/>
                  <a:pt x="17337" y="5060"/>
                  <a:pt x="16987" y="4707"/>
                </a:cubicBezTo>
                <a:cubicBezTo>
                  <a:pt x="16637" y="4355"/>
                  <a:pt x="15938" y="3459"/>
                  <a:pt x="15435" y="2717"/>
                </a:cubicBezTo>
                <a:cubicBezTo>
                  <a:pt x="14196" y="892"/>
                  <a:pt x="12333" y="-7"/>
                  <a:pt x="9786" y="0"/>
                </a:cubicBezTo>
                <a:close/>
              </a:path>
            </a:pathLst>
          </a:cu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0" presetClass="entr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000"/>
                            </p:stCondLst>
                            <p:childTnLst>
                              <p:par>
                                <p:cTn id="28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" grpId="0" animBg="1" advAuto="0"/>
      <p:bldP spid="125" grpId="0" animBg="1" advAuto="0"/>
      <p:bldP spid="128" grpId="0" animBg="1" advAuto="0"/>
      <p:bldP spid="140" grpId="0" animBg="1" advAuto="0"/>
      <p:bldP spid="141" grpId="0" animBg="1" advAuto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" name="Picture 39" descr="Picture 39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91557" y="5590411"/>
            <a:ext cx="616301" cy="616300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47" name="السؤال الاول"/>
          <p:cNvGrpSpPr/>
          <p:nvPr/>
        </p:nvGrpSpPr>
        <p:grpSpPr>
          <a:xfrm>
            <a:off x="6291943" y="0"/>
            <a:ext cx="5900057" cy="1189586"/>
            <a:chOff x="0" y="0"/>
            <a:chExt cx="18159917" cy="7637669"/>
          </a:xfrm>
        </p:grpSpPr>
        <p:sp>
          <p:nvSpPr>
            <p:cNvPr id="146" name="السؤال الاول"/>
            <p:cNvSpPr/>
            <p:nvPr/>
          </p:nvSpPr>
          <p:spPr>
            <a:xfrm>
              <a:off x="203200" y="215900"/>
              <a:ext cx="17753518" cy="7205870"/>
            </a:xfrm>
            <a:prstGeom prst="rect">
              <a:avLst/>
            </a:prstGeom>
            <a:gradFill flip="none" rotWithShape="1">
              <a:gsLst>
                <a:gs pos="0">
                  <a:schemeClr val="accent3"/>
                </a:gs>
                <a:gs pos="100000">
                  <a:schemeClr val="accent3">
                    <a:hueOff val="914337"/>
                    <a:satOff val="31515"/>
                    <a:lumOff val="-30790"/>
                  </a:schemeClr>
                </a:gs>
              </a:gsLst>
              <a:lin ang="5400000" scaled="0"/>
            </a:gradFill>
            <a:ln>
              <a:noFill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defRPr sz="10400" b="0">
                  <a:solidFill>
                    <a:srgbClr val="FFFFFF"/>
                  </a:solidFill>
                  <a:latin typeface="Mishafi Regular"/>
                  <a:ea typeface="Mishafi Regular"/>
                  <a:cs typeface="Mishafi Regular"/>
                  <a:sym typeface="Mishafi Regular"/>
                </a:defRPr>
              </a:lvl1pPr>
            </a:lstStyle>
            <a:p>
              <a:pPr algn="ctr" defTabSz="412750" hangingPunct="0">
                <a:buClrTx/>
                <a:defRPr/>
              </a:pPr>
              <a:r>
                <a:rPr sz="5200"/>
                <a:t>السؤال الاول</a:t>
              </a:r>
            </a:p>
          </p:txBody>
        </p:sp>
        <p:pic>
          <p:nvPicPr>
            <p:cNvPr id="145" name="السؤال الاول السؤال الاول" descr="السؤال الاول السؤال الاول"/>
            <p:cNvPicPr>
              <a:picLocks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0" y="0"/>
              <a:ext cx="18159918" cy="7637670"/>
            </a:xfrm>
            <a:prstGeom prst="rect">
              <a:avLst/>
            </a:prstGeom>
            <a:effectLst/>
          </p:spPr>
        </p:pic>
      </p:grpSp>
      <p:pic>
        <p:nvPicPr>
          <p:cNvPr id="149" name="ممتاز.wav" descr="ممتاز.wav"/>
          <p:cNvPicPr>
            <a:picLocks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13658" y="5700801"/>
            <a:ext cx="285751" cy="285751"/>
          </a:xfrm>
          <a:prstGeom prst="rect">
            <a:avLst/>
          </a:prstGeom>
          <a:ln w="12700">
            <a:miter lim="400000"/>
          </a:ln>
        </p:spPr>
      </p:pic>
      <p:pic>
        <p:nvPicPr>
          <p:cNvPr id="3" name="صورة 2">
            <a:extLst>
              <a:ext uri="{FF2B5EF4-FFF2-40B4-BE49-F238E27FC236}">
                <a16:creationId xmlns:a16="http://schemas.microsoft.com/office/drawing/2014/main" id="{B9614B6C-9056-45F0-95A4-0543DA526EF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3658" y="196913"/>
            <a:ext cx="4170562" cy="319699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glow rad="101600">
              <a:srgbClr val="E3AD76">
                <a:alpha val="60000"/>
              </a:srgbClr>
            </a:glow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D01F38DB-DE5F-4771-8F1C-25B60200B92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79406" y="2703399"/>
            <a:ext cx="5375138" cy="103052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glow rad="101600">
              <a:srgbClr val="E3AD76">
                <a:alpha val="60000"/>
              </a:srgbClr>
            </a:glow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صورة 6">
            <a:extLst>
              <a:ext uri="{FF2B5EF4-FFF2-40B4-BE49-F238E27FC236}">
                <a16:creationId xmlns:a16="http://schemas.microsoft.com/office/drawing/2014/main" id="{25FA69A6-2885-4BA5-9FD4-3E2A9802EB9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00600" y="1420451"/>
            <a:ext cx="7053944" cy="72403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glow rad="101600">
              <a:srgbClr val="E3AD76">
                <a:alpha val="60000"/>
              </a:srgbClr>
            </a:glow>
            <a:outerShdw blurRad="254000" algn="tl" rotWithShape="0">
              <a:srgbClr val="000000">
                <a:alpha val="43000"/>
              </a:srgbClr>
            </a:outerShdw>
          </a:effectLst>
        </p:spPr>
      </p:pic>
      <p:grpSp>
        <p:nvGrpSpPr>
          <p:cNvPr id="8" name="مجموعة 7">
            <a:extLst>
              <a:ext uri="{FF2B5EF4-FFF2-40B4-BE49-F238E27FC236}">
                <a16:creationId xmlns:a16="http://schemas.microsoft.com/office/drawing/2014/main" id="{F4A09310-FCF0-4A90-BD27-C7345354BA04}"/>
              </a:ext>
            </a:extLst>
          </p:cNvPr>
          <p:cNvGrpSpPr/>
          <p:nvPr/>
        </p:nvGrpSpPr>
        <p:grpSpPr>
          <a:xfrm>
            <a:off x="3953991" y="4203574"/>
            <a:ext cx="3157564" cy="2130437"/>
            <a:chOff x="3953991" y="4203574"/>
            <a:chExt cx="3157564" cy="2130437"/>
          </a:xfrm>
        </p:grpSpPr>
        <p:grpSp>
          <p:nvGrpSpPr>
            <p:cNvPr id="18" name="Google Shape;911;p41">
              <a:extLst>
                <a:ext uri="{FF2B5EF4-FFF2-40B4-BE49-F238E27FC236}">
                  <a16:creationId xmlns:a16="http://schemas.microsoft.com/office/drawing/2014/main" id="{CCDD2159-1198-4898-8F44-DDC2BECE2B4B}"/>
                </a:ext>
              </a:extLst>
            </p:cNvPr>
            <p:cNvGrpSpPr/>
            <p:nvPr/>
          </p:nvGrpSpPr>
          <p:grpSpPr>
            <a:xfrm rot="918591">
              <a:off x="4337416" y="4303791"/>
              <a:ext cx="2750356" cy="2030220"/>
              <a:chOff x="2368761" y="841731"/>
              <a:chExt cx="3148926" cy="3321893"/>
            </a:xfrm>
          </p:grpSpPr>
          <p:sp>
            <p:nvSpPr>
              <p:cNvPr id="19" name="Google Shape;912;p41">
                <a:extLst>
                  <a:ext uri="{FF2B5EF4-FFF2-40B4-BE49-F238E27FC236}">
                    <a16:creationId xmlns:a16="http://schemas.microsoft.com/office/drawing/2014/main" id="{843FE5B4-E96E-4B68-90A5-31F78B11F1CC}"/>
                  </a:ext>
                </a:extLst>
              </p:cNvPr>
              <p:cNvSpPr/>
              <p:nvPr/>
            </p:nvSpPr>
            <p:spPr>
              <a:xfrm rot="-5400000">
                <a:off x="2281268" y="934270"/>
                <a:ext cx="3321893" cy="3136815"/>
              </a:xfrm>
              <a:custGeom>
                <a:avLst/>
                <a:gdLst/>
                <a:ahLst/>
                <a:cxnLst/>
                <a:rect l="l" t="t" r="r" b="b"/>
                <a:pathLst>
                  <a:path w="3321893" h="3136815" extrusionOk="0">
                    <a:moveTo>
                      <a:pt x="15340" y="3136815"/>
                    </a:moveTo>
                    <a:lnTo>
                      <a:pt x="7823" y="3136815"/>
                    </a:lnTo>
                    <a:lnTo>
                      <a:pt x="7246" y="3128385"/>
                    </a:lnTo>
                    <a:cubicBezTo>
                      <a:pt x="6349" y="3090892"/>
                      <a:pt x="7943" y="3056246"/>
                      <a:pt x="7943" y="3056246"/>
                    </a:cubicBezTo>
                    <a:close/>
                    <a:moveTo>
                      <a:pt x="3321893" y="1"/>
                    </a:moveTo>
                    <a:lnTo>
                      <a:pt x="3321893" y="3136815"/>
                    </a:lnTo>
                    <a:lnTo>
                      <a:pt x="17984" y="3136815"/>
                    </a:lnTo>
                    <a:lnTo>
                      <a:pt x="17230" y="3124210"/>
                    </a:lnTo>
                    <a:cubicBezTo>
                      <a:pt x="10841" y="3016343"/>
                      <a:pt x="1548" y="2851636"/>
                      <a:pt x="1548" y="2806198"/>
                    </a:cubicBezTo>
                    <a:cubicBezTo>
                      <a:pt x="1548" y="2736959"/>
                      <a:pt x="16347" y="2543684"/>
                      <a:pt x="16347" y="2543684"/>
                    </a:cubicBezTo>
                    <a:cubicBezTo>
                      <a:pt x="16347" y="2543684"/>
                      <a:pt x="-3275" y="2373088"/>
                      <a:pt x="1253" y="2303722"/>
                    </a:cubicBezTo>
                    <a:cubicBezTo>
                      <a:pt x="5782" y="2234348"/>
                      <a:pt x="45026" y="2187485"/>
                      <a:pt x="45026" y="2187485"/>
                    </a:cubicBezTo>
                    <a:lnTo>
                      <a:pt x="11470" y="2153021"/>
                    </a:lnTo>
                    <a:cubicBezTo>
                      <a:pt x="11470" y="2153021"/>
                      <a:pt x="-12796" y="1873544"/>
                      <a:pt x="9264" y="1796828"/>
                    </a:cubicBezTo>
                    <a:cubicBezTo>
                      <a:pt x="31324" y="1720106"/>
                      <a:pt x="64414" y="1714619"/>
                      <a:pt x="64414" y="1714619"/>
                    </a:cubicBezTo>
                    <a:cubicBezTo>
                      <a:pt x="64414" y="1714619"/>
                      <a:pt x="44560" y="1646127"/>
                      <a:pt x="64414" y="1558439"/>
                    </a:cubicBezTo>
                    <a:cubicBezTo>
                      <a:pt x="84269" y="1470764"/>
                      <a:pt x="84269" y="1435149"/>
                      <a:pt x="84269" y="1435149"/>
                    </a:cubicBezTo>
                    <a:lnTo>
                      <a:pt x="15882" y="1402265"/>
                    </a:lnTo>
                    <a:cubicBezTo>
                      <a:pt x="15882" y="1402265"/>
                      <a:pt x="5737" y="1346056"/>
                      <a:pt x="7945" y="1296678"/>
                    </a:cubicBezTo>
                    <a:cubicBezTo>
                      <a:pt x="10155" y="1247287"/>
                      <a:pt x="-890" y="948244"/>
                      <a:pt x="3528" y="843983"/>
                    </a:cubicBezTo>
                    <a:cubicBezTo>
                      <a:pt x="7945" y="739728"/>
                      <a:pt x="14320" y="614408"/>
                      <a:pt x="20563" y="573690"/>
                    </a:cubicBezTo>
                    <a:cubicBezTo>
                      <a:pt x="26805" y="532993"/>
                      <a:pt x="4957" y="211218"/>
                      <a:pt x="4957" y="211218"/>
                    </a:cubicBezTo>
                    <a:cubicBezTo>
                      <a:pt x="4957" y="211218"/>
                      <a:pt x="100156" y="224786"/>
                      <a:pt x="107958" y="158882"/>
                    </a:cubicBezTo>
                    <a:cubicBezTo>
                      <a:pt x="115762" y="92978"/>
                      <a:pt x="26805" y="77467"/>
                      <a:pt x="26805" y="77467"/>
                    </a:cubicBezTo>
                    <a:lnTo>
                      <a:pt x="2232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>
                <a:outerShdw blurRad="57150" dist="19050" dir="5400000" algn="bl" rotWithShape="0">
                  <a:srgbClr val="000000">
                    <a:alpha val="29800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>
                  <a:buSzPts val="1800"/>
                </a:pPr>
                <a:endParaRPr sz="1800"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" name="Google Shape;913;p41">
                <a:extLst>
                  <a:ext uri="{FF2B5EF4-FFF2-40B4-BE49-F238E27FC236}">
                    <a16:creationId xmlns:a16="http://schemas.microsoft.com/office/drawing/2014/main" id="{BB75B24E-9E92-4136-9858-56450CCF5D3B}"/>
                  </a:ext>
                </a:extLst>
              </p:cNvPr>
              <p:cNvSpPr/>
              <p:nvPr/>
            </p:nvSpPr>
            <p:spPr>
              <a:xfrm rot="-5400000">
                <a:off x="2321639" y="901972"/>
                <a:ext cx="3243170" cy="3148926"/>
              </a:xfrm>
              <a:custGeom>
                <a:avLst/>
                <a:gdLst/>
                <a:ahLst/>
                <a:cxnLst/>
                <a:rect l="l" t="t" r="r" b="b"/>
                <a:pathLst>
                  <a:path w="3243170" h="3148926" extrusionOk="0">
                    <a:moveTo>
                      <a:pt x="20529" y="3148926"/>
                    </a:moveTo>
                    <a:lnTo>
                      <a:pt x="13055" y="3148926"/>
                    </a:lnTo>
                    <a:lnTo>
                      <a:pt x="10969" y="3138376"/>
                    </a:lnTo>
                    <a:cubicBezTo>
                      <a:pt x="4356" y="3089791"/>
                      <a:pt x="7943" y="3011837"/>
                      <a:pt x="7943" y="3011837"/>
                    </a:cubicBezTo>
                    <a:close/>
                    <a:moveTo>
                      <a:pt x="3243170" y="0"/>
                    </a:moveTo>
                    <a:lnTo>
                      <a:pt x="3243170" y="3148926"/>
                    </a:lnTo>
                    <a:lnTo>
                      <a:pt x="21390" y="3148926"/>
                    </a:lnTo>
                    <a:lnTo>
                      <a:pt x="20126" y="3128183"/>
                    </a:lnTo>
                    <a:cubicBezTo>
                      <a:pt x="14197" y="3030150"/>
                      <a:pt x="1548" y="2814800"/>
                      <a:pt x="1548" y="2761789"/>
                    </a:cubicBezTo>
                    <a:cubicBezTo>
                      <a:pt x="1548" y="2692550"/>
                      <a:pt x="16347" y="2499275"/>
                      <a:pt x="16347" y="2499275"/>
                    </a:cubicBezTo>
                    <a:cubicBezTo>
                      <a:pt x="16347" y="2499275"/>
                      <a:pt x="-3275" y="2328679"/>
                      <a:pt x="1253" y="2259313"/>
                    </a:cubicBezTo>
                    <a:cubicBezTo>
                      <a:pt x="5782" y="2189939"/>
                      <a:pt x="45026" y="2143076"/>
                      <a:pt x="45026" y="2143076"/>
                    </a:cubicBezTo>
                    <a:lnTo>
                      <a:pt x="11470" y="2108612"/>
                    </a:lnTo>
                    <a:cubicBezTo>
                      <a:pt x="11470" y="2108612"/>
                      <a:pt x="-12796" y="1829135"/>
                      <a:pt x="9264" y="1752419"/>
                    </a:cubicBezTo>
                    <a:cubicBezTo>
                      <a:pt x="31324" y="1675697"/>
                      <a:pt x="64414" y="1670210"/>
                      <a:pt x="64414" y="1670210"/>
                    </a:cubicBezTo>
                    <a:cubicBezTo>
                      <a:pt x="64414" y="1670210"/>
                      <a:pt x="44560" y="1601718"/>
                      <a:pt x="64414" y="1514030"/>
                    </a:cubicBezTo>
                    <a:cubicBezTo>
                      <a:pt x="84269" y="1426355"/>
                      <a:pt x="84269" y="1390740"/>
                      <a:pt x="84269" y="1390740"/>
                    </a:cubicBezTo>
                    <a:lnTo>
                      <a:pt x="15882" y="1357856"/>
                    </a:lnTo>
                    <a:cubicBezTo>
                      <a:pt x="15882" y="1357856"/>
                      <a:pt x="5737" y="1301647"/>
                      <a:pt x="7945" y="1252269"/>
                    </a:cubicBezTo>
                    <a:cubicBezTo>
                      <a:pt x="10155" y="1202878"/>
                      <a:pt x="-890" y="903835"/>
                      <a:pt x="3528" y="799574"/>
                    </a:cubicBezTo>
                    <a:cubicBezTo>
                      <a:pt x="7945" y="695319"/>
                      <a:pt x="14320" y="569999"/>
                      <a:pt x="20563" y="529281"/>
                    </a:cubicBezTo>
                    <a:cubicBezTo>
                      <a:pt x="26805" y="488584"/>
                      <a:pt x="4957" y="166809"/>
                      <a:pt x="4957" y="166809"/>
                    </a:cubicBezTo>
                    <a:cubicBezTo>
                      <a:pt x="4957" y="166809"/>
                      <a:pt x="100156" y="180377"/>
                      <a:pt x="107958" y="114473"/>
                    </a:cubicBezTo>
                    <a:cubicBezTo>
                      <a:pt x="115762" y="48569"/>
                      <a:pt x="26805" y="33058"/>
                      <a:pt x="26805" y="33058"/>
                    </a:cubicBezTo>
                    <a:lnTo>
                      <a:pt x="24891" y="0"/>
                    </a:lnTo>
                    <a:close/>
                  </a:path>
                </a:pathLst>
              </a:custGeom>
              <a:solidFill>
                <a:srgbClr val="F3F3F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>
                  <a:buSzPts val="1800"/>
                </a:pPr>
                <a:r>
                  <a:rPr lang="en" sz="1800">
                    <a:latin typeface="Calibri"/>
                    <a:ea typeface="Calibri"/>
                    <a:cs typeface="Calibri"/>
                    <a:sym typeface="Calibri"/>
                  </a:rPr>
                  <a:t>	</a:t>
                </a:r>
                <a:endParaRPr sz="1800"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1" name="Google Shape;914;p41">
              <a:extLst>
                <a:ext uri="{FF2B5EF4-FFF2-40B4-BE49-F238E27FC236}">
                  <a16:creationId xmlns:a16="http://schemas.microsoft.com/office/drawing/2014/main" id="{D3E17A3D-47AB-4819-A0B0-E620F4A34D50}"/>
                </a:ext>
              </a:extLst>
            </p:cNvPr>
            <p:cNvGrpSpPr/>
            <p:nvPr/>
          </p:nvGrpSpPr>
          <p:grpSpPr>
            <a:xfrm>
              <a:off x="4439419" y="4298842"/>
              <a:ext cx="2672136" cy="1866720"/>
              <a:chOff x="1997835" y="1497120"/>
              <a:chExt cx="3652167" cy="3646200"/>
            </a:xfrm>
          </p:grpSpPr>
          <p:sp>
            <p:nvSpPr>
              <p:cNvPr id="22" name="Google Shape;915;p41">
                <a:extLst>
                  <a:ext uri="{FF2B5EF4-FFF2-40B4-BE49-F238E27FC236}">
                    <a16:creationId xmlns:a16="http://schemas.microsoft.com/office/drawing/2014/main" id="{3B9FDFB2-A9F3-46F8-B73D-BB271A43B327}"/>
                  </a:ext>
                </a:extLst>
              </p:cNvPr>
              <p:cNvSpPr/>
              <p:nvPr/>
            </p:nvSpPr>
            <p:spPr>
              <a:xfrm>
                <a:off x="2003802" y="1497120"/>
                <a:ext cx="3646200" cy="3646200"/>
              </a:xfrm>
              <a:prstGeom prst="rect">
                <a:avLst/>
              </a:prstGeom>
              <a:solidFill>
                <a:srgbClr val="F9E6AB"/>
              </a:solidFill>
              <a:ln>
                <a:noFill/>
              </a:ln>
              <a:effectLst>
                <a:outerShdw blurRad="50800" dist="38100" dir="5400000" algn="t" rotWithShape="0">
                  <a:srgbClr val="000000">
                    <a:alpha val="29800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" name="Google Shape;916;p41">
                <a:extLst>
                  <a:ext uri="{FF2B5EF4-FFF2-40B4-BE49-F238E27FC236}">
                    <a16:creationId xmlns:a16="http://schemas.microsoft.com/office/drawing/2014/main" id="{D92A4C2A-DE87-4216-B775-AB36BDF576DF}"/>
                  </a:ext>
                </a:extLst>
              </p:cNvPr>
              <p:cNvSpPr/>
              <p:nvPr/>
            </p:nvSpPr>
            <p:spPr>
              <a:xfrm>
                <a:off x="1997835" y="1502529"/>
                <a:ext cx="3646200" cy="729000"/>
              </a:xfrm>
              <a:prstGeom prst="rect">
                <a:avLst/>
              </a:prstGeom>
              <a:solidFill>
                <a:srgbClr val="000000">
                  <a:alpha val="43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sp>
          <p:nvSpPr>
            <p:cNvPr id="24" name="Google Shape;917;p41">
              <a:extLst>
                <a:ext uri="{FF2B5EF4-FFF2-40B4-BE49-F238E27FC236}">
                  <a16:creationId xmlns:a16="http://schemas.microsoft.com/office/drawing/2014/main" id="{4499F88B-473E-46C0-B451-2C99766A359A}"/>
                </a:ext>
              </a:extLst>
            </p:cNvPr>
            <p:cNvSpPr/>
            <p:nvPr/>
          </p:nvSpPr>
          <p:spPr>
            <a:xfrm rot="-1936539">
              <a:off x="3953991" y="4203574"/>
              <a:ext cx="1574191" cy="311498"/>
            </a:xfrm>
            <a:custGeom>
              <a:avLst/>
              <a:gdLst/>
              <a:ahLst/>
              <a:cxnLst/>
              <a:rect l="l" t="t" r="r" b="b"/>
              <a:pathLst>
                <a:path w="7659384" h="1673412" extrusionOk="0">
                  <a:moveTo>
                    <a:pt x="197437" y="0"/>
                  </a:moveTo>
                  <a:lnTo>
                    <a:pt x="7604587" y="0"/>
                  </a:lnTo>
                  <a:lnTo>
                    <a:pt x="7349060" y="196414"/>
                  </a:lnTo>
                  <a:lnTo>
                    <a:pt x="7659384" y="434947"/>
                  </a:lnTo>
                  <a:lnTo>
                    <a:pt x="7659384" y="462083"/>
                  </a:lnTo>
                  <a:lnTo>
                    <a:pt x="7349061" y="700616"/>
                  </a:lnTo>
                  <a:lnTo>
                    <a:pt x="7658358" y="938359"/>
                  </a:lnTo>
                  <a:lnTo>
                    <a:pt x="7349060" y="1176104"/>
                  </a:lnTo>
                  <a:lnTo>
                    <a:pt x="7659384" y="1414637"/>
                  </a:lnTo>
                  <a:lnTo>
                    <a:pt x="7659384" y="1441774"/>
                  </a:lnTo>
                  <a:lnTo>
                    <a:pt x="7358029" y="1673412"/>
                  </a:lnTo>
                  <a:lnTo>
                    <a:pt x="211955" y="1673412"/>
                  </a:lnTo>
                  <a:lnTo>
                    <a:pt x="327976" y="1584232"/>
                  </a:lnTo>
                  <a:lnTo>
                    <a:pt x="0" y="1332130"/>
                  </a:lnTo>
                  <a:lnTo>
                    <a:pt x="327975" y="1080030"/>
                  </a:lnTo>
                  <a:lnTo>
                    <a:pt x="18678" y="842286"/>
                  </a:lnTo>
                  <a:lnTo>
                    <a:pt x="327976" y="604542"/>
                  </a:lnTo>
                  <a:lnTo>
                    <a:pt x="0" y="352440"/>
                  </a:lnTo>
                  <a:lnTo>
                    <a:pt x="327975" y="100340"/>
                  </a:lnTo>
                  <a:close/>
                </a:path>
              </a:pathLst>
            </a:custGeom>
            <a:solidFill>
              <a:srgbClr val="FFFFFF">
                <a:alpha val="50980"/>
              </a:srgbClr>
            </a:solidFill>
            <a:ln>
              <a:noFill/>
            </a:ln>
          </p:spPr>
          <p:txBody>
            <a:bodyPr spcFirstLastPara="1" wrap="square" lIns="245700" tIns="122825" rIns="245700" bIns="1228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5" name="Google Shape;279;p27">
              <a:extLst>
                <a:ext uri="{FF2B5EF4-FFF2-40B4-BE49-F238E27FC236}">
                  <a16:creationId xmlns:a16="http://schemas.microsoft.com/office/drawing/2014/main" id="{C0860F6D-D5CB-41B0-9325-B5F6C977EFC4}"/>
                </a:ext>
              </a:extLst>
            </p:cNvPr>
            <p:cNvSpPr txBox="1">
              <a:spLocks/>
            </p:cNvSpPr>
            <p:nvPr/>
          </p:nvSpPr>
          <p:spPr>
            <a:xfrm>
              <a:off x="4384221" y="5102104"/>
              <a:ext cx="2399222" cy="29767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0"/>
                <a:buFont typeface="Just Another Hand"/>
                <a:buNone/>
                <a:defRPr sz="8000" b="0" i="0" u="none" strike="noStrike" cap="none">
                  <a:solidFill>
                    <a:schemeClr val="dk1"/>
                  </a:solidFill>
                  <a:latin typeface="Just Another Hand"/>
                  <a:ea typeface="Just Another Hand"/>
                  <a:cs typeface="Just Another Hand"/>
                  <a:sym typeface="Just Another Hand"/>
                </a:defRPr>
              </a:lvl1pPr>
              <a:lvl2pPr marR="0" lvl="1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0"/>
                <a:buFont typeface="Just Another Hand"/>
                <a:buNone/>
                <a:defRPr sz="8000" b="0" i="0" u="none" strike="noStrike" cap="none">
                  <a:solidFill>
                    <a:schemeClr val="dk1"/>
                  </a:solidFill>
                  <a:latin typeface="Just Another Hand"/>
                  <a:ea typeface="Just Another Hand"/>
                  <a:cs typeface="Just Another Hand"/>
                  <a:sym typeface="Just Another Hand"/>
                </a:defRPr>
              </a:lvl2pPr>
              <a:lvl3pPr marR="0" lvl="2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0"/>
                <a:buFont typeface="Just Another Hand"/>
                <a:buNone/>
                <a:defRPr sz="8000" b="0" i="0" u="none" strike="noStrike" cap="none">
                  <a:solidFill>
                    <a:schemeClr val="dk1"/>
                  </a:solidFill>
                  <a:latin typeface="Just Another Hand"/>
                  <a:ea typeface="Just Another Hand"/>
                  <a:cs typeface="Just Another Hand"/>
                  <a:sym typeface="Just Another Hand"/>
                </a:defRPr>
              </a:lvl3pPr>
              <a:lvl4pPr marR="0" lvl="3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0"/>
                <a:buFont typeface="Just Another Hand"/>
                <a:buNone/>
                <a:defRPr sz="8000" b="0" i="0" u="none" strike="noStrike" cap="none">
                  <a:solidFill>
                    <a:schemeClr val="dk1"/>
                  </a:solidFill>
                  <a:latin typeface="Just Another Hand"/>
                  <a:ea typeface="Just Another Hand"/>
                  <a:cs typeface="Just Another Hand"/>
                  <a:sym typeface="Just Another Hand"/>
                </a:defRPr>
              </a:lvl4pPr>
              <a:lvl5pPr marR="0" lvl="4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0"/>
                <a:buFont typeface="Just Another Hand"/>
                <a:buNone/>
                <a:defRPr sz="8000" b="0" i="0" u="none" strike="noStrike" cap="none">
                  <a:solidFill>
                    <a:schemeClr val="dk1"/>
                  </a:solidFill>
                  <a:latin typeface="Just Another Hand"/>
                  <a:ea typeface="Just Another Hand"/>
                  <a:cs typeface="Just Another Hand"/>
                  <a:sym typeface="Just Another Hand"/>
                </a:defRPr>
              </a:lvl5pPr>
              <a:lvl6pPr marR="0" lvl="5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0"/>
                <a:buFont typeface="Just Another Hand"/>
                <a:buNone/>
                <a:defRPr sz="8000" b="0" i="0" u="none" strike="noStrike" cap="none">
                  <a:solidFill>
                    <a:schemeClr val="dk1"/>
                  </a:solidFill>
                  <a:latin typeface="Just Another Hand"/>
                  <a:ea typeface="Just Another Hand"/>
                  <a:cs typeface="Just Another Hand"/>
                  <a:sym typeface="Just Another Hand"/>
                </a:defRPr>
              </a:lvl6pPr>
              <a:lvl7pPr marR="0" lvl="6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0"/>
                <a:buFont typeface="Just Another Hand"/>
                <a:buNone/>
                <a:defRPr sz="8000" b="0" i="0" u="none" strike="noStrike" cap="none">
                  <a:solidFill>
                    <a:schemeClr val="dk1"/>
                  </a:solidFill>
                  <a:latin typeface="Just Another Hand"/>
                  <a:ea typeface="Just Another Hand"/>
                  <a:cs typeface="Just Another Hand"/>
                  <a:sym typeface="Just Another Hand"/>
                </a:defRPr>
              </a:lvl7pPr>
              <a:lvl8pPr marR="0" lvl="7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0"/>
                <a:buFont typeface="Just Another Hand"/>
                <a:buNone/>
                <a:defRPr sz="8000" b="0" i="0" u="none" strike="noStrike" cap="none">
                  <a:solidFill>
                    <a:schemeClr val="dk1"/>
                  </a:solidFill>
                  <a:latin typeface="Just Another Hand"/>
                  <a:ea typeface="Just Another Hand"/>
                  <a:cs typeface="Just Another Hand"/>
                  <a:sym typeface="Just Another Hand"/>
                </a:defRPr>
              </a:lvl8pPr>
              <a:lvl9pPr marR="0" lvl="8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0"/>
                <a:buFont typeface="Just Another Hand"/>
                <a:buNone/>
                <a:defRPr sz="8000" b="0" i="0" u="none" strike="noStrike" cap="none">
                  <a:solidFill>
                    <a:schemeClr val="dk1"/>
                  </a:solidFill>
                  <a:latin typeface="Just Another Hand"/>
                  <a:ea typeface="Just Another Hand"/>
                  <a:cs typeface="Just Another Hand"/>
                  <a:sym typeface="Just Another Hand"/>
                </a:defRPr>
              </a:lvl9pPr>
            </a:lstStyle>
            <a:p>
              <a:pPr>
                <a:buSzPts val="15000"/>
              </a:pPr>
              <a:r>
                <a:rPr lang="ar-SA" sz="4800" dirty="0">
                  <a:solidFill>
                    <a:srgbClr val="0070C0"/>
                  </a:solidFill>
                  <a:latin typeface="ae_Dimnah" panose="02060603050605020204" pitchFamily="18" charset="-78"/>
                  <a:cs typeface="ae_Dimnah" panose="02060603050605020204" pitchFamily="18" charset="-78"/>
                </a:rPr>
                <a:t>9 كجم </a:t>
              </a:r>
            </a:p>
          </p:txBody>
        </p:sp>
      </p:grpSp>
      <p:pic>
        <p:nvPicPr>
          <p:cNvPr id="148" name="IMG_155B2CE43FB8-1.jpeg" descr="IMG_155B2CE43FB8-1.jpeg"/>
          <p:cNvPicPr>
            <a:picLocks noChangeAspect="1"/>
          </p:cNvPicPr>
          <p:nvPr/>
        </p:nvPicPr>
        <p:blipFill>
          <a:blip r:embed="rId11"/>
          <a:srcRect l="5282" t="1356" r="2481" b="1966"/>
          <a:stretch>
            <a:fillRect/>
          </a:stretch>
        </p:blipFill>
        <p:spPr>
          <a:xfrm>
            <a:off x="499409" y="3421243"/>
            <a:ext cx="3207277" cy="33617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1" h="21531" extrusionOk="0">
                <a:moveTo>
                  <a:pt x="14869" y="0"/>
                </a:moveTo>
                <a:lnTo>
                  <a:pt x="14930" y="245"/>
                </a:lnTo>
                <a:cubicBezTo>
                  <a:pt x="15007" y="552"/>
                  <a:pt x="14874" y="713"/>
                  <a:pt x="14489" y="782"/>
                </a:cubicBezTo>
                <a:cubicBezTo>
                  <a:pt x="14240" y="826"/>
                  <a:pt x="13987" y="1079"/>
                  <a:pt x="12845" y="2424"/>
                </a:cubicBezTo>
                <a:cubicBezTo>
                  <a:pt x="12103" y="3298"/>
                  <a:pt x="11470" y="4014"/>
                  <a:pt x="11438" y="4014"/>
                </a:cubicBezTo>
                <a:cubicBezTo>
                  <a:pt x="11406" y="4014"/>
                  <a:pt x="11316" y="3919"/>
                  <a:pt x="11237" y="3804"/>
                </a:cubicBezTo>
                <a:cubicBezTo>
                  <a:pt x="11073" y="3566"/>
                  <a:pt x="10288" y="3048"/>
                  <a:pt x="9793" y="2851"/>
                </a:cubicBezTo>
                <a:cubicBezTo>
                  <a:pt x="9364" y="2680"/>
                  <a:pt x="8758" y="2689"/>
                  <a:pt x="7932" y="2879"/>
                </a:cubicBezTo>
                <a:cubicBezTo>
                  <a:pt x="7099" y="3070"/>
                  <a:pt x="6741" y="3337"/>
                  <a:pt x="6383" y="4034"/>
                </a:cubicBezTo>
                <a:cubicBezTo>
                  <a:pt x="6066" y="4652"/>
                  <a:pt x="5923" y="5272"/>
                  <a:pt x="5923" y="6037"/>
                </a:cubicBezTo>
                <a:cubicBezTo>
                  <a:pt x="5923" y="6630"/>
                  <a:pt x="5829" y="6777"/>
                  <a:pt x="5447" y="6777"/>
                </a:cubicBezTo>
                <a:cubicBezTo>
                  <a:pt x="5205" y="6777"/>
                  <a:pt x="5155" y="6846"/>
                  <a:pt x="4655" y="7857"/>
                </a:cubicBezTo>
                <a:cubicBezTo>
                  <a:pt x="4360" y="8451"/>
                  <a:pt x="4052" y="8961"/>
                  <a:pt x="3970" y="8991"/>
                </a:cubicBezTo>
                <a:cubicBezTo>
                  <a:pt x="3871" y="9027"/>
                  <a:pt x="3703" y="8930"/>
                  <a:pt x="3458" y="8697"/>
                </a:cubicBezTo>
                <a:lnTo>
                  <a:pt x="3092" y="8350"/>
                </a:lnTo>
                <a:lnTo>
                  <a:pt x="4009" y="6209"/>
                </a:lnTo>
                <a:lnTo>
                  <a:pt x="4925" y="4066"/>
                </a:lnTo>
                <a:lnTo>
                  <a:pt x="4564" y="3658"/>
                </a:lnTo>
                <a:cubicBezTo>
                  <a:pt x="4365" y="3433"/>
                  <a:pt x="4202" y="3224"/>
                  <a:pt x="4202" y="3194"/>
                </a:cubicBezTo>
                <a:cubicBezTo>
                  <a:pt x="4202" y="3164"/>
                  <a:pt x="4303" y="3011"/>
                  <a:pt x="4428" y="2856"/>
                </a:cubicBezTo>
                <a:cubicBezTo>
                  <a:pt x="4763" y="2437"/>
                  <a:pt x="4727" y="2396"/>
                  <a:pt x="4109" y="2494"/>
                </a:cubicBezTo>
                <a:lnTo>
                  <a:pt x="3563" y="2580"/>
                </a:lnTo>
                <a:lnTo>
                  <a:pt x="3062" y="2110"/>
                </a:lnTo>
                <a:lnTo>
                  <a:pt x="2559" y="1640"/>
                </a:lnTo>
                <a:lnTo>
                  <a:pt x="2581" y="2199"/>
                </a:lnTo>
                <a:lnTo>
                  <a:pt x="2604" y="2758"/>
                </a:lnTo>
                <a:lnTo>
                  <a:pt x="2157" y="2876"/>
                </a:lnTo>
                <a:cubicBezTo>
                  <a:pt x="1492" y="3054"/>
                  <a:pt x="1444" y="3093"/>
                  <a:pt x="1377" y="3505"/>
                </a:cubicBezTo>
                <a:cubicBezTo>
                  <a:pt x="1343" y="3714"/>
                  <a:pt x="1133" y="4914"/>
                  <a:pt x="910" y="6172"/>
                </a:cubicBezTo>
                <a:cubicBezTo>
                  <a:pt x="687" y="7430"/>
                  <a:pt x="510" y="8464"/>
                  <a:pt x="518" y="8470"/>
                </a:cubicBezTo>
                <a:cubicBezTo>
                  <a:pt x="525" y="8475"/>
                  <a:pt x="705" y="8500"/>
                  <a:pt x="917" y="8526"/>
                </a:cubicBezTo>
                <a:lnTo>
                  <a:pt x="1302" y="8573"/>
                </a:lnTo>
                <a:lnTo>
                  <a:pt x="1444" y="8107"/>
                </a:lnTo>
                <a:cubicBezTo>
                  <a:pt x="1606" y="7576"/>
                  <a:pt x="1667" y="7516"/>
                  <a:pt x="1885" y="7668"/>
                </a:cubicBezTo>
                <a:cubicBezTo>
                  <a:pt x="2032" y="7770"/>
                  <a:pt x="2031" y="7815"/>
                  <a:pt x="1857" y="8462"/>
                </a:cubicBezTo>
                <a:cubicBezTo>
                  <a:pt x="1669" y="9162"/>
                  <a:pt x="1678" y="9241"/>
                  <a:pt x="1964" y="9293"/>
                </a:cubicBezTo>
                <a:cubicBezTo>
                  <a:pt x="2278" y="9351"/>
                  <a:pt x="2125" y="9496"/>
                  <a:pt x="1594" y="9645"/>
                </a:cubicBezTo>
                <a:lnTo>
                  <a:pt x="1059" y="9795"/>
                </a:lnTo>
                <a:lnTo>
                  <a:pt x="674" y="11198"/>
                </a:lnTo>
                <a:cubicBezTo>
                  <a:pt x="226" y="12827"/>
                  <a:pt x="-2" y="13795"/>
                  <a:pt x="0" y="14054"/>
                </a:cubicBezTo>
                <a:cubicBezTo>
                  <a:pt x="0" y="14091"/>
                  <a:pt x="5" y="14114"/>
                  <a:pt x="15" y="14121"/>
                </a:cubicBezTo>
                <a:cubicBezTo>
                  <a:pt x="50" y="14150"/>
                  <a:pt x="246" y="14236"/>
                  <a:pt x="451" y="14311"/>
                </a:cubicBezTo>
                <a:lnTo>
                  <a:pt x="823" y="14448"/>
                </a:lnTo>
                <a:lnTo>
                  <a:pt x="1133" y="13914"/>
                </a:lnTo>
                <a:cubicBezTo>
                  <a:pt x="1471" y="13330"/>
                  <a:pt x="1665" y="13237"/>
                  <a:pt x="2009" y="13492"/>
                </a:cubicBezTo>
                <a:lnTo>
                  <a:pt x="2219" y="13647"/>
                </a:lnTo>
                <a:lnTo>
                  <a:pt x="1988" y="14031"/>
                </a:lnTo>
                <a:cubicBezTo>
                  <a:pt x="1698" y="14514"/>
                  <a:pt x="1697" y="14665"/>
                  <a:pt x="1980" y="14787"/>
                </a:cubicBezTo>
                <a:cubicBezTo>
                  <a:pt x="2127" y="14851"/>
                  <a:pt x="2187" y="14931"/>
                  <a:pt x="2152" y="15018"/>
                </a:cubicBezTo>
                <a:cubicBezTo>
                  <a:pt x="2043" y="15287"/>
                  <a:pt x="2218" y="15129"/>
                  <a:pt x="2938" y="14308"/>
                </a:cubicBezTo>
                <a:cubicBezTo>
                  <a:pt x="4620" y="12390"/>
                  <a:pt x="6244" y="10682"/>
                  <a:pt x="6321" y="10751"/>
                </a:cubicBezTo>
                <a:cubicBezTo>
                  <a:pt x="6490" y="10903"/>
                  <a:pt x="6130" y="11410"/>
                  <a:pt x="5044" y="12548"/>
                </a:cubicBezTo>
                <a:cubicBezTo>
                  <a:pt x="4429" y="13193"/>
                  <a:pt x="3946" y="13770"/>
                  <a:pt x="3970" y="13832"/>
                </a:cubicBezTo>
                <a:cubicBezTo>
                  <a:pt x="3995" y="13893"/>
                  <a:pt x="3891" y="14126"/>
                  <a:pt x="3739" y="14352"/>
                </a:cubicBezTo>
                <a:cubicBezTo>
                  <a:pt x="3421" y="14825"/>
                  <a:pt x="3428" y="15148"/>
                  <a:pt x="3762" y="15579"/>
                </a:cubicBezTo>
                <a:cubicBezTo>
                  <a:pt x="3946" y="15817"/>
                  <a:pt x="3956" y="15868"/>
                  <a:pt x="3845" y="16038"/>
                </a:cubicBezTo>
                <a:cubicBezTo>
                  <a:pt x="3731" y="16212"/>
                  <a:pt x="3733" y="16219"/>
                  <a:pt x="3870" y="16111"/>
                </a:cubicBezTo>
                <a:cubicBezTo>
                  <a:pt x="4087" y="15940"/>
                  <a:pt x="4292" y="16129"/>
                  <a:pt x="4292" y="16499"/>
                </a:cubicBezTo>
                <a:cubicBezTo>
                  <a:pt x="4292" y="16665"/>
                  <a:pt x="4410" y="16991"/>
                  <a:pt x="4564" y="17251"/>
                </a:cubicBezTo>
                <a:cubicBezTo>
                  <a:pt x="4713" y="17503"/>
                  <a:pt x="4836" y="17771"/>
                  <a:pt x="4836" y="17847"/>
                </a:cubicBezTo>
                <a:cubicBezTo>
                  <a:pt x="4836" y="17922"/>
                  <a:pt x="4647" y="18142"/>
                  <a:pt x="4416" y="18336"/>
                </a:cubicBezTo>
                <a:cubicBezTo>
                  <a:pt x="4035" y="18656"/>
                  <a:pt x="3949" y="18689"/>
                  <a:pt x="3505" y="18689"/>
                </a:cubicBezTo>
                <a:cubicBezTo>
                  <a:pt x="2924" y="18689"/>
                  <a:pt x="2650" y="18892"/>
                  <a:pt x="2475" y="19451"/>
                </a:cubicBezTo>
                <a:cubicBezTo>
                  <a:pt x="2370" y="19785"/>
                  <a:pt x="2379" y="19827"/>
                  <a:pt x="2675" y="20302"/>
                </a:cubicBezTo>
                <a:cubicBezTo>
                  <a:pt x="2958" y="20757"/>
                  <a:pt x="3043" y="20824"/>
                  <a:pt x="3617" y="21056"/>
                </a:cubicBezTo>
                <a:cubicBezTo>
                  <a:pt x="4160" y="21275"/>
                  <a:pt x="4386" y="21314"/>
                  <a:pt x="5244" y="21339"/>
                </a:cubicBezTo>
                <a:cubicBezTo>
                  <a:pt x="5792" y="21355"/>
                  <a:pt x="6485" y="21402"/>
                  <a:pt x="6784" y="21442"/>
                </a:cubicBezTo>
                <a:cubicBezTo>
                  <a:pt x="7083" y="21482"/>
                  <a:pt x="7359" y="21520"/>
                  <a:pt x="7399" y="21526"/>
                </a:cubicBezTo>
                <a:cubicBezTo>
                  <a:pt x="7438" y="21532"/>
                  <a:pt x="7564" y="21478"/>
                  <a:pt x="7680" y="21405"/>
                </a:cubicBezTo>
                <a:cubicBezTo>
                  <a:pt x="7869" y="21288"/>
                  <a:pt x="7903" y="21288"/>
                  <a:pt x="8006" y="21405"/>
                </a:cubicBezTo>
                <a:cubicBezTo>
                  <a:pt x="8175" y="21600"/>
                  <a:pt x="8260" y="21566"/>
                  <a:pt x="8211" y="21321"/>
                </a:cubicBezTo>
                <a:cubicBezTo>
                  <a:pt x="8132" y="20929"/>
                  <a:pt x="8305" y="20847"/>
                  <a:pt x="9099" y="20906"/>
                </a:cubicBezTo>
                <a:cubicBezTo>
                  <a:pt x="9593" y="20942"/>
                  <a:pt x="9854" y="20926"/>
                  <a:pt x="9944" y="20855"/>
                </a:cubicBezTo>
                <a:cubicBezTo>
                  <a:pt x="10033" y="20785"/>
                  <a:pt x="10093" y="20781"/>
                  <a:pt x="10133" y="20842"/>
                </a:cubicBezTo>
                <a:cubicBezTo>
                  <a:pt x="10235" y="20998"/>
                  <a:pt x="10378" y="20941"/>
                  <a:pt x="10320" y="20767"/>
                </a:cubicBezTo>
                <a:cubicBezTo>
                  <a:pt x="10290" y="20676"/>
                  <a:pt x="10306" y="20578"/>
                  <a:pt x="10356" y="20549"/>
                </a:cubicBezTo>
                <a:cubicBezTo>
                  <a:pt x="10411" y="20517"/>
                  <a:pt x="10380" y="20431"/>
                  <a:pt x="10280" y="20336"/>
                </a:cubicBezTo>
                <a:cubicBezTo>
                  <a:pt x="10188" y="20249"/>
                  <a:pt x="10098" y="20132"/>
                  <a:pt x="10079" y="20077"/>
                </a:cubicBezTo>
                <a:cubicBezTo>
                  <a:pt x="10052" y="20002"/>
                  <a:pt x="9744" y="20011"/>
                  <a:pt x="8851" y="20110"/>
                </a:cubicBezTo>
                <a:cubicBezTo>
                  <a:pt x="8196" y="20183"/>
                  <a:pt x="7595" y="20266"/>
                  <a:pt x="7516" y="20294"/>
                </a:cubicBezTo>
                <a:cubicBezTo>
                  <a:pt x="7437" y="20323"/>
                  <a:pt x="7311" y="20325"/>
                  <a:pt x="7235" y="20297"/>
                </a:cubicBezTo>
                <a:cubicBezTo>
                  <a:pt x="7117" y="20254"/>
                  <a:pt x="7130" y="20183"/>
                  <a:pt x="7324" y="19818"/>
                </a:cubicBezTo>
                <a:lnTo>
                  <a:pt x="7552" y="19390"/>
                </a:lnTo>
                <a:lnTo>
                  <a:pt x="7972" y="19526"/>
                </a:lnTo>
                <a:cubicBezTo>
                  <a:pt x="8299" y="19632"/>
                  <a:pt x="8557" y="19648"/>
                  <a:pt x="9129" y="19598"/>
                </a:cubicBezTo>
                <a:cubicBezTo>
                  <a:pt x="10431" y="19485"/>
                  <a:pt x="11679" y="19544"/>
                  <a:pt x="12148" y="19742"/>
                </a:cubicBezTo>
                <a:cubicBezTo>
                  <a:pt x="12651" y="19954"/>
                  <a:pt x="13266" y="19916"/>
                  <a:pt x="13562" y="19656"/>
                </a:cubicBezTo>
                <a:cubicBezTo>
                  <a:pt x="13846" y="19407"/>
                  <a:pt x="14836" y="19350"/>
                  <a:pt x="15204" y="19562"/>
                </a:cubicBezTo>
                <a:cubicBezTo>
                  <a:pt x="15350" y="19647"/>
                  <a:pt x="15483" y="19803"/>
                  <a:pt x="15500" y="19909"/>
                </a:cubicBezTo>
                <a:cubicBezTo>
                  <a:pt x="15517" y="20016"/>
                  <a:pt x="15554" y="20124"/>
                  <a:pt x="15581" y="20151"/>
                </a:cubicBezTo>
                <a:cubicBezTo>
                  <a:pt x="15609" y="20177"/>
                  <a:pt x="15993" y="20186"/>
                  <a:pt x="16434" y="20171"/>
                </a:cubicBezTo>
                <a:cubicBezTo>
                  <a:pt x="17287" y="20142"/>
                  <a:pt x="17610" y="20229"/>
                  <a:pt x="17572" y="20479"/>
                </a:cubicBezTo>
                <a:cubicBezTo>
                  <a:pt x="17539" y="20690"/>
                  <a:pt x="17223" y="20739"/>
                  <a:pt x="15790" y="20751"/>
                </a:cubicBezTo>
                <a:cubicBezTo>
                  <a:pt x="14201" y="20764"/>
                  <a:pt x="13743" y="20823"/>
                  <a:pt x="13688" y="21021"/>
                </a:cubicBezTo>
                <a:cubicBezTo>
                  <a:pt x="13650" y="21162"/>
                  <a:pt x="13778" y="21178"/>
                  <a:pt x="15335" y="21226"/>
                </a:cubicBezTo>
                <a:cubicBezTo>
                  <a:pt x="16263" y="21254"/>
                  <a:pt x="17562" y="21296"/>
                  <a:pt x="18223" y="21318"/>
                </a:cubicBezTo>
                <a:cubicBezTo>
                  <a:pt x="19417" y="21357"/>
                  <a:pt x="19426" y="21356"/>
                  <a:pt x="19570" y="21146"/>
                </a:cubicBezTo>
                <a:lnTo>
                  <a:pt x="19714" y="20935"/>
                </a:lnTo>
                <a:lnTo>
                  <a:pt x="19945" y="21108"/>
                </a:lnTo>
                <a:cubicBezTo>
                  <a:pt x="20072" y="21203"/>
                  <a:pt x="20189" y="21268"/>
                  <a:pt x="20205" y="21253"/>
                </a:cubicBezTo>
                <a:cubicBezTo>
                  <a:pt x="20221" y="21238"/>
                  <a:pt x="20191" y="21079"/>
                  <a:pt x="20138" y="20898"/>
                </a:cubicBezTo>
                <a:cubicBezTo>
                  <a:pt x="20054" y="20607"/>
                  <a:pt x="20067" y="20547"/>
                  <a:pt x="20248" y="20363"/>
                </a:cubicBezTo>
                <a:cubicBezTo>
                  <a:pt x="20443" y="20165"/>
                  <a:pt x="20444" y="20156"/>
                  <a:pt x="20273" y="20156"/>
                </a:cubicBezTo>
                <a:cubicBezTo>
                  <a:pt x="20059" y="20156"/>
                  <a:pt x="19878" y="20000"/>
                  <a:pt x="19876" y="19815"/>
                </a:cubicBezTo>
                <a:cubicBezTo>
                  <a:pt x="19872" y="19464"/>
                  <a:pt x="19788" y="19449"/>
                  <a:pt x="18391" y="19560"/>
                </a:cubicBezTo>
                <a:cubicBezTo>
                  <a:pt x="17595" y="19623"/>
                  <a:pt x="17028" y="19633"/>
                  <a:pt x="16979" y="19587"/>
                </a:cubicBezTo>
                <a:cubicBezTo>
                  <a:pt x="16932" y="19540"/>
                  <a:pt x="17118" y="19175"/>
                  <a:pt x="17436" y="18693"/>
                </a:cubicBezTo>
                <a:cubicBezTo>
                  <a:pt x="18026" y="17798"/>
                  <a:pt x="18068" y="17608"/>
                  <a:pt x="17845" y="16812"/>
                </a:cubicBezTo>
                <a:cubicBezTo>
                  <a:pt x="17573" y="15839"/>
                  <a:pt x="17082" y="15147"/>
                  <a:pt x="16347" y="14702"/>
                </a:cubicBezTo>
                <a:cubicBezTo>
                  <a:pt x="15635" y="14271"/>
                  <a:pt x="14924" y="14406"/>
                  <a:pt x="14291" y="15091"/>
                </a:cubicBezTo>
                <a:lnTo>
                  <a:pt x="13925" y="15488"/>
                </a:lnTo>
                <a:lnTo>
                  <a:pt x="13620" y="15188"/>
                </a:lnTo>
                <a:cubicBezTo>
                  <a:pt x="13193" y="14768"/>
                  <a:pt x="12625" y="14524"/>
                  <a:pt x="12161" y="14560"/>
                </a:cubicBezTo>
                <a:cubicBezTo>
                  <a:pt x="11811" y="14587"/>
                  <a:pt x="11777" y="14570"/>
                  <a:pt x="11695" y="14330"/>
                </a:cubicBezTo>
                <a:cubicBezTo>
                  <a:pt x="11647" y="14187"/>
                  <a:pt x="11529" y="13987"/>
                  <a:pt x="11431" y="13885"/>
                </a:cubicBezTo>
                <a:cubicBezTo>
                  <a:pt x="11241" y="13685"/>
                  <a:pt x="11241" y="13278"/>
                  <a:pt x="11431" y="13316"/>
                </a:cubicBezTo>
                <a:cubicBezTo>
                  <a:pt x="11494" y="13328"/>
                  <a:pt x="11671" y="13200"/>
                  <a:pt x="11826" y="13032"/>
                </a:cubicBezTo>
                <a:cubicBezTo>
                  <a:pt x="12083" y="12753"/>
                  <a:pt x="12122" y="12739"/>
                  <a:pt x="12262" y="12859"/>
                </a:cubicBezTo>
                <a:cubicBezTo>
                  <a:pt x="12467" y="13036"/>
                  <a:pt x="12530" y="13026"/>
                  <a:pt x="12476" y="12829"/>
                </a:cubicBezTo>
                <a:cubicBezTo>
                  <a:pt x="12402" y="12562"/>
                  <a:pt x="12612" y="12532"/>
                  <a:pt x="12908" y="12769"/>
                </a:cubicBezTo>
                <a:cubicBezTo>
                  <a:pt x="13060" y="12891"/>
                  <a:pt x="13220" y="12992"/>
                  <a:pt x="13262" y="12992"/>
                </a:cubicBezTo>
                <a:cubicBezTo>
                  <a:pt x="13304" y="12992"/>
                  <a:pt x="13407" y="13016"/>
                  <a:pt x="13492" y="13048"/>
                </a:cubicBezTo>
                <a:cubicBezTo>
                  <a:pt x="13637" y="13100"/>
                  <a:pt x="13637" y="13090"/>
                  <a:pt x="13490" y="12876"/>
                </a:cubicBezTo>
                <a:cubicBezTo>
                  <a:pt x="13253" y="12532"/>
                  <a:pt x="13364" y="12366"/>
                  <a:pt x="13782" y="12439"/>
                </a:cubicBezTo>
                <a:cubicBezTo>
                  <a:pt x="14116" y="12497"/>
                  <a:pt x="14120" y="12495"/>
                  <a:pt x="13965" y="12328"/>
                </a:cubicBezTo>
                <a:cubicBezTo>
                  <a:pt x="13877" y="12235"/>
                  <a:pt x="13806" y="12132"/>
                  <a:pt x="13806" y="12101"/>
                </a:cubicBezTo>
                <a:cubicBezTo>
                  <a:pt x="13806" y="12003"/>
                  <a:pt x="15077" y="11429"/>
                  <a:pt x="15171" y="11484"/>
                </a:cubicBezTo>
                <a:cubicBezTo>
                  <a:pt x="15219" y="11513"/>
                  <a:pt x="15237" y="11568"/>
                  <a:pt x="15212" y="11608"/>
                </a:cubicBezTo>
                <a:cubicBezTo>
                  <a:pt x="15067" y="11831"/>
                  <a:pt x="15551" y="11711"/>
                  <a:pt x="16581" y="11269"/>
                </a:cubicBezTo>
                <a:cubicBezTo>
                  <a:pt x="19595" y="9976"/>
                  <a:pt x="20747" y="9434"/>
                  <a:pt x="20931" y="9222"/>
                </a:cubicBezTo>
                <a:cubicBezTo>
                  <a:pt x="21085" y="9044"/>
                  <a:pt x="21176" y="9010"/>
                  <a:pt x="21367" y="9055"/>
                </a:cubicBezTo>
                <a:cubicBezTo>
                  <a:pt x="21585" y="9108"/>
                  <a:pt x="21598" y="9097"/>
                  <a:pt x="21511" y="8942"/>
                </a:cubicBezTo>
                <a:cubicBezTo>
                  <a:pt x="21458" y="8849"/>
                  <a:pt x="21375" y="8748"/>
                  <a:pt x="21326" y="8719"/>
                </a:cubicBezTo>
                <a:cubicBezTo>
                  <a:pt x="21276" y="8690"/>
                  <a:pt x="21235" y="8570"/>
                  <a:pt x="21235" y="8454"/>
                </a:cubicBezTo>
                <a:cubicBezTo>
                  <a:pt x="21235" y="8314"/>
                  <a:pt x="21184" y="8243"/>
                  <a:pt x="21082" y="8243"/>
                </a:cubicBezTo>
                <a:cubicBezTo>
                  <a:pt x="20997" y="8243"/>
                  <a:pt x="20820" y="8144"/>
                  <a:pt x="20688" y="8023"/>
                </a:cubicBezTo>
                <a:lnTo>
                  <a:pt x="20447" y="7805"/>
                </a:lnTo>
                <a:lnTo>
                  <a:pt x="18554" y="8836"/>
                </a:lnTo>
                <a:cubicBezTo>
                  <a:pt x="16959" y="9703"/>
                  <a:pt x="16659" y="9896"/>
                  <a:pt x="16659" y="10062"/>
                </a:cubicBezTo>
                <a:cubicBezTo>
                  <a:pt x="16659" y="10273"/>
                  <a:pt x="16517" y="10368"/>
                  <a:pt x="15056" y="11117"/>
                </a:cubicBezTo>
                <a:cubicBezTo>
                  <a:pt x="14622" y="11339"/>
                  <a:pt x="14247" y="11488"/>
                  <a:pt x="14221" y="11449"/>
                </a:cubicBezTo>
                <a:cubicBezTo>
                  <a:pt x="14195" y="11409"/>
                  <a:pt x="14211" y="11251"/>
                  <a:pt x="14257" y="11099"/>
                </a:cubicBezTo>
                <a:cubicBezTo>
                  <a:pt x="14302" y="10947"/>
                  <a:pt x="14318" y="10769"/>
                  <a:pt x="14291" y="10703"/>
                </a:cubicBezTo>
                <a:cubicBezTo>
                  <a:pt x="14241" y="10577"/>
                  <a:pt x="14715" y="10257"/>
                  <a:pt x="15771" y="9704"/>
                </a:cubicBezTo>
                <a:cubicBezTo>
                  <a:pt x="16162" y="9499"/>
                  <a:pt x="16375" y="9322"/>
                  <a:pt x="16475" y="9122"/>
                </a:cubicBezTo>
                <a:cubicBezTo>
                  <a:pt x="16614" y="8844"/>
                  <a:pt x="16633" y="8835"/>
                  <a:pt x="16998" y="8894"/>
                </a:cubicBezTo>
                <a:lnTo>
                  <a:pt x="17378" y="8955"/>
                </a:lnTo>
                <a:lnTo>
                  <a:pt x="17132" y="8649"/>
                </a:lnTo>
                <a:cubicBezTo>
                  <a:pt x="16773" y="8201"/>
                  <a:pt x="16884" y="8023"/>
                  <a:pt x="17869" y="7459"/>
                </a:cubicBezTo>
                <a:cubicBezTo>
                  <a:pt x="18656" y="7010"/>
                  <a:pt x="18696" y="6972"/>
                  <a:pt x="18930" y="6451"/>
                </a:cubicBezTo>
                <a:cubicBezTo>
                  <a:pt x="19064" y="6154"/>
                  <a:pt x="19202" y="5893"/>
                  <a:pt x="19238" y="5872"/>
                </a:cubicBezTo>
                <a:cubicBezTo>
                  <a:pt x="19274" y="5851"/>
                  <a:pt x="19563" y="5909"/>
                  <a:pt x="19880" y="6000"/>
                </a:cubicBezTo>
                <a:cubicBezTo>
                  <a:pt x="20197" y="6092"/>
                  <a:pt x="20474" y="6150"/>
                  <a:pt x="20496" y="6129"/>
                </a:cubicBezTo>
                <a:cubicBezTo>
                  <a:pt x="20539" y="6087"/>
                  <a:pt x="20482" y="6010"/>
                  <a:pt x="19936" y="5379"/>
                </a:cubicBezTo>
                <a:lnTo>
                  <a:pt x="19585" y="4973"/>
                </a:lnTo>
                <a:lnTo>
                  <a:pt x="19730" y="4565"/>
                </a:lnTo>
                <a:cubicBezTo>
                  <a:pt x="19810" y="4341"/>
                  <a:pt x="19861" y="4143"/>
                  <a:pt x="19842" y="4125"/>
                </a:cubicBezTo>
                <a:cubicBezTo>
                  <a:pt x="19824" y="4108"/>
                  <a:pt x="19614" y="4139"/>
                  <a:pt x="19377" y="4195"/>
                </a:cubicBezTo>
                <a:lnTo>
                  <a:pt x="18946" y="4300"/>
                </a:lnTo>
                <a:lnTo>
                  <a:pt x="18428" y="3749"/>
                </a:lnTo>
                <a:lnTo>
                  <a:pt x="17912" y="3200"/>
                </a:lnTo>
                <a:lnTo>
                  <a:pt x="16787" y="4141"/>
                </a:lnTo>
                <a:cubicBezTo>
                  <a:pt x="16169" y="4658"/>
                  <a:pt x="15554" y="5176"/>
                  <a:pt x="15420" y="5292"/>
                </a:cubicBezTo>
                <a:lnTo>
                  <a:pt x="15177" y="5503"/>
                </a:lnTo>
                <a:lnTo>
                  <a:pt x="15042" y="5197"/>
                </a:lnTo>
                <a:cubicBezTo>
                  <a:pt x="14877" y="4820"/>
                  <a:pt x="14576" y="4623"/>
                  <a:pt x="14126" y="4596"/>
                </a:cubicBezTo>
                <a:cubicBezTo>
                  <a:pt x="13812" y="4577"/>
                  <a:pt x="13768" y="4603"/>
                  <a:pt x="13598" y="4911"/>
                </a:cubicBezTo>
                <a:cubicBezTo>
                  <a:pt x="13411" y="5249"/>
                  <a:pt x="13427" y="5480"/>
                  <a:pt x="13670" y="6026"/>
                </a:cubicBezTo>
                <a:cubicBezTo>
                  <a:pt x="13721" y="6140"/>
                  <a:pt x="13693" y="6194"/>
                  <a:pt x="13564" y="6226"/>
                </a:cubicBezTo>
                <a:cubicBezTo>
                  <a:pt x="13468" y="6250"/>
                  <a:pt x="13279" y="6444"/>
                  <a:pt x="13144" y="6657"/>
                </a:cubicBezTo>
                <a:cubicBezTo>
                  <a:pt x="13009" y="6870"/>
                  <a:pt x="12857" y="7021"/>
                  <a:pt x="12807" y="6991"/>
                </a:cubicBezTo>
                <a:cubicBezTo>
                  <a:pt x="12757" y="6962"/>
                  <a:pt x="12630" y="6777"/>
                  <a:pt x="12525" y="6581"/>
                </a:cubicBezTo>
                <a:cubicBezTo>
                  <a:pt x="12370" y="6291"/>
                  <a:pt x="12355" y="6195"/>
                  <a:pt x="12442" y="6061"/>
                </a:cubicBezTo>
                <a:cubicBezTo>
                  <a:pt x="12530" y="5928"/>
                  <a:pt x="12520" y="5865"/>
                  <a:pt x="12394" y="5733"/>
                </a:cubicBezTo>
                <a:cubicBezTo>
                  <a:pt x="12199" y="5527"/>
                  <a:pt x="12061" y="5692"/>
                  <a:pt x="14349" y="3424"/>
                </a:cubicBezTo>
                <a:cubicBezTo>
                  <a:pt x="15371" y="2411"/>
                  <a:pt x="16221" y="1543"/>
                  <a:pt x="16239" y="1496"/>
                </a:cubicBezTo>
                <a:cubicBezTo>
                  <a:pt x="16257" y="1449"/>
                  <a:pt x="16164" y="1303"/>
                  <a:pt x="16032" y="1172"/>
                </a:cubicBezTo>
                <a:cubicBezTo>
                  <a:pt x="15824" y="965"/>
                  <a:pt x="15805" y="902"/>
                  <a:pt x="15888" y="694"/>
                </a:cubicBezTo>
                <a:cubicBezTo>
                  <a:pt x="15980" y="464"/>
                  <a:pt x="15975" y="458"/>
                  <a:pt x="15743" y="513"/>
                </a:cubicBezTo>
                <a:cubicBezTo>
                  <a:pt x="15548" y="560"/>
                  <a:pt x="15440" y="516"/>
                  <a:pt x="15185" y="286"/>
                </a:cubicBezTo>
                <a:lnTo>
                  <a:pt x="14869" y="0"/>
                </a:lnTo>
                <a:close/>
              </a:path>
            </a:pathLst>
          </a:cu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3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750"/>
                            </p:stCondLst>
                            <p:childTnLst>
                              <p:par>
                                <p:cTn id="37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8" dur="1771" fill="hold"/>
                                        <p:tgtEl>
                                          <p:spTgt spid="14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 showWhenStopped="0">
                <p:cTn id="47" fill="hold" display="0">
                  <p:stCondLst>
                    <p:cond delay="indefinite"/>
                  </p:stCondLst>
                </p:cTn>
                <p:tgtEl>
                  <p:spTgt spid="149"/>
                </p:tgtEl>
              </p:cMediaNode>
            </p:audio>
          </p:childTnLst>
        </p:cTn>
      </p:par>
    </p:tnLst>
    <p:bldLst>
      <p:bldP spid="148" grpId="0" animBg="1" advAuto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رقم الشريحة"/>
          <p:cNvSpPr txBox="1">
            <a:spLocks noGrp="1"/>
          </p:cNvSpPr>
          <p:nvPr>
            <p:ph type="sldNum" sz="quarter" idx="4294967295"/>
          </p:nvPr>
        </p:nvSpPr>
        <p:spPr>
          <a:xfrm>
            <a:off x="5999049" y="6540500"/>
            <a:ext cx="187552" cy="287258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pPr algn="ctr" defTabSz="412750" rtl="1" hangingPunct="0">
              <a:buClrTx/>
            </a:pPr>
            <a:fld id="{86CB4B4D-7CA3-9044-876B-883B54F8677D}" type="slidenum">
              <a:rPr/>
              <a:pPr algn="ctr" defTabSz="412750" rtl="1" hangingPunct="0">
                <a:buClrTx/>
              </a:pPr>
              <a:t>10</a:t>
            </a:fld>
            <a:endParaRPr/>
          </a:p>
        </p:txBody>
      </p:sp>
      <p:grpSp>
        <p:nvGrpSpPr>
          <p:cNvPr id="154" name="السؤال الثاني"/>
          <p:cNvGrpSpPr/>
          <p:nvPr/>
        </p:nvGrpSpPr>
        <p:grpSpPr>
          <a:xfrm>
            <a:off x="8243276" y="79513"/>
            <a:ext cx="3812479" cy="881946"/>
            <a:chOff x="6882518" y="-12417361"/>
            <a:chExt cx="18159918" cy="7637671"/>
          </a:xfrm>
        </p:grpSpPr>
        <p:sp>
          <p:nvSpPr>
            <p:cNvPr id="153" name="السؤال الثاني"/>
            <p:cNvSpPr/>
            <p:nvPr/>
          </p:nvSpPr>
          <p:spPr>
            <a:xfrm>
              <a:off x="7085720" y="-12417361"/>
              <a:ext cx="17753519" cy="7205874"/>
            </a:xfrm>
            <a:prstGeom prst="rect">
              <a:avLst/>
            </a:prstGeom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hueOff val="260011"/>
                    <a:satOff val="17755"/>
                    <a:lumOff val="-25437"/>
                  </a:schemeClr>
                </a:gs>
              </a:gsLst>
              <a:lin ang="5400000" scaled="0"/>
            </a:gradFill>
            <a:ln>
              <a:noFill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defRPr sz="10400" b="0">
                  <a:solidFill>
                    <a:srgbClr val="FFFFFF"/>
                  </a:solidFill>
                  <a:latin typeface="Mishafi Regular"/>
                  <a:ea typeface="Mishafi Regular"/>
                  <a:cs typeface="Mishafi Regular"/>
                  <a:sym typeface="Mishafi Regular"/>
                </a:defRPr>
              </a:lvl1pPr>
            </a:lstStyle>
            <a:p>
              <a:pPr algn="ctr" defTabSz="412750" hangingPunct="0">
                <a:buClrTx/>
                <a:defRPr/>
              </a:pPr>
              <a:r>
                <a:rPr sz="5200" dirty="0" err="1"/>
                <a:t>السؤال</a:t>
              </a:r>
              <a:r>
                <a:rPr sz="5200" dirty="0"/>
                <a:t> </a:t>
              </a:r>
              <a:r>
                <a:rPr sz="5200" dirty="0" err="1"/>
                <a:t>الثاني</a:t>
              </a:r>
              <a:endParaRPr sz="5200" dirty="0"/>
            </a:p>
          </p:txBody>
        </p:sp>
        <p:pic>
          <p:nvPicPr>
            <p:cNvPr id="152" name="السؤال الثاني السؤال الثاني" descr="السؤال الثاني السؤال الثاني"/>
            <p:cNvPicPr>
              <a:picLocks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882518" y="-12417361"/>
              <a:ext cx="18159918" cy="7637671"/>
            </a:xfrm>
            <a:prstGeom prst="rect">
              <a:avLst/>
            </a:prstGeom>
            <a:effectLst/>
          </p:spPr>
        </p:pic>
      </p:grpSp>
      <p:pic>
        <p:nvPicPr>
          <p:cNvPr id="155" name="Picture 39" descr="Picture 39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91557" y="5590411"/>
            <a:ext cx="616301" cy="6163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57" name="ممتاز.wav" descr="ممتاز.wav"/>
          <p:cNvPicPr>
            <a:picLocks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13658" y="5700801"/>
            <a:ext cx="285751" cy="285751"/>
          </a:xfrm>
          <a:prstGeom prst="rect">
            <a:avLst/>
          </a:prstGeom>
          <a:ln w="12700">
            <a:miter lim="400000"/>
          </a:ln>
        </p:spPr>
      </p:pic>
      <p:pic>
        <p:nvPicPr>
          <p:cNvPr id="9" name="صورة 8">
            <a:extLst>
              <a:ext uri="{FF2B5EF4-FFF2-40B4-BE49-F238E27FC236}">
                <a16:creationId xmlns:a16="http://schemas.microsoft.com/office/drawing/2014/main" id="{9EDC8835-6B2F-439B-8374-C3AC84FC858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00600" y="1420451"/>
            <a:ext cx="7053944" cy="72403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glow rad="101600">
              <a:srgbClr val="E3AD76">
                <a:alpha val="60000"/>
              </a:srgbClr>
            </a:glow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صورة 9">
            <a:extLst>
              <a:ext uri="{FF2B5EF4-FFF2-40B4-BE49-F238E27FC236}">
                <a16:creationId xmlns:a16="http://schemas.microsoft.com/office/drawing/2014/main" id="{F114F92A-3DA9-4B80-AB56-3684F8A1C78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13658" y="196913"/>
            <a:ext cx="4170562" cy="319699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glow rad="101600">
              <a:srgbClr val="E3AD76">
                <a:alpha val="60000"/>
              </a:srgbClr>
            </a:glow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56" name="IMG_155B2CE43FB8-1.jpeg" descr="IMG_155B2CE43FB8-1.jpeg"/>
          <p:cNvPicPr>
            <a:picLocks noChangeAspect="1"/>
          </p:cNvPicPr>
          <p:nvPr/>
        </p:nvPicPr>
        <p:blipFill>
          <a:blip r:embed="rId10"/>
          <a:srcRect l="5282" t="1356" r="2481" b="1966"/>
          <a:stretch>
            <a:fillRect/>
          </a:stretch>
        </p:blipFill>
        <p:spPr>
          <a:xfrm>
            <a:off x="429835" y="3466036"/>
            <a:ext cx="3207277" cy="33617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1" h="21531" extrusionOk="0">
                <a:moveTo>
                  <a:pt x="14869" y="0"/>
                </a:moveTo>
                <a:lnTo>
                  <a:pt x="14930" y="245"/>
                </a:lnTo>
                <a:cubicBezTo>
                  <a:pt x="15007" y="552"/>
                  <a:pt x="14874" y="713"/>
                  <a:pt x="14489" y="782"/>
                </a:cubicBezTo>
                <a:cubicBezTo>
                  <a:pt x="14240" y="826"/>
                  <a:pt x="13987" y="1079"/>
                  <a:pt x="12845" y="2424"/>
                </a:cubicBezTo>
                <a:cubicBezTo>
                  <a:pt x="12103" y="3298"/>
                  <a:pt x="11470" y="4014"/>
                  <a:pt x="11438" y="4014"/>
                </a:cubicBezTo>
                <a:cubicBezTo>
                  <a:pt x="11406" y="4014"/>
                  <a:pt x="11316" y="3919"/>
                  <a:pt x="11237" y="3804"/>
                </a:cubicBezTo>
                <a:cubicBezTo>
                  <a:pt x="11073" y="3566"/>
                  <a:pt x="10288" y="3048"/>
                  <a:pt x="9793" y="2851"/>
                </a:cubicBezTo>
                <a:cubicBezTo>
                  <a:pt x="9364" y="2680"/>
                  <a:pt x="8758" y="2689"/>
                  <a:pt x="7932" y="2879"/>
                </a:cubicBezTo>
                <a:cubicBezTo>
                  <a:pt x="7099" y="3070"/>
                  <a:pt x="6741" y="3337"/>
                  <a:pt x="6383" y="4034"/>
                </a:cubicBezTo>
                <a:cubicBezTo>
                  <a:pt x="6066" y="4652"/>
                  <a:pt x="5923" y="5272"/>
                  <a:pt x="5923" y="6037"/>
                </a:cubicBezTo>
                <a:cubicBezTo>
                  <a:pt x="5923" y="6630"/>
                  <a:pt x="5829" y="6777"/>
                  <a:pt x="5447" y="6777"/>
                </a:cubicBezTo>
                <a:cubicBezTo>
                  <a:pt x="5205" y="6777"/>
                  <a:pt x="5155" y="6846"/>
                  <a:pt x="4655" y="7857"/>
                </a:cubicBezTo>
                <a:cubicBezTo>
                  <a:pt x="4360" y="8451"/>
                  <a:pt x="4052" y="8961"/>
                  <a:pt x="3970" y="8991"/>
                </a:cubicBezTo>
                <a:cubicBezTo>
                  <a:pt x="3871" y="9027"/>
                  <a:pt x="3703" y="8930"/>
                  <a:pt x="3458" y="8697"/>
                </a:cubicBezTo>
                <a:lnTo>
                  <a:pt x="3092" y="8350"/>
                </a:lnTo>
                <a:lnTo>
                  <a:pt x="4009" y="6209"/>
                </a:lnTo>
                <a:lnTo>
                  <a:pt x="4925" y="4066"/>
                </a:lnTo>
                <a:lnTo>
                  <a:pt x="4564" y="3658"/>
                </a:lnTo>
                <a:cubicBezTo>
                  <a:pt x="4365" y="3433"/>
                  <a:pt x="4202" y="3224"/>
                  <a:pt x="4202" y="3194"/>
                </a:cubicBezTo>
                <a:cubicBezTo>
                  <a:pt x="4202" y="3164"/>
                  <a:pt x="4303" y="3011"/>
                  <a:pt x="4428" y="2856"/>
                </a:cubicBezTo>
                <a:cubicBezTo>
                  <a:pt x="4763" y="2437"/>
                  <a:pt x="4727" y="2396"/>
                  <a:pt x="4109" y="2494"/>
                </a:cubicBezTo>
                <a:lnTo>
                  <a:pt x="3563" y="2580"/>
                </a:lnTo>
                <a:lnTo>
                  <a:pt x="3062" y="2110"/>
                </a:lnTo>
                <a:lnTo>
                  <a:pt x="2559" y="1640"/>
                </a:lnTo>
                <a:lnTo>
                  <a:pt x="2581" y="2199"/>
                </a:lnTo>
                <a:lnTo>
                  <a:pt x="2604" y="2758"/>
                </a:lnTo>
                <a:lnTo>
                  <a:pt x="2157" y="2876"/>
                </a:lnTo>
                <a:cubicBezTo>
                  <a:pt x="1492" y="3054"/>
                  <a:pt x="1444" y="3093"/>
                  <a:pt x="1377" y="3505"/>
                </a:cubicBezTo>
                <a:cubicBezTo>
                  <a:pt x="1343" y="3714"/>
                  <a:pt x="1133" y="4914"/>
                  <a:pt x="910" y="6172"/>
                </a:cubicBezTo>
                <a:cubicBezTo>
                  <a:pt x="687" y="7430"/>
                  <a:pt x="510" y="8464"/>
                  <a:pt x="518" y="8470"/>
                </a:cubicBezTo>
                <a:cubicBezTo>
                  <a:pt x="525" y="8475"/>
                  <a:pt x="705" y="8500"/>
                  <a:pt x="917" y="8526"/>
                </a:cubicBezTo>
                <a:lnTo>
                  <a:pt x="1302" y="8573"/>
                </a:lnTo>
                <a:lnTo>
                  <a:pt x="1444" y="8107"/>
                </a:lnTo>
                <a:cubicBezTo>
                  <a:pt x="1606" y="7576"/>
                  <a:pt x="1667" y="7516"/>
                  <a:pt x="1885" y="7668"/>
                </a:cubicBezTo>
                <a:cubicBezTo>
                  <a:pt x="2032" y="7770"/>
                  <a:pt x="2031" y="7815"/>
                  <a:pt x="1857" y="8462"/>
                </a:cubicBezTo>
                <a:cubicBezTo>
                  <a:pt x="1669" y="9162"/>
                  <a:pt x="1678" y="9241"/>
                  <a:pt x="1964" y="9293"/>
                </a:cubicBezTo>
                <a:cubicBezTo>
                  <a:pt x="2278" y="9351"/>
                  <a:pt x="2125" y="9496"/>
                  <a:pt x="1594" y="9645"/>
                </a:cubicBezTo>
                <a:lnTo>
                  <a:pt x="1059" y="9795"/>
                </a:lnTo>
                <a:lnTo>
                  <a:pt x="674" y="11198"/>
                </a:lnTo>
                <a:cubicBezTo>
                  <a:pt x="226" y="12827"/>
                  <a:pt x="-2" y="13795"/>
                  <a:pt x="0" y="14054"/>
                </a:cubicBezTo>
                <a:cubicBezTo>
                  <a:pt x="0" y="14091"/>
                  <a:pt x="5" y="14114"/>
                  <a:pt x="15" y="14121"/>
                </a:cubicBezTo>
                <a:cubicBezTo>
                  <a:pt x="50" y="14150"/>
                  <a:pt x="246" y="14236"/>
                  <a:pt x="451" y="14311"/>
                </a:cubicBezTo>
                <a:lnTo>
                  <a:pt x="823" y="14448"/>
                </a:lnTo>
                <a:lnTo>
                  <a:pt x="1133" y="13914"/>
                </a:lnTo>
                <a:cubicBezTo>
                  <a:pt x="1471" y="13330"/>
                  <a:pt x="1665" y="13237"/>
                  <a:pt x="2009" y="13492"/>
                </a:cubicBezTo>
                <a:lnTo>
                  <a:pt x="2219" y="13647"/>
                </a:lnTo>
                <a:lnTo>
                  <a:pt x="1988" y="14031"/>
                </a:lnTo>
                <a:cubicBezTo>
                  <a:pt x="1698" y="14514"/>
                  <a:pt x="1697" y="14665"/>
                  <a:pt x="1980" y="14787"/>
                </a:cubicBezTo>
                <a:cubicBezTo>
                  <a:pt x="2127" y="14851"/>
                  <a:pt x="2187" y="14931"/>
                  <a:pt x="2152" y="15018"/>
                </a:cubicBezTo>
                <a:cubicBezTo>
                  <a:pt x="2043" y="15287"/>
                  <a:pt x="2218" y="15129"/>
                  <a:pt x="2938" y="14308"/>
                </a:cubicBezTo>
                <a:cubicBezTo>
                  <a:pt x="4620" y="12390"/>
                  <a:pt x="6244" y="10682"/>
                  <a:pt x="6321" y="10751"/>
                </a:cubicBezTo>
                <a:cubicBezTo>
                  <a:pt x="6490" y="10903"/>
                  <a:pt x="6130" y="11410"/>
                  <a:pt x="5044" y="12548"/>
                </a:cubicBezTo>
                <a:cubicBezTo>
                  <a:pt x="4429" y="13193"/>
                  <a:pt x="3946" y="13770"/>
                  <a:pt x="3970" y="13832"/>
                </a:cubicBezTo>
                <a:cubicBezTo>
                  <a:pt x="3995" y="13893"/>
                  <a:pt x="3891" y="14126"/>
                  <a:pt x="3739" y="14352"/>
                </a:cubicBezTo>
                <a:cubicBezTo>
                  <a:pt x="3421" y="14825"/>
                  <a:pt x="3428" y="15148"/>
                  <a:pt x="3762" y="15579"/>
                </a:cubicBezTo>
                <a:cubicBezTo>
                  <a:pt x="3946" y="15817"/>
                  <a:pt x="3956" y="15868"/>
                  <a:pt x="3845" y="16038"/>
                </a:cubicBezTo>
                <a:cubicBezTo>
                  <a:pt x="3731" y="16212"/>
                  <a:pt x="3733" y="16219"/>
                  <a:pt x="3870" y="16111"/>
                </a:cubicBezTo>
                <a:cubicBezTo>
                  <a:pt x="4087" y="15940"/>
                  <a:pt x="4292" y="16129"/>
                  <a:pt x="4292" y="16499"/>
                </a:cubicBezTo>
                <a:cubicBezTo>
                  <a:pt x="4292" y="16665"/>
                  <a:pt x="4410" y="16991"/>
                  <a:pt x="4564" y="17251"/>
                </a:cubicBezTo>
                <a:cubicBezTo>
                  <a:pt x="4713" y="17503"/>
                  <a:pt x="4836" y="17771"/>
                  <a:pt x="4836" y="17847"/>
                </a:cubicBezTo>
                <a:cubicBezTo>
                  <a:pt x="4836" y="17922"/>
                  <a:pt x="4647" y="18142"/>
                  <a:pt x="4416" y="18336"/>
                </a:cubicBezTo>
                <a:cubicBezTo>
                  <a:pt x="4035" y="18656"/>
                  <a:pt x="3949" y="18689"/>
                  <a:pt x="3505" y="18689"/>
                </a:cubicBezTo>
                <a:cubicBezTo>
                  <a:pt x="2924" y="18689"/>
                  <a:pt x="2650" y="18892"/>
                  <a:pt x="2475" y="19451"/>
                </a:cubicBezTo>
                <a:cubicBezTo>
                  <a:pt x="2370" y="19785"/>
                  <a:pt x="2379" y="19827"/>
                  <a:pt x="2675" y="20302"/>
                </a:cubicBezTo>
                <a:cubicBezTo>
                  <a:pt x="2958" y="20757"/>
                  <a:pt x="3043" y="20824"/>
                  <a:pt x="3617" y="21056"/>
                </a:cubicBezTo>
                <a:cubicBezTo>
                  <a:pt x="4160" y="21275"/>
                  <a:pt x="4386" y="21314"/>
                  <a:pt x="5244" y="21339"/>
                </a:cubicBezTo>
                <a:cubicBezTo>
                  <a:pt x="5792" y="21355"/>
                  <a:pt x="6485" y="21402"/>
                  <a:pt x="6784" y="21442"/>
                </a:cubicBezTo>
                <a:cubicBezTo>
                  <a:pt x="7083" y="21482"/>
                  <a:pt x="7359" y="21520"/>
                  <a:pt x="7399" y="21526"/>
                </a:cubicBezTo>
                <a:cubicBezTo>
                  <a:pt x="7438" y="21532"/>
                  <a:pt x="7564" y="21478"/>
                  <a:pt x="7680" y="21405"/>
                </a:cubicBezTo>
                <a:cubicBezTo>
                  <a:pt x="7869" y="21288"/>
                  <a:pt x="7903" y="21288"/>
                  <a:pt x="8006" y="21405"/>
                </a:cubicBezTo>
                <a:cubicBezTo>
                  <a:pt x="8175" y="21600"/>
                  <a:pt x="8260" y="21566"/>
                  <a:pt x="8211" y="21321"/>
                </a:cubicBezTo>
                <a:cubicBezTo>
                  <a:pt x="8132" y="20929"/>
                  <a:pt x="8305" y="20847"/>
                  <a:pt x="9099" y="20906"/>
                </a:cubicBezTo>
                <a:cubicBezTo>
                  <a:pt x="9593" y="20942"/>
                  <a:pt x="9854" y="20926"/>
                  <a:pt x="9944" y="20855"/>
                </a:cubicBezTo>
                <a:cubicBezTo>
                  <a:pt x="10033" y="20785"/>
                  <a:pt x="10093" y="20781"/>
                  <a:pt x="10133" y="20842"/>
                </a:cubicBezTo>
                <a:cubicBezTo>
                  <a:pt x="10235" y="20998"/>
                  <a:pt x="10378" y="20941"/>
                  <a:pt x="10320" y="20767"/>
                </a:cubicBezTo>
                <a:cubicBezTo>
                  <a:pt x="10290" y="20676"/>
                  <a:pt x="10306" y="20578"/>
                  <a:pt x="10356" y="20549"/>
                </a:cubicBezTo>
                <a:cubicBezTo>
                  <a:pt x="10411" y="20517"/>
                  <a:pt x="10380" y="20431"/>
                  <a:pt x="10280" y="20336"/>
                </a:cubicBezTo>
                <a:cubicBezTo>
                  <a:pt x="10188" y="20249"/>
                  <a:pt x="10098" y="20132"/>
                  <a:pt x="10079" y="20077"/>
                </a:cubicBezTo>
                <a:cubicBezTo>
                  <a:pt x="10052" y="20002"/>
                  <a:pt x="9744" y="20011"/>
                  <a:pt x="8851" y="20110"/>
                </a:cubicBezTo>
                <a:cubicBezTo>
                  <a:pt x="8196" y="20183"/>
                  <a:pt x="7595" y="20266"/>
                  <a:pt x="7516" y="20294"/>
                </a:cubicBezTo>
                <a:cubicBezTo>
                  <a:pt x="7437" y="20323"/>
                  <a:pt x="7311" y="20325"/>
                  <a:pt x="7235" y="20297"/>
                </a:cubicBezTo>
                <a:cubicBezTo>
                  <a:pt x="7117" y="20254"/>
                  <a:pt x="7130" y="20183"/>
                  <a:pt x="7324" y="19818"/>
                </a:cubicBezTo>
                <a:lnTo>
                  <a:pt x="7552" y="19390"/>
                </a:lnTo>
                <a:lnTo>
                  <a:pt x="7972" y="19526"/>
                </a:lnTo>
                <a:cubicBezTo>
                  <a:pt x="8299" y="19632"/>
                  <a:pt x="8557" y="19648"/>
                  <a:pt x="9129" y="19598"/>
                </a:cubicBezTo>
                <a:cubicBezTo>
                  <a:pt x="10431" y="19485"/>
                  <a:pt x="11679" y="19544"/>
                  <a:pt x="12148" y="19742"/>
                </a:cubicBezTo>
                <a:cubicBezTo>
                  <a:pt x="12651" y="19954"/>
                  <a:pt x="13266" y="19916"/>
                  <a:pt x="13562" y="19656"/>
                </a:cubicBezTo>
                <a:cubicBezTo>
                  <a:pt x="13846" y="19407"/>
                  <a:pt x="14836" y="19350"/>
                  <a:pt x="15204" y="19562"/>
                </a:cubicBezTo>
                <a:cubicBezTo>
                  <a:pt x="15350" y="19647"/>
                  <a:pt x="15483" y="19803"/>
                  <a:pt x="15500" y="19909"/>
                </a:cubicBezTo>
                <a:cubicBezTo>
                  <a:pt x="15517" y="20016"/>
                  <a:pt x="15554" y="20124"/>
                  <a:pt x="15581" y="20151"/>
                </a:cubicBezTo>
                <a:cubicBezTo>
                  <a:pt x="15609" y="20177"/>
                  <a:pt x="15993" y="20186"/>
                  <a:pt x="16434" y="20171"/>
                </a:cubicBezTo>
                <a:cubicBezTo>
                  <a:pt x="17287" y="20142"/>
                  <a:pt x="17610" y="20229"/>
                  <a:pt x="17572" y="20479"/>
                </a:cubicBezTo>
                <a:cubicBezTo>
                  <a:pt x="17539" y="20690"/>
                  <a:pt x="17223" y="20739"/>
                  <a:pt x="15790" y="20751"/>
                </a:cubicBezTo>
                <a:cubicBezTo>
                  <a:pt x="14201" y="20764"/>
                  <a:pt x="13743" y="20823"/>
                  <a:pt x="13688" y="21021"/>
                </a:cubicBezTo>
                <a:cubicBezTo>
                  <a:pt x="13650" y="21162"/>
                  <a:pt x="13778" y="21178"/>
                  <a:pt x="15335" y="21226"/>
                </a:cubicBezTo>
                <a:cubicBezTo>
                  <a:pt x="16263" y="21254"/>
                  <a:pt x="17562" y="21296"/>
                  <a:pt x="18223" y="21318"/>
                </a:cubicBezTo>
                <a:cubicBezTo>
                  <a:pt x="19417" y="21357"/>
                  <a:pt x="19426" y="21356"/>
                  <a:pt x="19570" y="21146"/>
                </a:cubicBezTo>
                <a:lnTo>
                  <a:pt x="19714" y="20935"/>
                </a:lnTo>
                <a:lnTo>
                  <a:pt x="19945" y="21108"/>
                </a:lnTo>
                <a:cubicBezTo>
                  <a:pt x="20072" y="21203"/>
                  <a:pt x="20189" y="21268"/>
                  <a:pt x="20205" y="21253"/>
                </a:cubicBezTo>
                <a:cubicBezTo>
                  <a:pt x="20221" y="21238"/>
                  <a:pt x="20191" y="21079"/>
                  <a:pt x="20138" y="20898"/>
                </a:cubicBezTo>
                <a:cubicBezTo>
                  <a:pt x="20054" y="20607"/>
                  <a:pt x="20067" y="20547"/>
                  <a:pt x="20248" y="20363"/>
                </a:cubicBezTo>
                <a:cubicBezTo>
                  <a:pt x="20443" y="20165"/>
                  <a:pt x="20444" y="20156"/>
                  <a:pt x="20273" y="20156"/>
                </a:cubicBezTo>
                <a:cubicBezTo>
                  <a:pt x="20059" y="20156"/>
                  <a:pt x="19878" y="20000"/>
                  <a:pt x="19876" y="19815"/>
                </a:cubicBezTo>
                <a:cubicBezTo>
                  <a:pt x="19872" y="19464"/>
                  <a:pt x="19788" y="19449"/>
                  <a:pt x="18391" y="19560"/>
                </a:cubicBezTo>
                <a:cubicBezTo>
                  <a:pt x="17595" y="19623"/>
                  <a:pt x="17028" y="19633"/>
                  <a:pt x="16979" y="19587"/>
                </a:cubicBezTo>
                <a:cubicBezTo>
                  <a:pt x="16932" y="19540"/>
                  <a:pt x="17118" y="19175"/>
                  <a:pt x="17436" y="18693"/>
                </a:cubicBezTo>
                <a:cubicBezTo>
                  <a:pt x="18026" y="17798"/>
                  <a:pt x="18068" y="17608"/>
                  <a:pt x="17845" y="16812"/>
                </a:cubicBezTo>
                <a:cubicBezTo>
                  <a:pt x="17573" y="15839"/>
                  <a:pt x="17082" y="15147"/>
                  <a:pt x="16347" y="14702"/>
                </a:cubicBezTo>
                <a:cubicBezTo>
                  <a:pt x="15635" y="14271"/>
                  <a:pt x="14924" y="14406"/>
                  <a:pt x="14291" y="15091"/>
                </a:cubicBezTo>
                <a:lnTo>
                  <a:pt x="13925" y="15488"/>
                </a:lnTo>
                <a:lnTo>
                  <a:pt x="13620" y="15188"/>
                </a:lnTo>
                <a:cubicBezTo>
                  <a:pt x="13193" y="14768"/>
                  <a:pt x="12625" y="14524"/>
                  <a:pt x="12161" y="14560"/>
                </a:cubicBezTo>
                <a:cubicBezTo>
                  <a:pt x="11811" y="14587"/>
                  <a:pt x="11777" y="14570"/>
                  <a:pt x="11695" y="14330"/>
                </a:cubicBezTo>
                <a:cubicBezTo>
                  <a:pt x="11647" y="14187"/>
                  <a:pt x="11529" y="13987"/>
                  <a:pt x="11431" y="13885"/>
                </a:cubicBezTo>
                <a:cubicBezTo>
                  <a:pt x="11241" y="13685"/>
                  <a:pt x="11241" y="13278"/>
                  <a:pt x="11431" y="13316"/>
                </a:cubicBezTo>
                <a:cubicBezTo>
                  <a:pt x="11494" y="13328"/>
                  <a:pt x="11671" y="13200"/>
                  <a:pt x="11826" y="13032"/>
                </a:cubicBezTo>
                <a:cubicBezTo>
                  <a:pt x="12083" y="12753"/>
                  <a:pt x="12122" y="12739"/>
                  <a:pt x="12262" y="12859"/>
                </a:cubicBezTo>
                <a:cubicBezTo>
                  <a:pt x="12467" y="13036"/>
                  <a:pt x="12530" y="13026"/>
                  <a:pt x="12476" y="12829"/>
                </a:cubicBezTo>
                <a:cubicBezTo>
                  <a:pt x="12402" y="12562"/>
                  <a:pt x="12612" y="12532"/>
                  <a:pt x="12908" y="12769"/>
                </a:cubicBezTo>
                <a:cubicBezTo>
                  <a:pt x="13060" y="12891"/>
                  <a:pt x="13220" y="12992"/>
                  <a:pt x="13262" y="12992"/>
                </a:cubicBezTo>
                <a:cubicBezTo>
                  <a:pt x="13304" y="12992"/>
                  <a:pt x="13407" y="13016"/>
                  <a:pt x="13492" y="13048"/>
                </a:cubicBezTo>
                <a:cubicBezTo>
                  <a:pt x="13637" y="13100"/>
                  <a:pt x="13637" y="13090"/>
                  <a:pt x="13490" y="12876"/>
                </a:cubicBezTo>
                <a:cubicBezTo>
                  <a:pt x="13253" y="12532"/>
                  <a:pt x="13364" y="12366"/>
                  <a:pt x="13782" y="12439"/>
                </a:cubicBezTo>
                <a:cubicBezTo>
                  <a:pt x="14116" y="12497"/>
                  <a:pt x="14120" y="12495"/>
                  <a:pt x="13965" y="12328"/>
                </a:cubicBezTo>
                <a:cubicBezTo>
                  <a:pt x="13877" y="12235"/>
                  <a:pt x="13806" y="12132"/>
                  <a:pt x="13806" y="12101"/>
                </a:cubicBezTo>
                <a:cubicBezTo>
                  <a:pt x="13806" y="12003"/>
                  <a:pt x="15077" y="11429"/>
                  <a:pt x="15171" y="11484"/>
                </a:cubicBezTo>
                <a:cubicBezTo>
                  <a:pt x="15219" y="11513"/>
                  <a:pt x="15237" y="11568"/>
                  <a:pt x="15212" y="11608"/>
                </a:cubicBezTo>
                <a:cubicBezTo>
                  <a:pt x="15067" y="11831"/>
                  <a:pt x="15551" y="11711"/>
                  <a:pt x="16581" y="11269"/>
                </a:cubicBezTo>
                <a:cubicBezTo>
                  <a:pt x="19595" y="9976"/>
                  <a:pt x="20747" y="9434"/>
                  <a:pt x="20931" y="9222"/>
                </a:cubicBezTo>
                <a:cubicBezTo>
                  <a:pt x="21085" y="9044"/>
                  <a:pt x="21176" y="9010"/>
                  <a:pt x="21367" y="9055"/>
                </a:cubicBezTo>
                <a:cubicBezTo>
                  <a:pt x="21585" y="9108"/>
                  <a:pt x="21598" y="9097"/>
                  <a:pt x="21511" y="8942"/>
                </a:cubicBezTo>
                <a:cubicBezTo>
                  <a:pt x="21458" y="8849"/>
                  <a:pt x="21375" y="8748"/>
                  <a:pt x="21326" y="8719"/>
                </a:cubicBezTo>
                <a:cubicBezTo>
                  <a:pt x="21276" y="8690"/>
                  <a:pt x="21235" y="8570"/>
                  <a:pt x="21235" y="8454"/>
                </a:cubicBezTo>
                <a:cubicBezTo>
                  <a:pt x="21235" y="8314"/>
                  <a:pt x="21184" y="8243"/>
                  <a:pt x="21082" y="8243"/>
                </a:cubicBezTo>
                <a:cubicBezTo>
                  <a:pt x="20997" y="8243"/>
                  <a:pt x="20820" y="8144"/>
                  <a:pt x="20688" y="8023"/>
                </a:cubicBezTo>
                <a:lnTo>
                  <a:pt x="20447" y="7805"/>
                </a:lnTo>
                <a:lnTo>
                  <a:pt x="18554" y="8836"/>
                </a:lnTo>
                <a:cubicBezTo>
                  <a:pt x="16959" y="9703"/>
                  <a:pt x="16659" y="9896"/>
                  <a:pt x="16659" y="10062"/>
                </a:cubicBezTo>
                <a:cubicBezTo>
                  <a:pt x="16659" y="10273"/>
                  <a:pt x="16517" y="10368"/>
                  <a:pt x="15056" y="11117"/>
                </a:cubicBezTo>
                <a:cubicBezTo>
                  <a:pt x="14622" y="11339"/>
                  <a:pt x="14247" y="11488"/>
                  <a:pt x="14221" y="11449"/>
                </a:cubicBezTo>
                <a:cubicBezTo>
                  <a:pt x="14195" y="11409"/>
                  <a:pt x="14211" y="11251"/>
                  <a:pt x="14257" y="11099"/>
                </a:cubicBezTo>
                <a:cubicBezTo>
                  <a:pt x="14302" y="10947"/>
                  <a:pt x="14318" y="10769"/>
                  <a:pt x="14291" y="10703"/>
                </a:cubicBezTo>
                <a:cubicBezTo>
                  <a:pt x="14241" y="10577"/>
                  <a:pt x="14715" y="10257"/>
                  <a:pt x="15771" y="9704"/>
                </a:cubicBezTo>
                <a:cubicBezTo>
                  <a:pt x="16162" y="9499"/>
                  <a:pt x="16375" y="9322"/>
                  <a:pt x="16475" y="9122"/>
                </a:cubicBezTo>
                <a:cubicBezTo>
                  <a:pt x="16614" y="8844"/>
                  <a:pt x="16633" y="8835"/>
                  <a:pt x="16998" y="8894"/>
                </a:cubicBezTo>
                <a:lnTo>
                  <a:pt x="17378" y="8955"/>
                </a:lnTo>
                <a:lnTo>
                  <a:pt x="17132" y="8649"/>
                </a:lnTo>
                <a:cubicBezTo>
                  <a:pt x="16773" y="8201"/>
                  <a:pt x="16884" y="8023"/>
                  <a:pt x="17869" y="7459"/>
                </a:cubicBezTo>
                <a:cubicBezTo>
                  <a:pt x="18656" y="7010"/>
                  <a:pt x="18696" y="6972"/>
                  <a:pt x="18930" y="6451"/>
                </a:cubicBezTo>
                <a:cubicBezTo>
                  <a:pt x="19064" y="6154"/>
                  <a:pt x="19202" y="5893"/>
                  <a:pt x="19238" y="5872"/>
                </a:cubicBezTo>
                <a:cubicBezTo>
                  <a:pt x="19274" y="5851"/>
                  <a:pt x="19563" y="5909"/>
                  <a:pt x="19880" y="6000"/>
                </a:cubicBezTo>
                <a:cubicBezTo>
                  <a:pt x="20197" y="6092"/>
                  <a:pt x="20474" y="6150"/>
                  <a:pt x="20496" y="6129"/>
                </a:cubicBezTo>
                <a:cubicBezTo>
                  <a:pt x="20539" y="6087"/>
                  <a:pt x="20482" y="6010"/>
                  <a:pt x="19936" y="5379"/>
                </a:cubicBezTo>
                <a:lnTo>
                  <a:pt x="19585" y="4973"/>
                </a:lnTo>
                <a:lnTo>
                  <a:pt x="19730" y="4565"/>
                </a:lnTo>
                <a:cubicBezTo>
                  <a:pt x="19810" y="4341"/>
                  <a:pt x="19861" y="4143"/>
                  <a:pt x="19842" y="4125"/>
                </a:cubicBezTo>
                <a:cubicBezTo>
                  <a:pt x="19824" y="4108"/>
                  <a:pt x="19614" y="4139"/>
                  <a:pt x="19377" y="4195"/>
                </a:cubicBezTo>
                <a:lnTo>
                  <a:pt x="18946" y="4300"/>
                </a:lnTo>
                <a:lnTo>
                  <a:pt x="18428" y="3749"/>
                </a:lnTo>
                <a:lnTo>
                  <a:pt x="17912" y="3200"/>
                </a:lnTo>
                <a:lnTo>
                  <a:pt x="16787" y="4141"/>
                </a:lnTo>
                <a:cubicBezTo>
                  <a:pt x="16169" y="4658"/>
                  <a:pt x="15554" y="5176"/>
                  <a:pt x="15420" y="5292"/>
                </a:cubicBezTo>
                <a:lnTo>
                  <a:pt x="15177" y="5503"/>
                </a:lnTo>
                <a:lnTo>
                  <a:pt x="15042" y="5197"/>
                </a:lnTo>
                <a:cubicBezTo>
                  <a:pt x="14877" y="4820"/>
                  <a:pt x="14576" y="4623"/>
                  <a:pt x="14126" y="4596"/>
                </a:cubicBezTo>
                <a:cubicBezTo>
                  <a:pt x="13812" y="4577"/>
                  <a:pt x="13768" y="4603"/>
                  <a:pt x="13598" y="4911"/>
                </a:cubicBezTo>
                <a:cubicBezTo>
                  <a:pt x="13411" y="5249"/>
                  <a:pt x="13427" y="5480"/>
                  <a:pt x="13670" y="6026"/>
                </a:cubicBezTo>
                <a:cubicBezTo>
                  <a:pt x="13721" y="6140"/>
                  <a:pt x="13693" y="6194"/>
                  <a:pt x="13564" y="6226"/>
                </a:cubicBezTo>
                <a:cubicBezTo>
                  <a:pt x="13468" y="6250"/>
                  <a:pt x="13279" y="6444"/>
                  <a:pt x="13144" y="6657"/>
                </a:cubicBezTo>
                <a:cubicBezTo>
                  <a:pt x="13009" y="6870"/>
                  <a:pt x="12857" y="7021"/>
                  <a:pt x="12807" y="6991"/>
                </a:cubicBezTo>
                <a:cubicBezTo>
                  <a:pt x="12757" y="6962"/>
                  <a:pt x="12630" y="6777"/>
                  <a:pt x="12525" y="6581"/>
                </a:cubicBezTo>
                <a:cubicBezTo>
                  <a:pt x="12370" y="6291"/>
                  <a:pt x="12355" y="6195"/>
                  <a:pt x="12442" y="6061"/>
                </a:cubicBezTo>
                <a:cubicBezTo>
                  <a:pt x="12530" y="5928"/>
                  <a:pt x="12520" y="5865"/>
                  <a:pt x="12394" y="5733"/>
                </a:cubicBezTo>
                <a:cubicBezTo>
                  <a:pt x="12199" y="5527"/>
                  <a:pt x="12061" y="5692"/>
                  <a:pt x="14349" y="3424"/>
                </a:cubicBezTo>
                <a:cubicBezTo>
                  <a:pt x="15371" y="2411"/>
                  <a:pt x="16221" y="1543"/>
                  <a:pt x="16239" y="1496"/>
                </a:cubicBezTo>
                <a:cubicBezTo>
                  <a:pt x="16257" y="1449"/>
                  <a:pt x="16164" y="1303"/>
                  <a:pt x="16032" y="1172"/>
                </a:cubicBezTo>
                <a:cubicBezTo>
                  <a:pt x="15824" y="965"/>
                  <a:pt x="15805" y="902"/>
                  <a:pt x="15888" y="694"/>
                </a:cubicBezTo>
                <a:cubicBezTo>
                  <a:pt x="15980" y="464"/>
                  <a:pt x="15975" y="458"/>
                  <a:pt x="15743" y="513"/>
                </a:cubicBezTo>
                <a:cubicBezTo>
                  <a:pt x="15548" y="560"/>
                  <a:pt x="15440" y="516"/>
                  <a:pt x="15185" y="286"/>
                </a:cubicBezTo>
                <a:lnTo>
                  <a:pt x="14869" y="0"/>
                </a:lnTo>
                <a:close/>
              </a:path>
            </a:pathLst>
          </a:custGeom>
          <a:ln w="12700">
            <a:miter lim="400000"/>
          </a:ln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F529EBB8-7AFB-4E7A-BEFC-96DCBD96A0A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887817" y="2707534"/>
            <a:ext cx="4966727" cy="88515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glow rad="101600">
              <a:srgbClr val="E3AD76">
                <a:alpha val="60000"/>
              </a:srgbClr>
            </a:glow>
            <a:outerShdw blurRad="254000" algn="tl" rotWithShape="0">
              <a:srgbClr val="000000">
                <a:alpha val="43000"/>
              </a:srgbClr>
            </a:outerShdw>
          </a:effectLst>
        </p:spPr>
      </p:pic>
      <p:grpSp>
        <p:nvGrpSpPr>
          <p:cNvPr id="15" name="مجموعة 14">
            <a:extLst>
              <a:ext uri="{FF2B5EF4-FFF2-40B4-BE49-F238E27FC236}">
                <a16:creationId xmlns:a16="http://schemas.microsoft.com/office/drawing/2014/main" id="{0C941E2A-1708-4AB1-AA06-2B2A8ACC3BB5}"/>
              </a:ext>
            </a:extLst>
          </p:cNvPr>
          <p:cNvGrpSpPr/>
          <p:nvPr/>
        </p:nvGrpSpPr>
        <p:grpSpPr>
          <a:xfrm>
            <a:off x="3953991" y="4203574"/>
            <a:ext cx="3153198" cy="2130437"/>
            <a:chOff x="3953991" y="4203574"/>
            <a:chExt cx="3153198" cy="2130437"/>
          </a:xfrm>
        </p:grpSpPr>
        <p:grpSp>
          <p:nvGrpSpPr>
            <p:cNvPr id="16" name="Google Shape;911;p41">
              <a:extLst>
                <a:ext uri="{FF2B5EF4-FFF2-40B4-BE49-F238E27FC236}">
                  <a16:creationId xmlns:a16="http://schemas.microsoft.com/office/drawing/2014/main" id="{D11429DF-FF9A-43CF-9B42-5B787C630F5D}"/>
                </a:ext>
              </a:extLst>
            </p:cNvPr>
            <p:cNvGrpSpPr/>
            <p:nvPr/>
          </p:nvGrpSpPr>
          <p:grpSpPr>
            <a:xfrm rot="918591">
              <a:off x="4337416" y="4303791"/>
              <a:ext cx="2750356" cy="2030220"/>
              <a:chOff x="2368761" y="841731"/>
              <a:chExt cx="3148926" cy="3321893"/>
            </a:xfrm>
          </p:grpSpPr>
          <p:sp>
            <p:nvSpPr>
              <p:cNvPr id="22" name="Google Shape;912;p41">
                <a:extLst>
                  <a:ext uri="{FF2B5EF4-FFF2-40B4-BE49-F238E27FC236}">
                    <a16:creationId xmlns:a16="http://schemas.microsoft.com/office/drawing/2014/main" id="{0B56D33D-05C4-4659-97CF-CB6B7A2808CC}"/>
                  </a:ext>
                </a:extLst>
              </p:cNvPr>
              <p:cNvSpPr/>
              <p:nvPr/>
            </p:nvSpPr>
            <p:spPr>
              <a:xfrm rot="-5400000">
                <a:off x="2281268" y="934270"/>
                <a:ext cx="3321893" cy="3136815"/>
              </a:xfrm>
              <a:custGeom>
                <a:avLst/>
                <a:gdLst/>
                <a:ahLst/>
                <a:cxnLst/>
                <a:rect l="l" t="t" r="r" b="b"/>
                <a:pathLst>
                  <a:path w="3321893" h="3136815" extrusionOk="0">
                    <a:moveTo>
                      <a:pt x="15340" y="3136815"/>
                    </a:moveTo>
                    <a:lnTo>
                      <a:pt x="7823" y="3136815"/>
                    </a:lnTo>
                    <a:lnTo>
                      <a:pt x="7246" y="3128385"/>
                    </a:lnTo>
                    <a:cubicBezTo>
                      <a:pt x="6349" y="3090892"/>
                      <a:pt x="7943" y="3056246"/>
                      <a:pt x="7943" y="3056246"/>
                    </a:cubicBezTo>
                    <a:close/>
                    <a:moveTo>
                      <a:pt x="3321893" y="1"/>
                    </a:moveTo>
                    <a:lnTo>
                      <a:pt x="3321893" y="3136815"/>
                    </a:lnTo>
                    <a:lnTo>
                      <a:pt x="17984" y="3136815"/>
                    </a:lnTo>
                    <a:lnTo>
                      <a:pt x="17230" y="3124210"/>
                    </a:lnTo>
                    <a:cubicBezTo>
                      <a:pt x="10841" y="3016343"/>
                      <a:pt x="1548" y="2851636"/>
                      <a:pt x="1548" y="2806198"/>
                    </a:cubicBezTo>
                    <a:cubicBezTo>
                      <a:pt x="1548" y="2736959"/>
                      <a:pt x="16347" y="2543684"/>
                      <a:pt x="16347" y="2543684"/>
                    </a:cubicBezTo>
                    <a:cubicBezTo>
                      <a:pt x="16347" y="2543684"/>
                      <a:pt x="-3275" y="2373088"/>
                      <a:pt x="1253" y="2303722"/>
                    </a:cubicBezTo>
                    <a:cubicBezTo>
                      <a:pt x="5782" y="2234348"/>
                      <a:pt x="45026" y="2187485"/>
                      <a:pt x="45026" y="2187485"/>
                    </a:cubicBezTo>
                    <a:lnTo>
                      <a:pt x="11470" y="2153021"/>
                    </a:lnTo>
                    <a:cubicBezTo>
                      <a:pt x="11470" y="2153021"/>
                      <a:pt x="-12796" y="1873544"/>
                      <a:pt x="9264" y="1796828"/>
                    </a:cubicBezTo>
                    <a:cubicBezTo>
                      <a:pt x="31324" y="1720106"/>
                      <a:pt x="64414" y="1714619"/>
                      <a:pt x="64414" y="1714619"/>
                    </a:cubicBezTo>
                    <a:cubicBezTo>
                      <a:pt x="64414" y="1714619"/>
                      <a:pt x="44560" y="1646127"/>
                      <a:pt x="64414" y="1558439"/>
                    </a:cubicBezTo>
                    <a:cubicBezTo>
                      <a:pt x="84269" y="1470764"/>
                      <a:pt x="84269" y="1435149"/>
                      <a:pt x="84269" y="1435149"/>
                    </a:cubicBezTo>
                    <a:lnTo>
                      <a:pt x="15882" y="1402265"/>
                    </a:lnTo>
                    <a:cubicBezTo>
                      <a:pt x="15882" y="1402265"/>
                      <a:pt x="5737" y="1346056"/>
                      <a:pt x="7945" y="1296678"/>
                    </a:cubicBezTo>
                    <a:cubicBezTo>
                      <a:pt x="10155" y="1247287"/>
                      <a:pt x="-890" y="948244"/>
                      <a:pt x="3528" y="843983"/>
                    </a:cubicBezTo>
                    <a:cubicBezTo>
                      <a:pt x="7945" y="739728"/>
                      <a:pt x="14320" y="614408"/>
                      <a:pt x="20563" y="573690"/>
                    </a:cubicBezTo>
                    <a:cubicBezTo>
                      <a:pt x="26805" y="532993"/>
                      <a:pt x="4957" y="211218"/>
                      <a:pt x="4957" y="211218"/>
                    </a:cubicBezTo>
                    <a:cubicBezTo>
                      <a:pt x="4957" y="211218"/>
                      <a:pt x="100156" y="224786"/>
                      <a:pt x="107958" y="158882"/>
                    </a:cubicBezTo>
                    <a:cubicBezTo>
                      <a:pt x="115762" y="92978"/>
                      <a:pt x="26805" y="77467"/>
                      <a:pt x="26805" y="77467"/>
                    </a:cubicBezTo>
                    <a:lnTo>
                      <a:pt x="2232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>
                <a:outerShdw blurRad="57150" dist="19050" dir="5400000" algn="bl" rotWithShape="0">
                  <a:srgbClr val="000000">
                    <a:alpha val="29800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>
                  <a:buSzPts val="1800"/>
                </a:pPr>
                <a:endParaRPr sz="1800"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" name="Google Shape;913;p41">
                <a:extLst>
                  <a:ext uri="{FF2B5EF4-FFF2-40B4-BE49-F238E27FC236}">
                    <a16:creationId xmlns:a16="http://schemas.microsoft.com/office/drawing/2014/main" id="{1796FE0F-3F8F-44C8-8F63-697179AE445E}"/>
                  </a:ext>
                </a:extLst>
              </p:cNvPr>
              <p:cNvSpPr/>
              <p:nvPr/>
            </p:nvSpPr>
            <p:spPr>
              <a:xfrm rot="-5400000">
                <a:off x="2321639" y="901972"/>
                <a:ext cx="3243170" cy="3148926"/>
              </a:xfrm>
              <a:custGeom>
                <a:avLst/>
                <a:gdLst/>
                <a:ahLst/>
                <a:cxnLst/>
                <a:rect l="l" t="t" r="r" b="b"/>
                <a:pathLst>
                  <a:path w="3243170" h="3148926" extrusionOk="0">
                    <a:moveTo>
                      <a:pt x="20529" y="3148926"/>
                    </a:moveTo>
                    <a:lnTo>
                      <a:pt x="13055" y="3148926"/>
                    </a:lnTo>
                    <a:lnTo>
                      <a:pt x="10969" y="3138376"/>
                    </a:lnTo>
                    <a:cubicBezTo>
                      <a:pt x="4356" y="3089791"/>
                      <a:pt x="7943" y="3011837"/>
                      <a:pt x="7943" y="3011837"/>
                    </a:cubicBezTo>
                    <a:close/>
                    <a:moveTo>
                      <a:pt x="3243170" y="0"/>
                    </a:moveTo>
                    <a:lnTo>
                      <a:pt x="3243170" y="3148926"/>
                    </a:lnTo>
                    <a:lnTo>
                      <a:pt x="21390" y="3148926"/>
                    </a:lnTo>
                    <a:lnTo>
                      <a:pt x="20126" y="3128183"/>
                    </a:lnTo>
                    <a:cubicBezTo>
                      <a:pt x="14197" y="3030150"/>
                      <a:pt x="1548" y="2814800"/>
                      <a:pt x="1548" y="2761789"/>
                    </a:cubicBezTo>
                    <a:cubicBezTo>
                      <a:pt x="1548" y="2692550"/>
                      <a:pt x="16347" y="2499275"/>
                      <a:pt x="16347" y="2499275"/>
                    </a:cubicBezTo>
                    <a:cubicBezTo>
                      <a:pt x="16347" y="2499275"/>
                      <a:pt x="-3275" y="2328679"/>
                      <a:pt x="1253" y="2259313"/>
                    </a:cubicBezTo>
                    <a:cubicBezTo>
                      <a:pt x="5782" y="2189939"/>
                      <a:pt x="45026" y="2143076"/>
                      <a:pt x="45026" y="2143076"/>
                    </a:cubicBezTo>
                    <a:lnTo>
                      <a:pt x="11470" y="2108612"/>
                    </a:lnTo>
                    <a:cubicBezTo>
                      <a:pt x="11470" y="2108612"/>
                      <a:pt x="-12796" y="1829135"/>
                      <a:pt x="9264" y="1752419"/>
                    </a:cubicBezTo>
                    <a:cubicBezTo>
                      <a:pt x="31324" y="1675697"/>
                      <a:pt x="64414" y="1670210"/>
                      <a:pt x="64414" y="1670210"/>
                    </a:cubicBezTo>
                    <a:cubicBezTo>
                      <a:pt x="64414" y="1670210"/>
                      <a:pt x="44560" y="1601718"/>
                      <a:pt x="64414" y="1514030"/>
                    </a:cubicBezTo>
                    <a:cubicBezTo>
                      <a:pt x="84269" y="1426355"/>
                      <a:pt x="84269" y="1390740"/>
                      <a:pt x="84269" y="1390740"/>
                    </a:cubicBezTo>
                    <a:lnTo>
                      <a:pt x="15882" y="1357856"/>
                    </a:lnTo>
                    <a:cubicBezTo>
                      <a:pt x="15882" y="1357856"/>
                      <a:pt x="5737" y="1301647"/>
                      <a:pt x="7945" y="1252269"/>
                    </a:cubicBezTo>
                    <a:cubicBezTo>
                      <a:pt x="10155" y="1202878"/>
                      <a:pt x="-890" y="903835"/>
                      <a:pt x="3528" y="799574"/>
                    </a:cubicBezTo>
                    <a:cubicBezTo>
                      <a:pt x="7945" y="695319"/>
                      <a:pt x="14320" y="569999"/>
                      <a:pt x="20563" y="529281"/>
                    </a:cubicBezTo>
                    <a:cubicBezTo>
                      <a:pt x="26805" y="488584"/>
                      <a:pt x="4957" y="166809"/>
                      <a:pt x="4957" y="166809"/>
                    </a:cubicBezTo>
                    <a:cubicBezTo>
                      <a:pt x="4957" y="166809"/>
                      <a:pt x="100156" y="180377"/>
                      <a:pt x="107958" y="114473"/>
                    </a:cubicBezTo>
                    <a:cubicBezTo>
                      <a:pt x="115762" y="48569"/>
                      <a:pt x="26805" y="33058"/>
                      <a:pt x="26805" y="33058"/>
                    </a:cubicBezTo>
                    <a:lnTo>
                      <a:pt x="24891" y="0"/>
                    </a:lnTo>
                    <a:close/>
                  </a:path>
                </a:pathLst>
              </a:custGeom>
              <a:solidFill>
                <a:srgbClr val="F3F3F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>
                  <a:buSzPts val="1800"/>
                </a:pPr>
                <a:r>
                  <a:rPr lang="en" sz="1800">
                    <a:latin typeface="Calibri"/>
                    <a:ea typeface="Calibri"/>
                    <a:cs typeface="Calibri"/>
                    <a:sym typeface="Calibri"/>
                  </a:rPr>
                  <a:t>	</a:t>
                </a:r>
                <a:endParaRPr sz="1800"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7" name="Google Shape;914;p41">
              <a:extLst>
                <a:ext uri="{FF2B5EF4-FFF2-40B4-BE49-F238E27FC236}">
                  <a16:creationId xmlns:a16="http://schemas.microsoft.com/office/drawing/2014/main" id="{0199C3C4-860D-4F39-86AA-A7A24D28B992}"/>
                </a:ext>
              </a:extLst>
            </p:cNvPr>
            <p:cNvGrpSpPr/>
            <p:nvPr/>
          </p:nvGrpSpPr>
          <p:grpSpPr>
            <a:xfrm>
              <a:off x="4439419" y="4301611"/>
              <a:ext cx="2667770" cy="1866720"/>
              <a:chOff x="1997835" y="1502529"/>
              <a:chExt cx="3646200" cy="3646200"/>
            </a:xfrm>
          </p:grpSpPr>
          <p:sp>
            <p:nvSpPr>
              <p:cNvPr id="20" name="Google Shape;915;p41">
                <a:extLst>
                  <a:ext uri="{FF2B5EF4-FFF2-40B4-BE49-F238E27FC236}">
                    <a16:creationId xmlns:a16="http://schemas.microsoft.com/office/drawing/2014/main" id="{819D246D-7F65-47CF-92A7-C4A40C334527}"/>
                  </a:ext>
                </a:extLst>
              </p:cNvPr>
              <p:cNvSpPr/>
              <p:nvPr/>
            </p:nvSpPr>
            <p:spPr>
              <a:xfrm>
                <a:off x="1997835" y="1502529"/>
                <a:ext cx="3646200" cy="3646200"/>
              </a:xfrm>
              <a:prstGeom prst="rect">
                <a:avLst/>
              </a:prstGeom>
              <a:solidFill>
                <a:srgbClr val="F9E6AB"/>
              </a:solidFill>
              <a:ln>
                <a:noFill/>
              </a:ln>
              <a:effectLst>
                <a:outerShdw blurRad="50800" dist="38100" dir="5400000" algn="t" rotWithShape="0">
                  <a:srgbClr val="000000">
                    <a:alpha val="29800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" name="Google Shape;916;p41">
                <a:extLst>
                  <a:ext uri="{FF2B5EF4-FFF2-40B4-BE49-F238E27FC236}">
                    <a16:creationId xmlns:a16="http://schemas.microsoft.com/office/drawing/2014/main" id="{A7F6432C-FD84-4A34-838C-7613144FC6B6}"/>
                  </a:ext>
                </a:extLst>
              </p:cNvPr>
              <p:cNvSpPr/>
              <p:nvPr/>
            </p:nvSpPr>
            <p:spPr>
              <a:xfrm>
                <a:off x="1997835" y="1502529"/>
                <a:ext cx="3646200" cy="729000"/>
              </a:xfrm>
              <a:prstGeom prst="rect">
                <a:avLst/>
              </a:prstGeom>
              <a:solidFill>
                <a:srgbClr val="000000">
                  <a:alpha val="43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sp>
          <p:nvSpPr>
            <p:cNvPr id="18" name="Google Shape;917;p41">
              <a:extLst>
                <a:ext uri="{FF2B5EF4-FFF2-40B4-BE49-F238E27FC236}">
                  <a16:creationId xmlns:a16="http://schemas.microsoft.com/office/drawing/2014/main" id="{59104DAD-6D8C-49EE-B08A-34432B1EB673}"/>
                </a:ext>
              </a:extLst>
            </p:cNvPr>
            <p:cNvSpPr/>
            <p:nvPr/>
          </p:nvSpPr>
          <p:spPr>
            <a:xfrm rot="-1936539">
              <a:off x="3953991" y="4203574"/>
              <a:ext cx="1574191" cy="311498"/>
            </a:xfrm>
            <a:custGeom>
              <a:avLst/>
              <a:gdLst/>
              <a:ahLst/>
              <a:cxnLst/>
              <a:rect l="l" t="t" r="r" b="b"/>
              <a:pathLst>
                <a:path w="7659384" h="1673412" extrusionOk="0">
                  <a:moveTo>
                    <a:pt x="197437" y="0"/>
                  </a:moveTo>
                  <a:lnTo>
                    <a:pt x="7604587" y="0"/>
                  </a:lnTo>
                  <a:lnTo>
                    <a:pt x="7349060" y="196414"/>
                  </a:lnTo>
                  <a:lnTo>
                    <a:pt x="7659384" y="434947"/>
                  </a:lnTo>
                  <a:lnTo>
                    <a:pt x="7659384" y="462083"/>
                  </a:lnTo>
                  <a:lnTo>
                    <a:pt x="7349061" y="700616"/>
                  </a:lnTo>
                  <a:lnTo>
                    <a:pt x="7658358" y="938359"/>
                  </a:lnTo>
                  <a:lnTo>
                    <a:pt x="7349060" y="1176104"/>
                  </a:lnTo>
                  <a:lnTo>
                    <a:pt x="7659384" y="1414637"/>
                  </a:lnTo>
                  <a:lnTo>
                    <a:pt x="7659384" y="1441774"/>
                  </a:lnTo>
                  <a:lnTo>
                    <a:pt x="7358029" y="1673412"/>
                  </a:lnTo>
                  <a:lnTo>
                    <a:pt x="211955" y="1673412"/>
                  </a:lnTo>
                  <a:lnTo>
                    <a:pt x="327976" y="1584232"/>
                  </a:lnTo>
                  <a:lnTo>
                    <a:pt x="0" y="1332130"/>
                  </a:lnTo>
                  <a:lnTo>
                    <a:pt x="327975" y="1080030"/>
                  </a:lnTo>
                  <a:lnTo>
                    <a:pt x="18678" y="842286"/>
                  </a:lnTo>
                  <a:lnTo>
                    <a:pt x="327976" y="604542"/>
                  </a:lnTo>
                  <a:lnTo>
                    <a:pt x="0" y="352440"/>
                  </a:lnTo>
                  <a:lnTo>
                    <a:pt x="327975" y="100340"/>
                  </a:lnTo>
                  <a:close/>
                </a:path>
              </a:pathLst>
            </a:custGeom>
            <a:solidFill>
              <a:srgbClr val="FFFFFF">
                <a:alpha val="50980"/>
              </a:srgbClr>
            </a:solidFill>
            <a:ln>
              <a:noFill/>
            </a:ln>
          </p:spPr>
          <p:txBody>
            <a:bodyPr spcFirstLastPara="1" wrap="square" lIns="245700" tIns="122825" rIns="245700" bIns="1228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Google Shape;279;p27">
              <a:extLst>
                <a:ext uri="{FF2B5EF4-FFF2-40B4-BE49-F238E27FC236}">
                  <a16:creationId xmlns:a16="http://schemas.microsoft.com/office/drawing/2014/main" id="{94F74FB7-40F5-440E-9182-C034B6FDE219}"/>
                </a:ext>
              </a:extLst>
            </p:cNvPr>
            <p:cNvSpPr txBox="1">
              <a:spLocks/>
            </p:cNvSpPr>
            <p:nvPr/>
          </p:nvSpPr>
          <p:spPr>
            <a:xfrm>
              <a:off x="4384221" y="5102104"/>
              <a:ext cx="2399222" cy="29767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0"/>
                <a:buFont typeface="Just Another Hand"/>
                <a:buNone/>
                <a:defRPr sz="8000" b="0" i="0" u="none" strike="noStrike" cap="none">
                  <a:solidFill>
                    <a:schemeClr val="dk1"/>
                  </a:solidFill>
                  <a:latin typeface="Just Another Hand"/>
                  <a:ea typeface="Just Another Hand"/>
                  <a:cs typeface="Just Another Hand"/>
                  <a:sym typeface="Just Another Hand"/>
                </a:defRPr>
              </a:lvl1pPr>
              <a:lvl2pPr marR="0" lvl="1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0"/>
                <a:buFont typeface="Just Another Hand"/>
                <a:buNone/>
                <a:defRPr sz="8000" b="0" i="0" u="none" strike="noStrike" cap="none">
                  <a:solidFill>
                    <a:schemeClr val="dk1"/>
                  </a:solidFill>
                  <a:latin typeface="Just Another Hand"/>
                  <a:ea typeface="Just Another Hand"/>
                  <a:cs typeface="Just Another Hand"/>
                  <a:sym typeface="Just Another Hand"/>
                </a:defRPr>
              </a:lvl2pPr>
              <a:lvl3pPr marR="0" lvl="2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0"/>
                <a:buFont typeface="Just Another Hand"/>
                <a:buNone/>
                <a:defRPr sz="8000" b="0" i="0" u="none" strike="noStrike" cap="none">
                  <a:solidFill>
                    <a:schemeClr val="dk1"/>
                  </a:solidFill>
                  <a:latin typeface="Just Another Hand"/>
                  <a:ea typeface="Just Another Hand"/>
                  <a:cs typeface="Just Another Hand"/>
                  <a:sym typeface="Just Another Hand"/>
                </a:defRPr>
              </a:lvl3pPr>
              <a:lvl4pPr marR="0" lvl="3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0"/>
                <a:buFont typeface="Just Another Hand"/>
                <a:buNone/>
                <a:defRPr sz="8000" b="0" i="0" u="none" strike="noStrike" cap="none">
                  <a:solidFill>
                    <a:schemeClr val="dk1"/>
                  </a:solidFill>
                  <a:latin typeface="Just Another Hand"/>
                  <a:ea typeface="Just Another Hand"/>
                  <a:cs typeface="Just Another Hand"/>
                  <a:sym typeface="Just Another Hand"/>
                </a:defRPr>
              </a:lvl4pPr>
              <a:lvl5pPr marR="0" lvl="4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0"/>
                <a:buFont typeface="Just Another Hand"/>
                <a:buNone/>
                <a:defRPr sz="8000" b="0" i="0" u="none" strike="noStrike" cap="none">
                  <a:solidFill>
                    <a:schemeClr val="dk1"/>
                  </a:solidFill>
                  <a:latin typeface="Just Another Hand"/>
                  <a:ea typeface="Just Another Hand"/>
                  <a:cs typeface="Just Another Hand"/>
                  <a:sym typeface="Just Another Hand"/>
                </a:defRPr>
              </a:lvl5pPr>
              <a:lvl6pPr marR="0" lvl="5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0"/>
                <a:buFont typeface="Just Another Hand"/>
                <a:buNone/>
                <a:defRPr sz="8000" b="0" i="0" u="none" strike="noStrike" cap="none">
                  <a:solidFill>
                    <a:schemeClr val="dk1"/>
                  </a:solidFill>
                  <a:latin typeface="Just Another Hand"/>
                  <a:ea typeface="Just Another Hand"/>
                  <a:cs typeface="Just Another Hand"/>
                  <a:sym typeface="Just Another Hand"/>
                </a:defRPr>
              </a:lvl6pPr>
              <a:lvl7pPr marR="0" lvl="6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0"/>
                <a:buFont typeface="Just Another Hand"/>
                <a:buNone/>
                <a:defRPr sz="8000" b="0" i="0" u="none" strike="noStrike" cap="none">
                  <a:solidFill>
                    <a:schemeClr val="dk1"/>
                  </a:solidFill>
                  <a:latin typeface="Just Another Hand"/>
                  <a:ea typeface="Just Another Hand"/>
                  <a:cs typeface="Just Another Hand"/>
                  <a:sym typeface="Just Another Hand"/>
                </a:defRPr>
              </a:lvl7pPr>
              <a:lvl8pPr marR="0" lvl="7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0"/>
                <a:buFont typeface="Just Another Hand"/>
                <a:buNone/>
                <a:defRPr sz="8000" b="0" i="0" u="none" strike="noStrike" cap="none">
                  <a:solidFill>
                    <a:schemeClr val="dk1"/>
                  </a:solidFill>
                  <a:latin typeface="Just Another Hand"/>
                  <a:ea typeface="Just Another Hand"/>
                  <a:cs typeface="Just Another Hand"/>
                  <a:sym typeface="Just Another Hand"/>
                </a:defRPr>
              </a:lvl8pPr>
              <a:lvl9pPr marR="0" lvl="8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0"/>
                <a:buFont typeface="Just Another Hand"/>
                <a:buNone/>
                <a:defRPr sz="8000" b="0" i="0" u="none" strike="noStrike" cap="none">
                  <a:solidFill>
                    <a:schemeClr val="dk1"/>
                  </a:solidFill>
                  <a:latin typeface="Just Another Hand"/>
                  <a:ea typeface="Just Another Hand"/>
                  <a:cs typeface="Just Another Hand"/>
                  <a:sym typeface="Just Another Hand"/>
                </a:defRPr>
              </a:lvl9pPr>
            </a:lstStyle>
            <a:p>
              <a:pPr>
                <a:buSzPts val="15000"/>
              </a:pPr>
              <a:r>
                <a:rPr lang="ar-SA" sz="4800" dirty="0">
                  <a:solidFill>
                    <a:srgbClr val="0070C0"/>
                  </a:solidFill>
                  <a:latin typeface="ae_Dimnah" panose="02060603050605020204" pitchFamily="18" charset="-78"/>
                  <a:cs typeface="ae_Dimnah" panose="02060603050605020204" pitchFamily="18" charset="-78"/>
                </a:rPr>
                <a:t>45 كجم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750"/>
                            </p:stCondLst>
                            <p:childTnLst>
                              <p:par>
                                <p:cTn id="34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5" dur="1771" fill="hold"/>
                                        <p:tgtEl>
                                          <p:spTgt spid="15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 showWhenStopped="0">
                <p:cTn id="36" fill="hold" display="0">
                  <p:stCondLst>
                    <p:cond delay="indefinite"/>
                  </p:stCondLst>
                </p:cTn>
                <p:tgtEl>
                  <p:spTgt spid="157"/>
                </p:tgtEl>
              </p:cMediaNode>
            </p:audio>
          </p:childTnLst>
        </p:cTn>
      </p:par>
    </p:tnLst>
    <p:bldLst>
      <p:bldP spid="156" grpId="0" animBg="1" advAuto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رقم الشريحة"/>
          <p:cNvSpPr txBox="1">
            <a:spLocks noGrp="1"/>
          </p:cNvSpPr>
          <p:nvPr>
            <p:ph type="sldNum" sz="quarter" idx="4294967295"/>
          </p:nvPr>
        </p:nvSpPr>
        <p:spPr>
          <a:xfrm>
            <a:off x="5999049" y="6540500"/>
            <a:ext cx="187552" cy="287258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pPr algn="ctr" defTabSz="412750" rtl="1" hangingPunct="0">
              <a:buClrTx/>
            </a:pPr>
            <a:fld id="{86CB4B4D-7CA3-9044-876B-883B54F8677D}" type="slidenum">
              <a:rPr/>
              <a:pPr algn="ctr" defTabSz="412750" rtl="1" hangingPunct="0">
                <a:buClrTx/>
              </a:pPr>
              <a:t>11</a:t>
            </a:fld>
            <a:endParaRPr/>
          </a:p>
        </p:txBody>
      </p:sp>
      <p:grpSp>
        <p:nvGrpSpPr>
          <p:cNvPr id="162" name="السؤال الثالث"/>
          <p:cNvGrpSpPr/>
          <p:nvPr/>
        </p:nvGrpSpPr>
        <p:grpSpPr>
          <a:xfrm>
            <a:off x="8155476" y="0"/>
            <a:ext cx="4036524" cy="742950"/>
            <a:chOff x="0" y="0"/>
            <a:chExt cx="18159917" cy="7637669"/>
          </a:xfrm>
        </p:grpSpPr>
        <p:sp>
          <p:nvSpPr>
            <p:cNvPr id="161" name="السؤال الثالث"/>
            <p:cNvSpPr/>
            <p:nvPr/>
          </p:nvSpPr>
          <p:spPr>
            <a:xfrm>
              <a:off x="203200" y="215900"/>
              <a:ext cx="17753518" cy="720587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Off val="16847"/>
                  </a:schemeClr>
                </a:gs>
                <a:gs pos="100000">
                  <a:schemeClr val="accent1">
                    <a:lumOff val="-13575"/>
                  </a:schemeClr>
                </a:gs>
              </a:gsLst>
              <a:lin ang="5400000" scaled="0"/>
            </a:gradFill>
            <a:ln>
              <a:noFill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defRPr sz="10400" b="0">
                  <a:solidFill>
                    <a:srgbClr val="FFFFFF"/>
                  </a:solidFill>
                  <a:latin typeface="Mishafi Regular"/>
                  <a:ea typeface="Mishafi Regular"/>
                  <a:cs typeface="Mishafi Regular"/>
                  <a:sym typeface="Mishafi Regular"/>
                </a:defRPr>
              </a:lvl1pPr>
            </a:lstStyle>
            <a:p>
              <a:pPr algn="ctr" defTabSz="412750" hangingPunct="0">
                <a:buClrTx/>
                <a:defRPr/>
              </a:pPr>
              <a:r>
                <a:rPr sz="5200"/>
                <a:t>السؤال الثالث</a:t>
              </a:r>
            </a:p>
          </p:txBody>
        </p:sp>
        <p:pic>
          <p:nvPicPr>
            <p:cNvPr id="160" name="السؤال الثالث السؤال الثالث" descr="السؤال الثالث السؤال الثالث"/>
            <p:cNvPicPr>
              <a:picLocks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0" y="0"/>
              <a:ext cx="18159918" cy="7637670"/>
            </a:xfrm>
            <a:prstGeom prst="rect">
              <a:avLst/>
            </a:prstGeom>
            <a:effectLst/>
          </p:spPr>
        </p:pic>
      </p:grpSp>
      <p:pic>
        <p:nvPicPr>
          <p:cNvPr id="165" name="ممتاز.wav" descr="ممتاز.wav"/>
          <p:cNvPicPr>
            <a:picLocks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13658" y="5700801"/>
            <a:ext cx="285751" cy="285751"/>
          </a:xfrm>
          <a:prstGeom prst="rect">
            <a:avLst/>
          </a:prstGeom>
          <a:ln w="12700">
            <a:miter lim="400000"/>
          </a:ln>
        </p:spPr>
      </p:pic>
      <p:pic>
        <p:nvPicPr>
          <p:cNvPr id="9" name="صورة 8">
            <a:extLst>
              <a:ext uri="{FF2B5EF4-FFF2-40B4-BE49-F238E27FC236}">
                <a16:creationId xmlns:a16="http://schemas.microsoft.com/office/drawing/2014/main" id="{0B982DDD-D411-44DA-B667-CDFFC265449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00600" y="1420451"/>
            <a:ext cx="7053944" cy="72403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glow rad="101600">
              <a:srgbClr val="E3AD76">
                <a:alpha val="60000"/>
              </a:srgbClr>
            </a:glow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صورة 9">
            <a:extLst>
              <a:ext uri="{FF2B5EF4-FFF2-40B4-BE49-F238E27FC236}">
                <a16:creationId xmlns:a16="http://schemas.microsoft.com/office/drawing/2014/main" id="{9BA26780-A0D5-44A8-A849-E7E7CAD3992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3658" y="183970"/>
            <a:ext cx="4170562" cy="319699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glow rad="101600">
              <a:srgbClr val="E3AD76">
                <a:alpha val="60000"/>
              </a:srgbClr>
            </a:glow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64" name="IMG_155B2CE43FB8-1.jpeg" descr="IMG_155B2CE43FB8-1.jpeg"/>
          <p:cNvPicPr>
            <a:picLocks noChangeAspect="1"/>
          </p:cNvPicPr>
          <p:nvPr/>
        </p:nvPicPr>
        <p:blipFill>
          <a:blip r:embed="rId8"/>
          <a:srcRect l="5282" t="1356" r="2481" b="1966"/>
          <a:stretch>
            <a:fillRect/>
          </a:stretch>
        </p:blipFill>
        <p:spPr>
          <a:xfrm>
            <a:off x="695300" y="3380965"/>
            <a:ext cx="3207277" cy="33617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1" h="21531" extrusionOk="0">
                <a:moveTo>
                  <a:pt x="14869" y="0"/>
                </a:moveTo>
                <a:lnTo>
                  <a:pt x="14930" y="245"/>
                </a:lnTo>
                <a:cubicBezTo>
                  <a:pt x="15007" y="552"/>
                  <a:pt x="14874" y="713"/>
                  <a:pt x="14489" y="782"/>
                </a:cubicBezTo>
                <a:cubicBezTo>
                  <a:pt x="14240" y="826"/>
                  <a:pt x="13987" y="1079"/>
                  <a:pt x="12845" y="2424"/>
                </a:cubicBezTo>
                <a:cubicBezTo>
                  <a:pt x="12103" y="3298"/>
                  <a:pt x="11470" y="4014"/>
                  <a:pt x="11438" y="4014"/>
                </a:cubicBezTo>
                <a:cubicBezTo>
                  <a:pt x="11406" y="4014"/>
                  <a:pt x="11316" y="3919"/>
                  <a:pt x="11237" y="3804"/>
                </a:cubicBezTo>
                <a:cubicBezTo>
                  <a:pt x="11073" y="3566"/>
                  <a:pt x="10288" y="3048"/>
                  <a:pt x="9793" y="2851"/>
                </a:cubicBezTo>
                <a:cubicBezTo>
                  <a:pt x="9364" y="2680"/>
                  <a:pt x="8758" y="2689"/>
                  <a:pt x="7932" y="2879"/>
                </a:cubicBezTo>
                <a:cubicBezTo>
                  <a:pt x="7099" y="3070"/>
                  <a:pt x="6741" y="3337"/>
                  <a:pt x="6383" y="4034"/>
                </a:cubicBezTo>
                <a:cubicBezTo>
                  <a:pt x="6066" y="4652"/>
                  <a:pt x="5923" y="5272"/>
                  <a:pt x="5923" y="6037"/>
                </a:cubicBezTo>
                <a:cubicBezTo>
                  <a:pt x="5923" y="6630"/>
                  <a:pt x="5829" y="6777"/>
                  <a:pt x="5447" y="6777"/>
                </a:cubicBezTo>
                <a:cubicBezTo>
                  <a:pt x="5205" y="6777"/>
                  <a:pt x="5155" y="6846"/>
                  <a:pt x="4655" y="7857"/>
                </a:cubicBezTo>
                <a:cubicBezTo>
                  <a:pt x="4360" y="8451"/>
                  <a:pt x="4052" y="8961"/>
                  <a:pt x="3970" y="8991"/>
                </a:cubicBezTo>
                <a:cubicBezTo>
                  <a:pt x="3871" y="9027"/>
                  <a:pt x="3703" y="8930"/>
                  <a:pt x="3458" y="8697"/>
                </a:cubicBezTo>
                <a:lnTo>
                  <a:pt x="3092" y="8350"/>
                </a:lnTo>
                <a:lnTo>
                  <a:pt x="4009" y="6209"/>
                </a:lnTo>
                <a:lnTo>
                  <a:pt x="4925" y="4066"/>
                </a:lnTo>
                <a:lnTo>
                  <a:pt x="4564" y="3658"/>
                </a:lnTo>
                <a:cubicBezTo>
                  <a:pt x="4365" y="3433"/>
                  <a:pt x="4202" y="3224"/>
                  <a:pt x="4202" y="3194"/>
                </a:cubicBezTo>
                <a:cubicBezTo>
                  <a:pt x="4202" y="3164"/>
                  <a:pt x="4303" y="3011"/>
                  <a:pt x="4428" y="2856"/>
                </a:cubicBezTo>
                <a:cubicBezTo>
                  <a:pt x="4763" y="2437"/>
                  <a:pt x="4727" y="2396"/>
                  <a:pt x="4109" y="2494"/>
                </a:cubicBezTo>
                <a:lnTo>
                  <a:pt x="3563" y="2580"/>
                </a:lnTo>
                <a:lnTo>
                  <a:pt x="3062" y="2110"/>
                </a:lnTo>
                <a:lnTo>
                  <a:pt x="2559" y="1640"/>
                </a:lnTo>
                <a:lnTo>
                  <a:pt x="2581" y="2199"/>
                </a:lnTo>
                <a:lnTo>
                  <a:pt x="2604" y="2758"/>
                </a:lnTo>
                <a:lnTo>
                  <a:pt x="2157" y="2876"/>
                </a:lnTo>
                <a:cubicBezTo>
                  <a:pt x="1492" y="3054"/>
                  <a:pt x="1444" y="3093"/>
                  <a:pt x="1377" y="3505"/>
                </a:cubicBezTo>
                <a:cubicBezTo>
                  <a:pt x="1343" y="3714"/>
                  <a:pt x="1133" y="4914"/>
                  <a:pt x="910" y="6172"/>
                </a:cubicBezTo>
                <a:cubicBezTo>
                  <a:pt x="687" y="7430"/>
                  <a:pt x="510" y="8464"/>
                  <a:pt x="518" y="8470"/>
                </a:cubicBezTo>
                <a:cubicBezTo>
                  <a:pt x="525" y="8475"/>
                  <a:pt x="705" y="8500"/>
                  <a:pt x="917" y="8526"/>
                </a:cubicBezTo>
                <a:lnTo>
                  <a:pt x="1302" y="8573"/>
                </a:lnTo>
                <a:lnTo>
                  <a:pt x="1444" y="8107"/>
                </a:lnTo>
                <a:cubicBezTo>
                  <a:pt x="1606" y="7576"/>
                  <a:pt x="1667" y="7516"/>
                  <a:pt x="1885" y="7668"/>
                </a:cubicBezTo>
                <a:cubicBezTo>
                  <a:pt x="2032" y="7770"/>
                  <a:pt x="2031" y="7815"/>
                  <a:pt x="1857" y="8462"/>
                </a:cubicBezTo>
                <a:cubicBezTo>
                  <a:pt x="1669" y="9162"/>
                  <a:pt x="1678" y="9241"/>
                  <a:pt x="1964" y="9293"/>
                </a:cubicBezTo>
                <a:cubicBezTo>
                  <a:pt x="2278" y="9351"/>
                  <a:pt x="2125" y="9496"/>
                  <a:pt x="1594" y="9645"/>
                </a:cubicBezTo>
                <a:lnTo>
                  <a:pt x="1059" y="9795"/>
                </a:lnTo>
                <a:lnTo>
                  <a:pt x="674" y="11198"/>
                </a:lnTo>
                <a:cubicBezTo>
                  <a:pt x="226" y="12827"/>
                  <a:pt x="-2" y="13795"/>
                  <a:pt x="0" y="14054"/>
                </a:cubicBezTo>
                <a:cubicBezTo>
                  <a:pt x="0" y="14091"/>
                  <a:pt x="5" y="14114"/>
                  <a:pt x="15" y="14121"/>
                </a:cubicBezTo>
                <a:cubicBezTo>
                  <a:pt x="50" y="14150"/>
                  <a:pt x="246" y="14236"/>
                  <a:pt x="451" y="14311"/>
                </a:cubicBezTo>
                <a:lnTo>
                  <a:pt x="823" y="14448"/>
                </a:lnTo>
                <a:lnTo>
                  <a:pt x="1133" y="13914"/>
                </a:lnTo>
                <a:cubicBezTo>
                  <a:pt x="1471" y="13330"/>
                  <a:pt x="1665" y="13237"/>
                  <a:pt x="2009" y="13492"/>
                </a:cubicBezTo>
                <a:lnTo>
                  <a:pt x="2219" y="13647"/>
                </a:lnTo>
                <a:lnTo>
                  <a:pt x="1988" y="14031"/>
                </a:lnTo>
                <a:cubicBezTo>
                  <a:pt x="1698" y="14514"/>
                  <a:pt x="1697" y="14665"/>
                  <a:pt x="1980" y="14787"/>
                </a:cubicBezTo>
                <a:cubicBezTo>
                  <a:pt x="2127" y="14851"/>
                  <a:pt x="2187" y="14931"/>
                  <a:pt x="2152" y="15018"/>
                </a:cubicBezTo>
                <a:cubicBezTo>
                  <a:pt x="2043" y="15287"/>
                  <a:pt x="2218" y="15129"/>
                  <a:pt x="2938" y="14308"/>
                </a:cubicBezTo>
                <a:cubicBezTo>
                  <a:pt x="4620" y="12390"/>
                  <a:pt x="6244" y="10682"/>
                  <a:pt x="6321" y="10751"/>
                </a:cubicBezTo>
                <a:cubicBezTo>
                  <a:pt x="6490" y="10903"/>
                  <a:pt x="6130" y="11410"/>
                  <a:pt x="5044" y="12548"/>
                </a:cubicBezTo>
                <a:cubicBezTo>
                  <a:pt x="4429" y="13193"/>
                  <a:pt x="3946" y="13770"/>
                  <a:pt x="3970" y="13832"/>
                </a:cubicBezTo>
                <a:cubicBezTo>
                  <a:pt x="3995" y="13893"/>
                  <a:pt x="3891" y="14126"/>
                  <a:pt x="3739" y="14352"/>
                </a:cubicBezTo>
                <a:cubicBezTo>
                  <a:pt x="3421" y="14825"/>
                  <a:pt x="3428" y="15148"/>
                  <a:pt x="3762" y="15579"/>
                </a:cubicBezTo>
                <a:cubicBezTo>
                  <a:pt x="3946" y="15817"/>
                  <a:pt x="3956" y="15868"/>
                  <a:pt x="3845" y="16038"/>
                </a:cubicBezTo>
                <a:cubicBezTo>
                  <a:pt x="3731" y="16212"/>
                  <a:pt x="3733" y="16219"/>
                  <a:pt x="3870" y="16111"/>
                </a:cubicBezTo>
                <a:cubicBezTo>
                  <a:pt x="4087" y="15940"/>
                  <a:pt x="4292" y="16129"/>
                  <a:pt x="4292" y="16499"/>
                </a:cubicBezTo>
                <a:cubicBezTo>
                  <a:pt x="4292" y="16665"/>
                  <a:pt x="4410" y="16991"/>
                  <a:pt x="4564" y="17251"/>
                </a:cubicBezTo>
                <a:cubicBezTo>
                  <a:pt x="4713" y="17503"/>
                  <a:pt x="4836" y="17771"/>
                  <a:pt x="4836" y="17847"/>
                </a:cubicBezTo>
                <a:cubicBezTo>
                  <a:pt x="4836" y="17922"/>
                  <a:pt x="4647" y="18142"/>
                  <a:pt x="4416" y="18336"/>
                </a:cubicBezTo>
                <a:cubicBezTo>
                  <a:pt x="4035" y="18656"/>
                  <a:pt x="3949" y="18689"/>
                  <a:pt x="3505" y="18689"/>
                </a:cubicBezTo>
                <a:cubicBezTo>
                  <a:pt x="2924" y="18689"/>
                  <a:pt x="2650" y="18892"/>
                  <a:pt x="2475" y="19451"/>
                </a:cubicBezTo>
                <a:cubicBezTo>
                  <a:pt x="2370" y="19785"/>
                  <a:pt x="2379" y="19827"/>
                  <a:pt x="2675" y="20302"/>
                </a:cubicBezTo>
                <a:cubicBezTo>
                  <a:pt x="2958" y="20757"/>
                  <a:pt x="3043" y="20824"/>
                  <a:pt x="3617" y="21056"/>
                </a:cubicBezTo>
                <a:cubicBezTo>
                  <a:pt x="4160" y="21275"/>
                  <a:pt x="4386" y="21314"/>
                  <a:pt x="5244" y="21339"/>
                </a:cubicBezTo>
                <a:cubicBezTo>
                  <a:pt x="5792" y="21355"/>
                  <a:pt x="6485" y="21402"/>
                  <a:pt x="6784" y="21442"/>
                </a:cubicBezTo>
                <a:cubicBezTo>
                  <a:pt x="7083" y="21482"/>
                  <a:pt x="7359" y="21520"/>
                  <a:pt x="7399" y="21526"/>
                </a:cubicBezTo>
                <a:cubicBezTo>
                  <a:pt x="7438" y="21532"/>
                  <a:pt x="7564" y="21478"/>
                  <a:pt x="7680" y="21405"/>
                </a:cubicBezTo>
                <a:cubicBezTo>
                  <a:pt x="7869" y="21288"/>
                  <a:pt x="7903" y="21288"/>
                  <a:pt x="8006" y="21405"/>
                </a:cubicBezTo>
                <a:cubicBezTo>
                  <a:pt x="8175" y="21600"/>
                  <a:pt x="8260" y="21566"/>
                  <a:pt x="8211" y="21321"/>
                </a:cubicBezTo>
                <a:cubicBezTo>
                  <a:pt x="8132" y="20929"/>
                  <a:pt x="8305" y="20847"/>
                  <a:pt x="9099" y="20906"/>
                </a:cubicBezTo>
                <a:cubicBezTo>
                  <a:pt x="9593" y="20942"/>
                  <a:pt x="9854" y="20926"/>
                  <a:pt x="9944" y="20855"/>
                </a:cubicBezTo>
                <a:cubicBezTo>
                  <a:pt x="10033" y="20785"/>
                  <a:pt x="10093" y="20781"/>
                  <a:pt x="10133" y="20842"/>
                </a:cubicBezTo>
                <a:cubicBezTo>
                  <a:pt x="10235" y="20998"/>
                  <a:pt x="10378" y="20941"/>
                  <a:pt x="10320" y="20767"/>
                </a:cubicBezTo>
                <a:cubicBezTo>
                  <a:pt x="10290" y="20676"/>
                  <a:pt x="10306" y="20578"/>
                  <a:pt x="10356" y="20549"/>
                </a:cubicBezTo>
                <a:cubicBezTo>
                  <a:pt x="10411" y="20517"/>
                  <a:pt x="10380" y="20431"/>
                  <a:pt x="10280" y="20336"/>
                </a:cubicBezTo>
                <a:cubicBezTo>
                  <a:pt x="10188" y="20249"/>
                  <a:pt x="10098" y="20132"/>
                  <a:pt x="10079" y="20077"/>
                </a:cubicBezTo>
                <a:cubicBezTo>
                  <a:pt x="10052" y="20002"/>
                  <a:pt x="9744" y="20011"/>
                  <a:pt x="8851" y="20110"/>
                </a:cubicBezTo>
                <a:cubicBezTo>
                  <a:pt x="8196" y="20183"/>
                  <a:pt x="7595" y="20266"/>
                  <a:pt x="7516" y="20294"/>
                </a:cubicBezTo>
                <a:cubicBezTo>
                  <a:pt x="7437" y="20323"/>
                  <a:pt x="7311" y="20325"/>
                  <a:pt x="7235" y="20297"/>
                </a:cubicBezTo>
                <a:cubicBezTo>
                  <a:pt x="7117" y="20254"/>
                  <a:pt x="7130" y="20183"/>
                  <a:pt x="7324" y="19818"/>
                </a:cubicBezTo>
                <a:lnTo>
                  <a:pt x="7552" y="19390"/>
                </a:lnTo>
                <a:lnTo>
                  <a:pt x="7972" y="19526"/>
                </a:lnTo>
                <a:cubicBezTo>
                  <a:pt x="8299" y="19632"/>
                  <a:pt x="8557" y="19648"/>
                  <a:pt x="9129" y="19598"/>
                </a:cubicBezTo>
                <a:cubicBezTo>
                  <a:pt x="10431" y="19485"/>
                  <a:pt x="11679" y="19544"/>
                  <a:pt x="12148" y="19742"/>
                </a:cubicBezTo>
                <a:cubicBezTo>
                  <a:pt x="12651" y="19954"/>
                  <a:pt x="13266" y="19916"/>
                  <a:pt x="13562" y="19656"/>
                </a:cubicBezTo>
                <a:cubicBezTo>
                  <a:pt x="13846" y="19407"/>
                  <a:pt x="14836" y="19350"/>
                  <a:pt x="15204" y="19562"/>
                </a:cubicBezTo>
                <a:cubicBezTo>
                  <a:pt x="15350" y="19647"/>
                  <a:pt x="15483" y="19803"/>
                  <a:pt x="15500" y="19909"/>
                </a:cubicBezTo>
                <a:cubicBezTo>
                  <a:pt x="15517" y="20016"/>
                  <a:pt x="15554" y="20124"/>
                  <a:pt x="15581" y="20151"/>
                </a:cubicBezTo>
                <a:cubicBezTo>
                  <a:pt x="15609" y="20177"/>
                  <a:pt x="15993" y="20186"/>
                  <a:pt x="16434" y="20171"/>
                </a:cubicBezTo>
                <a:cubicBezTo>
                  <a:pt x="17287" y="20142"/>
                  <a:pt x="17610" y="20229"/>
                  <a:pt x="17572" y="20479"/>
                </a:cubicBezTo>
                <a:cubicBezTo>
                  <a:pt x="17539" y="20690"/>
                  <a:pt x="17223" y="20739"/>
                  <a:pt x="15790" y="20751"/>
                </a:cubicBezTo>
                <a:cubicBezTo>
                  <a:pt x="14201" y="20764"/>
                  <a:pt x="13743" y="20823"/>
                  <a:pt x="13688" y="21021"/>
                </a:cubicBezTo>
                <a:cubicBezTo>
                  <a:pt x="13650" y="21162"/>
                  <a:pt x="13778" y="21178"/>
                  <a:pt x="15335" y="21226"/>
                </a:cubicBezTo>
                <a:cubicBezTo>
                  <a:pt x="16263" y="21254"/>
                  <a:pt x="17562" y="21296"/>
                  <a:pt x="18223" y="21318"/>
                </a:cubicBezTo>
                <a:cubicBezTo>
                  <a:pt x="19417" y="21357"/>
                  <a:pt x="19426" y="21356"/>
                  <a:pt x="19570" y="21146"/>
                </a:cubicBezTo>
                <a:lnTo>
                  <a:pt x="19714" y="20935"/>
                </a:lnTo>
                <a:lnTo>
                  <a:pt x="19945" y="21108"/>
                </a:lnTo>
                <a:cubicBezTo>
                  <a:pt x="20072" y="21203"/>
                  <a:pt x="20189" y="21268"/>
                  <a:pt x="20205" y="21253"/>
                </a:cubicBezTo>
                <a:cubicBezTo>
                  <a:pt x="20221" y="21238"/>
                  <a:pt x="20191" y="21079"/>
                  <a:pt x="20138" y="20898"/>
                </a:cubicBezTo>
                <a:cubicBezTo>
                  <a:pt x="20054" y="20607"/>
                  <a:pt x="20067" y="20547"/>
                  <a:pt x="20248" y="20363"/>
                </a:cubicBezTo>
                <a:cubicBezTo>
                  <a:pt x="20443" y="20165"/>
                  <a:pt x="20444" y="20156"/>
                  <a:pt x="20273" y="20156"/>
                </a:cubicBezTo>
                <a:cubicBezTo>
                  <a:pt x="20059" y="20156"/>
                  <a:pt x="19878" y="20000"/>
                  <a:pt x="19876" y="19815"/>
                </a:cubicBezTo>
                <a:cubicBezTo>
                  <a:pt x="19872" y="19464"/>
                  <a:pt x="19788" y="19449"/>
                  <a:pt x="18391" y="19560"/>
                </a:cubicBezTo>
                <a:cubicBezTo>
                  <a:pt x="17595" y="19623"/>
                  <a:pt x="17028" y="19633"/>
                  <a:pt x="16979" y="19587"/>
                </a:cubicBezTo>
                <a:cubicBezTo>
                  <a:pt x="16932" y="19540"/>
                  <a:pt x="17118" y="19175"/>
                  <a:pt x="17436" y="18693"/>
                </a:cubicBezTo>
                <a:cubicBezTo>
                  <a:pt x="18026" y="17798"/>
                  <a:pt x="18068" y="17608"/>
                  <a:pt x="17845" y="16812"/>
                </a:cubicBezTo>
                <a:cubicBezTo>
                  <a:pt x="17573" y="15839"/>
                  <a:pt x="17082" y="15147"/>
                  <a:pt x="16347" y="14702"/>
                </a:cubicBezTo>
                <a:cubicBezTo>
                  <a:pt x="15635" y="14271"/>
                  <a:pt x="14924" y="14406"/>
                  <a:pt x="14291" y="15091"/>
                </a:cubicBezTo>
                <a:lnTo>
                  <a:pt x="13925" y="15488"/>
                </a:lnTo>
                <a:lnTo>
                  <a:pt x="13620" y="15188"/>
                </a:lnTo>
                <a:cubicBezTo>
                  <a:pt x="13193" y="14768"/>
                  <a:pt x="12625" y="14524"/>
                  <a:pt x="12161" y="14560"/>
                </a:cubicBezTo>
                <a:cubicBezTo>
                  <a:pt x="11811" y="14587"/>
                  <a:pt x="11777" y="14570"/>
                  <a:pt x="11695" y="14330"/>
                </a:cubicBezTo>
                <a:cubicBezTo>
                  <a:pt x="11647" y="14187"/>
                  <a:pt x="11529" y="13987"/>
                  <a:pt x="11431" y="13885"/>
                </a:cubicBezTo>
                <a:cubicBezTo>
                  <a:pt x="11241" y="13685"/>
                  <a:pt x="11241" y="13278"/>
                  <a:pt x="11431" y="13316"/>
                </a:cubicBezTo>
                <a:cubicBezTo>
                  <a:pt x="11494" y="13328"/>
                  <a:pt x="11671" y="13200"/>
                  <a:pt x="11826" y="13032"/>
                </a:cubicBezTo>
                <a:cubicBezTo>
                  <a:pt x="12083" y="12753"/>
                  <a:pt x="12122" y="12739"/>
                  <a:pt x="12262" y="12859"/>
                </a:cubicBezTo>
                <a:cubicBezTo>
                  <a:pt x="12467" y="13036"/>
                  <a:pt x="12530" y="13026"/>
                  <a:pt x="12476" y="12829"/>
                </a:cubicBezTo>
                <a:cubicBezTo>
                  <a:pt x="12402" y="12562"/>
                  <a:pt x="12612" y="12532"/>
                  <a:pt x="12908" y="12769"/>
                </a:cubicBezTo>
                <a:cubicBezTo>
                  <a:pt x="13060" y="12891"/>
                  <a:pt x="13220" y="12992"/>
                  <a:pt x="13262" y="12992"/>
                </a:cubicBezTo>
                <a:cubicBezTo>
                  <a:pt x="13304" y="12992"/>
                  <a:pt x="13407" y="13016"/>
                  <a:pt x="13492" y="13048"/>
                </a:cubicBezTo>
                <a:cubicBezTo>
                  <a:pt x="13637" y="13100"/>
                  <a:pt x="13637" y="13090"/>
                  <a:pt x="13490" y="12876"/>
                </a:cubicBezTo>
                <a:cubicBezTo>
                  <a:pt x="13253" y="12532"/>
                  <a:pt x="13364" y="12366"/>
                  <a:pt x="13782" y="12439"/>
                </a:cubicBezTo>
                <a:cubicBezTo>
                  <a:pt x="14116" y="12497"/>
                  <a:pt x="14120" y="12495"/>
                  <a:pt x="13965" y="12328"/>
                </a:cubicBezTo>
                <a:cubicBezTo>
                  <a:pt x="13877" y="12235"/>
                  <a:pt x="13806" y="12132"/>
                  <a:pt x="13806" y="12101"/>
                </a:cubicBezTo>
                <a:cubicBezTo>
                  <a:pt x="13806" y="12003"/>
                  <a:pt x="15077" y="11429"/>
                  <a:pt x="15171" y="11484"/>
                </a:cubicBezTo>
                <a:cubicBezTo>
                  <a:pt x="15219" y="11513"/>
                  <a:pt x="15237" y="11568"/>
                  <a:pt x="15212" y="11608"/>
                </a:cubicBezTo>
                <a:cubicBezTo>
                  <a:pt x="15067" y="11831"/>
                  <a:pt x="15551" y="11711"/>
                  <a:pt x="16581" y="11269"/>
                </a:cubicBezTo>
                <a:cubicBezTo>
                  <a:pt x="19595" y="9976"/>
                  <a:pt x="20747" y="9434"/>
                  <a:pt x="20931" y="9222"/>
                </a:cubicBezTo>
                <a:cubicBezTo>
                  <a:pt x="21085" y="9044"/>
                  <a:pt x="21176" y="9010"/>
                  <a:pt x="21367" y="9055"/>
                </a:cubicBezTo>
                <a:cubicBezTo>
                  <a:pt x="21585" y="9108"/>
                  <a:pt x="21598" y="9097"/>
                  <a:pt x="21511" y="8942"/>
                </a:cubicBezTo>
                <a:cubicBezTo>
                  <a:pt x="21458" y="8849"/>
                  <a:pt x="21375" y="8748"/>
                  <a:pt x="21326" y="8719"/>
                </a:cubicBezTo>
                <a:cubicBezTo>
                  <a:pt x="21276" y="8690"/>
                  <a:pt x="21235" y="8570"/>
                  <a:pt x="21235" y="8454"/>
                </a:cubicBezTo>
                <a:cubicBezTo>
                  <a:pt x="21235" y="8314"/>
                  <a:pt x="21184" y="8243"/>
                  <a:pt x="21082" y="8243"/>
                </a:cubicBezTo>
                <a:cubicBezTo>
                  <a:pt x="20997" y="8243"/>
                  <a:pt x="20820" y="8144"/>
                  <a:pt x="20688" y="8023"/>
                </a:cubicBezTo>
                <a:lnTo>
                  <a:pt x="20447" y="7805"/>
                </a:lnTo>
                <a:lnTo>
                  <a:pt x="18554" y="8836"/>
                </a:lnTo>
                <a:cubicBezTo>
                  <a:pt x="16959" y="9703"/>
                  <a:pt x="16659" y="9896"/>
                  <a:pt x="16659" y="10062"/>
                </a:cubicBezTo>
                <a:cubicBezTo>
                  <a:pt x="16659" y="10273"/>
                  <a:pt x="16517" y="10368"/>
                  <a:pt x="15056" y="11117"/>
                </a:cubicBezTo>
                <a:cubicBezTo>
                  <a:pt x="14622" y="11339"/>
                  <a:pt x="14247" y="11488"/>
                  <a:pt x="14221" y="11449"/>
                </a:cubicBezTo>
                <a:cubicBezTo>
                  <a:pt x="14195" y="11409"/>
                  <a:pt x="14211" y="11251"/>
                  <a:pt x="14257" y="11099"/>
                </a:cubicBezTo>
                <a:cubicBezTo>
                  <a:pt x="14302" y="10947"/>
                  <a:pt x="14318" y="10769"/>
                  <a:pt x="14291" y="10703"/>
                </a:cubicBezTo>
                <a:cubicBezTo>
                  <a:pt x="14241" y="10577"/>
                  <a:pt x="14715" y="10257"/>
                  <a:pt x="15771" y="9704"/>
                </a:cubicBezTo>
                <a:cubicBezTo>
                  <a:pt x="16162" y="9499"/>
                  <a:pt x="16375" y="9322"/>
                  <a:pt x="16475" y="9122"/>
                </a:cubicBezTo>
                <a:cubicBezTo>
                  <a:pt x="16614" y="8844"/>
                  <a:pt x="16633" y="8835"/>
                  <a:pt x="16998" y="8894"/>
                </a:cubicBezTo>
                <a:lnTo>
                  <a:pt x="17378" y="8955"/>
                </a:lnTo>
                <a:lnTo>
                  <a:pt x="17132" y="8649"/>
                </a:lnTo>
                <a:cubicBezTo>
                  <a:pt x="16773" y="8201"/>
                  <a:pt x="16884" y="8023"/>
                  <a:pt x="17869" y="7459"/>
                </a:cubicBezTo>
                <a:cubicBezTo>
                  <a:pt x="18656" y="7010"/>
                  <a:pt x="18696" y="6972"/>
                  <a:pt x="18930" y="6451"/>
                </a:cubicBezTo>
                <a:cubicBezTo>
                  <a:pt x="19064" y="6154"/>
                  <a:pt x="19202" y="5893"/>
                  <a:pt x="19238" y="5872"/>
                </a:cubicBezTo>
                <a:cubicBezTo>
                  <a:pt x="19274" y="5851"/>
                  <a:pt x="19563" y="5909"/>
                  <a:pt x="19880" y="6000"/>
                </a:cubicBezTo>
                <a:cubicBezTo>
                  <a:pt x="20197" y="6092"/>
                  <a:pt x="20474" y="6150"/>
                  <a:pt x="20496" y="6129"/>
                </a:cubicBezTo>
                <a:cubicBezTo>
                  <a:pt x="20539" y="6087"/>
                  <a:pt x="20482" y="6010"/>
                  <a:pt x="19936" y="5379"/>
                </a:cubicBezTo>
                <a:lnTo>
                  <a:pt x="19585" y="4973"/>
                </a:lnTo>
                <a:lnTo>
                  <a:pt x="19730" y="4565"/>
                </a:lnTo>
                <a:cubicBezTo>
                  <a:pt x="19810" y="4341"/>
                  <a:pt x="19861" y="4143"/>
                  <a:pt x="19842" y="4125"/>
                </a:cubicBezTo>
                <a:cubicBezTo>
                  <a:pt x="19824" y="4108"/>
                  <a:pt x="19614" y="4139"/>
                  <a:pt x="19377" y="4195"/>
                </a:cubicBezTo>
                <a:lnTo>
                  <a:pt x="18946" y="4300"/>
                </a:lnTo>
                <a:lnTo>
                  <a:pt x="18428" y="3749"/>
                </a:lnTo>
                <a:lnTo>
                  <a:pt x="17912" y="3200"/>
                </a:lnTo>
                <a:lnTo>
                  <a:pt x="16787" y="4141"/>
                </a:lnTo>
                <a:cubicBezTo>
                  <a:pt x="16169" y="4658"/>
                  <a:pt x="15554" y="5176"/>
                  <a:pt x="15420" y="5292"/>
                </a:cubicBezTo>
                <a:lnTo>
                  <a:pt x="15177" y="5503"/>
                </a:lnTo>
                <a:lnTo>
                  <a:pt x="15042" y="5197"/>
                </a:lnTo>
                <a:cubicBezTo>
                  <a:pt x="14877" y="4820"/>
                  <a:pt x="14576" y="4623"/>
                  <a:pt x="14126" y="4596"/>
                </a:cubicBezTo>
                <a:cubicBezTo>
                  <a:pt x="13812" y="4577"/>
                  <a:pt x="13768" y="4603"/>
                  <a:pt x="13598" y="4911"/>
                </a:cubicBezTo>
                <a:cubicBezTo>
                  <a:pt x="13411" y="5249"/>
                  <a:pt x="13427" y="5480"/>
                  <a:pt x="13670" y="6026"/>
                </a:cubicBezTo>
                <a:cubicBezTo>
                  <a:pt x="13721" y="6140"/>
                  <a:pt x="13693" y="6194"/>
                  <a:pt x="13564" y="6226"/>
                </a:cubicBezTo>
                <a:cubicBezTo>
                  <a:pt x="13468" y="6250"/>
                  <a:pt x="13279" y="6444"/>
                  <a:pt x="13144" y="6657"/>
                </a:cubicBezTo>
                <a:cubicBezTo>
                  <a:pt x="13009" y="6870"/>
                  <a:pt x="12857" y="7021"/>
                  <a:pt x="12807" y="6991"/>
                </a:cubicBezTo>
                <a:cubicBezTo>
                  <a:pt x="12757" y="6962"/>
                  <a:pt x="12630" y="6777"/>
                  <a:pt x="12525" y="6581"/>
                </a:cubicBezTo>
                <a:cubicBezTo>
                  <a:pt x="12370" y="6291"/>
                  <a:pt x="12355" y="6195"/>
                  <a:pt x="12442" y="6061"/>
                </a:cubicBezTo>
                <a:cubicBezTo>
                  <a:pt x="12530" y="5928"/>
                  <a:pt x="12520" y="5865"/>
                  <a:pt x="12394" y="5733"/>
                </a:cubicBezTo>
                <a:cubicBezTo>
                  <a:pt x="12199" y="5527"/>
                  <a:pt x="12061" y="5692"/>
                  <a:pt x="14349" y="3424"/>
                </a:cubicBezTo>
                <a:cubicBezTo>
                  <a:pt x="15371" y="2411"/>
                  <a:pt x="16221" y="1543"/>
                  <a:pt x="16239" y="1496"/>
                </a:cubicBezTo>
                <a:cubicBezTo>
                  <a:pt x="16257" y="1449"/>
                  <a:pt x="16164" y="1303"/>
                  <a:pt x="16032" y="1172"/>
                </a:cubicBezTo>
                <a:cubicBezTo>
                  <a:pt x="15824" y="965"/>
                  <a:pt x="15805" y="902"/>
                  <a:pt x="15888" y="694"/>
                </a:cubicBezTo>
                <a:cubicBezTo>
                  <a:pt x="15980" y="464"/>
                  <a:pt x="15975" y="458"/>
                  <a:pt x="15743" y="513"/>
                </a:cubicBezTo>
                <a:cubicBezTo>
                  <a:pt x="15548" y="560"/>
                  <a:pt x="15440" y="516"/>
                  <a:pt x="15185" y="286"/>
                </a:cubicBezTo>
                <a:lnTo>
                  <a:pt x="14869" y="0"/>
                </a:lnTo>
                <a:close/>
              </a:path>
            </a:pathLst>
          </a:custGeom>
          <a:ln w="12700">
            <a:miter lim="400000"/>
          </a:ln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AD20569B-3DEB-4F30-B906-FCD70338C2F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45928" y="2441095"/>
            <a:ext cx="7053945" cy="242962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glow rad="101600">
              <a:srgbClr val="E3AD76">
                <a:alpha val="60000"/>
              </a:srgbClr>
            </a:glow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5" name="Picture 39" descr="Picture 39">
            <a:hlinkClick r:id="rId10" action="ppaction://hlinksldjump"/>
            <a:extLst>
              <a:ext uri="{FF2B5EF4-FFF2-40B4-BE49-F238E27FC236}">
                <a16:creationId xmlns:a16="http://schemas.microsoft.com/office/drawing/2014/main" id="{E6044BFD-C5C3-46BB-8819-C15FE9B32C0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183572" y="6090903"/>
            <a:ext cx="616301" cy="616300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6" name="مجموعة 5">
            <a:extLst>
              <a:ext uri="{FF2B5EF4-FFF2-40B4-BE49-F238E27FC236}">
                <a16:creationId xmlns:a16="http://schemas.microsoft.com/office/drawing/2014/main" id="{34CB68B6-10CA-4B95-80F6-9007D5C36A78}"/>
              </a:ext>
            </a:extLst>
          </p:cNvPr>
          <p:cNvGrpSpPr/>
          <p:nvPr/>
        </p:nvGrpSpPr>
        <p:grpSpPr>
          <a:xfrm>
            <a:off x="7532699" y="3420077"/>
            <a:ext cx="2399222" cy="467139"/>
            <a:chOff x="7415656" y="3429000"/>
            <a:chExt cx="2399222" cy="797163"/>
          </a:xfrm>
        </p:grpSpPr>
        <p:sp>
          <p:nvSpPr>
            <p:cNvPr id="16" name="Google Shape;915;p41">
              <a:extLst>
                <a:ext uri="{FF2B5EF4-FFF2-40B4-BE49-F238E27FC236}">
                  <a16:creationId xmlns:a16="http://schemas.microsoft.com/office/drawing/2014/main" id="{51898C77-4495-418A-A314-4DFEA41EBC79}"/>
                </a:ext>
              </a:extLst>
            </p:cNvPr>
            <p:cNvSpPr/>
            <p:nvPr/>
          </p:nvSpPr>
          <p:spPr>
            <a:xfrm>
              <a:off x="8061494" y="3429000"/>
              <a:ext cx="1341633" cy="797163"/>
            </a:xfrm>
            <a:prstGeom prst="rect">
              <a:avLst/>
            </a:prstGeom>
            <a:solidFill>
              <a:srgbClr val="F9E6AB"/>
            </a:solidFill>
            <a:ln>
              <a:noFill/>
            </a:ln>
            <a:effectLst>
              <a:outerShdw blurRad="50800" dist="38100" dir="5400000" algn="t" rotWithShape="0">
                <a:srgbClr val="000000">
                  <a:alpha val="298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" name="Google Shape;279;p27">
              <a:extLst>
                <a:ext uri="{FF2B5EF4-FFF2-40B4-BE49-F238E27FC236}">
                  <a16:creationId xmlns:a16="http://schemas.microsoft.com/office/drawing/2014/main" id="{6E328619-B0EC-4181-9D77-138B59E00091}"/>
                </a:ext>
              </a:extLst>
            </p:cNvPr>
            <p:cNvSpPr txBox="1">
              <a:spLocks/>
            </p:cNvSpPr>
            <p:nvPr/>
          </p:nvSpPr>
          <p:spPr>
            <a:xfrm>
              <a:off x="7415656" y="3678744"/>
              <a:ext cx="2399222" cy="29767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0"/>
                <a:buFont typeface="Just Another Hand"/>
                <a:buNone/>
                <a:defRPr sz="8000" b="0" i="0" u="none" strike="noStrike" cap="none">
                  <a:solidFill>
                    <a:schemeClr val="dk1"/>
                  </a:solidFill>
                  <a:latin typeface="Just Another Hand"/>
                  <a:ea typeface="Just Another Hand"/>
                  <a:cs typeface="Just Another Hand"/>
                  <a:sym typeface="Just Another Hand"/>
                </a:defRPr>
              </a:lvl1pPr>
              <a:lvl2pPr marR="0" lvl="1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0"/>
                <a:buFont typeface="Just Another Hand"/>
                <a:buNone/>
                <a:defRPr sz="8000" b="0" i="0" u="none" strike="noStrike" cap="none">
                  <a:solidFill>
                    <a:schemeClr val="dk1"/>
                  </a:solidFill>
                  <a:latin typeface="Just Another Hand"/>
                  <a:ea typeface="Just Another Hand"/>
                  <a:cs typeface="Just Another Hand"/>
                  <a:sym typeface="Just Another Hand"/>
                </a:defRPr>
              </a:lvl2pPr>
              <a:lvl3pPr marR="0" lvl="2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0"/>
                <a:buFont typeface="Just Another Hand"/>
                <a:buNone/>
                <a:defRPr sz="8000" b="0" i="0" u="none" strike="noStrike" cap="none">
                  <a:solidFill>
                    <a:schemeClr val="dk1"/>
                  </a:solidFill>
                  <a:latin typeface="Just Another Hand"/>
                  <a:ea typeface="Just Another Hand"/>
                  <a:cs typeface="Just Another Hand"/>
                  <a:sym typeface="Just Another Hand"/>
                </a:defRPr>
              </a:lvl3pPr>
              <a:lvl4pPr marR="0" lvl="3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0"/>
                <a:buFont typeface="Just Another Hand"/>
                <a:buNone/>
                <a:defRPr sz="8000" b="0" i="0" u="none" strike="noStrike" cap="none">
                  <a:solidFill>
                    <a:schemeClr val="dk1"/>
                  </a:solidFill>
                  <a:latin typeface="Just Another Hand"/>
                  <a:ea typeface="Just Another Hand"/>
                  <a:cs typeface="Just Another Hand"/>
                  <a:sym typeface="Just Another Hand"/>
                </a:defRPr>
              </a:lvl4pPr>
              <a:lvl5pPr marR="0" lvl="4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0"/>
                <a:buFont typeface="Just Another Hand"/>
                <a:buNone/>
                <a:defRPr sz="8000" b="0" i="0" u="none" strike="noStrike" cap="none">
                  <a:solidFill>
                    <a:schemeClr val="dk1"/>
                  </a:solidFill>
                  <a:latin typeface="Just Another Hand"/>
                  <a:ea typeface="Just Another Hand"/>
                  <a:cs typeface="Just Another Hand"/>
                  <a:sym typeface="Just Another Hand"/>
                </a:defRPr>
              </a:lvl5pPr>
              <a:lvl6pPr marR="0" lvl="5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0"/>
                <a:buFont typeface="Just Another Hand"/>
                <a:buNone/>
                <a:defRPr sz="8000" b="0" i="0" u="none" strike="noStrike" cap="none">
                  <a:solidFill>
                    <a:schemeClr val="dk1"/>
                  </a:solidFill>
                  <a:latin typeface="Just Another Hand"/>
                  <a:ea typeface="Just Another Hand"/>
                  <a:cs typeface="Just Another Hand"/>
                  <a:sym typeface="Just Another Hand"/>
                </a:defRPr>
              </a:lvl6pPr>
              <a:lvl7pPr marR="0" lvl="6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0"/>
                <a:buFont typeface="Just Another Hand"/>
                <a:buNone/>
                <a:defRPr sz="8000" b="0" i="0" u="none" strike="noStrike" cap="none">
                  <a:solidFill>
                    <a:schemeClr val="dk1"/>
                  </a:solidFill>
                  <a:latin typeface="Just Another Hand"/>
                  <a:ea typeface="Just Another Hand"/>
                  <a:cs typeface="Just Another Hand"/>
                  <a:sym typeface="Just Another Hand"/>
                </a:defRPr>
              </a:lvl7pPr>
              <a:lvl8pPr marR="0" lvl="7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0"/>
                <a:buFont typeface="Just Another Hand"/>
                <a:buNone/>
                <a:defRPr sz="8000" b="0" i="0" u="none" strike="noStrike" cap="none">
                  <a:solidFill>
                    <a:schemeClr val="dk1"/>
                  </a:solidFill>
                  <a:latin typeface="Just Another Hand"/>
                  <a:ea typeface="Just Another Hand"/>
                  <a:cs typeface="Just Another Hand"/>
                  <a:sym typeface="Just Another Hand"/>
                </a:defRPr>
              </a:lvl8pPr>
              <a:lvl9pPr marR="0" lvl="8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0"/>
                <a:buFont typeface="Just Another Hand"/>
                <a:buNone/>
                <a:defRPr sz="8000" b="0" i="0" u="none" strike="noStrike" cap="none">
                  <a:solidFill>
                    <a:schemeClr val="dk1"/>
                  </a:solidFill>
                  <a:latin typeface="Just Another Hand"/>
                  <a:ea typeface="Just Another Hand"/>
                  <a:cs typeface="Just Another Hand"/>
                  <a:sym typeface="Just Another Hand"/>
                </a:defRPr>
              </a:lvl9pPr>
            </a:lstStyle>
            <a:p>
              <a:pPr>
                <a:buSzPts val="15000"/>
              </a:pPr>
              <a:r>
                <a:rPr lang="ar-SA" sz="3200" dirty="0">
                  <a:solidFill>
                    <a:srgbClr val="0070C0"/>
                  </a:solidFill>
                  <a:latin typeface="ae_Nice" panose="020B0603030804020204" pitchFamily="34" charset="-78"/>
                  <a:cs typeface="ae_Nice" panose="020B0603030804020204" pitchFamily="34" charset="-78"/>
                </a:rPr>
                <a:t>20كجم</a:t>
              </a:r>
            </a:p>
          </p:txBody>
        </p:sp>
      </p:grpSp>
      <p:grpSp>
        <p:nvGrpSpPr>
          <p:cNvPr id="21" name="مجموعة 20">
            <a:extLst>
              <a:ext uri="{FF2B5EF4-FFF2-40B4-BE49-F238E27FC236}">
                <a16:creationId xmlns:a16="http://schemas.microsoft.com/office/drawing/2014/main" id="{32A9D07A-4404-4308-A82B-7BB117EA9E14}"/>
              </a:ext>
            </a:extLst>
          </p:cNvPr>
          <p:cNvGrpSpPr/>
          <p:nvPr/>
        </p:nvGrpSpPr>
        <p:grpSpPr>
          <a:xfrm>
            <a:off x="4053385" y="3444004"/>
            <a:ext cx="2399222" cy="467140"/>
            <a:chOff x="7415656" y="3429000"/>
            <a:chExt cx="2399222" cy="797163"/>
          </a:xfrm>
        </p:grpSpPr>
        <p:sp>
          <p:nvSpPr>
            <p:cNvPr id="22" name="Google Shape;915;p41">
              <a:extLst>
                <a:ext uri="{FF2B5EF4-FFF2-40B4-BE49-F238E27FC236}">
                  <a16:creationId xmlns:a16="http://schemas.microsoft.com/office/drawing/2014/main" id="{5C691C94-1745-4A40-803C-A132F42C02E3}"/>
                </a:ext>
              </a:extLst>
            </p:cNvPr>
            <p:cNvSpPr/>
            <p:nvPr/>
          </p:nvSpPr>
          <p:spPr>
            <a:xfrm>
              <a:off x="8061494" y="3429000"/>
              <a:ext cx="1341633" cy="797163"/>
            </a:xfrm>
            <a:prstGeom prst="rect">
              <a:avLst/>
            </a:prstGeom>
            <a:solidFill>
              <a:srgbClr val="F9E6AB"/>
            </a:solidFill>
            <a:ln>
              <a:noFill/>
            </a:ln>
            <a:effectLst>
              <a:outerShdw blurRad="50800" dist="38100" dir="5400000" algn="t" rotWithShape="0">
                <a:srgbClr val="000000">
                  <a:alpha val="298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" name="Google Shape;279;p27">
              <a:extLst>
                <a:ext uri="{FF2B5EF4-FFF2-40B4-BE49-F238E27FC236}">
                  <a16:creationId xmlns:a16="http://schemas.microsoft.com/office/drawing/2014/main" id="{F234B68C-9DBB-4676-8FDF-40678492E6DF}"/>
                </a:ext>
              </a:extLst>
            </p:cNvPr>
            <p:cNvSpPr txBox="1">
              <a:spLocks/>
            </p:cNvSpPr>
            <p:nvPr/>
          </p:nvSpPr>
          <p:spPr>
            <a:xfrm>
              <a:off x="7415656" y="3678744"/>
              <a:ext cx="2399222" cy="29767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0"/>
                <a:buFont typeface="Just Another Hand"/>
                <a:buNone/>
                <a:defRPr sz="8000" b="0" i="0" u="none" strike="noStrike" cap="none">
                  <a:solidFill>
                    <a:schemeClr val="dk1"/>
                  </a:solidFill>
                  <a:latin typeface="Just Another Hand"/>
                  <a:ea typeface="Just Another Hand"/>
                  <a:cs typeface="Just Another Hand"/>
                  <a:sym typeface="Just Another Hand"/>
                </a:defRPr>
              </a:lvl1pPr>
              <a:lvl2pPr marR="0" lvl="1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0"/>
                <a:buFont typeface="Just Another Hand"/>
                <a:buNone/>
                <a:defRPr sz="8000" b="0" i="0" u="none" strike="noStrike" cap="none">
                  <a:solidFill>
                    <a:schemeClr val="dk1"/>
                  </a:solidFill>
                  <a:latin typeface="Just Another Hand"/>
                  <a:ea typeface="Just Another Hand"/>
                  <a:cs typeface="Just Another Hand"/>
                  <a:sym typeface="Just Another Hand"/>
                </a:defRPr>
              </a:lvl2pPr>
              <a:lvl3pPr marR="0" lvl="2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0"/>
                <a:buFont typeface="Just Another Hand"/>
                <a:buNone/>
                <a:defRPr sz="8000" b="0" i="0" u="none" strike="noStrike" cap="none">
                  <a:solidFill>
                    <a:schemeClr val="dk1"/>
                  </a:solidFill>
                  <a:latin typeface="Just Another Hand"/>
                  <a:ea typeface="Just Another Hand"/>
                  <a:cs typeface="Just Another Hand"/>
                  <a:sym typeface="Just Another Hand"/>
                </a:defRPr>
              </a:lvl3pPr>
              <a:lvl4pPr marR="0" lvl="3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0"/>
                <a:buFont typeface="Just Another Hand"/>
                <a:buNone/>
                <a:defRPr sz="8000" b="0" i="0" u="none" strike="noStrike" cap="none">
                  <a:solidFill>
                    <a:schemeClr val="dk1"/>
                  </a:solidFill>
                  <a:latin typeface="Just Another Hand"/>
                  <a:ea typeface="Just Another Hand"/>
                  <a:cs typeface="Just Another Hand"/>
                  <a:sym typeface="Just Another Hand"/>
                </a:defRPr>
              </a:lvl4pPr>
              <a:lvl5pPr marR="0" lvl="4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0"/>
                <a:buFont typeface="Just Another Hand"/>
                <a:buNone/>
                <a:defRPr sz="8000" b="0" i="0" u="none" strike="noStrike" cap="none">
                  <a:solidFill>
                    <a:schemeClr val="dk1"/>
                  </a:solidFill>
                  <a:latin typeface="Just Another Hand"/>
                  <a:ea typeface="Just Another Hand"/>
                  <a:cs typeface="Just Another Hand"/>
                  <a:sym typeface="Just Another Hand"/>
                </a:defRPr>
              </a:lvl5pPr>
              <a:lvl6pPr marR="0" lvl="5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0"/>
                <a:buFont typeface="Just Another Hand"/>
                <a:buNone/>
                <a:defRPr sz="8000" b="0" i="0" u="none" strike="noStrike" cap="none">
                  <a:solidFill>
                    <a:schemeClr val="dk1"/>
                  </a:solidFill>
                  <a:latin typeface="Just Another Hand"/>
                  <a:ea typeface="Just Another Hand"/>
                  <a:cs typeface="Just Another Hand"/>
                  <a:sym typeface="Just Another Hand"/>
                </a:defRPr>
              </a:lvl6pPr>
              <a:lvl7pPr marR="0" lvl="6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0"/>
                <a:buFont typeface="Just Another Hand"/>
                <a:buNone/>
                <a:defRPr sz="8000" b="0" i="0" u="none" strike="noStrike" cap="none">
                  <a:solidFill>
                    <a:schemeClr val="dk1"/>
                  </a:solidFill>
                  <a:latin typeface="Just Another Hand"/>
                  <a:ea typeface="Just Another Hand"/>
                  <a:cs typeface="Just Another Hand"/>
                  <a:sym typeface="Just Another Hand"/>
                </a:defRPr>
              </a:lvl7pPr>
              <a:lvl8pPr marR="0" lvl="7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0"/>
                <a:buFont typeface="Just Another Hand"/>
                <a:buNone/>
                <a:defRPr sz="8000" b="0" i="0" u="none" strike="noStrike" cap="none">
                  <a:solidFill>
                    <a:schemeClr val="dk1"/>
                  </a:solidFill>
                  <a:latin typeface="Just Another Hand"/>
                  <a:ea typeface="Just Another Hand"/>
                  <a:cs typeface="Just Another Hand"/>
                  <a:sym typeface="Just Another Hand"/>
                </a:defRPr>
              </a:lvl8pPr>
              <a:lvl9pPr marR="0" lvl="8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0"/>
                <a:buFont typeface="Just Another Hand"/>
                <a:buNone/>
                <a:defRPr sz="8000" b="0" i="0" u="none" strike="noStrike" cap="none">
                  <a:solidFill>
                    <a:schemeClr val="dk1"/>
                  </a:solidFill>
                  <a:latin typeface="Just Another Hand"/>
                  <a:ea typeface="Just Another Hand"/>
                  <a:cs typeface="Just Another Hand"/>
                  <a:sym typeface="Just Another Hand"/>
                </a:defRPr>
              </a:lvl9pPr>
            </a:lstStyle>
            <a:p>
              <a:pPr>
                <a:buSzPts val="15000"/>
              </a:pPr>
              <a:r>
                <a:rPr lang="ar-SA" sz="3200" dirty="0">
                  <a:solidFill>
                    <a:srgbClr val="0070C0"/>
                  </a:solidFill>
                  <a:latin typeface="ae_Nice" panose="020B0603030804020204" pitchFamily="34" charset="-78"/>
                  <a:cs typeface="ae_Nice" panose="020B0603030804020204" pitchFamily="34" charset="-78"/>
                </a:rPr>
                <a:t>35كجم</a:t>
              </a:r>
            </a:p>
          </p:txBody>
        </p:sp>
      </p:grpSp>
      <p:grpSp>
        <p:nvGrpSpPr>
          <p:cNvPr id="24" name="مجموعة 23">
            <a:extLst>
              <a:ext uri="{FF2B5EF4-FFF2-40B4-BE49-F238E27FC236}">
                <a16:creationId xmlns:a16="http://schemas.microsoft.com/office/drawing/2014/main" id="{04E53288-E982-463C-B973-036201514CFC}"/>
              </a:ext>
            </a:extLst>
          </p:cNvPr>
          <p:cNvGrpSpPr/>
          <p:nvPr/>
        </p:nvGrpSpPr>
        <p:grpSpPr>
          <a:xfrm>
            <a:off x="7682947" y="4033566"/>
            <a:ext cx="2248973" cy="467139"/>
            <a:chOff x="7532699" y="3429000"/>
            <a:chExt cx="2399222" cy="797163"/>
          </a:xfrm>
        </p:grpSpPr>
        <p:sp>
          <p:nvSpPr>
            <p:cNvPr id="25" name="Google Shape;915;p41">
              <a:extLst>
                <a:ext uri="{FF2B5EF4-FFF2-40B4-BE49-F238E27FC236}">
                  <a16:creationId xmlns:a16="http://schemas.microsoft.com/office/drawing/2014/main" id="{64CF0155-6ACF-452F-BDBC-0A90B7210AF4}"/>
                </a:ext>
              </a:extLst>
            </p:cNvPr>
            <p:cNvSpPr/>
            <p:nvPr/>
          </p:nvSpPr>
          <p:spPr>
            <a:xfrm>
              <a:off x="8061494" y="3429000"/>
              <a:ext cx="1341633" cy="797163"/>
            </a:xfrm>
            <a:prstGeom prst="rect">
              <a:avLst/>
            </a:prstGeom>
            <a:solidFill>
              <a:srgbClr val="F9E6AB"/>
            </a:solidFill>
            <a:ln>
              <a:noFill/>
            </a:ln>
            <a:effectLst>
              <a:outerShdw blurRad="50800" dist="38100" dir="5400000" algn="t" rotWithShape="0">
                <a:srgbClr val="000000">
                  <a:alpha val="298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" name="Google Shape;279;p27">
              <a:extLst>
                <a:ext uri="{FF2B5EF4-FFF2-40B4-BE49-F238E27FC236}">
                  <a16:creationId xmlns:a16="http://schemas.microsoft.com/office/drawing/2014/main" id="{DA7FB064-612B-4386-A809-63714196014F}"/>
                </a:ext>
              </a:extLst>
            </p:cNvPr>
            <p:cNvSpPr txBox="1">
              <a:spLocks/>
            </p:cNvSpPr>
            <p:nvPr/>
          </p:nvSpPr>
          <p:spPr>
            <a:xfrm>
              <a:off x="7532699" y="3678744"/>
              <a:ext cx="2399222" cy="29767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0"/>
                <a:buFont typeface="Just Another Hand"/>
                <a:buNone/>
                <a:defRPr sz="8000" b="0" i="0" u="none" strike="noStrike" cap="none">
                  <a:solidFill>
                    <a:schemeClr val="dk1"/>
                  </a:solidFill>
                  <a:latin typeface="Just Another Hand"/>
                  <a:ea typeface="Just Another Hand"/>
                  <a:cs typeface="Just Another Hand"/>
                  <a:sym typeface="Just Another Hand"/>
                </a:defRPr>
              </a:lvl1pPr>
              <a:lvl2pPr marR="0" lvl="1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0"/>
                <a:buFont typeface="Just Another Hand"/>
                <a:buNone/>
                <a:defRPr sz="8000" b="0" i="0" u="none" strike="noStrike" cap="none">
                  <a:solidFill>
                    <a:schemeClr val="dk1"/>
                  </a:solidFill>
                  <a:latin typeface="Just Another Hand"/>
                  <a:ea typeface="Just Another Hand"/>
                  <a:cs typeface="Just Another Hand"/>
                  <a:sym typeface="Just Another Hand"/>
                </a:defRPr>
              </a:lvl2pPr>
              <a:lvl3pPr marR="0" lvl="2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0"/>
                <a:buFont typeface="Just Another Hand"/>
                <a:buNone/>
                <a:defRPr sz="8000" b="0" i="0" u="none" strike="noStrike" cap="none">
                  <a:solidFill>
                    <a:schemeClr val="dk1"/>
                  </a:solidFill>
                  <a:latin typeface="Just Another Hand"/>
                  <a:ea typeface="Just Another Hand"/>
                  <a:cs typeface="Just Another Hand"/>
                  <a:sym typeface="Just Another Hand"/>
                </a:defRPr>
              </a:lvl3pPr>
              <a:lvl4pPr marR="0" lvl="3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0"/>
                <a:buFont typeface="Just Another Hand"/>
                <a:buNone/>
                <a:defRPr sz="8000" b="0" i="0" u="none" strike="noStrike" cap="none">
                  <a:solidFill>
                    <a:schemeClr val="dk1"/>
                  </a:solidFill>
                  <a:latin typeface="Just Another Hand"/>
                  <a:ea typeface="Just Another Hand"/>
                  <a:cs typeface="Just Another Hand"/>
                  <a:sym typeface="Just Another Hand"/>
                </a:defRPr>
              </a:lvl4pPr>
              <a:lvl5pPr marR="0" lvl="4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0"/>
                <a:buFont typeface="Just Another Hand"/>
                <a:buNone/>
                <a:defRPr sz="8000" b="0" i="0" u="none" strike="noStrike" cap="none">
                  <a:solidFill>
                    <a:schemeClr val="dk1"/>
                  </a:solidFill>
                  <a:latin typeface="Just Another Hand"/>
                  <a:ea typeface="Just Another Hand"/>
                  <a:cs typeface="Just Another Hand"/>
                  <a:sym typeface="Just Another Hand"/>
                </a:defRPr>
              </a:lvl5pPr>
              <a:lvl6pPr marR="0" lvl="5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0"/>
                <a:buFont typeface="Just Another Hand"/>
                <a:buNone/>
                <a:defRPr sz="8000" b="0" i="0" u="none" strike="noStrike" cap="none">
                  <a:solidFill>
                    <a:schemeClr val="dk1"/>
                  </a:solidFill>
                  <a:latin typeface="Just Another Hand"/>
                  <a:ea typeface="Just Another Hand"/>
                  <a:cs typeface="Just Another Hand"/>
                  <a:sym typeface="Just Another Hand"/>
                </a:defRPr>
              </a:lvl6pPr>
              <a:lvl7pPr marR="0" lvl="6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0"/>
                <a:buFont typeface="Just Another Hand"/>
                <a:buNone/>
                <a:defRPr sz="8000" b="0" i="0" u="none" strike="noStrike" cap="none">
                  <a:solidFill>
                    <a:schemeClr val="dk1"/>
                  </a:solidFill>
                  <a:latin typeface="Just Another Hand"/>
                  <a:ea typeface="Just Another Hand"/>
                  <a:cs typeface="Just Another Hand"/>
                  <a:sym typeface="Just Another Hand"/>
                </a:defRPr>
              </a:lvl7pPr>
              <a:lvl8pPr marR="0" lvl="7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0"/>
                <a:buFont typeface="Just Another Hand"/>
                <a:buNone/>
                <a:defRPr sz="8000" b="0" i="0" u="none" strike="noStrike" cap="none">
                  <a:solidFill>
                    <a:schemeClr val="dk1"/>
                  </a:solidFill>
                  <a:latin typeface="Just Another Hand"/>
                  <a:ea typeface="Just Another Hand"/>
                  <a:cs typeface="Just Another Hand"/>
                  <a:sym typeface="Just Another Hand"/>
                </a:defRPr>
              </a:lvl8pPr>
              <a:lvl9pPr marR="0" lvl="8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0"/>
                <a:buFont typeface="Just Another Hand"/>
                <a:buNone/>
                <a:defRPr sz="8000" b="0" i="0" u="none" strike="noStrike" cap="none">
                  <a:solidFill>
                    <a:schemeClr val="dk1"/>
                  </a:solidFill>
                  <a:latin typeface="Just Another Hand"/>
                  <a:ea typeface="Just Another Hand"/>
                  <a:cs typeface="Just Another Hand"/>
                  <a:sym typeface="Just Another Hand"/>
                </a:defRPr>
              </a:lvl9pPr>
            </a:lstStyle>
            <a:p>
              <a:pPr>
                <a:buSzPts val="15000"/>
              </a:pPr>
              <a:r>
                <a:rPr lang="ar-SA" sz="3200" dirty="0">
                  <a:solidFill>
                    <a:srgbClr val="0070C0"/>
                  </a:solidFill>
                  <a:latin typeface="ae_Nice" panose="020B0603030804020204" pitchFamily="34" charset="-78"/>
                  <a:cs typeface="ae_Nice" panose="020B0603030804020204" pitchFamily="34" charset="-78"/>
                </a:rPr>
                <a:t>145 باوند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nodeType="click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4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750"/>
                            </p:stCondLst>
                            <p:childTnLst>
                              <p:par>
                                <p:cTn id="4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9" dur="1771" fill="hold"/>
                                        <p:tgtEl>
                                          <p:spTgt spid="16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 showWhenStopped="0">
                <p:cTn id="50" fill="hold" display="0">
                  <p:stCondLst>
                    <p:cond delay="indefinite"/>
                  </p:stCondLst>
                </p:cTn>
                <p:tgtEl>
                  <p:spTgt spid="165"/>
                </p:tgtEl>
              </p:cMediaNode>
            </p:audio>
          </p:childTnLst>
        </p:cTn>
      </p:par>
    </p:tnLst>
    <p:bldLst>
      <p:bldP spid="164" grpId="0" animBg="1" advAuto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3" name="Google Shape;1373;p47"/>
          <p:cNvSpPr/>
          <p:nvPr/>
        </p:nvSpPr>
        <p:spPr>
          <a:xfrm rot="-492561">
            <a:off x="6995200" y="1245174"/>
            <a:ext cx="4425949" cy="4742626"/>
          </a:xfrm>
          <a:custGeom>
            <a:avLst/>
            <a:gdLst/>
            <a:ahLst/>
            <a:cxnLst/>
            <a:rect l="l" t="t" r="r" b="b"/>
            <a:pathLst>
              <a:path w="3462922" h="3710694" extrusionOk="0">
                <a:moveTo>
                  <a:pt x="0" y="0"/>
                </a:moveTo>
                <a:lnTo>
                  <a:pt x="317151" y="0"/>
                </a:lnTo>
                <a:lnTo>
                  <a:pt x="274831" y="8544"/>
                </a:lnTo>
                <a:cubicBezTo>
                  <a:pt x="216604" y="33172"/>
                  <a:pt x="175747" y="90829"/>
                  <a:pt x="175747" y="158027"/>
                </a:cubicBezTo>
                <a:cubicBezTo>
                  <a:pt x="175747" y="247625"/>
                  <a:pt x="248381" y="320259"/>
                  <a:pt x="337979" y="320259"/>
                </a:cubicBezTo>
                <a:cubicBezTo>
                  <a:pt x="427577" y="320259"/>
                  <a:pt x="500211" y="247625"/>
                  <a:pt x="500211" y="158027"/>
                </a:cubicBezTo>
                <a:cubicBezTo>
                  <a:pt x="500211" y="90829"/>
                  <a:pt x="459355" y="33172"/>
                  <a:pt x="401127" y="8544"/>
                </a:cubicBezTo>
                <a:lnTo>
                  <a:pt x="358807" y="0"/>
                </a:lnTo>
                <a:lnTo>
                  <a:pt x="868544" y="0"/>
                </a:lnTo>
                <a:lnTo>
                  <a:pt x="826224" y="8544"/>
                </a:lnTo>
                <a:cubicBezTo>
                  <a:pt x="767997" y="33172"/>
                  <a:pt x="727140" y="90829"/>
                  <a:pt x="727140" y="158027"/>
                </a:cubicBezTo>
                <a:cubicBezTo>
                  <a:pt x="727140" y="247625"/>
                  <a:pt x="799774" y="320259"/>
                  <a:pt x="889372" y="320259"/>
                </a:cubicBezTo>
                <a:cubicBezTo>
                  <a:pt x="978970" y="320259"/>
                  <a:pt x="1051604" y="247625"/>
                  <a:pt x="1051604" y="158027"/>
                </a:cubicBezTo>
                <a:cubicBezTo>
                  <a:pt x="1051604" y="90829"/>
                  <a:pt x="1010748" y="33172"/>
                  <a:pt x="952520" y="8544"/>
                </a:cubicBezTo>
                <a:lnTo>
                  <a:pt x="910200" y="0"/>
                </a:lnTo>
                <a:lnTo>
                  <a:pt x="1419937" y="0"/>
                </a:lnTo>
                <a:lnTo>
                  <a:pt x="1377617" y="8544"/>
                </a:lnTo>
                <a:cubicBezTo>
                  <a:pt x="1319390" y="33172"/>
                  <a:pt x="1278533" y="90829"/>
                  <a:pt x="1278533" y="158027"/>
                </a:cubicBezTo>
                <a:cubicBezTo>
                  <a:pt x="1278533" y="247625"/>
                  <a:pt x="1351167" y="320259"/>
                  <a:pt x="1440765" y="320259"/>
                </a:cubicBezTo>
                <a:cubicBezTo>
                  <a:pt x="1530363" y="320259"/>
                  <a:pt x="1602997" y="247625"/>
                  <a:pt x="1602997" y="158027"/>
                </a:cubicBezTo>
                <a:cubicBezTo>
                  <a:pt x="1602997" y="90829"/>
                  <a:pt x="1562141" y="33172"/>
                  <a:pt x="1503913" y="8544"/>
                </a:cubicBezTo>
                <a:lnTo>
                  <a:pt x="1461593" y="0"/>
                </a:lnTo>
                <a:lnTo>
                  <a:pt x="1971330" y="0"/>
                </a:lnTo>
                <a:lnTo>
                  <a:pt x="1929010" y="8544"/>
                </a:lnTo>
                <a:cubicBezTo>
                  <a:pt x="1870783" y="33172"/>
                  <a:pt x="1829926" y="90829"/>
                  <a:pt x="1829926" y="158027"/>
                </a:cubicBezTo>
                <a:cubicBezTo>
                  <a:pt x="1829926" y="247625"/>
                  <a:pt x="1902560" y="320259"/>
                  <a:pt x="1992158" y="320259"/>
                </a:cubicBezTo>
                <a:cubicBezTo>
                  <a:pt x="2081756" y="320259"/>
                  <a:pt x="2154390" y="247625"/>
                  <a:pt x="2154390" y="158027"/>
                </a:cubicBezTo>
                <a:cubicBezTo>
                  <a:pt x="2154390" y="90829"/>
                  <a:pt x="2113533" y="33172"/>
                  <a:pt x="2055306" y="8544"/>
                </a:cubicBezTo>
                <a:lnTo>
                  <a:pt x="2012986" y="0"/>
                </a:lnTo>
                <a:lnTo>
                  <a:pt x="2522723" y="0"/>
                </a:lnTo>
                <a:lnTo>
                  <a:pt x="2480403" y="8544"/>
                </a:lnTo>
                <a:cubicBezTo>
                  <a:pt x="2422176" y="33172"/>
                  <a:pt x="2381319" y="90829"/>
                  <a:pt x="2381319" y="158027"/>
                </a:cubicBezTo>
                <a:cubicBezTo>
                  <a:pt x="2381319" y="247625"/>
                  <a:pt x="2453953" y="320259"/>
                  <a:pt x="2543551" y="320259"/>
                </a:cubicBezTo>
                <a:cubicBezTo>
                  <a:pt x="2633149" y="320259"/>
                  <a:pt x="2705783" y="247625"/>
                  <a:pt x="2705783" y="158027"/>
                </a:cubicBezTo>
                <a:cubicBezTo>
                  <a:pt x="2705783" y="90829"/>
                  <a:pt x="2664926" y="33172"/>
                  <a:pt x="2606699" y="8544"/>
                </a:cubicBezTo>
                <a:lnTo>
                  <a:pt x="2564379" y="0"/>
                </a:lnTo>
                <a:lnTo>
                  <a:pt x="3074117" y="0"/>
                </a:lnTo>
                <a:lnTo>
                  <a:pt x="3031797" y="8544"/>
                </a:lnTo>
                <a:cubicBezTo>
                  <a:pt x="2973570" y="33172"/>
                  <a:pt x="2932713" y="90829"/>
                  <a:pt x="2932713" y="158027"/>
                </a:cubicBezTo>
                <a:cubicBezTo>
                  <a:pt x="2932713" y="247625"/>
                  <a:pt x="3005347" y="320259"/>
                  <a:pt x="3094945" y="320259"/>
                </a:cubicBezTo>
                <a:cubicBezTo>
                  <a:pt x="3184543" y="320259"/>
                  <a:pt x="3257177" y="247625"/>
                  <a:pt x="3257177" y="158027"/>
                </a:cubicBezTo>
                <a:cubicBezTo>
                  <a:pt x="3257177" y="90829"/>
                  <a:pt x="3216320" y="33172"/>
                  <a:pt x="3158093" y="8544"/>
                </a:cubicBezTo>
                <a:lnTo>
                  <a:pt x="3115773" y="0"/>
                </a:lnTo>
                <a:lnTo>
                  <a:pt x="3462922" y="0"/>
                </a:lnTo>
                <a:lnTo>
                  <a:pt x="3462922" y="3710694"/>
                </a:lnTo>
                <a:lnTo>
                  <a:pt x="0" y="371069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50800" dist="127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374" name="Google Shape;1374;p47"/>
          <p:cNvGrpSpPr/>
          <p:nvPr/>
        </p:nvGrpSpPr>
        <p:grpSpPr>
          <a:xfrm rot="918659">
            <a:off x="7056707" y="1562139"/>
            <a:ext cx="4164258" cy="4392996"/>
            <a:chOff x="2368761" y="841731"/>
            <a:chExt cx="3148926" cy="3321893"/>
          </a:xfrm>
        </p:grpSpPr>
        <p:sp>
          <p:nvSpPr>
            <p:cNvPr id="1375" name="Google Shape;1375;p47"/>
            <p:cNvSpPr/>
            <p:nvPr/>
          </p:nvSpPr>
          <p:spPr>
            <a:xfrm rot="-5400000">
              <a:off x="2281268" y="934270"/>
              <a:ext cx="3321893" cy="3136815"/>
            </a:xfrm>
            <a:custGeom>
              <a:avLst/>
              <a:gdLst/>
              <a:ahLst/>
              <a:cxnLst/>
              <a:rect l="l" t="t" r="r" b="b"/>
              <a:pathLst>
                <a:path w="3321893" h="3136815" extrusionOk="0">
                  <a:moveTo>
                    <a:pt x="15340" y="3136815"/>
                  </a:moveTo>
                  <a:lnTo>
                    <a:pt x="7823" y="3136815"/>
                  </a:lnTo>
                  <a:lnTo>
                    <a:pt x="7246" y="3128385"/>
                  </a:lnTo>
                  <a:cubicBezTo>
                    <a:pt x="6349" y="3090892"/>
                    <a:pt x="7943" y="3056246"/>
                    <a:pt x="7943" y="3056246"/>
                  </a:cubicBezTo>
                  <a:close/>
                  <a:moveTo>
                    <a:pt x="3321893" y="1"/>
                  </a:moveTo>
                  <a:lnTo>
                    <a:pt x="3321893" y="3136815"/>
                  </a:lnTo>
                  <a:lnTo>
                    <a:pt x="17984" y="3136815"/>
                  </a:lnTo>
                  <a:lnTo>
                    <a:pt x="17230" y="3124210"/>
                  </a:lnTo>
                  <a:cubicBezTo>
                    <a:pt x="10841" y="3016343"/>
                    <a:pt x="1548" y="2851636"/>
                    <a:pt x="1548" y="2806198"/>
                  </a:cubicBezTo>
                  <a:cubicBezTo>
                    <a:pt x="1548" y="2736959"/>
                    <a:pt x="16347" y="2543684"/>
                    <a:pt x="16347" y="2543684"/>
                  </a:cubicBezTo>
                  <a:cubicBezTo>
                    <a:pt x="16347" y="2543684"/>
                    <a:pt x="-3275" y="2373088"/>
                    <a:pt x="1253" y="2303722"/>
                  </a:cubicBezTo>
                  <a:cubicBezTo>
                    <a:pt x="5782" y="2234348"/>
                    <a:pt x="45026" y="2187485"/>
                    <a:pt x="45026" y="2187485"/>
                  </a:cubicBezTo>
                  <a:lnTo>
                    <a:pt x="11470" y="2153021"/>
                  </a:lnTo>
                  <a:cubicBezTo>
                    <a:pt x="11470" y="2153021"/>
                    <a:pt x="-12796" y="1873544"/>
                    <a:pt x="9264" y="1796828"/>
                  </a:cubicBezTo>
                  <a:cubicBezTo>
                    <a:pt x="31324" y="1720106"/>
                    <a:pt x="64414" y="1714619"/>
                    <a:pt x="64414" y="1714619"/>
                  </a:cubicBezTo>
                  <a:cubicBezTo>
                    <a:pt x="64414" y="1714619"/>
                    <a:pt x="44560" y="1646127"/>
                    <a:pt x="64414" y="1558439"/>
                  </a:cubicBezTo>
                  <a:cubicBezTo>
                    <a:pt x="84269" y="1470764"/>
                    <a:pt x="84269" y="1435149"/>
                    <a:pt x="84269" y="1435149"/>
                  </a:cubicBezTo>
                  <a:lnTo>
                    <a:pt x="15882" y="1402265"/>
                  </a:lnTo>
                  <a:cubicBezTo>
                    <a:pt x="15882" y="1402265"/>
                    <a:pt x="5737" y="1346056"/>
                    <a:pt x="7945" y="1296678"/>
                  </a:cubicBezTo>
                  <a:cubicBezTo>
                    <a:pt x="10155" y="1247287"/>
                    <a:pt x="-890" y="948244"/>
                    <a:pt x="3528" y="843983"/>
                  </a:cubicBezTo>
                  <a:cubicBezTo>
                    <a:pt x="7945" y="739728"/>
                    <a:pt x="14320" y="614408"/>
                    <a:pt x="20563" y="573690"/>
                  </a:cubicBezTo>
                  <a:cubicBezTo>
                    <a:pt x="26805" y="532993"/>
                    <a:pt x="4957" y="211218"/>
                    <a:pt x="4957" y="211218"/>
                  </a:cubicBezTo>
                  <a:cubicBezTo>
                    <a:pt x="4957" y="211218"/>
                    <a:pt x="100156" y="224786"/>
                    <a:pt x="107958" y="158882"/>
                  </a:cubicBezTo>
                  <a:cubicBezTo>
                    <a:pt x="115762" y="92978"/>
                    <a:pt x="26805" y="77467"/>
                    <a:pt x="26805" y="77467"/>
                  </a:cubicBezTo>
                  <a:lnTo>
                    <a:pt x="223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298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6" name="Google Shape;1376;p47"/>
            <p:cNvSpPr/>
            <p:nvPr/>
          </p:nvSpPr>
          <p:spPr>
            <a:xfrm rot="-5400000">
              <a:off x="2321639" y="901972"/>
              <a:ext cx="3243170" cy="3148926"/>
            </a:xfrm>
            <a:custGeom>
              <a:avLst/>
              <a:gdLst/>
              <a:ahLst/>
              <a:cxnLst/>
              <a:rect l="l" t="t" r="r" b="b"/>
              <a:pathLst>
                <a:path w="3243170" h="3148926" extrusionOk="0">
                  <a:moveTo>
                    <a:pt x="20529" y="3148926"/>
                  </a:moveTo>
                  <a:lnTo>
                    <a:pt x="13055" y="3148926"/>
                  </a:lnTo>
                  <a:lnTo>
                    <a:pt x="10969" y="3138376"/>
                  </a:lnTo>
                  <a:cubicBezTo>
                    <a:pt x="4356" y="3089791"/>
                    <a:pt x="7943" y="3011837"/>
                    <a:pt x="7943" y="3011837"/>
                  </a:cubicBezTo>
                  <a:close/>
                  <a:moveTo>
                    <a:pt x="3243170" y="0"/>
                  </a:moveTo>
                  <a:lnTo>
                    <a:pt x="3243170" y="3148926"/>
                  </a:lnTo>
                  <a:lnTo>
                    <a:pt x="21390" y="3148926"/>
                  </a:lnTo>
                  <a:lnTo>
                    <a:pt x="20126" y="3128183"/>
                  </a:lnTo>
                  <a:cubicBezTo>
                    <a:pt x="14197" y="3030150"/>
                    <a:pt x="1548" y="2814800"/>
                    <a:pt x="1548" y="2761789"/>
                  </a:cubicBezTo>
                  <a:cubicBezTo>
                    <a:pt x="1548" y="2692550"/>
                    <a:pt x="16347" y="2499275"/>
                    <a:pt x="16347" y="2499275"/>
                  </a:cubicBezTo>
                  <a:cubicBezTo>
                    <a:pt x="16347" y="2499275"/>
                    <a:pt x="-3275" y="2328679"/>
                    <a:pt x="1253" y="2259313"/>
                  </a:cubicBezTo>
                  <a:cubicBezTo>
                    <a:pt x="5782" y="2189939"/>
                    <a:pt x="45026" y="2143076"/>
                    <a:pt x="45026" y="2143076"/>
                  </a:cubicBezTo>
                  <a:lnTo>
                    <a:pt x="11470" y="2108612"/>
                  </a:lnTo>
                  <a:cubicBezTo>
                    <a:pt x="11470" y="2108612"/>
                    <a:pt x="-12796" y="1829135"/>
                    <a:pt x="9264" y="1752419"/>
                  </a:cubicBezTo>
                  <a:cubicBezTo>
                    <a:pt x="31324" y="1675697"/>
                    <a:pt x="64414" y="1670210"/>
                    <a:pt x="64414" y="1670210"/>
                  </a:cubicBezTo>
                  <a:cubicBezTo>
                    <a:pt x="64414" y="1670210"/>
                    <a:pt x="44560" y="1601718"/>
                    <a:pt x="64414" y="1514030"/>
                  </a:cubicBezTo>
                  <a:cubicBezTo>
                    <a:pt x="84269" y="1426355"/>
                    <a:pt x="84269" y="1390740"/>
                    <a:pt x="84269" y="1390740"/>
                  </a:cubicBezTo>
                  <a:lnTo>
                    <a:pt x="15882" y="1357856"/>
                  </a:lnTo>
                  <a:cubicBezTo>
                    <a:pt x="15882" y="1357856"/>
                    <a:pt x="5737" y="1301647"/>
                    <a:pt x="7945" y="1252269"/>
                  </a:cubicBezTo>
                  <a:cubicBezTo>
                    <a:pt x="10155" y="1202878"/>
                    <a:pt x="-890" y="903835"/>
                    <a:pt x="3528" y="799574"/>
                  </a:cubicBezTo>
                  <a:cubicBezTo>
                    <a:pt x="7945" y="695319"/>
                    <a:pt x="14320" y="569999"/>
                    <a:pt x="20563" y="529281"/>
                  </a:cubicBezTo>
                  <a:cubicBezTo>
                    <a:pt x="26805" y="488584"/>
                    <a:pt x="4957" y="166809"/>
                    <a:pt x="4957" y="166809"/>
                  </a:cubicBezTo>
                  <a:cubicBezTo>
                    <a:pt x="4957" y="166809"/>
                    <a:pt x="100156" y="180377"/>
                    <a:pt x="107958" y="114473"/>
                  </a:cubicBezTo>
                  <a:cubicBezTo>
                    <a:pt x="115762" y="48569"/>
                    <a:pt x="26805" y="33058"/>
                    <a:pt x="26805" y="33058"/>
                  </a:cubicBezTo>
                  <a:lnTo>
                    <a:pt x="24891" y="0"/>
                  </a:ln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"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	</a:t>
              </a: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77" name="Google Shape;1377;p47"/>
          <p:cNvSpPr/>
          <p:nvPr/>
        </p:nvSpPr>
        <p:spPr>
          <a:xfrm rot="8321483">
            <a:off x="6223882" y="1630869"/>
            <a:ext cx="1682451" cy="480542"/>
          </a:xfrm>
          <a:custGeom>
            <a:avLst/>
            <a:gdLst/>
            <a:ahLst/>
            <a:cxnLst/>
            <a:rect l="l" t="t" r="r" b="b"/>
            <a:pathLst>
              <a:path w="7659384" h="1673412" extrusionOk="0">
                <a:moveTo>
                  <a:pt x="197437" y="0"/>
                </a:moveTo>
                <a:lnTo>
                  <a:pt x="7604587" y="0"/>
                </a:lnTo>
                <a:lnTo>
                  <a:pt x="7349060" y="196414"/>
                </a:lnTo>
                <a:lnTo>
                  <a:pt x="7659384" y="434947"/>
                </a:lnTo>
                <a:lnTo>
                  <a:pt x="7659384" y="462083"/>
                </a:lnTo>
                <a:lnTo>
                  <a:pt x="7349061" y="700616"/>
                </a:lnTo>
                <a:lnTo>
                  <a:pt x="7658358" y="938359"/>
                </a:lnTo>
                <a:lnTo>
                  <a:pt x="7349060" y="1176104"/>
                </a:lnTo>
                <a:lnTo>
                  <a:pt x="7659384" y="1414637"/>
                </a:lnTo>
                <a:lnTo>
                  <a:pt x="7659384" y="1441774"/>
                </a:lnTo>
                <a:lnTo>
                  <a:pt x="7358029" y="1673412"/>
                </a:lnTo>
                <a:lnTo>
                  <a:pt x="211955" y="1673412"/>
                </a:lnTo>
                <a:lnTo>
                  <a:pt x="327976" y="1584232"/>
                </a:lnTo>
                <a:lnTo>
                  <a:pt x="0" y="1332130"/>
                </a:lnTo>
                <a:lnTo>
                  <a:pt x="327975" y="1080030"/>
                </a:lnTo>
                <a:lnTo>
                  <a:pt x="18678" y="842286"/>
                </a:lnTo>
                <a:lnTo>
                  <a:pt x="327976" y="604542"/>
                </a:lnTo>
                <a:lnTo>
                  <a:pt x="0" y="352440"/>
                </a:lnTo>
                <a:lnTo>
                  <a:pt x="327975" y="100340"/>
                </a:lnTo>
                <a:close/>
              </a:path>
            </a:pathLst>
          </a:custGeom>
          <a:solidFill>
            <a:schemeClr val="lt1">
              <a:alpha val="50980"/>
            </a:schemeClr>
          </a:solidFill>
          <a:ln>
            <a:noFill/>
          </a:ln>
        </p:spPr>
        <p:txBody>
          <a:bodyPr spcFirstLastPara="1" wrap="square" lIns="245700" tIns="122825" rIns="245700" bIns="1228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/>
          </a:p>
        </p:txBody>
      </p:sp>
      <p:grpSp>
        <p:nvGrpSpPr>
          <p:cNvPr id="1378" name="Google Shape;1378;p47"/>
          <p:cNvGrpSpPr/>
          <p:nvPr/>
        </p:nvGrpSpPr>
        <p:grpSpPr>
          <a:xfrm>
            <a:off x="8595850" y="1495635"/>
            <a:ext cx="437755" cy="434298"/>
            <a:chOff x="9479277" y="3818260"/>
            <a:chExt cx="437755" cy="434298"/>
          </a:xfrm>
        </p:grpSpPr>
        <p:sp>
          <p:nvSpPr>
            <p:cNvPr id="1379" name="Google Shape;1379;p47"/>
            <p:cNvSpPr/>
            <p:nvPr/>
          </p:nvSpPr>
          <p:spPr>
            <a:xfrm>
              <a:off x="9479277" y="3830158"/>
              <a:ext cx="422400" cy="422400"/>
            </a:xfrm>
            <a:prstGeom prst="ellipse">
              <a:avLst/>
            </a:prstGeom>
            <a:gradFill>
              <a:gsLst>
                <a:gs pos="0">
                  <a:srgbClr val="FDF8E9"/>
                </a:gs>
                <a:gs pos="100000">
                  <a:srgbClr val="F1D173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outerShdw blurRad="88900" dist="50800" dir="8100000" algn="tr" rotWithShape="0">
                <a:srgbClr val="000000">
                  <a:alpha val="698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0" name="Google Shape;1380;p47"/>
            <p:cNvSpPr/>
            <p:nvPr/>
          </p:nvSpPr>
          <p:spPr>
            <a:xfrm>
              <a:off x="9601133" y="3818260"/>
              <a:ext cx="315900" cy="315900"/>
            </a:xfrm>
            <a:prstGeom prst="ellipse">
              <a:avLst/>
            </a:prstGeom>
            <a:gradFill>
              <a:gsLst>
                <a:gs pos="0">
                  <a:srgbClr val="FDF8E9"/>
                </a:gs>
                <a:gs pos="100000">
                  <a:srgbClr val="F1D173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outerShdw blurRad="88900" dist="101600" dir="8100000" algn="tr" rotWithShape="0">
                <a:srgbClr val="000000">
                  <a:alpha val="3176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382" name="Google Shape;1382;p47"/>
          <p:cNvSpPr/>
          <p:nvPr/>
        </p:nvSpPr>
        <p:spPr>
          <a:xfrm rot="10800000">
            <a:off x="779872" y="1750638"/>
            <a:ext cx="5357427" cy="3922735"/>
          </a:xfrm>
          <a:custGeom>
            <a:avLst/>
            <a:gdLst/>
            <a:ahLst/>
            <a:cxnLst/>
            <a:rect l="l" t="t" r="r" b="b"/>
            <a:pathLst>
              <a:path w="3619883" h="4275461" extrusionOk="0">
                <a:moveTo>
                  <a:pt x="3619883" y="4275461"/>
                </a:moveTo>
                <a:lnTo>
                  <a:pt x="3439718" y="4275461"/>
                </a:lnTo>
                <a:lnTo>
                  <a:pt x="3382296" y="4128157"/>
                </a:lnTo>
                <a:lnTo>
                  <a:pt x="3448683" y="4128157"/>
                </a:lnTo>
                <a:lnTo>
                  <a:pt x="3448683" y="3951392"/>
                </a:lnTo>
                <a:lnTo>
                  <a:pt x="3270899" y="3951392"/>
                </a:lnTo>
                <a:lnTo>
                  <a:pt x="3270899" y="4128157"/>
                </a:lnTo>
                <a:lnTo>
                  <a:pt x="3327149" y="4128157"/>
                </a:lnTo>
                <a:lnTo>
                  <a:pt x="3269726" y="4275461"/>
                </a:lnTo>
                <a:lnTo>
                  <a:pt x="3052674" y="4275461"/>
                </a:lnTo>
                <a:lnTo>
                  <a:pt x="3096002" y="4128157"/>
                </a:lnTo>
                <a:lnTo>
                  <a:pt x="3137725" y="4128157"/>
                </a:lnTo>
                <a:lnTo>
                  <a:pt x="3137725" y="3951392"/>
                </a:lnTo>
                <a:lnTo>
                  <a:pt x="2959941" y="3951392"/>
                </a:lnTo>
                <a:lnTo>
                  <a:pt x="2959941" y="4128157"/>
                </a:lnTo>
                <a:lnTo>
                  <a:pt x="2996846" y="4128157"/>
                </a:lnTo>
                <a:lnTo>
                  <a:pt x="3014011" y="4275461"/>
                </a:lnTo>
                <a:lnTo>
                  <a:pt x="2761042" y="4275461"/>
                </a:lnTo>
                <a:lnTo>
                  <a:pt x="2761042" y="4128157"/>
                </a:lnTo>
                <a:lnTo>
                  <a:pt x="2826768" y="4128157"/>
                </a:lnTo>
                <a:lnTo>
                  <a:pt x="2826768" y="3951392"/>
                </a:lnTo>
                <a:lnTo>
                  <a:pt x="2648983" y="3951392"/>
                </a:lnTo>
                <a:lnTo>
                  <a:pt x="2648983" y="4128157"/>
                </a:lnTo>
                <a:lnTo>
                  <a:pt x="2690646" y="4128157"/>
                </a:lnTo>
                <a:lnTo>
                  <a:pt x="2690646" y="4275461"/>
                </a:lnTo>
                <a:lnTo>
                  <a:pt x="2511710" y="4275461"/>
                </a:lnTo>
                <a:lnTo>
                  <a:pt x="2454288" y="4128157"/>
                </a:lnTo>
                <a:lnTo>
                  <a:pt x="2515810" y="4128157"/>
                </a:lnTo>
                <a:lnTo>
                  <a:pt x="2515810" y="3951392"/>
                </a:lnTo>
                <a:lnTo>
                  <a:pt x="2338025" y="3951392"/>
                </a:lnTo>
                <a:lnTo>
                  <a:pt x="2338025" y="4128157"/>
                </a:lnTo>
                <a:lnTo>
                  <a:pt x="2395120" y="4128157"/>
                </a:lnTo>
                <a:lnTo>
                  <a:pt x="2337697" y="4275461"/>
                </a:lnTo>
                <a:lnTo>
                  <a:pt x="2150155" y="4275461"/>
                </a:lnTo>
                <a:lnTo>
                  <a:pt x="2150155" y="4128157"/>
                </a:lnTo>
                <a:lnTo>
                  <a:pt x="2204852" y="4128157"/>
                </a:lnTo>
                <a:lnTo>
                  <a:pt x="2204852" y="3951392"/>
                </a:lnTo>
                <a:lnTo>
                  <a:pt x="2027068" y="3951392"/>
                </a:lnTo>
                <a:lnTo>
                  <a:pt x="2027068" y="4128157"/>
                </a:lnTo>
                <a:lnTo>
                  <a:pt x="2079759" y="4128157"/>
                </a:lnTo>
                <a:lnTo>
                  <a:pt x="2079759" y="4275461"/>
                </a:lnTo>
                <a:lnTo>
                  <a:pt x="1824703" y="4275461"/>
                </a:lnTo>
                <a:lnTo>
                  <a:pt x="1834468" y="4128157"/>
                </a:lnTo>
                <a:lnTo>
                  <a:pt x="1893894" y="4128157"/>
                </a:lnTo>
                <a:lnTo>
                  <a:pt x="1893894" y="3951392"/>
                </a:lnTo>
                <a:lnTo>
                  <a:pt x="1716110" y="3951392"/>
                </a:lnTo>
                <a:lnTo>
                  <a:pt x="1716110" y="4006431"/>
                </a:lnTo>
                <a:lnTo>
                  <a:pt x="1703447" y="4007960"/>
                </a:lnTo>
                <a:lnTo>
                  <a:pt x="1716110" y="4044284"/>
                </a:lnTo>
                <a:lnTo>
                  <a:pt x="1716110" y="4128157"/>
                </a:lnTo>
                <a:lnTo>
                  <a:pt x="1745346" y="4128157"/>
                </a:lnTo>
                <a:lnTo>
                  <a:pt x="1796694" y="4275461"/>
                </a:lnTo>
                <a:lnTo>
                  <a:pt x="1558844" y="4275461"/>
                </a:lnTo>
                <a:lnTo>
                  <a:pt x="1517252" y="4128157"/>
                </a:lnTo>
                <a:lnTo>
                  <a:pt x="1582936" y="4128157"/>
                </a:lnTo>
                <a:lnTo>
                  <a:pt x="1582936" y="3951392"/>
                </a:lnTo>
                <a:lnTo>
                  <a:pt x="1405151" y="3951392"/>
                </a:lnTo>
                <a:lnTo>
                  <a:pt x="1405151" y="4128157"/>
                </a:lnTo>
                <a:lnTo>
                  <a:pt x="1468988" y="4128157"/>
                </a:lnTo>
                <a:lnTo>
                  <a:pt x="1427396" y="4275461"/>
                </a:lnTo>
                <a:lnTo>
                  <a:pt x="1210751" y="4275461"/>
                </a:lnTo>
                <a:lnTo>
                  <a:pt x="1210751" y="4128157"/>
                </a:lnTo>
                <a:lnTo>
                  <a:pt x="1271978" y="4128157"/>
                </a:lnTo>
                <a:lnTo>
                  <a:pt x="1271978" y="3951392"/>
                </a:lnTo>
                <a:lnTo>
                  <a:pt x="1094193" y="3951392"/>
                </a:lnTo>
                <a:lnTo>
                  <a:pt x="1094193" y="4128157"/>
                </a:lnTo>
                <a:lnTo>
                  <a:pt x="1140354" y="4128157"/>
                </a:lnTo>
                <a:lnTo>
                  <a:pt x="1140354" y="4275461"/>
                </a:lnTo>
                <a:lnTo>
                  <a:pt x="953807" y="4275461"/>
                </a:lnTo>
                <a:lnTo>
                  <a:pt x="912215" y="4128157"/>
                </a:lnTo>
                <a:lnTo>
                  <a:pt x="961020" y="4128157"/>
                </a:lnTo>
                <a:lnTo>
                  <a:pt x="961020" y="3951392"/>
                </a:lnTo>
                <a:lnTo>
                  <a:pt x="783235" y="3951392"/>
                </a:lnTo>
                <a:lnTo>
                  <a:pt x="783235" y="4128157"/>
                </a:lnTo>
                <a:lnTo>
                  <a:pt x="871024" y="4128157"/>
                </a:lnTo>
                <a:lnTo>
                  <a:pt x="829432" y="4275461"/>
                </a:lnTo>
                <a:lnTo>
                  <a:pt x="611484" y="4275461"/>
                </a:lnTo>
                <a:lnTo>
                  <a:pt x="621247" y="4128157"/>
                </a:lnTo>
                <a:lnTo>
                  <a:pt x="650062" y="4128157"/>
                </a:lnTo>
                <a:lnTo>
                  <a:pt x="650062" y="3951392"/>
                </a:lnTo>
                <a:lnTo>
                  <a:pt x="472277" y="3951392"/>
                </a:lnTo>
                <a:lnTo>
                  <a:pt x="472277" y="4128157"/>
                </a:lnTo>
                <a:lnTo>
                  <a:pt x="522650" y="4128157"/>
                </a:lnTo>
                <a:lnTo>
                  <a:pt x="573998" y="4275461"/>
                </a:lnTo>
                <a:lnTo>
                  <a:pt x="336164" y="4275461"/>
                </a:lnTo>
                <a:lnTo>
                  <a:pt x="294572" y="4128157"/>
                </a:lnTo>
                <a:lnTo>
                  <a:pt x="339106" y="4128157"/>
                </a:lnTo>
                <a:lnTo>
                  <a:pt x="339106" y="3951392"/>
                </a:lnTo>
                <a:lnTo>
                  <a:pt x="161321" y="3951392"/>
                </a:lnTo>
                <a:lnTo>
                  <a:pt x="161321" y="4128157"/>
                </a:lnTo>
                <a:lnTo>
                  <a:pt x="230914" y="4128157"/>
                </a:lnTo>
                <a:lnTo>
                  <a:pt x="189322" y="4275461"/>
                </a:lnTo>
                <a:lnTo>
                  <a:pt x="0" y="4275461"/>
                </a:lnTo>
                <a:lnTo>
                  <a:pt x="0" y="42229"/>
                </a:lnTo>
                <a:lnTo>
                  <a:pt x="42464" y="40518"/>
                </a:lnTo>
                <a:cubicBezTo>
                  <a:pt x="74971" y="39124"/>
                  <a:pt x="107865" y="37493"/>
                  <a:pt x="137733" y="35355"/>
                </a:cubicBezTo>
                <a:cubicBezTo>
                  <a:pt x="190259" y="31594"/>
                  <a:pt x="207620" y="26813"/>
                  <a:pt x="270565" y="29759"/>
                </a:cubicBezTo>
                <a:cubicBezTo>
                  <a:pt x="340476" y="33031"/>
                  <a:pt x="410011" y="40222"/>
                  <a:pt x="479734" y="45455"/>
                </a:cubicBezTo>
                <a:cubicBezTo>
                  <a:pt x="494525" y="44178"/>
                  <a:pt x="509610" y="43513"/>
                  <a:pt x="524103" y="41625"/>
                </a:cubicBezTo>
                <a:cubicBezTo>
                  <a:pt x="601697" y="31514"/>
                  <a:pt x="556443" y="34957"/>
                  <a:pt x="624416" y="22696"/>
                </a:cubicBezTo>
                <a:cubicBezTo>
                  <a:pt x="635212" y="20749"/>
                  <a:pt x="646648" y="19799"/>
                  <a:pt x="657762" y="18351"/>
                </a:cubicBezTo>
                <a:cubicBezTo>
                  <a:pt x="668693" y="20831"/>
                  <a:pt x="679780" y="23102"/>
                  <a:pt x="690557" y="25792"/>
                </a:cubicBezTo>
                <a:cubicBezTo>
                  <a:pt x="708912" y="30373"/>
                  <a:pt x="725511" y="38069"/>
                  <a:pt x="745123" y="40157"/>
                </a:cubicBezTo>
                <a:cubicBezTo>
                  <a:pt x="760140" y="41756"/>
                  <a:pt x="774703" y="37604"/>
                  <a:pt x="789493" y="36327"/>
                </a:cubicBezTo>
                <a:cubicBezTo>
                  <a:pt x="861365" y="65797"/>
                  <a:pt x="781581" y="31381"/>
                  <a:pt x="854255" y="68887"/>
                </a:cubicBezTo>
                <a:cubicBezTo>
                  <a:pt x="867904" y="75932"/>
                  <a:pt x="883997" y="81514"/>
                  <a:pt x="897520" y="88629"/>
                </a:cubicBezTo>
                <a:cubicBezTo>
                  <a:pt x="912821" y="96679"/>
                  <a:pt x="924193" y="106820"/>
                  <a:pt x="940510" y="114265"/>
                </a:cubicBezTo>
                <a:cubicBezTo>
                  <a:pt x="978926" y="131794"/>
                  <a:pt x="1040358" y="137490"/>
                  <a:pt x="1082712" y="144543"/>
                </a:cubicBezTo>
                <a:cubicBezTo>
                  <a:pt x="1118214" y="136811"/>
                  <a:pt x="1170817" y="124786"/>
                  <a:pt x="1205348" y="120753"/>
                </a:cubicBezTo>
                <a:cubicBezTo>
                  <a:pt x="1226874" y="118238"/>
                  <a:pt x="1249625" y="118888"/>
                  <a:pt x="1271764" y="117956"/>
                </a:cubicBezTo>
                <a:cubicBezTo>
                  <a:pt x="1286371" y="120607"/>
                  <a:pt x="1301530" y="122404"/>
                  <a:pt x="1315583" y="125912"/>
                </a:cubicBezTo>
                <a:cubicBezTo>
                  <a:pt x="1330825" y="129716"/>
                  <a:pt x="1344183" y="135594"/>
                  <a:pt x="1359125" y="139761"/>
                </a:cubicBezTo>
                <a:cubicBezTo>
                  <a:pt x="1369691" y="142709"/>
                  <a:pt x="1380988" y="144722"/>
                  <a:pt x="1391919" y="147202"/>
                </a:cubicBezTo>
                <a:cubicBezTo>
                  <a:pt x="1406801" y="143961"/>
                  <a:pt x="1423676" y="142513"/>
                  <a:pt x="1436563" y="137480"/>
                </a:cubicBezTo>
                <a:cubicBezTo>
                  <a:pt x="1471672" y="123768"/>
                  <a:pt x="1451884" y="116940"/>
                  <a:pt x="1471566" y="97777"/>
                </a:cubicBezTo>
                <a:cubicBezTo>
                  <a:pt x="1480193" y="89377"/>
                  <a:pt x="1494348" y="83095"/>
                  <a:pt x="1505739" y="75753"/>
                </a:cubicBezTo>
                <a:cubicBezTo>
                  <a:pt x="1577183" y="91962"/>
                  <a:pt x="1533597" y="77394"/>
                  <a:pt x="1590891" y="144702"/>
                </a:cubicBezTo>
                <a:cubicBezTo>
                  <a:pt x="1598697" y="133398"/>
                  <a:pt x="1605803" y="118291"/>
                  <a:pt x="1625616" y="110893"/>
                </a:cubicBezTo>
                <a:cubicBezTo>
                  <a:pt x="1634871" y="107437"/>
                  <a:pt x="1647847" y="107996"/>
                  <a:pt x="1658964" y="106547"/>
                </a:cubicBezTo>
                <a:cubicBezTo>
                  <a:pt x="1658964" y="106547"/>
                  <a:pt x="1717565" y="116830"/>
                  <a:pt x="1746598" y="122460"/>
                </a:cubicBezTo>
                <a:cubicBezTo>
                  <a:pt x="1784954" y="129898"/>
                  <a:pt x="1777755" y="129229"/>
                  <a:pt x="1811913" y="143234"/>
                </a:cubicBezTo>
                <a:cubicBezTo>
                  <a:pt x="1826795" y="139993"/>
                  <a:pt x="1840838" y="135560"/>
                  <a:pt x="1856557" y="133511"/>
                </a:cubicBezTo>
                <a:cubicBezTo>
                  <a:pt x="1928018" y="124200"/>
                  <a:pt x="1988968" y="136755"/>
                  <a:pt x="2066003" y="143313"/>
                </a:cubicBezTo>
                <a:cubicBezTo>
                  <a:pt x="2066003" y="143313"/>
                  <a:pt x="2140825" y="127584"/>
                  <a:pt x="2177615" y="119007"/>
                </a:cubicBezTo>
                <a:cubicBezTo>
                  <a:pt x="2204144" y="112823"/>
                  <a:pt x="2229794" y="105701"/>
                  <a:pt x="2255883" y="99047"/>
                </a:cubicBezTo>
                <a:cubicBezTo>
                  <a:pt x="2285463" y="96494"/>
                  <a:pt x="2315224" y="94357"/>
                  <a:pt x="2344622" y="91388"/>
                </a:cubicBezTo>
                <a:cubicBezTo>
                  <a:pt x="2381841" y="87629"/>
                  <a:pt x="2417828" y="80978"/>
                  <a:pt x="2455682" y="78869"/>
                </a:cubicBezTo>
                <a:cubicBezTo>
                  <a:pt x="2514146" y="75610"/>
                  <a:pt x="2573634" y="76515"/>
                  <a:pt x="2632609" y="75338"/>
                </a:cubicBezTo>
                <a:lnTo>
                  <a:pt x="2742291" y="92282"/>
                </a:lnTo>
                <a:lnTo>
                  <a:pt x="2851974" y="109227"/>
                </a:lnTo>
                <a:cubicBezTo>
                  <a:pt x="2870530" y="106158"/>
                  <a:pt x="2892297" y="106201"/>
                  <a:pt x="2907643" y="100020"/>
                </a:cubicBezTo>
                <a:cubicBezTo>
                  <a:pt x="2937923" y="87823"/>
                  <a:pt x="2940565" y="43036"/>
                  <a:pt x="2944022" y="30853"/>
                </a:cubicBezTo>
                <a:cubicBezTo>
                  <a:pt x="2970111" y="24199"/>
                  <a:pt x="2993094" y="12639"/>
                  <a:pt x="3022289" y="10893"/>
                </a:cubicBezTo>
                <a:cubicBezTo>
                  <a:pt x="3035344" y="10111"/>
                  <a:pt x="3043336" y="20290"/>
                  <a:pt x="3054807" y="24226"/>
                </a:cubicBezTo>
                <a:cubicBezTo>
                  <a:pt x="3083266" y="33989"/>
                  <a:pt x="3112862" y="42692"/>
                  <a:pt x="3141892" y="51925"/>
                </a:cubicBezTo>
                <a:cubicBezTo>
                  <a:pt x="3156498" y="54577"/>
                  <a:pt x="3173315" y="54799"/>
                  <a:pt x="3185711" y="59881"/>
                </a:cubicBezTo>
                <a:cubicBezTo>
                  <a:pt x="3221000" y="74351"/>
                  <a:pt x="3196552" y="98318"/>
                  <a:pt x="3219056" y="55536"/>
                </a:cubicBezTo>
                <a:cubicBezTo>
                  <a:pt x="3233847" y="54259"/>
                  <a:pt x="3248275" y="50997"/>
                  <a:pt x="3263425" y="51706"/>
                </a:cubicBezTo>
                <a:cubicBezTo>
                  <a:pt x="3275045" y="52250"/>
                  <a:pt x="3285322" y="60949"/>
                  <a:pt x="3296219" y="59147"/>
                </a:cubicBezTo>
                <a:cubicBezTo>
                  <a:pt x="3308643" y="57093"/>
                  <a:pt x="3311469" y="48049"/>
                  <a:pt x="3319094" y="42500"/>
                </a:cubicBezTo>
                <a:cubicBezTo>
                  <a:pt x="3399611" y="29185"/>
                  <a:pt x="3363375" y="41582"/>
                  <a:pt x="3420511" y="0"/>
                </a:cubicBezTo>
                <a:cubicBezTo>
                  <a:pt x="3431442" y="2480"/>
                  <a:pt x="3443361" y="3886"/>
                  <a:pt x="3453305" y="7440"/>
                </a:cubicBezTo>
                <a:cubicBezTo>
                  <a:pt x="3469029" y="13059"/>
                  <a:pt x="3483905" y="19630"/>
                  <a:pt x="3496571" y="27182"/>
                </a:cubicBezTo>
                <a:cubicBezTo>
                  <a:pt x="3535674" y="50500"/>
                  <a:pt x="3592081" y="121578"/>
                  <a:pt x="3602117" y="132521"/>
                </a:cubicBezTo>
                <a:lnTo>
                  <a:pt x="3619883" y="14004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50800" dist="38100" dir="2700000" algn="tl" rotWithShape="0">
              <a:srgbClr val="000000">
                <a:alpha val="298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386" name="Google Shape;1386;p47"/>
          <p:cNvGrpSpPr/>
          <p:nvPr/>
        </p:nvGrpSpPr>
        <p:grpSpPr>
          <a:xfrm>
            <a:off x="-416213" y="-2439636"/>
            <a:ext cx="7240825" cy="5809803"/>
            <a:chOff x="-470619" y="-2819109"/>
            <a:chExt cx="8667494" cy="6724309"/>
          </a:xfrm>
        </p:grpSpPr>
        <p:sp>
          <p:nvSpPr>
            <p:cNvPr id="1387" name="Google Shape;1387;p47"/>
            <p:cNvSpPr/>
            <p:nvPr/>
          </p:nvSpPr>
          <p:spPr>
            <a:xfrm rot="9984674" flipH="1">
              <a:off x="5504462" y="497860"/>
              <a:ext cx="1239016" cy="1246055"/>
            </a:xfrm>
            <a:prstGeom prst="triangle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8" name="Google Shape;1388;p47"/>
            <p:cNvSpPr/>
            <p:nvPr/>
          </p:nvSpPr>
          <p:spPr>
            <a:xfrm rot="9613811" flipH="1">
              <a:off x="6783639" y="113418"/>
              <a:ext cx="1239016" cy="1246055"/>
            </a:xfrm>
            <a:prstGeom prst="triangl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389" name="Google Shape;1389;p47"/>
            <p:cNvGrpSpPr/>
            <p:nvPr/>
          </p:nvGrpSpPr>
          <p:grpSpPr>
            <a:xfrm rot="1318603">
              <a:off x="77024" y="-1622735"/>
              <a:ext cx="7234850" cy="4331561"/>
              <a:chOff x="-46469" y="-1981977"/>
              <a:chExt cx="8649993" cy="5430304"/>
            </a:xfrm>
          </p:grpSpPr>
          <p:sp>
            <p:nvSpPr>
              <p:cNvPr id="1390" name="Google Shape;1390;p47"/>
              <p:cNvSpPr/>
              <p:nvPr/>
            </p:nvSpPr>
            <p:spPr>
              <a:xfrm rot="10590514" flipH="1">
                <a:off x="366400" y="1833942"/>
                <a:ext cx="1472641" cy="1571002"/>
              </a:xfrm>
              <a:prstGeom prst="triangle">
                <a:avLst>
                  <a:gd name="adj" fmla="val 50000"/>
                </a:avLst>
              </a:prstGeom>
              <a:solidFill>
                <a:schemeClr val="accent6"/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40000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Calibri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91" name="Google Shape;1391;p47"/>
              <p:cNvSpPr/>
              <p:nvPr/>
            </p:nvSpPr>
            <p:spPr>
              <a:xfrm rot="10117972" flipH="1">
                <a:off x="1942256" y="1580550"/>
                <a:ext cx="1473402" cy="1570126"/>
              </a:xfrm>
              <a:prstGeom prst="triangle">
                <a:avLst>
                  <a:gd name="adj" fmla="val 50000"/>
                </a:avLst>
              </a:prstGeom>
              <a:solidFill>
                <a:schemeClr val="accent5"/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40000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Calibri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92" name="Google Shape;1392;p47"/>
              <p:cNvSpPr/>
              <p:nvPr/>
            </p:nvSpPr>
            <p:spPr>
              <a:xfrm rot="9637970" flipH="1">
                <a:off x="3559537" y="1164227"/>
                <a:ext cx="1474170" cy="1569599"/>
              </a:xfrm>
              <a:prstGeom prst="triangle">
                <a:avLst>
                  <a:gd name="adj" fmla="val 50000"/>
                </a:avLst>
              </a:prstGeom>
              <a:solidFill>
                <a:schemeClr val="accent4"/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40000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Calibri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93" name="Google Shape;1393;p47"/>
              <p:cNvSpPr/>
              <p:nvPr/>
            </p:nvSpPr>
            <p:spPr>
              <a:xfrm rot="9092579" flipH="1">
                <a:off x="5025782" y="489391"/>
                <a:ext cx="1475132" cy="1568965"/>
              </a:xfrm>
              <a:prstGeom prst="triangle">
                <a:avLst>
                  <a:gd name="adj" fmla="val 50000"/>
                </a:avLst>
              </a:prstGeom>
              <a:solidFill>
                <a:schemeClr val="accent3"/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40000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Calibri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94" name="Google Shape;1394;p47"/>
              <p:cNvSpPr/>
              <p:nvPr/>
            </p:nvSpPr>
            <p:spPr>
              <a:xfrm>
                <a:off x="-46469" y="-1981977"/>
                <a:ext cx="8649993" cy="3820361"/>
              </a:xfrm>
              <a:custGeom>
                <a:avLst/>
                <a:gdLst/>
                <a:ahLst/>
                <a:cxnLst/>
                <a:rect l="l" t="t" r="r" b="b"/>
                <a:pathLst>
                  <a:path w="6496423" h="1960283" extrusionOk="0">
                    <a:moveTo>
                      <a:pt x="0" y="1960283"/>
                    </a:moveTo>
                    <a:cubicBezTo>
                      <a:pt x="539874" y="1960283"/>
                      <a:pt x="1079748" y="1960283"/>
                      <a:pt x="1631576" y="1894542"/>
                    </a:cubicBezTo>
                    <a:cubicBezTo>
                      <a:pt x="2183404" y="1828801"/>
                      <a:pt x="2754157" y="1724212"/>
                      <a:pt x="3310965" y="1565836"/>
                    </a:cubicBezTo>
                    <a:cubicBezTo>
                      <a:pt x="3867773" y="1407459"/>
                      <a:pt x="4441513" y="1205256"/>
                      <a:pt x="4972423" y="944283"/>
                    </a:cubicBezTo>
                    <a:cubicBezTo>
                      <a:pt x="5503333" y="683310"/>
                      <a:pt x="5999878" y="341655"/>
                      <a:pt x="6496423" y="0"/>
                    </a:cubicBezTo>
                  </a:path>
                </a:pathLst>
              </a:custGeom>
              <a:noFill/>
              <a:ln w="69850" cap="flat" cmpd="sng">
                <a:solidFill>
                  <a:srgbClr val="F2F2F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Calibri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1403" name="Google Shape;1403;p47"/>
          <p:cNvSpPr/>
          <p:nvPr/>
        </p:nvSpPr>
        <p:spPr>
          <a:xfrm>
            <a:off x="6512050" y="439236"/>
            <a:ext cx="2426901" cy="2428383"/>
          </a:xfrm>
          <a:custGeom>
            <a:avLst/>
            <a:gdLst/>
            <a:ahLst/>
            <a:cxnLst/>
            <a:rect l="l" t="t" r="r" b="b"/>
            <a:pathLst>
              <a:path w="3116580" h="3118484" extrusionOk="0">
                <a:moveTo>
                  <a:pt x="1558290" y="3118485"/>
                </a:moveTo>
                <a:cubicBezTo>
                  <a:pt x="1436370" y="3118485"/>
                  <a:pt x="1321118" y="3064193"/>
                  <a:pt x="1225868" y="2962275"/>
                </a:cubicBezTo>
                <a:cubicBezTo>
                  <a:pt x="1165860" y="2898458"/>
                  <a:pt x="1115378" y="2818448"/>
                  <a:pt x="1076325" y="2723198"/>
                </a:cubicBezTo>
                <a:cubicBezTo>
                  <a:pt x="973455" y="2765108"/>
                  <a:pt x="874395" y="2787015"/>
                  <a:pt x="782955" y="2787015"/>
                </a:cubicBezTo>
                <a:cubicBezTo>
                  <a:pt x="610553" y="2787015"/>
                  <a:pt x="468630" y="2710815"/>
                  <a:pt x="391478" y="2576513"/>
                </a:cubicBezTo>
                <a:cubicBezTo>
                  <a:pt x="309563" y="2433638"/>
                  <a:pt x="312420" y="2244090"/>
                  <a:pt x="395288" y="2041208"/>
                </a:cubicBezTo>
                <a:cubicBezTo>
                  <a:pt x="300038" y="2001203"/>
                  <a:pt x="220027" y="1951673"/>
                  <a:pt x="156210" y="1891665"/>
                </a:cubicBezTo>
                <a:cubicBezTo>
                  <a:pt x="54293" y="1795463"/>
                  <a:pt x="0" y="1681163"/>
                  <a:pt x="0" y="1559243"/>
                </a:cubicBezTo>
                <a:cubicBezTo>
                  <a:pt x="0" y="1437323"/>
                  <a:pt x="54293" y="1322070"/>
                  <a:pt x="156210" y="1226820"/>
                </a:cubicBezTo>
                <a:cubicBezTo>
                  <a:pt x="220027" y="1166813"/>
                  <a:pt x="300038" y="1116330"/>
                  <a:pt x="395288" y="1077278"/>
                </a:cubicBezTo>
                <a:cubicBezTo>
                  <a:pt x="312420" y="874395"/>
                  <a:pt x="309563" y="684848"/>
                  <a:pt x="391478" y="541973"/>
                </a:cubicBezTo>
                <a:cubicBezTo>
                  <a:pt x="467678" y="408623"/>
                  <a:pt x="610553" y="331470"/>
                  <a:pt x="782955" y="331470"/>
                </a:cubicBezTo>
                <a:cubicBezTo>
                  <a:pt x="874395" y="331470"/>
                  <a:pt x="974408" y="353378"/>
                  <a:pt x="1076325" y="395288"/>
                </a:cubicBezTo>
                <a:cubicBezTo>
                  <a:pt x="1116330" y="300038"/>
                  <a:pt x="1165860" y="220028"/>
                  <a:pt x="1225868" y="156210"/>
                </a:cubicBezTo>
                <a:cubicBezTo>
                  <a:pt x="1322070" y="54293"/>
                  <a:pt x="1436370" y="0"/>
                  <a:pt x="1558290" y="0"/>
                </a:cubicBezTo>
                <a:cubicBezTo>
                  <a:pt x="1680210" y="0"/>
                  <a:pt x="1795463" y="54293"/>
                  <a:pt x="1890713" y="156210"/>
                </a:cubicBezTo>
                <a:cubicBezTo>
                  <a:pt x="1950720" y="220028"/>
                  <a:pt x="2001203" y="300038"/>
                  <a:pt x="2040255" y="395288"/>
                </a:cubicBezTo>
                <a:cubicBezTo>
                  <a:pt x="2143125" y="353378"/>
                  <a:pt x="2242185" y="331470"/>
                  <a:pt x="2333625" y="331470"/>
                </a:cubicBezTo>
                <a:cubicBezTo>
                  <a:pt x="2506028" y="331470"/>
                  <a:pt x="2647950" y="407670"/>
                  <a:pt x="2725103" y="541973"/>
                </a:cubicBezTo>
                <a:cubicBezTo>
                  <a:pt x="2807018" y="684848"/>
                  <a:pt x="2804160" y="874395"/>
                  <a:pt x="2721293" y="1077278"/>
                </a:cubicBezTo>
                <a:cubicBezTo>
                  <a:pt x="2816543" y="1117283"/>
                  <a:pt x="2896553" y="1166813"/>
                  <a:pt x="2960370" y="1226820"/>
                </a:cubicBezTo>
                <a:cubicBezTo>
                  <a:pt x="3062288" y="1323023"/>
                  <a:pt x="3116580" y="1437323"/>
                  <a:pt x="3116580" y="1559243"/>
                </a:cubicBezTo>
                <a:cubicBezTo>
                  <a:pt x="3116580" y="1681163"/>
                  <a:pt x="3062288" y="1796415"/>
                  <a:pt x="2960370" y="1891665"/>
                </a:cubicBezTo>
                <a:cubicBezTo>
                  <a:pt x="2896553" y="1951673"/>
                  <a:pt x="2816543" y="2002155"/>
                  <a:pt x="2721293" y="2041208"/>
                </a:cubicBezTo>
                <a:cubicBezTo>
                  <a:pt x="2804160" y="2244090"/>
                  <a:pt x="2807018" y="2433638"/>
                  <a:pt x="2725103" y="2576513"/>
                </a:cubicBezTo>
                <a:cubicBezTo>
                  <a:pt x="2648903" y="2709863"/>
                  <a:pt x="2506028" y="2787015"/>
                  <a:pt x="2333625" y="2787015"/>
                </a:cubicBezTo>
                <a:lnTo>
                  <a:pt x="2333625" y="2787015"/>
                </a:lnTo>
                <a:cubicBezTo>
                  <a:pt x="2242185" y="2787015"/>
                  <a:pt x="2142173" y="2765108"/>
                  <a:pt x="2040255" y="2723198"/>
                </a:cubicBezTo>
                <a:cubicBezTo>
                  <a:pt x="2000250" y="2818448"/>
                  <a:pt x="1950720" y="2898458"/>
                  <a:pt x="1890713" y="2962275"/>
                </a:cubicBezTo>
                <a:cubicBezTo>
                  <a:pt x="1795463" y="3064193"/>
                  <a:pt x="1680210" y="3118485"/>
                  <a:pt x="1558290" y="311848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50800" dist="38100" dir="8100000" algn="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4" name="Google Shape;1404;p47"/>
          <p:cNvSpPr/>
          <p:nvPr/>
        </p:nvSpPr>
        <p:spPr>
          <a:xfrm>
            <a:off x="6608541" y="555558"/>
            <a:ext cx="2214955" cy="2214398"/>
          </a:xfrm>
          <a:custGeom>
            <a:avLst/>
            <a:gdLst/>
            <a:ahLst/>
            <a:cxnLst/>
            <a:rect l="l" t="t" r="r" b="b"/>
            <a:pathLst>
              <a:path w="2844403" h="2843688" extrusionOk="0">
                <a:moveTo>
                  <a:pt x="2392918" y="1019413"/>
                </a:moveTo>
                <a:cubicBezTo>
                  <a:pt x="2707243" y="484108"/>
                  <a:pt x="2359581" y="136446"/>
                  <a:pt x="1824276" y="450771"/>
                </a:cubicBezTo>
                <a:cubicBezTo>
                  <a:pt x="1668066" y="-150257"/>
                  <a:pt x="1176576" y="-150257"/>
                  <a:pt x="1019413" y="450771"/>
                </a:cubicBezTo>
                <a:cubicBezTo>
                  <a:pt x="484108" y="136446"/>
                  <a:pt x="136446" y="484108"/>
                  <a:pt x="450771" y="1019413"/>
                </a:cubicBezTo>
                <a:cubicBezTo>
                  <a:pt x="-150257" y="1175623"/>
                  <a:pt x="-150257" y="1667113"/>
                  <a:pt x="450771" y="1824276"/>
                </a:cubicBezTo>
                <a:cubicBezTo>
                  <a:pt x="136446" y="2359581"/>
                  <a:pt x="484108" y="2707243"/>
                  <a:pt x="1019413" y="2392918"/>
                </a:cubicBezTo>
                <a:cubicBezTo>
                  <a:pt x="1175623" y="2993946"/>
                  <a:pt x="1667113" y="2993946"/>
                  <a:pt x="1824276" y="2392918"/>
                </a:cubicBezTo>
                <a:cubicBezTo>
                  <a:pt x="2359581" y="2707243"/>
                  <a:pt x="2707243" y="2359581"/>
                  <a:pt x="2392918" y="1824276"/>
                </a:cubicBezTo>
                <a:cubicBezTo>
                  <a:pt x="2994898" y="1667113"/>
                  <a:pt x="2994898" y="1175623"/>
                  <a:pt x="2392918" y="1019413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405" name="Google Shape;1405;p47"/>
          <p:cNvGrpSpPr/>
          <p:nvPr/>
        </p:nvGrpSpPr>
        <p:grpSpPr>
          <a:xfrm>
            <a:off x="6370184" y="512709"/>
            <a:ext cx="2493346" cy="2493145"/>
            <a:chOff x="4676775" y="1912858"/>
            <a:chExt cx="2945129" cy="2944891"/>
          </a:xfrm>
        </p:grpSpPr>
        <p:sp>
          <p:nvSpPr>
            <p:cNvPr id="1406" name="Google Shape;1406;p47"/>
            <p:cNvSpPr/>
            <p:nvPr/>
          </p:nvSpPr>
          <p:spPr>
            <a:xfrm>
              <a:off x="5696902" y="4416742"/>
              <a:ext cx="33337" cy="30479"/>
            </a:xfrm>
            <a:custGeom>
              <a:avLst/>
              <a:gdLst/>
              <a:ahLst/>
              <a:cxnLst/>
              <a:rect l="l" t="t" r="r" b="b"/>
              <a:pathLst>
                <a:path w="33337" h="30479" extrusionOk="0">
                  <a:moveTo>
                    <a:pt x="24765" y="30480"/>
                  </a:moveTo>
                  <a:cubicBezTo>
                    <a:pt x="22860" y="24765"/>
                    <a:pt x="20955" y="19050"/>
                    <a:pt x="19050" y="14288"/>
                  </a:cubicBezTo>
                  <a:cubicBezTo>
                    <a:pt x="14288" y="17145"/>
                    <a:pt x="8572" y="20002"/>
                    <a:pt x="3810" y="21907"/>
                  </a:cubicBezTo>
                  <a:lnTo>
                    <a:pt x="0" y="13335"/>
                  </a:lnTo>
                  <a:cubicBezTo>
                    <a:pt x="6667" y="9525"/>
                    <a:pt x="13335" y="6667"/>
                    <a:pt x="20002" y="2857"/>
                  </a:cubicBezTo>
                  <a:lnTo>
                    <a:pt x="24765" y="0"/>
                  </a:lnTo>
                  <a:lnTo>
                    <a:pt x="26670" y="4763"/>
                  </a:lnTo>
                  <a:cubicBezTo>
                    <a:pt x="28575" y="12382"/>
                    <a:pt x="31432" y="19050"/>
                    <a:pt x="33338" y="26670"/>
                  </a:cubicBezTo>
                  <a:lnTo>
                    <a:pt x="24765" y="3048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7" name="Google Shape;1407;p47"/>
            <p:cNvSpPr/>
            <p:nvPr/>
          </p:nvSpPr>
          <p:spPr>
            <a:xfrm>
              <a:off x="5087302" y="3805237"/>
              <a:ext cx="29527" cy="33337"/>
            </a:xfrm>
            <a:custGeom>
              <a:avLst/>
              <a:gdLst/>
              <a:ahLst/>
              <a:cxnLst/>
              <a:rect l="l" t="t" r="r" b="b"/>
              <a:pathLst>
                <a:path w="29527" h="33337" extrusionOk="0">
                  <a:moveTo>
                    <a:pt x="17145" y="33338"/>
                  </a:moveTo>
                  <a:lnTo>
                    <a:pt x="8573" y="29528"/>
                  </a:lnTo>
                  <a:cubicBezTo>
                    <a:pt x="11430" y="24765"/>
                    <a:pt x="13335" y="19050"/>
                    <a:pt x="16193" y="14288"/>
                  </a:cubicBezTo>
                  <a:cubicBezTo>
                    <a:pt x="10477" y="12383"/>
                    <a:pt x="4763" y="10478"/>
                    <a:pt x="0" y="8572"/>
                  </a:cubicBezTo>
                  <a:lnTo>
                    <a:pt x="2858" y="0"/>
                  </a:lnTo>
                  <a:cubicBezTo>
                    <a:pt x="9525" y="2858"/>
                    <a:pt x="17145" y="4763"/>
                    <a:pt x="24765" y="6667"/>
                  </a:cubicBezTo>
                  <a:lnTo>
                    <a:pt x="29527" y="8572"/>
                  </a:lnTo>
                  <a:lnTo>
                    <a:pt x="26670" y="13335"/>
                  </a:lnTo>
                  <a:cubicBezTo>
                    <a:pt x="23813" y="19050"/>
                    <a:pt x="20002" y="25717"/>
                    <a:pt x="17145" y="3333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8" name="Google Shape;1408;p47"/>
            <p:cNvSpPr/>
            <p:nvPr/>
          </p:nvSpPr>
          <p:spPr>
            <a:xfrm>
              <a:off x="4676775" y="2973704"/>
              <a:ext cx="370522" cy="822960"/>
            </a:xfrm>
            <a:custGeom>
              <a:avLst/>
              <a:gdLst/>
              <a:ahLst/>
              <a:cxnLst/>
              <a:rect l="l" t="t" r="r" b="b"/>
              <a:pathLst>
                <a:path w="370522" h="822960" extrusionOk="0">
                  <a:moveTo>
                    <a:pt x="366713" y="822960"/>
                  </a:moveTo>
                  <a:cubicBezTo>
                    <a:pt x="352425" y="817245"/>
                    <a:pt x="337185" y="811530"/>
                    <a:pt x="323850" y="804863"/>
                  </a:cubicBezTo>
                  <a:lnTo>
                    <a:pt x="327660" y="796290"/>
                  </a:lnTo>
                  <a:cubicBezTo>
                    <a:pt x="340995" y="802005"/>
                    <a:pt x="355283" y="808673"/>
                    <a:pt x="370523" y="814388"/>
                  </a:cubicBezTo>
                  <a:lnTo>
                    <a:pt x="366713" y="822960"/>
                  </a:lnTo>
                  <a:close/>
                  <a:moveTo>
                    <a:pt x="281940" y="784860"/>
                  </a:moveTo>
                  <a:cubicBezTo>
                    <a:pt x="267653" y="777240"/>
                    <a:pt x="254318" y="769620"/>
                    <a:pt x="240983" y="762000"/>
                  </a:cubicBezTo>
                  <a:lnTo>
                    <a:pt x="245745" y="754380"/>
                  </a:lnTo>
                  <a:cubicBezTo>
                    <a:pt x="259080" y="762000"/>
                    <a:pt x="272415" y="769620"/>
                    <a:pt x="285750" y="776288"/>
                  </a:cubicBezTo>
                  <a:lnTo>
                    <a:pt x="281940" y="784860"/>
                  </a:lnTo>
                  <a:close/>
                  <a:moveTo>
                    <a:pt x="200977" y="737235"/>
                  </a:moveTo>
                  <a:cubicBezTo>
                    <a:pt x="187643" y="728663"/>
                    <a:pt x="175260" y="719138"/>
                    <a:pt x="162877" y="709613"/>
                  </a:cubicBezTo>
                  <a:lnTo>
                    <a:pt x="168593" y="701993"/>
                  </a:lnTo>
                  <a:cubicBezTo>
                    <a:pt x="180023" y="711518"/>
                    <a:pt x="192405" y="720090"/>
                    <a:pt x="205740" y="729615"/>
                  </a:cubicBezTo>
                  <a:lnTo>
                    <a:pt x="200977" y="737235"/>
                  </a:lnTo>
                  <a:close/>
                  <a:moveTo>
                    <a:pt x="128588" y="679133"/>
                  </a:moveTo>
                  <a:cubicBezTo>
                    <a:pt x="117157" y="668655"/>
                    <a:pt x="105727" y="657225"/>
                    <a:pt x="96203" y="645795"/>
                  </a:cubicBezTo>
                  <a:lnTo>
                    <a:pt x="102870" y="640080"/>
                  </a:lnTo>
                  <a:cubicBezTo>
                    <a:pt x="112395" y="651510"/>
                    <a:pt x="123825" y="661988"/>
                    <a:pt x="135255" y="673418"/>
                  </a:cubicBezTo>
                  <a:lnTo>
                    <a:pt x="128588" y="679133"/>
                  </a:lnTo>
                  <a:close/>
                  <a:moveTo>
                    <a:pt x="66675" y="609600"/>
                  </a:moveTo>
                  <a:cubicBezTo>
                    <a:pt x="57150" y="596265"/>
                    <a:pt x="49530" y="582930"/>
                    <a:pt x="41910" y="569595"/>
                  </a:cubicBezTo>
                  <a:lnTo>
                    <a:pt x="49530" y="564833"/>
                  </a:lnTo>
                  <a:cubicBezTo>
                    <a:pt x="56197" y="578168"/>
                    <a:pt x="64770" y="590550"/>
                    <a:pt x="74295" y="603885"/>
                  </a:cubicBezTo>
                  <a:lnTo>
                    <a:pt x="66675" y="609600"/>
                  </a:lnTo>
                  <a:close/>
                  <a:moveTo>
                    <a:pt x="21907" y="526733"/>
                  </a:moveTo>
                  <a:cubicBezTo>
                    <a:pt x="16193" y="512445"/>
                    <a:pt x="11430" y="497205"/>
                    <a:pt x="8572" y="481965"/>
                  </a:cubicBezTo>
                  <a:lnTo>
                    <a:pt x="17145" y="480060"/>
                  </a:lnTo>
                  <a:cubicBezTo>
                    <a:pt x="20003" y="494348"/>
                    <a:pt x="24765" y="509588"/>
                    <a:pt x="30480" y="523875"/>
                  </a:cubicBezTo>
                  <a:lnTo>
                    <a:pt x="21907" y="526733"/>
                  </a:lnTo>
                  <a:close/>
                  <a:moveTo>
                    <a:pt x="953" y="435292"/>
                  </a:moveTo>
                  <a:cubicBezTo>
                    <a:pt x="0" y="427673"/>
                    <a:pt x="0" y="419100"/>
                    <a:pt x="0" y="411480"/>
                  </a:cubicBezTo>
                  <a:cubicBezTo>
                    <a:pt x="0" y="403860"/>
                    <a:pt x="0" y="396240"/>
                    <a:pt x="953" y="388620"/>
                  </a:cubicBezTo>
                  <a:lnTo>
                    <a:pt x="10478" y="389573"/>
                  </a:lnTo>
                  <a:cubicBezTo>
                    <a:pt x="9525" y="397192"/>
                    <a:pt x="9525" y="404813"/>
                    <a:pt x="9525" y="412433"/>
                  </a:cubicBezTo>
                  <a:cubicBezTo>
                    <a:pt x="9525" y="420053"/>
                    <a:pt x="9525" y="427673"/>
                    <a:pt x="10478" y="435292"/>
                  </a:cubicBezTo>
                  <a:lnTo>
                    <a:pt x="953" y="435292"/>
                  </a:lnTo>
                  <a:close/>
                  <a:moveTo>
                    <a:pt x="17145" y="343853"/>
                  </a:moveTo>
                  <a:lnTo>
                    <a:pt x="8572" y="341948"/>
                  </a:lnTo>
                  <a:cubicBezTo>
                    <a:pt x="12382" y="326708"/>
                    <a:pt x="16193" y="311467"/>
                    <a:pt x="21907" y="297180"/>
                  </a:cubicBezTo>
                  <a:lnTo>
                    <a:pt x="30480" y="300038"/>
                  </a:lnTo>
                  <a:cubicBezTo>
                    <a:pt x="24765" y="314325"/>
                    <a:pt x="20003" y="329565"/>
                    <a:pt x="17145" y="343853"/>
                  </a:cubicBezTo>
                  <a:close/>
                  <a:moveTo>
                    <a:pt x="49530" y="259080"/>
                  </a:moveTo>
                  <a:lnTo>
                    <a:pt x="41910" y="254317"/>
                  </a:lnTo>
                  <a:cubicBezTo>
                    <a:pt x="49530" y="240983"/>
                    <a:pt x="57150" y="227648"/>
                    <a:pt x="66675" y="214313"/>
                  </a:cubicBezTo>
                  <a:lnTo>
                    <a:pt x="74295" y="220028"/>
                  </a:lnTo>
                  <a:cubicBezTo>
                    <a:pt x="64770" y="232410"/>
                    <a:pt x="56197" y="245745"/>
                    <a:pt x="49530" y="259080"/>
                  </a:cubicBezTo>
                  <a:close/>
                  <a:moveTo>
                    <a:pt x="101918" y="183833"/>
                  </a:moveTo>
                  <a:lnTo>
                    <a:pt x="95250" y="178117"/>
                  </a:lnTo>
                  <a:cubicBezTo>
                    <a:pt x="105727" y="166688"/>
                    <a:pt x="116205" y="155258"/>
                    <a:pt x="127635" y="144780"/>
                  </a:cubicBezTo>
                  <a:lnTo>
                    <a:pt x="134302" y="151448"/>
                  </a:lnTo>
                  <a:cubicBezTo>
                    <a:pt x="122873" y="161925"/>
                    <a:pt x="112395" y="172403"/>
                    <a:pt x="101918" y="183833"/>
                  </a:cubicBezTo>
                  <a:close/>
                  <a:moveTo>
                    <a:pt x="168593" y="120967"/>
                  </a:moveTo>
                  <a:lnTo>
                    <a:pt x="162877" y="113348"/>
                  </a:lnTo>
                  <a:cubicBezTo>
                    <a:pt x="175260" y="103823"/>
                    <a:pt x="187643" y="94298"/>
                    <a:pt x="200025" y="85725"/>
                  </a:cubicBezTo>
                  <a:lnTo>
                    <a:pt x="204788" y="93345"/>
                  </a:lnTo>
                  <a:cubicBezTo>
                    <a:pt x="193358" y="101917"/>
                    <a:pt x="180975" y="111442"/>
                    <a:pt x="168593" y="120967"/>
                  </a:cubicBezTo>
                  <a:close/>
                  <a:moveTo>
                    <a:pt x="244793" y="68580"/>
                  </a:moveTo>
                  <a:lnTo>
                    <a:pt x="240030" y="60960"/>
                  </a:lnTo>
                  <a:cubicBezTo>
                    <a:pt x="253365" y="53340"/>
                    <a:pt x="266700" y="45720"/>
                    <a:pt x="280988" y="38100"/>
                  </a:cubicBezTo>
                  <a:lnTo>
                    <a:pt x="284798" y="46673"/>
                  </a:lnTo>
                  <a:cubicBezTo>
                    <a:pt x="271463" y="53340"/>
                    <a:pt x="258127" y="60960"/>
                    <a:pt x="244793" y="68580"/>
                  </a:cubicBezTo>
                  <a:close/>
                  <a:moveTo>
                    <a:pt x="326708" y="26670"/>
                  </a:moveTo>
                  <a:lnTo>
                    <a:pt x="322898" y="18098"/>
                  </a:lnTo>
                  <a:cubicBezTo>
                    <a:pt x="337185" y="11430"/>
                    <a:pt x="351473" y="5715"/>
                    <a:pt x="365760" y="0"/>
                  </a:cubicBezTo>
                  <a:lnTo>
                    <a:pt x="368618" y="8573"/>
                  </a:lnTo>
                  <a:cubicBezTo>
                    <a:pt x="355283" y="14288"/>
                    <a:pt x="340995" y="20003"/>
                    <a:pt x="326708" y="2667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9" name="Google Shape;1409;p47"/>
            <p:cNvSpPr/>
            <p:nvPr/>
          </p:nvSpPr>
          <p:spPr>
            <a:xfrm>
              <a:off x="5087302" y="2932747"/>
              <a:ext cx="30480" cy="33337"/>
            </a:xfrm>
            <a:custGeom>
              <a:avLst/>
              <a:gdLst/>
              <a:ahLst/>
              <a:cxnLst/>
              <a:rect l="l" t="t" r="r" b="b"/>
              <a:pathLst>
                <a:path w="30480" h="33337" extrusionOk="0">
                  <a:moveTo>
                    <a:pt x="2858" y="33338"/>
                  </a:moveTo>
                  <a:lnTo>
                    <a:pt x="0" y="24765"/>
                  </a:lnTo>
                  <a:cubicBezTo>
                    <a:pt x="5715" y="22860"/>
                    <a:pt x="11430" y="20955"/>
                    <a:pt x="16193" y="19050"/>
                  </a:cubicBezTo>
                  <a:cubicBezTo>
                    <a:pt x="13335" y="14288"/>
                    <a:pt x="10477" y="8573"/>
                    <a:pt x="8573" y="3810"/>
                  </a:cubicBezTo>
                  <a:lnTo>
                    <a:pt x="17145" y="0"/>
                  </a:lnTo>
                  <a:cubicBezTo>
                    <a:pt x="20955" y="6667"/>
                    <a:pt x="23813" y="13335"/>
                    <a:pt x="27623" y="20002"/>
                  </a:cubicBezTo>
                  <a:lnTo>
                    <a:pt x="30480" y="24765"/>
                  </a:lnTo>
                  <a:lnTo>
                    <a:pt x="25718" y="26670"/>
                  </a:lnTo>
                  <a:cubicBezTo>
                    <a:pt x="17145" y="28575"/>
                    <a:pt x="10477" y="31432"/>
                    <a:pt x="2858" y="3333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0" name="Google Shape;1410;p47"/>
            <p:cNvSpPr/>
            <p:nvPr/>
          </p:nvSpPr>
          <p:spPr>
            <a:xfrm>
              <a:off x="5009197" y="2244089"/>
              <a:ext cx="648652" cy="650557"/>
            </a:xfrm>
            <a:custGeom>
              <a:avLst/>
              <a:gdLst/>
              <a:ahLst/>
              <a:cxnLst/>
              <a:rect l="l" t="t" r="r" b="b"/>
              <a:pathLst>
                <a:path w="648652" h="650557" extrusionOk="0">
                  <a:moveTo>
                    <a:pt x="66675" y="650558"/>
                  </a:moveTo>
                  <a:cubicBezTo>
                    <a:pt x="60007" y="636270"/>
                    <a:pt x="54292" y="621983"/>
                    <a:pt x="48577" y="607695"/>
                  </a:cubicBezTo>
                  <a:lnTo>
                    <a:pt x="58102" y="603885"/>
                  </a:lnTo>
                  <a:cubicBezTo>
                    <a:pt x="63817" y="618173"/>
                    <a:pt x="69532" y="632460"/>
                    <a:pt x="76200" y="646748"/>
                  </a:cubicBezTo>
                  <a:lnTo>
                    <a:pt x="66675" y="650558"/>
                  </a:lnTo>
                  <a:close/>
                  <a:moveTo>
                    <a:pt x="33338" y="562928"/>
                  </a:moveTo>
                  <a:cubicBezTo>
                    <a:pt x="28575" y="547688"/>
                    <a:pt x="23813" y="532448"/>
                    <a:pt x="20002" y="518160"/>
                  </a:cubicBezTo>
                  <a:lnTo>
                    <a:pt x="28575" y="516255"/>
                  </a:lnTo>
                  <a:cubicBezTo>
                    <a:pt x="32385" y="530543"/>
                    <a:pt x="37147" y="545783"/>
                    <a:pt x="41910" y="561023"/>
                  </a:cubicBezTo>
                  <a:lnTo>
                    <a:pt x="33338" y="562928"/>
                  </a:lnTo>
                  <a:close/>
                  <a:moveTo>
                    <a:pt x="10477" y="472440"/>
                  </a:moveTo>
                  <a:cubicBezTo>
                    <a:pt x="7620" y="457200"/>
                    <a:pt x="4763" y="441008"/>
                    <a:pt x="3810" y="425768"/>
                  </a:cubicBezTo>
                  <a:lnTo>
                    <a:pt x="13335" y="424815"/>
                  </a:lnTo>
                  <a:cubicBezTo>
                    <a:pt x="15240" y="440055"/>
                    <a:pt x="17145" y="455295"/>
                    <a:pt x="20002" y="470535"/>
                  </a:cubicBezTo>
                  <a:lnTo>
                    <a:pt x="10477" y="472440"/>
                  </a:lnTo>
                  <a:close/>
                  <a:moveTo>
                    <a:pt x="0" y="380048"/>
                  </a:moveTo>
                  <a:cubicBezTo>
                    <a:pt x="0" y="375285"/>
                    <a:pt x="0" y="369570"/>
                    <a:pt x="0" y="364808"/>
                  </a:cubicBezTo>
                  <a:cubicBezTo>
                    <a:pt x="0" y="354330"/>
                    <a:pt x="0" y="343853"/>
                    <a:pt x="952" y="333375"/>
                  </a:cubicBezTo>
                  <a:lnTo>
                    <a:pt x="10477" y="334328"/>
                  </a:lnTo>
                  <a:cubicBezTo>
                    <a:pt x="9525" y="344805"/>
                    <a:pt x="9525" y="354330"/>
                    <a:pt x="9525" y="364808"/>
                  </a:cubicBezTo>
                  <a:cubicBezTo>
                    <a:pt x="9525" y="369570"/>
                    <a:pt x="9525" y="375285"/>
                    <a:pt x="9525" y="380048"/>
                  </a:cubicBezTo>
                  <a:lnTo>
                    <a:pt x="0" y="380048"/>
                  </a:lnTo>
                  <a:close/>
                  <a:moveTo>
                    <a:pt x="15240" y="287655"/>
                  </a:moveTo>
                  <a:lnTo>
                    <a:pt x="6667" y="285750"/>
                  </a:lnTo>
                  <a:cubicBezTo>
                    <a:pt x="9525" y="270510"/>
                    <a:pt x="13335" y="254318"/>
                    <a:pt x="17145" y="240030"/>
                  </a:cubicBezTo>
                  <a:lnTo>
                    <a:pt x="25717" y="242888"/>
                  </a:lnTo>
                  <a:cubicBezTo>
                    <a:pt x="20955" y="258127"/>
                    <a:pt x="17145" y="272415"/>
                    <a:pt x="15240" y="287655"/>
                  </a:cubicBezTo>
                  <a:close/>
                  <a:moveTo>
                    <a:pt x="40957" y="200977"/>
                  </a:moveTo>
                  <a:lnTo>
                    <a:pt x="32385" y="197168"/>
                  </a:lnTo>
                  <a:cubicBezTo>
                    <a:pt x="37147" y="186690"/>
                    <a:pt x="41910" y="177165"/>
                    <a:pt x="47625" y="167640"/>
                  </a:cubicBezTo>
                  <a:cubicBezTo>
                    <a:pt x="49530" y="163830"/>
                    <a:pt x="52388" y="160020"/>
                    <a:pt x="54292" y="156210"/>
                  </a:cubicBezTo>
                  <a:lnTo>
                    <a:pt x="61913" y="160973"/>
                  </a:lnTo>
                  <a:cubicBezTo>
                    <a:pt x="60007" y="164783"/>
                    <a:pt x="57150" y="168593"/>
                    <a:pt x="55245" y="172403"/>
                  </a:cubicBezTo>
                  <a:cubicBezTo>
                    <a:pt x="50482" y="180975"/>
                    <a:pt x="45720" y="190500"/>
                    <a:pt x="40957" y="200977"/>
                  </a:cubicBezTo>
                  <a:close/>
                  <a:moveTo>
                    <a:pt x="90488" y="123825"/>
                  </a:moveTo>
                  <a:lnTo>
                    <a:pt x="83820" y="118110"/>
                  </a:lnTo>
                  <a:cubicBezTo>
                    <a:pt x="94298" y="105728"/>
                    <a:pt x="104775" y="95250"/>
                    <a:pt x="117157" y="84773"/>
                  </a:cubicBezTo>
                  <a:lnTo>
                    <a:pt x="122873" y="91440"/>
                  </a:lnTo>
                  <a:cubicBezTo>
                    <a:pt x="110490" y="100965"/>
                    <a:pt x="100013" y="111443"/>
                    <a:pt x="90488" y="123825"/>
                  </a:cubicBezTo>
                  <a:close/>
                  <a:moveTo>
                    <a:pt x="645795" y="76200"/>
                  </a:moveTo>
                  <a:cubicBezTo>
                    <a:pt x="631507" y="69533"/>
                    <a:pt x="617220" y="63818"/>
                    <a:pt x="602932" y="58103"/>
                  </a:cubicBezTo>
                  <a:lnTo>
                    <a:pt x="605790" y="49530"/>
                  </a:lnTo>
                  <a:cubicBezTo>
                    <a:pt x="620078" y="55245"/>
                    <a:pt x="634365" y="60960"/>
                    <a:pt x="648653" y="67628"/>
                  </a:cubicBezTo>
                  <a:lnTo>
                    <a:pt x="645795" y="76200"/>
                  </a:lnTo>
                  <a:close/>
                  <a:moveTo>
                    <a:pt x="159067" y="63818"/>
                  </a:moveTo>
                  <a:lnTo>
                    <a:pt x="154305" y="56198"/>
                  </a:lnTo>
                  <a:cubicBezTo>
                    <a:pt x="167640" y="47625"/>
                    <a:pt x="180975" y="40958"/>
                    <a:pt x="196215" y="34290"/>
                  </a:cubicBezTo>
                  <a:lnTo>
                    <a:pt x="200025" y="42863"/>
                  </a:lnTo>
                  <a:cubicBezTo>
                    <a:pt x="185738" y="48578"/>
                    <a:pt x="171450" y="56198"/>
                    <a:pt x="159067" y="63818"/>
                  </a:cubicBezTo>
                  <a:close/>
                  <a:moveTo>
                    <a:pt x="559118" y="42863"/>
                  </a:moveTo>
                  <a:cubicBezTo>
                    <a:pt x="543878" y="38100"/>
                    <a:pt x="529590" y="33338"/>
                    <a:pt x="514350" y="29528"/>
                  </a:cubicBezTo>
                  <a:lnTo>
                    <a:pt x="516255" y="20955"/>
                  </a:lnTo>
                  <a:cubicBezTo>
                    <a:pt x="530543" y="24765"/>
                    <a:pt x="545782" y="29528"/>
                    <a:pt x="561023" y="34290"/>
                  </a:cubicBezTo>
                  <a:lnTo>
                    <a:pt x="559118" y="42863"/>
                  </a:lnTo>
                  <a:close/>
                  <a:moveTo>
                    <a:pt x="241935" y="26670"/>
                  </a:moveTo>
                  <a:lnTo>
                    <a:pt x="239077" y="18098"/>
                  </a:lnTo>
                  <a:cubicBezTo>
                    <a:pt x="253365" y="13335"/>
                    <a:pt x="269557" y="10478"/>
                    <a:pt x="284798" y="7620"/>
                  </a:cubicBezTo>
                  <a:lnTo>
                    <a:pt x="286703" y="16193"/>
                  </a:lnTo>
                  <a:cubicBezTo>
                    <a:pt x="271463" y="19050"/>
                    <a:pt x="256223" y="21908"/>
                    <a:pt x="241935" y="26670"/>
                  </a:cubicBezTo>
                  <a:close/>
                  <a:moveTo>
                    <a:pt x="469582" y="20003"/>
                  </a:moveTo>
                  <a:cubicBezTo>
                    <a:pt x="454342" y="17145"/>
                    <a:pt x="439103" y="14288"/>
                    <a:pt x="423863" y="13335"/>
                  </a:cubicBezTo>
                  <a:lnTo>
                    <a:pt x="424815" y="3810"/>
                  </a:lnTo>
                  <a:cubicBezTo>
                    <a:pt x="440055" y="5715"/>
                    <a:pt x="455295" y="7620"/>
                    <a:pt x="471488" y="10478"/>
                  </a:cubicBezTo>
                  <a:lnTo>
                    <a:pt x="469582" y="20003"/>
                  </a:lnTo>
                  <a:close/>
                  <a:moveTo>
                    <a:pt x="332423" y="10478"/>
                  </a:moveTo>
                  <a:lnTo>
                    <a:pt x="331470" y="953"/>
                  </a:lnTo>
                  <a:cubicBezTo>
                    <a:pt x="346710" y="0"/>
                    <a:pt x="361950" y="0"/>
                    <a:pt x="378142" y="0"/>
                  </a:cubicBezTo>
                  <a:lnTo>
                    <a:pt x="378142" y="9525"/>
                  </a:lnTo>
                  <a:cubicBezTo>
                    <a:pt x="362903" y="9525"/>
                    <a:pt x="347663" y="9525"/>
                    <a:pt x="332423" y="1047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1" name="Google Shape;1411;p47"/>
            <p:cNvSpPr/>
            <p:nvPr/>
          </p:nvSpPr>
          <p:spPr>
            <a:xfrm>
              <a:off x="5696902" y="2322194"/>
              <a:ext cx="33337" cy="30480"/>
            </a:xfrm>
            <a:custGeom>
              <a:avLst/>
              <a:gdLst/>
              <a:ahLst/>
              <a:cxnLst/>
              <a:rect l="l" t="t" r="r" b="b"/>
              <a:pathLst>
                <a:path w="33337" h="30480" extrusionOk="0">
                  <a:moveTo>
                    <a:pt x="24765" y="30480"/>
                  </a:moveTo>
                  <a:lnTo>
                    <a:pt x="20002" y="27623"/>
                  </a:lnTo>
                  <a:cubicBezTo>
                    <a:pt x="13335" y="23813"/>
                    <a:pt x="6667" y="20955"/>
                    <a:pt x="0" y="17145"/>
                  </a:cubicBezTo>
                  <a:lnTo>
                    <a:pt x="3810" y="8573"/>
                  </a:lnTo>
                  <a:cubicBezTo>
                    <a:pt x="8572" y="11430"/>
                    <a:pt x="14288" y="13335"/>
                    <a:pt x="19050" y="16193"/>
                  </a:cubicBezTo>
                  <a:cubicBezTo>
                    <a:pt x="20955" y="10478"/>
                    <a:pt x="22860" y="4763"/>
                    <a:pt x="24765" y="0"/>
                  </a:cubicBezTo>
                  <a:lnTo>
                    <a:pt x="33338" y="2857"/>
                  </a:lnTo>
                  <a:cubicBezTo>
                    <a:pt x="30480" y="9525"/>
                    <a:pt x="28575" y="17145"/>
                    <a:pt x="26670" y="24765"/>
                  </a:cubicBezTo>
                  <a:lnTo>
                    <a:pt x="24765" y="3048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2" name="Google Shape;1412;p47"/>
            <p:cNvSpPr/>
            <p:nvPr/>
          </p:nvSpPr>
          <p:spPr>
            <a:xfrm>
              <a:off x="5737859" y="1912858"/>
              <a:ext cx="822960" cy="370284"/>
            </a:xfrm>
            <a:custGeom>
              <a:avLst/>
              <a:gdLst/>
              <a:ahLst/>
              <a:cxnLst/>
              <a:rect l="l" t="t" r="r" b="b"/>
              <a:pathLst>
                <a:path w="822960" h="370284" extrusionOk="0">
                  <a:moveTo>
                    <a:pt x="8573" y="370284"/>
                  </a:moveTo>
                  <a:lnTo>
                    <a:pt x="0" y="367427"/>
                  </a:lnTo>
                  <a:cubicBezTo>
                    <a:pt x="5715" y="353139"/>
                    <a:pt x="11430" y="337899"/>
                    <a:pt x="18098" y="324564"/>
                  </a:cubicBezTo>
                  <a:lnTo>
                    <a:pt x="26670" y="328374"/>
                  </a:lnTo>
                  <a:cubicBezTo>
                    <a:pt x="20003" y="340757"/>
                    <a:pt x="14288" y="355044"/>
                    <a:pt x="8573" y="370284"/>
                  </a:cubicBezTo>
                  <a:close/>
                  <a:moveTo>
                    <a:pt x="814388" y="369332"/>
                  </a:moveTo>
                  <a:cubicBezTo>
                    <a:pt x="808673" y="355044"/>
                    <a:pt x="802958" y="340757"/>
                    <a:pt x="796290" y="326469"/>
                  </a:cubicBezTo>
                  <a:lnTo>
                    <a:pt x="804863" y="322659"/>
                  </a:lnTo>
                  <a:cubicBezTo>
                    <a:pt x="811530" y="336947"/>
                    <a:pt x="817245" y="351234"/>
                    <a:pt x="822960" y="365522"/>
                  </a:cubicBezTo>
                  <a:lnTo>
                    <a:pt x="814388" y="369332"/>
                  </a:lnTo>
                  <a:close/>
                  <a:moveTo>
                    <a:pt x="46673" y="285512"/>
                  </a:moveTo>
                  <a:lnTo>
                    <a:pt x="38100" y="281702"/>
                  </a:lnTo>
                  <a:cubicBezTo>
                    <a:pt x="45720" y="267414"/>
                    <a:pt x="52388" y="254079"/>
                    <a:pt x="60960" y="240744"/>
                  </a:cubicBezTo>
                  <a:lnTo>
                    <a:pt x="68580" y="245507"/>
                  </a:lnTo>
                  <a:cubicBezTo>
                    <a:pt x="60960" y="257889"/>
                    <a:pt x="53340" y="272177"/>
                    <a:pt x="46673" y="285512"/>
                  </a:cubicBezTo>
                  <a:close/>
                  <a:moveTo>
                    <a:pt x="776288" y="285512"/>
                  </a:moveTo>
                  <a:cubicBezTo>
                    <a:pt x="769620" y="271224"/>
                    <a:pt x="762000" y="257889"/>
                    <a:pt x="754380" y="245507"/>
                  </a:cubicBezTo>
                  <a:lnTo>
                    <a:pt x="762000" y="240744"/>
                  </a:lnTo>
                  <a:cubicBezTo>
                    <a:pt x="769620" y="254079"/>
                    <a:pt x="777240" y="267414"/>
                    <a:pt x="784860" y="281702"/>
                  </a:cubicBezTo>
                  <a:lnTo>
                    <a:pt x="776288" y="285512"/>
                  </a:lnTo>
                  <a:close/>
                  <a:moveTo>
                    <a:pt x="93345" y="206454"/>
                  </a:moveTo>
                  <a:lnTo>
                    <a:pt x="85725" y="201692"/>
                  </a:lnTo>
                  <a:cubicBezTo>
                    <a:pt x="94298" y="188357"/>
                    <a:pt x="103823" y="175974"/>
                    <a:pt x="113348" y="163592"/>
                  </a:cubicBezTo>
                  <a:lnTo>
                    <a:pt x="120968" y="169307"/>
                  </a:lnTo>
                  <a:cubicBezTo>
                    <a:pt x="111443" y="180737"/>
                    <a:pt x="101918" y="193119"/>
                    <a:pt x="93345" y="206454"/>
                  </a:cubicBezTo>
                  <a:close/>
                  <a:moveTo>
                    <a:pt x="729615" y="205502"/>
                  </a:moveTo>
                  <a:cubicBezTo>
                    <a:pt x="721043" y="193119"/>
                    <a:pt x="711518" y="179784"/>
                    <a:pt x="701993" y="168354"/>
                  </a:cubicBezTo>
                  <a:lnTo>
                    <a:pt x="709613" y="162639"/>
                  </a:lnTo>
                  <a:cubicBezTo>
                    <a:pt x="719138" y="175022"/>
                    <a:pt x="728663" y="187404"/>
                    <a:pt x="737235" y="199787"/>
                  </a:cubicBezTo>
                  <a:lnTo>
                    <a:pt x="729615" y="205502"/>
                  </a:lnTo>
                  <a:close/>
                  <a:moveTo>
                    <a:pt x="150495" y="134064"/>
                  </a:moveTo>
                  <a:lnTo>
                    <a:pt x="143828" y="127397"/>
                  </a:lnTo>
                  <a:cubicBezTo>
                    <a:pt x="154305" y="115967"/>
                    <a:pt x="165735" y="104537"/>
                    <a:pt x="177165" y="95012"/>
                  </a:cubicBezTo>
                  <a:lnTo>
                    <a:pt x="182880" y="101679"/>
                  </a:lnTo>
                  <a:cubicBezTo>
                    <a:pt x="172403" y="112157"/>
                    <a:pt x="160973" y="122634"/>
                    <a:pt x="150495" y="134064"/>
                  </a:cubicBezTo>
                  <a:close/>
                  <a:moveTo>
                    <a:pt x="672465" y="134064"/>
                  </a:moveTo>
                  <a:cubicBezTo>
                    <a:pt x="661988" y="122634"/>
                    <a:pt x="650558" y="112157"/>
                    <a:pt x="639128" y="101679"/>
                  </a:cubicBezTo>
                  <a:lnTo>
                    <a:pt x="644843" y="95012"/>
                  </a:lnTo>
                  <a:cubicBezTo>
                    <a:pt x="656273" y="105489"/>
                    <a:pt x="667703" y="115967"/>
                    <a:pt x="678180" y="127397"/>
                  </a:cubicBezTo>
                  <a:lnTo>
                    <a:pt x="672465" y="134064"/>
                  </a:lnTo>
                  <a:close/>
                  <a:moveTo>
                    <a:pt x="219075" y="74057"/>
                  </a:moveTo>
                  <a:lnTo>
                    <a:pt x="213360" y="66437"/>
                  </a:lnTo>
                  <a:cubicBezTo>
                    <a:pt x="226695" y="56912"/>
                    <a:pt x="240030" y="49292"/>
                    <a:pt x="253365" y="41672"/>
                  </a:cubicBezTo>
                  <a:lnTo>
                    <a:pt x="258128" y="49292"/>
                  </a:lnTo>
                  <a:cubicBezTo>
                    <a:pt x="244793" y="56912"/>
                    <a:pt x="232410" y="64532"/>
                    <a:pt x="219075" y="74057"/>
                  </a:cubicBezTo>
                  <a:close/>
                  <a:moveTo>
                    <a:pt x="602933" y="73104"/>
                  </a:moveTo>
                  <a:cubicBezTo>
                    <a:pt x="590550" y="64532"/>
                    <a:pt x="577215" y="55959"/>
                    <a:pt x="563880" y="49292"/>
                  </a:cubicBezTo>
                  <a:lnTo>
                    <a:pt x="568643" y="41672"/>
                  </a:lnTo>
                  <a:cubicBezTo>
                    <a:pt x="581978" y="49292"/>
                    <a:pt x="595313" y="56912"/>
                    <a:pt x="608648" y="66437"/>
                  </a:cubicBezTo>
                  <a:lnTo>
                    <a:pt x="602933" y="73104"/>
                  </a:lnTo>
                  <a:close/>
                  <a:moveTo>
                    <a:pt x="300038" y="30242"/>
                  </a:moveTo>
                  <a:lnTo>
                    <a:pt x="297180" y="21669"/>
                  </a:lnTo>
                  <a:cubicBezTo>
                    <a:pt x="311468" y="15954"/>
                    <a:pt x="326708" y="11192"/>
                    <a:pt x="341948" y="8334"/>
                  </a:cubicBezTo>
                  <a:lnTo>
                    <a:pt x="343853" y="16907"/>
                  </a:lnTo>
                  <a:cubicBezTo>
                    <a:pt x="328613" y="20717"/>
                    <a:pt x="314325" y="24527"/>
                    <a:pt x="300038" y="30242"/>
                  </a:cubicBezTo>
                  <a:close/>
                  <a:moveTo>
                    <a:pt x="522923" y="30242"/>
                  </a:moveTo>
                  <a:cubicBezTo>
                    <a:pt x="508635" y="24527"/>
                    <a:pt x="494348" y="20717"/>
                    <a:pt x="479108" y="16907"/>
                  </a:cubicBezTo>
                  <a:lnTo>
                    <a:pt x="481013" y="8334"/>
                  </a:lnTo>
                  <a:cubicBezTo>
                    <a:pt x="496253" y="12144"/>
                    <a:pt x="511493" y="15954"/>
                    <a:pt x="525780" y="21669"/>
                  </a:cubicBezTo>
                  <a:lnTo>
                    <a:pt x="522923" y="30242"/>
                  </a:lnTo>
                  <a:close/>
                  <a:moveTo>
                    <a:pt x="388620" y="10239"/>
                  </a:moveTo>
                  <a:lnTo>
                    <a:pt x="387668" y="714"/>
                  </a:lnTo>
                  <a:cubicBezTo>
                    <a:pt x="402908" y="-238"/>
                    <a:pt x="419100" y="-238"/>
                    <a:pt x="434340" y="714"/>
                  </a:cubicBezTo>
                  <a:lnTo>
                    <a:pt x="433388" y="10239"/>
                  </a:lnTo>
                  <a:cubicBezTo>
                    <a:pt x="419100" y="9287"/>
                    <a:pt x="403860" y="9287"/>
                    <a:pt x="388620" y="1023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3" name="Google Shape;1413;p47"/>
            <p:cNvSpPr/>
            <p:nvPr/>
          </p:nvSpPr>
          <p:spPr>
            <a:xfrm>
              <a:off x="6568440" y="2323147"/>
              <a:ext cx="33337" cy="29527"/>
            </a:xfrm>
            <a:custGeom>
              <a:avLst/>
              <a:gdLst/>
              <a:ahLst/>
              <a:cxnLst/>
              <a:rect l="l" t="t" r="r" b="b"/>
              <a:pathLst>
                <a:path w="33337" h="29527" extrusionOk="0">
                  <a:moveTo>
                    <a:pt x="8572" y="29527"/>
                  </a:moveTo>
                  <a:lnTo>
                    <a:pt x="6667" y="24765"/>
                  </a:lnTo>
                  <a:cubicBezTo>
                    <a:pt x="4763" y="17145"/>
                    <a:pt x="1905" y="10477"/>
                    <a:pt x="0" y="2857"/>
                  </a:cubicBezTo>
                  <a:lnTo>
                    <a:pt x="8572" y="0"/>
                  </a:lnTo>
                  <a:cubicBezTo>
                    <a:pt x="10477" y="5715"/>
                    <a:pt x="12382" y="11430"/>
                    <a:pt x="14288" y="16192"/>
                  </a:cubicBezTo>
                  <a:cubicBezTo>
                    <a:pt x="19050" y="13335"/>
                    <a:pt x="24765" y="10477"/>
                    <a:pt x="29527" y="8572"/>
                  </a:cubicBezTo>
                  <a:lnTo>
                    <a:pt x="33338" y="17145"/>
                  </a:lnTo>
                  <a:cubicBezTo>
                    <a:pt x="26670" y="20955"/>
                    <a:pt x="20002" y="23813"/>
                    <a:pt x="13335" y="27622"/>
                  </a:cubicBezTo>
                  <a:lnTo>
                    <a:pt x="8572" y="29527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4" name="Google Shape;1414;p47"/>
            <p:cNvSpPr/>
            <p:nvPr/>
          </p:nvSpPr>
          <p:spPr>
            <a:xfrm>
              <a:off x="6639877" y="2244089"/>
              <a:ext cx="650557" cy="650557"/>
            </a:xfrm>
            <a:custGeom>
              <a:avLst/>
              <a:gdLst/>
              <a:ahLst/>
              <a:cxnLst/>
              <a:rect l="l" t="t" r="r" b="b"/>
              <a:pathLst>
                <a:path w="650557" h="650557" extrusionOk="0">
                  <a:moveTo>
                    <a:pt x="582930" y="650558"/>
                  </a:moveTo>
                  <a:lnTo>
                    <a:pt x="574357" y="646748"/>
                  </a:lnTo>
                  <a:cubicBezTo>
                    <a:pt x="581025" y="632460"/>
                    <a:pt x="586740" y="618173"/>
                    <a:pt x="592455" y="603885"/>
                  </a:cubicBezTo>
                  <a:lnTo>
                    <a:pt x="601028" y="606743"/>
                  </a:lnTo>
                  <a:cubicBezTo>
                    <a:pt x="595313" y="621030"/>
                    <a:pt x="589597" y="635318"/>
                    <a:pt x="582930" y="650558"/>
                  </a:cubicBezTo>
                  <a:close/>
                  <a:moveTo>
                    <a:pt x="616267" y="562928"/>
                  </a:moveTo>
                  <a:lnTo>
                    <a:pt x="607695" y="560070"/>
                  </a:lnTo>
                  <a:cubicBezTo>
                    <a:pt x="612457" y="544830"/>
                    <a:pt x="617220" y="530543"/>
                    <a:pt x="621030" y="515303"/>
                  </a:cubicBezTo>
                  <a:lnTo>
                    <a:pt x="629603" y="517208"/>
                  </a:lnTo>
                  <a:cubicBezTo>
                    <a:pt x="625792" y="532448"/>
                    <a:pt x="621030" y="547688"/>
                    <a:pt x="616267" y="562928"/>
                  </a:cubicBezTo>
                  <a:close/>
                  <a:moveTo>
                    <a:pt x="640080" y="472440"/>
                  </a:moveTo>
                  <a:lnTo>
                    <a:pt x="631507" y="470535"/>
                  </a:lnTo>
                  <a:cubicBezTo>
                    <a:pt x="634365" y="455295"/>
                    <a:pt x="637222" y="440055"/>
                    <a:pt x="638175" y="424815"/>
                  </a:cubicBezTo>
                  <a:lnTo>
                    <a:pt x="647700" y="425768"/>
                  </a:lnTo>
                  <a:cubicBezTo>
                    <a:pt x="644842" y="441008"/>
                    <a:pt x="642938" y="457200"/>
                    <a:pt x="640080" y="472440"/>
                  </a:cubicBezTo>
                  <a:close/>
                  <a:moveTo>
                    <a:pt x="650557" y="380048"/>
                  </a:moveTo>
                  <a:lnTo>
                    <a:pt x="641032" y="380048"/>
                  </a:lnTo>
                  <a:cubicBezTo>
                    <a:pt x="641032" y="375285"/>
                    <a:pt x="641032" y="370523"/>
                    <a:pt x="641032" y="364808"/>
                  </a:cubicBezTo>
                  <a:cubicBezTo>
                    <a:pt x="641032" y="354330"/>
                    <a:pt x="641032" y="343853"/>
                    <a:pt x="640080" y="333375"/>
                  </a:cubicBezTo>
                  <a:lnTo>
                    <a:pt x="649605" y="332423"/>
                  </a:lnTo>
                  <a:cubicBezTo>
                    <a:pt x="650557" y="342900"/>
                    <a:pt x="650557" y="353378"/>
                    <a:pt x="650557" y="363855"/>
                  </a:cubicBezTo>
                  <a:cubicBezTo>
                    <a:pt x="650557" y="369570"/>
                    <a:pt x="650557" y="374333"/>
                    <a:pt x="650557" y="380048"/>
                  </a:cubicBezTo>
                  <a:close/>
                  <a:moveTo>
                    <a:pt x="634365" y="287655"/>
                  </a:moveTo>
                  <a:cubicBezTo>
                    <a:pt x="631507" y="272415"/>
                    <a:pt x="627697" y="257175"/>
                    <a:pt x="623888" y="242888"/>
                  </a:cubicBezTo>
                  <a:lnTo>
                    <a:pt x="632460" y="240030"/>
                  </a:lnTo>
                  <a:cubicBezTo>
                    <a:pt x="637222" y="254318"/>
                    <a:pt x="640080" y="270510"/>
                    <a:pt x="642938" y="285750"/>
                  </a:cubicBezTo>
                  <a:lnTo>
                    <a:pt x="634365" y="287655"/>
                  </a:lnTo>
                  <a:close/>
                  <a:moveTo>
                    <a:pt x="608647" y="200025"/>
                  </a:moveTo>
                  <a:cubicBezTo>
                    <a:pt x="603885" y="190500"/>
                    <a:pt x="599122" y="180975"/>
                    <a:pt x="594360" y="171450"/>
                  </a:cubicBezTo>
                  <a:cubicBezTo>
                    <a:pt x="592455" y="167640"/>
                    <a:pt x="589597" y="163830"/>
                    <a:pt x="587692" y="160020"/>
                  </a:cubicBezTo>
                  <a:lnTo>
                    <a:pt x="595313" y="155258"/>
                  </a:lnTo>
                  <a:cubicBezTo>
                    <a:pt x="598170" y="159068"/>
                    <a:pt x="600075" y="162878"/>
                    <a:pt x="602932" y="167640"/>
                  </a:cubicBezTo>
                  <a:cubicBezTo>
                    <a:pt x="608647" y="177165"/>
                    <a:pt x="613410" y="186690"/>
                    <a:pt x="618172" y="197168"/>
                  </a:cubicBezTo>
                  <a:lnTo>
                    <a:pt x="608647" y="200025"/>
                  </a:lnTo>
                  <a:close/>
                  <a:moveTo>
                    <a:pt x="560070" y="122873"/>
                  </a:moveTo>
                  <a:cubicBezTo>
                    <a:pt x="550545" y="111443"/>
                    <a:pt x="539115" y="100013"/>
                    <a:pt x="527685" y="90488"/>
                  </a:cubicBezTo>
                  <a:lnTo>
                    <a:pt x="533400" y="83820"/>
                  </a:lnTo>
                  <a:cubicBezTo>
                    <a:pt x="544830" y="94298"/>
                    <a:pt x="556260" y="104775"/>
                    <a:pt x="566738" y="117158"/>
                  </a:cubicBezTo>
                  <a:lnTo>
                    <a:pt x="560070" y="122873"/>
                  </a:lnTo>
                  <a:close/>
                  <a:moveTo>
                    <a:pt x="3810" y="76200"/>
                  </a:moveTo>
                  <a:lnTo>
                    <a:pt x="0" y="67628"/>
                  </a:lnTo>
                  <a:cubicBezTo>
                    <a:pt x="14288" y="60960"/>
                    <a:pt x="28575" y="55245"/>
                    <a:pt x="42863" y="49530"/>
                  </a:cubicBezTo>
                  <a:lnTo>
                    <a:pt x="45720" y="58103"/>
                  </a:lnTo>
                  <a:cubicBezTo>
                    <a:pt x="32385" y="63818"/>
                    <a:pt x="18097" y="70485"/>
                    <a:pt x="3810" y="76200"/>
                  </a:cubicBezTo>
                  <a:close/>
                  <a:moveTo>
                    <a:pt x="490538" y="63818"/>
                  </a:moveTo>
                  <a:cubicBezTo>
                    <a:pt x="478155" y="56198"/>
                    <a:pt x="463867" y="48578"/>
                    <a:pt x="450532" y="41910"/>
                  </a:cubicBezTo>
                  <a:lnTo>
                    <a:pt x="454342" y="33338"/>
                  </a:lnTo>
                  <a:cubicBezTo>
                    <a:pt x="468630" y="40005"/>
                    <a:pt x="482917" y="47625"/>
                    <a:pt x="496253" y="55245"/>
                  </a:cubicBezTo>
                  <a:lnTo>
                    <a:pt x="490538" y="63818"/>
                  </a:lnTo>
                  <a:close/>
                  <a:moveTo>
                    <a:pt x="90488" y="42863"/>
                  </a:moveTo>
                  <a:lnTo>
                    <a:pt x="87630" y="34290"/>
                  </a:lnTo>
                  <a:cubicBezTo>
                    <a:pt x="102870" y="29528"/>
                    <a:pt x="118110" y="24765"/>
                    <a:pt x="132397" y="20955"/>
                  </a:cubicBezTo>
                  <a:lnTo>
                    <a:pt x="134302" y="29528"/>
                  </a:lnTo>
                  <a:cubicBezTo>
                    <a:pt x="120015" y="34290"/>
                    <a:pt x="104775" y="38100"/>
                    <a:pt x="90488" y="42863"/>
                  </a:cubicBezTo>
                  <a:close/>
                  <a:moveTo>
                    <a:pt x="407670" y="26670"/>
                  </a:moveTo>
                  <a:cubicBezTo>
                    <a:pt x="393382" y="22860"/>
                    <a:pt x="378142" y="19050"/>
                    <a:pt x="362903" y="16193"/>
                  </a:cubicBezTo>
                  <a:lnTo>
                    <a:pt x="364807" y="7620"/>
                  </a:lnTo>
                  <a:cubicBezTo>
                    <a:pt x="380047" y="10478"/>
                    <a:pt x="396240" y="14288"/>
                    <a:pt x="410528" y="18098"/>
                  </a:cubicBezTo>
                  <a:lnTo>
                    <a:pt x="407670" y="26670"/>
                  </a:lnTo>
                  <a:close/>
                  <a:moveTo>
                    <a:pt x="180022" y="20003"/>
                  </a:moveTo>
                  <a:lnTo>
                    <a:pt x="178117" y="11430"/>
                  </a:lnTo>
                  <a:cubicBezTo>
                    <a:pt x="193357" y="8573"/>
                    <a:pt x="209550" y="5715"/>
                    <a:pt x="224790" y="4763"/>
                  </a:cubicBezTo>
                  <a:lnTo>
                    <a:pt x="225742" y="14288"/>
                  </a:lnTo>
                  <a:cubicBezTo>
                    <a:pt x="210502" y="15240"/>
                    <a:pt x="195263" y="17145"/>
                    <a:pt x="180022" y="20003"/>
                  </a:cubicBezTo>
                  <a:close/>
                  <a:moveTo>
                    <a:pt x="317182" y="10478"/>
                  </a:moveTo>
                  <a:cubicBezTo>
                    <a:pt x="301942" y="9525"/>
                    <a:pt x="286703" y="9525"/>
                    <a:pt x="271463" y="9525"/>
                  </a:cubicBezTo>
                  <a:lnTo>
                    <a:pt x="271463" y="0"/>
                  </a:lnTo>
                  <a:cubicBezTo>
                    <a:pt x="287655" y="0"/>
                    <a:pt x="302895" y="0"/>
                    <a:pt x="318135" y="953"/>
                  </a:cubicBezTo>
                  <a:lnTo>
                    <a:pt x="317182" y="10478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5" name="Google Shape;1415;p47"/>
            <p:cNvSpPr/>
            <p:nvPr/>
          </p:nvSpPr>
          <p:spPr>
            <a:xfrm>
              <a:off x="7181850" y="2932747"/>
              <a:ext cx="30480" cy="33337"/>
            </a:xfrm>
            <a:custGeom>
              <a:avLst/>
              <a:gdLst/>
              <a:ahLst/>
              <a:cxnLst/>
              <a:rect l="l" t="t" r="r" b="b"/>
              <a:pathLst>
                <a:path w="30480" h="33337" extrusionOk="0">
                  <a:moveTo>
                    <a:pt x="26670" y="33338"/>
                  </a:moveTo>
                  <a:cubicBezTo>
                    <a:pt x="20003" y="30480"/>
                    <a:pt x="12382" y="28575"/>
                    <a:pt x="4763" y="26670"/>
                  </a:cubicBezTo>
                  <a:lnTo>
                    <a:pt x="0" y="24765"/>
                  </a:lnTo>
                  <a:lnTo>
                    <a:pt x="2857" y="20002"/>
                  </a:lnTo>
                  <a:cubicBezTo>
                    <a:pt x="6668" y="13335"/>
                    <a:pt x="9525" y="6667"/>
                    <a:pt x="13335" y="0"/>
                  </a:cubicBezTo>
                  <a:lnTo>
                    <a:pt x="21907" y="3810"/>
                  </a:lnTo>
                  <a:cubicBezTo>
                    <a:pt x="19050" y="8573"/>
                    <a:pt x="17145" y="14288"/>
                    <a:pt x="14288" y="19050"/>
                  </a:cubicBezTo>
                  <a:cubicBezTo>
                    <a:pt x="20003" y="20955"/>
                    <a:pt x="25718" y="22860"/>
                    <a:pt x="30480" y="24765"/>
                  </a:cubicBezTo>
                  <a:lnTo>
                    <a:pt x="26670" y="33338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6" name="Google Shape;1416;p47"/>
            <p:cNvSpPr/>
            <p:nvPr/>
          </p:nvSpPr>
          <p:spPr>
            <a:xfrm>
              <a:off x="7251382" y="2973704"/>
              <a:ext cx="370522" cy="822960"/>
            </a:xfrm>
            <a:custGeom>
              <a:avLst/>
              <a:gdLst/>
              <a:ahLst/>
              <a:cxnLst/>
              <a:rect l="l" t="t" r="r" b="b"/>
              <a:pathLst>
                <a:path w="370522" h="822960" extrusionOk="0">
                  <a:moveTo>
                    <a:pt x="4763" y="822960"/>
                  </a:moveTo>
                  <a:lnTo>
                    <a:pt x="1905" y="814388"/>
                  </a:lnTo>
                  <a:cubicBezTo>
                    <a:pt x="16193" y="808673"/>
                    <a:pt x="30480" y="802958"/>
                    <a:pt x="44768" y="796290"/>
                  </a:cubicBezTo>
                  <a:lnTo>
                    <a:pt x="48578" y="804863"/>
                  </a:lnTo>
                  <a:cubicBezTo>
                    <a:pt x="34290" y="811530"/>
                    <a:pt x="19050" y="817245"/>
                    <a:pt x="4763" y="822960"/>
                  </a:cubicBezTo>
                  <a:close/>
                  <a:moveTo>
                    <a:pt x="89535" y="784860"/>
                  </a:moveTo>
                  <a:lnTo>
                    <a:pt x="85725" y="776288"/>
                  </a:lnTo>
                  <a:cubicBezTo>
                    <a:pt x="100013" y="769620"/>
                    <a:pt x="113348" y="762000"/>
                    <a:pt x="125730" y="754380"/>
                  </a:cubicBezTo>
                  <a:lnTo>
                    <a:pt x="130493" y="762000"/>
                  </a:lnTo>
                  <a:cubicBezTo>
                    <a:pt x="117158" y="770573"/>
                    <a:pt x="103823" y="777240"/>
                    <a:pt x="89535" y="784860"/>
                  </a:cubicBezTo>
                  <a:close/>
                  <a:moveTo>
                    <a:pt x="169545" y="737235"/>
                  </a:moveTo>
                  <a:lnTo>
                    <a:pt x="164783" y="729615"/>
                  </a:lnTo>
                  <a:cubicBezTo>
                    <a:pt x="178118" y="721043"/>
                    <a:pt x="190500" y="711518"/>
                    <a:pt x="201930" y="701993"/>
                  </a:cubicBezTo>
                  <a:lnTo>
                    <a:pt x="207645" y="709613"/>
                  </a:lnTo>
                  <a:cubicBezTo>
                    <a:pt x="195263" y="719138"/>
                    <a:pt x="182880" y="728663"/>
                    <a:pt x="169545" y="737235"/>
                  </a:cubicBezTo>
                  <a:close/>
                  <a:moveTo>
                    <a:pt x="242888" y="679133"/>
                  </a:moveTo>
                  <a:lnTo>
                    <a:pt x="236220" y="672465"/>
                  </a:lnTo>
                  <a:cubicBezTo>
                    <a:pt x="247650" y="661988"/>
                    <a:pt x="258128" y="650558"/>
                    <a:pt x="268605" y="639128"/>
                  </a:cubicBezTo>
                  <a:lnTo>
                    <a:pt x="275273" y="644843"/>
                  </a:lnTo>
                  <a:cubicBezTo>
                    <a:pt x="265748" y="657225"/>
                    <a:pt x="254318" y="667703"/>
                    <a:pt x="242888" y="679133"/>
                  </a:cubicBezTo>
                  <a:close/>
                  <a:moveTo>
                    <a:pt x="304800" y="608648"/>
                  </a:moveTo>
                  <a:lnTo>
                    <a:pt x="297180" y="602933"/>
                  </a:lnTo>
                  <a:cubicBezTo>
                    <a:pt x="305753" y="590550"/>
                    <a:pt x="314325" y="577215"/>
                    <a:pt x="320993" y="563880"/>
                  </a:cubicBezTo>
                  <a:lnTo>
                    <a:pt x="328613" y="568643"/>
                  </a:lnTo>
                  <a:cubicBezTo>
                    <a:pt x="321945" y="581978"/>
                    <a:pt x="313373" y="595313"/>
                    <a:pt x="304800" y="608648"/>
                  </a:cubicBezTo>
                  <a:close/>
                  <a:moveTo>
                    <a:pt x="348615" y="526733"/>
                  </a:moveTo>
                  <a:lnTo>
                    <a:pt x="340043" y="523875"/>
                  </a:lnTo>
                  <a:cubicBezTo>
                    <a:pt x="345758" y="509588"/>
                    <a:pt x="349568" y="495300"/>
                    <a:pt x="353378" y="480060"/>
                  </a:cubicBezTo>
                  <a:lnTo>
                    <a:pt x="361950" y="481965"/>
                  </a:lnTo>
                  <a:cubicBezTo>
                    <a:pt x="359093" y="496253"/>
                    <a:pt x="354330" y="511492"/>
                    <a:pt x="348615" y="526733"/>
                  </a:cubicBezTo>
                  <a:close/>
                  <a:moveTo>
                    <a:pt x="369570" y="435292"/>
                  </a:moveTo>
                  <a:lnTo>
                    <a:pt x="360045" y="434340"/>
                  </a:lnTo>
                  <a:cubicBezTo>
                    <a:pt x="360998" y="426720"/>
                    <a:pt x="360998" y="419100"/>
                    <a:pt x="360998" y="411480"/>
                  </a:cubicBezTo>
                  <a:cubicBezTo>
                    <a:pt x="360998" y="403860"/>
                    <a:pt x="360998" y="396240"/>
                    <a:pt x="360045" y="388620"/>
                  </a:cubicBezTo>
                  <a:lnTo>
                    <a:pt x="369570" y="387667"/>
                  </a:lnTo>
                  <a:cubicBezTo>
                    <a:pt x="370523" y="395288"/>
                    <a:pt x="370523" y="403860"/>
                    <a:pt x="370523" y="411480"/>
                  </a:cubicBezTo>
                  <a:cubicBezTo>
                    <a:pt x="370523" y="419100"/>
                    <a:pt x="370523" y="426720"/>
                    <a:pt x="369570" y="435292"/>
                  </a:cubicBezTo>
                  <a:close/>
                  <a:moveTo>
                    <a:pt x="353378" y="343853"/>
                  </a:moveTo>
                  <a:cubicBezTo>
                    <a:pt x="350520" y="329565"/>
                    <a:pt x="345758" y="314325"/>
                    <a:pt x="340043" y="300038"/>
                  </a:cubicBezTo>
                  <a:lnTo>
                    <a:pt x="348615" y="297180"/>
                  </a:lnTo>
                  <a:cubicBezTo>
                    <a:pt x="354330" y="311467"/>
                    <a:pt x="359093" y="326708"/>
                    <a:pt x="361950" y="341948"/>
                  </a:cubicBezTo>
                  <a:lnTo>
                    <a:pt x="353378" y="343853"/>
                  </a:lnTo>
                  <a:close/>
                  <a:moveTo>
                    <a:pt x="320993" y="258128"/>
                  </a:moveTo>
                  <a:cubicBezTo>
                    <a:pt x="314325" y="244792"/>
                    <a:pt x="305753" y="232410"/>
                    <a:pt x="296228" y="219075"/>
                  </a:cubicBezTo>
                  <a:lnTo>
                    <a:pt x="303848" y="213360"/>
                  </a:lnTo>
                  <a:cubicBezTo>
                    <a:pt x="313373" y="226695"/>
                    <a:pt x="320993" y="240030"/>
                    <a:pt x="328613" y="253365"/>
                  </a:cubicBezTo>
                  <a:lnTo>
                    <a:pt x="320993" y="258128"/>
                  </a:lnTo>
                  <a:close/>
                  <a:moveTo>
                    <a:pt x="268605" y="183833"/>
                  </a:moveTo>
                  <a:cubicBezTo>
                    <a:pt x="259080" y="172403"/>
                    <a:pt x="247650" y="161925"/>
                    <a:pt x="236220" y="150495"/>
                  </a:cubicBezTo>
                  <a:lnTo>
                    <a:pt x="242888" y="143828"/>
                  </a:lnTo>
                  <a:cubicBezTo>
                    <a:pt x="254318" y="154305"/>
                    <a:pt x="265748" y="165735"/>
                    <a:pt x="275273" y="177165"/>
                  </a:cubicBezTo>
                  <a:lnTo>
                    <a:pt x="268605" y="183833"/>
                  </a:lnTo>
                  <a:close/>
                  <a:moveTo>
                    <a:pt x="200978" y="120015"/>
                  </a:moveTo>
                  <a:cubicBezTo>
                    <a:pt x="189548" y="110490"/>
                    <a:pt x="177165" y="101917"/>
                    <a:pt x="163830" y="92392"/>
                  </a:cubicBezTo>
                  <a:lnTo>
                    <a:pt x="168593" y="84773"/>
                  </a:lnTo>
                  <a:cubicBezTo>
                    <a:pt x="181928" y="93345"/>
                    <a:pt x="194310" y="102870"/>
                    <a:pt x="206693" y="112395"/>
                  </a:cubicBezTo>
                  <a:lnTo>
                    <a:pt x="200978" y="120015"/>
                  </a:lnTo>
                  <a:close/>
                  <a:moveTo>
                    <a:pt x="125730" y="68580"/>
                  </a:moveTo>
                  <a:cubicBezTo>
                    <a:pt x="112395" y="60960"/>
                    <a:pt x="99060" y="53340"/>
                    <a:pt x="85725" y="46673"/>
                  </a:cubicBezTo>
                  <a:lnTo>
                    <a:pt x="89535" y="38100"/>
                  </a:lnTo>
                  <a:cubicBezTo>
                    <a:pt x="103823" y="45720"/>
                    <a:pt x="117158" y="52388"/>
                    <a:pt x="130493" y="60960"/>
                  </a:cubicBezTo>
                  <a:lnTo>
                    <a:pt x="125730" y="68580"/>
                  </a:lnTo>
                  <a:close/>
                  <a:moveTo>
                    <a:pt x="42863" y="26670"/>
                  </a:moveTo>
                  <a:cubicBezTo>
                    <a:pt x="29528" y="20955"/>
                    <a:pt x="14288" y="14288"/>
                    <a:pt x="0" y="8573"/>
                  </a:cubicBezTo>
                  <a:lnTo>
                    <a:pt x="2858" y="0"/>
                  </a:lnTo>
                  <a:cubicBezTo>
                    <a:pt x="17145" y="5715"/>
                    <a:pt x="32385" y="11430"/>
                    <a:pt x="45720" y="18098"/>
                  </a:cubicBezTo>
                  <a:lnTo>
                    <a:pt x="42863" y="2667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7" name="Google Shape;1417;p47"/>
            <p:cNvSpPr/>
            <p:nvPr/>
          </p:nvSpPr>
          <p:spPr>
            <a:xfrm>
              <a:off x="7181850" y="3805237"/>
              <a:ext cx="29527" cy="33337"/>
            </a:xfrm>
            <a:custGeom>
              <a:avLst/>
              <a:gdLst/>
              <a:ahLst/>
              <a:cxnLst/>
              <a:rect l="l" t="t" r="r" b="b"/>
              <a:pathLst>
                <a:path w="29527" h="33337" extrusionOk="0">
                  <a:moveTo>
                    <a:pt x="13335" y="33338"/>
                  </a:moveTo>
                  <a:cubicBezTo>
                    <a:pt x="9525" y="26670"/>
                    <a:pt x="6668" y="20003"/>
                    <a:pt x="2857" y="13335"/>
                  </a:cubicBezTo>
                  <a:lnTo>
                    <a:pt x="0" y="8572"/>
                  </a:lnTo>
                  <a:lnTo>
                    <a:pt x="4763" y="6667"/>
                  </a:lnTo>
                  <a:cubicBezTo>
                    <a:pt x="12382" y="4763"/>
                    <a:pt x="19050" y="1905"/>
                    <a:pt x="26670" y="0"/>
                  </a:cubicBezTo>
                  <a:lnTo>
                    <a:pt x="29528" y="8572"/>
                  </a:lnTo>
                  <a:cubicBezTo>
                    <a:pt x="23813" y="10478"/>
                    <a:pt x="18097" y="12383"/>
                    <a:pt x="13335" y="14288"/>
                  </a:cubicBezTo>
                  <a:cubicBezTo>
                    <a:pt x="16193" y="19050"/>
                    <a:pt x="19050" y="24765"/>
                    <a:pt x="20955" y="29528"/>
                  </a:cubicBezTo>
                  <a:lnTo>
                    <a:pt x="13335" y="33338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8" name="Google Shape;1418;p47"/>
            <p:cNvSpPr/>
            <p:nvPr/>
          </p:nvSpPr>
          <p:spPr>
            <a:xfrm>
              <a:off x="6640829" y="3875722"/>
              <a:ext cx="649604" cy="650557"/>
            </a:xfrm>
            <a:custGeom>
              <a:avLst/>
              <a:gdLst/>
              <a:ahLst/>
              <a:cxnLst/>
              <a:rect l="l" t="t" r="r" b="b"/>
              <a:pathLst>
                <a:path w="649604" h="650557" extrusionOk="0">
                  <a:moveTo>
                    <a:pt x="284798" y="650558"/>
                  </a:moveTo>
                  <a:cubicBezTo>
                    <a:pt x="280035" y="650558"/>
                    <a:pt x="275273" y="650558"/>
                    <a:pt x="270510" y="650558"/>
                  </a:cubicBezTo>
                  <a:lnTo>
                    <a:pt x="270510" y="641033"/>
                  </a:lnTo>
                  <a:cubicBezTo>
                    <a:pt x="285750" y="641033"/>
                    <a:pt x="300990" y="641033"/>
                    <a:pt x="316230" y="640080"/>
                  </a:cubicBezTo>
                  <a:lnTo>
                    <a:pt x="317183" y="649605"/>
                  </a:lnTo>
                  <a:cubicBezTo>
                    <a:pt x="306705" y="649605"/>
                    <a:pt x="295275" y="650558"/>
                    <a:pt x="284798" y="650558"/>
                  </a:cubicBezTo>
                  <a:close/>
                  <a:moveTo>
                    <a:pt x="223838" y="646747"/>
                  </a:moveTo>
                  <a:cubicBezTo>
                    <a:pt x="208598" y="644843"/>
                    <a:pt x="193358" y="642938"/>
                    <a:pt x="177165" y="640080"/>
                  </a:cubicBezTo>
                  <a:lnTo>
                    <a:pt x="179070" y="631508"/>
                  </a:lnTo>
                  <a:cubicBezTo>
                    <a:pt x="194310" y="634365"/>
                    <a:pt x="209550" y="637222"/>
                    <a:pt x="224790" y="638175"/>
                  </a:cubicBezTo>
                  <a:lnTo>
                    <a:pt x="223838" y="646747"/>
                  </a:lnTo>
                  <a:close/>
                  <a:moveTo>
                    <a:pt x="363855" y="643890"/>
                  </a:moveTo>
                  <a:lnTo>
                    <a:pt x="361950" y="635318"/>
                  </a:lnTo>
                  <a:cubicBezTo>
                    <a:pt x="377190" y="632460"/>
                    <a:pt x="392430" y="629603"/>
                    <a:pt x="406717" y="624840"/>
                  </a:cubicBezTo>
                  <a:lnTo>
                    <a:pt x="409575" y="633413"/>
                  </a:lnTo>
                  <a:cubicBezTo>
                    <a:pt x="394335" y="637222"/>
                    <a:pt x="379095" y="641033"/>
                    <a:pt x="363855" y="643890"/>
                  </a:cubicBezTo>
                  <a:close/>
                  <a:moveTo>
                    <a:pt x="131445" y="629603"/>
                  </a:moveTo>
                  <a:cubicBezTo>
                    <a:pt x="116205" y="625793"/>
                    <a:pt x="101917" y="621030"/>
                    <a:pt x="86678" y="616268"/>
                  </a:cubicBezTo>
                  <a:lnTo>
                    <a:pt x="89535" y="607695"/>
                  </a:lnTo>
                  <a:cubicBezTo>
                    <a:pt x="104775" y="612458"/>
                    <a:pt x="119063" y="617220"/>
                    <a:pt x="134303" y="621030"/>
                  </a:cubicBezTo>
                  <a:lnTo>
                    <a:pt x="131445" y="629603"/>
                  </a:lnTo>
                  <a:close/>
                  <a:moveTo>
                    <a:pt x="453390" y="617220"/>
                  </a:moveTo>
                  <a:lnTo>
                    <a:pt x="449580" y="608647"/>
                  </a:lnTo>
                  <a:cubicBezTo>
                    <a:pt x="463867" y="601980"/>
                    <a:pt x="477202" y="595313"/>
                    <a:pt x="489585" y="586740"/>
                  </a:cubicBezTo>
                  <a:lnTo>
                    <a:pt x="494348" y="594360"/>
                  </a:lnTo>
                  <a:cubicBezTo>
                    <a:pt x="481965" y="602933"/>
                    <a:pt x="467677" y="610553"/>
                    <a:pt x="453390" y="617220"/>
                  </a:cubicBezTo>
                  <a:close/>
                  <a:moveTo>
                    <a:pt x="42863" y="601028"/>
                  </a:moveTo>
                  <a:cubicBezTo>
                    <a:pt x="28575" y="595313"/>
                    <a:pt x="14288" y="589597"/>
                    <a:pt x="0" y="582930"/>
                  </a:cubicBezTo>
                  <a:lnTo>
                    <a:pt x="3810" y="574358"/>
                  </a:lnTo>
                  <a:cubicBezTo>
                    <a:pt x="18098" y="581025"/>
                    <a:pt x="32385" y="586740"/>
                    <a:pt x="46673" y="592455"/>
                  </a:cubicBezTo>
                  <a:lnTo>
                    <a:pt x="42863" y="601028"/>
                  </a:lnTo>
                  <a:close/>
                  <a:moveTo>
                    <a:pt x="532448" y="566738"/>
                  </a:moveTo>
                  <a:lnTo>
                    <a:pt x="526733" y="560070"/>
                  </a:lnTo>
                  <a:cubicBezTo>
                    <a:pt x="538163" y="550545"/>
                    <a:pt x="548640" y="539115"/>
                    <a:pt x="559118" y="527685"/>
                  </a:cubicBezTo>
                  <a:lnTo>
                    <a:pt x="565785" y="533400"/>
                  </a:lnTo>
                  <a:cubicBezTo>
                    <a:pt x="555308" y="545783"/>
                    <a:pt x="544830" y="556260"/>
                    <a:pt x="532448" y="566738"/>
                  </a:cubicBezTo>
                  <a:close/>
                  <a:moveTo>
                    <a:pt x="593408" y="495300"/>
                  </a:moveTo>
                  <a:lnTo>
                    <a:pt x="585788" y="490538"/>
                  </a:lnTo>
                  <a:cubicBezTo>
                    <a:pt x="587693" y="486728"/>
                    <a:pt x="590550" y="482918"/>
                    <a:pt x="592455" y="479108"/>
                  </a:cubicBezTo>
                  <a:cubicBezTo>
                    <a:pt x="598170" y="469583"/>
                    <a:pt x="602933" y="460058"/>
                    <a:pt x="606743" y="450533"/>
                  </a:cubicBezTo>
                  <a:lnTo>
                    <a:pt x="615315" y="454343"/>
                  </a:lnTo>
                  <a:cubicBezTo>
                    <a:pt x="610552" y="464820"/>
                    <a:pt x="605790" y="474345"/>
                    <a:pt x="600075" y="483870"/>
                  </a:cubicBezTo>
                  <a:cubicBezTo>
                    <a:pt x="598170" y="487680"/>
                    <a:pt x="596265" y="491490"/>
                    <a:pt x="593408" y="495300"/>
                  </a:cubicBezTo>
                  <a:close/>
                  <a:moveTo>
                    <a:pt x="632460" y="410528"/>
                  </a:moveTo>
                  <a:lnTo>
                    <a:pt x="623888" y="407670"/>
                  </a:lnTo>
                  <a:cubicBezTo>
                    <a:pt x="628650" y="393383"/>
                    <a:pt x="631508" y="378143"/>
                    <a:pt x="634365" y="362903"/>
                  </a:cubicBezTo>
                  <a:lnTo>
                    <a:pt x="642938" y="364808"/>
                  </a:lnTo>
                  <a:cubicBezTo>
                    <a:pt x="640080" y="380048"/>
                    <a:pt x="636270" y="395288"/>
                    <a:pt x="632460" y="410528"/>
                  </a:cubicBezTo>
                  <a:close/>
                  <a:moveTo>
                    <a:pt x="648652" y="318135"/>
                  </a:moveTo>
                  <a:lnTo>
                    <a:pt x="639127" y="317183"/>
                  </a:lnTo>
                  <a:cubicBezTo>
                    <a:pt x="640080" y="306705"/>
                    <a:pt x="640080" y="297180"/>
                    <a:pt x="640080" y="286703"/>
                  </a:cubicBezTo>
                  <a:cubicBezTo>
                    <a:pt x="640080" y="281940"/>
                    <a:pt x="640080" y="276225"/>
                    <a:pt x="640080" y="271463"/>
                  </a:cubicBezTo>
                  <a:lnTo>
                    <a:pt x="649605" y="271463"/>
                  </a:lnTo>
                  <a:cubicBezTo>
                    <a:pt x="649605" y="276225"/>
                    <a:pt x="649605" y="281940"/>
                    <a:pt x="649605" y="286703"/>
                  </a:cubicBezTo>
                  <a:cubicBezTo>
                    <a:pt x="649605" y="297180"/>
                    <a:pt x="648652" y="307658"/>
                    <a:pt x="648652" y="318135"/>
                  </a:cubicBezTo>
                  <a:close/>
                  <a:moveTo>
                    <a:pt x="636270" y="225743"/>
                  </a:moveTo>
                  <a:cubicBezTo>
                    <a:pt x="634365" y="210503"/>
                    <a:pt x="632460" y="195263"/>
                    <a:pt x="629602" y="180023"/>
                  </a:cubicBezTo>
                  <a:lnTo>
                    <a:pt x="638175" y="178118"/>
                  </a:lnTo>
                  <a:cubicBezTo>
                    <a:pt x="641033" y="193358"/>
                    <a:pt x="643890" y="209550"/>
                    <a:pt x="644843" y="224790"/>
                  </a:cubicBezTo>
                  <a:lnTo>
                    <a:pt x="636270" y="225743"/>
                  </a:lnTo>
                  <a:close/>
                  <a:moveTo>
                    <a:pt x="619125" y="135255"/>
                  </a:moveTo>
                  <a:cubicBezTo>
                    <a:pt x="615315" y="120968"/>
                    <a:pt x="610552" y="105728"/>
                    <a:pt x="605790" y="91440"/>
                  </a:cubicBezTo>
                  <a:lnTo>
                    <a:pt x="614363" y="88583"/>
                  </a:lnTo>
                  <a:cubicBezTo>
                    <a:pt x="619125" y="103823"/>
                    <a:pt x="623888" y="119063"/>
                    <a:pt x="627698" y="133350"/>
                  </a:cubicBezTo>
                  <a:lnTo>
                    <a:pt x="619125" y="135255"/>
                  </a:lnTo>
                  <a:close/>
                  <a:moveTo>
                    <a:pt x="591502" y="46673"/>
                  </a:moveTo>
                  <a:cubicBezTo>
                    <a:pt x="585788" y="32385"/>
                    <a:pt x="580073" y="18098"/>
                    <a:pt x="573405" y="3810"/>
                  </a:cubicBezTo>
                  <a:lnTo>
                    <a:pt x="581977" y="0"/>
                  </a:lnTo>
                  <a:cubicBezTo>
                    <a:pt x="588645" y="14288"/>
                    <a:pt x="594360" y="28575"/>
                    <a:pt x="600075" y="42863"/>
                  </a:cubicBezTo>
                  <a:lnTo>
                    <a:pt x="591502" y="46673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9" name="Google Shape;1419;p47"/>
            <p:cNvSpPr/>
            <p:nvPr/>
          </p:nvSpPr>
          <p:spPr>
            <a:xfrm>
              <a:off x="6568440" y="4417694"/>
              <a:ext cx="33337" cy="29527"/>
            </a:xfrm>
            <a:custGeom>
              <a:avLst/>
              <a:gdLst/>
              <a:ahLst/>
              <a:cxnLst/>
              <a:rect l="l" t="t" r="r" b="b"/>
              <a:pathLst>
                <a:path w="33337" h="29527" extrusionOk="0">
                  <a:moveTo>
                    <a:pt x="8572" y="29528"/>
                  </a:moveTo>
                  <a:lnTo>
                    <a:pt x="0" y="26670"/>
                  </a:lnTo>
                  <a:cubicBezTo>
                    <a:pt x="2857" y="20003"/>
                    <a:pt x="4763" y="12383"/>
                    <a:pt x="6667" y="4763"/>
                  </a:cubicBezTo>
                  <a:lnTo>
                    <a:pt x="8572" y="0"/>
                  </a:lnTo>
                  <a:lnTo>
                    <a:pt x="13335" y="2858"/>
                  </a:lnTo>
                  <a:cubicBezTo>
                    <a:pt x="20002" y="6668"/>
                    <a:pt x="26670" y="9525"/>
                    <a:pt x="33338" y="13335"/>
                  </a:cubicBezTo>
                  <a:lnTo>
                    <a:pt x="29527" y="21908"/>
                  </a:lnTo>
                  <a:cubicBezTo>
                    <a:pt x="24765" y="19050"/>
                    <a:pt x="19050" y="17145"/>
                    <a:pt x="14288" y="14288"/>
                  </a:cubicBezTo>
                  <a:cubicBezTo>
                    <a:pt x="12382" y="19050"/>
                    <a:pt x="10477" y="24765"/>
                    <a:pt x="8572" y="2952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0" name="Google Shape;1420;p47"/>
            <p:cNvSpPr/>
            <p:nvPr/>
          </p:nvSpPr>
          <p:spPr>
            <a:xfrm>
              <a:off x="5737859" y="4487227"/>
              <a:ext cx="822960" cy="370522"/>
            </a:xfrm>
            <a:custGeom>
              <a:avLst/>
              <a:gdLst/>
              <a:ahLst/>
              <a:cxnLst/>
              <a:rect l="l" t="t" r="r" b="b"/>
              <a:pathLst>
                <a:path w="822960" h="370522" extrusionOk="0">
                  <a:moveTo>
                    <a:pt x="411480" y="370522"/>
                  </a:moveTo>
                  <a:cubicBezTo>
                    <a:pt x="403860" y="370522"/>
                    <a:pt x="396240" y="370522"/>
                    <a:pt x="388620" y="369570"/>
                  </a:cubicBezTo>
                  <a:lnTo>
                    <a:pt x="389573" y="360045"/>
                  </a:lnTo>
                  <a:cubicBezTo>
                    <a:pt x="404813" y="360997"/>
                    <a:pt x="420053" y="360997"/>
                    <a:pt x="435293" y="360045"/>
                  </a:cubicBezTo>
                  <a:lnTo>
                    <a:pt x="436245" y="369570"/>
                  </a:lnTo>
                  <a:cubicBezTo>
                    <a:pt x="427673" y="370522"/>
                    <a:pt x="419100" y="370522"/>
                    <a:pt x="411480" y="370522"/>
                  </a:cubicBezTo>
                  <a:close/>
                  <a:moveTo>
                    <a:pt x="341948" y="362903"/>
                  </a:moveTo>
                  <a:cubicBezTo>
                    <a:pt x="326708" y="359092"/>
                    <a:pt x="311468" y="355282"/>
                    <a:pt x="297180" y="349567"/>
                  </a:cubicBezTo>
                  <a:lnTo>
                    <a:pt x="300038" y="340995"/>
                  </a:lnTo>
                  <a:cubicBezTo>
                    <a:pt x="314325" y="346710"/>
                    <a:pt x="329565" y="350520"/>
                    <a:pt x="343853" y="354330"/>
                  </a:cubicBezTo>
                  <a:lnTo>
                    <a:pt x="341948" y="362903"/>
                  </a:lnTo>
                  <a:close/>
                  <a:moveTo>
                    <a:pt x="481965" y="362903"/>
                  </a:moveTo>
                  <a:lnTo>
                    <a:pt x="480060" y="354330"/>
                  </a:lnTo>
                  <a:cubicBezTo>
                    <a:pt x="494348" y="351472"/>
                    <a:pt x="509588" y="346710"/>
                    <a:pt x="523875" y="340995"/>
                  </a:cubicBezTo>
                  <a:lnTo>
                    <a:pt x="526733" y="349567"/>
                  </a:lnTo>
                  <a:cubicBezTo>
                    <a:pt x="512445" y="354330"/>
                    <a:pt x="497205" y="359092"/>
                    <a:pt x="481965" y="362903"/>
                  </a:cubicBezTo>
                  <a:close/>
                  <a:moveTo>
                    <a:pt x="254318" y="329565"/>
                  </a:moveTo>
                  <a:cubicBezTo>
                    <a:pt x="240983" y="321945"/>
                    <a:pt x="227648" y="314325"/>
                    <a:pt x="214313" y="304800"/>
                  </a:cubicBezTo>
                  <a:lnTo>
                    <a:pt x="220028" y="297180"/>
                  </a:lnTo>
                  <a:cubicBezTo>
                    <a:pt x="232410" y="305753"/>
                    <a:pt x="245745" y="314325"/>
                    <a:pt x="259080" y="320992"/>
                  </a:cubicBezTo>
                  <a:lnTo>
                    <a:pt x="254318" y="329565"/>
                  </a:lnTo>
                  <a:close/>
                  <a:moveTo>
                    <a:pt x="569595" y="329565"/>
                  </a:moveTo>
                  <a:lnTo>
                    <a:pt x="564833" y="321945"/>
                  </a:lnTo>
                  <a:cubicBezTo>
                    <a:pt x="578168" y="314325"/>
                    <a:pt x="591503" y="306705"/>
                    <a:pt x="603885" y="297180"/>
                  </a:cubicBezTo>
                  <a:lnTo>
                    <a:pt x="609600" y="304800"/>
                  </a:lnTo>
                  <a:cubicBezTo>
                    <a:pt x="596265" y="313372"/>
                    <a:pt x="582930" y="321945"/>
                    <a:pt x="569595" y="329565"/>
                  </a:cubicBezTo>
                  <a:close/>
                  <a:moveTo>
                    <a:pt x="178118" y="275272"/>
                  </a:moveTo>
                  <a:cubicBezTo>
                    <a:pt x="166688" y="264795"/>
                    <a:pt x="155258" y="254317"/>
                    <a:pt x="144780" y="242888"/>
                  </a:cubicBezTo>
                  <a:lnTo>
                    <a:pt x="151448" y="236220"/>
                  </a:lnTo>
                  <a:cubicBezTo>
                    <a:pt x="161925" y="247650"/>
                    <a:pt x="173355" y="258128"/>
                    <a:pt x="184785" y="268605"/>
                  </a:cubicBezTo>
                  <a:lnTo>
                    <a:pt x="178118" y="275272"/>
                  </a:lnTo>
                  <a:close/>
                  <a:moveTo>
                    <a:pt x="645795" y="275272"/>
                  </a:moveTo>
                  <a:lnTo>
                    <a:pt x="640080" y="268605"/>
                  </a:lnTo>
                  <a:cubicBezTo>
                    <a:pt x="651510" y="259080"/>
                    <a:pt x="661988" y="247650"/>
                    <a:pt x="673418" y="236220"/>
                  </a:cubicBezTo>
                  <a:lnTo>
                    <a:pt x="680085" y="242888"/>
                  </a:lnTo>
                  <a:cubicBezTo>
                    <a:pt x="668655" y="254317"/>
                    <a:pt x="657225" y="264795"/>
                    <a:pt x="645795" y="275272"/>
                  </a:cubicBezTo>
                  <a:close/>
                  <a:moveTo>
                    <a:pt x="113348" y="207645"/>
                  </a:moveTo>
                  <a:cubicBezTo>
                    <a:pt x="103823" y="195263"/>
                    <a:pt x="94298" y="182880"/>
                    <a:pt x="85725" y="170497"/>
                  </a:cubicBezTo>
                  <a:lnTo>
                    <a:pt x="93345" y="165735"/>
                  </a:lnTo>
                  <a:cubicBezTo>
                    <a:pt x="101918" y="178117"/>
                    <a:pt x="111443" y="191453"/>
                    <a:pt x="120968" y="202882"/>
                  </a:cubicBezTo>
                  <a:lnTo>
                    <a:pt x="113348" y="207645"/>
                  </a:lnTo>
                  <a:close/>
                  <a:moveTo>
                    <a:pt x="709613" y="206692"/>
                  </a:moveTo>
                  <a:lnTo>
                    <a:pt x="701993" y="200978"/>
                  </a:lnTo>
                  <a:cubicBezTo>
                    <a:pt x="711518" y="189547"/>
                    <a:pt x="720090" y="177165"/>
                    <a:pt x="729615" y="163830"/>
                  </a:cubicBezTo>
                  <a:lnTo>
                    <a:pt x="737235" y="168592"/>
                  </a:lnTo>
                  <a:cubicBezTo>
                    <a:pt x="728663" y="182880"/>
                    <a:pt x="719138" y="195263"/>
                    <a:pt x="709613" y="206692"/>
                  </a:cubicBezTo>
                  <a:close/>
                  <a:moveTo>
                    <a:pt x="60960" y="130492"/>
                  </a:moveTo>
                  <a:cubicBezTo>
                    <a:pt x="53340" y="117157"/>
                    <a:pt x="45720" y="103822"/>
                    <a:pt x="38100" y="89535"/>
                  </a:cubicBezTo>
                  <a:lnTo>
                    <a:pt x="46673" y="85725"/>
                  </a:lnTo>
                  <a:cubicBezTo>
                    <a:pt x="53340" y="100013"/>
                    <a:pt x="60960" y="113347"/>
                    <a:pt x="68580" y="125730"/>
                  </a:cubicBezTo>
                  <a:lnTo>
                    <a:pt x="60960" y="130492"/>
                  </a:lnTo>
                  <a:close/>
                  <a:moveTo>
                    <a:pt x="762953" y="130492"/>
                  </a:moveTo>
                  <a:lnTo>
                    <a:pt x="755333" y="125730"/>
                  </a:lnTo>
                  <a:cubicBezTo>
                    <a:pt x="762953" y="112395"/>
                    <a:pt x="770573" y="99060"/>
                    <a:pt x="777240" y="85725"/>
                  </a:cubicBezTo>
                  <a:lnTo>
                    <a:pt x="785813" y="89535"/>
                  </a:lnTo>
                  <a:cubicBezTo>
                    <a:pt x="778193" y="102870"/>
                    <a:pt x="770573" y="117157"/>
                    <a:pt x="762953" y="130492"/>
                  </a:cubicBezTo>
                  <a:close/>
                  <a:moveTo>
                    <a:pt x="18098" y="47625"/>
                  </a:moveTo>
                  <a:cubicBezTo>
                    <a:pt x="11430" y="33338"/>
                    <a:pt x="5715" y="19050"/>
                    <a:pt x="0" y="4763"/>
                  </a:cubicBezTo>
                  <a:lnTo>
                    <a:pt x="8573" y="1905"/>
                  </a:lnTo>
                  <a:cubicBezTo>
                    <a:pt x="14288" y="16192"/>
                    <a:pt x="20003" y="30480"/>
                    <a:pt x="26670" y="44767"/>
                  </a:cubicBezTo>
                  <a:lnTo>
                    <a:pt x="18098" y="47625"/>
                  </a:lnTo>
                  <a:close/>
                  <a:moveTo>
                    <a:pt x="804863" y="46672"/>
                  </a:moveTo>
                  <a:lnTo>
                    <a:pt x="796290" y="42863"/>
                  </a:lnTo>
                  <a:cubicBezTo>
                    <a:pt x="802958" y="28575"/>
                    <a:pt x="808673" y="14288"/>
                    <a:pt x="814388" y="0"/>
                  </a:cubicBezTo>
                  <a:lnTo>
                    <a:pt x="822960" y="2857"/>
                  </a:lnTo>
                  <a:cubicBezTo>
                    <a:pt x="817245" y="19050"/>
                    <a:pt x="811530" y="33338"/>
                    <a:pt x="804863" y="4667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1" name="Google Shape;1421;p47"/>
            <p:cNvSpPr/>
            <p:nvPr/>
          </p:nvSpPr>
          <p:spPr>
            <a:xfrm>
              <a:off x="5009197" y="3877627"/>
              <a:ext cx="649604" cy="648652"/>
            </a:xfrm>
            <a:custGeom>
              <a:avLst/>
              <a:gdLst/>
              <a:ahLst/>
              <a:cxnLst/>
              <a:rect l="l" t="t" r="r" b="b"/>
              <a:pathLst>
                <a:path w="649604" h="648652" extrusionOk="0">
                  <a:moveTo>
                    <a:pt x="363855" y="648653"/>
                  </a:moveTo>
                  <a:cubicBezTo>
                    <a:pt x="353378" y="648653"/>
                    <a:pt x="341948" y="648653"/>
                    <a:pt x="331470" y="647700"/>
                  </a:cubicBezTo>
                  <a:lnTo>
                    <a:pt x="332423" y="638175"/>
                  </a:lnTo>
                  <a:cubicBezTo>
                    <a:pt x="347663" y="639128"/>
                    <a:pt x="362903" y="639128"/>
                    <a:pt x="378142" y="639128"/>
                  </a:cubicBezTo>
                  <a:lnTo>
                    <a:pt x="378142" y="648653"/>
                  </a:lnTo>
                  <a:cubicBezTo>
                    <a:pt x="374332" y="648653"/>
                    <a:pt x="368617" y="648653"/>
                    <a:pt x="363855" y="648653"/>
                  </a:cubicBezTo>
                  <a:close/>
                  <a:moveTo>
                    <a:pt x="425767" y="644842"/>
                  </a:moveTo>
                  <a:lnTo>
                    <a:pt x="424815" y="635317"/>
                  </a:lnTo>
                  <a:cubicBezTo>
                    <a:pt x="440055" y="633413"/>
                    <a:pt x="455295" y="631507"/>
                    <a:pt x="470535" y="628650"/>
                  </a:cubicBezTo>
                  <a:lnTo>
                    <a:pt x="472440" y="637222"/>
                  </a:lnTo>
                  <a:cubicBezTo>
                    <a:pt x="456248" y="641032"/>
                    <a:pt x="441007" y="642938"/>
                    <a:pt x="425767" y="644842"/>
                  </a:cubicBezTo>
                  <a:close/>
                  <a:moveTo>
                    <a:pt x="285750" y="641985"/>
                  </a:moveTo>
                  <a:cubicBezTo>
                    <a:pt x="270510" y="639128"/>
                    <a:pt x="254317" y="635317"/>
                    <a:pt x="240030" y="631507"/>
                  </a:cubicBezTo>
                  <a:lnTo>
                    <a:pt x="242888" y="622935"/>
                  </a:lnTo>
                  <a:cubicBezTo>
                    <a:pt x="257175" y="626745"/>
                    <a:pt x="272415" y="630555"/>
                    <a:pt x="287655" y="633413"/>
                  </a:cubicBezTo>
                  <a:lnTo>
                    <a:pt x="285750" y="641985"/>
                  </a:lnTo>
                  <a:close/>
                  <a:moveTo>
                    <a:pt x="517207" y="627697"/>
                  </a:moveTo>
                  <a:lnTo>
                    <a:pt x="515303" y="619125"/>
                  </a:lnTo>
                  <a:cubicBezTo>
                    <a:pt x="529590" y="615315"/>
                    <a:pt x="544830" y="610553"/>
                    <a:pt x="559118" y="605790"/>
                  </a:cubicBezTo>
                  <a:lnTo>
                    <a:pt x="561975" y="614363"/>
                  </a:lnTo>
                  <a:cubicBezTo>
                    <a:pt x="547688" y="619125"/>
                    <a:pt x="532448" y="623888"/>
                    <a:pt x="517207" y="627697"/>
                  </a:cubicBezTo>
                  <a:close/>
                  <a:moveTo>
                    <a:pt x="196215" y="615315"/>
                  </a:moveTo>
                  <a:cubicBezTo>
                    <a:pt x="181927" y="608647"/>
                    <a:pt x="167640" y="601028"/>
                    <a:pt x="154305" y="593407"/>
                  </a:cubicBezTo>
                  <a:lnTo>
                    <a:pt x="159067" y="585788"/>
                  </a:lnTo>
                  <a:cubicBezTo>
                    <a:pt x="171450" y="593407"/>
                    <a:pt x="185738" y="601028"/>
                    <a:pt x="199073" y="607695"/>
                  </a:cubicBezTo>
                  <a:lnTo>
                    <a:pt x="196215" y="615315"/>
                  </a:lnTo>
                  <a:close/>
                  <a:moveTo>
                    <a:pt x="605790" y="599122"/>
                  </a:moveTo>
                  <a:lnTo>
                    <a:pt x="602932" y="590550"/>
                  </a:lnTo>
                  <a:cubicBezTo>
                    <a:pt x="617220" y="584835"/>
                    <a:pt x="631507" y="579120"/>
                    <a:pt x="645795" y="572453"/>
                  </a:cubicBezTo>
                  <a:lnTo>
                    <a:pt x="649605" y="581025"/>
                  </a:lnTo>
                  <a:cubicBezTo>
                    <a:pt x="635318" y="587692"/>
                    <a:pt x="620078" y="593407"/>
                    <a:pt x="605790" y="599122"/>
                  </a:cubicBezTo>
                  <a:close/>
                  <a:moveTo>
                    <a:pt x="116205" y="564832"/>
                  </a:moveTo>
                  <a:cubicBezTo>
                    <a:pt x="104775" y="554355"/>
                    <a:pt x="93345" y="543878"/>
                    <a:pt x="82867" y="531495"/>
                  </a:cubicBezTo>
                  <a:lnTo>
                    <a:pt x="89535" y="525780"/>
                  </a:lnTo>
                  <a:cubicBezTo>
                    <a:pt x="99060" y="537210"/>
                    <a:pt x="110490" y="548640"/>
                    <a:pt x="121920" y="558165"/>
                  </a:cubicBezTo>
                  <a:lnTo>
                    <a:pt x="116205" y="564832"/>
                  </a:lnTo>
                  <a:close/>
                  <a:moveTo>
                    <a:pt x="55245" y="493395"/>
                  </a:moveTo>
                  <a:cubicBezTo>
                    <a:pt x="52388" y="489585"/>
                    <a:pt x="50482" y="485775"/>
                    <a:pt x="47625" y="481013"/>
                  </a:cubicBezTo>
                  <a:cubicBezTo>
                    <a:pt x="41910" y="471488"/>
                    <a:pt x="37147" y="461963"/>
                    <a:pt x="32385" y="451485"/>
                  </a:cubicBezTo>
                  <a:lnTo>
                    <a:pt x="40957" y="447675"/>
                  </a:lnTo>
                  <a:cubicBezTo>
                    <a:pt x="45720" y="457200"/>
                    <a:pt x="50482" y="466725"/>
                    <a:pt x="55245" y="476250"/>
                  </a:cubicBezTo>
                  <a:cubicBezTo>
                    <a:pt x="57150" y="480060"/>
                    <a:pt x="60007" y="483870"/>
                    <a:pt x="61913" y="487680"/>
                  </a:cubicBezTo>
                  <a:lnTo>
                    <a:pt x="55245" y="493395"/>
                  </a:lnTo>
                  <a:close/>
                  <a:moveTo>
                    <a:pt x="17145" y="408622"/>
                  </a:moveTo>
                  <a:cubicBezTo>
                    <a:pt x="12382" y="394335"/>
                    <a:pt x="9525" y="378142"/>
                    <a:pt x="6667" y="362902"/>
                  </a:cubicBezTo>
                  <a:lnTo>
                    <a:pt x="15240" y="360997"/>
                  </a:lnTo>
                  <a:cubicBezTo>
                    <a:pt x="18097" y="376238"/>
                    <a:pt x="21907" y="391478"/>
                    <a:pt x="25717" y="405765"/>
                  </a:cubicBezTo>
                  <a:lnTo>
                    <a:pt x="17145" y="408622"/>
                  </a:lnTo>
                  <a:close/>
                  <a:moveTo>
                    <a:pt x="952" y="316230"/>
                  </a:moveTo>
                  <a:cubicBezTo>
                    <a:pt x="0" y="305752"/>
                    <a:pt x="0" y="295275"/>
                    <a:pt x="0" y="284797"/>
                  </a:cubicBezTo>
                  <a:cubicBezTo>
                    <a:pt x="0" y="280035"/>
                    <a:pt x="0" y="274320"/>
                    <a:pt x="0" y="269557"/>
                  </a:cubicBezTo>
                  <a:lnTo>
                    <a:pt x="9525" y="269557"/>
                  </a:lnTo>
                  <a:cubicBezTo>
                    <a:pt x="9525" y="274320"/>
                    <a:pt x="9525" y="279082"/>
                    <a:pt x="9525" y="284797"/>
                  </a:cubicBezTo>
                  <a:cubicBezTo>
                    <a:pt x="9525" y="295275"/>
                    <a:pt x="9525" y="305752"/>
                    <a:pt x="10477" y="316230"/>
                  </a:cubicBezTo>
                  <a:lnTo>
                    <a:pt x="952" y="316230"/>
                  </a:lnTo>
                  <a:close/>
                  <a:moveTo>
                    <a:pt x="12382" y="223838"/>
                  </a:moveTo>
                  <a:lnTo>
                    <a:pt x="2857" y="222885"/>
                  </a:lnTo>
                  <a:cubicBezTo>
                    <a:pt x="4763" y="207645"/>
                    <a:pt x="6667" y="192405"/>
                    <a:pt x="9525" y="176213"/>
                  </a:cubicBezTo>
                  <a:lnTo>
                    <a:pt x="18097" y="178117"/>
                  </a:lnTo>
                  <a:cubicBezTo>
                    <a:pt x="16192" y="193357"/>
                    <a:pt x="14288" y="208597"/>
                    <a:pt x="12382" y="223838"/>
                  </a:cubicBezTo>
                  <a:close/>
                  <a:moveTo>
                    <a:pt x="29527" y="133350"/>
                  </a:moveTo>
                  <a:lnTo>
                    <a:pt x="20955" y="131445"/>
                  </a:lnTo>
                  <a:cubicBezTo>
                    <a:pt x="24765" y="117157"/>
                    <a:pt x="29527" y="101917"/>
                    <a:pt x="34290" y="86677"/>
                  </a:cubicBezTo>
                  <a:lnTo>
                    <a:pt x="42863" y="89535"/>
                  </a:lnTo>
                  <a:cubicBezTo>
                    <a:pt x="37147" y="103822"/>
                    <a:pt x="33338" y="118110"/>
                    <a:pt x="29527" y="133350"/>
                  </a:cubicBezTo>
                  <a:close/>
                  <a:moveTo>
                    <a:pt x="57150" y="45720"/>
                  </a:moveTo>
                  <a:lnTo>
                    <a:pt x="48577" y="42863"/>
                  </a:lnTo>
                  <a:cubicBezTo>
                    <a:pt x="54292" y="28575"/>
                    <a:pt x="60007" y="14288"/>
                    <a:pt x="66675" y="0"/>
                  </a:cubicBezTo>
                  <a:lnTo>
                    <a:pt x="75247" y="3810"/>
                  </a:lnTo>
                  <a:cubicBezTo>
                    <a:pt x="68580" y="17145"/>
                    <a:pt x="62865" y="31432"/>
                    <a:pt x="57150" y="4572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422" name="Google Shape;1422;p47"/>
          <p:cNvSpPr/>
          <p:nvPr/>
        </p:nvSpPr>
        <p:spPr>
          <a:xfrm>
            <a:off x="7739078" y="272372"/>
            <a:ext cx="962865" cy="841344"/>
          </a:xfrm>
          <a:custGeom>
            <a:avLst/>
            <a:gdLst/>
            <a:ahLst/>
            <a:cxnLst/>
            <a:rect l="l" t="t" r="r" b="b"/>
            <a:pathLst>
              <a:path w="578167" h="505198" extrusionOk="0">
                <a:moveTo>
                  <a:pt x="428625" y="256596"/>
                </a:moveTo>
                <a:cubicBezTo>
                  <a:pt x="429578" y="256596"/>
                  <a:pt x="432435" y="254691"/>
                  <a:pt x="437198" y="248976"/>
                </a:cubicBezTo>
                <a:cubicBezTo>
                  <a:pt x="483870" y="203256"/>
                  <a:pt x="531495" y="156584"/>
                  <a:pt x="578168" y="110864"/>
                </a:cubicBezTo>
                <a:cubicBezTo>
                  <a:pt x="568643" y="108006"/>
                  <a:pt x="560070" y="106101"/>
                  <a:pt x="550545" y="103244"/>
                </a:cubicBezTo>
                <a:cubicBezTo>
                  <a:pt x="547688" y="102291"/>
                  <a:pt x="544830" y="101339"/>
                  <a:pt x="541020" y="100386"/>
                </a:cubicBezTo>
                <a:cubicBezTo>
                  <a:pt x="538163" y="99434"/>
                  <a:pt x="532448" y="93719"/>
                  <a:pt x="531495" y="97529"/>
                </a:cubicBezTo>
                <a:cubicBezTo>
                  <a:pt x="527685" y="91814"/>
                  <a:pt x="482918" y="78479"/>
                  <a:pt x="521970" y="94671"/>
                </a:cubicBezTo>
                <a:cubicBezTo>
                  <a:pt x="507683" y="88956"/>
                  <a:pt x="496253" y="85146"/>
                  <a:pt x="490538" y="82289"/>
                </a:cubicBezTo>
                <a:cubicBezTo>
                  <a:pt x="488633" y="82289"/>
                  <a:pt x="487680" y="82289"/>
                  <a:pt x="486728" y="81336"/>
                </a:cubicBezTo>
                <a:cubicBezTo>
                  <a:pt x="489585" y="82289"/>
                  <a:pt x="498158" y="86099"/>
                  <a:pt x="513398" y="90861"/>
                </a:cubicBezTo>
                <a:cubicBezTo>
                  <a:pt x="505778" y="88004"/>
                  <a:pt x="500063" y="86099"/>
                  <a:pt x="494348" y="85146"/>
                </a:cubicBezTo>
                <a:cubicBezTo>
                  <a:pt x="493395" y="85146"/>
                  <a:pt x="492443" y="85146"/>
                  <a:pt x="491490" y="85146"/>
                </a:cubicBezTo>
                <a:cubicBezTo>
                  <a:pt x="495300" y="86099"/>
                  <a:pt x="499110" y="87051"/>
                  <a:pt x="503873" y="88004"/>
                </a:cubicBezTo>
                <a:cubicBezTo>
                  <a:pt x="498158" y="87051"/>
                  <a:pt x="493395" y="85146"/>
                  <a:pt x="489585" y="85146"/>
                </a:cubicBezTo>
                <a:cubicBezTo>
                  <a:pt x="485775" y="85146"/>
                  <a:pt x="481965" y="85146"/>
                  <a:pt x="479108" y="85146"/>
                </a:cubicBezTo>
                <a:cubicBezTo>
                  <a:pt x="476250" y="85146"/>
                  <a:pt x="473393" y="86099"/>
                  <a:pt x="470535" y="86099"/>
                </a:cubicBezTo>
                <a:cubicBezTo>
                  <a:pt x="466725" y="87051"/>
                  <a:pt x="463868" y="88004"/>
                  <a:pt x="462915" y="88956"/>
                </a:cubicBezTo>
                <a:cubicBezTo>
                  <a:pt x="461963" y="89909"/>
                  <a:pt x="461010" y="89909"/>
                  <a:pt x="460058" y="89909"/>
                </a:cubicBezTo>
                <a:cubicBezTo>
                  <a:pt x="457200" y="90861"/>
                  <a:pt x="457200" y="90861"/>
                  <a:pt x="458153" y="89909"/>
                </a:cubicBezTo>
                <a:cubicBezTo>
                  <a:pt x="461963" y="89909"/>
                  <a:pt x="463868" y="88004"/>
                  <a:pt x="468630" y="85146"/>
                </a:cubicBezTo>
                <a:cubicBezTo>
                  <a:pt x="465773" y="87051"/>
                  <a:pt x="462915" y="88956"/>
                  <a:pt x="461010" y="89909"/>
                </a:cubicBezTo>
                <a:cubicBezTo>
                  <a:pt x="461963" y="88956"/>
                  <a:pt x="462915" y="88004"/>
                  <a:pt x="464820" y="87051"/>
                </a:cubicBezTo>
                <a:cubicBezTo>
                  <a:pt x="462915" y="88956"/>
                  <a:pt x="461010" y="89909"/>
                  <a:pt x="460058" y="90861"/>
                </a:cubicBezTo>
                <a:cubicBezTo>
                  <a:pt x="453390" y="94671"/>
                  <a:pt x="457200" y="90861"/>
                  <a:pt x="471488" y="76574"/>
                </a:cubicBezTo>
                <a:cubicBezTo>
                  <a:pt x="450533" y="98481"/>
                  <a:pt x="449580" y="99434"/>
                  <a:pt x="467678" y="75621"/>
                </a:cubicBezTo>
                <a:cubicBezTo>
                  <a:pt x="448628" y="100386"/>
                  <a:pt x="447675" y="100386"/>
                  <a:pt x="461963" y="73716"/>
                </a:cubicBezTo>
                <a:cubicBezTo>
                  <a:pt x="447675" y="101339"/>
                  <a:pt x="446723" y="101339"/>
                  <a:pt x="457200" y="71811"/>
                </a:cubicBezTo>
                <a:cubicBezTo>
                  <a:pt x="446723" y="101339"/>
                  <a:pt x="445770" y="102291"/>
                  <a:pt x="453390" y="70859"/>
                </a:cubicBezTo>
                <a:cubicBezTo>
                  <a:pt x="448628" y="91814"/>
                  <a:pt x="446723" y="98481"/>
                  <a:pt x="446723" y="89909"/>
                </a:cubicBezTo>
                <a:cubicBezTo>
                  <a:pt x="447675" y="86099"/>
                  <a:pt x="448628" y="81336"/>
                  <a:pt x="450533" y="73716"/>
                </a:cubicBezTo>
                <a:cubicBezTo>
                  <a:pt x="448628" y="80384"/>
                  <a:pt x="447675" y="86099"/>
                  <a:pt x="446723" y="88956"/>
                </a:cubicBezTo>
                <a:cubicBezTo>
                  <a:pt x="446723" y="87051"/>
                  <a:pt x="446723" y="83241"/>
                  <a:pt x="446723" y="79431"/>
                </a:cubicBezTo>
                <a:cubicBezTo>
                  <a:pt x="447675" y="80384"/>
                  <a:pt x="447675" y="79431"/>
                  <a:pt x="446723" y="77526"/>
                </a:cubicBezTo>
                <a:cubicBezTo>
                  <a:pt x="446723" y="74669"/>
                  <a:pt x="446723" y="70859"/>
                  <a:pt x="446723" y="67049"/>
                </a:cubicBezTo>
                <a:cubicBezTo>
                  <a:pt x="446723" y="70859"/>
                  <a:pt x="446723" y="74669"/>
                  <a:pt x="446723" y="77526"/>
                </a:cubicBezTo>
                <a:cubicBezTo>
                  <a:pt x="445770" y="76574"/>
                  <a:pt x="445770" y="75621"/>
                  <a:pt x="444818" y="74669"/>
                </a:cubicBezTo>
                <a:cubicBezTo>
                  <a:pt x="443865" y="73716"/>
                  <a:pt x="442913" y="72764"/>
                  <a:pt x="441008" y="71811"/>
                </a:cubicBezTo>
                <a:cubicBezTo>
                  <a:pt x="441008" y="72764"/>
                  <a:pt x="441008" y="73716"/>
                  <a:pt x="441008" y="74669"/>
                </a:cubicBezTo>
                <a:cubicBezTo>
                  <a:pt x="443865" y="76574"/>
                  <a:pt x="445770" y="77526"/>
                  <a:pt x="445770" y="78479"/>
                </a:cubicBezTo>
                <a:cubicBezTo>
                  <a:pt x="445770" y="78479"/>
                  <a:pt x="446723" y="79431"/>
                  <a:pt x="446723" y="79431"/>
                </a:cubicBezTo>
                <a:cubicBezTo>
                  <a:pt x="446723" y="85146"/>
                  <a:pt x="445770" y="88956"/>
                  <a:pt x="445770" y="91814"/>
                </a:cubicBezTo>
                <a:cubicBezTo>
                  <a:pt x="444818" y="95624"/>
                  <a:pt x="444818" y="95624"/>
                  <a:pt x="443865" y="90861"/>
                </a:cubicBezTo>
                <a:cubicBezTo>
                  <a:pt x="443865" y="90861"/>
                  <a:pt x="443865" y="89909"/>
                  <a:pt x="442913" y="88956"/>
                </a:cubicBezTo>
                <a:cubicBezTo>
                  <a:pt x="441960" y="87051"/>
                  <a:pt x="437198" y="80384"/>
                  <a:pt x="434340" y="75621"/>
                </a:cubicBezTo>
                <a:cubicBezTo>
                  <a:pt x="428625" y="70859"/>
                  <a:pt x="421958" y="65144"/>
                  <a:pt x="418148" y="61334"/>
                </a:cubicBezTo>
                <a:cubicBezTo>
                  <a:pt x="411480" y="57524"/>
                  <a:pt x="405765" y="54666"/>
                  <a:pt x="406718" y="52761"/>
                </a:cubicBezTo>
                <a:cubicBezTo>
                  <a:pt x="397193" y="49904"/>
                  <a:pt x="392430" y="49904"/>
                  <a:pt x="393383" y="48951"/>
                </a:cubicBezTo>
                <a:cubicBezTo>
                  <a:pt x="380048" y="51809"/>
                  <a:pt x="379095" y="51809"/>
                  <a:pt x="391478" y="45141"/>
                </a:cubicBezTo>
                <a:cubicBezTo>
                  <a:pt x="373380" y="54666"/>
                  <a:pt x="374333" y="52761"/>
                  <a:pt x="391478" y="33711"/>
                </a:cubicBezTo>
                <a:cubicBezTo>
                  <a:pt x="373380" y="53714"/>
                  <a:pt x="371475" y="55619"/>
                  <a:pt x="380048" y="33711"/>
                </a:cubicBezTo>
                <a:cubicBezTo>
                  <a:pt x="375285" y="47046"/>
                  <a:pt x="373380" y="50856"/>
                  <a:pt x="373380" y="45141"/>
                </a:cubicBezTo>
                <a:cubicBezTo>
                  <a:pt x="373380" y="45141"/>
                  <a:pt x="372428" y="42284"/>
                  <a:pt x="371475" y="35616"/>
                </a:cubicBezTo>
                <a:cubicBezTo>
                  <a:pt x="370523" y="33711"/>
                  <a:pt x="369570" y="30854"/>
                  <a:pt x="368618" y="27996"/>
                </a:cubicBezTo>
                <a:cubicBezTo>
                  <a:pt x="365760" y="23234"/>
                  <a:pt x="359093" y="14661"/>
                  <a:pt x="349568" y="4184"/>
                </a:cubicBezTo>
                <a:cubicBezTo>
                  <a:pt x="371475" y="29901"/>
                  <a:pt x="346710" y="5136"/>
                  <a:pt x="338138" y="374"/>
                </a:cubicBezTo>
                <a:cubicBezTo>
                  <a:pt x="331470" y="-579"/>
                  <a:pt x="325755" y="374"/>
                  <a:pt x="320993" y="2279"/>
                </a:cubicBezTo>
                <a:cubicBezTo>
                  <a:pt x="316230" y="4184"/>
                  <a:pt x="311468" y="7041"/>
                  <a:pt x="306705" y="10851"/>
                </a:cubicBezTo>
                <a:cubicBezTo>
                  <a:pt x="302895" y="14661"/>
                  <a:pt x="299085" y="18471"/>
                  <a:pt x="295275" y="23234"/>
                </a:cubicBezTo>
                <a:cubicBezTo>
                  <a:pt x="290513" y="28949"/>
                  <a:pt x="285750" y="34664"/>
                  <a:pt x="280988" y="40379"/>
                </a:cubicBezTo>
                <a:cubicBezTo>
                  <a:pt x="239078" y="91814"/>
                  <a:pt x="263843" y="65144"/>
                  <a:pt x="221933" y="116579"/>
                </a:cubicBezTo>
                <a:cubicBezTo>
                  <a:pt x="181928" y="165156"/>
                  <a:pt x="171450" y="156584"/>
                  <a:pt x="129540" y="204209"/>
                </a:cubicBezTo>
                <a:cubicBezTo>
                  <a:pt x="96203" y="242309"/>
                  <a:pt x="41910" y="278504"/>
                  <a:pt x="11430" y="321366"/>
                </a:cubicBezTo>
                <a:cubicBezTo>
                  <a:pt x="7620" y="327081"/>
                  <a:pt x="3810" y="333749"/>
                  <a:pt x="0" y="340416"/>
                </a:cubicBezTo>
                <a:cubicBezTo>
                  <a:pt x="5715" y="343274"/>
                  <a:pt x="13335" y="355656"/>
                  <a:pt x="15240" y="348989"/>
                </a:cubicBezTo>
                <a:cubicBezTo>
                  <a:pt x="20955" y="361371"/>
                  <a:pt x="31433" y="379469"/>
                  <a:pt x="28575" y="360419"/>
                </a:cubicBezTo>
                <a:cubicBezTo>
                  <a:pt x="34290" y="383279"/>
                  <a:pt x="56198" y="392804"/>
                  <a:pt x="40958" y="373754"/>
                </a:cubicBezTo>
                <a:cubicBezTo>
                  <a:pt x="43815" y="377564"/>
                  <a:pt x="46673" y="380421"/>
                  <a:pt x="49530" y="383279"/>
                </a:cubicBezTo>
                <a:cubicBezTo>
                  <a:pt x="60008" y="388994"/>
                  <a:pt x="67628" y="391851"/>
                  <a:pt x="68580" y="392804"/>
                </a:cubicBezTo>
                <a:cubicBezTo>
                  <a:pt x="72390" y="393756"/>
                  <a:pt x="74295" y="393756"/>
                  <a:pt x="74295" y="393756"/>
                </a:cubicBezTo>
                <a:cubicBezTo>
                  <a:pt x="75248" y="394709"/>
                  <a:pt x="70485" y="394709"/>
                  <a:pt x="59055" y="396614"/>
                </a:cubicBezTo>
                <a:cubicBezTo>
                  <a:pt x="70485" y="394709"/>
                  <a:pt x="77153" y="394709"/>
                  <a:pt x="77153" y="393756"/>
                </a:cubicBezTo>
                <a:cubicBezTo>
                  <a:pt x="78105" y="394709"/>
                  <a:pt x="72390" y="394709"/>
                  <a:pt x="60960" y="397566"/>
                </a:cubicBezTo>
                <a:cubicBezTo>
                  <a:pt x="72390" y="394709"/>
                  <a:pt x="79058" y="394709"/>
                  <a:pt x="78105" y="394709"/>
                </a:cubicBezTo>
                <a:cubicBezTo>
                  <a:pt x="78105" y="395661"/>
                  <a:pt x="77153" y="395661"/>
                  <a:pt x="73343" y="397566"/>
                </a:cubicBezTo>
                <a:cubicBezTo>
                  <a:pt x="70485" y="398519"/>
                  <a:pt x="67628" y="399471"/>
                  <a:pt x="63818" y="400424"/>
                </a:cubicBezTo>
                <a:cubicBezTo>
                  <a:pt x="67628" y="399471"/>
                  <a:pt x="70485" y="398519"/>
                  <a:pt x="73343" y="397566"/>
                </a:cubicBezTo>
                <a:cubicBezTo>
                  <a:pt x="70485" y="398519"/>
                  <a:pt x="66675" y="399471"/>
                  <a:pt x="62865" y="401376"/>
                </a:cubicBezTo>
                <a:cubicBezTo>
                  <a:pt x="72390" y="397566"/>
                  <a:pt x="78105" y="396614"/>
                  <a:pt x="80010" y="395661"/>
                </a:cubicBezTo>
                <a:cubicBezTo>
                  <a:pt x="80010" y="395661"/>
                  <a:pt x="80010" y="395661"/>
                  <a:pt x="80010" y="395661"/>
                </a:cubicBezTo>
                <a:cubicBezTo>
                  <a:pt x="80010" y="395661"/>
                  <a:pt x="80010" y="396614"/>
                  <a:pt x="80010" y="396614"/>
                </a:cubicBezTo>
                <a:cubicBezTo>
                  <a:pt x="77153" y="397566"/>
                  <a:pt x="72390" y="399471"/>
                  <a:pt x="65723" y="402329"/>
                </a:cubicBezTo>
                <a:cubicBezTo>
                  <a:pt x="72390" y="399471"/>
                  <a:pt x="78105" y="397566"/>
                  <a:pt x="80010" y="396614"/>
                </a:cubicBezTo>
                <a:cubicBezTo>
                  <a:pt x="79058" y="398519"/>
                  <a:pt x="74295" y="400424"/>
                  <a:pt x="67628" y="405186"/>
                </a:cubicBezTo>
                <a:cubicBezTo>
                  <a:pt x="75248" y="400424"/>
                  <a:pt x="80010" y="398519"/>
                  <a:pt x="80963" y="396614"/>
                </a:cubicBezTo>
                <a:cubicBezTo>
                  <a:pt x="80963" y="396614"/>
                  <a:pt x="80963" y="396614"/>
                  <a:pt x="81915" y="396614"/>
                </a:cubicBezTo>
                <a:cubicBezTo>
                  <a:pt x="81915" y="398519"/>
                  <a:pt x="77153" y="401376"/>
                  <a:pt x="68580" y="406139"/>
                </a:cubicBezTo>
                <a:cubicBezTo>
                  <a:pt x="77153" y="400424"/>
                  <a:pt x="82868" y="397566"/>
                  <a:pt x="81915" y="396614"/>
                </a:cubicBezTo>
                <a:cubicBezTo>
                  <a:pt x="81915" y="396614"/>
                  <a:pt x="81915" y="396614"/>
                  <a:pt x="81915" y="396614"/>
                </a:cubicBezTo>
                <a:cubicBezTo>
                  <a:pt x="83820" y="398519"/>
                  <a:pt x="79058" y="402329"/>
                  <a:pt x="70485" y="408996"/>
                </a:cubicBezTo>
                <a:cubicBezTo>
                  <a:pt x="80010" y="402329"/>
                  <a:pt x="85725" y="399471"/>
                  <a:pt x="82868" y="397566"/>
                </a:cubicBezTo>
                <a:cubicBezTo>
                  <a:pt x="84773" y="399471"/>
                  <a:pt x="81915" y="402329"/>
                  <a:pt x="75248" y="406139"/>
                </a:cubicBezTo>
                <a:cubicBezTo>
                  <a:pt x="74295" y="407091"/>
                  <a:pt x="72390" y="408044"/>
                  <a:pt x="71438" y="408996"/>
                </a:cubicBezTo>
                <a:cubicBezTo>
                  <a:pt x="72390" y="408044"/>
                  <a:pt x="73343" y="408044"/>
                  <a:pt x="74295" y="407091"/>
                </a:cubicBezTo>
                <a:cubicBezTo>
                  <a:pt x="73343" y="408044"/>
                  <a:pt x="72390" y="408996"/>
                  <a:pt x="70485" y="409949"/>
                </a:cubicBezTo>
                <a:cubicBezTo>
                  <a:pt x="72390" y="408996"/>
                  <a:pt x="73343" y="408044"/>
                  <a:pt x="74295" y="407091"/>
                </a:cubicBezTo>
                <a:cubicBezTo>
                  <a:pt x="81915" y="402329"/>
                  <a:pt x="87630" y="399471"/>
                  <a:pt x="85725" y="397566"/>
                </a:cubicBezTo>
                <a:cubicBezTo>
                  <a:pt x="87630" y="398519"/>
                  <a:pt x="87630" y="400424"/>
                  <a:pt x="88583" y="402329"/>
                </a:cubicBezTo>
                <a:cubicBezTo>
                  <a:pt x="88583" y="402329"/>
                  <a:pt x="88583" y="402329"/>
                  <a:pt x="89535" y="403281"/>
                </a:cubicBezTo>
                <a:cubicBezTo>
                  <a:pt x="89535" y="402329"/>
                  <a:pt x="88583" y="400424"/>
                  <a:pt x="88583" y="399471"/>
                </a:cubicBezTo>
                <a:cubicBezTo>
                  <a:pt x="88583" y="399471"/>
                  <a:pt x="89535" y="399471"/>
                  <a:pt x="89535" y="399471"/>
                </a:cubicBezTo>
                <a:cubicBezTo>
                  <a:pt x="90488" y="400424"/>
                  <a:pt x="90488" y="401376"/>
                  <a:pt x="91440" y="402329"/>
                </a:cubicBezTo>
                <a:cubicBezTo>
                  <a:pt x="91440" y="401376"/>
                  <a:pt x="90488" y="400424"/>
                  <a:pt x="90488" y="399471"/>
                </a:cubicBezTo>
                <a:cubicBezTo>
                  <a:pt x="90488" y="399471"/>
                  <a:pt x="91440" y="399471"/>
                  <a:pt x="91440" y="399471"/>
                </a:cubicBezTo>
                <a:cubicBezTo>
                  <a:pt x="91440" y="400424"/>
                  <a:pt x="92393" y="401376"/>
                  <a:pt x="92393" y="402329"/>
                </a:cubicBezTo>
                <a:lnTo>
                  <a:pt x="92393" y="402329"/>
                </a:lnTo>
                <a:cubicBezTo>
                  <a:pt x="92393" y="402329"/>
                  <a:pt x="93345" y="402329"/>
                  <a:pt x="93345" y="403281"/>
                </a:cubicBezTo>
                <a:cubicBezTo>
                  <a:pt x="93345" y="402329"/>
                  <a:pt x="92393" y="400424"/>
                  <a:pt x="92393" y="399471"/>
                </a:cubicBezTo>
                <a:cubicBezTo>
                  <a:pt x="92393" y="399471"/>
                  <a:pt x="93345" y="399471"/>
                  <a:pt x="93345" y="399471"/>
                </a:cubicBezTo>
                <a:cubicBezTo>
                  <a:pt x="94298" y="399471"/>
                  <a:pt x="95250" y="399471"/>
                  <a:pt x="95250" y="400424"/>
                </a:cubicBezTo>
                <a:cubicBezTo>
                  <a:pt x="95250" y="401376"/>
                  <a:pt x="95250" y="402329"/>
                  <a:pt x="95250" y="403281"/>
                </a:cubicBezTo>
                <a:cubicBezTo>
                  <a:pt x="95250" y="403281"/>
                  <a:pt x="94298" y="402329"/>
                  <a:pt x="94298" y="402329"/>
                </a:cubicBezTo>
                <a:cubicBezTo>
                  <a:pt x="94298" y="402329"/>
                  <a:pt x="95250" y="403281"/>
                  <a:pt x="95250" y="403281"/>
                </a:cubicBezTo>
                <a:cubicBezTo>
                  <a:pt x="95250" y="403281"/>
                  <a:pt x="95250" y="404234"/>
                  <a:pt x="95250" y="404234"/>
                </a:cubicBezTo>
                <a:cubicBezTo>
                  <a:pt x="96203" y="405186"/>
                  <a:pt x="96203" y="406139"/>
                  <a:pt x="97155" y="408044"/>
                </a:cubicBezTo>
                <a:cubicBezTo>
                  <a:pt x="97155" y="408044"/>
                  <a:pt x="97155" y="408044"/>
                  <a:pt x="97155" y="408044"/>
                </a:cubicBezTo>
                <a:cubicBezTo>
                  <a:pt x="97155" y="408044"/>
                  <a:pt x="97155" y="408044"/>
                  <a:pt x="97155" y="408044"/>
                </a:cubicBezTo>
                <a:cubicBezTo>
                  <a:pt x="97155" y="408996"/>
                  <a:pt x="98108" y="409949"/>
                  <a:pt x="98108" y="411854"/>
                </a:cubicBezTo>
                <a:cubicBezTo>
                  <a:pt x="100013" y="414711"/>
                  <a:pt x="100965" y="417569"/>
                  <a:pt x="101918" y="420426"/>
                </a:cubicBezTo>
                <a:cubicBezTo>
                  <a:pt x="101918" y="420426"/>
                  <a:pt x="101918" y="420426"/>
                  <a:pt x="101918" y="420426"/>
                </a:cubicBezTo>
                <a:cubicBezTo>
                  <a:pt x="101918" y="420426"/>
                  <a:pt x="101918" y="420426"/>
                  <a:pt x="101918" y="420426"/>
                </a:cubicBezTo>
                <a:cubicBezTo>
                  <a:pt x="101918" y="420426"/>
                  <a:pt x="101918" y="420426"/>
                  <a:pt x="101918" y="420426"/>
                </a:cubicBezTo>
                <a:cubicBezTo>
                  <a:pt x="101918" y="421379"/>
                  <a:pt x="102870" y="422331"/>
                  <a:pt x="102870" y="424236"/>
                </a:cubicBezTo>
                <a:cubicBezTo>
                  <a:pt x="102870" y="425189"/>
                  <a:pt x="102870" y="426141"/>
                  <a:pt x="102870" y="427094"/>
                </a:cubicBezTo>
                <a:cubicBezTo>
                  <a:pt x="102870" y="426141"/>
                  <a:pt x="102870" y="426141"/>
                  <a:pt x="102870" y="425189"/>
                </a:cubicBezTo>
                <a:cubicBezTo>
                  <a:pt x="102870" y="426141"/>
                  <a:pt x="102870" y="426141"/>
                  <a:pt x="102870" y="427094"/>
                </a:cubicBezTo>
                <a:cubicBezTo>
                  <a:pt x="102870" y="427094"/>
                  <a:pt x="102870" y="427094"/>
                  <a:pt x="102870" y="427094"/>
                </a:cubicBezTo>
                <a:cubicBezTo>
                  <a:pt x="102870" y="426141"/>
                  <a:pt x="102870" y="425189"/>
                  <a:pt x="102870" y="424236"/>
                </a:cubicBezTo>
                <a:cubicBezTo>
                  <a:pt x="102870" y="423284"/>
                  <a:pt x="102870" y="423284"/>
                  <a:pt x="101918" y="422331"/>
                </a:cubicBezTo>
                <a:cubicBezTo>
                  <a:pt x="101918" y="422331"/>
                  <a:pt x="101918" y="422331"/>
                  <a:pt x="101918" y="422331"/>
                </a:cubicBezTo>
                <a:cubicBezTo>
                  <a:pt x="101918" y="422331"/>
                  <a:pt x="101918" y="422331"/>
                  <a:pt x="101918" y="422331"/>
                </a:cubicBezTo>
                <a:cubicBezTo>
                  <a:pt x="101918" y="422331"/>
                  <a:pt x="101918" y="422331"/>
                  <a:pt x="101918" y="422331"/>
                </a:cubicBezTo>
                <a:cubicBezTo>
                  <a:pt x="100965" y="420426"/>
                  <a:pt x="100013" y="417569"/>
                  <a:pt x="99060" y="415664"/>
                </a:cubicBezTo>
                <a:cubicBezTo>
                  <a:pt x="99060" y="416616"/>
                  <a:pt x="99060" y="416616"/>
                  <a:pt x="99060" y="417569"/>
                </a:cubicBezTo>
                <a:cubicBezTo>
                  <a:pt x="99060" y="417569"/>
                  <a:pt x="99060" y="417569"/>
                  <a:pt x="99060" y="418521"/>
                </a:cubicBezTo>
                <a:cubicBezTo>
                  <a:pt x="100013" y="420426"/>
                  <a:pt x="100965" y="422331"/>
                  <a:pt x="101918" y="424236"/>
                </a:cubicBezTo>
                <a:lnTo>
                  <a:pt x="101918" y="424236"/>
                </a:lnTo>
                <a:cubicBezTo>
                  <a:pt x="100965" y="423284"/>
                  <a:pt x="100965" y="421379"/>
                  <a:pt x="100013" y="420426"/>
                </a:cubicBezTo>
                <a:cubicBezTo>
                  <a:pt x="100013" y="420426"/>
                  <a:pt x="100013" y="421379"/>
                  <a:pt x="100013" y="421379"/>
                </a:cubicBezTo>
                <a:cubicBezTo>
                  <a:pt x="100965" y="422331"/>
                  <a:pt x="100965" y="423284"/>
                  <a:pt x="101918" y="425189"/>
                </a:cubicBezTo>
                <a:cubicBezTo>
                  <a:pt x="101918" y="425189"/>
                  <a:pt x="101918" y="425189"/>
                  <a:pt x="101918" y="425189"/>
                </a:cubicBezTo>
                <a:cubicBezTo>
                  <a:pt x="101918" y="424236"/>
                  <a:pt x="100965" y="423284"/>
                  <a:pt x="100965" y="422331"/>
                </a:cubicBezTo>
                <a:cubicBezTo>
                  <a:pt x="100965" y="422331"/>
                  <a:pt x="100965" y="422331"/>
                  <a:pt x="100965" y="422331"/>
                </a:cubicBezTo>
                <a:cubicBezTo>
                  <a:pt x="100965" y="422331"/>
                  <a:pt x="100965" y="422331"/>
                  <a:pt x="100965" y="422331"/>
                </a:cubicBezTo>
                <a:cubicBezTo>
                  <a:pt x="100965" y="421379"/>
                  <a:pt x="100013" y="421379"/>
                  <a:pt x="100013" y="420426"/>
                </a:cubicBezTo>
                <a:cubicBezTo>
                  <a:pt x="100013" y="420426"/>
                  <a:pt x="100013" y="419474"/>
                  <a:pt x="100013" y="419474"/>
                </a:cubicBezTo>
                <a:cubicBezTo>
                  <a:pt x="100013" y="419474"/>
                  <a:pt x="100013" y="420426"/>
                  <a:pt x="100965" y="420426"/>
                </a:cubicBezTo>
                <a:cubicBezTo>
                  <a:pt x="100965" y="420426"/>
                  <a:pt x="100965" y="419474"/>
                  <a:pt x="100965" y="419474"/>
                </a:cubicBezTo>
                <a:cubicBezTo>
                  <a:pt x="100965" y="419474"/>
                  <a:pt x="100965" y="419474"/>
                  <a:pt x="100965" y="418521"/>
                </a:cubicBezTo>
                <a:cubicBezTo>
                  <a:pt x="100965" y="418521"/>
                  <a:pt x="100965" y="418521"/>
                  <a:pt x="100965" y="418521"/>
                </a:cubicBezTo>
                <a:cubicBezTo>
                  <a:pt x="100965" y="418521"/>
                  <a:pt x="100965" y="418521"/>
                  <a:pt x="100965" y="418521"/>
                </a:cubicBezTo>
                <a:cubicBezTo>
                  <a:pt x="100965" y="418521"/>
                  <a:pt x="100965" y="418521"/>
                  <a:pt x="100965" y="418521"/>
                </a:cubicBezTo>
                <a:cubicBezTo>
                  <a:pt x="100965" y="418521"/>
                  <a:pt x="100965" y="418521"/>
                  <a:pt x="100965" y="417569"/>
                </a:cubicBezTo>
                <a:cubicBezTo>
                  <a:pt x="100965" y="417569"/>
                  <a:pt x="100965" y="417569"/>
                  <a:pt x="100965" y="417569"/>
                </a:cubicBezTo>
                <a:cubicBezTo>
                  <a:pt x="100965" y="417569"/>
                  <a:pt x="100965" y="417569"/>
                  <a:pt x="100965" y="418521"/>
                </a:cubicBezTo>
                <a:cubicBezTo>
                  <a:pt x="100965" y="418521"/>
                  <a:pt x="100965" y="419474"/>
                  <a:pt x="100965" y="419474"/>
                </a:cubicBezTo>
                <a:cubicBezTo>
                  <a:pt x="100965" y="419474"/>
                  <a:pt x="100965" y="419474"/>
                  <a:pt x="100965" y="418521"/>
                </a:cubicBezTo>
                <a:cubicBezTo>
                  <a:pt x="100965" y="418521"/>
                  <a:pt x="100965" y="418521"/>
                  <a:pt x="100965" y="418521"/>
                </a:cubicBezTo>
                <a:cubicBezTo>
                  <a:pt x="100965" y="418521"/>
                  <a:pt x="100965" y="418521"/>
                  <a:pt x="100965" y="419474"/>
                </a:cubicBezTo>
                <a:cubicBezTo>
                  <a:pt x="100965" y="420426"/>
                  <a:pt x="100965" y="420426"/>
                  <a:pt x="100013" y="420426"/>
                </a:cubicBezTo>
                <a:cubicBezTo>
                  <a:pt x="100013" y="420426"/>
                  <a:pt x="100013" y="420426"/>
                  <a:pt x="100013" y="420426"/>
                </a:cubicBezTo>
                <a:cubicBezTo>
                  <a:pt x="100013" y="420426"/>
                  <a:pt x="100013" y="420426"/>
                  <a:pt x="100013" y="420426"/>
                </a:cubicBezTo>
                <a:cubicBezTo>
                  <a:pt x="100013" y="420426"/>
                  <a:pt x="100013" y="420426"/>
                  <a:pt x="100013" y="420426"/>
                </a:cubicBezTo>
                <a:cubicBezTo>
                  <a:pt x="99060" y="422331"/>
                  <a:pt x="96203" y="423284"/>
                  <a:pt x="92393" y="422331"/>
                </a:cubicBezTo>
                <a:cubicBezTo>
                  <a:pt x="94298" y="423284"/>
                  <a:pt x="96203" y="423284"/>
                  <a:pt x="98108" y="422331"/>
                </a:cubicBezTo>
                <a:cubicBezTo>
                  <a:pt x="99060" y="423284"/>
                  <a:pt x="100965" y="423284"/>
                  <a:pt x="101918" y="423284"/>
                </a:cubicBezTo>
                <a:cubicBezTo>
                  <a:pt x="100965" y="426141"/>
                  <a:pt x="99060" y="427094"/>
                  <a:pt x="95250" y="424236"/>
                </a:cubicBezTo>
                <a:cubicBezTo>
                  <a:pt x="100013" y="427094"/>
                  <a:pt x="101918" y="426141"/>
                  <a:pt x="102870" y="423284"/>
                </a:cubicBezTo>
                <a:cubicBezTo>
                  <a:pt x="103823" y="424236"/>
                  <a:pt x="104775" y="425189"/>
                  <a:pt x="105728" y="426141"/>
                </a:cubicBezTo>
                <a:cubicBezTo>
                  <a:pt x="105728" y="426141"/>
                  <a:pt x="105728" y="426141"/>
                  <a:pt x="105728" y="426141"/>
                </a:cubicBezTo>
                <a:cubicBezTo>
                  <a:pt x="105728" y="426141"/>
                  <a:pt x="105728" y="426141"/>
                  <a:pt x="105728" y="426141"/>
                </a:cubicBezTo>
                <a:cubicBezTo>
                  <a:pt x="105728" y="426141"/>
                  <a:pt x="105728" y="426141"/>
                  <a:pt x="105728" y="426141"/>
                </a:cubicBezTo>
                <a:cubicBezTo>
                  <a:pt x="105728" y="427094"/>
                  <a:pt x="105728" y="427094"/>
                  <a:pt x="105728" y="428046"/>
                </a:cubicBezTo>
                <a:cubicBezTo>
                  <a:pt x="105728" y="428046"/>
                  <a:pt x="105728" y="428046"/>
                  <a:pt x="105728" y="428046"/>
                </a:cubicBezTo>
                <a:cubicBezTo>
                  <a:pt x="105728" y="428046"/>
                  <a:pt x="105728" y="427094"/>
                  <a:pt x="105728" y="427094"/>
                </a:cubicBezTo>
                <a:cubicBezTo>
                  <a:pt x="105728" y="427094"/>
                  <a:pt x="105728" y="427094"/>
                  <a:pt x="105728" y="428046"/>
                </a:cubicBezTo>
                <a:lnTo>
                  <a:pt x="105728" y="428046"/>
                </a:lnTo>
                <a:cubicBezTo>
                  <a:pt x="105728" y="428046"/>
                  <a:pt x="105728" y="428046"/>
                  <a:pt x="105728" y="427094"/>
                </a:cubicBezTo>
                <a:cubicBezTo>
                  <a:pt x="105728" y="427094"/>
                  <a:pt x="105728" y="427094"/>
                  <a:pt x="105728" y="426141"/>
                </a:cubicBezTo>
                <a:cubicBezTo>
                  <a:pt x="105728" y="426141"/>
                  <a:pt x="105728" y="427094"/>
                  <a:pt x="106680" y="427094"/>
                </a:cubicBezTo>
                <a:cubicBezTo>
                  <a:pt x="106680" y="427094"/>
                  <a:pt x="106680" y="426141"/>
                  <a:pt x="105728" y="426141"/>
                </a:cubicBezTo>
                <a:cubicBezTo>
                  <a:pt x="105728" y="426141"/>
                  <a:pt x="105728" y="425189"/>
                  <a:pt x="105728" y="425189"/>
                </a:cubicBezTo>
                <a:cubicBezTo>
                  <a:pt x="105728" y="426141"/>
                  <a:pt x="106680" y="426141"/>
                  <a:pt x="106680" y="427094"/>
                </a:cubicBezTo>
                <a:cubicBezTo>
                  <a:pt x="106680" y="427094"/>
                  <a:pt x="106680" y="427094"/>
                  <a:pt x="106680" y="427094"/>
                </a:cubicBezTo>
                <a:cubicBezTo>
                  <a:pt x="106680" y="427094"/>
                  <a:pt x="106680" y="427094"/>
                  <a:pt x="106680" y="427094"/>
                </a:cubicBezTo>
                <a:lnTo>
                  <a:pt x="106680" y="427094"/>
                </a:lnTo>
                <a:lnTo>
                  <a:pt x="106680" y="427094"/>
                </a:lnTo>
                <a:cubicBezTo>
                  <a:pt x="106680" y="427094"/>
                  <a:pt x="106680" y="428046"/>
                  <a:pt x="106680" y="428046"/>
                </a:cubicBezTo>
                <a:lnTo>
                  <a:pt x="106680" y="428046"/>
                </a:lnTo>
                <a:cubicBezTo>
                  <a:pt x="106680" y="428046"/>
                  <a:pt x="106680" y="428046"/>
                  <a:pt x="106680" y="428046"/>
                </a:cubicBezTo>
                <a:lnTo>
                  <a:pt x="106680" y="428046"/>
                </a:lnTo>
                <a:lnTo>
                  <a:pt x="106680" y="428046"/>
                </a:lnTo>
                <a:cubicBezTo>
                  <a:pt x="106680" y="428046"/>
                  <a:pt x="106680" y="428046"/>
                  <a:pt x="106680" y="428046"/>
                </a:cubicBezTo>
                <a:cubicBezTo>
                  <a:pt x="106680" y="428046"/>
                  <a:pt x="106680" y="428046"/>
                  <a:pt x="106680" y="427094"/>
                </a:cubicBezTo>
                <a:lnTo>
                  <a:pt x="106680" y="427094"/>
                </a:lnTo>
                <a:cubicBezTo>
                  <a:pt x="106680" y="427094"/>
                  <a:pt x="106680" y="427094"/>
                  <a:pt x="106680" y="428046"/>
                </a:cubicBezTo>
                <a:cubicBezTo>
                  <a:pt x="106680" y="428999"/>
                  <a:pt x="106680" y="428999"/>
                  <a:pt x="105728" y="428999"/>
                </a:cubicBezTo>
                <a:cubicBezTo>
                  <a:pt x="105728" y="428999"/>
                  <a:pt x="105728" y="428046"/>
                  <a:pt x="105728" y="428046"/>
                </a:cubicBezTo>
                <a:cubicBezTo>
                  <a:pt x="105728" y="428046"/>
                  <a:pt x="105728" y="428046"/>
                  <a:pt x="105728" y="428046"/>
                </a:cubicBezTo>
                <a:cubicBezTo>
                  <a:pt x="105728" y="428046"/>
                  <a:pt x="105728" y="428999"/>
                  <a:pt x="105728" y="428999"/>
                </a:cubicBezTo>
                <a:cubicBezTo>
                  <a:pt x="104775" y="428999"/>
                  <a:pt x="103823" y="428046"/>
                  <a:pt x="101918" y="427094"/>
                </a:cubicBezTo>
                <a:cubicBezTo>
                  <a:pt x="103823" y="428999"/>
                  <a:pt x="104775" y="428999"/>
                  <a:pt x="105728" y="428999"/>
                </a:cubicBezTo>
                <a:cubicBezTo>
                  <a:pt x="105728" y="429951"/>
                  <a:pt x="104775" y="430904"/>
                  <a:pt x="103823" y="430904"/>
                </a:cubicBezTo>
                <a:cubicBezTo>
                  <a:pt x="102870" y="430904"/>
                  <a:pt x="102870" y="429951"/>
                  <a:pt x="101918" y="428999"/>
                </a:cubicBezTo>
                <a:cubicBezTo>
                  <a:pt x="102870" y="429951"/>
                  <a:pt x="102870" y="429951"/>
                  <a:pt x="103823" y="430904"/>
                </a:cubicBezTo>
                <a:cubicBezTo>
                  <a:pt x="102870" y="430904"/>
                  <a:pt x="100965" y="429951"/>
                  <a:pt x="99060" y="428046"/>
                </a:cubicBezTo>
                <a:cubicBezTo>
                  <a:pt x="100965" y="429951"/>
                  <a:pt x="102870" y="430904"/>
                  <a:pt x="103823" y="430904"/>
                </a:cubicBezTo>
                <a:cubicBezTo>
                  <a:pt x="105728" y="432809"/>
                  <a:pt x="106680" y="431856"/>
                  <a:pt x="106680" y="429951"/>
                </a:cubicBezTo>
                <a:cubicBezTo>
                  <a:pt x="108585" y="435666"/>
                  <a:pt x="107633" y="438524"/>
                  <a:pt x="102870" y="431856"/>
                </a:cubicBezTo>
                <a:cubicBezTo>
                  <a:pt x="104775" y="434714"/>
                  <a:pt x="106680" y="435666"/>
                  <a:pt x="107633" y="436619"/>
                </a:cubicBezTo>
                <a:cubicBezTo>
                  <a:pt x="107633" y="436619"/>
                  <a:pt x="107633" y="436619"/>
                  <a:pt x="107633" y="435666"/>
                </a:cubicBezTo>
                <a:cubicBezTo>
                  <a:pt x="107633" y="435666"/>
                  <a:pt x="107633" y="436619"/>
                  <a:pt x="107633" y="436619"/>
                </a:cubicBezTo>
                <a:cubicBezTo>
                  <a:pt x="109538" y="436619"/>
                  <a:pt x="109538" y="434714"/>
                  <a:pt x="107633" y="430904"/>
                </a:cubicBezTo>
                <a:cubicBezTo>
                  <a:pt x="107633" y="430904"/>
                  <a:pt x="107633" y="430904"/>
                  <a:pt x="107633" y="430904"/>
                </a:cubicBezTo>
                <a:cubicBezTo>
                  <a:pt x="109538" y="435666"/>
                  <a:pt x="110490" y="440429"/>
                  <a:pt x="109538" y="440429"/>
                </a:cubicBezTo>
                <a:cubicBezTo>
                  <a:pt x="109538" y="440429"/>
                  <a:pt x="109538" y="440429"/>
                  <a:pt x="109538" y="440429"/>
                </a:cubicBezTo>
                <a:cubicBezTo>
                  <a:pt x="109538" y="440429"/>
                  <a:pt x="109538" y="440429"/>
                  <a:pt x="109538" y="440429"/>
                </a:cubicBezTo>
                <a:cubicBezTo>
                  <a:pt x="109538" y="440429"/>
                  <a:pt x="108585" y="439476"/>
                  <a:pt x="107633" y="438524"/>
                </a:cubicBezTo>
                <a:cubicBezTo>
                  <a:pt x="108585" y="440429"/>
                  <a:pt x="109538" y="441381"/>
                  <a:pt x="109538" y="441381"/>
                </a:cubicBezTo>
                <a:cubicBezTo>
                  <a:pt x="110490" y="443286"/>
                  <a:pt x="111443" y="443286"/>
                  <a:pt x="111443" y="443286"/>
                </a:cubicBezTo>
                <a:cubicBezTo>
                  <a:pt x="111443" y="442334"/>
                  <a:pt x="110490" y="441381"/>
                  <a:pt x="110490" y="439476"/>
                </a:cubicBezTo>
                <a:cubicBezTo>
                  <a:pt x="110490" y="440429"/>
                  <a:pt x="111443" y="442334"/>
                  <a:pt x="111443" y="443286"/>
                </a:cubicBezTo>
                <a:cubicBezTo>
                  <a:pt x="111443" y="443286"/>
                  <a:pt x="111443" y="443286"/>
                  <a:pt x="111443" y="442334"/>
                </a:cubicBezTo>
                <a:cubicBezTo>
                  <a:pt x="111443" y="440429"/>
                  <a:pt x="110490" y="437571"/>
                  <a:pt x="108585" y="433761"/>
                </a:cubicBezTo>
                <a:cubicBezTo>
                  <a:pt x="109538" y="436619"/>
                  <a:pt x="110490" y="438524"/>
                  <a:pt x="110490" y="439476"/>
                </a:cubicBezTo>
                <a:cubicBezTo>
                  <a:pt x="111443" y="441381"/>
                  <a:pt x="110490" y="442334"/>
                  <a:pt x="109538" y="441381"/>
                </a:cubicBezTo>
                <a:cubicBezTo>
                  <a:pt x="110490" y="441381"/>
                  <a:pt x="110490" y="441381"/>
                  <a:pt x="110490" y="439476"/>
                </a:cubicBezTo>
                <a:cubicBezTo>
                  <a:pt x="110490" y="437571"/>
                  <a:pt x="109538" y="435666"/>
                  <a:pt x="108585" y="433761"/>
                </a:cubicBezTo>
                <a:cubicBezTo>
                  <a:pt x="108585" y="432809"/>
                  <a:pt x="107633" y="432809"/>
                  <a:pt x="107633" y="431856"/>
                </a:cubicBezTo>
                <a:cubicBezTo>
                  <a:pt x="107633" y="431856"/>
                  <a:pt x="107633" y="432809"/>
                  <a:pt x="108585" y="432809"/>
                </a:cubicBezTo>
                <a:cubicBezTo>
                  <a:pt x="108585" y="431856"/>
                  <a:pt x="107633" y="431856"/>
                  <a:pt x="107633" y="430904"/>
                </a:cubicBezTo>
                <a:cubicBezTo>
                  <a:pt x="107633" y="430904"/>
                  <a:pt x="107633" y="430904"/>
                  <a:pt x="107633" y="430904"/>
                </a:cubicBezTo>
                <a:cubicBezTo>
                  <a:pt x="107633" y="430904"/>
                  <a:pt x="107633" y="430904"/>
                  <a:pt x="107633" y="430904"/>
                </a:cubicBezTo>
                <a:cubicBezTo>
                  <a:pt x="107633" y="430904"/>
                  <a:pt x="107633" y="430904"/>
                  <a:pt x="107633" y="430904"/>
                </a:cubicBezTo>
                <a:cubicBezTo>
                  <a:pt x="107633" y="429951"/>
                  <a:pt x="106680" y="429951"/>
                  <a:pt x="106680" y="428999"/>
                </a:cubicBezTo>
                <a:cubicBezTo>
                  <a:pt x="106680" y="428999"/>
                  <a:pt x="106680" y="428999"/>
                  <a:pt x="106680" y="428999"/>
                </a:cubicBezTo>
                <a:cubicBezTo>
                  <a:pt x="106680" y="429951"/>
                  <a:pt x="107633" y="429951"/>
                  <a:pt x="107633" y="430904"/>
                </a:cubicBezTo>
                <a:lnTo>
                  <a:pt x="107633" y="430904"/>
                </a:lnTo>
                <a:lnTo>
                  <a:pt x="107633" y="430904"/>
                </a:lnTo>
                <a:cubicBezTo>
                  <a:pt x="108585" y="431856"/>
                  <a:pt x="108585" y="432809"/>
                  <a:pt x="109538" y="433761"/>
                </a:cubicBezTo>
                <a:cubicBezTo>
                  <a:pt x="112395" y="438524"/>
                  <a:pt x="113348" y="442334"/>
                  <a:pt x="113348" y="444239"/>
                </a:cubicBezTo>
                <a:cubicBezTo>
                  <a:pt x="114300" y="446144"/>
                  <a:pt x="113348" y="446144"/>
                  <a:pt x="113348" y="446144"/>
                </a:cubicBezTo>
                <a:cubicBezTo>
                  <a:pt x="114300" y="448049"/>
                  <a:pt x="114300" y="449001"/>
                  <a:pt x="114300" y="447096"/>
                </a:cubicBezTo>
                <a:cubicBezTo>
                  <a:pt x="115253" y="446144"/>
                  <a:pt x="112395" y="439476"/>
                  <a:pt x="108585" y="432809"/>
                </a:cubicBezTo>
                <a:cubicBezTo>
                  <a:pt x="111443" y="437571"/>
                  <a:pt x="113348" y="441381"/>
                  <a:pt x="114300" y="444239"/>
                </a:cubicBezTo>
                <a:cubicBezTo>
                  <a:pt x="114300" y="443286"/>
                  <a:pt x="114300" y="443286"/>
                  <a:pt x="114300" y="442334"/>
                </a:cubicBezTo>
                <a:cubicBezTo>
                  <a:pt x="114300" y="443286"/>
                  <a:pt x="114300" y="444239"/>
                  <a:pt x="114300" y="445191"/>
                </a:cubicBezTo>
                <a:cubicBezTo>
                  <a:pt x="114300" y="446144"/>
                  <a:pt x="115253" y="447096"/>
                  <a:pt x="115253" y="448049"/>
                </a:cubicBezTo>
                <a:cubicBezTo>
                  <a:pt x="115253" y="449001"/>
                  <a:pt x="115253" y="449001"/>
                  <a:pt x="115253" y="449954"/>
                </a:cubicBezTo>
                <a:cubicBezTo>
                  <a:pt x="115253" y="449954"/>
                  <a:pt x="115253" y="449001"/>
                  <a:pt x="115253" y="448049"/>
                </a:cubicBezTo>
                <a:cubicBezTo>
                  <a:pt x="115253" y="448049"/>
                  <a:pt x="115253" y="448049"/>
                  <a:pt x="115253" y="449001"/>
                </a:cubicBezTo>
                <a:cubicBezTo>
                  <a:pt x="115253" y="449954"/>
                  <a:pt x="116205" y="449954"/>
                  <a:pt x="116205" y="449954"/>
                </a:cubicBezTo>
                <a:cubicBezTo>
                  <a:pt x="117158" y="452811"/>
                  <a:pt x="117158" y="454716"/>
                  <a:pt x="116205" y="453764"/>
                </a:cubicBezTo>
                <a:cubicBezTo>
                  <a:pt x="119063" y="455669"/>
                  <a:pt x="118110" y="451859"/>
                  <a:pt x="117158" y="444239"/>
                </a:cubicBezTo>
                <a:cubicBezTo>
                  <a:pt x="118110" y="451859"/>
                  <a:pt x="120968" y="457574"/>
                  <a:pt x="117158" y="455669"/>
                </a:cubicBezTo>
                <a:cubicBezTo>
                  <a:pt x="121920" y="458526"/>
                  <a:pt x="123825" y="456621"/>
                  <a:pt x="120968" y="448049"/>
                </a:cubicBezTo>
                <a:cubicBezTo>
                  <a:pt x="123825" y="456621"/>
                  <a:pt x="126683" y="461384"/>
                  <a:pt x="120015" y="458526"/>
                </a:cubicBezTo>
                <a:cubicBezTo>
                  <a:pt x="122873" y="460431"/>
                  <a:pt x="126683" y="461384"/>
                  <a:pt x="130493" y="463289"/>
                </a:cubicBezTo>
                <a:cubicBezTo>
                  <a:pt x="128588" y="462336"/>
                  <a:pt x="126683" y="461384"/>
                  <a:pt x="124778" y="460431"/>
                </a:cubicBezTo>
                <a:cubicBezTo>
                  <a:pt x="127635" y="461384"/>
                  <a:pt x="129540" y="462336"/>
                  <a:pt x="132398" y="463289"/>
                </a:cubicBezTo>
                <a:cubicBezTo>
                  <a:pt x="134303" y="464241"/>
                  <a:pt x="136208" y="464241"/>
                  <a:pt x="137160" y="464241"/>
                </a:cubicBezTo>
                <a:cubicBezTo>
                  <a:pt x="135255" y="463289"/>
                  <a:pt x="132398" y="462336"/>
                  <a:pt x="130493" y="461384"/>
                </a:cubicBezTo>
                <a:cubicBezTo>
                  <a:pt x="133350" y="462336"/>
                  <a:pt x="135255" y="463289"/>
                  <a:pt x="138113" y="464241"/>
                </a:cubicBezTo>
                <a:cubicBezTo>
                  <a:pt x="140970" y="464241"/>
                  <a:pt x="141923" y="463289"/>
                  <a:pt x="134303" y="457574"/>
                </a:cubicBezTo>
                <a:cubicBezTo>
                  <a:pt x="141923" y="463289"/>
                  <a:pt x="142875" y="465194"/>
                  <a:pt x="140970" y="465194"/>
                </a:cubicBezTo>
                <a:cubicBezTo>
                  <a:pt x="142875" y="466146"/>
                  <a:pt x="143828" y="466146"/>
                  <a:pt x="145733" y="467099"/>
                </a:cubicBezTo>
                <a:cubicBezTo>
                  <a:pt x="148590" y="468051"/>
                  <a:pt x="150495" y="468051"/>
                  <a:pt x="148590" y="466146"/>
                </a:cubicBezTo>
                <a:cubicBezTo>
                  <a:pt x="148590" y="466146"/>
                  <a:pt x="148590" y="466146"/>
                  <a:pt x="148590" y="466146"/>
                </a:cubicBezTo>
                <a:cubicBezTo>
                  <a:pt x="148590" y="466146"/>
                  <a:pt x="148590" y="466146"/>
                  <a:pt x="148590" y="466146"/>
                </a:cubicBezTo>
                <a:cubicBezTo>
                  <a:pt x="147638" y="465194"/>
                  <a:pt x="145733" y="463289"/>
                  <a:pt x="141923" y="461384"/>
                </a:cubicBezTo>
                <a:cubicBezTo>
                  <a:pt x="145733" y="464241"/>
                  <a:pt x="148590" y="465194"/>
                  <a:pt x="149543" y="467099"/>
                </a:cubicBezTo>
                <a:cubicBezTo>
                  <a:pt x="167640" y="475671"/>
                  <a:pt x="167640" y="475671"/>
                  <a:pt x="149543" y="469956"/>
                </a:cubicBezTo>
                <a:cubicBezTo>
                  <a:pt x="169545" y="476624"/>
                  <a:pt x="173355" y="475671"/>
                  <a:pt x="169545" y="480434"/>
                </a:cubicBezTo>
                <a:cubicBezTo>
                  <a:pt x="173355" y="475671"/>
                  <a:pt x="173355" y="475671"/>
                  <a:pt x="180023" y="487101"/>
                </a:cubicBezTo>
                <a:cubicBezTo>
                  <a:pt x="174308" y="476624"/>
                  <a:pt x="175260" y="478529"/>
                  <a:pt x="192405" y="493769"/>
                </a:cubicBezTo>
                <a:cubicBezTo>
                  <a:pt x="177165" y="478529"/>
                  <a:pt x="182880" y="484244"/>
                  <a:pt x="203835" y="499484"/>
                </a:cubicBezTo>
                <a:cubicBezTo>
                  <a:pt x="185738" y="485196"/>
                  <a:pt x="200978" y="495674"/>
                  <a:pt x="215265" y="505199"/>
                </a:cubicBezTo>
                <a:cubicBezTo>
                  <a:pt x="206693" y="493769"/>
                  <a:pt x="222885" y="491864"/>
                  <a:pt x="230505" y="489006"/>
                </a:cubicBezTo>
                <a:cubicBezTo>
                  <a:pt x="232410" y="481386"/>
                  <a:pt x="238125" y="475671"/>
                  <a:pt x="245745" y="472814"/>
                </a:cubicBezTo>
                <a:cubicBezTo>
                  <a:pt x="247650" y="465194"/>
                  <a:pt x="254318" y="460431"/>
                  <a:pt x="260985" y="456621"/>
                </a:cubicBezTo>
                <a:cubicBezTo>
                  <a:pt x="263843" y="449954"/>
                  <a:pt x="268605" y="444239"/>
                  <a:pt x="276225" y="440429"/>
                </a:cubicBezTo>
                <a:cubicBezTo>
                  <a:pt x="279083" y="433761"/>
                  <a:pt x="285750" y="429951"/>
                  <a:pt x="291465" y="424236"/>
                </a:cubicBezTo>
                <a:cubicBezTo>
                  <a:pt x="296228" y="418521"/>
                  <a:pt x="300990" y="412806"/>
                  <a:pt x="306705" y="408044"/>
                </a:cubicBezTo>
                <a:cubicBezTo>
                  <a:pt x="311468" y="402329"/>
                  <a:pt x="317183" y="397566"/>
                  <a:pt x="321945" y="391851"/>
                </a:cubicBezTo>
                <a:cubicBezTo>
                  <a:pt x="332423" y="381374"/>
                  <a:pt x="341948" y="369944"/>
                  <a:pt x="352425" y="359466"/>
                </a:cubicBezTo>
                <a:cubicBezTo>
                  <a:pt x="375285" y="335654"/>
                  <a:pt x="397193" y="311841"/>
                  <a:pt x="415290" y="284219"/>
                </a:cubicBezTo>
                <a:cubicBezTo>
                  <a:pt x="426720" y="257549"/>
                  <a:pt x="412433" y="280409"/>
                  <a:pt x="428625" y="256596"/>
                </a:cubicBezTo>
                <a:close/>
                <a:moveTo>
                  <a:pt x="81915" y="394709"/>
                </a:moveTo>
                <a:cubicBezTo>
                  <a:pt x="81915" y="394709"/>
                  <a:pt x="81915" y="394709"/>
                  <a:pt x="81915" y="394709"/>
                </a:cubicBezTo>
                <a:cubicBezTo>
                  <a:pt x="81915" y="394709"/>
                  <a:pt x="81915" y="394709"/>
                  <a:pt x="81915" y="394709"/>
                </a:cubicBezTo>
                <a:cubicBezTo>
                  <a:pt x="81915" y="394709"/>
                  <a:pt x="81915" y="394709"/>
                  <a:pt x="81915" y="394709"/>
                </a:cubicBezTo>
                <a:close/>
                <a:moveTo>
                  <a:pt x="82868" y="394709"/>
                </a:moveTo>
                <a:cubicBezTo>
                  <a:pt x="83820" y="394709"/>
                  <a:pt x="83820" y="393756"/>
                  <a:pt x="82868" y="394709"/>
                </a:cubicBezTo>
                <a:cubicBezTo>
                  <a:pt x="83820" y="394709"/>
                  <a:pt x="83820" y="394709"/>
                  <a:pt x="82868" y="394709"/>
                </a:cubicBezTo>
                <a:cubicBezTo>
                  <a:pt x="83820" y="394709"/>
                  <a:pt x="83820" y="394709"/>
                  <a:pt x="82868" y="394709"/>
                </a:cubicBezTo>
                <a:cubicBezTo>
                  <a:pt x="83820" y="394709"/>
                  <a:pt x="83820" y="394709"/>
                  <a:pt x="82868" y="394709"/>
                </a:cubicBezTo>
                <a:close/>
                <a:moveTo>
                  <a:pt x="80010" y="403281"/>
                </a:moveTo>
                <a:cubicBezTo>
                  <a:pt x="84773" y="399471"/>
                  <a:pt x="87630" y="396614"/>
                  <a:pt x="85725" y="395661"/>
                </a:cubicBezTo>
                <a:cubicBezTo>
                  <a:pt x="87630" y="396614"/>
                  <a:pt x="85725" y="399471"/>
                  <a:pt x="80010" y="403281"/>
                </a:cubicBezTo>
                <a:close/>
                <a:moveTo>
                  <a:pt x="91440" y="395661"/>
                </a:moveTo>
                <a:cubicBezTo>
                  <a:pt x="92393" y="396614"/>
                  <a:pt x="92393" y="396614"/>
                  <a:pt x="93345" y="397566"/>
                </a:cubicBezTo>
                <a:cubicBezTo>
                  <a:pt x="92393" y="397566"/>
                  <a:pt x="91440" y="396614"/>
                  <a:pt x="91440" y="395661"/>
                </a:cubicBezTo>
                <a:close/>
                <a:moveTo>
                  <a:pt x="100965" y="421379"/>
                </a:moveTo>
                <a:cubicBezTo>
                  <a:pt x="100965" y="421379"/>
                  <a:pt x="100965" y="422331"/>
                  <a:pt x="101918" y="422331"/>
                </a:cubicBezTo>
                <a:cubicBezTo>
                  <a:pt x="101918" y="422331"/>
                  <a:pt x="101918" y="422331"/>
                  <a:pt x="100965" y="421379"/>
                </a:cubicBezTo>
                <a:cubicBezTo>
                  <a:pt x="100965" y="422331"/>
                  <a:pt x="100965" y="421379"/>
                  <a:pt x="100965" y="421379"/>
                </a:cubicBezTo>
                <a:close/>
                <a:moveTo>
                  <a:pt x="100965" y="422331"/>
                </a:moveTo>
                <a:cubicBezTo>
                  <a:pt x="100965" y="422331"/>
                  <a:pt x="100013" y="422331"/>
                  <a:pt x="100965" y="422331"/>
                </a:cubicBezTo>
                <a:cubicBezTo>
                  <a:pt x="100013" y="422331"/>
                  <a:pt x="100013" y="422331"/>
                  <a:pt x="100013" y="421379"/>
                </a:cubicBezTo>
                <a:cubicBezTo>
                  <a:pt x="100013" y="420426"/>
                  <a:pt x="100013" y="420426"/>
                  <a:pt x="100013" y="419474"/>
                </a:cubicBezTo>
                <a:cubicBezTo>
                  <a:pt x="100013" y="421379"/>
                  <a:pt x="100013" y="421379"/>
                  <a:pt x="100965" y="422331"/>
                </a:cubicBezTo>
                <a:close/>
                <a:moveTo>
                  <a:pt x="100013" y="422331"/>
                </a:moveTo>
                <a:cubicBezTo>
                  <a:pt x="100013" y="422331"/>
                  <a:pt x="100013" y="422331"/>
                  <a:pt x="100013" y="422331"/>
                </a:cubicBezTo>
                <a:cubicBezTo>
                  <a:pt x="99060" y="422331"/>
                  <a:pt x="100013" y="422331"/>
                  <a:pt x="100013" y="422331"/>
                </a:cubicBezTo>
                <a:cubicBezTo>
                  <a:pt x="100013" y="422331"/>
                  <a:pt x="100013" y="422331"/>
                  <a:pt x="100013" y="422331"/>
                </a:cubicBezTo>
                <a:close/>
                <a:moveTo>
                  <a:pt x="98108" y="418521"/>
                </a:moveTo>
                <a:cubicBezTo>
                  <a:pt x="98108" y="419474"/>
                  <a:pt x="99060" y="419474"/>
                  <a:pt x="99060" y="420426"/>
                </a:cubicBezTo>
                <a:cubicBezTo>
                  <a:pt x="99060" y="421379"/>
                  <a:pt x="99060" y="421379"/>
                  <a:pt x="99060" y="422331"/>
                </a:cubicBezTo>
                <a:cubicBezTo>
                  <a:pt x="99060" y="421379"/>
                  <a:pt x="98108" y="421379"/>
                  <a:pt x="97155" y="420426"/>
                </a:cubicBezTo>
                <a:cubicBezTo>
                  <a:pt x="98108" y="419474"/>
                  <a:pt x="98108" y="418521"/>
                  <a:pt x="98108" y="418521"/>
                </a:cubicBezTo>
                <a:close/>
                <a:moveTo>
                  <a:pt x="96203" y="421379"/>
                </a:moveTo>
                <a:cubicBezTo>
                  <a:pt x="97155" y="421379"/>
                  <a:pt x="98108" y="420426"/>
                  <a:pt x="98108" y="419474"/>
                </a:cubicBezTo>
                <a:cubicBezTo>
                  <a:pt x="99060" y="420426"/>
                  <a:pt x="99060" y="420426"/>
                  <a:pt x="100013" y="421379"/>
                </a:cubicBezTo>
                <a:cubicBezTo>
                  <a:pt x="100013" y="421379"/>
                  <a:pt x="100013" y="422331"/>
                  <a:pt x="100013" y="422331"/>
                </a:cubicBezTo>
                <a:cubicBezTo>
                  <a:pt x="100013" y="422331"/>
                  <a:pt x="100013" y="422331"/>
                  <a:pt x="100013" y="422331"/>
                </a:cubicBezTo>
                <a:cubicBezTo>
                  <a:pt x="100013" y="422331"/>
                  <a:pt x="100013" y="422331"/>
                  <a:pt x="100013" y="422331"/>
                </a:cubicBezTo>
                <a:cubicBezTo>
                  <a:pt x="100013" y="422331"/>
                  <a:pt x="100013" y="422331"/>
                  <a:pt x="100013" y="422331"/>
                </a:cubicBezTo>
                <a:cubicBezTo>
                  <a:pt x="98108" y="423284"/>
                  <a:pt x="97155" y="422331"/>
                  <a:pt x="96203" y="421379"/>
                </a:cubicBezTo>
                <a:close/>
                <a:moveTo>
                  <a:pt x="101918" y="426141"/>
                </a:moveTo>
                <a:cubicBezTo>
                  <a:pt x="100965" y="425189"/>
                  <a:pt x="100013" y="424236"/>
                  <a:pt x="99060" y="423284"/>
                </a:cubicBezTo>
                <a:lnTo>
                  <a:pt x="99060" y="423284"/>
                </a:lnTo>
                <a:cubicBezTo>
                  <a:pt x="99060" y="423284"/>
                  <a:pt x="99060" y="423284"/>
                  <a:pt x="100013" y="423284"/>
                </a:cubicBezTo>
                <a:cubicBezTo>
                  <a:pt x="100965" y="424236"/>
                  <a:pt x="100965" y="425189"/>
                  <a:pt x="101918" y="426141"/>
                </a:cubicBezTo>
                <a:cubicBezTo>
                  <a:pt x="101918" y="425189"/>
                  <a:pt x="101918" y="426141"/>
                  <a:pt x="101918" y="426141"/>
                </a:cubicBezTo>
                <a:close/>
                <a:moveTo>
                  <a:pt x="101918" y="425189"/>
                </a:moveTo>
                <a:cubicBezTo>
                  <a:pt x="101918" y="424236"/>
                  <a:pt x="101918" y="424236"/>
                  <a:pt x="101918" y="425189"/>
                </a:cubicBezTo>
                <a:cubicBezTo>
                  <a:pt x="101918" y="424236"/>
                  <a:pt x="101918" y="424236"/>
                  <a:pt x="101918" y="425189"/>
                </a:cubicBezTo>
                <a:cubicBezTo>
                  <a:pt x="100965" y="424236"/>
                  <a:pt x="100965" y="423284"/>
                  <a:pt x="100013" y="423284"/>
                </a:cubicBezTo>
                <a:cubicBezTo>
                  <a:pt x="100013" y="423284"/>
                  <a:pt x="100013" y="423284"/>
                  <a:pt x="100965" y="423284"/>
                </a:cubicBezTo>
                <a:lnTo>
                  <a:pt x="100965" y="423284"/>
                </a:lnTo>
                <a:cubicBezTo>
                  <a:pt x="100965" y="423284"/>
                  <a:pt x="100965" y="423284"/>
                  <a:pt x="100965" y="423284"/>
                </a:cubicBezTo>
                <a:cubicBezTo>
                  <a:pt x="100965" y="423284"/>
                  <a:pt x="100965" y="423284"/>
                  <a:pt x="100965" y="423284"/>
                </a:cubicBezTo>
                <a:cubicBezTo>
                  <a:pt x="100965" y="423284"/>
                  <a:pt x="100965" y="424236"/>
                  <a:pt x="100965" y="424236"/>
                </a:cubicBezTo>
                <a:cubicBezTo>
                  <a:pt x="100965" y="425189"/>
                  <a:pt x="101918" y="426141"/>
                  <a:pt x="101918" y="427094"/>
                </a:cubicBezTo>
                <a:cubicBezTo>
                  <a:pt x="101918" y="425189"/>
                  <a:pt x="101918" y="425189"/>
                  <a:pt x="101918" y="425189"/>
                </a:cubicBezTo>
                <a:close/>
                <a:moveTo>
                  <a:pt x="102870" y="427094"/>
                </a:moveTo>
                <a:cubicBezTo>
                  <a:pt x="102870" y="427094"/>
                  <a:pt x="102870" y="427094"/>
                  <a:pt x="102870" y="427094"/>
                </a:cubicBezTo>
                <a:cubicBezTo>
                  <a:pt x="102870" y="427094"/>
                  <a:pt x="102870" y="427094"/>
                  <a:pt x="102870" y="427094"/>
                </a:cubicBezTo>
                <a:lnTo>
                  <a:pt x="102870" y="427094"/>
                </a:lnTo>
                <a:cubicBezTo>
                  <a:pt x="102870" y="427094"/>
                  <a:pt x="102870" y="427094"/>
                  <a:pt x="102870" y="427094"/>
                </a:cubicBezTo>
                <a:close/>
                <a:moveTo>
                  <a:pt x="102870" y="428046"/>
                </a:moveTo>
                <a:cubicBezTo>
                  <a:pt x="102870" y="428046"/>
                  <a:pt x="102870" y="428046"/>
                  <a:pt x="102870" y="428046"/>
                </a:cubicBezTo>
                <a:cubicBezTo>
                  <a:pt x="102870" y="428999"/>
                  <a:pt x="102870" y="428046"/>
                  <a:pt x="102870" y="428046"/>
                </a:cubicBezTo>
                <a:cubicBezTo>
                  <a:pt x="102870" y="428046"/>
                  <a:pt x="102870" y="428046"/>
                  <a:pt x="102870" y="428046"/>
                </a:cubicBezTo>
                <a:close/>
                <a:moveTo>
                  <a:pt x="100965" y="430904"/>
                </a:moveTo>
                <a:cubicBezTo>
                  <a:pt x="101918" y="430904"/>
                  <a:pt x="102870" y="429951"/>
                  <a:pt x="102870" y="428999"/>
                </a:cubicBezTo>
                <a:cubicBezTo>
                  <a:pt x="102870" y="428999"/>
                  <a:pt x="103823" y="428046"/>
                  <a:pt x="103823" y="428046"/>
                </a:cubicBezTo>
                <a:cubicBezTo>
                  <a:pt x="103823" y="428046"/>
                  <a:pt x="103823" y="428046"/>
                  <a:pt x="103823" y="428046"/>
                </a:cubicBezTo>
                <a:cubicBezTo>
                  <a:pt x="103823" y="431856"/>
                  <a:pt x="102870" y="432809"/>
                  <a:pt x="100965" y="430904"/>
                </a:cubicBezTo>
                <a:close/>
              </a:path>
            </a:pathLst>
          </a:custGeom>
          <a:solidFill>
            <a:schemeClr val="lt1">
              <a:alpha val="5098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3" name="Google Shape;1423;p47"/>
          <p:cNvSpPr txBox="1">
            <a:spLocks noGrp="1"/>
          </p:cNvSpPr>
          <p:nvPr>
            <p:ph type="title"/>
          </p:nvPr>
        </p:nvSpPr>
        <p:spPr>
          <a:xfrm>
            <a:off x="6645059" y="880508"/>
            <a:ext cx="2178940" cy="16354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</a:pPr>
            <a:r>
              <a:rPr lang="ar-SA" sz="2800" dirty="0">
                <a:solidFill>
                  <a:srgbClr val="000000"/>
                </a:solidFill>
                <a:cs typeface="MCS Modern S_U normal." pitchFamily="2" charset="-78"/>
              </a:rPr>
              <a:t>حل تمرين(4)</a:t>
            </a:r>
            <a:br>
              <a:rPr lang="ar-SA" sz="2800" dirty="0">
                <a:solidFill>
                  <a:srgbClr val="000000"/>
                </a:solidFill>
                <a:cs typeface="MCS Modern S_U normal." pitchFamily="2" charset="-78"/>
              </a:rPr>
            </a:br>
            <a:r>
              <a:rPr lang="ar-SA" sz="2800" dirty="0">
                <a:solidFill>
                  <a:srgbClr val="000000"/>
                </a:solidFill>
                <a:cs typeface="MCS Modern S_U normal." pitchFamily="2" charset="-78"/>
              </a:rPr>
              <a:t>من كتاب الطالب</a:t>
            </a:r>
            <a:endParaRPr sz="2800" dirty="0">
              <a:solidFill>
                <a:srgbClr val="000000"/>
              </a:solidFill>
              <a:cs typeface="MCS Modern S_U normal." pitchFamily="2" charset="-78"/>
            </a:endParaRPr>
          </a:p>
        </p:txBody>
      </p:sp>
      <p:sp>
        <p:nvSpPr>
          <p:cNvPr id="1424" name="Google Shape;1424;p47"/>
          <p:cNvSpPr/>
          <p:nvPr/>
        </p:nvSpPr>
        <p:spPr>
          <a:xfrm rot="8321483">
            <a:off x="10228132" y="5440207"/>
            <a:ext cx="1682451" cy="480542"/>
          </a:xfrm>
          <a:custGeom>
            <a:avLst/>
            <a:gdLst/>
            <a:ahLst/>
            <a:cxnLst/>
            <a:rect l="l" t="t" r="r" b="b"/>
            <a:pathLst>
              <a:path w="7659384" h="1673412" extrusionOk="0">
                <a:moveTo>
                  <a:pt x="197437" y="0"/>
                </a:moveTo>
                <a:lnTo>
                  <a:pt x="7604587" y="0"/>
                </a:lnTo>
                <a:lnTo>
                  <a:pt x="7349060" y="196414"/>
                </a:lnTo>
                <a:lnTo>
                  <a:pt x="7659384" y="434947"/>
                </a:lnTo>
                <a:lnTo>
                  <a:pt x="7659384" y="462083"/>
                </a:lnTo>
                <a:lnTo>
                  <a:pt x="7349061" y="700616"/>
                </a:lnTo>
                <a:lnTo>
                  <a:pt x="7658358" y="938359"/>
                </a:lnTo>
                <a:lnTo>
                  <a:pt x="7349060" y="1176104"/>
                </a:lnTo>
                <a:lnTo>
                  <a:pt x="7659384" y="1414637"/>
                </a:lnTo>
                <a:lnTo>
                  <a:pt x="7659384" y="1441774"/>
                </a:lnTo>
                <a:lnTo>
                  <a:pt x="7358029" y="1673412"/>
                </a:lnTo>
                <a:lnTo>
                  <a:pt x="211955" y="1673412"/>
                </a:lnTo>
                <a:lnTo>
                  <a:pt x="327976" y="1584232"/>
                </a:lnTo>
                <a:lnTo>
                  <a:pt x="0" y="1332130"/>
                </a:lnTo>
                <a:lnTo>
                  <a:pt x="327975" y="1080030"/>
                </a:lnTo>
                <a:lnTo>
                  <a:pt x="18678" y="842286"/>
                </a:lnTo>
                <a:lnTo>
                  <a:pt x="327976" y="604542"/>
                </a:lnTo>
                <a:lnTo>
                  <a:pt x="0" y="352440"/>
                </a:lnTo>
                <a:lnTo>
                  <a:pt x="327975" y="100340"/>
                </a:lnTo>
                <a:close/>
              </a:path>
            </a:pathLst>
          </a:custGeom>
          <a:solidFill>
            <a:schemeClr val="lt1">
              <a:alpha val="50980"/>
            </a:schemeClr>
          </a:solidFill>
          <a:ln>
            <a:noFill/>
          </a:ln>
        </p:spPr>
        <p:txBody>
          <a:bodyPr spcFirstLastPara="1" wrap="square" lIns="245700" tIns="122825" rIns="245700" bIns="1228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/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AA9E1B49-B784-49FA-BF31-312C1F35CE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50353" y="2273941"/>
            <a:ext cx="3831242" cy="3390224"/>
          </a:xfrm>
          <a:prstGeom prst="rect">
            <a:avLst/>
          </a:prstGeom>
          <a:ln>
            <a:noFill/>
          </a:ln>
          <a:effectLst>
            <a:glow rad="101600">
              <a:schemeClr val="accent4">
                <a:lumMod val="50000"/>
                <a:alpha val="60000"/>
              </a:schemeClr>
            </a:glow>
            <a:outerShdw blurRad="190500" algn="tl" rotWithShape="0">
              <a:srgbClr val="000000">
                <a:alpha val="70000"/>
              </a:srgbClr>
            </a:outerShdw>
          </a:effectLst>
        </p:spPr>
      </p:pic>
      <p:grpSp>
        <p:nvGrpSpPr>
          <p:cNvPr id="1397" name="Google Shape;1397;p47"/>
          <p:cNvGrpSpPr/>
          <p:nvPr/>
        </p:nvGrpSpPr>
        <p:grpSpPr>
          <a:xfrm>
            <a:off x="10827517" y="2114797"/>
            <a:ext cx="402122" cy="398946"/>
            <a:chOff x="9479277" y="3818260"/>
            <a:chExt cx="437755" cy="434298"/>
          </a:xfrm>
        </p:grpSpPr>
        <p:sp>
          <p:nvSpPr>
            <p:cNvPr id="1398" name="Google Shape;1398;p47"/>
            <p:cNvSpPr/>
            <p:nvPr/>
          </p:nvSpPr>
          <p:spPr>
            <a:xfrm>
              <a:off x="9479277" y="3830158"/>
              <a:ext cx="422400" cy="422400"/>
            </a:xfrm>
            <a:prstGeom prst="ellipse">
              <a:avLst/>
            </a:prstGeom>
            <a:gradFill>
              <a:gsLst>
                <a:gs pos="0">
                  <a:srgbClr val="FDF8E9"/>
                </a:gs>
                <a:gs pos="100000">
                  <a:srgbClr val="F1D173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outerShdw blurRad="88900" dist="50800" dir="8100000" algn="tr" rotWithShape="0">
                <a:srgbClr val="000000">
                  <a:alpha val="698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9" name="Google Shape;1399;p47"/>
            <p:cNvSpPr/>
            <p:nvPr/>
          </p:nvSpPr>
          <p:spPr>
            <a:xfrm>
              <a:off x="9601133" y="3818260"/>
              <a:ext cx="315900" cy="315900"/>
            </a:xfrm>
            <a:prstGeom prst="ellipse">
              <a:avLst/>
            </a:prstGeom>
            <a:gradFill>
              <a:gsLst>
                <a:gs pos="0">
                  <a:srgbClr val="FDF8E9"/>
                </a:gs>
                <a:gs pos="100000">
                  <a:srgbClr val="F1D173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outerShdw blurRad="88900" dist="101600" dir="8100000" algn="tr" rotWithShape="0">
                <a:srgbClr val="000000">
                  <a:alpha val="3176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7" name="صورة 6">
            <a:extLst>
              <a:ext uri="{FF2B5EF4-FFF2-40B4-BE49-F238E27FC236}">
                <a16:creationId xmlns:a16="http://schemas.microsoft.com/office/drawing/2014/main" id="{ED71F104-6C36-4300-BFAE-8D782BBE81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1538" y="2114797"/>
            <a:ext cx="4684597" cy="3192376"/>
          </a:xfrm>
          <a:prstGeom prst="rect">
            <a:avLst/>
          </a:prstGeom>
        </p:spPr>
      </p:pic>
      <p:grpSp>
        <p:nvGrpSpPr>
          <p:cNvPr id="1383" name="Google Shape;1383;p47"/>
          <p:cNvGrpSpPr/>
          <p:nvPr/>
        </p:nvGrpSpPr>
        <p:grpSpPr>
          <a:xfrm>
            <a:off x="959730" y="2089696"/>
            <a:ext cx="402122" cy="398946"/>
            <a:chOff x="9479277" y="3818260"/>
            <a:chExt cx="437755" cy="434298"/>
          </a:xfrm>
        </p:grpSpPr>
        <p:sp>
          <p:nvSpPr>
            <p:cNvPr id="1384" name="Google Shape;1384;p47"/>
            <p:cNvSpPr/>
            <p:nvPr/>
          </p:nvSpPr>
          <p:spPr>
            <a:xfrm>
              <a:off x="9479277" y="3830158"/>
              <a:ext cx="422400" cy="422400"/>
            </a:xfrm>
            <a:prstGeom prst="ellipse">
              <a:avLst/>
            </a:prstGeom>
            <a:gradFill>
              <a:gsLst>
                <a:gs pos="0">
                  <a:srgbClr val="FDF8E9"/>
                </a:gs>
                <a:gs pos="100000">
                  <a:srgbClr val="F1D173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outerShdw blurRad="88900" dist="50800" dir="8100000" algn="tr" rotWithShape="0">
                <a:srgbClr val="000000">
                  <a:alpha val="698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5" name="Google Shape;1385;p47"/>
            <p:cNvSpPr/>
            <p:nvPr/>
          </p:nvSpPr>
          <p:spPr>
            <a:xfrm>
              <a:off x="9601133" y="3818260"/>
              <a:ext cx="315900" cy="315900"/>
            </a:xfrm>
            <a:prstGeom prst="ellipse">
              <a:avLst/>
            </a:prstGeom>
            <a:gradFill>
              <a:gsLst>
                <a:gs pos="0">
                  <a:srgbClr val="FDF8E9"/>
                </a:gs>
                <a:gs pos="100000">
                  <a:srgbClr val="F1D173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outerShdw blurRad="88900" dist="101600" dir="8100000" algn="tr" rotWithShape="0">
                <a:srgbClr val="000000">
                  <a:alpha val="3176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400" name="Google Shape;1400;p47"/>
          <p:cNvGrpSpPr/>
          <p:nvPr/>
        </p:nvGrpSpPr>
        <p:grpSpPr>
          <a:xfrm rot="1400171">
            <a:off x="342284" y="5395086"/>
            <a:ext cx="2665982" cy="570790"/>
            <a:chOff x="4807082" y="4027129"/>
            <a:chExt cx="6172201" cy="1321476"/>
          </a:xfrm>
        </p:grpSpPr>
        <p:sp>
          <p:nvSpPr>
            <p:cNvPr id="1401" name="Google Shape;1401;p47"/>
            <p:cNvSpPr/>
            <p:nvPr/>
          </p:nvSpPr>
          <p:spPr>
            <a:xfrm>
              <a:off x="4807082" y="4027129"/>
              <a:ext cx="6158864" cy="1313907"/>
            </a:xfrm>
            <a:custGeom>
              <a:avLst/>
              <a:gdLst/>
              <a:ahLst/>
              <a:cxnLst/>
              <a:rect l="l" t="t" r="r" b="b"/>
              <a:pathLst>
                <a:path w="6158864" h="1313907" extrusionOk="0">
                  <a:moveTo>
                    <a:pt x="6157913" y="205011"/>
                  </a:moveTo>
                  <a:cubicBezTo>
                    <a:pt x="6157913" y="205011"/>
                    <a:pt x="4492943" y="-197897"/>
                    <a:pt x="3078480" y="125953"/>
                  </a:cubicBezTo>
                  <a:cubicBezTo>
                    <a:pt x="1694498" y="443136"/>
                    <a:pt x="0" y="205011"/>
                    <a:pt x="0" y="205011"/>
                  </a:cubicBezTo>
                  <a:lnTo>
                    <a:pt x="678180" y="689833"/>
                  </a:lnTo>
                  <a:lnTo>
                    <a:pt x="0" y="1174656"/>
                  </a:lnTo>
                  <a:cubicBezTo>
                    <a:pt x="0" y="1174656"/>
                    <a:pt x="1691640" y="1477551"/>
                    <a:pt x="3079433" y="1189896"/>
                  </a:cubicBezTo>
                  <a:cubicBezTo>
                    <a:pt x="4495800" y="895573"/>
                    <a:pt x="6158865" y="1174656"/>
                    <a:pt x="6158865" y="1174656"/>
                  </a:cubicBezTo>
                  <a:lnTo>
                    <a:pt x="5480685" y="689833"/>
                  </a:lnTo>
                  <a:lnTo>
                    <a:pt x="6157913" y="20501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2" name="Google Shape;1402;p47"/>
            <p:cNvSpPr/>
            <p:nvPr/>
          </p:nvSpPr>
          <p:spPr>
            <a:xfrm>
              <a:off x="5010273" y="4035752"/>
              <a:ext cx="5969010" cy="1312853"/>
            </a:xfrm>
            <a:custGeom>
              <a:avLst/>
              <a:gdLst/>
              <a:ahLst/>
              <a:cxnLst/>
              <a:rect l="l" t="t" r="r" b="b"/>
              <a:pathLst>
                <a:path w="5969010" h="1312853" extrusionOk="0">
                  <a:moveTo>
                    <a:pt x="5752538" y="1019117"/>
                  </a:moveTo>
                  <a:lnTo>
                    <a:pt x="5775035" y="1035200"/>
                  </a:lnTo>
                  <a:lnTo>
                    <a:pt x="5708887" y="1137766"/>
                  </a:lnTo>
                  <a:lnTo>
                    <a:pt x="5687025" y="1134862"/>
                  </a:lnTo>
                  <a:lnTo>
                    <a:pt x="5678474" y="1133957"/>
                  </a:lnTo>
                  <a:close/>
                  <a:moveTo>
                    <a:pt x="5540601" y="867605"/>
                  </a:moveTo>
                  <a:lnTo>
                    <a:pt x="5563099" y="883689"/>
                  </a:lnTo>
                  <a:lnTo>
                    <a:pt x="5419390" y="1106518"/>
                  </a:lnTo>
                  <a:lnTo>
                    <a:pt x="5388620" y="1103259"/>
                  </a:lnTo>
                  <a:close/>
                  <a:moveTo>
                    <a:pt x="330092" y="802167"/>
                  </a:moveTo>
                  <a:lnTo>
                    <a:pt x="65587" y="1212295"/>
                  </a:lnTo>
                  <a:lnTo>
                    <a:pt x="35516" y="1207957"/>
                  </a:lnTo>
                  <a:lnTo>
                    <a:pt x="269103" y="845767"/>
                  </a:lnTo>
                  <a:close/>
                  <a:moveTo>
                    <a:pt x="5311112" y="703546"/>
                  </a:moveTo>
                  <a:lnTo>
                    <a:pt x="5333609" y="719629"/>
                  </a:lnTo>
                  <a:lnTo>
                    <a:pt x="5100292" y="1081400"/>
                  </a:lnTo>
                  <a:lnTo>
                    <a:pt x="5068910" y="1079093"/>
                  </a:lnTo>
                  <a:close/>
                  <a:moveTo>
                    <a:pt x="1260790" y="288998"/>
                  </a:moveTo>
                  <a:lnTo>
                    <a:pt x="1293398" y="289404"/>
                  </a:lnTo>
                  <a:lnTo>
                    <a:pt x="657873" y="1274820"/>
                  </a:lnTo>
                  <a:lnTo>
                    <a:pt x="626707" y="1272179"/>
                  </a:lnTo>
                  <a:close/>
                  <a:moveTo>
                    <a:pt x="958248" y="285231"/>
                  </a:moveTo>
                  <a:lnTo>
                    <a:pt x="990856" y="285637"/>
                  </a:lnTo>
                  <a:lnTo>
                    <a:pt x="369681" y="1248801"/>
                  </a:lnTo>
                  <a:lnTo>
                    <a:pt x="339124" y="1245215"/>
                  </a:lnTo>
                  <a:close/>
                  <a:moveTo>
                    <a:pt x="1598898" y="282248"/>
                  </a:moveTo>
                  <a:lnTo>
                    <a:pt x="946009" y="1294587"/>
                  </a:lnTo>
                  <a:lnTo>
                    <a:pt x="914064" y="1293155"/>
                  </a:lnTo>
                  <a:lnTo>
                    <a:pt x="1564968" y="283892"/>
                  </a:lnTo>
                  <a:close/>
                  <a:moveTo>
                    <a:pt x="637918" y="273899"/>
                  </a:moveTo>
                  <a:lnTo>
                    <a:pt x="669750" y="275509"/>
                  </a:lnTo>
                  <a:lnTo>
                    <a:pt x="429957" y="647320"/>
                  </a:lnTo>
                  <a:lnTo>
                    <a:pt x="407460" y="631237"/>
                  </a:lnTo>
                  <a:close/>
                  <a:moveTo>
                    <a:pt x="1939451" y="262224"/>
                  </a:moveTo>
                  <a:lnTo>
                    <a:pt x="1264441" y="1308865"/>
                  </a:lnTo>
                  <a:lnTo>
                    <a:pt x="1232495" y="1307432"/>
                  </a:lnTo>
                  <a:lnTo>
                    <a:pt x="1904818" y="264960"/>
                  </a:lnTo>
                  <a:close/>
                  <a:moveTo>
                    <a:pt x="347927" y="257010"/>
                  </a:moveTo>
                  <a:lnTo>
                    <a:pt x="379151" y="259561"/>
                  </a:lnTo>
                  <a:lnTo>
                    <a:pt x="224021" y="500099"/>
                  </a:lnTo>
                  <a:lnTo>
                    <a:pt x="201524" y="484016"/>
                  </a:lnTo>
                  <a:close/>
                  <a:moveTo>
                    <a:pt x="2235992" y="233727"/>
                  </a:moveTo>
                  <a:lnTo>
                    <a:pt x="1540030" y="1312853"/>
                  </a:lnTo>
                  <a:lnTo>
                    <a:pt x="1507354" y="1312553"/>
                  </a:lnTo>
                  <a:lnTo>
                    <a:pt x="2200514" y="237772"/>
                  </a:lnTo>
                  <a:close/>
                  <a:moveTo>
                    <a:pt x="68664" y="233483"/>
                  </a:moveTo>
                  <a:lnTo>
                    <a:pt x="96550" y="236476"/>
                  </a:lnTo>
                  <a:lnTo>
                    <a:pt x="99450" y="236713"/>
                  </a:lnTo>
                  <a:lnTo>
                    <a:pt x="22497" y="356033"/>
                  </a:lnTo>
                  <a:lnTo>
                    <a:pt x="0" y="339950"/>
                  </a:lnTo>
                  <a:close/>
                  <a:moveTo>
                    <a:pt x="5968510" y="204109"/>
                  </a:moveTo>
                  <a:lnTo>
                    <a:pt x="5969010" y="204225"/>
                  </a:lnTo>
                  <a:lnTo>
                    <a:pt x="5967943" y="204988"/>
                  </a:lnTo>
                  <a:close/>
                  <a:moveTo>
                    <a:pt x="2559448" y="188734"/>
                  </a:moveTo>
                  <a:lnTo>
                    <a:pt x="1838040" y="1307317"/>
                  </a:lnTo>
                  <a:lnTo>
                    <a:pt x="1822942" y="1308083"/>
                  </a:lnTo>
                  <a:lnTo>
                    <a:pt x="1804451" y="1308433"/>
                  </a:lnTo>
                  <a:lnTo>
                    <a:pt x="2522938" y="194379"/>
                  </a:lnTo>
                  <a:close/>
                  <a:moveTo>
                    <a:pt x="5672039" y="143909"/>
                  </a:moveTo>
                  <a:lnTo>
                    <a:pt x="5686758" y="146331"/>
                  </a:lnTo>
                  <a:lnTo>
                    <a:pt x="5701466" y="149246"/>
                  </a:lnTo>
                  <a:lnTo>
                    <a:pt x="5406801" y="606141"/>
                  </a:lnTo>
                  <a:lnTo>
                    <a:pt x="5345812" y="649741"/>
                  </a:lnTo>
                  <a:close/>
                  <a:moveTo>
                    <a:pt x="2903026" y="122531"/>
                  </a:moveTo>
                  <a:lnTo>
                    <a:pt x="2150583" y="1289233"/>
                  </a:lnTo>
                  <a:lnTo>
                    <a:pt x="2115751" y="1292276"/>
                  </a:lnTo>
                  <a:lnTo>
                    <a:pt x="2865287" y="130080"/>
                  </a:lnTo>
                  <a:lnTo>
                    <a:pt x="2889578" y="125167"/>
                  </a:lnTo>
                  <a:close/>
                  <a:moveTo>
                    <a:pt x="5393069" y="98009"/>
                  </a:moveTo>
                  <a:lnTo>
                    <a:pt x="5422785" y="102898"/>
                  </a:lnTo>
                  <a:lnTo>
                    <a:pt x="4801839" y="1065709"/>
                  </a:lnTo>
                  <a:lnTo>
                    <a:pt x="4769677" y="1064612"/>
                  </a:lnTo>
                  <a:close/>
                  <a:moveTo>
                    <a:pt x="5090307" y="59442"/>
                  </a:moveTo>
                  <a:lnTo>
                    <a:pt x="5120743" y="63215"/>
                  </a:lnTo>
                  <a:lnTo>
                    <a:pt x="4481142" y="1054951"/>
                  </a:lnTo>
                  <a:lnTo>
                    <a:pt x="4448255" y="1054978"/>
                  </a:lnTo>
                  <a:close/>
                  <a:moveTo>
                    <a:pt x="3273043" y="56819"/>
                  </a:moveTo>
                  <a:lnTo>
                    <a:pt x="2501927" y="1252477"/>
                  </a:lnTo>
                  <a:lnTo>
                    <a:pt x="2466056" y="1257131"/>
                  </a:lnTo>
                  <a:lnTo>
                    <a:pt x="3236987" y="61760"/>
                  </a:lnTo>
                  <a:close/>
                  <a:moveTo>
                    <a:pt x="4806133" y="31791"/>
                  </a:moveTo>
                  <a:lnTo>
                    <a:pt x="4837493" y="34131"/>
                  </a:lnTo>
                  <a:lnTo>
                    <a:pt x="4178034" y="1056659"/>
                  </a:lnTo>
                  <a:lnTo>
                    <a:pt x="4144556" y="1057601"/>
                  </a:lnTo>
                  <a:close/>
                  <a:moveTo>
                    <a:pt x="3600155" y="20733"/>
                  </a:moveTo>
                  <a:lnTo>
                    <a:pt x="2841014" y="1197823"/>
                  </a:lnTo>
                  <a:lnTo>
                    <a:pt x="2803844" y="1204491"/>
                  </a:lnTo>
                  <a:lnTo>
                    <a:pt x="3565349" y="23735"/>
                  </a:lnTo>
                  <a:close/>
                  <a:moveTo>
                    <a:pt x="4516246" y="10158"/>
                  </a:moveTo>
                  <a:lnTo>
                    <a:pt x="4547607" y="12498"/>
                  </a:lnTo>
                  <a:lnTo>
                    <a:pt x="3866516" y="1068567"/>
                  </a:lnTo>
                  <a:lnTo>
                    <a:pt x="3832345" y="1070583"/>
                  </a:lnTo>
                  <a:close/>
                  <a:moveTo>
                    <a:pt x="3913499" y="3169"/>
                  </a:moveTo>
                  <a:lnTo>
                    <a:pt x="3182178" y="1137123"/>
                  </a:lnTo>
                  <a:lnTo>
                    <a:pt x="3157572" y="1140436"/>
                  </a:lnTo>
                  <a:lnTo>
                    <a:pt x="3145792" y="1142576"/>
                  </a:lnTo>
                  <a:lnTo>
                    <a:pt x="3879711" y="4593"/>
                  </a:lnTo>
                  <a:close/>
                  <a:moveTo>
                    <a:pt x="4230571" y="0"/>
                  </a:moveTo>
                  <a:lnTo>
                    <a:pt x="4242934" y="382"/>
                  </a:lnTo>
                  <a:lnTo>
                    <a:pt x="3537846" y="1093657"/>
                  </a:lnTo>
                  <a:lnTo>
                    <a:pt x="3502851" y="1096954"/>
                  </a:lnTo>
                  <a:lnTo>
                    <a:pt x="4210265" y="7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0" name="Google Shape;1423;p47">
            <a:extLst>
              <a:ext uri="{FF2B5EF4-FFF2-40B4-BE49-F238E27FC236}">
                <a16:creationId xmlns:a16="http://schemas.microsoft.com/office/drawing/2014/main" id="{5605DA7E-FEAA-4D95-ADE4-7E0A4B2C4D61}"/>
              </a:ext>
            </a:extLst>
          </p:cNvPr>
          <p:cNvSpPr txBox="1">
            <a:spLocks/>
          </p:cNvSpPr>
          <p:nvPr/>
        </p:nvSpPr>
        <p:spPr>
          <a:xfrm rot="1234921">
            <a:off x="-125184" y="5393604"/>
            <a:ext cx="3496995" cy="5017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Just Another Hand"/>
              <a:buNone/>
              <a:defRPr sz="6000" b="0" i="0" u="none" strike="noStrike" cap="none">
                <a:solidFill>
                  <a:schemeClr val="lt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0"/>
              <a:buFont typeface="Just Another Hand"/>
              <a:buNone/>
              <a:defRPr sz="15000" b="0" i="0" u="none" strike="noStrike" cap="none">
                <a:solidFill>
                  <a:schemeClr val="lt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0"/>
              <a:buFont typeface="Just Another Hand"/>
              <a:buNone/>
              <a:defRPr sz="15000" b="0" i="0" u="none" strike="noStrike" cap="none">
                <a:solidFill>
                  <a:schemeClr val="lt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0"/>
              <a:buFont typeface="Just Another Hand"/>
              <a:buNone/>
              <a:defRPr sz="15000" b="0" i="0" u="none" strike="noStrike" cap="none">
                <a:solidFill>
                  <a:schemeClr val="lt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0"/>
              <a:buFont typeface="Just Another Hand"/>
              <a:buNone/>
              <a:defRPr sz="15000" b="0" i="0" u="none" strike="noStrike" cap="none">
                <a:solidFill>
                  <a:schemeClr val="lt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0"/>
              <a:buFont typeface="Just Another Hand"/>
              <a:buNone/>
              <a:defRPr sz="15000" b="0" i="0" u="none" strike="noStrike" cap="none">
                <a:solidFill>
                  <a:schemeClr val="lt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0"/>
              <a:buFont typeface="Just Another Hand"/>
              <a:buNone/>
              <a:defRPr sz="15000" b="0" i="0" u="none" strike="noStrike" cap="none">
                <a:solidFill>
                  <a:schemeClr val="lt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0"/>
              <a:buFont typeface="Just Another Hand"/>
              <a:buNone/>
              <a:defRPr sz="15000" b="0" i="0" u="none" strike="noStrike" cap="none">
                <a:solidFill>
                  <a:schemeClr val="lt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0"/>
              <a:buFont typeface="Just Another Hand"/>
              <a:buNone/>
              <a:defRPr sz="15000" b="0" i="0" u="none" strike="noStrike" cap="none">
                <a:solidFill>
                  <a:schemeClr val="lt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9pPr>
          </a:lstStyle>
          <a:p>
            <a:pPr algn="ctr">
              <a:buSzPts val="7000"/>
            </a:pPr>
            <a:r>
              <a:rPr lang="ar-SA" sz="2000" dirty="0">
                <a:solidFill>
                  <a:srgbClr val="7030A0"/>
                </a:solidFill>
                <a:cs typeface="MCS Modern S_U normal." pitchFamily="2" charset="-78"/>
              </a:rPr>
              <a:t>الواجب البيتي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82" grpId="0" animBg="1"/>
      <p:bldP spid="1423" grpId="0"/>
      <p:bldP spid="60" grpId="0"/>
    </p:bldLst>
  </p:timing>
</p:sld>
</file>

<file path=ppt/theme/theme1.xml><?xml version="1.0" encoding="utf-8"?>
<a:theme xmlns:a="http://schemas.openxmlformats.org/drawingml/2006/main" name="SlidesMania">
  <a:themeElements>
    <a:clrScheme name="Simple Light">
      <a:dk1>
        <a:srgbClr val="000000"/>
      </a:dk1>
      <a:lt1>
        <a:srgbClr val="FFFFFF"/>
      </a:lt1>
      <a:dk2>
        <a:srgbClr val="3B3B3B"/>
      </a:dk2>
      <a:lt2>
        <a:srgbClr val="D8D8D8"/>
      </a:lt2>
      <a:accent1>
        <a:srgbClr val="D9EAD3"/>
      </a:accent1>
      <a:accent2>
        <a:srgbClr val="F9E6AB"/>
      </a:accent2>
      <a:accent3>
        <a:srgbClr val="CFE2F3"/>
      </a:accent3>
      <a:accent4>
        <a:srgbClr val="EAD1DC"/>
      </a:accent4>
      <a:accent5>
        <a:srgbClr val="D9D2E9"/>
      </a:accent5>
      <a:accent6>
        <a:srgbClr val="C1E6EA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SlidesMania">
  <a:themeElements>
    <a:clrScheme name="Simple Light">
      <a:dk1>
        <a:srgbClr val="000000"/>
      </a:dk1>
      <a:lt1>
        <a:srgbClr val="FFFFFF"/>
      </a:lt1>
      <a:dk2>
        <a:srgbClr val="3B3B3B"/>
      </a:dk2>
      <a:lt2>
        <a:srgbClr val="D8D8D8"/>
      </a:lt2>
      <a:accent1>
        <a:srgbClr val="D9EAD3"/>
      </a:accent1>
      <a:accent2>
        <a:srgbClr val="F9E6AB"/>
      </a:accent2>
      <a:accent3>
        <a:srgbClr val="CFE2F3"/>
      </a:accent3>
      <a:accent4>
        <a:srgbClr val="EAD1DC"/>
      </a:accent4>
      <a:accent5>
        <a:srgbClr val="D9D2E9"/>
      </a:accent5>
      <a:accent6>
        <a:srgbClr val="C1E6EA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Geeza Pro Regular"/>
        <a:ea typeface="Geeza Pro Regular"/>
        <a:cs typeface="Geeza Pro Regular"/>
      </a:majorFont>
      <a:minorFont>
        <a:latin typeface="Geeza Pro Regular"/>
        <a:ea typeface="Geeza Pro Regular"/>
        <a:cs typeface="Geeza Pro Regular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Geeza Pro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1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211</TotalTime>
  <Words>88</Words>
  <Application>Microsoft Office PowerPoint</Application>
  <PresentationFormat>شاشة عريضة</PresentationFormat>
  <Paragraphs>34</Paragraphs>
  <Slides>12</Slides>
  <Notes>8</Notes>
  <HiddenSlides>0</HiddenSlides>
  <MMClips>3</MMClips>
  <ScaleCrop>false</ScaleCrop>
  <HeadingPairs>
    <vt:vector size="6" baseType="variant">
      <vt:variant>
        <vt:lpstr>الخطوط المستخدمة</vt:lpstr>
      </vt:variant>
      <vt:variant>
        <vt:i4>18</vt:i4>
      </vt:variant>
      <vt:variant>
        <vt:lpstr>نسق</vt:lpstr>
      </vt:variant>
      <vt:variant>
        <vt:i4>3</vt:i4>
      </vt:variant>
      <vt:variant>
        <vt:lpstr>عناوين الشرائح</vt:lpstr>
      </vt:variant>
      <vt:variant>
        <vt:i4>12</vt:i4>
      </vt:variant>
    </vt:vector>
  </HeadingPairs>
  <TitlesOfParts>
    <vt:vector size="33" baseType="lpstr">
      <vt:lpstr>Hacen Beirut Light</vt:lpstr>
      <vt:lpstr>Homemade Apple</vt:lpstr>
      <vt:lpstr>ae_Dimnah</vt:lpstr>
      <vt:lpstr>ae_Nice</vt:lpstr>
      <vt:lpstr>Helvetica Neue</vt:lpstr>
      <vt:lpstr>ae_Cortoba</vt:lpstr>
      <vt:lpstr>Mishafi Regular</vt:lpstr>
      <vt:lpstr>Poppins</vt:lpstr>
      <vt:lpstr>Griffy</vt:lpstr>
      <vt:lpstr>Barlow Condensed</vt:lpstr>
      <vt:lpstr>Aldrich</vt:lpstr>
      <vt:lpstr>Helvetica Neue Light</vt:lpstr>
      <vt:lpstr>Abril Fatface</vt:lpstr>
      <vt:lpstr>Geeza Pro Regular</vt:lpstr>
      <vt:lpstr>Coming Soon</vt:lpstr>
      <vt:lpstr>Arial</vt:lpstr>
      <vt:lpstr>Just Another Hand</vt:lpstr>
      <vt:lpstr>Calibri</vt:lpstr>
      <vt:lpstr>SlidesMania</vt:lpstr>
      <vt:lpstr>1_SlidesMania</vt:lpstr>
      <vt:lpstr>White</vt:lpstr>
      <vt:lpstr>تابع  التمثيلات البيانية </vt:lpstr>
      <vt:lpstr>أنا أستطيع   أن أفسر التمثيلات البيانية واستخدمها في مواقف حياتية بما في ذلك التمثيلات البيانية للتحويل .</vt:lpstr>
      <vt:lpstr>التعلم القبلي  </vt:lpstr>
      <vt:lpstr>مثال (1)</vt:lpstr>
      <vt:lpstr>تمرين (1)</vt:lpstr>
      <vt:lpstr>مثال (2)</vt:lpstr>
      <vt:lpstr>الحل 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حل تمرين(4) من كتاب الطالب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تابع  التمثيلات البيانية</dc:title>
  <dc:creator>29415</dc:creator>
  <cp:lastModifiedBy>Khawla Alshehi</cp:lastModifiedBy>
  <cp:revision>5</cp:revision>
  <dcterms:modified xsi:type="dcterms:W3CDTF">2021-09-18T11:39:14Z</dcterms:modified>
</cp:coreProperties>
</file>