
<file path=[Content_Types].xml><?xml version="1.0" encoding="utf-8"?>
<Types xmlns="http://schemas.openxmlformats.org/package/2006/content-types">
  <Default ContentType="application/xml" Extension="xml"/>
  <Default ContentType="image/jpeg" Extension="jpe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9144000"/>
  <p:notesSz cx="6858000" cy="9144000"/>
  <p:defaultTextStyle>
    <a:defPPr lvl="0">
      <a:defRPr lang="en-US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9B827-6E6C-4697-B304-52643C092B4F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9A7E6-8BD8-4052-96F4-7615FA574D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9B827-6E6C-4697-B304-52643C092B4F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9A7E6-8BD8-4052-96F4-7615FA574D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9B827-6E6C-4697-B304-52643C092B4F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9A7E6-8BD8-4052-96F4-7615FA574D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9B827-6E6C-4697-B304-52643C092B4F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9A7E6-8BD8-4052-96F4-7615FA574D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9B827-6E6C-4697-B304-52643C092B4F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9A7E6-8BD8-4052-96F4-7615FA574D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9B827-6E6C-4697-B304-52643C092B4F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9A7E6-8BD8-4052-96F4-7615FA574D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9B827-6E6C-4697-B304-52643C092B4F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9A7E6-8BD8-4052-96F4-7615FA574D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9B827-6E6C-4697-B304-52643C092B4F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9A7E6-8BD8-4052-96F4-7615FA574D4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9B827-6E6C-4697-B304-52643C092B4F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79A7E6-8BD8-4052-96F4-7615FA574D4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9B827-6E6C-4697-B304-52643C092B4F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9A7E6-8BD8-4052-96F4-7615FA574D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9B827-6E6C-4697-B304-52643C092B4F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9A7E6-8BD8-4052-96F4-7615FA574D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AA79A7E6-8BD8-4052-96F4-7615FA574D4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85B9B827-6E6C-4697-B304-52643C092B4F}" type="datetimeFigureOut">
              <a:rPr lang="en-US" smtClean="0"/>
              <a:t>11/6/2021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OM" dirty="0" smtClean="0"/>
              <a:t>4-5 قانون هوك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938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OM" dirty="0" smtClean="0"/>
              <a:t>معايير النجاح</a:t>
            </a:r>
            <a:endParaRPr lang="en-US" dirty="0"/>
          </a:p>
        </p:txBody>
      </p:sp>
      <p:pic>
        <p:nvPicPr>
          <p:cNvPr id="1029" name="Picture 5" descr="C:\Users\fujitsu\Desktop\IMG_36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204864"/>
            <a:ext cx="6624960" cy="337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3936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C:\Users\fujitsu\Desktop\IMG_36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8"/>
            <a:ext cx="6828358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0788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fujitsu\Desktop\IMG_36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265" y="476672"/>
            <a:ext cx="6921500" cy="368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fujitsu\Desktop\تاريخ7-11\قانون_هوك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159672"/>
            <a:ext cx="3144391" cy="1860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4267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fujitsu\Desktop\IMG_36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76" y="764704"/>
            <a:ext cx="7821960" cy="413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789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C:\Users\fujitsu\Desktop\IMG_36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78359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6280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fujitsu\Desktop\IMG_36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76454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6852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fujitsu\Desktop\مثال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66700"/>
            <a:ext cx="6858000" cy="632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5613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fujitsu\Desktop\IMG_36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484784"/>
            <a:ext cx="8380399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6872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C:\Users\fujitsu\Desktop\IMG_36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88" y="-723900"/>
            <a:ext cx="5591175" cy="747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7661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جاور">
  <a:themeElements>
    <a:clrScheme name="تجاور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تجاور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