
<file path=[Content_Types].xml><?xml version="1.0" encoding="utf-8"?>
<Types xmlns="http://schemas.openxmlformats.org/package/2006/content-types">
  <Default ContentType="image/jpeg" Extension="jpg"/>
  <Default ContentType="image/vnd.ms-photo" Extension="wdp"/>
  <Default ContentType="image/gif" Extension="gif"/>
  <Default ContentType="application/xml" Extension="xml"/>
  <Default ContentType="image/png" Extension="png"/>
  <Default ContentType="image/jpeg" Extension="jpeg"/>
  <Default ContentType="audio/x-wav" Extension="wav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940675A-B579-460E-94D1-54222C63F5DA}" styleName="بلا نمط، شبكة جدول">
    <a:wholeTbl>
      <a:tcTxStyle>
        <a:fontRef idx="minor">
          <a:scrgbClr b="0" g="0" r="0"/>
        </a:fontRef>
        <a:schemeClr val="tx1"/>
      </a:tcTxStyle>
      <a:tcStyle>
        <a:tcBdr>
          <a:left>
            <a:ln cmpd="sng" w="12700">
              <a:solidFill>
                <a:schemeClr val="tx1"/>
              </a:solidFill>
            </a:ln>
          </a:left>
          <a:right>
            <a:ln cmpd="sng" w="12700">
              <a:solidFill>
                <a:schemeClr val="tx1"/>
              </a:solidFill>
            </a:ln>
          </a:right>
          <a:top>
            <a:ln cmpd="sng" w="12700">
              <a:solidFill>
                <a:schemeClr val="tx1"/>
              </a:solidFill>
            </a:ln>
          </a:top>
          <a:bottom>
            <a:ln cmpd="sng" w="12700">
              <a:solidFill>
                <a:schemeClr val="tx1"/>
              </a:solidFill>
            </a:ln>
          </a:bottom>
          <a:insideH>
            <a:ln cmpd="sng" w="12700">
              <a:solidFill>
                <a:schemeClr val="tx1"/>
              </a:solidFill>
            </a:ln>
          </a:insideH>
          <a:insideV>
            <a:ln cmpd="sng" w="12700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9815A48-4D86-4524-B57F-01437C4458C1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OM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6C5907A-4ECB-44AA-8007-1CABA04F12D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33784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57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C134BCF-6649-4C12-AFF4-D35835E9A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884E1FC-E15C-463E-8840-506BC2B91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0596E7D-76BB-4B1D-A4D1-0F570C49F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A88289E-1177-4428-8AD7-8A5ACEB3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D9862CD-40B2-49F9-805F-92874FA0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43246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900F90-6133-40DA-BDA6-5A894684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9E64948-196F-44C0-B275-9CA0B744A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26F5986-9A74-4490-95A4-9FE2F7E1A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108E4A9-1711-47E8-AF8D-64FA54D47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52A7FB2-F5C9-4856-9084-14F8DC7FA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8990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42A5908-F987-4C69-A3EE-C853C7A3F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20811B-D819-4620-A4D4-A44F343F2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2B17B0A-3F29-4EEA-8ACF-CE3FE956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73B614C-1722-4205-8F94-4EC21FE55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B7BF87B-DCC5-4832-A320-C7111BAE8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6715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77B017-0D09-48EB-91D4-359374A68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2DE60EF-83FC-421C-88C2-10829414F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4499E97-43B5-4D98-999D-7CBB78388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66E4E2D-605C-4EE8-9C7C-792E50952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FA8B73C-5E33-49C4-B7D8-BAE04FB8E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9EF882A-B89C-42FD-8672-1F5C624F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19404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DE9E980-8BA8-4680-A8A7-3D99F8889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B886331-A1F2-47D5-A8AD-2D0B78E9C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C2CD9E4-D184-4142-B25D-E69753439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5020574-5343-4EA7-8F54-4915B622D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54EB201-0E47-427A-8FD2-E5D6B7A70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04884AB-8E35-4C43-A57E-2206C90B4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7264C35-6C32-4025-BC10-B5E14178C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B87C2B9-9E04-4743-886B-25E7D6CDA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4932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676444-837D-4AF7-AAF9-786AACBE3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9F50F0E4-89DA-4640-90BF-D16B5DCA7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A577FFA-3EF0-4F6D-A9AD-6A7691837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AFE004B-4AE4-4EA3-B509-524BC21EB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30848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ECF1890-16C9-403E-A8EA-4B2044E1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BFCC1A2-B007-42C7-8305-AFD1A4EBF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EFA39A0-97A9-4CB2-A025-ADB65373C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52153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0F97DD-B094-4018-ADAC-8D409E3BD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C77C168-C104-4CA2-A543-7DD86178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9E06D92-CA70-431F-892E-FEB08B10F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B929A1B-76D8-4531-B228-F6E891DD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C95CEEC-18FC-44C6-9202-44E8EC64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8D1B32A-5BF0-4F6B-BDF2-F2A64715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28152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C2A00E6-DB8C-4430-8E4D-AC56EF2C3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80DC3EAD-594E-4BD6-8892-844BBCFAFE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31C281C-FB90-4DB1-9D24-D66F4C818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9837E85-172F-43C8-8A7A-507E0A0D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96640A0-5069-472B-83F3-744AF3FE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CE23576-AD01-44EA-89FA-0EDC9793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4613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896FC6-ABE1-493B-B73B-029C5F361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8FE5F02-BAA3-4261-A0EF-03C3F0437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C804E74-72AD-4C0F-9D97-97A8B9973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A403852-9B68-4AB9-97A1-B34214B7D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8DBE8EB-8E98-4A5C-BF81-69C22608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19776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B6190E5-F5ED-44EA-A5F2-BDC887CDB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CA86618-6AD0-45E6-8457-A14EC5B97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D08E561-DEF4-4513-B920-4617038B2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D00B866-A9A6-496B-B4C1-738B8F1D9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BB40A4C-DA1D-439D-9AF6-16F8AA2A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86761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3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1914400" y="1565667"/>
            <a:ext cx="932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000"/>
              </a:buClr>
              <a:buSzPts val="1200"/>
              <a:buFont typeface="Abel"/>
              <a:buChar char="●"/>
              <a:defRPr sz="12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cxnSp>
        <p:nvCxnSpPr>
          <p:cNvPr id="36" name="Google Shape;36;p4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37;p4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" name="Google Shape;38;p4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" name="Google Shape;39;p4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" name="Google Shape;40;p4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41;p4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42;p4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Google Shape;43;p4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" name="Google Shape;44;p4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5" name="Google Shape;45;p4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6" name="Google Shape;46;p4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7" name="Google Shape;47;p4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8" name="Google Shape;48;p4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9" name="Google Shape;49;p4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50" name="Google Shape;50;p4"/>
          <p:cNvGrpSpPr/>
          <p:nvPr/>
        </p:nvGrpSpPr>
        <p:grpSpPr>
          <a:xfrm rot="637806">
            <a:off x="10715891" y="5455264"/>
            <a:ext cx="859620" cy="1057435"/>
            <a:chOff x="7086900" y="2742275"/>
            <a:chExt cx="1912041" cy="2352039"/>
          </a:xfrm>
        </p:grpSpPr>
        <p:sp>
          <p:nvSpPr>
            <p:cNvPr id="51" name="Google Shape;51;p4"/>
            <p:cNvSpPr/>
            <p:nvPr/>
          </p:nvSpPr>
          <p:spPr>
            <a:xfrm>
              <a:off x="7086900" y="2742275"/>
              <a:ext cx="1912041" cy="2352039"/>
            </a:xfrm>
            <a:custGeom>
              <a:avLst/>
              <a:gdLst/>
              <a:ahLst/>
              <a:cxnLst/>
              <a:rect l="l" t="t" r="r" b="b"/>
              <a:pathLst>
                <a:path w="10538" h="12963" extrusionOk="0">
                  <a:moveTo>
                    <a:pt x="5129" y="1"/>
                  </a:moveTo>
                  <a:cubicBezTo>
                    <a:pt x="4967" y="1"/>
                    <a:pt x="4868" y="12"/>
                    <a:pt x="4855" y="36"/>
                  </a:cubicBezTo>
                  <a:cubicBezTo>
                    <a:pt x="4663" y="393"/>
                    <a:pt x="328" y="7625"/>
                    <a:pt x="189" y="7879"/>
                  </a:cubicBezTo>
                  <a:cubicBezTo>
                    <a:pt x="1" y="8224"/>
                    <a:pt x="3890" y="8601"/>
                    <a:pt x="4346" y="8653"/>
                  </a:cubicBezTo>
                  <a:cubicBezTo>
                    <a:pt x="4428" y="8663"/>
                    <a:pt x="4378" y="12919"/>
                    <a:pt x="4759" y="12962"/>
                  </a:cubicBezTo>
                  <a:cubicBezTo>
                    <a:pt x="4760" y="12962"/>
                    <a:pt x="4761" y="12962"/>
                    <a:pt x="4761" y="12962"/>
                  </a:cubicBezTo>
                  <a:cubicBezTo>
                    <a:pt x="5053" y="12962"/>
                    <a:pt x="10404" y="5409"/>
                    <a:pt x="10404" y="5409"/>
                  </a:cubicBezTo>
                  <a:cubicBezTo>
                    <a:pt x="10460" y="5327"/>
                    <a:pt x="10410" y="5214"/>
                    <a:pt x="10311" y="5194"/>
                  </a:cubicBezTo>
                  <a:lnTo>
                    <a:pt x="7927" y="4735"/>
                  </a:lnTo>
                  <a:cubicBezTo>
                    <a:pt x="7927" y="4735"/>
                    <a:pt x="10179" y="1312"/>
                    <a:pt x="10341" y="965"/>
                  </a:cubicBezTo>
                  <a:cubicBezTo>
                    <a:pt x="10537" y="543"/>
                    <a:pt x="6269" y="1"/>
                    <a:pt x="51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dist="19050" dir="1932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7376118" y="2897952"/>
              <a:ext cx="888705" cy="1206411"/>
            </a:xfrm>
            <a:custGeom>
              <a:avLst/>
              <a:gdLst/>
              <a:ahLst/>
              <a:cxnLst/>
              <a:rect l="l" t="t" r="r" b="b"/>
              <a:pathLst>
                <a:path w="4898" h="6649" extrusionOk="0">
                  <a:moveTo>
                    <a:pt x="4292" y="1"/>
                  </a:moveTo>
                  <a:cubicBezTo>
                    <a:pt x="4008" y="1"/>
                    <a:pt x="3816" y="25"/>
                    <a:pt x="3793" y="84"/>
                  </a:cubicBezTo>
                  <a:cubicBezTo>
                    <a:pt x="3674" y="402"/>
                    <a:pt x="54" y="6053"/>
                    <a:pt x="14" y="6374"/>
                  </a:cubicBezTo>
                  <a:cubicBezTo>
                    <a:pt x="0" y="6496"/>
                    <a:pt x="496" y="6582"/>
                    <a:pt x="1125" y="6648"/>
                  </a:cubicBezTo>
                  <a:cubicBezTo>
                    <a:pt x="2067" y="5299"/>
                    <a:pt x="4180" y="1377"/>
                    <a:pt x="4898" y="25"/>
                  </a:cubicBezTo>
                  <a:cubicBezTo>
                    <a:pt x="4673" y="10"/>
                    <a:pt x="4466" y="1"/>
                    <a:pt x="4292" y="1"/>
                  </a:cubicBezTo>
                  <a:close/>
                </a:path>
              </a:pathLst>
            </a:custGeom>
            <a:solidFill>
              <a:srgbClr val="DDA5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7376118" y="2897952"/>
              <a:ext cx="1344852" cy="1921476"/>
            </a:xfrm>
            <a:custGeom>
              <a:avLst/>
              <a:gdLst/>
              <a:ahLst/>
              <a:cxnLst/>
              <a:rect l="l" t="t" r="r" b="b"/>
              <a:pathLst>
                <a:path w="7412" h="10590" extrusionOk="0">
                  <a:moveTo>
                    <a:pt x="4292" y="1"/>
                  </a:moveTo>
                  <a:cubicBezTo>
                    <a:pt x="4008" y="1"/>
                    <a:pt x="3816" y="25"/>
                    <a:pt x="3793" y="84"/>
                  </a:cubicBezTo>
                  <a:cubicBezTo>
                    <a:pt x="3674" y="402"/>
                    <a:pt x="54" y="6053"/>
                    <a:pt x="14" y="6374"/>
                  </a:cubicBezTo>
                  <a:cubicBezTo>
                    <a:pt x="0" y="6496"/>
                    <a:pt x="496" y="6582"/>
                    <a:pt x="1125" y="6648"/>
                  </a:cubicBezTo>
                  <a:cubicBezTo>
                    <a:pt x="2146" y="6751"/>
                    <a:pt x="3523" y="6787"/>
                    <a:pt x="3657" y="6800"/>
                  </a:cubicBezTo>
                  <a:cubicBezTo>
                    <a:pt x="3661" y="6800"/>
                    <a:pt x="3665" y="6803"/>
                    <a:pt x="3665" y="6807"/>
                  </a:cubicBezTo>
                  <a:cubicBezTo>
                    <a:pt x="3856" y="6939"/>
                    <a:pt x="3334" y="10513"/>
                    <a:pt x="3538" y="10589"/>
                  </a:cubicBezTo>
                  <a:cubicBezTo>
                    <a:pt x="3546" y="10589"/>
                    <a:pt x="3558" y="10586"/>
                    <a:pt x="3575" y="10577"/>
                  </a:cubicBezTo>
                  <a:cubicBezTo>
                    <a:pt x="4002" y="10285"/>
                    <a:pt x="7242" y="5421"/>
                    <a:pt x="7325" y="5167"/>
                  </a:cubicBezTo>
                  <a:cubicBezTo>
                    <a:pt x="7411" y="4905"/>
                    <a:pt x="4825" y="4710"/>
                    <a:pt x="4511" y="4621"/>
                  </a:cubicBezTo>
                  <a:cubicBezTo>
                    <a:pt x="4197" y="4528"/>
                    <a:pt x="7245" y="759"/>
                    <a:pt x="7328" y="498"/>
                  </a:cubicBezTo>
                  <a:cubicBezTo>
                    <a:pt x="7384" y="329"/>
                    <a:pt x="5959" y="101"/>
                    <a:pt x="4901" y="25"/>
                  </a:cubicBezTo>
                  <a:lnTo>
                    <a:pt x="4898" y="25"/>
                  </a:lnTo>
                  <a:cubicBezTo>
                    <a:pt x="4673" y="10"/>
                    <a:pt x="4466" y="1"/>
                    <a:pt x="4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7980862" y="4126492"/>
              <a:ext cx="219183" cy="692929"/>
            </a:xfrm>
            <a:custGeom>
              <a:avLst/>
              <a:gdLst/>
              <a:ahLst/>
              <a:cxnLst/>
              <a:rect l="l" t="t" r="r" b="b"/>
              <a:pathLst>
                <a:path w="1208" h="3819" extrusionOk="0">
                  <a:moveTo>
                    <a:pt x="817" y="1"/>
                  </a:moveTo>
                  <a:cubicBezTo>
                    <a:pt x="649" y="1"/>
                    <a:pt x="459" y="20"/>
                    <a:pt x="332" y="36"/>
                  </a:cubicBezTo>
                  <a:cubicBezTo>
                    <a:pt x="523" y="168"/>
                    <a:pt x="1" y="3742"/>
                    <a:pt x="205" y="3818"/>
                  </a:cubicBezTo>
                  <a:cubicBezTo>
                    <a:pt x="213" y="3818"/>
                    <a:pt x="225" y="3815"/>
                    <a:pt x="242" y="3806"/>
                  </a:cubicBezTo>
                  <a:cubicBezTo>
                    <a:pt x="659" y="2770"/>
                    <a:pt x="1171" y="323"/>
                    <a:pt x="1194" y="131"/>
                  </a:cubicBezTo>
                  <a:cubicBezTo>
                    <a:pt x="1207" y="30"/>
                    <a:pt x="1028" y="1"/>
                    <a:pt x="817" y="1"/>
                  </a:cubicBezTo>
                  <a:close/>
                </a:path>
              </a:pathLst>
            </a:custGeom>
            <a:solidFill>
              <a:schemeClr val="dk1">
                <a:alpha val="1510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8267721" y="3019880"/>
              <a:ext cx="325871" cy="353631"/>
            </a:xfrm>
            <a:custGeom>
              <a:avLst/>
              <a:gdLst/>
              <a:ahLst/>
              <a:cxnLst/>
              <a:rect l="l" t="t" r="r" b="b"/>
              <a:pathLst>
                <a:path w="1796" h="1949" extrusionOk="0">
                  <a:moveTo>
                    <a:pt x="1455" y="0"/>
                  </a:moveTo>
                  <a:cubicBezTo>
                    <a:pt x="1396" y="0"/>
                    <a:pt x="1336" y="27"/>
                    <a:pt x="1287" y="90"/>
                  </a:cubicBezTo>
                  <a:cubicBezTo>
                    <a:pt x="906" y="572"/>
                    <a:pt x="526" y="1059"/>
                    <a:pt x="146" y="1542"/>
                  </a:cubicBezTo>
                  <a:cubicBezTo>
                    <a:pt x="1" y="1726"/>
                    <a:pt x="169" y="1949"/>
                    <a:pt x="344" y="1949"/>
                  </a:cubicBezTo>
                  <a:cubicBezTo>
                    <a:pt x="401" y="1949"/>
                    <a:pt x="463" y="1922"/>
                    <a:pt x="513" y="1862"/>
                  </a:cubicBezTo>
                  <a:cubicBezTo>
                    <a:pt x="893" y="1376"/>
                    <a:pt x="1273" y="893"/>
                    <a:pt x="1654" y="407"/>
                  </a:cubicBezTo>
                  <a:cubicBezTo>
                    <a:pt x="1796" y="226"/>
                    <a:pt x="1627" y="0"/>
                    <a:pt x="1455" y="0"/>
                  </a:cubicBezTo>
                  <a:close/>
                </a:path>
              </a:pathLst>
            </a:custGeom>
            <a:solidFill>
              <a:schemeClr val="dk1">
                <a:alpha val="1510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8168109" y="3399093"/>
              <a:ext cx="121385" cy="88362"/>
            </a:xfrm>
            <a:custGeom>
              <a:avLst/>
              <a:gdLst/>
              <a:ahLst/>
              <a:cxnLst/>
              <a:rect l="l" t="t" r="r" b="b"/>
              <a:pathLst>
                <a:path w="669" h="487" extrusionOk="0">
                  <a:moveTo>
                    <a:pt x="331" y="1"/>
                  </a:moveTo>
                  <a:cubicBezTo>
                    <a:pt x="63" y="1"/>
                    <a:pt x="0" y="427"/>
                    <a:pt x="292" y="483"/>
                  </a:cubicBezTo>
                  <a:cubicBezTo>
                    <a:pt x="308" y="486"/>
                    <a:pt x="324" y="486"/>
                    <a:pt x="341" y="486"/>
                  </a:cubicBezTo>
                  <a:cubicBezTo>
                    <a:pt x="606" y="486"/>
                    <a:pt x="669" y="60"/>
                    <a:pt x="380" y="7"/>
                  </a:cubicBezTo>
                  <a:cubicBezTo>
                    <a:pt x="364" y="4"/>
                    <a:pt x="344" y="1"/>
                    <a:pt x="331" y="1"/>
                  </a:cubicBezTo>
                  <a:close/>
                </a:path>
              </a:pathLst>
            </a:custGeom>
            <a:solidFill>
              <a:schemeClr val="dk1">
                <a:alpha val="1510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8313988" y="3873018"/>
              <a:ext cx="299562" cy="381755"/>
            </a:xfrm>
            <a:custGeom>
              <a:avLst/>
              <a:gdLst/>
              <a:ahLst/>
              <a:cxnLst/>
              <a:rect l="l" t="t" r="r" b="b"/>
              <a:pathLst>
                <a:path w="1651" h="2104" extrusionOk="0">
                  <a:moveTo>
                    <a:pt x="1316" y="0"/>
                  </a:moveTo>
                  <a:cubicBezTo>
                    <a:pt x="1250" y="0"/>
                    <a:pt x="1187" y="31"/>
                    <a:pt x="1141" y="107"/>
                  </a:cubicBezTo>
                  <a:cubicBezTo>
                    <a:pt x="800" y="639"/>
                    <a:pt x="463" y="1175"/>
                    <a:pt x="122" y="1707"/>
                  </a:cubicBezTo>
                  <a:cubicBezTo>
                    <a:pt x="0" y="1896"/>
                    <a:pt x="169" y="2104"/>
                    <a:pt x="338" y="2104"/>
                  </a:cubicBezTo>
                  <a:cubicBezTo>
                    <a:pt x="400" y="2104"/>
                    <a:pt x="463" y="2074"/>
                    <a:pt x="509" y="1998"/>
                  </a:cubicBezTo>
                  <a:cubicBezTo>
                    <a:pt x="849" y="1465"/>
                    <a:pt x="1191" y="930"/>
                    <a:pt x="1528" y="397"/>
                  </a:cubicBezTo>
                  <a:cubicBezTo>
                    <a:pt x="1650" y="209"/>
                    <a:pt x="1481" y="0"/>
                    <a:pt x="1316" y="0"/>
                  </a:cubicBezTo>
                  <a:close/>
                </a:path>
              </a:pathLst>
            </a:custGeom>
            <a:solidFill>
              <a:schemeClr val="dk1">
                <a:alpha val="1510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58" name="Google Shape;58;p4"/>
          <p:cNvSpPr/>
          <p:nvPr/>
        </p:nvSpPr>
        <p:spPr>
          <a:xfrm>
            <a:off x="10957550" y="1282541"/>
            <a:ext cx="238165" cy="217600"/>
          </a:xfrm>
          <a:custGeom>
            <a:avLst/>
            <a:gdLst/>
            <a:ahLst/>
            <a:cxnLst/>
            <a:rect l="l" t="t" r="r" b="b"/>
            <a:pathLst>
              <a:path w="2827" h="2583" extrusionOk="0">
                <a:moveTo>
                  <a:pt x="2500" y="0"/>
                </a:moveTo>
                <a:cubicBezTo>
                  <a:pt x="1894" y="0"/>
                  <a:pt x="1392" y="1366"/>
                  <a:pt x="1326" y="1415"/>
                </a:cubicBezTo>
                <a:cubicBezTo>
                  <a:pt x="1322" y="1419"/>
                  <a:pt x="1322" y="1419"/>
                  <a:pt x="1319" y="1419"/>
                </a:cubicBezTo>
                <a:cubicBezTo>
                  <a:pt x="1276" y="1419"/>
                  <a:pt x="1094" y="1142"/>
                  <a:pt x="873" y="860"/>
                </a:cubicBezTo>
                <a:cubicBezTo>
                  <a:pt x="652" y="582"/>
                  <a:pt x="390" y="304"/>
                  <a:pt x="185" y="304"/>
                </a:cubicBezTo>
                <a:cubicBezTo>
                  <a:pt x="139" y="304"/>
                  <a:pt x="99" y="315"/>
                  <a:pt x="63" y="344"/>
                </a:cubicBezTo>
                <a:cubicBezTo>
                  <a:pt x="17" y="374"/>
                  <a:pt x="0" y="427"/>
                  <a:pt x="0" y="493"/>
                </a:cubicBezTo>
                <a:cubicBezTo>
                  <a:pt x="0" y="1035"/>
                  <a:pt x="1329" y="2576"/>
                  <a:pt x="1485" y="2583"/>
                </a:cubicBezTo>
                <a:lnTo>
                  <a:pt x="1488" y="2583"/>
                </a:lnTo>
                <a:cubicBezTo>
                  <a:pt x="1636" y="2583"/>
                  <a:pt x="2827" y="1015"/>
                  <a:pt x="2827" y="324"/>
                </a:cubicBezTo>
                <a:cubicBezTo>
                  <a:pt x="2827" y="185"/>
                  <a:pt x="2778" y="83"/>
                  <a:pt x="2665" y="37"/>
                </a:cubicBezTo>
                <a:cubicBezTo>
                  <a:pt x="2609" y="11"/>
                  <a:pt x="2556" y="0"/>
                  <a:pt x="2500" y="0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9525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9" name="Google Shape;59;p4"/>
          <p:cNvSpPr/>
          <p:nvPr/>
        </p:nvSpPr>
        <p:spPr>
          <a:xfrm>
            <a:off x="1759350" y="6210841"/>
            <a:ext cx="238165" cy="217600"/>
          </a:xfrm>
          <a:custGeom>
            <a:avLst/>
            <a:gdLst/>
            <a:ahLst/>
            <a:cxnLst/>
            <a:rect l="l" t="t" r="r" b="b"/>
            <a:pathLst>
              <a:path w="2827" h="2583" extrusionOk="0">
                <a:moveTo>
                  <a:pt x="2500" y="0"/>
                </a:moveTo>
                <a:cubicBezTo>
                  <a:pt x="1894" y="0"/>
                  <a:pt x="1392" y="1366"/>
                  <a:pt x="1326" y="1415"/>
                </a:cubicBezTo>
                <a:cubicBezTo>
                  <a:pt x="1322" y="1419"/>
                  <a:pt x="1322" y="1419"/>
                  <a:pt x="1319" y="1419"/>
                </a:cubicBezTo>
                <a:cubicBezTo>
                  <a:pt x="1276" y="1419"/>
                  <a:pt x="1094" y="1142"/>
                  <a:pt x="873" y="860"/>
                </a:cubicBezTo>
                <a:cubicBezTo>
                  <a:pt x="652" y="582"/>
                  <a:pt x="390" y="304"/>
                  <a:pt x="185" y="304"/>
                </a:cubicBezTo>
                <a:cubicBezTo>
                  <a:pt x="139" y="304"/>
                  <a:pt x="99" y="315"/>
                  <a:pt x="63" y="344"/>
                </a:cubicBezTo>
                <a:cubicBezTo>
                  <a:pt x="17" y="374"/>
                  <a:pt x="0" y="427"/>
                  <a:pt x="0" y="493"/>
                </a:cubicBezTo>
                <a:cubicBezTo>
                  <a:pt x="0" y="1035"/>
                  <a:pt x="1329" y="2576"/>
                  <a:pt x="1485" y="2583"/>
                </a:cubicBezTo>
                <a:lnTo>
                  <a:pt x="1488" y="2583"/>
                </a:lnTo>
                <a:cubicBezTo>
                  <a:pt x="1636" y="2583"/>
                  <a:pt x="2827" y="1015"/>
                  <a:pt x="2827" y="324"/>
                </a:cubicBezTo>
                <a:cubicBezTo>
                  <a:pt x="2827" y="185"/>
                  <a:pt x="2778" y="83"/>
                  <a:pt x="2665" y="37"/>
                </a:cubicBezTo>
                <a:cubicBezTo>
                  <a:pt x="2609" y="11"/>
                  <a:pt x="2556" y="0"/>
                  <a:pt x="2500" y="0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9525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74538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C2CA2630-32A8-44A6-A1AC-19F58E2B9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63C0662-DBAD-46C3-A9BE-D6E29BFE7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CF30D8E-404D-47A9-B48B-02A7460AE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DA7A3-5ABF-4460-B3AA-6520370C1AC2}" type="datetimeFigureOut">
              <a:rPr lang="ar-OM" smtClean="0"/>
              <a:t>19/04/1443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B7A95C5-2250-4318-BD8A-FD043DF00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D00B9AF-7AF4-4BBE-B585-AE84C53E1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7F260-E727-4E9F-8280-34258DE074C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6501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2.png"/><Relationship Id="rId7" Type="http://schemas.openxmlformats.org/officeDocument/2006/relationships/slide" Target="slide11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10.xml"/><Relationship Id="rId5" Type="http://schemas.openxmlformats.org/officeDocument/2006/relationships/image" Target="../media/image3.jpeg"/><Relationship Id="rId10" Type="http://schemas.microsoft.com/office/2007/relationships/hdphoto" Target="../media/hdphoto1.wdp"/><Relationship Id="rId4" Type="http://schemas.openxmlformats.org/officeDocument/2006/relationships/slide" Target="slide9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7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5.xml"/><Relationship Id="rId5" Type="http://schemas.openxmlformats.org/officeDocument/2006/relationships/image" Target="../media/image6.jpg"/><Relationship Id="rId4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7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8.xml"/><Relationship Id="rId5" Type="http://schemas.openxmlformats.org/officeDocument/2006/relationships/image" Target="../media/image6.jpg"/><Relationship Id="rId4" Type="http://schemas.openxmlformats.org/officeDocument/2006/relationships/slide" Target="slide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9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slide" Target="slide10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slide" Target="slide1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hyperlink" Target="https://commons.wikimedia.org/wiki/File:Symbol_OK.svg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commons.wikimedia.org/wiki/File:Crystal_Clear_action_button_cancel.svg" TargetMode="External"/><Relationship Id="rId10" Type="http://schemas.openxmlformats.org/officeDocument/2006/relationships/image" Target="../media/image5.jpg"/><Relationship Id="rId4" Type="http://schemas.openxmlformats.org/officeDocument/2006/relationships/image" Target="../media/image9.png"/><Relationship Id="rId9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hyperlink" Target="https://commons.wikimedia.org/wiki/File:Symbol_OK.svg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commons.wikimedia.org/wiki/File:Crystal_Clear_action_button_cancel.svg" TargetMode="External"/><Relationship Id="rId10" Type="http://schemas.openxmlformats.org/officeDocument/2006/relationships/image" Target="../media/image6.jpg"/><Relationship Id="rId4" Type="http://schemas.openxmlformats.org/officeDocument/2006/relationships/image" Target="../media/image9.png"/><Relationship Id="rId9" Type="http://schemas.openxmlformats.org/officeDocument/2006/relationships/slide" Target="slid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hyperlink" Target="https://commons.wikimedia.org/wiki/File:Symbol_OK.svg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commons.wikimedia.org/wiki/File:Crystal_Clear_action_button_cancel.svg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slide" Target="slide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hyperlink" Target="https://commons.wikimedia.org/wiki/File:Symbol_OK.svg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commons.wikimedia.org/wiki/File:Crystal_Clear_action_button_cancel.svg" TargetMode="External"/><Relationship Id="rId10" Type="http://schemas.openxmlformats.org/officeDocument/2006/relationships/image" Target="../media/image5.jpg"/><Relationship Id="rId4" Type="http://schemas.openxmlformats.org/officeDocument/2006/relationships/image" Target="../media/image9.png"/><Relationship Id="rId9" Type="http://schemas.openxmlformats.org/officeDocument/2006/relationships/slide" Target="slide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hyperlink" Target="https://commons.wikimedia.org/wiki/File:Symbol_OK.svg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commons.wikimedia.org/wiki/File:Crystal_Clear_action_button_cancel.svg" TargetMode="External"/><Relationship Id="rId10" Type="http://schemas.openxmlformats.org/officeDocument/2006/relationships/image" Target="../media/image6.jpg"/><Relationship Id="rId4" Type="http://schemas.openxmlformats.org/officeDocument/2006/relationships/image" Target="../media/image9.png"/><Relationship Id="rId9" Type="http://schemas.openxmlformats.org/officeDocument/2006/relationships/slide" Target="slide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hyperlink" Target="https://commons.wikimedia.org/wiki/File:Symbol_OK.svg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commons.wikimedia.org/wiki/File:Crystal_Clear_action_button_cancel.svg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BF46649-D977-4773-92FE-492370B12A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304" r="30788"/>
          <a:stretch/>
        </p:blipFill>
        <p:spPr>
          <a:xfrm>
            <a:off x="1715280" y="2503870"/>
            <a:ext cx="2627939" cy="3274683"/>
          </a:xfrm>
          <a:prstGeom prst="rect">
            <a:avLst/>
          </a:prstGeom>
        </p:spPr>
      </p:pic>
      <p:sp>
        <p:nvSpPr>
          <p:cNvPr id="5" name="فقاعة الكلام: مستطيلة مستديرة الزوايا 4">
            <a:extLst>
              <a:ext uri="{FF2B5EF4-FFF2-40B4-BE49-F238E27FC236}">
                <a16:creationId xmlns:a16="http://schemas.microsoft.com/office/drawing/2014/main" id="{DB1409C5-4BCD-4B78-858F-05C23DA6B1E8}"/>
              </a:ext>
            </a:extLst>
          </p:cNvPr>
          <p:cNvSpPr/>
          <p:nvPr/>
        </p:nvSpPr>
        <p:spPr>
          <a:xfrm flipH="1">
            <a:off x="2008709" y="853356"/>
            <a:ext cx="2255961" cy="1220539"/>
          </a:xfrm>
          <a:prstGeom prst="wedgeRoundRectCallout">
            <a:avLst>
              <a:gd name="adj1" fmla="val -12661"/>
              <a:gd name="adj2" fmla="val 89571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أهلا بك طالبتي النجيبة ... </a:t>
            </a:r>
          </a:p>
          <a:p>
            <a:pPr algn="ctr"/>
            <a:r>
              <a:rPr lang="ar-OM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اختاري رقم رسالتك .. 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النشاط الختامي لديك رساله">
            <a:extLst>
              <a:ext uri="{FF2B5EF4-FFF2-40B4-BE49-F238E27FC236}">
                <a16:creationId xmlns:a16="http://schemas.microsoft.com/office/drawing/2014/main" id="{C08594A2-A20A-4E9F-933C-8724D3ED0E32}"/>
              </a:ext>
            </a:extLst>
          </p:cNvPr>
          <p:cNvSpPr/>
          <p:nvPr/>
        </p:nvSpPr>
        <p:spPr>
          <a:xfrm>
            <a:off x="5066338" y="853356"/>
            <a:ext cx="5527501" cy="683900"/>
          </a:xfrm>
          <a:prstGeom prst="roundRect">
            <a:avLst>
              <a:gd name="adj" fmla="val 8870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numCol="1" anchor="ctr">
            <a:noAutofit/>
          </a:bodyPr>
          <a:lstStyle>
            <a:lvl1pPr defTabSz="825500" rtl="1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ar-OM" sz="4800" b="1" dirty="0">
                <a:solidFill>
                  <a:schemeClr val="tx1"/>
                </a:solidFill>
              </a:rPr>
              <a:t> ( لديك رسالة ) </a:t>
            </a:r>
            <a:endParaRPr sz="4800" b="1" dirty="0">
              <a:solidFill>
                <a:schemeClr val="tx1"/>
              </a:solidFill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02ED322-6BC3-47FD-8013-37F35CA064AC}"/>
              </a:ext>
            </a:extLst>
          </p:cNvPr>
          <p:cNvGrpSpPr/>
          <p:nvPr/>
        </p:nvGrpSpPr>
        <p:grpSpPr>
          <a:xfrm>
            <a:off x="4820350" y="1610081"/>
            <a:ext cx="2100343" cy="2344475"/>
            <a:chOff x="2403137" y="1059410"/>
            <a:chExt cx="2100343" cy="1823482"/>
          </a:xfrm>
        </p:grpSpPr>
        <p:grpSp>
          <p:nvGrpSpPr>
            <p:cNvPr id="19" name="مجموعة 18">
              <a:extLst>
                <a:ext uri="{FF2B5EF4-FFF2-40B4-BE49-F238E27FC236}">
                  <a16:creationId xmlns:a16="http://schemas.microsoft.com/office/drawing/2014/main" id="{2C93E284-9559-4AF1-9409-08396687C5B7}"/>
                </a:ext>
              </a:extLst>
            </p:cNvPr>
            <p:cNvGrpSpPr/>
            <p:nvPr/>
          </p:nvGrpSpPr>
          <p:grpSpPr>
            <a:xfrm>
              <a:off x="2403137" y="1059410"/>
              <a:ext cx="2100343" cy="1823482"/>
              <a:chOff x="-187019" y="18382"/>
              <a:chExt cx="5795003" cy="4740401"/>
            </a:xfrm>
          </p:grpSpPr>
          <p:pic>
            <p:nvPicPr>
              <p:cNvPr id="20" name="Picture 6" descr="Fireworks PNG Clip Art​ | Gallery Yopriceville - High-Quality Images and  Transparent PNG Free Clipart">
                <a:extLst>
                  <a:ext uri="{FF2B5EF4-FFF2-40B4-BE49-F238E27FC236}">
                    <a16:creationId xmlns:a16="http://schemas.microsoft.com/office/drawing/2014/main" id="{D6C069DB-D18A-4A6A-9173-0FA26E833F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7019" y="18382"/>
                <a:ext cx="5795003" cy="3891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ظرف ، رسالة ، بريد ، اكتب ، ورقة ، إرسال ، الاتصالات ، اتصل ، قديم ، اعمال  ، زاهى الألوان | Pikist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29E3159-9839-4424-BE4A-05725C902E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03" y="384716"/>
                <a:ext cx="4496919" cy="43740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7" name="Google Shape;468;p22">
              <a:extLst>
                <a:ext uri="{FF2B5EF4-FFF2-40B4-BE49-F238E27FC236}">
                  <a16:creationId xmlns:a16="http://schemas.microsoft.com/office/drawing/2014/main" id="{DCA3FBD0-3D71-4D94-A2F4-0257DBD8F2BE}"/>
                </a:ext>
              </a:extLst>
            </p:cNvPr>
            <p:cNvGrpSpPr/>
            <p:nvPr/>
          </p:nvGrpSpPr>
          <p:grpSpPr>
            <a:xfrm>
              <a:off x="3866565" y="2101109"/>
              <a:ext cx="404648" cy="700229"/>
              <a:chOff x="1689271" y="684050"/>
              <a:chExt cx="959791" cy="1660885"/>
            </a:xfrm>
          </p:grpSpPr>
          <p:sp>
            <p:nvSpPr>
              <p:cNvPr id="38" name="Google Shape;469;p22">
                <a:extLst>
                  <a:ext uri="{FF2B5EF4-FFF2-40B4-BE49-F238E27FC236}">
                    <a16:creationId xmlns:a16="http://schemas.microsoft.com/office/drawing/2014/main" id="{833AC9F3-A34A-4311-AF56-9D4B28795F19}"/>
                  </a:ext>
                </a:extLst>
              </p:cNvPr>
              <p:cNvSpPr/>
              <p:nvPr/>
            </p:nvSpPr>
            <p:spPr>
              <a:xfrm>
                <a:off x="1689271" y="684050"/>
                <a:ext cx="959791" cy="1660885"/>
              </a:xfrm>
              <a:custGeom>
                <a:avLst/>
                <a:gdLst/>
                <a:ahLst/>
                <a:cxnLst/>
                <a:rect l="l" t="t" r="r" b="b"/>
                <a:pathLst>
                  <a:path w="13015" h="22522" extrusionOk="0">
                    <a:moveTo>
                      <a:pt x="9045" y="1"/>
                    </a:moveTo>
                    <a:cubicBezTo>
                      <a:pt x="8899" y="1"/>
                      <a:pt x="8749" y="8"/>
                      <a:pt x="8601" y="25"/>
                    </a:cubicBezTo>
                    <a:cubicBezTo>
                      <a:pt x="8587" y="25"/>
                      <a:pt x="8578" y="25"/>
                      <a:pt x="8567" y="28"/>
                    </a:cubicBezTo>
                    <a:lnTo>
                      <a:pt x="8558" y="28"/>
                    </a:lnTo>
                    <a:cubicBezTo>
                      <a:pt x="8541" y="31"/>
                      <a:pt x="8528" y="31"/>
                      <a:pt x="8511" y="35"/>
                    </a:cubicBezTo>
                    <a:cubicBezTo>
                      <a:pt x="8359" y="55"/>
                      <a:pt x="8202" y="81"/>
                      <a:pt x="8049" y="118"/>
                    </a:cubicBezTo>
                    <a:cubicBezTo>
                      <a:pt x="8020" y="124"/>
                      <a:pt x="7990" y="135"/>
                      <a:pt x="7957" y="141"/>
                    </a:cubicBezTo>
                    <a:cubicBezTo>
                      <a:pt x="7634" y="224"/>
                      <a:pt x="7306" y="343"/>
                      <a:pt x="6973" y="503"/>
                    </a:cubicBezTo>
                    <a:lnTo>
                      <a:pt x="6794" y="503"/>
                    </a:lnTo>
                    <a:lnTo>
                      <a:pt x="6602" y="693"/>
                    </a:lnTo>
                    <a:cubicBezTo>
                      <a:pt x="6478" y="759"/>
                      <a:pt x="6352" y="832"/>
                      <a:pt x="6229" y="912"/>
                    </a:cubicBezTo>
                    <a:lnTo>
                      <a:pt x="6213" y="912"/>
                    </a:lnTo>
                    <a:lnTo>
                      <a:pt x="5950" y="1091"/>
                    </a:lnTo>
                    <a:cubicBezTo>
                      <a:pt x="5788" y="1204"/>
                      <a:pt x="5618" y="1326"/>
                      <a:pt x="5452" y="1456"/>
                    </a:cubicBezTo>
                    <a:lnTo>
                      <a:pt x="5054" y="1762"/>
                    </a:lnTo>
                    <a:lnTo>
                      <a:pt x="5054" y="1781"/>
                    </a:lnTo>
                    <a:cubicBezTo>
                      <a:pt x="4000" y="2685"/>
                      <a:pt x="2931" y="3931"/>
                      <a:pt x="1934" y="5416"/>
                    </a:cubicBezTo>
                    <a:cubicBezTo>
                      <a:pt x="1177" y="6538"/>
                      <a:pt x="738" y="7299"/>
                      <a:pt x="459" y="7953"/>
                    </a:cubicBezTo>
                    <a:cubicBezTo>
                      <a:pt x="94" y="8813"/>
                      <a:pt x="1" y="9537"/>
                      <a:pt x="164" y="10232"/>
                    </a:cubicBezTo>
                    <a:cubicBezTo>
                      <a:pt x="251" y="10594"/>
                      <a:pt x="410" y="10946"/>
                      <a:pt x="639" y="11278"/>
                    </a:cubicBezTo>
                    <a:cubicBezTo>
                      <a:pt x="703" y="11371"/>
                      <a:pt x="772" y="11464"/>
                      <a:pt x="865" y="11577"/>
                    </a:cubicBezTo>
                    <a:lnTo>
                      <a:pt x="1170" y="11946"/>
                    </a:lnTo>
                    <a:lnTo>
                      <a:pt x="1204" y="11946"/>
                    </a:lnTo>
                    <a:lnTo>
                      <a:pt x="1247" y="11989"/>
                    </a:lnTo>
                    <a:cubicBezTo>
                      <a:pt x="1270" y="12013"/>
                      <a:pt x="1293" y="12032"/>
                      <a:pt x="1316" y="12056"/>
                    </a:cubicBezTo>
                    <a:lnTo>
                      <a:pt x="1327" y="12062"/>
                    </a:lnTo>
                    <a:cubicBezTo>
                      <a:pt x="1772" y="12474"/>
                      <a:pt x="2263" y="12726"/>
                      <a:pt x="2788" y="12810"/>
                    </a:cubicBezTo>
                    <a:cubicBezTo>
                      <a:pt x="2917" y="12831"/>
                      <a:pt x="3047" y="12841"/>
                      <a:pt x="3177" y="12841"/>
                    </a:cubicBezTo>
                    <a:cubicBezTo>
                      <a:pt x="3520" y="12841"/>
                      <a:pt x="3863" y="12769"/>
                      <a:pt x="4203" y="12626"/>
                    </a:cubicBezTo>
                    <a:lnTo>
                      <a:pt x="4210" y="12626"/>
                    </a:lnTo>
                    <a:cubicBezTo>
                      <a:pt x="4233" y="12617"/>
                      <a:pt x="4260" y="12603"/>
                      <a:pt x="4283" y="12594"/>
                    </a:cubicBezTo>
                    <a:lnTo>
                      <a:pt x="4290" y="12591"/>
                    </a:lnTo>
                    <a:cubicBezTo>
                      <a:pt x="4316" y="12580"/>
                      <a:pt x="4339" y="12567"/>
                      <a:pt x="4362" y="12557"/>
                    </a:cubicBezTo>
                    <a:lnTo>
                      <a:pt x="4366" y="12554"/>
                    </a:lnTo>
                    <a:cubicBezTo>
                      <a:pt x="4393" y="12543"/>
                      <a:pt x="4416" y="12531"/>
                      <a:pt x="4439" y="12517"/>
                    </a:cubicBezTo>
                    <a:lnTo>
                      <a:pt x="4442" y="12514"/>
                    </a:lnTo>
                    <a:cubicBezTo>
                      <a:pt x="4465" y="12504"/>
                      <a:pt x="4489" y="12491"/>
                      <a:pt x="4512" y="12477"/>
                    </a:cubicBezTo>
                    <a:lnTo>
                      <a:pt x="4515" y="12477"/>
                    </a:lnTo>
                    <a:cubicBezTo>
                      <a:pt x="4539" y="12464"/>
                      <a:pt x="4562" y="12451"/>
                      <a:pt x="4585" y="12437"/>
                    </a:cubicBezTo>
                    <a:lnTo>
                      <a:pt x="4589" y="12434"/>
                    </a:lnTo>
                    <a:cubicBezTo>
                      <a:pt x="4672" y="12384"/>
                      <a:pt x="4758" y="12331"/>
                      <a:pt x="4841" y="12272"/>
                    </a:cubicBezTo>
                    <a:lnTo>
                      <a:pt x="4864" y="12255"/>
                    </a:lnTo>
                    <a:cubicBezTo>
                      <a:pt x="4881" y="12241"/>
                      <a:pt x="4897" y="12228"/>
                      <a:pt x="4914" y="12218"/>
                    </a:cubicBezTo>
                    <a:lnTo>
                      <a:pt x="4920" y="12212"/>
                    </a:lnTo>
                    <a:cubicBezTo>
                      <a:pt x="4940" y="12198"/>
                      <a:pt x="4960" y="12182"/>
                      <a:pt x="4977" y="12168"/>
                    </a:cubicBezTo>
                    <a:lnTo>
                      <a:pt x="4980" y="12165"/>
                    </a:lnTo>
                    <a:cubicBezTo>
                      <a:pt x="5000" y="12152"/>
                      <a:pt x="5020" y="12135"/>
                      <a:pt x="5040" y="12119"/>
                    </a:cubicBezTo>
                    <a:cubicBezTo>
                      <a:pt x="5060" y="12102"/>
                      <a:pt x="5077" y="12088"/>
                      <a:pt x="5093" y="12076"/>
                    </a:cubicBezTo>
                    <a:lnTo>
                      <a:pt x="5103" y="12065"/>
                    </a:lnTo>
                    <a:cubicBezTo>
                      <a:pt x="5455" y="11766"/>
                      <a:pt x="5781" y="11388"/>
                      <a:pt x="6010" y="11006"/>
                    </a:cubicBezTo>
                    <a:lnTo>
                      <a:pt x="6010" y="11006"/>
                    </a:lnTo>
                    <a:cubicBezTo>
                      <a:pt x="6010" y="11016"/>
                      <a:pt x="6007" y="11026"/>
                      <a:pt x="6007" y="11036"/>
                    </a:cubicBezTo>
                    <a:cubicBezTo>
                      <a:pt x="5817" y="12351"/>
                      <a:pt x="5588" y="14454"/>
                      <a:pt x="5506" y="16403"/>
                    </a:cubicBezTo>
                    <a:cubicBezTo>
                      <a:pt x="5366" y="19662"/>
                      <a:pt x="5714" y="20638"/>
                      <a:pt x="6033" y="21124"/>
                    </a:cubicBezTo>
                    <a:cubicBezTo>
                      <a:pt x="6226" y="21419"/>
                      <a:pt x="6472" y="21678"/>
                      <a:pt x="6757" y="21890"/>
                    </a:cubicBezTo>
                    <a:lnTo>
                      <a:pt x="6757" y="21973"/>
                    </a:lnTo>
                    <a:lnTo>
                      <a:pt x="7365" y="22243"/>
                    </a:lnTo>
                    <a:cubicBezTo>
                      <a:pt x="7594" y="22342"/>
                      <a:pt x="7837" y="22416"/>
                      <a:pt x="8083" y="22462"/>
                    </a:cubicBezTo>
                    <a:cubicBezTo>
                      <a:pt x="8296" y="22502"/>
                      <a:pt x="8511" y="22522"/>
                      <a:pt x="8730" y="22522"/>
                    </a:cubicBezTo>
                    <a:cubicBezTo>
                      <a:pt x="8874" y="22522"/>
                      <a:pt x="9016" y="22515"/>
                      <a:pt x="9159" y="22499"/>
                    </a:cubicBezTo>
                    <a:lnTo>
                      <a:pt x="9165" y="22499"/>
                    </a:lnTo>
                    <a:lnTo>
                      <a:pt x="9236" y="22488"/>
                    </a:lnTo>
                    <a:cubicBezTo>
                      <a:pt x="10102" y="22369"/>
                      <a:pt x="10913" y="21953"/>
                      <a:pt x="11580" y="21286"/>
                    </a:cubicBezTo>
                    <a:cubicBezTo>
                      <a:pt x="12069" y="20798"/>
                      <a:pt x="12388" y="19925"/>
                      <a:pt x="12607" y="18453"/>
                    </a:cubicBezTo>
                    <a:cubicBezTo>
                      <a:pt x="12763" y="17420"/>
                      <a:pt x="12872" y="16078"/>
                      <a:pt x="12926" y="14460"/>
                    </a:cubicBezTo>
                    <a:cubicBezTo>
                      <a:pt x="13015" y="11866"/>
                      <a:pt x="12955" y="9079"/>
                      <a:pt x="12892" y="7196"/>
                    </a:cubicBezTo>
                    <a:cubicBezTo>
                      <a:pt x="12793" y="4415"/>
                      <a:pt x="12434" y="1433"/>
                      <a:pt x="10534" y="370"/>
                    </a:cubicBezTo>
                    <a:cubicBezTo>
                      <a:pt x="10169" y="164"/>
                      <a:pt x="9757" y="41"/>
                      <a:pt x="9308" y="8"/>
                    </a:cubicBezTo>
                    <a:cubicBezTo>
                      <a:pt x="9248" y="5"/>
                      <a:pt x="9188" y="1"/>
                      <a:pt x="9129" y="1"/>
                    </a:cubicBezTo>
                    <a:cubicBezTo>
                      <a:pt x="9101" y="1"/>
                      <a:pt x="9073" y="1"/>
                      <a:pt x="90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dir="19200000" algn="bl" rotWithShape="0">
                  <a:srgbClr val="000000">
                    <a:alpha val="21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9" name="Google Shape;470;p22">
                <a:extLst>
                  <a:ext uri="{FF2B5EF4-FFF2-40B4-BE49-F238E27FC236}">
                    <a16:creationId xmlns:a16="http://schemas.microsoft.com/office/drawing/2014/main" id="{E7E28E00-6484-42A3-8150-7D7B008E3D68}"/>
                  </a:ext>
                </a:extLst>
              </p:cNvPr>
              <p:cNvSpPr/>
              <p:nvPr/>
            </p:nvSpPr>
            <p:spPr>
              <a:xfrm>
                <a:off x="1757411" y="753296"/>
                <a:ext cx="832434" cy="1511256"/>
              </a:xfrm>
              <a:custGeom>
                <a:avLst/>
                <a:gdLst/>
                <a:ahLst/>
                <a:cxnLst/>
                <a:rect l="l" t="t" r="r" b="b"/>
                <a:pathLst>
                  <a:path w="11288" h="20493" extrusionOk="0">
                    <a:moveTo>
                      <a:pt x="8165" y="0"/>
                    </a:moveTo>
                    <a:cubicBezTo>
                      <a:pt x="8131" y="0"/>
                      <a:pt x="8096" y="1"/>
                      <a:pt x="8062" y="2"/>
                    </a:cubicBezTo>
                    <a:cubicBezTo>
                      <a:pt x="7806" y="5"/>
                      <a:pt x="7547" y="42"/>
                      <a:pt x="7285" y="108"/>
                    </a:cubicBezTo>
                    <a:cubicBezTo>
                      <a:pt x="6960" y="195"/>
                      <a:pt x="6627" y="324"/>
                      <a:pt x="6299" y="497"/>
                    </a:cubicBezTo>
                    <a:cubicBezTo>
                      <a:pt x="6291" y="501"/>
                      <a:pt x="6288" y="501"/>
                      <a:pt x="6285" y="501"/>
                    </a:cubicBezTo>
                    <a:lnTo>
                      <a:pt x="6285" y="504"/>
                    </a:lnTo>
                    <a:cubicBezTo>
                      <a:pt x="6119" y="591"/>
                      <a:pt x="5953" y="683"/>
                      <a:pt x="5790" y="790"/>
                    </a:cubicBezTo>
                    <a:lnTo>
                      <a:pt x="5611" y="909"/>
                    </a:lnTo>
                    <a:lnTo>
                      <a:pt x="5604" y="909"/>
                    </a:lnTo>
                    <a:cubicBezTo>
                      <a:pt x="5451" y="1015"/>
                      <a:pt x="5299" y="1129"/>
                      <a:pt x="5146" y="1244"/>
                    </a:cubicBezTo>
                    <a:lnTo>
                      <a:pt x="5146" y="1248"/>
                    </a:lnTo>
                    <a:cubicBezTo>
                      <a:pt x="3973" y="2161"/>
                      <a:pt x="2837" y="3496"/>
                      <a:pt x="1851" y="4965"/>
                    </a:cubicBezTo>
                    <a:cubicBezTo>
                      <a:pt x="562" y="6888"/>
                      <a:pt x="1" y="8020"/>
                      <a:pt x="230" y="8984"/>
                    </a:cubicBezTo>
                    <a:cubicBezTo>
                      <a:pt x="286" y="9226"/>
                      <a:pt x="392" y="9459"/>
                      <a:pt x="556" y="9691"/>
                    </a:cubicBezTo>
                    <a:cubicBezTo>
                      <a:pt x="605" y="9765"/>
                      <a:pt x="662" y="9841"/>
                      <a:pt x="725" y="9914"/>
                    </a:cubicBezTo>
                    <a:cubicBezTo>
                      <a:pt x="815" y="10027"/>
                      <a:pt x="918" y="10137"/>
                      <a:pt x="1034" y="10249"/>
                    </a:cubicBezTo>
                    <a:cubicBezTo>
                      <a:pt x="1107" y="10319"/>
                      <a:pt x="1180" y="10382"/>
                      <a:pt x="1253" y="10439"/>
                    </a:cubicBezTo>
                    <a:cubicBezTo>
                      <a:pt x="1595" y="10704"/>
                      <a:pt x="1933" y="10811"/>
                      <a:pt x="2255" y="10811"/>
                    </a:cubicBezTo>
                    <a:cubicBezTo>
                      <a:pt x="3174" y="10811"/>
                      <a:pt x="3954" y="9936"/>
                      <a:pt x="4259" y="9392"/>
                    </a:cubicBezTo>
                    <a:cubicBezTo>
                      <a:pt x="4671" y="8662"/>
                      <a:pt x="5212" y="8097"/>
                      <a:pt x="5674" y="8057"/>
                    </a:cubicBezTo>
                    <a:cubicBezTo>
                      <a:pt x="5698" y="8054"/>
                      <a:pt x="5724" y="8054"/>
                      <a:pt x="5747" y="8054"/>
                    </a:cubicBezTo>
                    <a:cubicBezTo>
                      <a:pt x="5747" y="8054"/>
                      <a:pt x="5750" y="8053"/>
                      <a:pt x="5755" y="8053"/>
                    </a:cubicBezTo>
                    <a:cubicBezTo>
                      <a:pt x="5777" y="8053"/>
                      <a:pt x="5847" y="8060"/>
                      <a:pt x="5923" y="8130"/>
                    </a:cubicBezTo>
                    <a:cubicBezTo>
                      <a:pt x="6092" y="8287"/>
                      <a:pt x="6291" y="8758"/>
                      <a:pt x="6089" y="10166"/>
                    </a:cubicBezTo>
                    <a:cubicBezTo>
                      <a:pt x="5704" y="12847"/>
                      <a:pt x="5203" y="18397"/>
                      <a:pt x="5960" y="19553"/>
                    </a:cubicBezTo>
                    <a:cubicBezTo>
                      <a:pt x="6176" y="19886"/>
                      <a:pt x="6484" y="20138"/>
                      <a:pt x="6849" y="20294"/>
                    </a:cubicBezTo>
                    <a:lnTo>
                      <a:pt x="6849" y="20297"/>
                    </a:lnTo>
                    <a:cubicBezTo>
                      <a:pt x="7006" y="20367"/>
                      <a:pt x="7172" y="20417"/>
                      <a:pt x="7348" y="20450"/>
                    </a:cubicBezTo>
                    <a:cubicBezTo>
                      <a:pt x="7496" y="20478"/>
                      <a:pt x="7650" y="20493"/>
                      <a:pt x="7806" y="20493"/>
                    </a:cubicBezTo>
                    <a:cubicBezTo>
                      <a:pt x="7927" y="20493"/>
                      <a:pt x="8049" y="20484"/>
                      <a:pt x="8172" y="20467"/>
                    </a:cubicBezTo>
                    <a:lnTo>
                      <a:pt x="8175" y="20467"/>
                    </a:lnTo>
                    <a:cubicBezTo>
                      <a:pt x="8776" y="20384"/>
                      <a:pt x="9400" y="20091"/>
                      <a:pt x="9939" y="19553"/>
                    </a:cubicBezTo>
                    <a:cubicBezTo>
                      <a:pt x="11287" y="18208"/>
                      <a:pt x="11048" y="8961"/>
                      <a:pt x="10952" y="6217"/>
                    </a:cubicBezTo>
                    <a:cubicBezTo>
                      <a:pt x="10869" y="3855"/>
                      <a:pt x="10583" y="1059"/>
                      <a:pt x="9112" y="241"/>
                    </a:cubicBezTo>
                    <a:cubicBezTo>
                      <a:pt x="8876" y="105"/>
                      <a:pt x="8610" y="29"/>
                      <a:pt x="8312" y="5"/>
                    </a:cubicBezTo>
                    <a:cubicBezTo>
                      <a:pt x="8263" y="2"/>
                      <a:pt x="8214" y="0"/>
                      <a:pt x="81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" name="Google Shape;471;p22">
                <a:extLst>
                  <a:ext uri="{FF2B5EF4-FFF2-40B4-BE49-F238E27FC236}">
                    <a16:creationId xmlns:a16="http://schemas.microsoft.com/office/drawing/2014/main" id="{36F9D8BA-B688-46E3-9773-B0A9788D03D3}"/>
                  </a:ext>
                </a:extLst>
              </p:cNvPr>
              <p:cNvSpPr/>
              <p:nvPr/>
            </p:nvSpPr>
            <p:spPr>
              <a:xfrm>
                <a:off x="1849814" y="1336691"/>
                <a:ext cx="326027" cy="21386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2900" extrusionOk="0">
                    <a:moveTo>
                      <a:pt x="3899" y="0"/>
                    </a:moveTo>
                    <a:cubicBezTo>
                      <a:pt x="3600" y="0"/>
                      <a:pt x="3262" y="86"/>
                      <a:pt x="2983" y="196"/>
                    </a:cubicBezTo>
                    <a:cubicBezTo>
                      <a:pt x="2248" y="492"/>
                      <a:pt x="2205" y="897"/>
                      <a:pt x="1176" y="1930"/>
                    </a:cubicBezTo>
                    <a:cubicBezTo>
                      <a:pt x="764" y="2338"/>
                      <a:pt x="372" y="2521"/>
                      <a:pt x="0" y="2528"/>
                    </a:cubicBezTo>
                    <a:cubicBezTo>
                      <a:pt x="342" y="2793"/>
                      <a:pt x="681" y="2899"/>
                      <a:pt x="1003" y="2899"/>
                    </a:cubicBezTo>
                    <a:cubicBezTo>
                      <a:pt x="1923" y="2899"/>
                      <a:pt x="2700" y="2027"/>
                      <a:pt x="3006" y="1481"/>
                    </a:cubicBezTo>
                    <a:cubicBezTo>
                      <a:pt x="3418" y="751"/>
                      <a:pt x="3959" y="186"/>
                      <a:pt x="4421" y="146"/>
                    </a:cubicBezTo>
                    <a:cubicBezTo>
                      <a:pt x="4292" y="40"/>
                      <a:pt x="4109" y="0"/>
                      <a:pt x="3899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1" name="Google Shape;472;p22">
                <a:extLst>
                  <a:ext uri="{FF2B5EF4-FFF2-40B4-BE49-F238E27FC236}">
                    <a16:creationId xmlns:a16="http://schemas.microsoft.com/office/drawing/2014/main" id="{E28D319F-8E68-40A6-B9D8-9E5C58A1D153}"/>
                  </a:ext>
                </a:extLst>
              </p:cNvPr>
              <p:cNvSpPr/>
              <p:nvPr/>
            </p:nvSpPr>
            <p:spPr>
              <a:xfrm>
                <a:off x="2351946" y="753223"/>
                <a:ext cx="219023" cy="1509413"/>
              </a:xfrm>
              <a:custGeom>
                <a:avLst/>
                <a:gdLst/>
                <a:ahLst/>
                <a:cxnLst/>
                <a:rect l="l" t="t" r="r" b="b"/>
                <a:pathLst>
                  <a:path w="2970" h="20468" extrusionOk="0">
                    <a:moveTo>
                      <a:pt x="83" y="0"/>
                    </a:moveTo>
                    <a:cubicBezTo>
                      <a:pt x="57" y="0"/>
                      <a:pt x="30" y="3"/>
                      <a:pt x="0" y="3"/>
                    </a:cubicBezTo>
                    <a:lnTo>
                      <a:pt x="27" y="30"/>
                    </a:lnTo>
                    <a:cubicBezTo>
                      <a:pt x="27" y="30"/>
                      <a:pt x="1303" y="408"/>
                      <a:pt x="1531" y="1435"/>
                    </a:cubicBezTo>
                    <a:cubicBezTo>
                      <a:pt x="1714" y="2255"/>
                      <a:pt x="2514" y="6397"/>
                      <a:pt x="2514" y="10307"/>
                    </a:cubicBezTo>
                    <a:cubicBezTo>
                      <a:pt x="2514" y="11280"/>
                      <a:pt x="2465" y="12240"/>
                      <a:pt x="2345" y="13130"/>
                    </a:cubicBezTo>
                    <a:cubicBezTo>
                      <a:pt x="1870" y="16598"/>
                      <a:pt x="944" y="19192"/>
                      <a:pt x="113" y="20468"/>
                    </a:cubicBezTo>
                    <a:cubicBezTo>
                      <a:pt x="714" y="20385"/>
                      <a:pt x="1338" y="20092"/>
                      <a:pt x="1877" y="19554"/>
                    </a:cubicBezTo>
                    <a:cubicBezTo>
                      <a:pt x="2777" y="18657"/>
                      <a:pt x="2970" y="14243"/>
                      <a:pt x="2970" y="10589"/>
                    </a:cubicBezTo>
                    <a:cubicBezTo>
                      <a:pt x="2970" y="8766"/>
                      <a:pt x="2923" y="7132"/>
                      <a:pt x="2890" y="6218"/>
                    </a:cubicBezTo>
                    <a:cubicBezTo>
                      <a:pt x="2807" y="3856"/>
                      <a:pt x="2521" y="1060"/>
                      <a:pt x="1050" y="242"/>
                    </a:cubicBezTo>
                    <a:cubicBezTo>
                      <a:pt x="814" y="106"/>
                      <a:pt x="548" y="30"/>
                      <a:pt x="250" y="6"/>
                    </a:cubicBezTo>
                    <a:cubicBezTo>
                      <a:pt x="193" y="3"/>
                      <a:pt x="140" y="0"/>
                      <a:pt x="83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" name="Google Shape;473;p22">
                <a:extLst>
                  <a:ext uri="{FF2B5EF4-FFF2-40B4-BE49-F238E27FC236}">
                    <a16:creationId xmlns:a16="http://schemas.microsoft.com/office/drawing/2014/main" id="{A90A3396-6CC3-4FB4-9718-3409CE797750}"/>
                  </a:ext>
                </a:extLst>
              </p:cNvPr>
              <p:cNvSpPr/>
              <p:nvPr/>
            </p:nvSpPr>
            <p:spPr>
              <a:xfrm>
                <a:off x="2251505" y="1221575"/>
                <a:ext cx="70869" cy="88789"/>
              </a:xfrm>
              <a:custGeom>
                <a:avLst/>
                <a:gdLst/>
                <a:ahLst/>
                <a:cxnLst/>
                <a:rect l="l" t="t" r="r" b="b"/>
                <a:pathLst>
                  <a:path w="961" h="1204" extrusionOk="0">
                    <a:moveTo>
                      <a:pt x="801" y="0"/>
                    </a:moveTo>
                    <a:cubicBezTo>
                      <a:pt x="558" y="46"/>
                      <a:pt x="276" y="73"/>
                      <a:pt x="17" y="93"/>
                    </a:cubicBezTo>
                    <a:lnTo>
                      <a:pt x="17" y="96"/>
                    </a:lnTo>
                    <a:lnTo>
                      <a:pt x="0" y="1202"/>
                    </a:lnTo>
                    <a:cubicBezTo>
                      <a:pt x="19" y="1203"/>
                      <a:pt x="37" y="1204"/>
                      <a:pt x="55" y="1204"/>
                    </a:cubicBezTo>
                    <a:cubicBezTo>
                      <a:pt x="960" y="1204"/>
                      <a:pt x="801" y="0"/>
                      <a:pt x="8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" name="Google Shape;474;p22">
                <a:extLst>
                  <a:ext uri="{FF2B5EF4-FFF2-40B4-BE49-F238E27FC236}">
                    <a16:creationId xmlns:a16="http://schemas.microsoft.com/office/drawing/2014/main" id="{C1CA4C88-5BAE-4FB4-92A5-457B6A70C865}"/>
                  </a:ext>
                </a:extLst>
              </p:cNvPr>
              <p:cNvSpPr/>
              <p:nvPr/>
            </p:nvSpPr>
            <p:spPr>
              <a:xfrm>
                <a:off x="2180488" y="1228360"/>
                <a:ext cx="72344" cy="81931"/>
              </a:xfrm>
              <a:custGeom>
                <a:avLst/>
                <a:gdLst/>
                <a:ahLst/>
                <a:cxnLst/>
                <a:rect l="l" t="t" r="r" b="b"/>
                <a:pathLst>
                  <a:path w="981" h="1111" extrusionOk="0">
                    <a:moveTo>
                      <a:pt x="980" y="1"/>
                    </a:moveTo>
                    <a:cubicBezTo>
                      <a:pt x="558" y="28"/>
                      <a:pt x="206" y="28"/>
                      <a:pt x="206" y="28"/>
                    </a:cubicBezTo>
                    <a:cubicBezTo>
                      <a:pt x="206" y="28"/>
                      <a:pt x="0" y="1060"/>
                      <a:pt x="963" y="1110"/>
                    </a:cubicBezTo>
                    <a:lnTo>
                      <a:pt x="980" y="4"/>
                    </a:lnTo>
                    <a:lnTo>
                      <a:pt x="98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" name="Google Shape;475;p22">
                <a:extLst>
                  <a:ext uri="{FF2B5EF4-FFF2-40B4-BE49-F238E27FC236}">
                    <a16:creationId xmlns:a16="http://schemas.microsoft.com/office/drawing/2014/main" id="{24F4F884-76A1-4080-B30C-D2EE3C41F144}"/>
                  </a:ext>
                </a:extLst>
              </p:cNvPr>
              <p:cNvSpPr/>
              <p:nvPr/>
            </p:nvSpPr>
            <p:spPr>
              <a:xfrm>
                <a:off x="1969060" y="1068408"/>
                <a:ext cx="144393" cy="144393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1958" extrusionOk="0">
                    <a:moveTo>
                      <a:pt x="981" y="1"/>
                    </a:moveTo>
                    <a:cubicBezTo>
                      <a:pt x="439" y="1"/>
                      <a:pt x="1" y="439"/>
                      <a:pt x="1" y="977"/>
                    </a:cubicBezTo>
                    <a:cubicBezTo>
                      <a:pt x="1" y="1519"/>
                      <a:pt x="439" y="1958"/>
                      <a:pt x="981" y="1958"/>
                    </a:cubicBezTo>
                    <a:cubicBezTo>
                      <a:pt x="1519" y="1958"/>
                      <a:pt x="1957" y="1519"/>
                      <a:pt x="1957" y="977"/>
                    </a:cubicBezTo>
                    <a:cubicBezTo>
                      <a:pt x="1957" y="439"/>
                      <a:pt x="1519" y="1"/>
                      <a:pt x="9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" name="Google Shape;476;p22">
                <a:extLst>
                  <a:ext uri="{FF2B5EF4-FFF2-40B4-BE49-F238E27FC236}">
                    <a16:creationId xmlns:a16="http://schemas.microsoft.com/office/drawing/2014/main" id="{146B247A-2414-4EC9-A4B7-E9495F31BE40}"/>
                  </a:ext>
                </a:extLst>
              </p:cNvPr>
              <p:cNvSpPr/>
              <p:nvPr/>
            </p:nvSpPr>
            <p:spPr>
              <a:xfrm>
                <a:off x="2035210" y="1077773"/>
                <a:ext cx="62757" cy="62757"/>
              </a:xfrm>
              <a:custGeom>
                <a:avLst/>
                <a:gdLst/>
                <a:ahLst/>
                <a:cxnLst/>
                <a:rect l="l" t="t" r="r" b="b"/>
                <a:pathLst>
                  <a:path w="851" h="851" extrusionOk="0">
                    <a:moveTo>
                      <a:pt x="425" y="0"/>
                    </a:moveTo>
                    <a:cubicBezTo>
                      <a:pt x="190" y="0"/>
                      <a:pt x="1" y="189"/>
                      <a:pt x="1" y="425"/>
                    </a:cubicBezTo>
                    <a:cubicBezTo>
                      <a:pt x="1" y="661"/>
                      <a:pt x="190" y="850"/>
                      <a:pt x="425" y="850"/>
                    </a:cubicBezTo>
                    <a:cubicBezTo>
                      <a:pt x="661" y="850"/>
                      <a:pt x="850" y="661"/>
                      <a:pt x="850" y="425"/>
                    </a:cubicBezTo>
                    <a:cubicBezTo>
                      <a:pt x="850" y="189"/>
                      <a:pt x="661" y="0"/>
                      <a:pt x="4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" name="Google Shape;477;p22">
                <a:extLst>
                  <a:ext uri="{FF2B5EF4-FFF2-40B4-BE49-F238E27FC236}">
                    <a16:creationId xmlns:a16="http://schemas.microsoft.com/office/drawing/2014/main" id="{2B1FCAA5-F688-4E90-8B5E-EAA82F9E1874}"/>
                  </a:ext>
                </a:extLst>
              </p:cNvPr>
              <p:cNvSpPr/>
              <p:nvPr/>
            </p:nvSpPr>
            <p:spPr>
              <a:xfrm>
                <a:off x="1982040" y="1139276"/>
                <a:ext cx="67182" cy="66887"/>
              </a:xfrm>
              <a:custGeom>
                <a:avLst/>
                <a:gdLst/>
                <a:ahLst/>
                <a:cxnLst/>
                <a:rect l="l" t="t" r="r" b="b"/>
                <a:pathLst>
                  <a:path w="911" h="907" extrusionOk="0">
                    <a:moveTo>
                      <a:pt x="455" y="0"/>
                    </a:moveTo>
                    <a:cubicBezTo>
                      <a:pt x="207" y="0"/>
                      <a:pt x="1" y="203"/>
                      <a:pt x="1" y="451"/>
                    </a:cubicBezTo>
                    <a:cubicBezTo>
                      <a:pt x="1" y="704"/>
                      <a:pt x="207" y="907"/>
                      <a:pt x="455" y="907"/>
                    </a:cubicBezTo>
                    <a:cubicBezTo>
                      <a:pt x="708" y="907"/>
                      <a:pt x="911" y="704"/>
                      <a:pt x="911" y="451"/>
                    </a:cubicBezTo>
                    <a:cubicBezTo>
                      <a:pt x="911" y="203"/>
                      <a:pt x="708" y="0"/>
                      <a:pt x="4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" name="Google Shape;478;p22">
                <a:extLst>
                  <a:ext uri="{FF2B5EF4-FFF2-40B4-BE49-F238E27FC236}">
                    <a16:creationId xmlns:a16="http://schemas.microsoft.com/office/drawing/2014/main" id="{6BA91E65-E6F6-403D-9296-AB973E2666EE}"/>
                  </a:ext>
                </a:extLst>
              </p:cNvPr>
              <p:cNvSpPr/>
              <p:nvPr/>
            </p:nvSpPr>
            <p:spPr>
              <a:xfrm>
                <a:off x="2304675" y="1063393"/>
                <a:ext cx="141148" cy="138346"/>
              </a:xfrm>
              <a:custGeom>
                <a:avLst/>
                <a:gdLst/>
                <a:ahLst/>
                <a:cxnLst/>
                <a:rect l="l" t="t" r="r" b="b"/>
                <a:pathLst>
                  <a:path w="1914" h="1876" extrusionOk="0">
                    <a:moveTo>
                      <a:pt x="1692" y="0"/>
                    </a:moveTo>
                    <a:cubicBezTo>
                      <a:pt x="1660" y="0"/>
                      <a:pt x="1628" y="8"/>
                      <a:pt x="1598" y="26"/>
                    </a:cubicBezTo>
                    <a:lnTo>
                      <a:pt x="100" y="879"/>
                    </a:lnTo>
                    <a:cubicBezTo>
                      <a:pt x="37" y="916"/>
                      <a:pt x="0" y="985"/>
                      <a:pt x="3" y="1059"/>
                    </a:cubicBezTo>
                    <a:cubicBezTo>
                      <a:pt x="6" y="1132"/>
                      <a:pt x="53" y="1195"/>
                      <a:pt x="120" y="1224"/>
                    </a:cubicBezTo>
                    <a:lnTo>
                      <a:pt x="1618" y="1862"/>
                    </a:lnTo>
                    <a:cubicBezTo>
                      <a:pt x="1641" y="1873"/>
                      <a:pt x="1668" y="1876"/>
                      <a:pt x="1694" y="1876"/>
                    </a:cubicBezTo>
                    <a:cubicBezTo>
                      <a:pt x="1767" y="1876"/>
                      <a:pt x="1840" y="1833"/>
                      <a:pt x="1870" y="1759"/>
                    </a:cubicBezTo>
                    <a:cubicBezTo>
                      <a:pt x="1913" y="1660"/>
                      <a:pt x="1867" y="1547"/>
                      <a:pt x="1767" y="1503"/>
                    </a:cubicBezTo>
                    <a:lnTo>
                      <a:pt x="631" y="1022"/>
                    </a:lnTo>
                    <a:lnTo>
                      <a:pt x="1787" y="364"/>
                    </a:lnTo>
                    <a:cubicBezTo>
                      <a:pt x="1880" y="312"/>
                      <a:pt x="1913" y="192"/>
                      <a:pt x="1860" y="99"/>
                    </a:cubicBezTo>
                    <a:cubicBezTo>
                      <a:pt x="1824" y="36"/>
                      <a:pt x="1760" y="0"/>
                      <a:pt x="16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8" name="Google Shape;479;p22">
                <a:extLst>
                  <a:ext uri="{FF2B5EF4-FFF2-40B4-BE49-F238E27FC236}">
                    <a16:creationId xmlns:a16="http://schemas.microsoft.com/office/drawing/2014/main" id="{39023E97-882D-4116-83DA-386777DE6367}"/>
                  </a:ext>
                </a:extLst>
              </p:cNvPr>
              <p:cNvSpPr/>
              <p:nvPr/>
            </p:nvSpPr>
            <p:spPr>
              <a:xfrm>
                <a:off x="2089855" y="1205573"/>
                <a:ext cx="275585" cy="32227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437" extrusionOk="0">
                    <a:moveTo>
                      <a:pt x="110" y="0"/>
                    </a:moveTo>
                    <a:cubicBezTo>
                      <a:pt x="75" y="0"/>
                      <a:pt x="42" y="18"/>
                      <a:pt x="23" y="51"/>
                    </a:cubicBezTo>
                    <a:cubicBezTo>
                      <a:pt x="0" y="101"/>
                      <a:pt x="17" y="157"/>
                      <a:pt x="63" y="184"/>
                    </a:cubicBezTo>
                    <a:cubicBezTo>
                      <a:pt x="93" y="197"/>
                      <a:pt x="552" y="436"/>
                      <a:pt x="1595" y="436"/>
                    </a:cubicBezTo>
                    <a:cubicBezTo>
                      <a:pt x="2126" y="436"/>
                      <a:pt x="2804" y="373"/>
                      <a:pt x="3650" y="193"/>
                    </a:cubicBezTo>
                    <a:cubicBezTo>
                      <a:pt x="3704" y="181"/>
                      <a:pt x="3737" y="130"/>
                      <a:pt x="3727" y="78"/>
                    </a:cubicBezTo>
                    <a:cubicBezTo>
                      <a:pt x="3715" y="32"/>
                      <a:pt x="3678" y="1"/>
                      <a:pt x="3634" y="1"/>
                    </a:cubicBezTo>
                    <a:cubicBezTo>
                      <a:pt x="3627" y="1"/>
                      <a:pt x="3619" y="2"/>
                      <a:pt x="3611" y="4"/>
                    </a:cubicBezTo>
                    <a:cubicBezTo>
                      <a:pt x="2784" y="180"/>
                      <a:pt x="2122" y="239"/>
                      <a:pt x="1608" y="239"/>
                    </a:cubicBezTo>
                    <a:cubicBezTo>
                      <a:pt x="607" y="239"/>
                      <a:pt x="165" y="18"/>
                      <a:pt x="156" y="11"/>
                    </a:cubicBezTo>
                    <a:cubicBezTo>
                      <a:pt x="141" y="4"/>
                      <a:pt x="126" y="0"/>
                      <a:pt x="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9" name="Google Shape;480;p22">
                <a:extLst>
                  <a:ext uri="{FF2B5EF4-FFF2-40B4-BE49-F238E27FC236}">
                    <a16:creationId xmlns:a16="http://schemas.microsoft.com/office/drawing/2014/main" id="{6BABB220-00D1-4BE7-8F46-392329BBB26E}"/>
                  </a:ext>
                </a:extLst>
              </p:cNvPr>
              <p:cNvSpPr/>
              <p:nvPr/>
            </p:nvSpPr>
            <p:spPr>
              <a:xfrm>
                <a:off x="1907557" y="1230351"/>
                <a:ext cx="122785" cy="99261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346" extrusionOk="0">
                    <a:moveTo>
                      <a:pt x="835" y="1"/>
                    </a:moveTo>
                    <a:cubicBezTo>
                      <a:pt x="376" y="1"/>
                      <a:pt x="1" y="303"/>
                      <a:pt x="1" y="674"/>
                    </a:cubicBezTo>
                    <a:cubicBezTo>
                      <a:pt x="1" y="1047"/>
                      <a:pt x="376" y="1346"/>
                      <a:pt x="835" y="1346"/>
                    </a:cubicBezTo>
                    <a:cubicBezTo>
                      <a:pt x="1293" y="1346"/>
                      <a:pt x="1665" y="1047"/>
                      <a:pt x="1665" y="674"/>
                    </a:cubicBezTo>
                    <a:cubicBezTo>
                      <a:pt x="1665" y="303"/>
                      <a:pt x="1293" y="1"/>
                      <a:pt x="835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3" name="Google Shape;481;p22">
                <a:extLst>
                  <a:ext uri="{FF2B5EF4-FFF2-40B4-BE49-F238E27FC236}">
                    <a16:creationId xmlns:a16="http://schemas.microsoft.com/office/drawing/2014/main" id="{EDCD2D4F-A22C-4C75-88DD-1AD750A9FA2F}"/>
                  </a:ext>
                </a:extLst>
              </p:cNvPr>
              <p:cNvSpPr/>
              <p:nvPr/>
            </p:nvSpPr>
            <p:spPr>
              <a:xfrm>
                <a:off x="2382329" y="1230351"/>
                <a:ext cx="122712" cy="99261"/>
              </a:xfrm>
              <a:custGeom>
                <a:avLst/>
                <a:gdLst/>
                <a:ahLst/>
                <a:cxnLst/>
                <a:rect l="l" t="t" r="r" b="b"/>
                <a:pathLst>
                  <a:path w="1664" h="1346" extrusionOk="0">
                    <a:moveTo>
                      <a:pt x="834" y="1"/>
                    </a:moveTo>
                    <a:cubicBezTo>
                      <a:pt x="372" y="1"/>
                      <a:pt x="0" y="303"/>
                      <a:pt x="0" y="674"/>
                    </a:cubicBezTo>
                    <a:cubicBezTo>
                      <a:pt x="0" y="1047"/>
                      <a:pt x="372" y="1346"/>
                      <a:pt x="834" y="1346"/>
                    </a:cubicBezTo>
                    <a:cubicBezTo>
                      <a:pt x="1292" y="1346"/>
                      <a:pt x="1664" y="1047"/>
                      <a:pt x="1664" y="674"/>
                    </a:cubicBezTo>
                    <a:cubicBezTo>
                      <a:pt x="1664" y="303"/>
                      <a:pt x="1292" y="1"/>
                      <a:pt x="834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CC1FAA27-62C5-4CF4-8FBA-EE2BF995486D}"/>
              </a:ext>
            </a:extLst>
          </p:cNvPr>
          <p:cNvGrpSpPr/>
          <p:nvPr/>
        </p:nvGrpSpPr>
        <p:grpSpPr>
          <a:xfrm>
            <a:off x="7680966" y="1592417"/>
            <a:ext cx="2100343" cy="2390154"/>
            <a:chOff x="4649510" y="1090145"/>
            <a:chExt cx="2100343" cy="1823482"/>
          </a:xfrm>
        </p:grpSpPr>
        <p:grpSp>
          <p:nvGrpSpPr>
            <p:cNvPr id="22" name="مجموعة 21">
              <a:extLst>
                <a:ext uri="{FF2B5EF4-FFF2-40B4-BE49-F238E27FC236}">
                  <a16:creationId xmlns:a16="http://schemas.microsoft.com/office/drawing/2014/main" id="{5E92D167-8543-4AE5-82AF-C955302BCC37}"/>
                </a:ext>
              </a:extLst>
            </p:cNvPr>
            <p:cNvGrpSpPr/>
            <p:nvPr/>
          </p:nvGrpSpPr>
          <p:grpSpPr>
            <a:xfrm>
              <a:off x="4649510" y="1090145"/>
              <a:ext cx="2100343" cy="1823482"/>
              <a:chOff x="-187019" y="18382"/>
              <a:chExt cx="5795003" cy="4740401"/>
            </a:xfrm>
          </p:grpSpPr>
          <p:pic>
            <p:nvPicPr>
              <p:cNvPr id="23" name="Picture 6" descr="Fireworks PNG Clip Art​ | Gallery Yopriceville - High-Quality Images and  Transparent PNG Free Clipart">
                <a:extLst>
                  <a:ext uri="{FF2B5EF4-FFF2-40B4-BE49-F238E27FC236}">
                    <a16:creationId xmlns:a16="http://schemas.microsoft.com/office/drawing/2014/main" id="{CA3AC980-5088-4FA8-B285-A2C318F138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7019" y="18382"/>
                <a:ext cx="5795003" cy="3891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" descr="ظرف ، رسالة ، بريد ، اكتب ، ورقة ، إرسال ، الاتصالات ، اتصل ، قديم ، اعمال  ، زاهى الألوان | Pikist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0A717852-DDDB-421E-B5B6-487692FD3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03" y="384716"/>
                <a:ext cx="4496919" cy="43740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4" name="Google Shape;516;p22">
              <a:extLst>
                <a:ext uri="{FF2B5EF4-FFF2-40B4-BE49-F238E27FC236}">
                  <a16:creationId xmlns:a16="http://schemas.microsoft.com/office/drawing/2014/main" id="{76874D0B-61B9-4268-ADE6-51966D507747}"/>
                </a:ext>
              </a:extLst>
            </p:cNvPr>
            <p:cNvGrpSpPr/>
            <p:nvPr/>
          </p:nvGrpSpPr>
          <p:grpSpPr>
            <a:xfrm>
              <a:off x="6017002" y="2109615"/>
              <a:ext cx="569572" cy="685040"/>
              <a:chOff x="3368409" y="1154615"/>
              <a:chExt cx="994364" cy="1195950"/>
            </a:xfrm>
          </p:grpSpPr>
          <p:sp>
            <p:nvSpPr>
              <p:cNvPr id="55" name="Google Shape;517;p22">
                <a:extLst>
                  <a:ext uri="{FF2B5EF4-FFF2-40B4-BE49-F238E27FC236}">
                    <a16:creationId xmlns:a16="http://schemas.microsoft.com/office/drawing/2014/main" id="{AC12F8F5-9C0E-46BA-AEAE-0CABD7F5B6DE}"/>
                  </a:ext>
                </a:extLst>
              </p:cNvPr>
              <p:cNvSpPr/>
              <p:nvPr/>
            </p:nvSpPr>
            <p:spPr>
              <a:xfrm>
                <a:off x="3368409" y="1154615"/>
                <a:ext cx="994364" cy="1195950"/>
              </a:xfrm>
              <a:custGeom>
                <a:avLst/>
                <a:gdLst/>
                <a:ahLst/>
                <a:cxnLst/>
                <a:rect l="l" t="t" r="r" b="b"/>
                <a:pathLst>
                  <a:path w="18320" h="22034" extrusionOk="0">
                    <a:moveTo>
                      <a:pt x="7644" y="8528"/>
                    </a:moveTo>
                    <a:cubicBezTo>
                      <a:pt x="7680" y="8541"/>
                      <a:pt x="7720" y="8565"/>
                      <a:pt x="7750" y="8604"/>
                    </a:cubicBezTo>
                    <a:lnTo>
                      <a:pt x="7773" y="8640"/>
                    </a:lnTo>
                    <a:cubicBezTo>
                      <a:pt x="7773" y="8644"/>
                      <a:pt x="7777" y="8648"/>
                      <a:pt x="7777" y="8648"/>
                    </a:cubicBezTo>
                    <a:cubicBezTo>
                      <a:pt x="7809" y="8717"/>
                      <a:pt x="7872" y="8930"/>
                      <a:pt x="7773" y="9394"/>
                    </a:cubicBezTo>
                    <a:cubicBezTo>
                      <a:pt x="7760" y="9451"/>
                      <a:pt x="7746" y="9504"/>
                      <a:pt x="7733" y="9557"/>
                    </a:cubicBezTo>
                    <a:cubicBezTo>
                      <a:pt x="7723" y="9457"/>
                      <a:pt x="7710" y="9362"/>
                      <a:pt x="7697" y="9269"/>
                    </a:cubicBezTo>
                    <a:cubicBezTo>
                      <a:pt x="7667" y="9029"/>
                      <a:pt x="7627" y="8730"/>
                      <a:pt x="7620" y="8528"/>
                    </a:cubicBezTo>
                    <a:close/>
                    <a:moveTo>
                      <a:pt x="9101" y="0"/>
                    </a:moveTo>
                    <a:cubicBezTo>
                      <a:pt x="8697" y="0"/>
                      <a:pt x="8282" y="24"/>
                      <a:pt x="7860" y="71"/>
                    </a:cubicBezTo>
                    <a:cubicBezTo>
                      <a:pt x="7803" y="78"/>
                      <a:pt x="7740" y="84"/>
                      <a:pt x="7673" y="95"/>
                    </a:cubicBezTo>
                    <a:lnTo>
                      <a:pt x="7647" y="98"/>
                    </a:lnTo>
                    <a:cubicBezTo>
                      <a:pt x="7487" y="118"/>
                      <a:pt x="7341" y="141"/>
                      <a:pt x="7199" y="167"/>
                    </a:cubicBezTo>
                    <a:cubicBezTo>
                      <a:pt x="7039" y="197"/>
                      <a:pt x="6873" y="234"/>
                      <a:pt x="6710" y="274"/>
                    </a:cubicBezTo>
                    <a:lnTo>
                      <a:pt x="6697" y="277"/>
                    </a:lnTo>
                    <a:cubicBezTo>
                      <a:pt x="6644" y="287"/>
                      <a:pt x="6591" y="300"/>
                      <a:pt x="6537" y="314"/>
                    </a:cubicBezTo>
                    <a:cubicBezTo>
                      <a:pt x="6524" y="317"/>
                      <a:pt x="6511" y="323"/>
                      <a:pt x="6497" y="327"/>
                    </a:cubicBezTo>
                    <a:cubicBezTo>
                      <a:pt x="6451" y="337"/>
                      <a:pt x="6405" y="350"/>
                      <a:pt x="6358" y="363"/>
                    </a:cubicBezTo>
                    <a:lnTo>
                      <a:pt x="6348" y="366"/>
                    </a:lnTo>
                    <a:cubicBezTo>
                      <a:pt x="6338" y="370"/>
                      <a:pt x="6328" y="374"/>
                      <a:pt x="6318" y="377"/>
                    </a:cubicBezTo>
                    <a:cubicBezTo>
                      <a:pt x="6258" y="393"/>
                      <a:pt x="6205" y="406"/>
                      <a:pt x="6152" y="423"/>
                    </a:cubicBezTo>
                    <a:cubicBezTo>
                      <a:pt x="6139" y="429"/>
                      <a:pt x="6126" y="433"/>
                      <a:pt x="6112" y="437"/>
                    </a:cubicBezTo>
                    <a:lnTo>
                      <a:pt x="6095" y="440"/>
                    </a:lnTo>
                    <a:cubicBezTo>
                      <a:pt x="6059" y="453"/>
                      <a:pt x="6023" y="466"/>
                      <a:pt x="5986" y="476"/>
                    </a:cubicBezTo>
                    <a:cubicBezTo>
                      <a:pt x="5959" y="486"/>
                      <a:pt x="5936" y="493"/>
                      <a:pt x="5910" y="503"/>
                    </a:cubicBezTo>
                    <a:cubicBezTo>
                      <a:pt x="5879" y="513"/>
                      <a:pt x="5850" y="523"/>
                      <a:pt x="5816" y="533"/>
                    </a:cubicBezTo>
                    <a:cubicBezTo>
                      <a:pt x="5793" y="543"/>
                      <a:pt x="5767" y="553"/>
                      <a:pt x="5740" y="559"/>
                    </a:cubicBezTo>
                    <a:cubicBezTo>
                      <a:pt x="5707" y="573"/>
                      <a:pt x="5677" y="582"/>
                      <a:pt x="5647" y="596"/>
                    </a:cubicBezTo>
                    <a:lnTo>
                      <a:pt x="5628" y="602"/>
                    </a:lnTo>
                    <a:cubicBezTo>
                      <a:pt x="5608" y="609"/>
                      <a:pt x="5588" y="616"/>
                      <a:pt x="5568" y="622"/>
                    </a:cubicBezTo>
                    <a:cubicBezTo>
                      <a:pt x="5521" y="642"/>
                      <a:pt x="5471" y="662"/>
                      <a:pt x="5425" y="679"/>
                    </a:cubicBezTo>
                    <a:cubicBezTo>
                      <a:pt x="5405" y="688"/>
                      <a:pt x="5385" y="696"/>
                      <a:pt x="5368" y="702"/>
                    </a:cubicBezTo>
                    <a:lnTo>
                      <a:pt x="5352" y="708"/>
                    </a:lnTo>
                    <a:cubicBezTo>
                      <a:pt x="5321" y="722"/>
                      <a:pt x="5289" y="735"/>
                      <a:pt x="5258" y="748"/>
                    </a:cubicBezTo>
                    <a:cubicBezTo>
                      <a:pt x="5235" y="759"/>
                      <a:pt x="5209" y="768"/>
                      <a:pt x="5186" y="779"/>
                    </a:cubicBezTo>
                    <a:cubicBezTo>
                      <a:pt x="5152" y="792"/>
                      <a:pt x="5122" y="808"/>
                      <a:pt x="5089" y="822"/>
                    </a:cubicBezTo>
                    <a:lnTo>
                      <a:pt x="5076" y="828"/>
                    </a:lnTo>
                    <a:cubicBezTo>
                      <a:pt x="5059" y="835"/>
                      <a:pt x="5042" y="841"/>
                      <a:pt x="5026" y="848"/>
                    </a:cubicBezTo>
                    <a:cubicBezTo>
                      <a:pt x="4970" y="875"/>
                      <a:pt x="4916" y="898"/>
                      <a:pt x="4870" y="921"/>
                    </a:cubicBezTo>
                    <a:cubicBezTo>
                      <a:pt x="3860" y="1400"/>
                      <a:pt x="2977" y="2040"/>
                      <a:pt x="2246" y="2828"/>
                    </a:cubicBezTo>
                    <a:cubicBezTo>
                      <a:pt x="1452" y="3678"/>
                      <a:pt x="868" y="4662"/>
                      <a:pt x="506" y="5751"/>
                    </a:cubicBezTo>
                    <a:cubicBezTo>
                      <a:pt x="120" y="6917"/>
                      <a:pt x="0" y="8179"/>
                      <a:pt x="156" y="9497"/>
                    </a:cubicBezTo>
                    <a:cubicBezTo>
                      <a:pt x="259" y="10388"/>
                      <a:pt x="506" y="11179"/>
                      <a:pt x="884" y="11839"/>
                    </a:cubicBezTo>
                    <a:cubicBezTo>
                      <a:pt x="901" y="11869"/>
                      <a:pt x="917" y="11899"/>
                      <a:pt x="934" y="11926"/>
                    </a:cubicBezTo>
                    <a:cubicBezTo>
                      <a:pt x="941" y="11936"/>
                      <a:pt x="944" y="11945"/>
                      <a:pt x="950" y="11953"/>
                    </a:cubicBezTo>
                    <a:lnTo>
                      <a:pt x="954" y="11959"/>
                    </a:lnTo>
                    <a:cubicBezTo>
                      <a:pt x="964" y="11976"/>
                      <a:pt x="977" y="11996"/>
                      <a:pt x="987" y="12012"/>
                    </a:cubicBezTo>
                    <a:cubicBezTo>
                      <a:pt x="994" y="12025"/>
                      <a:pt x="1001" y="12036"/>
                      <a:pt x="1010" y="12048"/>
                    </a:cubicBezTo>
                    <a:cubicBezTo>
                      <a:pt x="1021" y="12065"/>
                      <a:pt x="1030" y="12082"/>
                      <a:pt x="1044" y="12102"/>
                    </a:cubicBezTo>
                    <a:lnTo>
                      <a:pt x="1047" y="12105"/>
                    </a:lnTo>
                    <a:cubicBezTo>
                      <a:pt x="1053" y="12115"/>
                      <a:pt x="1057" y="12122"/>
                      <a:pt x="1064" y="12132"/>
                    </a:cubicBezTo>
                    <a:cubicBezTo>
                      <a:pt x="1080" y="12158"/>
                      <a:pt x="1100" y="12181"/>
                      <a:pt x="1116" y="12208"/>
                    </a:cubicBezTo>
                    <a:cubicBezTo>
                      <a:pt x="1123" y="12215"/>
                      <a:pt x="1130" y="12224"/>
                      <a:pt x="1136" y="12235"/>
                    </a:cubicBezTo>
                    <a:lnTo>
                      <a:pt x="1140" y="12241"/>
                    </a:lnTo>
                    <a:cubicBezTo>
                      <a:pt x="1150" y="12255"/>
                      <a:pt x="1163" y="12272"/>
                      <a:pt x="1173" y="12287"/>
                    </a:cubicBezTo>
                    <a:cubicBezTo>
                      <a:pt x="1183" y="12298"/>
                      <a:pt x="1190" y="12311"/>
                      <a:pt x="1200" y="12324"/>
                    </a:cubicBezTo>
                    <a:cubicBezTo>
                      <a:pt x="1210" y="12338"/>
                      <a:pt x="1220" y="12351"/>
                      <a:pt x="1233" y="12364"/>
                    </a:cubicBezTo>
                    <a:cubicBezTo>
                      <a:pt x="1240" y="12378"/>
                      <a:pt x="1249" y="12387"/>
                      <a:pt x="1260" y="12401"/>
                    </a:cubicBezTo>
                    <a:cubicBezTo>
                      <a:pt x="1273" y="12417"/>
                      <a:pt x="1283" y="12431"/>
                      <a:pt x="1296" y="12447"/>
                    </a:cubicBezTo>
                    <a:cubicBezTo>
                      <a:pt x="1309" y="12464"/>
                      <a:pt x="1323" y="12477"/>
                      <a:pt x="1332" y="12494"/>
                    </a:cubicBezTo>
                    <a:cubicBezTo>
                      <a:pt x="1349" y="12511"/>
                      <a:pt x="1363" y="12527"/>
                      <a:pt x="1375" y="12543"/>
                    </a:cubicBezTo>
                    <a:cubicBezTo>
                      <a:pt x="1383" y="12554"/>
                      <a:pt x="1392" y="12563"/>
                      <a:pt x="1402" y="12574"/>
                    </a:cubicBezTo>
                    <a:lnTo>
                      <a:pt x="1402" y="12577"/>
                    </a:lnTo>
                    <a:cubicBezTo>
                      <a:pt x="1415" y="12590"/>
                      <a:pt x="1426" y="12603"/>
                      <a:pt x="1439" y="12617"/>
                    </a:cubicBezTo>
                    <a:cubicBezTo>
                      <a:pt x="1449" y="12626"/>
                      <a:pt x="1459" y="12637"/>
                      <a:pt x="1469" y="12650"/>
                    </a:cubicBezTo>
                    <a:cubicBezTo>
                      <a:pt x="1479" y="12660"/>
                      <a:pt x="1492" y="12673"/>
                      <a:pt x="1502" y="12686"/>
                    </a:cubicBezTo>
                    <a:lnTo>
                      <a:pt x="1509" y="12693"/>
                    </a:lnTo>
                    <a:cubicBezTo>
                      <a:pt x="1515" y="12700"/>
                      <a:pt x="1525" y="12710"/>
                      <a:pt x="1532" y="12716"/>
                    </a:cubicBezTo>
                    <a:cubicBezTo>
                      <a:pt x="1552" y="12739"/>
                      <a:pt x="1571" y="12759"/>
                      <a:pt x="1591" y="12779"/>
                    </a:cubicBezTo>
                    <a:cubicBezTo>
                      <a:pt x="1599" y="12786"/>
                      <a:pt x="1605" y="12793"/>
                      <a:pt x="1611" y="12799"/>
                    </a:cubicBezTo>
                    <a:lnTo>
                      <a:pt x="1619" y="12806"/>
                    </a:lnTo>
                    <a:cubicBezTo>
                      <a:pt x="1631" y="12819"/>
                      <a:pt x="1645" y="12833"/>
                      <a:pt x="1658" y="12845"/>
                    </a:cubicBezTo>
                    <a:cubicBezTo>
                      <a:pt x="1668" y="12856"/>
                      <a:pt x="1678" y="12862"/>
                      <a:pt x="1688" y="12873"/>
                    </a:cubicBezTo>
                    <a:cubicBezTo>
                      <a:pt x="1701" y="12885"/>
                      <a:pt x="1714" y="12899"/>
                      <a:pt x="1728" y="12912"/>
                    </a:cubicBezTo>
                    <a:lnTo>
                      <a:pt x="1731" y="12912"/>
                    </a:lnTo>
                    <a:cubicBezTo>
                      <a:pt x="1738" y="12922"/>
                      <a:pt x="1748" y="12929"/>
                      <a:pt x="1754" y="12936"/>
                    </a:cubicBezTo>
                    <a:cubicBezTo>
                      <a:pt x="1771" y="12952"/>
                      <a:pt x="1791" y="12969"/>
                      <a:pt x="1807" y="12982"/>
                    </a:cubicBezTo>
                    <a:cubicBezTo>
                      <a:pt x="1811" y="12989"/>
                      <a:pt x="1818" y="12992"/>
                      <a:pt x="1824" y="12995"/>
                    </a:cubicBezTo>
                    <a:cubicBezTo>
                      <a:pt x="1844" y="13015"/>
                      <a:pt x="1867" y="13035"/>
                      <a:pt x="1890" y="13055"/>
                    </a:cubicBezTo>
                    <a:cubicBezTo>
                      <a:pt x="1898" y="13062"/>
                      <a:pt x="1904" y="13065"/>
                      <a:pt x="1910" y="13072"/>
                    </a:cubicBezTo>
                    <a:lnTo>
                      <a:pt x="1913" y="13072"/>
                    </a:lnTo>
                    <a:cubicBezTo>
                      <a:pt x="1930" y="13089"/>
                      <a:pt x="1947" y="13101"/>
                      <a:pt x="1964" y="13115"/>
                    </a:cubicBezTo>
                    <a:cubicBezTo>
                      <a:pt x="1973" y="13121"/>
                      <a:pt x="1980" y="13128"/>
                      <a:pt x="1987" y="13132"/>
                    </a:cubicBezTo>
                    <a:cubicBezTo>
                      <a:pt x="2007" y="13148"/>
                      <a:pt x="2023" y="13161"/>
                      <a:pt x="2043" y="13175"/>
                    </a:cubicBezTo>
                    <a:lnTo>
                      <a:pt x="2043" y="13178"/>
                    </a:lnTo>
                    <a:cubicBezTo>
                      <a:pt x="2050" y="13181"/>
                      <a:pt x="2053" y="13184"/>
                      <a:pt x="2060" y="13188"/>
                    </a:cubicBezTo>
                    <a:cubicBezTo>
                      <a:pt x="2083" y="13208"/>
                      <a:pt x="2110" y="13224"/>
                      <a:pt x="2137" y="13244"/>
                    </a:cubicBezTo>
                    <a:lnTo>
                      <a:pt x="2140" y="13248"/>
                    </a:lnTo>
                    <a:cubicBezTo>
                      <a:pt x="2163" y="13264"/>
                      <a:pt x="2186" y="13281"/>
                      <a:pt x="2209" y="13294"/>
                    </a:cubicBezTo>
                    <a:lnTo>
                      <a:pt x="2226" y="13308"/>
                    </a:lnTo>
                    <a:cubicBezTo>
                      <a:pt x="2249" y="13321"/>
                      <a:pt x="2269" y="13334"/>
                      <a:pt x="2289" y="13348"/>
                    </a:cubicBezTo>
                    <a:lnTo>
                      <a:pt x="2306" y="13357"/>
                    </a:lnTo>
                    <a:cubicBezTo>
                      <a:pt x="2356" y="13391"/>
                      <a:pt x="2409" y="13423"/>
                      <a:pt x="2462" y="13454"/>
                    </a:cubicBezTo>
                    <a:lnTo>
                      <a:pt x="2472" y="13460"/>
                    </a:lnTo>
                    <a:cubicBezTo>
                      <a:pt x="2495" y="13474"/>
                      <a:pt x="2519" y="13487"/>
                      <a:pt x="2542" y="13500"/>
                    </a:cubicBezTo>
                    <a:lnTo>
                      <a:pt x="2558" y="13507"/>
                    </a:lnTo>
                    <a:cubicBezTo>
                      <a:pt x="2582" y="13520"/>
                      <a:pt x="2605" y="13533"/>
                      <a:pt x="2628" y="13547"/>
                    </a:cubicBezTo>
                    <a:lnTo>
                      <a:pt x="2638" y="13550"/>
                    </a:lnTo>
                    <a:cubicBezTo>
                      <a:pt x="2691" y="13576"/>
                      <a:pt x="2744" y="13603"/>
                      <a:pt x="2801" y="13630"/>
                    </a:cubicBezTo>
                    <a:lnTo>
                      <a:pt x="2814" y="13636"/>
                    </a:lnTo>
                    <a:cubicBezTo>
                      <a:pt x="2837" y="13647"/>
                      <a:pt x="2861" y="13656"/>
                      <a:pt x="2884" y="13667"/>
                    </a:cubicBezTo>
                    <a:lnTo>
                      <a:pt x="2900" y="13673"/>
                    </a:lnTo>
                    <a:cubicBezTo>
                      <a:pt x="2924" y="13683"/>
                      <a:pt x="2950" y="13693"/>
                      <a:pt x="2974" y="13702"/>
                    </a:cubicBezTo>
                    <a:lnTo>
                      <a:pt x="2980" y="13706"/>
                    </a:lnTo>
                    <a:cubicBezTo>
                      <a:pt x="3006" y="13716"/>
                      <a:pt x="3034" y="13730"/>
                      <a:pt x="3060" y="13736"/>
                    </a:cubicBezTo>
                    <a:cubicBezTo>
                      <a:pt x="3066" y="13739"/>
                      <a:pt x="3073" y="13742"/>
                      <a:pt x="3083" y="13746"/>
                    </a:cubicBezTo>
                    <a:lnTo>
                      <a:pt x="3086" y="13746"/>
                    </a:lnTo>
                    <a:cubicBezTo>
                      <a:pt x="3103" y="13753"/>
                      <a:pt x="3120" y="13759"/>
                      <a:pt x="3140" y="13766"/>
                    </a:cubicBezTo>
                    <a:cubicBezTo>
                      <a:pt x="3149" y="13769"/>
                      <a:pt x="3163" y="13773"/>
                      <a:pt x="3173" y="13779"/>
                    </a:cubicBezTo>
                    <a:cubicBezTo>
                      <a:pt x="3186" y="13782"/>
                      <a:pt x="3203" y="13789"/>
                      <a:pt x="3216" y="13793"/>
                    </a:cubicBezTo>
                    <a:lnTo>
                      <a:pt x="3219" y="13793"/>
                    </a:lnTo>
                    <a:cubicBezTo>
                      <a:pt x="3229" y="13796"/>
                      <a:pt x="3242" y="13802"/>
                      <a:pt x="3256" y="13806"/>
                    </a:cubicBezTo>
                    <a:cubicBezTo>
                      <a:pt x="3262" y="13809"/>
                      <a:pt x="3273" y="13809"/>
                      <a:pt x="3279" y="13812"/>
                    </a:cubicBezTo>
                    <a:lnTo>
                      <a:pt x="3293" y="13816"/>
                    </a:lnTo>
                    <a:cubicBezTo>
                      <a:pt x="3305" y="13819"/>
                      <a:pt x="3319" y="13826"/>
                      <a:pt x="3332" y="13829"/>
                    </a:cubicBezTo>
                    <a:cubicBezTo>
                      <a:pt x="3342" y="13832"/>
                      <a:pt x="3356" y="13836"/>
                      <a:pt x="3368" y="13839"/>
                    </a:cubicBezTo>
                    <a:lnTo>
                      <a:pt x="3379" y="13842"/>
                    </a:lnTo>
                    <a:cubicBezTo>
                      <a:pt x="3388" y="13846"/>
                      <a:pt x="3395" y="13849"/>
                      <a:pt x="3402" y="13849"/>
                    </a:cubicBezTo>
                    <a:cubicBezTo>
                      <a:pt x="3422" y="13856"/>
                      <a:pt x="3438" y="13859"/>
                      <a:pt x="3455" y="13862"/>
                    </a:cubicBezTo>
                    <a:lnTo>
                      <a:pt x="3482" y="13869"/>
                    </a:lnTo>
                    <a:cubicBezTo>
                      <a:pt x="3541" y="13886"/>
                      <a:pt x="3601" y="13899"/>
                      <a:pt x="3661" y="13912"/>
                    </a:cubicBezTo>
                    <a:lnTo>
                      <a:pt x="3678" y="13915"/>
                    </a:lnTo>
                    <a:cubicBezTo>
                      <a:pt x="3698" y="13918"/>
                      <a:pt x="3717" y="13922"/>
                      <a:pt x="3737" y="13929"/>
                    </a:cubicBezTo>
                    <a:lnTo>
                      <a:pt x="3754" y="13932"/>
                    </a:lnTo>
                    <a:cubicBezTo>
                      <a:pt x="3817" y="13942"/>
                      <a:pt x="3880" y="13952"/>
                      <a:pt x="3940" y="13962"/>
                    </a:cubicBezTo>
                    <a:lnTo>
                      <a:pt x="3957" y="13962"/>
                    </a:lnTo>
                    <a:cubicBezTo>
                      <a:pt x="3977" y="13966"/>
                      <a:pt x="3997" y="13969"/>
                      <a:pt x="4016" y="13969"/>
                    </a:cubicBezTo>
                    <a:lnTo>
                      <a:pt x="4016" y="13972"/>
                    </a:lnTo>
                    <a:lnTo>
                      <a:pt x="4026" y="13972"/>
                    </a:lnTo>
                    <a:cubicBezTo>
                      <a:pt x="4076" y="13978"/>
                      <a:pt x="4126" y="13981"/>
                      <a:pt x="4176" y="13985"/>
                    </a:cubicBezTo>
                    <a:cubicBezTo>
                      <a:pt x="2841" y="14962"/>
                      <a:pt x="2047" y="15954"/>
                      <a:pt x="1744" y="17031"/>
                    </a:cubicBezTo>
                    <a:cubicBezTo>
                      <a:pt x="1449" y="18094"/>
                      <a:pt x="1701" y="18991"/>
                      <a:pt x="1990" y="19728"/>
                    </a:cubicBezTo>
                    <a:cubicBezTo>
                      <a:pt x="2000" y="19751"/>
                      <a:pt x="2010" y="19771"/>
                      <a:pt x="2017" y="19795"/>
                    </a:cubicBezTo>
                    <a:cubicBezTo>
                      <a:pt x="2023" y="19805"/>
                      <a:pt x="2027" y="19814"/>
                      <a:pt x="2030" y="19825"/>
                    </a:cubicBezTo>
                    <a:cubicBezTo>
                      <a:pt x="2037" y="19838"/>
                      <a:pt x="2043" y="19848"/>
                      <a:pt x="2047" y="19861"/>
                    </a:cubicBezTo>
                    <a:cubicBezTo>
                      <a:pt x="2057" y="19885"/>
                      <a:pt x="2070" y="19908"/>
                      <a:pt x="2080" y="19931"/>
                    </a:cubicBezTo>
                    <a:cubicBezTo>
                      <a:pt x="2083" y="19934"/>
                      <a:pt x="2086" y="19940"/>
                      <a:pt x="2086" y="19948"/>
                    </a:cubicBezTo>
                    <a:cubicBezTo>
                      <a:pt x="2097" y="19960"/>
                      <a:pt x="2103" y="19977"/>
                      <a:pt x="2113" y="19994"/>
                    </a:cubicBezTo>
                    <a:lnTo>
                      <a:pt x="2117" y="20000"/>
                    </a:lnTo>
                    <a:cubicBezTo>
                      <a:pt x="2412" y="20562"/>
                      <a:pt x="2897" y="21017"/>
                      <a:pt x="3561" y="21359"/>
                    </a:cubicBezTo>
                    <a:cubicBezTo>
                      <a:pt x="4213" y="21694"/>
                      <a:pt x="5030" y="21907"/>
                      <a:pt x="5989" y="21993"/>
                    </a:cubicBezTo>
                    <a:lnTo>
                      <a:pt x="5996" y="21993"/>
                    </a:lnTo>
                    <a:cubicBezTo>
                      <a:pt x="6029" y="21997"/>
                      <a:pt x="6063" y="22000"/>
                      <a:pt x="6099" y="22000"/>
                    </a:cubicBezTo>
                    <a:lnTo>
                      <a:pt x="6119" y="22004"/>
                    </a:lnTo>
                    <a:cubicBezTo>
                      <a:pt x="6152" y="22007"/>
                      <a:pt x="6189" y="22007"/>
                      <a:pt x="6222" y="22010"/>
                    </a:cubicBezTo>
                    <a:lnTo>
                      <a:pt x="6242" y="22010"/>
                    </a:lnTo>
                    <a:cubicBezTo>
                      <a:pt x="6388" y="22020"/>
                      <a:pt x="6537" y="22027"/>
                      <a:pt x="6690" y="22030"/>
                    </a:cubicBezTo>
                    <a:lnTo>
                      <a:pt x="6730" y="22030"/>
                    </a:lnTo>
                    <a:cubicBezTo>
                      <a:pt x="6760" y="22033"/>
                      <a:pt x="6790" y="22033"/>
                      <a:pt x="6820" y="22033"/>
                    </a:cubicBezTo>
                    <a:lnTo>
                      <a:pt x="7149" y="22033"/>
                    </a:lnTo>
                    <a:cubicBezTo>
                      <a:pt x="7202" y="22033"/>
                      <a:pt x="7255" y="22030"/>
                      <a:pt x="7308" y="22030"/>
                    </a:cubicBezTo>
                    <a:lnTo>
                      <a:pt x="7325" y="22030"/>
                    </a:lnTo>
                    <a:cubicBezTo>
                      <a:pt x="7341" y="22030"/>
                      <a:pt x="7358" y="22030"/>
                      <a:pt x="7374" y="22027"/>
                    </a:cubicBezTo>
                    <a:lnTo>
                      <a:pt x="7454" y="22027"/>
                    </a:lnTo>
                    <a:cubicBezTo>
                      <a:pt x="7478" y="22023"/>
                      <a:pt x="7501" y="22023"/>
                      <a:pt x="7527" y="22023"/>
                    </a:cubicBezTo>
                    <a:cubicBezTo>
                      <a:pt x="7550" y="22023"/>
                      <a:pt x="7577" y="22020"/>
                      <a:pt x="7604" y="22020"/>
                    </a:cubicBezTo>
                    <a:cubicBezTo>
                      <a:pt x="7630" y="22020"/>
                      <a:pt x="7653" y="22017"/>
                      <a:pt x="7680" y="22017"/>
                    </a:cubicBezTo>
                    <a:cubicBezTo>
                      <a:pt x="7707" y="22017"/>
                      <a:pt x="7730" y="22013"/>
                      <a:pt x="7757" y="22013"/>
                    </a:cubicBezTo>
                    <a:cubicBezTo>
                      <a:pt x="7783" y="22010"/>
                      <a:pt x="7813" y="22010"/>
                      <a:pt x="7843" y="22007"/>
                    </a:cubicBezTo>
                    <a:lnTo>
                      <a:pt x="7860" y="22007"/>
                    </a:lnTo>
                    <a:cubicBezTo>
                      <a:pt x="7876" y="22007"/>
                      <a:pt x="7892" y="22004"/>
                      <a:pt x="7909" y="22004"/>
                    </a:cubicBezTo>
                    <a:cubicBezTo>
                      <a:pt x="7949" y="22000"/>
                      <a:pt x="7992" y="21997"/>
                      <a:pt x="8032" y="21997"/>
                    </a:cubicBezTo>
                    <a:cubicBezTo>
                      <a:pt x="8052" y="21993"/>
                      <a:pt x="8072" y="21993"/>
                      <a:pt x="8092" y="21990"/>
                    </a:cubicBezTo>
                    <a:cubicBezTo>
                      <a:pt x="8135" y="21987"/>
                      <a:pt x="8182" y="21984"/>
                      <a:pt x="8225" y="21980"/>
                    </a:cubicBezTo>
                    <a:cubicBezTo>
                      <a:pt x="8238" y="21980"/>
                      <a:pt x="8255" y="21977"/>
                      <a:pt x="8268" y="21977"/>
                    </a:cubicBezTo>
                    <a:lnTo>
                      <a:pt x="8285" y="21973"/>
                    </a:lnTo>
                    <a:cubicBezTo>
                      <a:pt x="8321" y="21973"/>
                      <a:pt x="8355" y="21970"/>
                      <a:pt x="8387" y="21967"/>
                    </a:cubicBezTo>
                    <a:cubicBezTo>
                      <a:pt x="8410" y="21964"/>
                      <a:pt x="8430" y="21964"/>
                      <a:pt x="8454" y="21960"/>
                    </a:cubicBezTo>
                    <a:cubicBezTo>
                      <a:pt x="8490" y="21957"/>
                      <a:pt x="8524" y="21953"/>
                      <a:pt x="8557" y="21950"/>
                    </a:cubicBezTo>
                    <a:cubicBezTo>
                      <a:pt x="8580" y="21947"/>
                      <a:pt x="8603" y="21944"/>
                      <a:pt x="8623" y="21944"/>
                    </a:cubicBezTo>
                    <a:cubicBezTo>
                      <a:pt x="8660" y="21941"/>
                      <a:pt x="8700" y="21933"/>
                      <a:pt x="8737" y="21930"/>
                    </a:cubicBezTo>
                    <a:lnTo>
                      <a:pt x="8756" y="21927"/>
                    </a:lnTo>
                    <a:cubicBezTo>
                      <a:pt x="8766" y="21927"/>
                      <a:pt x="8780" y="21927"/>
                      <a:pt x="8793" y="21924"/>
                    </a:cubicBezTo>
                    <a:cubicBezTo>
                      <a:pt x="8849" y="21917"/>
                      <a:pt x="8906" y="21910"/>
                      <a:pt x="8965" y="21904"/>
                    </a:cubicBezTo>
                    <a:cubicBezTo>
                      <a:pt x="9427" y="21847"/>
                      <a:pt x="9896" y="21801"/>
                      <a:pt x="10391" y="21748"/>
                    </a:cubicBezTo>
                    <a:cubicBezTo>
                      <a:pt x="11806" y="21605"/>
                      <a:pt x="13270" y="21455"/>
                      <a:pt x="14542" y="21084"/>
                    </a:cubicBezTo>
                    <a:cubicBezTo>
                      <a:pt x="16154" y="20612"/>
                      <a:pt x="17219" y="19841"/>
                      <a:pt x="17794" y="18729"/>
                    </a:cubicBezTo>
                    <a:cubicBezTo>
                      <a:pt x="17814" y="18695"/>
                      <a:pt x="17831" y="18662"/>
                      <a:pt x="17844" y="18629"/>
                    </a:cubicBezTo>
                    <a:cubicBezTo>
                      <a:pt x="17973" y="18356"/>
                      <a:pt x="18076" y="18067"/>
                      <a:pt x="18146" y="17762"/>
                    </a:cubicBezTo>
                    <a:cubicBezTo>
                      <a:pt x="18183" y="17616"/>
                      <a:pt x="18319" y="17041"/>
                      <a:pt x="18263" y="16400"/>
                    </a:cubicBezTo>
                    <a:cubicBezTo>
                      <a:pt x="18263" y="16373"/>
                      <a:pt x="18260" y="16347"/>
                      <a:pt x="18260" y="16317"/>
                    </a:cubicBezTo>
                    <a:lnTo>
                      <a:pt x="18256" y="16297"/>
                    </a:lnTo>
                    <a:cubicBezTo>
                      <a:pt x="18252" y="16221"/>
                      <a:pt x="18246" y="16144"/>
                      <a:pt x="18240" y="16071"/>
                    </a:cubicBezTo>
                    <a:lnTo>
                      <a:pt x="18240" y="16061"/>
                    </a:lnTo>
                    <a:cubicBezTo>
                      <a:pt x="18229" y="15985"/>
                      <a:pt x="18223" y="15911"/>
                      <a:pt x="18209" y="15835"/>
                    </a:cubicBezTo>
                    <a:lnTo>
                      <a:pt x="18209" y="15832"/>
                    </a:lnTo>
                    <a:cubicBezTo>
                      <a:pt x="18143" y="15393"/>
                      <a:pt x="18021" y="14998"/>
                      <a:pt x="17841" y="14659"/>
                    </a:cubicBezTo>
                    <a:cubicBezTo>
                      <a:pt x="17738" y="14447"/>
                      <a:pt x="17622" y="14277"/>
                      <a:pt x="17492" y="14138"/>
                    </a:cubicBezTo>
                    <a:cubicBezTo>
                      <a:pt x="17113" y="13693"/>
                      <a:pt x="16615" y="13394"/>
                      <a:pt x="16014" y="13244"/>
                    </a:cubicBezTo>
                    <a:lnTo>
                      <a:pt x="16008" y="13244"/>
                    </a:lnTo>
                    <a:cubicBezTo>
                      <a:pt x="15954" y="13231"/>
                      <a:pt x="15898" y="13218"/>
                      <a:pt x="15844" y="13208"/>
                    </a:cubicBezTo>
                    <a:lnTo>
                      <a:pt x="15835" y="13204"/>
                    </a:lnTo>
                    <a:cubicBezTo>
                      <a:pt x="15781" y="13195"/>
                      <a:pt x="15729" y="13188"/>
                      <a:pt x="15678" y="13178"/>
                    </a:cubicBezTo>
                    <a:lnTo>
                      <a:pt x="15658" y="13178"/>
                    </a:lnTo>
                    <a:cubicBezTo>
                      <a:pt x="15635" y="13175"/>
                      <a:pt x="15612" y="13172"/>
                      <a:pt x="15589" y="13168"/>
                    </a:cubicBezTo>
                    <a:lnTo>
                      <a:pt x="15579" y="13164"/>
                    </a:lnTo>
                    <a:cubicBezTo>
                      <a:pt x="15556" y="13164"/>
                      <a:pt x="15536" y="13161"/>
                      <a:pt x="15513" y="13158"/>
                    </a:cubicBezTo>
                    <a:lnTo>
                      <a:pt x="15485" y="13155"/>
                    </a:lnTo>
                    <a:cubicBezTo>
                      <a:pt x="15470" y="13155"/>
                      <a:pt x="15450" y="13152"/>
                      <a:pt x="15433" y="13152"/>
                    </a:cubicBezTo>
                    <a:cubicBezTo>
                      <a:pt x="15419" y="13152"/>
                      <a:pt x="15406" y="13148"/>
                      <a:pt x="15393" y="13148"/>
                    </a:cubicBezTo>
                    <a:cubicBezTo>
                      <a:pt x="15379" y="13148"/>
                      <a:pt x="15366" y="13148"/>
                      <a:pt x="15353" y="13144"/>
                    </a:cubicBezTo>
                    <a:lnTo>
                      <a:pt x="15313" y="13144"/>
                    </a:lnTo>
                    <a:cubicBezTo>
                      <a:pt x="15303" y="13141"/>
                      <a:pt x="15293" y="13141"/>
                      <a:pt x="15283" y="13141"/>
                    </a:cubicBezTo>
                    <a:cubicBezTo>
                      <a:pt x="15260" y="13141"/>
                      <a:pt x="15237" y="13141"/>
                      <a:pt x="15210" y="13138"/>
                    </a:cubicBezTo>
                    <a:lnTo>
                      <a:pt x="15194" y="13138"/>
                    </a:lnTo>
                    <a:cubicBezTo>
                      <a:pt x="15161" y="13137"/>
                      <a:pt x="15128" y="13137"/>
                      <a:pt x="15095" y="13137"/>
                    </a:cubicBezTo>
                    <a:cubicBezTo>
                      <a:pt x="14824" y="13137"/>
                      <a:pt x="14532" y="13160"/>
                      <a:pt x="14234" y="13204"/>
                    </a:cubicBezTo>
                    <a:cubicBezTo>
                      <a:pt x="14516" y="12969"/>
                      <a:pt x="14792" y="12696"/>
                      <a:pt x="15054" y="12387"/>
                    </a:cubicBezTo>
                    <a:cubicBezTo>
                      <a:pt x="16143" y="11096"/>
                      <a:pt x="16641" y="9438"/>
                      <a:pt x="16539" y="7461"/>
                    </a:cubicBezTo>
                    <a:cubicBezTo>
                      <a:pt x="16426" y="5362"/>
                      <a:pt x="15841" y="3662"/>
                      <a:pt x="14795" y="2399"/>
                    </a:cubicBezTo>
                    <a:cubicBezTo>
                      <a:pt x="14300" y="1804"/>
                      <a:pt x="13705" y="1310"/>
                      <a:pt x="13021" y="928"/>
                    </a:cubicBezTo>
                    <a:cubicBezTo>
                      <a:pt x="12387" y="576"/>
                      <a:pt x="11676" y="320"/>
                      <a:pt x="10902" y="167"/>
                    </a:cubicBezTo>
                    <a:cubicBezTo>
                      <a:pt x="10329" y="56"/>
                      <a:pt x="9727" y="0"/>
                      <a:pt x="91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dir="19200000" algn="bl" rotWithShape="0">
                  <a:srgbClr val="000000">
                    <a:alpha val="21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6" name="Google Shape;518;p22">
                <a:extLst>
                  <a:ext uri="{FF2B5EF4-FFF2-40B4-BE49-F238E27FC236}">
                    <a16:creationId xmlns:a16="http://schemas.microsoft.com/office/drawing/2014/main" id="{20B72A3A-74B4-4C51-9563-5414A80DD6EA}"/>
                  </a:ext>
                </a:extLst>
              </p:cNvPr>
              <p:cNvSpPr/>
              <p:nvPr/>
            </p:nvSpPr>
            <p:spPr>
              <a:xfrm>
                <a:off x="3416227" y="1205690"/>
                <a:ext cx="896067" cy="1085659"/>
              </a:xfrm>
              <a:custGeom>
                <a:avLst/>
                <a:gdLst/>
                <a:ahLst/>
                <a:cxnLst/>
                <a:rect l="l" t="t" r="r" b="b"/>
                <a:pathLst>
                  <a:path w="16509" h="20002" extrusionOk="0">
                    <a:moveTo>
                      <a:pt x="8218" y="0"/>
                    </a:moveTo>
                    <a:cubicBezTo>
                      <a:pt x="7848" y="0"/>
                      <a:pt x="7470" y="22"/>
                      <a:pt x="7088" y="63"/>
                    </a:cubicBezTo>
                    <a:cubicBezTo>
                      <a:pt x="6892" y="86"/>
                      <a:pt x="6696" y="113"/>
                      <a:pt x="6504" y="150"/>
                    </a:cubicBezTo>
                    <a:cubicBezTo>
                      <a:pt x="5786" y="282"/>
                      <a:pt x="5082" y="509"/>
                      <a:pt x="4424" y="824"/>
                    </a:cubicBezTo>
                    <a:cubicBezTo>
                      <a:pt x="3557" y="1233"/>
                      <a:pt x="2763" y="1800"/>
                      <a:pt x="2105" y="2502"/>
                    </a:cubicBezTo>
                    <a:cubicBezTo>
                      <a:pt x="773" y="3929"/>
                      <a:pt x="0" y="5922"/>
                      <a:pt x="282" y="8364"/>
                    </a:cubicBezTo>
                    <a:cubicBezTo>
                      <a:pt x="375" y="9158"/>
                      <a:pt x="591" y="9805"/>
                      <a:pt x="883" y="10320"/>
                    </a:cubicBezTo>
                    <a:cubicBezTo>
                      <a:pt x="1359" y="11147"/>
                      <a:pt x="2033" y="11625"/>
                      <a:pt x="2740" y="11838"/>
                    </a:cubicBezTo>
                    <a:cubicBezTo>
                      <a:pt x="3030" y="11925"/>
                      <a:pt x="3325" y="11965"/>
                      <a:pt x="3612" y="11965"/>
                    </a:cubicBezTo>
                    <a:cubicBezTo>
                      <a:pt x="4806" y="11965"/>
                      <a:pt x="5872" y="11264"/>
                      <a:pt x="5926" y="10227"/>
                    </a:cubicBezTo>
                    <a:cubicBezTo>
                      <a:pt x="6039" y="8108"/>
                      <a:pt x="5004" y="6493"/>
                      <a:pt x="6753" y="6493"/>
                    </a:cubicBezTo>
                    <a:cubicBezTo>
                      <a:pt x="6801" y="6493"/>
                      <a:pt x="6852" y="6495"/>
                      <a:pt x="6905" y="6497"/>
                    </a:cubicBezTo>
                    <a:cubicBezTo>
                      <a:pt x="6905" y="6497"/>
                      <a:pt x="6919" y="6500"/>
                      <a:pt x="6942" y="6504"/>
                    </a:cubicBezTo>
                    <a:cubicBezTo>
                      <a:pt x="7081" y="6534"/>
                      <a:pt x="7566" y="6673"/>
                      <a:pt x="7816" y="7198"/>
                    </a:cubicBezTo>
                    <a:cubicBezTo>
                      <a:pt x="7962" y="7510"/>
                      <a:pt x="8021" y="7955"/>
                      <a:pt x="7882" y="8596"/>
                    </a:cubicBezTo>
                    <a:cubicBezTo>
                      <a:pt x="7463" y="10506"/>
                      <a:pt x="6623" y="11812"/>
                      <a:pt x="3919" y="13771"/>
                    </a:cubicBezTo>
                    <a:cubicBezTo>
                      <a:pt x="2627" y="14708"/>
                      <a:pt x="2049" y="15548"/>
                      <a:pt x="1843" y="16286"/>
                    </a:cubicBezTo>
                    <a:cubicBezTo>
                      <a:pt x="1618" y="17093"/>
                      <a:pt x="1837" y="17781"/>
                      <a:pt x="2056" y="18339"/>
                    </a:cubicBezTo>
                    <a:cubicBezTo>
                      <a:pt x="2125" y="18518"/>
                      <a:pt x="2232" y="18694"/>
                      <a:pt x="2378" y="18860"/>
                    </a:cubicBezTo>
                    <a:cubicBezTo>
                      <a:pt x="2942" y="19505"/>
                      <a:pt x="4110" y="20002"/>
                      <a:pt x="6107" y="20002"/>
                    </a:cubicBezTo>
                    <a:cubicBezTo>
                      <a:pt x="6660" y="20002"/>
                      <a:pt x="7277" y="19964"/>
                      <a:pt x="7962" y="19880"/>
                    </a:cubicBezTo>
                    <a:cubicBezTo>
                      <a:pt x="11751" y="19412"/>
                      <a:pt x="16508" y="19505"/>
                      <a:pt x="16369" y="15449"/>
                    </a:cubicBezTo>
                    <a:cubicBezTo>
                      <a:pt x="16306" y="13650"/>
                      <a:pt x="15317" y="13136"/>
                      <a:pt x="14191" y="13136"/>
                    </a:cubicBezTo>
                    <a:cubicBezTo>
                      <a:pt x="13934" y="13136"/>
                      <a:pt x="13670" y="13163"/>
                      <a:pt x="13409" y="13207"/>
                    </a:cubicBezTo>
                    <a:cubicBezTo>
                      <a:pt x="12967" y="13284"/>
                      <a:pt x="12532" y="13410"/>
                      <a:pt x="12147" y="13543"/>
                    </a:cubicBezTo>
                    <a:cubicBezTo>
                      <a:pt x="11509" y="13758"/>
                      <a:pt x="11011" y="13997"/>
                      <a:pt x="10865" y="14050"/>
                    </a:cubicBezTo>
                    <a:cubicBezTo>
                      <a:pt x="10765" y="14087"/>
                      <a:pt x="10649" y="14113"/>
                      <a:pt x="10526" y="14124"/>
                    </a:cubicBezTo>
                    <a:lnTo>
                      <a:pt x="10523" y="14124"/>
                    </a:lnTo>
                    <a:cubicBezTo>
                      <a:pt x="10485" y="14127"/>
                      <a:pt x="10447" y="14128"/>
                      <a:pt x="10409" y="14128"/>
                    </a:cubicBezTo>
                    <a:cubicBezTo>
                      <a:pt x="10153" y="14128"/>
                      <a:pt x="9902" y="14058"/>
                      <a:pt x="9795" y="13885"/>
                    </a:cubicBezTo>
                    <a:cubicBezTo>
                      <a:pt x="9712" y="13745"/>
                      <a:pt x="9719" y="13539"/>
                      <a:pt x="9888" y="13250"/>
                    </a:cubicBezTo>
                    <a:cubicBezTo>
                      <a:pt x="10399" y="12370"/>
                      <a:pt x="14923" y="11765"/>
                      <a:pt x="14641" y="6497"/>
                    </a:cubicBezTo>
                    <a:cubicBezTo>
                      <a:pt x="14432" y="2538"/>
                      <a:pt x="12429" y="661"/>
                      <a:pt x="9825" y="150"/>
                    </a:cubicBezTo>
                    <a:cubicBezTo>
                      <a:pt x="9310" y="48"/>
                      <a:pt x="8772" y="0"/>
                      <a:pt x="82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7" name="Google Shape;519;p22">
                <a:extLst>
                  <a:ext uri="{FF2B5EF4-FFF2-40B4-BE49-F238E27FC236}">
                    <a16:creationId xmlns:a16="http://schemas.microsoft.com/office/drawing/2014/main" id="{A94BA225-6350-4B7B-9C3D-697741EAA9C5}"/>
                  </a:ext>
                </a:extLst>
              </p:cNvPr>
              <p:cNvSpPr/>
              <p:nvPr/>
            </p:nvSpPr>
            <p:spPr>
              <a:xfrm>
                <a:off x="3564947" y="1547851"/>
                <a:ext cx="228074" cy="307265"/>
              </a:xfrm>
              <a:custGeom>
                <a:avLst/>
                <a:gdLst/>
                <a:ahLst/>
                <a:cxnLst/>
                <a:rect l="l" t="t" r="r" b="b"/>
                <a:pathLst>
                  <a:path w="4202" h="5661" extrusionOk="0">
                    <a:moveTo>
                      <a:pt x="3468" y="0"/>
                    </a:moveTo>
                    <a:cubicBezTo>
                      <a:pt x="3179" y="0"/>
                      <a:pt x="2873" y="74"/>
                      <a:pt x="2584" y="219"/>
                    </a:cubicBezTo>
                    <a:cubicBezTo>
                      <a:pt x="1611" y="725"/>
                      <a:pt x="2163" y="1894"/>
                      <a:pt x="1611" y="3309"/>
                    </a:cubicBezTo>
                    <a:cubicBezTo>
                      <a:pt x="1292" y="4136"/>
                      <a:pt x="658" y="5129"/>
                      <a:pt x="0" y="5534"/>
                    </a:cubicBezTo>
                    <a:cubicBezTo>
                      <a:pt x="289" y="5620"/>
                      <a:pt x="584" y="5660"/>
                      <a:pt x="874" y="5660"/>
                    </a:cubicBezTo>
                    <a:cubicBezTo>
                      <a:pt x="2066" y="5660"/>
                      <a:pt x="3129" y="4960"/>
                      <a:pt x="3186" y="3923"/>
                    </a:cubicBezTo>
                    <a:cubicBezTo>
                      <a:pt x="3192" y="3807"/>
                      <a:pt x="3192" y="3694"/>
                      <a:pt x="3192" y="3581"/>
                    </a:cubicBezTo>
                    <a:cubicBezTo>
                      <a:pt x="3192" y="2601"/>
                      <a:pt x="2983" y="1751"/>
                      <a:pt x="2983" y="1147"/>
                    </a:cubicBezTo>
                    <a:cubicBezTo>
                      <a:pt x="2983" y="549"/>
                      <a:pt x="3189" y="190"/>
                      <a:pt x="4012" y="190"/>
                    </a:cubicBezTo>
                    <a:cubicBezTo>
                      <a:pt x="4059" y="190"/>
                      <a:pt x="4112" y="190"/>
                      <a:pt x="4165" y="193"/>
                    </a:cubicBezTo>
                    <a:cubicBezTo>
                      <a:pt x="4165" y="193"/>
                      <a:pt x="4179" y="196"/>
                      <a:pt x="4202" y="200"/>
                    </a:cubicBezTo>
                    <a:cubicBezTo>
                      <a:pt x="4003" y="70"/>
                      <a:pt x="3744" y="0"/>
                      <a:pt x="3468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8" name="Google Shape;520;p22">
                <a:extLst>
                  <a:ext uri="{FF2B5EF4-FFF2-40B4-BE49-F238E27FC236}">
                    <a16:creationId xmlns:a16="http://schemas.microsoft.com/office/drawing/2014/main" id="{42F4A034-9644-4A4D-97B0-C782659A32FB}"/>
                  </a:ext>
                </a:extLst>
              </p:cNvPr>
              <p:cNvSpPr/>
              <p:nvPr/>
            </p:nvSpPr>
            <p:spPr>
              <a:xfrm>
                <a:off x="3769191" y="1205690"/>
                <a:ext cx="442470" cy="769709"/>
              </a:xfrm>
              <a:custGeom>
                <a:avLst/>
                <a:gdLst/>
                <a:ahLst/>
                <a:cxnLst/>
                <a:rect l="l" t="t" r="r" b="b"/>
                <a:pathLst>
                  <a:path w="8152" h="14181" extrusionOk="0">
                    <a:moveTo>
                      <a:pt x="1721" y="0"/>
                    </a:moveTo>
                    <a:cubicBezTo>
                      <a:pt x="1349" y="0"/>
                      <a:pt x="971" y="23"/>
                      <a:pt x="585" y="63"/>
                    </a:cubicBezTo>
                    <a:cubicBezTo>
                      <a:pt x="389" y="86"/>
                      <a:pt x="193" y="113"/>
                      <a:pt x="1" y="150"/>
                    </a:cubicBezTo>
                    <a:cubicBezTo>
                      <a:pt x="1054" y="270"/>
                      <a:pt x="2355" y="256"/>
                      <a:pt x="4308" y="1182"/>
                    </a:cubicBezTo>
                    <a:cubicBezTo>
                      <a:pt x="5697" y="1840"/>
                      <a:pt x="6574" y="3295"/>
                      <a:pt x="6936" y="4869"/>
                    </a:cubicBezTo>
                    <a:cubicBezTo>
                      <a:pt x="7474" y="4920"/>
                      <a:pt x="7727" y="8520"/>
                      <a:pt x="6511" y="9231"/>
                    </a:cubicBezTo>
                    <a:cubicBezTo>
                      <a:pt x="6335" y="9543"/>
                      <a:pt x="6122" y="9836"/>
                      <a:pt x="5886" y="10104"/>
                    </a:cubicBezTo>
                    <a:cubicBezTo>
                      <a:pt x="6152" y="10403"/>
                      <a:pt x="6122" y="10908"/>
                      <a:pt x="5112" y="11287"/>
                    </a:cubicBezTo>
                    <a:cubicBezTo>
                      <a:pt x="5112" y="11287"/>
                      <a:pt x="4973" y="11254"/>
                      <a:pt x="4877" y="11098"/>
                    </a:cubicBezTo>
                    <a:cubicBezTo>
                      <a:pt x="4650" y="11287"/>
                      <a:pt x="4428" y="11466"/>
                      <a:pt x="4212" y="11639"/>
                    </a:cubicBezTo>
                    <a:cubicBezTo>
                      <a:pt x="4339" y="11596"/>
                      <a:pt x="4445" y="11576"/>
                      <a:pt x="4528" y="11576"/>
                    </a:cubicBezTo>
                    <a:cubicBezTo>
                      <a:pt x="5023" y="11576"/>
                      <a:pt x="4724" y="12237"/>
                      <a:pt x="3657" y="12237"/>
                    </a:cubicBezTo>
                    <a:cubicBezTo>
                      <a:pt x="3657" y="12237"/>
                      <a:pt x="3591" y="12211"/>
                      <a:pt x="3551" y="12160"/>
                    </a:cubicBezTo>
                    <a:cubicBezTo>
                      <a:pt x="3096" y="12533"/>
                      <a:pt x="2764" y="12848"/>
                      <a:pt x="2705" y="13134"/>
                    </a:cubicBezTo>
                    <a:cubicBezTo>
                      <a:pt x="2581" y="13705"/>
                      <a:pt x="3023" y="14180"/>
                      <a:pt x="3641" y="14180"/>
                    </a:cubicBezTo>
                    <a:cubicBezTo>
                      <a:pt x="3761" y="14180"/>
                      <a:pt x="3890" y="14164"/>
                      <a:pt x="4020" y="14124"/>
                    </a:cubicBezTo>
                    <a:lnTo>
                      <a:pt x="4020" y="14124"/>
                    </a:lnTo>
                    <a:cubicBezTo>
                      <a:pt x="3980" y="14127"/>
                      <a:pt x="3940" y="14127"/>
                      <a:pt x="3900" y="14127"/>
                    </a:cubicBezTo>
                    <a:cubicBezTo>
                      <a:pt x="3644" y="14127"/>
                      <a:pt x="3398" y="14057"/>
                      <a:pt x="3292" y="13885"/>
                    </a:cubicBezTo>
                    <a:cubicBezTo>
                      <a:pt x="3259" y="13828"/>
                      <a:pt x="3239" y="13762"/>
                      <a:pt x="3239" y="13685"/>
                    </a:cubicBezTo>
                    <a:cubicBezTo>
                      <a:pt x="3239" y="13569"/>
                      <a:pt x="3283" y="13423"/>
                      <a:pt x="3385" y="13250"/>
                    </a:cubicBezTo>
                    <a:cubicBezTo>
                      <a:pt x="3880" y="12396"/>
                      <a:pt x="8149" y="11802"/>
                      <a:pt x="8152" y="6962"/>
                    </a:cubicBezTo>
                    <a:cubicBezTo>
                      <a:pt x="8152" y="6813"/>
                      <a:pt x="8149" y="6657"/>
                      <a:pt x="8138" y="6497"/>
                    </a:cubicBezTo>
                    <a:cubicBezTo>
                      <a:pt x="7929" y="2538"/>
                      <a:pt x="5926" y="661"/>
                      <a:pt x="3322" y="150"/>
                    </a:cubicBezTo>
                    <a:cubicBezTo>
                      <a:pt x="2811" y="46"/>
                      <a:pt x="2272" y="0"/>
                      <a:pt x="1721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9" name="Google Shape;521;p22">
                <a:extLst>
                  <a:ext uri="{FF2B5EF4-FFF2-40B4-BE49-F238E27FC236}">
                    <a16:creationId xmlns:a16="http://schemas.microsoft.com/office/drawing/2014/main" id="{4208A448-FDEF-426F-B086-33CDB689077B}"/>
                  </a:ext>
                </a:extLst>
              </p:cNvPr>
              <p:cNvSpPr/>
              <p:nvPr/>
            </p:nvSpPr>
            <p:spPr>
              <a:xfrm>
                <a:off x="4143975" y="1918670"/>
                <a:ext cx="132763" cy="63885"/>
              </a:xfrm>
              <a:custGeom>
                <a:avLst/>
                <a:gdLst/>
                <a:ahLst/>
                <a:cxnLst/>
                <a:rect l="l" t="t" r="r" b="b"/>
                <a:pathLst>
                  <a:path w="2446" h="1177" extrusionOk="0">
                    <a:moveTo>
                      <a:pt x="785" y="1"/>
                    </a:moveTo>
                    <a:cubicBezTo>
                      <a:pt x="529" y="1"/>
                      <a:pt x="264" y="28"/>
                      <a:pt x="1" y="71"/>
                    </a:cubicBezTo>
                    <a:cubicBezTo>
                      <a:pt x="184" y="436"/>
                      <a:pt x="612" y="692"/>
                      <a:pt x="842" y="1177"/>
                    </a:cubicBezTo>
                    <a:cubicBezTo>
                      <a:pt x="1685" y="821"/>
                      <a:pt x="2439" y="659"/>
                      <a:pt x="2439" y="659"/>
                    </a:cubicBezTo>
                    <a:cubicBezTo>
                      <a:pt x="2442" y="659"/>
                      <a:pt x="2442" y="659"/>
                      <a:pt x="2446" y="662"/>
                    </a:cubicBezTo>
                    <a:cubicBezTo>
                      <a:pt x="2037" y="171"/>
                      <a:pt x="1436" y="1"/>
                      <a:pt x="785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" name="Google Shape;522;p22">
                <a:extLst>
                  <a:ext uri="{FF2B5EF4-FFF2-40B4-BE49-F238E27FC236}">
                    <a16:creationId xmlns:a16="http://schemas.microsoft.com/office/drawing/2014/main" id="{EDFC70D2-7476-4319-A5BD-49AA62F4DB5E}"/>
                  </a:ext>
                </a:extLst>
              </p:cNvPr>
              <p:cNvSpPr/>
              <p:nvPr/>
            </p:nvSpPr>
            <p:spPr>
              <a:xfrm>
                <a:off x="3545298" y="1971535"/>
                <a:ext cx="759397" cy="319912"/>
              </a:xfrm>
              <a:custGeom>
                <a:avLst/>
                <a:gdLst/>
                <a:ahLst/>
                <a:cxnLst/>
                <a:rect l="l" t="t" r="r" b="b"/>
                <a:pathLst>
                  <a:path w="13991" h="5894" extrusionOk="0">
                    <a:moveTo>
                      <a:pt x="13681" y="0"/>
                    </a:moveTo>
                    <a:lnTo>
                      <a:pt x="13681" y="0"/>
                    </a:lnTo>
                    <a:cubicBezTo>
                      <a:pt x="13814" y="270"/>
                      <a:pt x="13891" y="572"/>
                      <a:pt x="13891" y="572"/>
                    </a:cubicBezTo>
                    <a:cubicBezTo>
                      <a:pt x="13339" y="854"/>
                      <a:pt x="12632" y="1060"/>
                      <a:pt x="12004" y="1170"/>
                    </a:cubicBezTo>
                    <a:cubicBezTo>
                      <a:pt x="11981" y="1349"/>
                      <a:pt x="11941" y="1545"/>
                      <a:pt x="11872" y="1764"/>
                    </a:cubicBezTo>
                    <a:cubicBezTo>
                      <a:pt x="12832" y="1466"/>
                      <a:pt x="13991" y="1339"/>
                      <a:pt x="13991" y="1339"/>
                    </a:cubicBezTo>
                    <a:cubicBezTo>
                      <a:pt x="13971" y="774"/>
                      <a:pt x="13861" y="336"/>
                      <a:pt x="13681" y="0"/>
                    </a:cubicBezTo>
                    <a:close/>
                    <a:moveTo>
                      <a:pt x="13901" y="2389"/>
                    </a:moveTo>
                    <a:cubicBezTo>
                      <a:pt x="13900" y="2390"/>
                      <a:pt x="13900" y="2391"/>
                      <a:pt x="13900" y="2392"/>
                    </a:cubicBezTo>
                    <a:lnTo>
                      <a:pt x="13900" y="2392"/>
                    </a:lnTo>
                    <a:cubicBezTo>
                      <a:pt x="13900" y="2392"/>
                      <a:pt x="13901" y="2392"/>
                      <a:pt x="13901" y="2392"/>
                    </a:cubicBezTo>
                    <a:lnTo>
                      <a:pt x="13901" y="2389"/>
                    </a:lnTo>
                    <a:close/>
                    <a:moveTo>
                      <a:pt x="13663" y="3072"/>
                    </a:moveTo>
                    <a:lnTo>
                      <a:pt x="13663" y="3072"/>
                    </a:lnTo>
                    <a:cubicBezTo>
                      <a:pt x="13662" y="3074"/>
                      <a:pt x="13662" y="3075"/>
                      <a:pt x="13661" y="3076"/>
                    </a:cubicBezTo>
                    <a:lnTo>
                      <a:pt x="13665" y="3073"/>
                    </a:lnTo>
                    <a:cubicBezTo>
                      <a:pt x="13665" y="3073"/>
                      <a:pt x="13665" y="3073"/>
                      <a:pt x="13663" y="3072"/>
                    </a:cubicBezTo>
                    <a:close/>
                    <a:moveTo>
                      <a:pt x="13900" y="2392"/>
                    </a:moveTo>
                    <a:cubicBezTo>
                      <a:pt x="13863" y="2399"/>
                      <a:pt x="12473" y="2678"/>
                      <a:pt x="11526" y="2724"/>
                    </a:cubicBezTo>
                    <a:cubicBezTo>
                      <a:pt x="11423" y="2947"/>
                      <a:pt x="11310" y="3140"/>
                      <a:pt x="11174" y="3305"/>
                    </a:cubicBezTo>
                    <a:cubicBezTo>
                      <a:pt x="11898" y="3089"/>
                      <a:pt x="13100" y="3069"/>
                      <a:pt x="13516" y="3069"/>
                    </a:cubicBezTo>
                    <a:cubicBezTo>
                      <a:pt x="13600" y="3069"/>
                      <a:pt x="13652" y="3072"/>
                      <a:pt x="13663" y="3072"/>
                    </a:cubicBezTo>
                    <a:lnTo>
                      <a:pt x="13663" y="3072"/>
                    </a:lnTo>
                    <a:cubicBezTo>
                      <a:pt x="13765" y="2865"/>
                      <a:pt x="13844" y="2638"/>
                      <a:pt x="13900" y="2392"/>
                    </a:cubicBezTo>
                    <a:close/>
                    <a:moveTo>
                      <a:pt x="13641" y="3116"/>
                    </a:moveTo>
                    <a:cubicBezTo>
                      <a:pt x="13497" y="3384"/>
                      <a:pt x="12995" y="3945"/>
                      <a:pt x="12942" y="4004"/>
                    </a:cubicBezTo>
                    <a:lnTo>
                      <a:pt x="12942" y="4004"/>
                    </a:lnTo>
                    <a:cubicBezTo>
                      <a:pt x="13229" y="3754"/>
                      <a:pt x="13466" y="3461"/>
                      <a:pt x="13641" y="3116"/>
                    </a:cubicBezTo>
                    <a:close/>
                    <a:moveTo>
                      <a:pt x="12942" y="4004"/>
                    </a:moveTo>
                    <a:lnTo>
                      <a:pt x="12942" y="4004"/>
                    </a:lnTo>
                    <a:cubicBezTo>
                      <a:pt x="12940" y="4006"/>
                      <a:pt x="12938" y="4008"/>
                      <a:pt x="12936" y="4010"/>
                    </a:cubicBezTo>
                    <a:lnTo>
                      <a:pt x="12936" y="4010"/>
                    </a:lnTo>
                    <a:cubicBezTo>
                      <a:pt x="12936" y="4010"/>
                      <a:pt x="12937" y="4009"/>
                      <a:pt x="12938" y="4009"/>
                    </a:cubicBezTo>
                    <a:cubicBezTo>
                      <a:pt x="12938" y="4009"/>
                      <a:pt x="12939" y="4008"/>
                      <a:pt x="12942" y="4004"/>
                    </a:cubicBezTo>
                    <a:close/>
                    <a:moveTo>
                      <a:pt x="10603" y="3781"/>
                    </a:moveTo>
                    <a:cubicBezTo>
                      <a:pt x="10045" y="4099"/>
                      <a:pt x="9208" y="4265"/>
                      <a:pt x="7846" y="4435"/>
                    </a:cubicBezTo>
                    <a:cubicBezTo>
                      <a:pt x="6447" y="4607"/>
                      <a:pt x="4179" y="4903"/>
                      <a:pt x="2153" y="4903"/>
                    </a:cubicBezTo>
                    <a:cubicBezTo>
                      <a:pt x="1378" y="4903"/>
                      <a:pt x="638" y="4860"/>
                      <a:pt x="0" y="4750"/>
                    </a:cubicBezTo>
                    <a:lnTo>
                      <a:pt x="0" y="4750"/>
                    </a:lnTo>
                    <a:cubicBezTo>
                      <a:pt x="565" y="5395"/>
                      <a:pt x="1731" y="5893"/>
                      <a:pt x="3727" y="5893"/>
                    </a:cubicBezTo>
                    <a:cubicBezTo>
                      <a:pt x="4279" y="5893"/>
                      <a:pt x="4896" y="5853"/>
                      <a:pt x="5584" y="5770"/>
                    </a:cubicBezTo>
                    <a:cubicBezTo>
                      <a:pt x="8229" y="5444"/>
                      <a:pt x="11343" y="5391"/>
                      <a:pt x="12936" y="4010"/>
                    </a:cubicBezTo>
                    <a:lnTo>
                      <a:pt x="12936" y="4010"/>
                    </a:lnTo>
                    <a:cubicBezTo>
                      <a:pt x="12617" y="4089"/>
                      <a:pt x="12216" y="4129"/>
                      <a:pt x="11835" y="4129"/>
                    </a:cubicBezTo>
                    <a:cubicBezTo>
                      <a:pt x="11217" y="4129"/>
                      <a:pt x="10656" y="4020"/>
                      <a:pt x="10603" y="378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" name="Google Shape;523;p22">
                <a:extLst>
                  <a:ext uri="{FF2B5EF4-FFF2-40B4-BE49-F238E27FC236}">
                    <a16:creationId xmlns:a16="http://schemas.microsoft.com/office/drawing/2014/main" id="{11B22503-4D7C-4EE2-A940-D2B4AA753CD6}"/>
                  </a:ext>
                </a:extLst>
              </p:cNvPr>
              <p:cNvSpPr/>
              <p:nvPr/>
            </p:nvSpPr>
            <p:spPr>
              <a:xfrm>
                <a:off x="4044865" y="1469963"/>
                <a:ext cx="116480" cy="243435"/>
              </a:xfrm>
              <a:custGeom>
                <a:avLst/>
                <a:gdLst/>
                <a:ahLst/>
                <a:cxnLst/>
                <a:rect l="l" t="t" r="r" b="b"/>
                <a:pathLst>
                  <a:path w="2146" h="4485" extrusionOk="0">
                    <a:moveTo>
                      <a:pt x="1780" y="0"/>
                    </a:moveTo>
                    <a:cubicBezTo>
                      <a:pt x="1239" y="0"/>
                      <a:pt x="1325" y="236"/>
                      <a:pt x="1273" y="897"/>
                    </a:cubicBezTo>
                    <a:cubicBezTo>
                      <a:pt x="1213" y="1585"/>
                      <a:pt x="950" y="2060"/>
                      <a:pt x="475" y="3242"/>
                    </a:cubicBezTo>
                    <a:cubicBezTo>
                      <a:pt x="0" y="4429"/>
                      <a:pt x="841" y="4475"/>
                      <a:pt x="841" y="4475"/>
                    </a:cubicBezTo>
                    <a:cubicBezTo>
                      <a:pt x="887" y="4481"/>
                      <a:pt x="930" y="4484"/>
                      <a:pt x="977" y="4484"/>
                    </a:cubicBezTo>
                    <a:cubicBezTo>
                      <a:pt x="1146" y="4484"/>
                      <a:pt x="1299" y="4441"/>
                      <a:pt x="1432" y="4362"/>
                    </a:cubicBezTo>
                    <a:cubicBezTo>
                      <a:pt x="1561" y="4136"/>
                      <a:pt x="1671" y="3897"/>
                      <a:pt x="1754" y="3644"/>
                    </a:cubicBezTo>
                    <a:cubicBezTo>
                      <a:pt x="2110" y="2578"/>
                      <a:pt x="2146" y="1250"/>
                      <a:pt x="1857" y="0"/>
                    </a:cubicBezTo>
                    <a:close/>
                  </a:path>
                </a:pathLst>
              </a:custGeom>
              <a:solidFill>
                <a:srgbClr val="FEAF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" name="Google Shape;524;p22">
                <a:extLst>
                  <a:ext uri="{FF2B5EF4-FFF2-40B4-BE49-F238E27FC236}">
                    <a16:creationId xmlns:a16="http://schemas.microsoft.com/office/drawing/2014/main" id="{9C6C933B-D697-4039-9797-89529192A67D}"/>
                  </a:ext>
                </a:extLst>
              </p:cNvPr>
              <p:cNvSpPr/>
              <p:nvPr/>
            </p:nvSpPr>
            <p:spPr>
              <a:xfrm>
                <a:off x="4122589" y="1469963"/>
                <a:ext cx="66001" cy="236758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4362" extrusionOk="0">
                    <a:moveTo>
                      <a:pt x="425" y="0"/>
                    </a:moveTo>
                    <a:lnTo>
                      <a:pt x="425" y="0"/>
                    </a:lnTo>
                    <a:cubicBezTo>
                      <a:pt x="714" y="1250"/>
                      <a:pt x="678" y="2578"/>
                      <a:pt x="322" y="3644"/>
                    </a:cubicBezTo>
                    <a:cubicBezTo>
                      <a:pt x="239" y="3897"/>
                      <a:pt x="129" y="4136"/>
                      <a:pt x="0" y="4362"/>
                    </a:cubicBezTo>
                    <a:cubicBezTo>
                      <a:pt x="1216" y="3651"/>
                      <a:pt x="963" y="51"/>
                      <a:pt x="425" y="0"/>
                    </a:cubicBezTo>
                    <a:close/>
                  </a:path>
                </a:pathLst>
              </a:custGeom>
              <a:solidFill>
                <a:srgbClr val="FE95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3" name="Google Shape;525;p22">
                <a:extLst>
                  <a:ext uri="{FF2B5EF4-FFF2-40B4-BE49-F238E27FC236}">
                    <a16:creationId xmlns:a16="http://schemas.microsoft.com/office/drawing/2014/main" id="{643711D2-DAB4-4995-B58D-04C6DAA675C1}"/>
                  </a:ext>
                </a:extLst>
              </p:cNvPr>
              <p:cNvSpPr/>
              <p:nvPr/>
            </p:nvSpPr>
            <p:spPr>
              <a:xfrm>
                <a:off x="4025542" y="1740968"/>
                <a:ext cx="63179" cy="67087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236" extrusionOk="0">
                    <a:moveTo>
                      <a:pt x="632" y="0"/>
                    </a:moveTo>
                    <a:cubicBezTo>
                      <a:pt x="436" y="0"/>
                      <a:pt x="250" y="97"/>
                      <a:pt x="167" y="336"/>
                    </a:cubicBezTo>
                    <a:cubicBezTo>
                      <a:pt x="1" y="807"/>
                      <a:pt x="57" y="1079"/>
                      <a:pt x="154" y="1236"/>
                    </a:cubicBezTo>
                    <a:cubicBezTo>
                      <a:pt x="502" y="934"/>
                      <a:pt x="851" y="608"/>
                      <a:pt x="1163" y="242"/>
                    </a:cubicBezTo>
                    <a:cubicBezTo>
                      <a:pt x="1031" y="97"/>
                      <a:pt x="824" y="0"/>
                      <a:pt x="632" y="0"/>
                    </a:cubicBezTo>
                    <a:close/>
                  </a:path>
                </a:pathLst>
              </a:custGeom>
              <a:solidFill>
                <a:srgbClr val="FEAF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4" name="Google Shape;526;p22">
                <a:extLst>
                  <a:ext uri="{FF2B5EF4-FFF2-40B4-BE49-F238E27FC236}">
                    <a16:creationId xmlns:a16="http://schemas.microsoft.com/office/drawing/2014/main" id="{B34384FC-5800-4343-B2D1-588CC0408E1C}"/>
                  </a:ext>
                </a:extLst>
              </p:cNvPr>
              <p:cNvSpPr/>
              <p:nvPr/>
            </p:nvSpPr>
            <p:spPr>
              <a:xfrm>
                <a:off x="4033846" y="1754103"/>
                <a:ext cx="69312" cy="64210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183" extrusionOk="0">
                    <a:moveTo>
                      <a:pt x="1010" y="0"/>
                    </a:moveTo>
                    <a:cubicBezTo>
                      <a:pt x="698" y="366"/>
                      <a:pt x="349" y="692"/>
                      <a:pt x="1" y="994"/>
                    </a:cubicBezTo>
                    <a:cubicBezTo>
                      <a:pt x="97" y="1150"/>
                      <a:pt x="236" y="1183"/>
                      <a:pt x="236" y="1183"/>
                    </a:cubicBezTo>
                    <a:cubicBezTo>
                      <a:pt x="1246" y="804"/>
                      <a:pt x="1276" y="299"/>
                      <a:pt x="1010" y="0"/>
                    </a:cubicBezTo>
                    <a:close/>
                  </a:path>
                </a:pathLst>
              </a:custGeom>
              <a:solidFill>
                <a:srgbClr val="FE95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5" name="Google Shape;527;p22">
                <a:extLst>
                  <a:ext uri="{FF2B5EF4-FFF2-40B4-BE49-F238E27FC236}">
                    <a16:creationId xmlns:a16="http://schemas.microsoft.com/office/drawing/2014/main" id="{7AE5C7BA-13FB-4EF6-9C24-FDB6E2A8010A}"/>
                  </a:ext>
                </a:extLst>
              </p:cNvPr>
              <p:cNvSpPr/>
              <p:nvPr/>
            </p:nvSpPr>
            <p:spPr>
              <a:xfrm>
                <a:off x="3958293" y="1837417"/>
                <a:ext cx="39568" cy="28333"/>
              </a:xfrm>
              <a:custGeom>
                <a:avLst/>
                <a:gdLst/>
                <a:ahLst/>
                <a:cxnLst/>
                <a:rect l="l" t="t" r="r" b="b"/>
                <a:pathLst>
                  <a:path w="729" h="522" extrusionOk="0">
                    <a:moveTo>
                      <a:pt x="728" y="0"/>
                    </a:moveTo>
                    <a:lnTo>
                      <a:pt x="728" y="0"/>
                    </a:lnTo>
                    <a:cubicBezTo>
                      <a:pt x="702" y="6"/>
                      <a:pt x="675" y="17"/>
                      <a:pt x="648" y="26"/>
                    </a:cubicBezTo>
                    <a:cubicBezTo>
                      <a:pt x="24" y="269"/>
                      <a:pt x="1" y="432"/>
                      <a:pt x="67" y="521"/>
                    </a:cubicBezTo>
                    <a:cubicBezTo>
                      <a:pt x="270" y="359"/>
                      <a:pt x="492" y="186"/>
                      <a:pt x="728" y="0"/>
                    </a:cubicBezTo>
                    <a:close/>
                  </a:path>
                </a:pathLst>
              </a:custGeom>
              <a:solidFill>
                <a:srgbClr val="FEAF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" name="Google Shape;528;p22">
                <a:extLst>
                  <a:ext uri="{FF2B5EF4-FFF2-40B4-BE49-F238E27FC236}">
                    <a16:creationId xmlns:a16="http://schemas.microsoft.com/office/drawing/2014/main" id="{4953897A-32FA-40A2-96B9-391B26C51904}"/>
                  </a:ext>
                </a:extLst>
              </p:cNvPr>
              <p:cNvSpPr/>
              <p:nvPr/>
            </p:nvSpPr>
            <p:spPr>
              <a:xfrm>
                <a:off x="3961929" y="1833998"/>
                <a:ext cx="79896" cy="35877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661" extrusionOk="0">
                    <a:moveTo>
                      <a:pt x="977" y="0"/>
                    </a:moveTo>
                    <a:cubicBezTo>
                      <a:pt x="894" y="0"/>
                      <a:pt x="788" y="20"/>
                      <a:pt x="661" y="63"/>
                    </a:cubicBezTo>
                    <a:cubicBezTo>
                      <a:pt x="425" y="249"/>
                      <a:pt x="203" y="422"/>
                      <a:pt x="0" y="584"/>
                    </a:cubicBezTo>
                    <a:cubicBezTo>
                      <a:pt x="40" y="635"/>
                      <a:pt x="106" y="661"/>
                      <a:pt x="106" y="661"/>
                    </a:cubicBezTo>
                    <a:cubicBezTo>
                      <a:pt x="1173" y="661"/>
                      <a:pt x="1472" y="0"/>
                      <a:pt x="977" y="0"/>
                    </a:cubicBezTo>
                    <a:close/>
                  </a:path>
                </a:pathLst>
              </a:custGeom>
              <a:solidFill>
                <a:srgbClr val="FE95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7" name="Google Shape;529;p22">
                <a:extLst>
                  <a:ext uri="{FF2B5EF4-FFF2-40B4-BE49-F238E27FC236}">
                    <a16:creationId xmlns:a16="http://schemas.microsoft.com/office/drawing/2014/main" id="{E21787EB-4080-498E-88F8-27626CC34A09}"/>
                  </a:ext>
                </a:extLst>
              </p:cNvPr>
              <p:cNvSpPr/>
              <p:nvPr/>
            </p:nvSpPr>
            <p:spPr>
              <a:xfrm>
                <a:off x="4276682" y="1954547"/>
                <a:ext cx="11235" cy="1704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31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77" y="94"/>
                      <a:pt x="147" y="197"/>
                      <a:pt x="206" y="313"/>
                    </a:cubicBezTo>
                    <a:cubicBezTo>
                      <a:pt x="147" y="194"/>
                      <a:pt x="77" y="77"/>
                      <a:pt x="1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" name="Google Shape;530;p22">
                <a:extLst>
                  <a:ext uri="{FF2B5EF4-FFF2-40B4-BE49-F238E27FC236}">
                    <a16:creationId xmlns:a16="http://schemas.microsoft.com/office/drawing/2014/main" id="{A2352ED9-4B64-4DA5-9F09-C34FADEADD92}"/>
                  </a:ext>
                </a:extLst>
              </p:cNvPr>
              <p:cNvSpPr/>
              <p:nvPr/>
            </p:nvSpPr>
            <p:spPr>
              <a:xfrm>
                <a:off x="4102724" y="1982499"/>
                <a:ext cx="96723" cy="57588"/>
              </a:xfrm>
              <a:custGeom>
                <a:avLst/>
                <a:gdLst/>
                <a:ahLst/>
                <a:cxnLst/>
                <a:rect l="l" t="t" r="r" b="b"/>
                <a:pathLst>
                  <a:path w="1782" h="1061" extrusionOk="0">
                    <a:moveTo>
                      <a:pt x="1602" y="1"/>
                    </a:moveTo>
                    <a:cubicBezTo>
                      <a:pt x="1233" y="154"/>
                      <a:pt x="844" y="347"/>
                      <a:pt x="498" y="579"/>
                    </a:cubicBezTo>
                    <a:cubicBezTo>
                      <a:pt x="0" y="911"/>
                      <a:pt x="247" y="1060"/>
                      <a:pt x="805" y="1060"/>
                    </a:cubicBezTo>
                    <a:cubicBezTo>
                      <a:pt x="1060" y="1060"/>
                      <a:pt x="1386" y="1031"/>
                      <a:pt x="1734" y="968"/>
                    </a:cubicBezTo>
                    <a:cubicBezTo>
                      <a:pt x="1781" y="556"/>
                      <a:pt x="1717" y="247"/>
                      <a:pt x="1602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" name="Google Shape;531;p22">
                <a:extLst>
                  <a:ext uri="{FF2B5EF4-FFF2-40B4-BE49-F238E27FC236}">
                    <a16:creationId xmlns:a16="http://schemas.microsoft.com/office/drawing/2014/main" id="{ABD49D4F-221E-4CAE-B4CA-C4CA4E9BAC56}"/>
                  </a:ext>
                </a:extLst>
              </p:cNvPr>
              <p:cNvSpPr/>
              <p:nvPr/>
            </p:nvSpPr>
            <p:spPr>
              <a:xfrm>
                <a:off x="4189622" y="1954384"/>
                <a:ext cx="109641" cy="80656"/>
              </a:xfrm>
              <a:custGeom>
                <a:avLst/>
                <a:gdLst/>
                <a:ahLst/>
                <a:cxnLst/>
                <a:rect l="l" t="t" r="r" b="b"/>
                <a:pathLst>
                  <a:path w="2020" h="1486" extrusionOk="0">
                    <a:moveTo>
                      <a:pt x="1598" y="1"/>
                    </a:moveTo>
                    <a:cubicBezTo>
                      <a:pt x="1598" y="1"/>
                      <a:pt x="844" y="163"/>
                      <a:pt x="1" y="519"/>
                    </a:cubicBezTo>
                    <a:cubicBezTo>
                      <a:pt x="116" y="765"/>
                      <a:pt x="180" y="1074"/>
                      <a:pt x="133" y="1486"/>
                    </a:cubicBezTo>
                    <a:cubicBezTo>
                      <a:pt x="761" y="1376"/>
                      <a:pt x="1468" y="1170"/>
                      <a:pt x="2020" y="888"/>
                    </a:cubicBezTo>
                    <a:cubicBezTo>
                      <a:pt x="2020" y="888"/>
                      <a:pt x="1943" y="586"/>
                      <a:pt x="1810" y="316"/>
                    </a:cubicBezTo>
                    <a:cubicBezTo>
                      <a:pt x="1751" y="200"/>
                      <a:pt x="1681" y="97"/>
                      <a:pt x="1605" y="4"/>
                    </a:cubicBezTo>
                    <a:cubicBezTo>
                      <a:pt x="1601" y="1"/>
                      <a:pt x="1601" y="1"/>
                      <a:pt x="1598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0" name="Google Shape;532;p22">
                <a:extLst>
                  <a:ext uri="{FF2B5EF4-FFF2-40B4-BE49-F238E27FC236}">
                    <a16:creationId xmlns:a16="http://schemas.microsoft.com/office/drawing/2014/main" id="{BF042D27-24B8-4293-9FDC-D1BDF5FBAF49}"/>
                  </a:ext>
                </a:extLst>
              </p:cNvPr>
              <p:cNvSpPr/>
              <p:nvPr/>
            </p:nvSpPr>
            <p:spPr>
              <a:xfrm>
                <a:off x="4299750" y="2044158"/>
                <a:ext cx="7653" cy="57046"/>
              </a:xfrm>
              <a:custGeom>
                <a:avLst/>
                <a:gdLst/>
                <a:ahLst/>
                <a:cxnLst/>
                <a:rect l="l" t="t" r="r" b="b"/>
                <a:pathLst>
                  <a:path w="141" h="1051" extrusionOk="0">
                    <a:moveTo>
                      <a:pt x="91" y="1"/>
                    </a:moveTo>
                    <a:cubicBezTo>
                      <a:pt x="91" y="61"/>
                      <a:pt x="94" y="117"/>
                      <a:pt x="94" y="177"/>
                    </a:cubicBezTo>
                    <a:cubicBezTo>
                      <a:pt x="94" y="493"/>
                      <a:pt x="60" y="785"/>
                      <a:pt x="1" y="1051"/>
                    </a:cubicBezTo>
                    <a:cubicBezTo>
                      <a:pt x="14" y="1004"/>
                      <a:pt x="140" y="522"/>
                      <a:pt x="91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" name="Google Shape;533;p22">
                <a:extLst>
                  <a:ext uri="{FF2B5EF4-FFF2-40B4-BE49-F238E27FC236}">
                    <a16:creationId xmlns:a16="http://schemas.microsoft.com/office/drawing/2014/main" id="{E0BE4480-A28F-4AD9-B88D-E7EF2A48F736}"/>
                  </a:ext>
                </a:extLst>
              </p:cNvPr>
              <p:cNvSpPr/>
              <p:nvPr/>
            </p:nvSpPr>
            <p:spPr>
              <a:xfrm>
                <a:off x="4116945" y="2067280"/>
                <a:ext cx="72732" cy="52324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964" extrusionOk="0">
                    <a:moveTo>
                      <a:pt x="1340" y="0"/>
                    </a:moveTo>
                    <a:cubicBezTo>
                      <a:pt x="834" y="160"/>
                      <a:pt x="386" y="366"/>
                      <a:pt x="190" y="628"/>
                    </a:cubicBezTo>
                    <a:cubicBezTo>
                      <a:pt x="0" y="881"/>
                      <a:pt x="290" y="963"/>
                      <a:pt x="762" y="963"/>
                    </a:cubicBezTo>
                    <a:cubicBezTo>
                      <a:pt x="834" y="963"/>
                      <a:pt x="911" y="963"/>
                      <a:pt x="994" y="960"/>
                    </a:cubicBezTo>
                    <a:cubicBezTo>
                      <a:pt x="1117" y="691"/>
                      <a:pt x="1227" y="375"/>
                      <a:pt x="1340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" name="Google Shape;534;p22">
                <a:extLst>
                  <a:ext uri="{FF2B5EF4-FFF2-40B4-BE49-F238E27FC236}">
                    <a16:creationId xmlns:a16="http://schemas.microsoft.com/office/drawing/2014/main" id="{601FA42E-A4BE-4085-A59A-041A98DF0B39}"/>
                  </a:ext>
                </a:extLst>
              </p:cNvPr>
              <p:cNvSpPr/>
              <p:nvPr/>
            </p:nvSpPr>
            <p:spPr>
              <a:xfrm>
                <a:off x="4170842" y="2044158"/>
                <a:ext cx="134011" cy="7528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1387" extrusionOk="0">
                    <a:moveTo>
                      <a:pt x="2466" y="1"/>
                    </a:moveTo>
                    <a:cubicBezTo>
                      <a:pt x="2466" y="1"/>
                      <a:pt x="1307" y="128"/>
                      <a:pt x="347" y="426"/>
                    </a:cubicBezTo>
                    <a:cubicBezTo>
                      <a:pt x="234" y="801"/>
                      <a:pt x="124" y="1117"/>
                      <a:pt x="1" y="1386"/>
                    </a:cubicBezTo>
                    <a:cubicBezTo>
                      <a:pt x="961" y="1339"/>
                      <a:pt x="2376" y="1054"/>
                      <a:pt x="2376" y="1054"/>
                    </a:cubicBezTo>
                    <a:lnTo>
                      <a:pt x="2376" y="1051"/>
                    </a:lnTo>
                    <a:cubicBezTo>
                      <a:pt x="2435" y="785"/>
                      <a:pt x="2469" y="493"/>
                      <a:pt x="2469" y="177"/>
                    </a:cubicBezTo>
                    <a:cubicBezTo>
                      <a:pt x="2469" y="117"/>
                      <a:pt x="2466" y="61"/>
                      <a:pt x="2466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" name="Google Shape;535;p22">
                <a:extLst>
                  <a:ext uri="{FF2B5EF4-FFF2-40B4-BE49-F238E27FC236}">
                    <a16:creationId xmlns:a16="http://schemas.microsoft.com/office/drawing/2014/main" id="{7DCD4397-06FD-4877-BC1D-05FDDE429720}"/>
                  </a:ext>
                </a:extLst>
              </p:cNvPr>
              <p:cNvSpPr/>
              <p:nvPr/>
            </p:nvSpPr>
            <p:spPr>
              <a:xfrm>
                <a:off x="4285692" y="2138437"/>
                <a:ext cx="1140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20" y="1"/>
                    </a:moveTo>
                    <a:lnTo>
                      <a:pt x="20" y="1"/>
                    </a:lnTo>
                    <a:cubicBezTo>
                      <a:pt x="14" y="14"/>
                      <a:pt x="8" y="28"/>
                      <a:pt x="0" y="41"/>
                    </a:cubicBezTo>
                    <a:cubicBezTo>
                      <a:pt x="8" y="28"/>
                      <a:pt x="17" y="14"/>
                      <a:pt x="20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4" name="Google Shape;536;p22">
                <a:extLst>
                  <a:ext uri="{FF2B5EF4-FFF2-40B4-BE49-F238E27FC236}">
                    <a16:creationId xmlns:a16="http://schemas.microsoft.com/office/drawing/2014/main" id="{43E35525-E7A6-454E-87CB-63B2EDC918B9}"/>
                  </a:ext>
                </a:extLst>
              </p:cNvPr>
              <p:cNvSpPr/>
              <p:nvPr/>
            </p:nvSpPr>
            <p:spPr>
              <a:xfrm>
                <a:off x="4120201" y="2150920"/>
                <a:ext cx="31644" cy="25836"/>
              </a:xfrm>
              <a:custGeom>
                <a:avLst/>
                <a:gdLst/>
                <a:ahLst/>
                <a:cxnLst/>
                <a:rect l="l" t="t" r="r" b="b"/>
                <a:pathLst>
                  <a:path w="583" h="476" extrusionOk="0">
                    <a:moveTo>
                      <a:pt x="582" y="0"/>
                    </a:moveTo>
                    <a:lnTo>
                      <a:pt x="582" y="0"/>
                    </a:lnTo>
                    <a:cubicBezTo>
                      <a:pt x="346" y="70"/>
                      <a:pt x="160" y="160"/>
                      <a:pt x="70" y="279"/>
                    </a:cubicBezTo>
                    <a:cubicBezTo>
                      <a:pt x="17" y="353"/>
                      <a:pt x="0" y="419"/>
                      <a:pt x="11" y="476"/>
                    </a:cubicBezTo>
                    <a:cubicBezTo>
                      <a:pt x="243" y="346"/>
                      <a:pt x="426" y="189"/>
                      <a:pt x="582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" name="Google Shape;537;p22">
                <a:extLst>
                  <a:ext uri="{FF2B5EF4-FFF2-40B4-BE49-F238E27FC236}">
                    <a16:creationId xmlns:a16="http://schemas.microsoft.com/office/drawing/2014/main" id="{47B771E0-A7BD-418B-A09B-D8F9FB8A2C13}"/>
                  </a:ext>
                </a:extLst>
              </p:cNvPr>
              <p:cNvSpPr/>
              <p:nvPr/>
            </p:nvSpPr>
            <p:spPr>
              <a:xfrm>
                <a:off x="4120744" y="2138111"/>
                <a:ext cx="166306" cy="57534"/>
              </a:xfrm>
              <a:custGeom>
                <a:avLst/>
                <a:gdLst/>
                <a:ahLst/>
                <a:cxnLst/>
                <a:rect l="l" t="t" r="r" b="b"/>
                <a:pathLst>
                  <a:path w="3064" h="1060" extrusionOk="0">
                    <a:moveTo>
                      <a:pt x="2914" y="0"/>
                    </a:moveTo>
                    <a:cubicBezTo>
                      <a:pt x="2498" y="0"/>
                      <a:pt x="1296" y="20"/>
                      <a:pt x="572" y="236"/>
                    </a:cubicBezTo>
                    <a:cubicBezTo>
                      <a:pt x="416" y="425"/>
                      <a:pt x="233" y="582"/>
                      <a:pt x="1" y="712"/>
                    </a:cubicBezTo>
                    <a:cubicBezTo>
                      <a:pt x="54" y="951"/>
                      <a:pt x="615" y="1060"/>
                      <a:pt x="1233" y="1060"/>
                    </a:cubicBezTo>
                    <a:cubicBezTo>
                      <a:pt x="1615" y="1060"/>
                      <a:pt x="2017" y="1020"/>
                      <a:pt x="2336" y="940"/>
                    </a:cubicBezTo>
                    <a:cubicBezTo>
                      <a:pt x="2336" y="940"/>
                      <a:pt x="2887" y="330"/>
                      <a:pt x="3039" y="47"/>
                    </a:cubicBezTo>
                    <a:cubicBezTo>
                      <a:pt x="3047" y="34"/>
                      <a:pt x="3053" y="20"/>
                      <a:pt x="3059" y="7"/>
                    </a:cubicBezTo>
                    <a:lnTo>
                      <a:pt x="3063" y="4"/>
                    </a:lnTo>
                    <a:cubicBezTo>
                      <a:pt x="3063" y="4"/>
                      <a:pt x="3010" y="0"/>
                      <a:pt x="2914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" name="Google Shape;538;p22">
                <a:extLst>
                  <a:ext uri="{FF2B5EF4-FFF2-40B4-BE49-F238E27FC236}">
                    <a16:creationId xmlns:a16="http://schemas.microsoft.com/office/drawing/2014/main" id="{EF1B0C38-722E-4B99-B96F-42A1964B7613}"/>
                  </a:ext>
                </a:extLst>
              </p:cNvPr>
              <p:cNvSpPr/>
              <p:nvPr/>
            </p:nvSpPr>
            <p:spPr>
              <a:xfrm>
                <a:off x="3632739" y="1499870"/>
                <a:ext cx="61985" cy="47167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9" extrusionOk="0">
                    <a:moveTo>
                      <a:pt x="336" y="1"/>
                    </a:moveTo>
                    <a:cubicBezTo>
                      <a:pt x="336" y="1"/>
                      <a:pt x="0" y="801"/>
                      <a:pt x="558" y="864"/>
                    </a:cubicBezTo>
                    <a:cubicBezTo>
                      <a:pt x="582" y="867"/>
                      <a:pt x="604" y="868"/>
                      <a:pt x="625" y="868"/>
                    </a:cubicBezTo>
                    <a:cubicBezTo>
                      <a:pt x="1142" y="868"/>
                      <a:pt x="1056" y="151"/>
                      <a:pt x="1056" y="151"/>
                    </a:cubicBezTo>
                    <a:lnTo>
                      <a:pt x="33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" name="Google Shape;539;p22">
                <a:extLst>
                  <a:ext uri="{FF2B5EF4-FFF2-40B4-BE49-F238E27FC236}">
                    <a16:creationId xmlns:a16="http://schemas.microsoft.com/office/drawing/2014/main" id="{AC05132A-8D5E-43E5-B8BA-D62C750A66E1}"/>
                  </a:ext>
                </a:extLst>
              </p:cNvPr>
              <p:cNvSpPr/>
              <p:nvPr/>
            </p:nvSpPr>
            <p:spPr>
              <a:xfrm>
                <a:off x="3836224" y="1485324"/>
                <a:ext cx="60465" cy="46733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861" extrusionOk="0">
                    <a:moveTo>
                      <a:pt x="742" y="0"/>
                    </a:moveTo>
                    <a:lnTo>
                      <a:pt x="18" y="120"/>
                    </a:lnTo>
                    <a:cubicBezTo>
                      <a:pt x="18" y="120"/>
                      <a:pt x="1" y="860"/>
                      <a:pt x="423" y="860"/>
                    </a:cubicBezTo>
                    <a:cubicBezTo>
                      <a:pt x="459" y="860"/>
                      <a:pt x="497" y="855"/>
                      <a:pt x="539" y="844"/>
                    </a:cubicBezTo>
                    <a:cubicBezTo>
                      <a:pt x="1114" y="691"/>
                      <a:pt x="742" y="0"/>
                      <a:pt x="7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" name="Google Shape;540;p22">
                <a:extLst>
                  <a:ext uri="{FF2B5EF4-FFF2-40B4-BE49-F238E27FC236}">
                    <a16:creationId xmlns:a16="http://schemas.microsoft.com/office/drawing/2014/main" id="{E1DB5C0F-CBC9-4B59-A787-FECAF296758D}"/>
                  </a:ext>
                </a:extLst>
              </p:cNvPr>
              <p:cNvSpPr/>
              <p:nvPr/>
            </p:nvSpPr>
            <p:spPr>
              <a:xfrm>
                <a:off x="3548338" y="1359619"/>
                <a:ext cx="119953" cy="119790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2207" extrusionOk="0">
                    <a:moveTo>
                      <a:pt x="1112" y="0"/>
                    </a:moveTo>
                    <a:cubicBezTo>
                      <a:pt x="1082" y="0"/>
                      <a:pt x="1051" y="2"/>
                      <a:pt x="1020" y="4"/>
                    </a:cubicBezTo>
                    <a:cubicBezTo>
                      <a:pt x="456" y="48"/>
                      <a:pt x="24" y="509"/>
                      <a:pt x="4" y="1064"/>
                    </a:cubicBezTo>
                    <a:cubicBezTo>
                      <a:pt x="1" y="1104"/>
                      <a:pt x="1" y="1144"/>
                      <a:pt x="4" y="1187"/>
                    </a:cubicBezTo>
                    <a:cubicBezTo>
                      <a:pt x="48" y="1766"/>
                      <a:pt x="533" y="2206"/>
                      <a:pt x="1104" y="2206"/>
                    </a:cubicBezTo>
                    <a:cubicBezTo>
                      <a:pt x="1133" y="2206"/>
                      <a:pt x="1161" y="2205"/>
                      <a:pt x="1189" y="2203"/>
                    </a:cubicBezTo>
                    <a:cubicBezTo>
                      <a:pt x="1193" y="2203"/>
                      <a:pt x="1200" y="2203"/>
                      <a:pt x="1203" y="2200"/>
                    </a:cubicBezTo>
                    <a:cubicBezTo>
                      <a:pt x="1721" y="2153"/>
                      <a:pt x="2126" y="1751"/>
                      <a:pt x="2193" y="1256"/>
                    </a:cubicBezTo>
                    <a:cubicBezTo>
                      <a:pt x="2206" y="1180"/>
                      <a:pt x="2210" y="1097"/>
                      <a:pt x="2203" y="1017"/>
                    </a:cubicBezTo>
                    <a:cubicBezTo>
                      <a:pt x="2166" y="559"/>
                      <a:pt x="1857" y="190"/>
                      <a:pt x="1448" y="57"/>
                    </a:cubicBezTo>
                    <a:cubicBezTo>
                      <a:pt x="1343" y="20"/>
                      <a:pt x="1229" y="0"/>
                      <a:pt x="11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" name="Google Shape;541;p22">
                <a:extLst>
                  <a:ext uri="{FF2B5EF4-FFF2-40B4-BE49-F238E27FC236}">
                    <a16:creationId xmlns:a16="http://schemas.microsoft.com/office/drawing/2014/main" id="{798130C8-6ACD-4536-8A1E-F42DB33D6DE5}"/>
                  </a:ext>
                </a:extLst>
              </p:cNvPr>
              <p:cNvSpPr/>
              <p:nvPr/>
            </p:nvSpPr>
            <p:spPr>
              <a:xfrm>
                <a:off x="3548501" y="1359619"/>
                <a:ext cx="82285" cy="70941"/>
              </a:xfrm>
              <a:custGeom>
                <a:avLst/>
                <a:gdLst/>
                <a:ahLst/>
                <a:cxnLst/>
                <a:rect l="l" t="t" r="r" b="b"/>
                <a:pathLst>
                  <a:path w="1516" h="1307" extrusionOk="0">
                    <a:moveTo>
                      <a:pt x="1109" y="0"/>
                    </a:moveTo>
                    <a:cubicBezTo>
                      <a:pt x="1079" y="0"/>
                      <a:pt x="1048" y="2"/>
                      <a:pt x="1017" y="4"/>
                    </a:cubicBezTo>
                    <a:cubicBezTo>
                      <a:pt x="453" y="48"/>
                      <a:pt x="21" y="509"/>
                      <a:pt x="1" y="1064"/>
                    </a:cubicBezTo>
                    <a:cubicBezTo>
                      <a:pt x="160" y="1213"/>
                      <a:pt x="373" y="1306"/>
                      <a:pt x="616" y="1306"/>
                    </a:cubicBezTo>
                    <a:cubicBezTo>
                      <a:pt x="1114" y="1306"/>
                      <a:pt x="1516" y="905"/>
                      <a:pt x="1516" y="409"/>
                    </a:cubicBezTo>
                    <a:cubicBezTo>
                      <a:pt x="1516" y="284"/>
                      <a:pt x="1489" y="164"/>
                      <a:pt x="1445" y="57"/>
                    </a:cubicBezTo>
                    <a:cubicBezTo>
                      <a:pt x="1340" y="20"/>
                      <a:pt x="1226" y="0"/>
                      <a:pt x="11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" name="Google Shape;542;p22">
                <a:extLst>
                  <a:ext uri="{FF2B5EF4-FFF2-40B4-BE49-F238E27FC236}">
                    <a16:creationId xmlns:a16="http://schemas.microsoft.com/office/drawing/2014/main" id="{B9C14F16-4906-4BF5-8064-027B6F04F2D2}"/>
                  </a:ext>
                </a:extLst>
              </p:cNvPr>
              <p:cNvSpPr/>
              <p:nvPr/>
            </p:nvSpPr>
            <p:spPr>
              <a:xfrm>
                <a:off x="3608206" y="1421277"/>
                <a:ext cx="59162" cy="57751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064" extrusionOk="0">
                    <a:moveTo>
                      <a:pt x="701" y="0"/>
                    </a:moveTo>
                    <a:cubicBezTo>
                      <a:pt x="316" y="0"/>
                      <a:pt x="0" y="316"/>
                      <a:pt x="0" y="705"/>
                    </a:cubicBezTo>
                    <a:cubicBezTo>
                      <a:pt x="0" y="834"/>
                      <a:pt x="37" y="957"/>
                      <a:pt x="100" y="1064"/>
                    </a:cubicBezTo>
                    <a:cubicBezTo>
                      <a:pt x="618" y="1017"/>
                      <a:pt x="1023" y="615"/>
                      <a:pt x="1090" y="120"/>
                    </a:cubicBezTo>
                    <a:cubicBezTo>
                      <a:pt x="980" y="44"/>
                      <a:pt x="844" y="0"/>
                      <a:pt x="7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1" name="Google Shape;543;p22">
                <a:extLst>
                  <a:ext uri="{FF2B5EF4-FFF2-40B4-BE49-F238E27FC236}">
                    <a16:creationId xmlns:a16="http://schemas.microsoft.com/office/drawing/2014/main" id="{3E7127E1-94A3-46B2-A55B-D0159A8189AE}"/>
                  </a:ext>
                </a:extLst>
              </p:cNvPr>
              <p:cNvSpPr/>
              <p:nvPr/>
            </p:nvSpPr>
            <p:spPr>
              <a:xfrm>
                <a:off x="3869224" y="1351206"/>
                <a:ext cx="119790" cy="119736"/>
              </a:xfrm>
              <a:custGeom>
                <a:avLst/>
                <a:gdLst/>
                <a:ahLst/>
                <a:cxnLst/>
                <a:rect l="l" t="t" r="r" b="b"/>
                <a:pathLst>
                  <a:path w="2207" h="2206" extrusionOk="0">
                    <a:moveTo>
                      <a:pt x="1099" y="1"/>
                    </a:moveTo>
                    <a:cubicBezTo>
                      <a:pt x="1073" y="1"/>
                      <a:pt x="1047" y="1"/>
                      <a:pt x="1021" y="3"/>
                    </a:cubicBezTo>
                    <a:cubicBezTo>
                      <a:pt x="456" y="46"/>
                      <a:pt x="25" y="511"/>
                      <a:pt x="1" y="1063"/>
                    </a:cubicBezTo>
                    <a:cubicBezTo>
                      <a:pt x="1" y="1106"/>
                      <a:pt x="1" y="1146"/>
                      <a:pt x="5" y="1189"/>
                    </a:cubicBezTo>
                    <a:cubicBezTo>
                      <a:pt x="49" y="1765"/>
                      <a:pt x="534" y="2205"/>
                      <a:pt x="1102" y="2205"/>
                    </a:cubicBezTo>
                    <a:cubicBezTo>
                      <a:pt x="1130" y="2205"/>
                      <a:pt x="1158" y="2204"/>
                      <a:pt x="1187" y="2202"/>
                    </a:cubicBezTo>
                    <a:lnTo>
                      <a:pt x="1204" y="2202"/>
                    </a:lnTo>
                    <a:cubicBezTo>
                      <a:pt x="1722" y="2156"/>
                      <a:pt x="2127" y="1754"/>
                      <a:pt x="2193" y="1256"/>
                    </a:cubicBezTo>
                    <a:cubicBezTo>
                      <a:pt x="2206" y="1179"/>
                      <a:pt x="2206" y="1099"/>
                      <a:pt x="2203" y="1020"/>
                    </a:cubicBezTo>
                    <a:cubicBezTo>
                      <a:pt x="2167" y="561"/>
                      <a:pt x="1858" y="189"/>
                      <a:pt x="1446" y="56"/>
                    </a:cubicBezTo>
                    <a:cubicBezTo>
                      <a:pt x="1336" y="20"/>
                      <a:pt x="1220" y="1"/>
                      <a:pt x="10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2" name="Google Shape;544;p22">
                <a:extLst>
                  <a:ext uri="{FF2B5EF4-FFF2-40B4-BE49-F238E27FC236}">
                    <a16:creationId xmlns:a16="http://schemas.microsoft.com/office/drawing/2014/main" id="{336CE348-900E-4C07-BB89-4B5FC751E4E1}"/>
                  </a:ext>
                </a:extLst>
              </p:cNvPr>
              <p:cNvSpPr/>
              <p:nvPr/>
            </p:nvSpPr>
            <p:spPr>
              <a:xfrm>
                <a:off x="3869224" y="1351206"/>
                <a:ext cx="82502" cy="7104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309" extrusionOk="0">
                    <a:moveTo>
                      <a:pt x="1099" y="1"/>
                    </a:moveTo>
                    <a:cubicBezTo>
                      <a:pt x="1073" y="1"/>
                      <a:pt x="1047" y="1"/>
                      <a:pt x="1021" y="3"/>
                    </a:cubicBezTo>
                    <a:cubicBezTo>
                      <a:pt x="456" y="46"/>
                      <a:pt x="25" y="511"/>
                      <a:pt x="1" y="1063"/>
                    </a:cubicBezTo>
                    <a:cubicBezTo>
                      <a:pt x="160" y="1216"/>
                      <a:pt x="376" y="1308"/>
                      <a:pt x="615" y="1308"/>
                    </a:cubicBezTo>
                    <a:cubicBezTo>
                      <a:pt x="1113" y="1308"/>
                      <a:pt x="1519" y="906"/>
                      <a:pt x="1519" y="408"/>
                    </a:cubicBezTo>
                    <a:cubicBezTo>
                      <a:pt x="1519" y="285"/>
                      <a:pt x="1492" y="166"/>
                      <a:pt x="1446" y="56"/>
                    </a:cubicBezTo>
                    <a:cubicBezTo>
                      <a:pt x="1336" y="20"/>
                      <a:pt x="1220" y="1"/>
                      <a:pt x="10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" name="Google Shape;545;p22">
                <a:extLst>
                  <a:ext uri="{FF2B5EF4-FFF2-40B4-BE49-F238E27FC236}">
                    <a16:creationId xmlns:a16="http://schemas.microsoft.com/office/drawing/2014/main" id="{20D554F1-9C23-412E-938D-C29F93CD1782}"/>
                  </a:ext>
                </a:extLst>
              </p:cNvPr>
              <p:cNvSpPr/>
              <p:nvPr/>
            </p:nvSpPr>
            <p:spPr>
              <a:xfrm>
                <a:off x="3929092" y="1413027"/>
                <a:ext cx="59162" cy="57697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063" extrusionOk="0">
                    <a:moveTo>
                      <a:pt x="702" y="0"/>
                    </a:moveTo>
                    <a:cubicBezTo>
                      <a:pt x="313" y="0"/>
                      <a:pt x="1" y="316"/>
                      <a:pt x="1" y="701"/>
                    </a:cubicBezTo>
                    <a:cubicBezTo>
                      <a:pt x="1" y="834"/>
                      <a:pt x="38" y="957"/>
                      <a:pt x="101" y="1063"/>
                    </a:cubicBezTo>
                    <a:cubicBezTo>
                      <a:pt x="619" y="1017"/>
                      <a:pt x="1024" y="615"/>
                      <a:pt x="1090" y="117"/>
                    </a:cubicBezTo>
                    <a:cubicBezTo>
                      <a:pt x="981" y="43"/>
                      <a:pt x="844" y="0"/>
                      <a:pt x="7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" name="Google Shape;546;p22">
                <a:extLst>
                  <a:ext uri="{FF2B5EF4-FFF2-40B4-BE49-F238E27FC236}">
                    <a16:creationId xmlns:a16="http://schemas.microsoft.com/office/drawing/2014/main" id="{F0996BA8-D376-4613-9B6D-83146B282F83}"/>
                  </a:ext>
                </a:extLst>
              </p:cNvPr>
              <p:cNvSpPr/>
              <p:nvPr/>
            </p:nvSpPr>
            <p:spPr>
              <a:xfrm>
                <a:off x="3635398" y="1469421"/>
                <a:ext cx="265471" cy="44073"/>
              </a:xfrm>
              <a:custGeom>
                <a:avLst/>
                <a:gdLst/>
                <a:ahLst/>
                <a:cxnLst/>
                <a:rect l="l" t="t" r="r" b="b"/>
                <a:pathLst>
                  <a:path w="4891" h="812" extrusionOk="0">
                    <a:moveTo>
                      <a:pt x="4785" y="1"/>
                    </a:moveTo>
                    <a:cubicBezTo>
                      <a:pt x="4771" y="1"/>
                      <a:pt x="4757" y="4"/>
                      <a:pt x="4744" y="10"/>
                    </a:cubicBezTo>
                    <a:cubicBezTo>
                      <a:pt x="3687" y="497"/>
                      <a:pt x="2578" y="624"/>
                      <a:pt x="1711" y="624"/>
                    </a:cubicBezTo>
                    <a:cubicBezTo>
                      <a:pt x="785" y="624"/>
                      <a:pt x="136" y="479"/>
                      <a:pt x="123" y="476"/>
                    </a:cubicBezTo>
                    <a:cubicBezTo>
                      <a:pt x="117" y="475"/>
                      <a:pt x="110" y="474"/>
                      <a:pt x="104" y="474"/>
                    </a:cubicBezTo>
                    <a:cubicBezTo>
                      <a:pt x="61" y="474"/>
                      <a:pt x="19" y="503"/>
                      <a:pt x="11" y="548"/>
                    </a:cubicBezTo>
                    <a:cubicBezTo>
                      <a:pt x="1" y="599"/>
                      <a:pt x="31" y="648"/>
                      <a:pt x="80" y="658"/>
                    </a:cubicBezTo>
                    <a:cubicBezTo>
                      <a:pt x="94" y="662"/>
                      <a:pt x="758" y="811"/>
                      <a:pt x="1708" y="811"/>
                    </a:cubicBezTo>
                    <a:cubicBezTo>
                      <a:pt x="2599" y="811"/>
                      <a:pt x="3738" y="682"/>
                      <a:pt x="4824" y="180"/>
                    </a:cubicBezTo>
                    <a:cubicBezTo>
                      <a:pt x="4871" y="160"/>
                      <a:pt x="4891" y="104"/>
                      <a:pt x="4871" y="57"/>
                    </a:cubicBezTo>
                    <a:cubicBezTo>
                      <a:pt x="4853" y="21"/>
                      <a:pt x="4820" y="1"/>
                      <a:pt x="47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5" name="Google Shape;547;p22">
                <a:extLst>
                  <a:ext uri="{FF2B5EF4-FFF2-40B4-BE49-F238E27FC236}">
                    <a16:creationId xmlns:a16="http://schemas.microsoft.com/office/drawing/2014/main" id="{C2C2ADEC-3679-45D7-B4E7-DEFEFFB311E6}"/>
                  </a:ext>
                </a:extLst>
              </p:cNvPr>
              <p:cNvSpPr/>
              <p:nvPr/>
            </p:nvSpPr>
            <p:spPr>
              <a:xfrm>
                <a:off x="3476421" y="1479190"/>
                <a:ext cx="87495" cy="70886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306" extrusionOk="0">
                    <a:moveTo>
                      <a:pt x="804" y="0"/>
                    </a:moveTo>
                    <a:cubicBezTo>
                      <a:pt x="359" y="0"/>
                      <a:pt x="0" y="293"/>
                      <a:pt x="0" y="655"/>
                    </a:cubicBezTo>
                    <a:cubicBezTo>
                      <a:pt x="0" y="1013"/>
                      <a:pt x="359" y="1305"/>
                      <a:pt x="804" y="1305"/>
                    </a:cubicBezTo>
                    <a:cubicBezTo>
                      <a:pt x="1249" y="1305"/>
                      <a:pt x="1611" y="1013"/>
                      <a:pt x="1611" y="655"/>
                    </a:cubicBezTo>
                    <a:cubicBezTo>
                      <a:pt x="1611" y="293"/>
                      <a:pt x="1249" y="0"/>
                      <a:pt x="804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" name="Google Shape;548;p22">
                <a:extLst>
                  <a:ext uri="{FF2B5EF4-FFF2-40B4-BE49-F238E27FC236}">
                    <a16:creationId xmlns:a16="http://schemas.microsoft.com/office/drawing/2014/main" id="{DC5BF885-2698-4DCC-AF7C-693E0034EF6D}"/>
                  </a:ext>
                </a:extLst>
              </p:cNvPr>
              <p:cNvSpPr/>
              <p:nvPr/>
            </p:nvSpPr>
            <p:spPr>
              <a:xfrm>
                <a:off x="3983694" y="1451021"/>
                <a:ext cx="87712" cy="70724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1303" extrusionOk="0">
                    <a:moveTo>
                      <a:pt x="808" y="1"/>
                    </a:moveTo>
                    <a:cubicBezTo>
                      <a:pt x="363" y="1"/>
                      <a:pt x="1" y="294"/>
                      <a:pt x="1" y="652"/>
                    </a:cubicBezTo>
                    <a:cubicBezTo>
                      <a:pt x="1" y="1014"/>
                      <a:pt x="363" y="1303"/>
                      <a:pt x="808" y="1303"/>
                    </a:cubicBezTo>
                    <a:cubicBezTo>
                      <a:pt x="1253" y="1303"/>
                      <a:pt x="1615" y="1014"/>
                      <a:pt x="1615" y="652"/>
                    </a:cubicBezTo>
                    <a:cubicBezTo>
                      <a:pt x="1615" y="294"/>
                      <a:pt x="1253" y="1"/>
                      <a:pt x="808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99DB6A58-6ECE-4DDF-A9D9-6762E5FE63A9}"/>
              </a:ext>
            </a:extLst>
          </p:cNvPr>
          <p:cNvGrpSpPr/>
          <p:nvPr/>
        </p:nvGrpSpPr>
        <p:grpSpPr>
          <a:xfrm>
            <a:off x="4403418" y="3676732"/>
            <a:ext cx="2100343" cy="2911520"/>
            <a:chOff x="6913796" y="1090145"/>
            <a:chExt cx="2100343" cy="1823482"/>
          </a:xfrm>
        </p:grpSpPr>
        <p:grpSp>
          <p:nvGrpSpPr>
            <p:cNvPr id="25" name="مجموعة 24">
              <a:extLst>
                <a:ext uri="{FF2B5EF4-FFF2-40B4-BE49-F238E27FC236}">
                  <a16:creationId xmlns:a16="http://schemas.microsoft.com/office/drawing/2014/main" id="{5D664E1C-3BED-4F59-915C-F9A43C81D433}"/>
                </a:ext>
              </a:extLst>
            </p:cNvPr>
            <p:cNvGrpSpPr/>
            <p:nvPr/>
          </p:nvGrpSpPr>
          <p:grpSpPr>
            <a:xfrm>
              <a:off x="6913796" y="1090145"/>
              <a:ext cx="2100343" cy="1823482"/>
              <a:chOff x="-187019" y="18382"/>
              <a:chExt cx="5795003" cy="4740401"/>
            </a:xfrm>
          </p:grpSpPr>
          <p:pic>
            <p:nvPicPr>
              <p:cNvPr id="26" name="Picture 6" descr="Fireworks PNG Clip Art​ | Gallery Yopriceville - High-Quality Images and  Transparent PNG Free Clipart">
                <a:extLst>
                  <a:ext uri="{FF2B5EF4-FFF2-40B4-BE49-F238E27FC236}">
                    <a16:creationId xmlns:a16="http://schemas.microsoft.com/office/drawing/2014/main" id="{0C56F0F6-411E-44C1-AB19-F797385F67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7019" y="18382"/>
                <a:ext cx="5795003" cy="3891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2" descr="ظرف ، رسالة ، بريد ، اكتب ، ورقة ، إرسال ، الاتصالات ، اتصل ، قديم ، اعمال  ، زاهى الألوان | Pikist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0C12E775-435A-4596-9E3F-C76BC8F24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03" y="384716"/>
                <a:ext cx="4496919" cy="43740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5" name="Google Shape;500;p22">
              <a:extLst>
                <a:ext uri="{FF2B5EF4-FFF2-40B4-BE49-F238E27FC236}">
                  <a16:creationId xmlns:a16="http://schemas.microsoft.com/office/drawing/2014/main" id="{B781BE84-2E60-4221-8025-B541FD1A5A1D}"/>
                </a:ext>
              </a:extLst>
            </p:cNvPr>
            <p:cNvGrpSpPr/>
            <p:nvPr/>
          </p:nvGrpSpPr>
          <p:grpSpPr>
            <a:xfrm>
              <a:off x="8350173" y="2146909"/>
              <a:ext cx="497890" cy="681730"/>
              <a:chOff x="4836718" y="719374"/>
              <a:chExt cx="1180952" cy="1617007"/>
            </a:xfrm>
          </p:grpSpPr>
          <p:sp>
            <p:nvSpPr>
              <p:cNvPr id="106" name="Google Shape;501;p22">
                <a:extLst>
                  <a:ext uri="{FF2B5EF4-FFF2-40B4-BE49-F238E27FC236}">
                    <a16:creationId xmlns:a16="http://schemas.microsoft.com/office/drawing/2014/main" id="{999B5F42-EA40-46F5-931F-31B82F7A0E42}"/>
                  </a:ext>
                </a:extLst>
              </p:cNvPr>
              <p:cNvSpPr/>
              <p:nvPr/>
            </p:nvSpPr>
            <p:spPr>
              <a:xfrm>
                <a:off x="4836718" y="719374"/>
                <a:ext cx="1180952" cy="1617007"/>
              </a:xfrm>
              <a:custGeom>
                <a:avLst/>
                <a:gdLst/>
                <a:ahLst/>
                <a:cxnLst/>
                <a:rect l="l" t="t" r="r" b="b"/>
                <a:pathLst>
                  <a:path w="16014" h="21927" extrusionOk="0">
                    <a:moveTo>
                      <a:pt x="8367" y="0"/>
                    </a:moveTo>
                    <a:cubicBezTo>
                      <a:pt x="8320" y="0"/>
                      <a:pt x="8272" y="0"/>
                      <a:pt x="8225" y="1"/>
                    </a:cubicBezTo>
                    <a:lnTo>
                      <a:pt x="8208" y="1"/>
                    </a:lnTo>
                    <a:cubicBezTo>
                      <a:pt x="8185" y="1"/>
                      <a:pt x="8158" y="4"/>
                      <a:pt x="8135" y="4"/>
                    </a:cubicBezTo>
                    <a:lnTo>
                      <a:pt x="8069" y="4"/>
                    </a:lnTo>
                    <a:lnTo>
                      <a:pt x="8032" y="7"/>
                    </a:lnTo>
                    <a:cubicBezTo>
                      <a:pt x="7264" y="27"/>
                      <a:pt x="6507" y="110"/>
                      <a:pt x="5777" y="257"/>
                    </a:cubicBezTo>
                    <a:cubicBezTo>
                      <a:pt x="5245" y="359"/>
                      <a:pt x="4737" y="496"/>
                      <a:pt x="4272" y="658"/>
                    </a:cubicBezTo>
                    <a:cubicBezTo>
                      <a:pt x="3428" y="947"/>
                      <a:pt x="2691" y="1326"/>
                      <a:pt x="2083" y="1781"/>
                    </a:cubicBezTo>
                    <a:cubicBezTo>
                      <a:pt x="1365" y="2319"/>
                      <a:pt x="827" y="2964"/>
                      <a:pt x="482" y="3697"/>
                    </a:cubicBezTo>
                    <a:cubicBezTo>
                      <a:pt x="157" y="4379"/>
                      <a:pt x="0" y="5129"/>
                      <a:pt x="17" y="5937"/>
                    </a:cubicBezTo>
                    <a:cubicBezTo>
                      <a:pt x="17" y="5973"/>
                      <a:pt x="20" y="6009"/>
                      <a:pt x="20" y="6049"/>
                    </a:cubicBezTo>
                    <a:lnTo>
                      <a:pt x="20" y="6062"/>
                    </a:lnTo>
                    <a:cubicBezTo>
                      <a:pt x="24" y="6093"/>
                      <a:pt x="24" y="6122"/>
                      <a:pt x="27" y="6153"/>
                    </a:cubicBezTo>
                    <a:lnTo>
                      <a:pt x="27" y="6176"/>
                    </a:lnTo>
                    <a:lnTo>
                      <a:pt x="27" y="6182"/>
                    </a:lnTo>
                    <a:cubicBezTo>
                      <a:pt x="30" y="6205"/>
                      <a:pt x="30" y="6232"/>
                      <a:pt x="34" y="6255"/>
                    </a:cubicBezTo>
                    <a:cubicBezTo>
                      <a:pt x="34" y="6268"/>
                      <a:pt x="34" y="6279"/>
                      <a:pt x="37" y="6292"/>
                    </a:cubicBezTo>
                    <a:lnTo>
                      <a:pt x="37" y="6298"/>
                    </a:lnTo>
                    <a:cubicBezTo>
                      <a:pt x="37" y="6318"/>
                      <a:pt x="40" y="6338"/>
                      <a:pt x="40" y="6355"/>
                    </a:cubicBezTo>
                    <a:cubicBezTo>
                      <a:pt x="43" y="6372"/>
                      <a:pt x="43" y="6388"/>
                      <a:pt x="47" y="6404"/>
                    </a:cubicBezTo>
                    <a:cubicBezTo>
                      <a:pt x="47" y="6421"/>
                      <a:pt x="50" y="6438"/>
                      <a:pt x="54" y="6455"/>
                    </a:cubicBezTo>
                    <a:cubicBezTo>
                      <a:pt x="54" y="6471"/>
                      <a:pt x="57" y="6487"/>
                      <a:pt x="57" y="6504"/>
                    </a:cubicBezTo>
                    <a:cubicBezTo>
                      <a:pt x="60" y="6524"/>
                      <a:pt x="63" y="6541"/>
                      <a:pt x="67" y="6561"/>
                    </a:cubicBezTo>
                    <a:lnTo>
                      <a:pt x="67" y="6567"/>
                    </a:lnTo>
                    <a:cubicBezTo>
                      <a:pt x="67" y="6577"/>
                      <a:pt x="70" y="6587"/>
                      <a:pt x="70" y="6597"/>
                    </a:cubicBezTo>
                    <a:cubicBezTo>
                      <a:pt x="77" y="6637"/>
                      <a:pt x="80" y="6674"/>
                      <a:pt x="87" y="6707"/>
                    </a:cubicBezTo>
                    <a:lnTo>
                      <a:pt x="87" y="6711"/>
                    </a:lnTo>
                    <a:cubicBezTo>
                      <a:pt x="296" y="7926"/>
                      <a:pt x="937" y="8514"/>
                      <a:pt x="1439" y="8793"/>
                    </a:cubicBezTo>
                    <a:cubicBezTo>
                      <a:pt x="1874" y="9035"/>
                      <a:pt x="2375" y="9158"/>
                      <a:pt x="2964" y="9158"/>
                    </a:cubicBezTo>
                    <a:cubicBezTo>
                      <a:pt x="3033" y="9158"/>
                      <a:pt x="3106" y="9155"/>
                      <a:pt x="3179" y="9152"/>
                    </a:cubicBezTo>
                    <a:lnTo>
                      <a:pt x="3179" y="9152"/>
                    </a:lnTo>
                    <a:cubicBezTo>
                      <a:pt x="3010" y="9474"/>
                      <a:pt x="2884" y="9843"/>
                      <a:pt x="2804" y="10258"/>
                    </a:cubicBezTo>
                    <a:cubicBezTo>
                      <a:pt x="2784" y="10378"/>
                      <a:pt x="2764" y="10493"/>
                      <a:pt x="2754" y="10606"/>
                    </a:cubicBezTo>
                    <a:cubicBezTo>
                      <a:pt x="2585" y="12038"/>
                      <a:pt x="3149" y="12895"/>
                      <a:pt x="3654" y="13363"/>
                    </a:cubicBezTo>
                    <a:cubicBezTo>
                      <a:pt x="3887" y="13579"/>
                      <a:pt x="4159" y="13762"/>
                      <a:pt x="4465" y="13908"/>
                    </a:cubicBezTo>
                    <a:cubicBezTo>
                      <a:pt x="4013" y="13912"/>
                      <a:pt x="3581" y="13985"/>
                      <a:pt x="3189" y="14120"/>
                    </a:cubicBezTo>
                    <a:cubicBezTo>
                      <a:pt x="2700" y="14293"/>
                      <a:pt x="2262" y="14569"/>
                      <a:pt x="1891" y="14938"/>
                    </a:cubicBezTo>
                    <a:cubicBezTo>
                      <a:pt x="1525" y="15300"/>
                      <a:pt x="1223" y="15755"/>
                      <a:pt x="987" y="16290"/>
                    </a:cubicBezTo>
                    <a:lnTo>
                      <a:pt x="983" y="16293"/>
                    </a:lnTo>
                    <a:cubicBezTo>
                      <a:pt x="974" y="16320"/>
                      <a:pt x="963" y="16343"/>
                      <a:pt x="954" y="16369"/>
                    </a:cubicBezTo>
                    <a:cubicBezTo>
                      <a:pt x="943" y="16389"/>
                      <a:pt x="937" y="16409"/>
                      <a:pt x="927" y="16432"/>
                    </a:cubicBezTo>
                    <a:lnTo>
                      <a:pt x="920" y="16446"/>
                    </a:lnTo>
                    <a:cubicBezTo>
                      <a:pt x="914" y="16466"/>
                      <a:pt x="904" y="16489"/>
                      <a:pt x="897" y="16512"/>
                    </a:cubicBezTo>
                    <a:lnTo>
                      <a:pt x="894" y="16522"/>
                    </a:lnTo>
                    <a:cubicBezTo>
                      <a:pt x="884" y="16545"/>
                      <a:pt x="877" y="16569"/>
                      <a:pt x="871" y="16588"/>
                    </a:cubicBezTo>
                    <a:lnTo>
                      <a:pt x="864" y="16608"/>
                    </a:lnTo>
                    <a:cubicBezTo>
                      <a:pt x="857" y="16628"/>
                      <a:pt x="851" y="16645"/>
                      <a:pt x="844" y="16665"/>
                    </a:cubicBezTo>
                    <a:cubicBezTo>
                      <a:pt x="545" y="17602"/>
                      <a:pt x="664" y="18535"/>
                      <a:pt x="1193" y="19359"/>
                    </a:cubicBezTo>
                    <a:cubicBezTo>
                      <a:pt x="1631" y="20039"/>
                      <a:pt x="2352" y="20634"/>
                      <a:pt x="3278" y="21083"/>
                    </a:cubicBezTo>
                    <a:cubicBezTo>
                      <a:pt x="4089" y="21474"/>
                      <a:pt x="5029" y="21741"/>
                      <a:pt x="6006" y="21860"/>
                    </a:cubicBezTo>
                    <a:lnTo>
                      <a:pt x="6009" y="21860"/>
                    </a:lnTo>
                    <a:cubicBezTo>
                      <a:pt x="6033" y="21863"/>
                      <a:pt x="6053" y="21867"/>
                      <a:pt x="6076" y="21870"/>
                    </a:cubicBezTo>
                    <a:lnTo>
                      <a:pt x="6079" y="21870"/>
                    </a:lnTo>
                    <a:cubicBezTo>
                      <a:pt x="6099" y="21870"/>
                      <a:pt x="6122" y="21873"/>
                      <a:pt x="6142" y="21877"/>
                    </a:cubicBezTo>
                    <a:lnTo>
                      <a:pt x="6152" y="21877"/>
                    </a:lnTo>
                    <a:cubicBezTo>
                      <a:pt x="6168" y="21880"/>
                      <a:pt x="6188" y="21880"/>
                      <a:pt x="6205" y="21883"/>
                    </a:cubicBezTo>
                    <a:lnTo>
                      <a:pt x="6222" y="21883"/>
                    </a:lnTo>
                    <a:cubicBezTo>
                      <a:pt x="6238" y="21887"/>
                      <a:pt x="6258" y="21887"/>
                      <a:pt x="6275" y="21890"/>
                    </a:cubicBezTo>
                    <a:lnTo>
                      <a:pt x="6292" y="21890"/>
                    </a:lnTo>
                    <a:cubicBezTo>
                      <a:pt x="6308" y="21893"/>
                      <a:pt x="6328" y="21893"/>
                      <a:pt x="6344" y="21897"/>
                    </a:cubicBezTo>
                    <a:lnTo>
                      <a:pt x="6364" y="21897"/>
                    </a:lnTo>
                    <a:cubicBezTo>
                      <a:pt x="6381" y="21900"/>
                      <a:pt x="6398" y="21900"/>
                      <a:pt x="6415" y="21900"/>
                    </a:cubicBezTo>
                    <a:lnTo>
                      <a:pt x="6444" y="21903"/>
                    </a:lnTo>
                    <a:cubicBezTo>
                      <a:pt x="6458" y="21903"/>
                      <a:pt x="6471" y="21906"/>
                      <a:pt x="6481" y="21906"/>
                    </a:cubicBezTo>
                    <a:cubicBezTo>
                      <a:pt x="6504" y="21906"/>
                      <a:pt x="6527" y="21910"/>
                      <a:pt x="6551" y="21910"/>
                    </a:cubicBezTo>
                    <a:cubicBezTo>
                      <a:pt x="6737" y="21923"/>
                      <a:pt x="6930" y="21926"/>
                      <a:pt x="7122" y="21926"/>
                    </a:cubicBezTo>
                    <a:cubicBezTo>
                      <a:pt x="7786" y="21926"/>
                      <a:pt x="8494" y="21860"/>
                      <a:pt x="9191" y="21734"/>
                    </a:cubicBezTo>
                    <a:cubicBezTo>
                      <a:pt x="10234" y="21541"/>
                      <a:pt x="11201" y="21226"/>
                      <a:pt x="12064" y="20790"/>
                    </a:cubicBezTo>
                    <a:cubicBezTo>
                      <a:pt x="13094" y="20272"/>
                      <a:pt x="13934" y="19605"/>
                      <a:pt x="14563" y="18804"/>
                    </a:cubicBezTo>
                    <a:cubicBezTo>
                      <a:pt x="15300" y="17867"/>
                      <a:pt x="15731" y="16768"/>
                      <a:pt x="15848" y="15539"/>
                    </a:cubicBezTo>
                    <a:cubicBezTo>
                      <a:pt x="16013" y="13792"/>
                      <a:pt x="15754" y="12287"/>
                      <a:pt x="15074" y="11071"/>
                    </a:cubicBezTo>
                    <a:cubicBezTo>
                      <a:pt x="14642" y="10301"/>
                      <a:pt x="14111" y="9773"/>
                      <a:pt x="13698" y="9424"/>
                    </a:cubicBezTo>
                    <a:cubicBezTo>
                      <a:pt x="13738" y="9381"/>
                      <a:pt x="13778" y="9331"/>
                      <a:pt x="13818" y="9282"/>
                    </a:cubicBezTo>
                    <a:lnTo>
                      <a:pt x="13821" y="9274"/>
                    </a:lnTo>
                    <a:cubicBezTo>
                      <a:pt x="13851" y="9238"/>
                      <a:pt x="13878" y="9202"/>
                      <a:pt x="13908" y="9162"/>
                    </a:cubicBezTo>
                    <a:lnTo>
                      <a:pt x="13918" y="9148"/>
                    </a:lnTo>
                    <a:cubicBezTo>
                      <a:pt x="13928" y="9135"/>
                      <a:pt x="13934" y="9125"/>
                      <a:pt x="13941" y="9115"/>
                    </a:cubicBezTo>
                    <a:cubicBezTo>
                      <a:pt x="13948" y="9105"/>
                      <a:pt x="13954" y="9098"/>
                      <a:pt x="13961" y="9092"/>
                    </a:cubicBezTo>
                    <a:lnTo>
                      <a:pt x="13961" y="9089"/>
                    </a:lnTo>
                    <a:cubicBezTo>
                      <a:pt x="13971" y="9075"/>
                      <a:pt x="13981" y="9058"/>
                      <a:pt x="13991" y="9046"/>
                    </a:cubicBezTo>
                    <a:cubicBezTo>
                      <a:pt x="14001" y="9035"/>
                      <a:pt x="14008" y="9022"/>
                      <a:pt x="14014" y="9012"/>
                    </a:cubicBezTo>
                    <a:cubicBezTo>
                      <a:pt x="14020" y="9002"/>
                      <a:pt x="14028" y="8995"/>
                      <a:pt x="14034" y="8986"/>
                    </a:cubicBezTo>
                    <a:cubicBezTo>
                      <a:pt x="14040" y="8972"/>
                      <a:pt x="14051" y="8959"/>
                      <a:pt x="14060" y="8943"/>
                    </a:cubicBezTo>
                    <a:lnTo>
                      <a:pt x="14074" y="8926"/>
                    </a:lnTo>
                    <a:cubicBezTo>
                      <a:pt x="14084" y="8906"/>
                      <a:pt x="14097" y="8886"/>
                      <a:pt x="14111" y="8866"/>
                    </a:cubicBezTo>
                    <a:lnTo>
                      <a:pt x="14124" y="8849"/>
                    </a:lnTo>
                    <a:cubicBezTo>
                      <a:pt x="14134" y="8833"/>
                      <a:pt x="14147" y="8813"/>
                      <a:pt x="14157" y="8793"/>
                    </a:cubicBezTo>
                    <a:lnTo>
                      <a:pt x="14164" y="8783"/>
                    </a:lnTo>
                    <a:cubicBezTo>
                      <a:pt x="14177" y="8759"/>
                      <a:pt x="14193" y="8736"/>
                      <a:pt x="14207" y="8713"/>
                    </a:cubicBezTo>
                    <a:lnTo>
                      <a:pt x="14210" y="8707"/>
                    </a:lnTo>
                    <a:cubicBezTo>
                      <a:pt x="14224" y="8684"/>
                      <a:pt x="14236" y="8660"/>
                      <a:pt x="14250" y="8637"/>
                    </a:cubicBezTo>
                    <a:lnTo>
                      <a:pt x="14256" y="8630"/>
                    </a:lnTo>
                    <a:cubicBezTo>
                      <a:pt x="14287" y="8577"/>
                      <a:pt x="14313" y="8524"/>
                      <a:pt x="14343" y="8471"/>
                    </a:cubicBezTo>
                    <a:lnTo>
                      <a:pt x="14346" y="8468"/>
                    </a:lnTo>
                    <a:cubicBezTo>
                      <a:pt x="14572" y="8039"/>
                      <a:pt x="14758" y="7554"/>
                      <a:pt x="14897" y="7022"/>
                    </a:cubicBezTo>
                    <a:lnTo>
                      <a:pt x="14901" y="7016"/>
                    </a:lnTo>
                    <a:lnTo>
                      <a:pt x="14931" y="6896"/>
                    </a:lnTo>
                    <a:lnTo>
                      <a:pt x="14931" y="6893"/>
                    </a:lnTo>
                    <a:cubicBezTo>
                      <a:pt x="14941" y="6856"/>
                      <a:pt x="14951" y="6817"/>
                      <a:pt x="14957" y="6780"/>
                    </a:cubicBezTo>
                    <a:lnTo>
                      <a:pt x="14964" y="6757"/>
                    </a:lnTo>
                    <a:cubicBezTo>
                      <a:pt x="14974" y="6717"/>
                      <a:pt x="14981" y="6677"/>
                      <a:pt x="14991" y="6637"/>
                    </a:cubicBezTo>
                    <a:cubicBezTo>
                      <a:pt x="15144" y="5940"/>
                      <a:pt x="15136" y="5225"/>
                      <a:pt x="14971" y="4522"/>
                    </a:cubicBezTo>
                    <a:cubicBezTo>
                      <a:pt x="14814" y="3850"/>
                      <a:pt x="14523" y="3213"/>
                      <a:pt x="14104" y="2625"/>
                    </a:cubicBezTo>
                    <a:cubicBezTo>
                      <a:pt x="13091" y="1210"/>
                      <a:pt x="11460" y="277"/>
                      <a:pt x="9630" y="64"/>
                    </a:cubicBezTo>
                    <a:cubicBezTo>
                      <a:pt x="9536" y="50"/>
                      <a:pt x="9453" y="44"/>
                      <a:pt x="9374" y="37"/>
                    </a:cubicBezTo>
                    <a:cubicBezTo>
                      <a:pt x="9053" y="11"/>
                      <a:pt x="8713" y="0"/>
                      <a:pt x="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dir="19200000" algn="bl" rotWithShape="0">
                  <a:srgbClr val="000000">
                    <a:alpha val="21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07" name="Google Shape;502;p22">
                <a:extLst>
                  <a:ext uri="{FF2B5EF4-FFF2-40B4-BE49-F238E27FC236}">
                    <a16:creationId xmlns:a16="http://schemas.microsoft.com/office/drawing/2014/main" id="{207A7ADE-1176-4B08-BA4E-9F762D345358}"/>
                  </a:ext>
                </a:extLst>
              </p:cNvPr>
              <p:cNvSpPr/>
              <p:nvPr/>
            </p:nvSpPr>
            <p:spPr>
              <a:xfrm>
                <a:off x="5884639" y="1361174"/>
                <a:ext cx="74" cy="295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1"/>
                    </a:move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08" name="Google Shape;503;p22">
                <a:extLst>
                  <a:ext uri="{FF2B5EF4-FFF2-40B4-BE49-F238E27FC236}">
                    <a16:creationId xmlns:a16="http://schemas.microsoft.com/office/drawing/2014/main" id="{58AE6488-A3AE-4296-A076-2AD9681F020E}"/>
                  </a:ext>
                </a:extLst>
              </p:cNvPr>
              <p:cNvSpPr/>
              <p:nvPr/>
            </p:nvSpPr>
            <p:spPr>
              <a:xfrm>
                <a:off x="4911939" y="788694"/>
                <a:ext cx="1049908" cy="1467231"/>
              </a:xfrm>
              <a:custGeom>
                <a:avLst/>
                <a:gdLst/>
                <a:ahLst/>
                <a:cxnLst/>
                <a:rect l="l" t="t" r="r" b="b"/>
                <a:pathLst>
                  <a:path w="14237" h="19896" extrusionOk="0">
                    <a:moveTo>
                      <a:pt x="7383" y="0"/>
                    </a:moveTo>
                    <a:cubicBezTo>
                      <a:pt x="7084" y="0"/>
                      <a:pt x="6774" y="11"/>
                      <a:pt x="6457" y="34"/>
                    </a:cubicBezTo>
                    <a:cubicBezTo>
                      <a:pt x="5965" y="71"/>
                      <a:pt x="5458" y="137"/>
                      <a:pt x="4953" y="237"/>
                    </a:cubicBezTo>
                    <a:cubicBezTo>
                      <a:pt x="4487" y="330"/>
                      <a:pt x="4026" y="449"/>
                      <a:pt x="3581" y="602"/>
                    </a:cubicBezTo>
                    <a:cubicBezTo>
                      <a:pt x="2183" y="1083"/>
                      <a:pt x="960" y="1888"/>
                      <a:pt x="379" y="3116"/>
                    </a:cubicBezTo>
                    <a:cubicBezTo>
                      <a:pt x="133" y="3634"/>
                      <a:pt x="0" y="4226"/>
                      <a:pt x="14" y="4900"/>
                    </a:cubicBezTo>
                    <a:cubicBezTo>
                      <a:pt x="17" y="5129"/>
                      <a:pt x="37" y="5335"/>
                      <a:pt x="70" y="5521"/>
                    </a:cubicBezTo>
                    <a:cubicBezTo>
                      <a:pt x="277" y="6735"/>
                      <a:pt x="1029" y="7125"/>
                      <a:pt x="1948" y="7125"/>
                    </a:cubicBezTo>
                    <a:cubicBezTo>
                      <a:pt x="3418" y="7125"/>
                      <a:pt x="5316" y="6127"/>
                      <a:pt x="6095" y="5906"/>
                    </a:cubicBezTo>
                    <a:cubicBezTo>
                      <a:pt x="6287" y="5852"/>
                      <a:pt x="6453" y="5829"/>
                      <a:pt x="6596" y="5829"/>
                    </a:cubicBezTo>
                    <a:cubicBezTo>
                      <a:pt x="7171" y="5829"/>
                      <a:pt x="7391" y="6197"/>
                      <a:pt x="7474" y="6444"/>
                    </a:cubicBezTo>
                    <a:cubicBezTo>
                      <a:pt x="7517" y="6571"/>
                      <a:pt x="7524" y="6663"/>
                      <a:pt x="7524" y="6663"/>
                    </a:cubicBezTo>
                    <a:cubicBezTo>
                      <a:pt x="7417" y="6976"/>
                      <a:pt x="7245" y="7186"/>
                      <a:pt x="7026" y="7321"/>
                    </a:cubicBezTo>
                    <a:cubicBezTo>
                      <a:pt x="5836" y="8066"/>
                      <a:pt x="3279" y="6777"/>
                      <a:pt x="2784" y="9434"/>
                    </a:cubicBezTo>
                    <a:cubicBezTo>
                      <a:pt x="2764" y="9527"/>
                      <a:pt x="2750" y="9617"/>
                      <a:pt x="2744" y="9703"/>
                    </a:cubicBezTo>
                    <a:cubicBezTo>
                      <a:pt x="2701" y="10048"/>
                      <a:pt x="2714" y="10350"/>
                      <a:pt x="2770" y="10613"/>
                    </a:cubicBezTo>
                    <a:cubicBezTo>
                      <a:pt x="3071" y="12025"/>
                      <a:pt x="4604" y="12319"/>
                      <a:pt x="5619" y="12319"/>
                    </a:cubicBezTo>
                    <a:cubicBezTo>
                      <a:pt x="5983" y="12319"/>
                      <a:pt x="6280" y="12282"/>
                      <a:pt x="6431" y="12244"/>
                    </a:cubicBezTo>
                    <a:cubicBezTo>
                      <a:pt x="6597" y="12202"/>
                      <a:pt x="6804" y="12176"/>
                      <a:pt x="7017" y="12176"/>
                    </a:cubicBezTo>
                    <a:cubicBezTo>
                      <a:pt x="7636" y="12176"/>
                      <a:pt x="8301" y="12398"/>
                      <a:pt x="8138" y="13108"/>
                    </a:cubicBezTo>
                    <a:cubicBezTo>
                      <a:pt x="8131" y="13141"/>
                      <a:pt x="8122" y="13174"/>
                      <a:pt x="8111" y="13208"/>
                    </a:cubicBezTo>
                    <a:cubicBezTo>
                      <a:pt x="8095" y="13254"/>
                      <a:pt x="8078" y="13297"/>
                      <a:pt x="8058" y="13340"/>
                    </a:cubicBezTo>
                    <a:cubicBezTo>
                      <a:pt x="7735" y="14015"/>
                      <a:pt x="6738" y="14277"/>
                      <a:pt x="5894" y="14277"/>
                    </a:cubicBezTo>
                    <a:cubicBezTo>
                      <a:pt x="5575" y="14277"/>
                      <a:pt x="5279" y="14240"/>
                      <a:pt x="5049" y="14174"/>
                    </a:cubicBezTo>
                    <a:cubicBezTo>
                      <a:pt x="4692" y="14071"/>
                      <a:pt x="4115" y="13907"/>
                      <a:pt x="3485" y="13907"/>
                    </a:cubicBezTo>
                    <a:cubicBezTo>
                      <a:pt x="2848" y="13907"/>
                      <a:pt x="2157" y="14075"/>
                      <a:pt x="1585" y="14642"/>
                    </a:cubicBezTo>
                    <a:cubicBezTo>
                      <a:pt x="1326" y="14902"/>
                      <a:pt x="1090" y="15240"/>
                      <a:pt x="894" y="15685"/>
                    </a:cubicBezTo>
                    <a:cubicBezTo>
                      <a:pt x="817" y="15861"/>
                      <a:pt x="761" y="16034"/>
                      <a:pt x="728" y="16203"/>
                    </a:cubicBezTo>
                    <a:cubicBezTo>
                      <a:pt x="285" y="18309"/>
                      <a:pt x="3029" y="19724"/>
                      <a:pt x="5594" y="19881"/>
                    </a:cubicBezTo>
                    <a:cubicBezTo>
                      <a:pt x="5754" y="19890"/>
                      <a:pt x="5922" y="19895"/>
                      <a:pt x="6096" y="19895"/>
                    </a:cubicBezTo>
                    <a:cubicBezTo>
                      <a:pt x="8931" y="19895"/>
                      <a:pt x="13423" y="18576"/>
                      <a:pt x="13818" y="14426"/>
                    </a:cubicBezTo>
                    <a:cubicBezTo>
                      <a:pt x="14236" y="10019"/>
                      <a:pt x="11550" y="9012"/>
                      <a:pt x="11343" y="8593"/>
                    </a:cubicBezTo>
                    <a:cubicBezTo>
                      <a:pt x="11280" y="8467"/>
                      <a:pt x="11357" y="8354"/>
                      <a:pt x="11506" y="8188"/>
                    </a:cubicBezTo>
                    <a:cubicBezTo>
                      <a:pt x="11855" y="7810"/>
                      <a:pt x="12599" y="7155"/>
                      <a:pt x="12977" y="5405"/>
                    </a:cubicBezTo>
                    <a:cubicBezTo>
                      <a:pt x="13512" y="2944"/>
                      <a:pt x="11479" y="402"/>
                      <a:pt x="8487" y="57"/>
                    </a:cubicBezTo>
                    <a:cubicBezTo>
                      <a:pt x="8417" y="47"/>
                      <a:pt x="8347" y="40"/>
                      <a:pt x="8277" y="34"/>
                    </a:cubicBezTo>
                    <a:cubicBezTo>
                      <a:pt x="7996" y="12"/>
                      <a:pt x="7696" y="0"/>
                      <a:pt x="738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09" name="Google Shape;504;p22">
                <a:extLst>
                  <a:ext uri="{FF2B5EF4-FFF2-40B4-BE49-F238E27FC236}">
                    <a16:creationId xmlns:a16="http://schemas.microsoft.com/office/drawing/2014/main" id="{B941C459-87AF-4135-A67A-A402D480E2D7}"/>
                  </a:ext>
                </a:extLst>
              </p:cNvPr>
              <p:cNvSpPr/>
              <p:nvPr/>
            </p:nvSpPr>
            <p:spPr>
              <a:xfrm>
                <a:off x="4917101" y="1171576"/>
                <a:ext cx="548515" cy="142623"/>
              </a:xfrm>
              <a:custGeom>
                <a:avLst/>
                <a:gdLst/>
                <a:ahLst/>
                <a:cxnLst/>
                <a:rect l="l" t="t" r="r" b="b"/>
                <a:pathLst>
                  <a:path w="7438" h="1934" extrusionOk="0">
                    <a:moveTo>
                      <a:pt x="5863" y="1"/>
                    </a:moveTo>
                    <a:cubicBezTo>
                      <a:pt x="5198" y="1"/>
                      <a:pt x="4377" y="256"/>
                      <a:pt x="3116" y="651"/>
                    </a:cubicBezTo>
                    <a:cubicBezTo>
                      <a:pt x="2524" y="838"/>
                      <a:pt x="1946" y="964"/>
                      <a:pt x="1438" y="964"/>
                    </a:cubicBezTo>
                    <a:cubicBezTo>
                      <a:pt x="837" y="964"/>
                      <a:pt x="332" y="791"/>
                      <a:pt x="0" y="329"/>
                    </a:cubicBezTo>
                    <a:lnTo>
                      <a:pt x="0" y="329"/>
                    </a:lnTo>
                    <a:cubicBezTo>
                      <a:pt x="206" y="1545"/>
                      <a:pt x="960" y="1934"/>
                      <a:pt x="1877" y="1934"/>
                    </a:cubicBezTo>
                    <a:cubicBezTo>
                      <a:pt x="3348" y="1934"/>
                      <a:pt x="5248" y="933"/>
                      <a:pt x="6025" y="714"/>
                    </a:cubicBezTo>
                    <a:cubicBezTo>
                      <a:pt x="6218" y="661"/>
                      <a:pt x="6384" y="638"/>
                      <a:pt x="6527" y="638"/>
                    </a:cubicBezTo>
                    <a:cubicBezTo>
                      <a:pt x="7101" y="638"/>
                      <a:pt x="7321" y="1007"/>
                      <a:pt x="7404" y="1252"/>
                    </a:cubicBezTo>
                    <a:cubicBezTo>
                      <a:pt x="7427" y="1196"/>
                      <a:pt x="7437" y="1137"/>
                      <a:pt x="7437" y="1070"/>
                    </a:cubicBezTo>
                    <a:cubicBezTo>
                      <a:pt x="7437" y="754"/>
                      <a:pt x="7168" y="363"/>
                      <a:pt x="6633" y="143"/>
                    </a:cubicBezTo>
                    <a:cubicBezTo>
                      <a:pt x="6390" y="44"/>
                      <a:pt x="6138" y="1"/>
                      <a:pt x="5863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0" name="Google Shape;505;p22">
                <a:extLst>
                  <a:ext uri="{FF2B5EF4-FFF2-40B4-BE49-F238E27FC236}">
                    <a16:creationId xmlns:a16="http://schemas.microsoft.com/office/drawing/2014/main" id="{866428FB-2F69-4521-9031-DE90D8B85DC7}"/>
                  </a:ext>
                </a:extLst>
              </p:cNvPr>
              <p:cNvSpPr/>
              <p:nvPr/>
            </p:nvSpPr>
            <p:spPr>
              <a:xfrm>
                <a:off x="5116213" y="1571347"/>
                <a:ext cx="420641" cy="183994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249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02" y="1411"/>
                      <a:pt x="1837" y="1707"/>
                      <a:pt x="2850" y="1707"/>
                    </a:cubicBezTo>
                    <a:cubicBezTo>
                      <a:pt x="3215" y="1707"/>
                      <a:pt x="3511" y="1667"/>
                      <a:pt x="3661" y="1631"/>
                    </a:cubicBezTo>
                    <a:cubicBezTo>
                      <a:pt x="3827" y="1588"/>
                      <a:pt x="4036" y="1561"/>
                      <a:pt x="4248" y="1561"/>
                    </a:cubicBezTo>
                    <a:cubicBezTo>
                      <a:pt x="4803" y="1565"/>
                      <a:pt x="5392" y="1741"/>
                      <a:pt x="5395" y="2285"/>
                    </a:cubicBezTo>
                    <a:cubicBezTo>
                      <a:pt x="5395" y="2352"/>
                      <a:pt x="5384" y="2422"/>
                      <a:pt x="5368" y="2495"/>
                    </a:cubicBezTo>
                    <a:cubicBezTo>
                      <a:pt x="5611" y="2372"/>
                      <a:pt x="5703" y="2219"/>
                      <a:pt x="5703" y="2060"/>
                    </a:cubicBezTo>
                    <a:cubicBezTo>
                      <a:pt x="5703" y="1741"/>
                      <a:pt x="5335" y="1402"/>
                      <a:pt x="5096" y="1239"/>
                    </a:cubicBezTo>
                    <a:cubicBezTo>
                      <a:pt x="4700" y="970"/>
                      <a:pt x="4103" y="924"/>
                      <a:pt x="2402" y="728"/>
                    </a:cubicBezTo>
                    <a:cubicBezTo>
                      <a:pt x="1631" y="641"/>
                      <a:pt x="684" y="399"/>
                      <a:pt x="0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1" name="Google Shape;506;p22">
                <a:extLst>
                  <a:ext uri="{FF2B5EF4-FFF2-40B4-BE49-F238E27FC236}">
                    <a16:creationId xmlns:a16="http://schemas.microsoft.com/office/drawing/2014/main" id="{37253152-E438-4E6B-A69A-28F27F356345}"/>
                  </a:ext>
                </a:extLst>
              </p:cNvPr>
              <p:cNvSpPr/>
              <p:nvPr/>
            </p:nvSpPr>
            <p:spPr>
              <a:xfrm>
                <a:off x="5388112" y="788694"/>
                <a:ext cx="487307" cy="603898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8189" extrusionOk="0">
                    <a:moveTo>
                      <a:pt x="930" y="1"/>
                    </a:moveTo>
                    <a:cubicBezTo>
                      <a:pt x="632" y="1"/>
                      <a:pt x="319" y="11"/>
                      <a:pt x="0" y="34"/>
                    </a:cubicBezTo>
                    <a:cubicBezTo>
                      <a:pt x="266" y="429"/>
                      <a:pt x="2030" y="57"/>
                      <a:pt x="2947" y="465"/>
                    </a:cubicBezTo>
                    <a:cubicBezTo>
                      <a:pt x="3863" y="877"/>
                      <a:pt x="5205" y="1515"/>
                      <a:pt x="5683" y="3598"/>
                    </a:cubicBezTo>
                    <a:cubicBezTo>
                      <a:pt x="5770" y="3963"/>
                      <a:pt x="5803" y="4339"/>
                      <a:pt x="5803" y="4718"/>
                    </a:cubicBezTo>
                    <a:cubicBezTo>
                      <a:pt x="5806" y="6109"/>
                      <a:pt x="5325" y="7491"/>
                      <a:pt x="5049" y="8188"/>
                    </a:cubicBezTo>
                    <a:cubicBezTo>
                      <a:pt x="5398" y="7810"/>
                      <a:pt x="6142" y="7155"/>
                      <a:pt x="6520" y="5405"/>
                    </a:cubicBezTo>
                    <a:cubicBezTo>
                      <a:pt x="6580" y="5139"/>
                      <a:pt x="6607" y="4877"/>
                      <a:pt x="6607" y="4611"/>
                    </a:cubicBezTo>
                    <a:cubicBezTo>
                      <a:pt x="6607" y="2422"/>
                      <a:pt x="4700" y="362"/>
                      <a:pt x="2030" y="57"/>
                    </a:cubicBezTo>
                    <a:cubicBezTo>
                      <a:pt x="1960" y="47"/>
                      <a:pt x="1890" y="40"/>
                      <a:pt x="1820" y="34"/>
                    </a:cubicBezTo>
                    <a:cubicBezTo>
                      <a:pt x="1541" y="11"/>
                      <a:pt x="1242" y="1"/>
                      <a:pt x="930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2" name="Google Shape;507;p22">
                <a:extLst>
                  <a:ext uri="{FF2B5EF4-FFF2-40B4-BE49-F238E27FC236}">
                    <a16:creationId xmlns:a16="http://schemas.microsoft.com/office/drawing/2014/main" id="{037A5B7E-E460-4652-839D-810ED637DF40}"/>
                  </a:ext>
                </a:extLst>
              </p:cNvPr>
              <p:cNvSpPr/>
              <p:nvPr/>
            </p:nvSpPr>
            <p:spPr>
              <a:xfrm>
                <a:off x="4962085" y="1422382"/>
                <a:ext cx="972107" cy="833392"/>
              </a:xfrm>
              <a:custGeom>
                <a:avLst/>
                <a:gdLst/>
                <a:ahLst/>
                <a:cxnLst/>
                <a:rect l="l" t="t" r="r" b="b"/>
                <a:pathLst>
                  <a:path w="13182" h="11301" extrusionOk="0">
                    <a:moveTo>
                      <a:pt x="10663" y="0"/>
                    </a:moveTo>
                    <a:cubicBezTo>
                      <a:pt x="10650" y="28"/>
                      <a:pt x="10646" y="51"/>
                      <a:pt x="10646" y="77"/>
                    </a:cubicBezTo>
                    <a:cubicBezTo>
                      <a:pt x="10646" y="476"/>
                      <a:pt x="11759" y="997"/>
                      <a:pt x="12155" y="1655"/>
                    </a:cubicBezTo>
                    <a:cubicBezTo>
                      <a:pt x="12576" y="2352"/>
                      <a:pt x="12690" y="3236"/>
                      <a:pt x="12812" y="4063"/>
                    </a:cubicBezTo>
                    <a:cubicBezTo>
                      <a:pt x="12829" y="4176"/>
                      <a:pt x="12835" y="4312"/>
                      <a:pt x="12835" y="4468"/>
                    </a:cubicBezTo>
                    <a:cubicBezTo>
                      <a:pt x="12835" y="5452"/>
                      <a:pt x="12457" y="7182"/>
                      <a:pt x="11135" y="8301"/>
                    </a:cubicBezTo>
                    <a:cubicBezTo>
                      <a:pt x="9979" y="9278"/>
                      <a:pt x="7571" y="9965"/>
                      <a:pt x="5265" y="9965"/>
                    </a:cubicBezTo>
                    <a:cubicBezTo>
                      <a:pt x="4508" y="9965"/>
                      <a:pt x="3764" y="9893"/>
                      <a:pt x="3080" y="9729"/>
                    </a:cubicBezTo>
                    <a:cubicBezTo>
                      <a:pt x="1589" y="9378"/>
                      <a:pt x="569" y="8504"/>
                      <a:pt x="48" y="7610"/>
                    </a:cubicBezTo>
                    <a:cubicBezTo>
                      <a:pt x="18" y="7763"/>
                      <a:pt x="1" y="7909"/>
                      <a:pt x="1" y="8055"/>
                    </a:cubicBezTo>
                    <a:cubicBezTo>
                      <a:pt x="1" y="9916"/>
                      <a:pt x="2535" y="11141"/>
                      <a:pt x="4914" y="11288"/>
                    </a:cubicBezTo>
                    <a:cubicBezTo>
                      <a:pt x="5073" y="11297"/>
                      <a:pt x="5242" y="11300"/>
                      <a:pt x="5418" y="11300"/>
                    </a:cubicBezTo>
                    <a:cubicBezTo>
                      <a:pt x="8252" y="11300"/>
                      <a:pt x="12743" y="9982"/>
                      <a:pt x="13138" y="5833"/>
                    </a:cubicBezTo>
                    <a:cubicBezTo>
                      <a:pt x="13168" y="5515"/>
                      <a:pt x="13181" y="5216"/>
                      <a:pt x="13181" y="4930"/>
                    </a:cubicBezTo>
                    <a:cubicBezTo>
                      <a:pt x="13181" y="1283"/>
                      <a:pt x="10856" y="389"/>
                      <a:pt x="10663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3" name="Google Shape;508;p22">
                <a:extLst>
                  <a:ext uri="{FF2B5EF4-FFF2-40B4-BE49-F238E27FC236}">
                    <a16:creationId xmlns:a16="http://schemas.microsoft.com/office/drawing/2014/main" id="{2DF31099-9AD2-49BE-A04A-3950DE8F3FB7}"/>
                  </a:ext>
                </a:extLst>
              </p:cNvPr>
              <p:cNvSpPr/>
              <p:nvPr/>
            </p:nvSpPr>
            <p:spPr>
              <a:xfrm>
                <a:off x="4987085" y="988542"/>
                <a:ext cx="174481" cy="131119"/>
              </a:xfrm>
              <a:custGeom>
                <a:avLst/>
                <a:gdLst/>
                <a:ahLst/>
                <a:cxnLst/>
                <a:rect l="l" t="t" r="r" b="b"/>
                <a:pathLst>
                  <a:path w="2366" h="1778" extrusionOk="0">
                    <a:moveTo>
                      <a:pt x="1867" y="0"/>
                    </a:moveTo>
                    <a:cubicBezTo>
                      <a:pt x="1844" y="0"/>
                      <a:pt x="1820" y="5"/>
                      <a:pt x="1797" y="15"/>
                    </a:cubicBezTo>
                    <a:cubicBezTo>
                      <a:pt x="1711" y="54"/>
                      <a:pt x="1675" y="154"/>
                      <a:pt x="1711" y="237"/>
                    </a:cubicBezTo>
                    <a:cubicBezTo>
                      <a:pt x="1788" y="410"/>
                      <a:pt x="1944" y="918"/>
                      <a:pt x="1762" y="1200"/>
                    </a:cubicBezTo>
                    <a:cubicBezTo>
                      <a:pt x="1658" y="1359"/>
                      <a:pt x="1449" y="1439"/>
                      <a:pt x="1144" y="1439"/>
                    </a:cubicBezTo>
                    <a:cubicBezTo>
                      <a:pt x="888" y="1439"/>
                      <a:pt x="715" y="1370"/>
                      <a:pt x="609" y="1230"/>
                    </a:cubicBezTo>
                    <a:cubicBezTo>
                      <a:pt x="413" y="971"/>
                      <a:pt x="489" y="499"/>
                      <a:pt x="536" y="340"/>
                    </a:cubicBezTo>
                    <a:cubicBezTo>
                      <a:pt x="562" y="251"/>
                      <a:pt x="512" y="157"/>
                      <a:pt x="422" y="131"/>
                    </a:cubicBezTo>
                    <a:cubicBezTo>
                      <a:pt x="406" y="126"/>
                      <a:pt x="390" y="124"/>
                      <a:pt x="375" y="124"/>
                    </a:cubicBezTo>
                    <a:cubicBezTo>
                      <a:pt x="302" y="124"/>
                      <a:pt x="235" y="173"/>
                      <a:pt x="213" y="243"/>
                    </a:cubicBezTo>
                    <a:cubicBezTo>
                      <a:pt x="203" y="274"/>
                      <a:pt x="1" y="984"/>
                      <a:pt x="339" y="1433"/>
                    </a:cubicBezTo>
                    <a:cubicBezTo>
                      <a:pt x="509" y="1662"/>
                      <a:pt x="781" y="1778"/>
                      <a:pt x="1144" y="1778"/>
                    </a:cubicBezTo>
                    <a:cubicBezTo>
                      <a:pt x="1572" y="1778"/>
                      <a:pt x="1874" y="1646"/>
                      <a:pt x="2044" y="1386"/>
                    </a:cubicBezTo>
                    <a:cubicBezTo>
                      <a:pt x="2366" y="891"/>
                      <a:pt x="2033" y="134"/>
                      <a:pt x="2021" y="101"/>
                    </a:cubicBezTo>
                    <a:cubicBezTo>
                      <a:pt x="1994" y="37"/>
                      <a:pt x="1932" y="0"/>
                      <a:pt x="18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4" name="Google Shape;509;p22">
                <a:extLst>
                  <a:ext uri="{FF2B5EF4-FFF2-40B4-BE49-F238E27FC236}">
                    <a16:creationId xmlns:a16="http://schemas.microsoft.com/office/drawing/2014/main" id="{18FA470C-8DF7-4774-922D-DB81306BE98B}"/>
                  </a:ext>
                </a:extLst>
              </p:cNvPr>
              <p:cNvSpPr/>
              <p:nvPr/>
            </p:nvSpPr>
            <p:spPr>
              <a:xfrm>
                <a:off x="5490249" y="970032"/>
                <a:ext cx="174186" cy="131045"/>
              </a:xfrm>
              <a:custGeom>
                <a:avLst/>
                <a:gdLst/>
                <a:ahLst/>
                <a:cxnLst/>
                <a:rect l="l" t="t" r="r" b="b"/>
                <a:pathLst>
                  <a:path w="2362" h="1777" extrusionOk="0">
                    <a:moveTo>
                      <a:pt x="1866" y="0"/>
                    </a:moveTo>
                    <a:cubicBezTo>
                      <a:pt x="1843" y="0"/>
                      <a:pt x="1820" y="5"/>
                      <a:pt x="1798" y="16"/>
                    </a:cubicBezTo>
                    <a:cubicBezTo>
                      <a:pt x="1711" y="53"/>
                      <a:pt x="1671" y="152"/>
                      <a:pt x="1711" y="238"/>
                    </a:cubicBezTo>
                    <a:cubicBezTo>
                      <a:pt x="1787" y="411"/>
                      <a:pt x="1943" y="920"/>
                      <a:pt x="1758" y="1202"/>
                    </a:cubicBezTo>
                    <a:cubicBezTo>
                      <a:pt x="1655" y="1358"/>
                      <a:pt x="1448" y="1438"/>
                      <a:pt x="1140" y="1438"/>
                    </a:cubicBezTo>
                    <a:cubicBezTo>
                      <a:pt x="887" y="1438"/>
                      <a:pt x="711" y="1371"/>
                      <a:pt x="605" y="1229"/>
                    </a:cubicBezTo>
                    <a:cubicBezTo>
                      <a:pt x="412" y="969"/>
                      <a:pt x="489" y="498"/>
                      <a:pt x="535" y="338"/>
                    </a:cubicBezTo>
                    <a:cubicBezTo>
                      <a:pt x="562" y="249"/>
                      <a:pt x="508" y="156"/>
                      <a:pt x="419" y="129"/>
                    </a:cubicBezTo>
                    <a:cubicBezTo>
                      <a:pt x="404" y="125"/>
                      <a:pt x="389" y="124"/>
                      <a:pt x="375" y="124"/>
                    </a:cubicBezTo>
                    <a:cubicBezTo>
                      <a:pt x="300" y="124"/>
                      <a:pt x="231" y="170"/>
                      <a:pt x="210" y="246"/>
                    </a:cubicBezTo>
                    <a:cubicBezTo>
                      <a:pt x="203" y="275"/>
                      <a:pt x="1" y="983"/>
                      <a:pt x="335" y="1431"/>
                    </a:cubicBezTo>
                    <a:cubicBezTo>
                      <a:pt x="508" y="1661"/>
                      <a:pt x="778" y="1777"/>
                      <a:pt x="1140" y="1777"/>
                    </a:cubicBezTo>
                    <a:cubicBezTo>
                      <a:pt x="1571" y="1777"/>
                      <a:pt x="1874" y="1644"/>
                      <a:pt x="2043" y="1385"/>
                    </a:cubicBezTo>
                    <a:cubicBezTo>
                      <a:pt x="2362" y="890"/>
                      <a:pt x="2033" y="132"/>
                      <a:pt x="2017" y="99"/>
                    </a:cubicBezTo>
                    <a:cubicBezTo>
                      <a:pt x="1990" y="38"/>
                      <a:pt x="1929" y="0"/>
                      <a:pt x="18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5" name="Google Shape;510;p22">
                <a:extLst>
                  <a:ext uri="{FF2B5EF4-FFF2-40B4-BE49-F238E27FC236}">
                    <a16:creationId xmlns:a16="http://schemas.microsoft.com/office/drawing/2014/main" id="{20AE43F5-9F82-4823-95D8-54AFF0BAF665}"/>
                  </a:ext>
                </a:extLst>
              </p:cNvPr>
              <p:cNvSpPr/>
              <p:nvPr/>
            </p:nvSpPr>
            <p:spPr>
              <a:xfrm>
                <a:off x="5177938" y="1068924"/>
                <a:ext cx="272930" cy="101768"/>
              </a:xfrm>
              <a:custGeom>
                <a:avLst/>
                <a:gdLst/>
                <a:ahLst/>
                <a:cxnLst/>
                <a:rect l="l" t="t" r="r" b="b"/>
                <a:pathLst>
                  <a:path w="3701" h="138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46" y="635"/>
                      <a:pt x="598" y="1379"/>
                      <a:pt x="1917" y="1379"/>
                    </a:cubicBezTo>
                    <a:cubicBezTo>
                      <a:pt x="2986" y="1376"/>
                      <a:pt x="3474" y="824"/>
                      <a:pt x="3701" y="266"/>
                    </a:cubicBezTo>
                    <a:lnTo>
                      <a:pt x="3701" y="266"/>
                    </a:lnTo>
                    <a:cubicBezTo>
                      <a:pt x="3539" y="305"/>
                      <a:pt x="3402" y="321"/>
                      <a:pt x="3287" y="321"/>
                    </a:cubicBezTo>
                    <a:cubicBezTo>
                      <a:pt x="2827" y="321"/>
                      <a:pt x="2714" y="70"/>
                      <a:pt x="2714" y="70"/>
                    </a:cubicBezTo>
                    <a:cubicBezTo>
                      <a:pt x="2714" y="70"/>
                      <a:pt x="2601" y="379"/>
                      <a:pt x="1910" y="436"/>
                    </a:cubicBezTo>
                    <a:cubicBezTo>
                      <a:pt x="1870" y="439"/>
                      <a:pt x="1831" y="441"/>
                      <a:pt x="1795" y="441"/>
                    </a:cubicBezTo>
                    <a:cubicBezTo>
                      <a:pt x="1219" y="441"/>
                      <a:pt x="1196" y="70"/>
                      <a:pt x="1196" y="70"/>
                    </a:cubicBezTo>
                    <a:lnTo>
                      <a:pt x="1143" y="57"/>
                    </a:lnTo>
                    <a:cubicBezTo>
                      <a:pt x="1060" y="183"/>
                      <a:pt x="877" y="389"/>
                      <a:pt x="549" y="406"/>
                    </a:cubicBezTo>
                    <a:cubicBezTo>
                      <a:pt x="537" y="406"/>
                      <a:pt x="525" y="407"/>
                      <a:pt x="514" y="407"/>
                    </a:cubicBezTo>
                    <a:cubicBezTo>
                      <a:pt x="152" y="407"/>
                      <a:pt x="33" y="110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6" name="Google Shape;511;p22">
                <a:extLst>
                  <a:ext uri="{FF2B5EF4-FFF2-40B4-BE49-F238E27FC236}">
                    <a16:creationId xmlns:a16="http://schemas.microsoft.com/office/drawing/2014/main" id="{325A70EB-1E52-4618-BAE9-4C774B0C9637}"/>
                  </a:ext>
                </a:extLst>
              </p:cNvPr>
              <p:cNvSpPr/>
              <p:nvPr/>
            </p:nvSpPr>
            <p:spPr>
              <a:xfrm>
                <a:off x="5378009" y="1004028"/>
                <a:ext cx="89748" cy="88641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1202" extrusionOk="0">
                    <a:moveTo>
                      <a:pt x="1" y="1"/>
                    </a:moveTo>
                    <a:lnTo>
                      <a:pt x="1" y="950"/>
                    </a:lnTo>
                    <a:cubicBezTo>
                      <a:pt x="1" y="950"/>
                      <a:pt x="114" y="1201"/>
                      <a:pt x="574" y="1201"/>
                    </a:cubicBezTo>
                    <a:cubicBezTo>
                      <a:pt x="689" y="1201"/>
                      <a:pt x="826" y="1185"/>
                      <a:pt x="988" y="1146"/>
                    </a:cubicBezTo>
                    <a:cubicBezTo>
                      <a:pt x="1217" y="579"/>
                      <a:pt x="1167" y="1"/>
                      <a:pt x="11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7" name="Google Shape;512;p22">
                <a:extLst>
                  <a:ext uri="{FF2B5EF4-FFF2-40B4-BE49-F238E27FC236}">
                    <a16:creationId xmlns:a16="http://schemas.microsoft.com/office/drawing/2014/main" id="{CBA5460C-6822-46C4-BE94-BCCFF5D98043}"/>
                  </a:ext>
                </a:extLst>
              </p:cNvPr>
              <p:cNvSpPr/>
              <p:nvPr/>
            </p:nvSpPr>
            <p:spPr>
              <a:xfrm>
                <a:off x="5262155" y="1004028"/>
                <a:ext cx="115927" cy="9741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321" extrusionOk="0">
                    <a:moveTo>
                      <a:pt x="54" y="1"/>
                    </a:moveTo>
                    <a:lnTo>
                      <a:pt x="54" y="838"/>
                    </a:lnTo>
                    <a:cubicBezTo>
                      <a:pt x="54" y="838"/>
                      <a:pt x="37" y="881"/>
                      <a:pt x="1" y="937"/>
                    </a:cubicBezTo>
                    <a:lnTo>
                      <a:pt x="54" y="950"/>
                    </a:lnTo>
                    <a:cubicBezTo>
                      <a:pt x="54" y="950"/>
                      <a:pt x="77" y="1321"/>
                      <a:pt x="653" y="1321"/>
                    </a:cubicBezTo>
                    <a:cubicBezTo>
                      <a:pt x="689" y="1321"/>
                      <a:pt x="728" y="1319"/>
                      <a:pt x="768" y="1316"/>
                    </a:cubicBezTo>
                    <a:cubicBezTo>
                      <a:pt x="1459" y="1259"/>
                      <a:pt x="1572" y="950"/>
                      <a:pt x="1572" y="950"/>
                    </a:cubicBezTo>
                    <a:lnTo>
                      <a:pt x="15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8" name="Google Shape;513;p22">
                <a:extLst>
                  <a:ext uri="{FF2B5EF4-FFF2-40B4-BE49-F238E27FC236}">
                    <a16:creationId xmlns:a16="http://schemas.microsoft.com/office/drawing/2014/main" id="{8C179A8A-85EA-4B63-8DFE-5013AE1D4C0F}"/>
                  </a:ext>
                </a:extLst>
              </p:cNvPr>
              <p:cNvSpPr/>
              <p:nvPr/>
            </p:nvSpPr>
            <p:spPr>
              <a:xfrm>
                <a:off x="5170342" y="1004028"/>
                <a:ext cx="95868" cy="9491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1287" extrusionOk="0">
                    <a:moveTo>
                      <a:pt x="57" y="1"/>
                    </a:moveTo>
                    <a:cubicBezTo>
                      <a:pt x="57" y="1"/>
                      <a:pt x="0" y="386"/>
                      <a:pt x="94" y="838"/>
                    </a:cubicBezTo>
                    <a:cubicBezTo>
                      <a:pt x="94" y="838"/>
                      <a:pt x="97" y="854"/>
                      <a:pt x="103" y="881"/>
                    </a:cubicBezTo>
                    <a:cubicBezTo>
                      <a:pt x="136" y="990"/>
                      <a:pt x="255" y="1287"/>
                      <a:pt x="617" y="1287"/>
                    </a:cubicBezTo>
                    <a:cubicBezTo>
                      <a:pt x="628" y="1287"/>
                      <a:pt x="640" y="1286"/>
                      <a:pt x="652" y="1286"/>
                    </a:cubicBezTo>
                    <a:cubicBezTo>
                      <a:pt x="980" y="1269"/>
                      <a:pt x="1163" y="1063"/>
                      <a:pt x="1246" y="937"/>
                    </a:cubicBezTo>
                    <a:cubicBezTo>
                      <a:pt x="1282" y="881"/>
                      <a:pt x="1299" y="838"/>
                      <a:pt x="1299" y="838"/>
                    </a:cubicBezTo>
                    <a:lnTo>
                      <a:pt x="12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9" name="Google Shape;514;p22">
                <a:extLst>
                  <a:ext uri="{FF2B5EF4-FFF2-40B4-BE49-F238E27FC236}">
                    <a16:creationId xmlns:a16="http://schemas.microsoft.com/office/drawing/2014/main" id="{4346C3A9-3164-4FB8-9ACF-2ACD926A45E9}"/>
                  </a:ext>
                </a:extLst>
              </p:cNvPr>
              <p:cNvSpPr/>
              <p:nvPr/>
            </p:nvSpPr>
            <p:spPr>
              <a:xfrm>
                <a:off x="4956776" y="1138981"/>
                <a:ext cx="106783" cy="86503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1173" extrusionOk="0">
                    <a:moveTo>
                      <a:pt x="724" y="0"/>
                    </a:moveTo>
                    <a:cubicBezTo>
                      <a:pt x="322" y="0"/>
                      <a:pt x="0" y="263"/>
                      <a:pt x="0" y="585"/>
                    </a:cubicBezTo>
                    <a:cubicBezTo>
                      <a:pt x="0" y="911"/>
                      <a:pt x="322" y="1173"/>
                      <a:pt x="724" y="1173"/>
                    </a:cubicBezTo>
                    <a:cubicBezTo>
                      <a:pt x="1126" y="1173"/>
                      <a:pt x="1448" y="911"/>
                      <a:pt x="1448" y="585"/>
                    </a:cubicBezTo>
                    <a:cubicBezTo>
                      <a:pt x="1448" y="263"/>
                      <a:pt x="1126" y="0"/>
                      <a:pt x="724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20" name="Google Shape;515;p22">
                <a:extLst>
                  <a:ext uri="{FF2B5EF4-FFF2-40B4-BE49-F238E27FC236}">
                    <a16:creationId xmlns:a16="http://schemas.microsoft.com/office/drawing/2014/main" id="{91C4764F-FCF6-4FCE-99CD-E234378F0394}"/>
                  </a:ext>
                </a:extLst>
              </p:cNvPr>
              <p:cNvSpPr/>
              <p:nvPr/>
            </p:nvSpPr>
            <p:spPr>
              <a:xfrm>
                <a:off x="5593124" y="1111548"/>
                <a:ext cx="106857" cy="86798"/>
              </a:xfrm>
              <a:custGeom>
                <a:avLst/>
                <a:gdLst/>
                <a:ahLst/>
                <a:cxnLst/>
                <a:rect l="l" t="t" r="r" b="b"/>
                <a:pathLst>
                  <a:path w="1449" h="1177" extrusionOk="0">
                    <a:moveTo>
                      <a:pt x="725" y="1"/>
                    </a:moveTo>
                    <a:cubicBezTo>
                      <a:pt x="326" y="1"/>
                      <a:pt x="1" y="263"/>
                      <a:pt x="1" y="588"/>
                    </a:cubicBezTo>
                    <a:cubicBezTo>
                      <a:pt x="1" y="910"/>
                      <a:pt x="326" y="1177"/>
                      <a:pt x="725" y="1177"/>
                    </a:cubicBezTo>
                    <a:cubicBezTo>
                      <a:pt x="1126" y="1177"/>
                      <a:pt x="1448" y="910"/>
                      <a:pt x="1448" y="588"/>
                    </a:cubicBezTo>
                    <a:cubicBezTo>
                      <a:pt x="1448" y="263"/>
                      <a:pt x="1126" y="1"/>
                      <a:pt x="725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  <p:pic>
        <p:nvPicPr>
          <p:cNvPr id="87" name="Picture 2" descr="ظرف ، رسالة ، بريد ، اكتب ، ورقة ، إرسال ، الاتصالات ، اتصل ، قديم ، اعمال  ، زاهى الألوان | Pikist">
            <a:hlinkClick r:id="rId8" action="ppaction://hlinksldjump"/>
            <a:extLst>
              <a:ext uri="{FF2B5EF4-FFF2-40B4-BE49-F238E27FC236}">
                <a16:creationId xmlns:a16="http://schemas.microsoft.com/office/drawing/2014/main" id="{E7FECEC3-D226-45D7-B3CB-9271B7EA7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493" y="4184030"/>
            <a:ext cx="2467816" cy="196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Google Shape;484;p22">
            <a:extLst>
              <a:ext uri="{FF2B5EF4-FFF2-40B4-BE49-F238E27FC236}">
                <a16:creationId xmlns:a16="http://schemas.microsoft.com/office/drawing/2014/main" id="{E0609B9C-8106-4F83-B9D0-48BE305BFEF2}"/>
              </a:ext>
            </a:extLst>
          </p:cNvPr>
          <p:cNvSpPr/>
          <p:nvPr/>
        </p:nvSpPr>
        <p:spPr>
          <a:xfrm>
            <a:off x="9037821" y="5529978"/>
            <a:ext cx="511725" cy="608479"/>
          </a:xfrm>
          <a:custGeom>
            <a:avLst/>
            <a:gdLst/>
            <a:ahLst/>
            <a:cxnLst/>
            <a:rect l="l" t="t" r="r" b="b"/>
            <a:pathLst>
              <a:path w="16459" h="19571" extrusionOk="0">
                <a:moveTo>
                  <a:pt x="8876" y="4638"/>
                </a:moveTo>
                <a:cubicBezTo>
                  <a:pt x="9015" y="4638"/>
                  <a:pt x="9135" y="4851"/>
                  <a:pt x="9221" y="5179"/>
                </a:cubicBezTo>
                <a:cubicBezTo>
                  <a:pt x="9235" y="5223"/>
                  <a:pt x="9244" y="5266"/>
                  <a:pt x="9255" y="5312"/>
                </a:cubicBezTo>
                <a:cubicBezTo>
                  <a:pt x="9500" y="6459"/>
                  <a:pt x="9364" y="8660"/>
                  <a:pt x="8264" y="8660"/>
                </a:cubicBezTo>
                <a:cubicBezTo>
                  <a:pt x="8264" y="8660"/>
                  <a:pt x="8128" y="8700"/>
                  <a:pt x="7956" y="8711"/>
                </a:cubicBezTo>
                <a:cubicBezTo>
                  <a:pt x="7929" y="8712"/>
                  <a:pt x="7902" y="8713"/>
                  <a:pt x="7873" y="8713"/>
                </a:cubicBezTo>
                <a:cubicBezTo>
                  <a:pt x="7845" y="8713"/>
                  <a:pt x="7816" y="8712"/>
                  <a:pt x="7786" y="8711"/>
                </a:cubicBezTo>
                <a:cubicBezTo>
                  <a:pt x="7375" y="8677"/>
                  <a:pt x="6909" y="8408"/>
                  <a:pt x="7388" y="7172"/>
                </a:cubicBezTo>
                <a:cubicBezTo>
                  <a:pt x="7982" y="5645"/>
                  <a:pt x="8272" y="4638"/>
                  <a:pt x="8876" y="4638"/>
                </a:cubicBezTo>
                <a:close/>
                <a:moveTo>
                  <a:pt x="9977" y="0"/>
                </a:moveTo>
                <a:cubicBezTo>
                  <a:pt x="9715" y="0"/>
                  <a:pt x="9450" y="7"/>
                  <a:pt x="9195" y="25"/>
                </a:cubicBezTo>
                <a:cubicBezTo>
                  <a:pt x="8531" y="74"/>
                  <a:pt x="7936" y="197"/>
                  <a:pt x="7660" y="473"/>
                </a:cubicBezTo>
                <a:cubicBezTo>
                  <a:pt x="7597" y="540"/>
                  <a:pt x="7501" y="639"/>
                  <a:pt x="7384" y="765"/>
                </a:cubicBezTo>
                <a:cubicBezTo>
                  <a:pt x="6262" y="1961"/>
                  <a:pt x="2994" y="5654"/>
                  <a:pt x="1655" y="7681"/>
                </a:cubicBezTo>
                <a:cubicBezTo>
                  <a:pt x="1087" y="8541"/>
                  <a:pt x="659" y="9309"/>
                  <a:pt x="403" y="10006"/>
                </a:cubicBezTo>
                <a:cubicBezTo>
                  <a:pt x="346" y="10158"/>
                  <a:pt x="296" y="10308"/>
                  <a:pt x="256" y="10454"/>
                </a:cubicBezTo>
                <a:cubicBezTo>
                  <a:pt x="1" y="11377"/>
                  <a:pt x="84" y="12182"/>
                  <a:pt x="575" y="12925"/>
                </a:cubicBezTo>
                <a:cubicBezTo>
                  <a:pt x="1042" y="13638"/>
                  <a:pt x="2078" y="13804"/>
                  <a:pt x="3131" y="13804"/>
                </a:cubicBezTo>
                <a:cubicBezTo>
                  <a:pt x="3583" y="13804"/>
                  <a:pt x="4039" y="13773"/>
                  <a:pt x="4455" y="13743"/>
                </a:cubicBezTo>
                <a:cubicBezTo>
                  <a:pt x="4869" y="13713"/>
                  <a:pt x="5243" y="13682"/>
                  <a:pt x="5533" y="13682"/>
                </a:cubicBezTo>
                <a:cubicBezTo>
                  <a:pt x="5608" y="13682"/>
                  <a:pt x="5678" y="13684"/>
                  <a:pt x="5741" y="13689"/>
                </a:cubicBezTo>
                <a:cubicBezTo>
                  <a:pt x="5870" y="13698"/>
                  <a:pt x="6000" y="13701"/>
                  <a:pt x="6130" y="13701"/>
                </a:cubicBezTo>
                <a:cubicBezTo>
                  <a:pt x="6193" y="13701"/>
                  <a:pt x="6256" y="13701"/>
                  <a:pt x="6319" y="13699"/>
                </a:cubicBezTo>
                <a:cubicBezTo>
                  <a:pt x="6324" y="13699"/>
                  <a:pt x="6330" y="13699"/>
                  <a:pt x="6336" y="13699"/>
                </a:cubicBezTo>
                <a:cubicBezTo>
                  <a:pt x="7076" y="13699"/>
                  <a:pt x="7762" y="13703"/>
                  <a:pt x="7985" y="14526"/>
                </a:cubicBezTo>
                <a:cubicBezTo>
                  <a:pt x="8016" y="14630"/>
                  <a:pt x="8036" y="14749"/>
                  <a:pt x="8048" y="14882"/>
                </a:cubicBezTo>
                <a:cubicBezTo>
                  <a:pt x="8062" y="15004"/>
                  <a:pt x="8065" y="15141"/>
                  <a:pt x="8062" y="15291"/>
                </a:cubicBezTo>
                <a:cubicBezTo>
                  <a:pt x="8042" y="16300"/>
                  <a:pt x="7976" y="17304"/>
                  <a:pt x="8072" y="18064"/>
                </a:cubicBezTo>
                <a:cubicBezTo>
                  <a:pt x="8102" y="18310"/>
                  <a:pt x="8148" y="18532"/>
                  <a:pt x="8218" y="18719"/>
                </a:cubicBezTo>
                <a:cubicBezTo>
                  <a:pt x="8344" y="19054"/>
                  <a:pt x="8543" y="19286"/>
                  <a:pt x="8862" y="19373"/>
                </a:cubicBezTo>
                <a:cubicBezTo>
                  <a:pt x="9309" y="19494"/>
                  <a:pt x="10024" y="19571"/>
                  <a:pt x="10766" y="19571"/>
                </a:cubicBezTo>
                <a:cubicBezTo>
                  <a:pt x="11750" y="19571"/>
                  <a:pt x="12782" y="19437"/>
                  <a:pt x="13307" y="19094"/>
                </a:cubicBezTo>
                <a:cubicBezTo>
                  <a:pt x="14231" y="18492"/>
                  <a:pt x="13187" y="13606"/>
                  <a:pt x="13948" y="13327"/>
                </a:cubicBezTo>
                <a:cubicBezTo>
                  <a:pt x="14106" y="13271"/>
                  <a:pt x="14285" y="13254"/>
                  <a:pt x="14473" y="13254"/>
                </a:cubicBezTo>
                <a:cubicBezTo>
                  <a:pt x="14605" y="13254"/>
                  <a:pt x="14742" y="13262"/>
                  <a:pt x="14878" y="13271"/>
                </a:cubicBezTo>
                <a:cubicBezTo>
                  <a:pt x="15015" y="13279"/>
                  <a:pt x="15151" y="13287"/>
                  <a:pt x="15281" y="13287"/>
                </a:cubicBezTo>
                <a:cubicBezTo>
                  <a:pt x="15728" y="13287"/>
                  <a:pt x="16109" y="13188"/>
                  <a:pt x="16230" y="12646"/>
                </a:cubicBezTo>
                <a:cubicBezTo>
                  <a:pt x="16239" y="12600"/>
                  <a:pt x="16250" y="12553"/>
                  <a:pt x="16259" y="12501"/>
                </a:cubicBezTo>
                <a:cubicBezTo>
                  <a:pt x="16316" y="12194"/>
                  <a:pt x="16363" y="11803"/>
                  <a:pt x="16389" y="11394"/>
                </a:cubicBezTo>
                <a:cubicBezTo>
                  <a:pt x="16459" y="10275"/>
                  <a:pt x="16393" y="8996"/>
                  <a:pt x="16070" y="8760"/>
                </a:cubicBezTo>
                <a:cubicBezTo>
                  <a:pt x="15486" y="8335"/>
                  <a:pt x="14486" y="8664"/>
                  <a:pt x="13991" y="8315"/>
                </a:cubicBezTo>
                <a:cubicBezTo>
                  <a:pt x="13978" y="8305"/>
                  <a:pt x="13961" y="8295"/>
                  <a:pt x="13948" y="8282"/>
                </a:cubicBezTo>
                <a:cubicBezTo>
                  <a:pt x="13948" y="8282"/>
                  <a:pt x="13828" y="8162"/>
                  <a:pt x="13748" y="7561"/>
                </a:cubicBezTo>
                <a:cubicBezTo>
                  <a:pt x="13665" y="6960"/>
                  <a:pt x="14191" y="1636"/>
                  <a:pt x="13748" y="795"/>
                </a:cubicBezTo>
                <a:cubicBezTo>
                  <a:pt x="13593" y="500"/>
                  <a:pt x="13417" y="327"/>
                  <a:pt x="13214" y="227"/>
                </a:cubicBezTo>
                <a:cubicBezTo>
                  <a:pt x="12848" y="41"/>
                  <a:pt x="12397" y="101"/>
                  <a:pt x="11825" y="74"/>
                </a:cubicBezTo>
                <a:cubicBezTo>
                  <a:pt x="11723" y="71"/>
                  <a:pt x="11593" y="61"/>
                  <a:pt x="11447" y="54"/>
                </a:cubicBezTo>
                <a:cubicBezTo>
                  <a:pt x="11048" y="29"/>
                  <a:pt x="10519" y="0"/>
                  <a:pt x="997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/>
          </a:p>
        </p:txBody>
      </p:sp>
      <p:pic>
        <p:nvPicPr>
          <p:cNvPr id="89" name="Picture 2" descr="ظرف ، رسالة ، بريد ، اكتب ، ورقة ، إرسال ، الاتصالات ، اتصل ، قديم ، اعمال  ، زاهى الألوان | Pikist">
            <a:hlinkClick r:id="rId8" action="ppaction://hlinksldjump"/>
            <a:extLst>
              <a:ext uri="{FF2B5EF4-FFF2-40B4-BE49-F238E27FC236}">
                <a16:creationId xmlns:a16="http://schemas.microsoft.com/office/drawing/2014/main" id="{55ADCF9F-5F4F-426F-B85F-8AF53809D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493" y="4180662"/>
            <a:ext cx="2467816" cy="196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Google Shape;484;p22">
            <a:extLst>
              <a:ext uri="{FF2B5EF4-FFF2-40B4-BE49-F238E27FC236}">
                <a16:creationId xmlns:a16="http://schemas.microsoft.com/office/drawing/2014/main" id="{7880B71C-4886-4B5B-BF86-8215A200944B}"/>
              </a:ext>
            </a:extLst>
          </p:cNvPr>
          <p:cNvSpPr/>
          <p:nvPr/>
        </p:nvSpPr>
        <p:spPr>
          <a:xfrm>
            <a:off x="9037821" y="5528425"/>
            <a:ext cx="511725" cy="608479"/>
          </a:xfrm>
          <a:custGeom>
            <a:avLst/>
            <a:gdLst/>
            <a:ahLst/>
            <a:cxnLst/>
            <a:rect l="l" t="t" r="r" b="b"/>
            <a:pathLst>
              <a:path w="16459" h="19571" extrusionOk="0">
                <a:moveTo>
                  <a:pt x="8876" y="4638"/>
                </a:moveTo>
                <a:cubicBezTo>
                  <a:pt x="9015" y="4638"/>
                  <a:pt x="9135" y="4851"/>
                  <a:pt x="9221" y="5179"/>
                </a:cubicBezTo>
                <a:cubicBezTo>
                  <a:pt x="9235" y="5223"/>
                  <a:pt x="9244" y="5266"/>
                  <a:pt x="9255" y="5312"/>
                </a:cubicBezTo>
                <a:cubicBezTo>
                  <a:pt x="9500" y="6459"/>
                  <a:pt x="9364" y="8660"/>
                  <a:pt x="8264" y="8660"/>
                </a:cubicBezTo>
                <a:cubicBezTo>
                  <a:pt x="8264" y="8660"/>
                  <a:pt x="8128" y="8700"/>
                  <a:pt x="7956" y="8711"/>
                </a:cubicBezTo>
                <a:cubicBezTo>
                  <a:pt x="7929" y="8712"/>
                  <a:pt x="7902" y="8713"/>
                  <a:pt x="7873" y="8713"/>
                </a:cubicBezTo>
                <a:cubicBezTo>
                  <a:pt x="7845" y="8713"/>
                  <a:pt x="7816" y="8712"/>
                  <a:pt x="7786" y="8711"/>
                </a:cubicBezTo>
                <a:cubicBezTo>
                  <a:pt x="7375" y="8677"/>
                  <a:pt x="6909" y="8408"/>
                  <a:pt x="7388" y="7172"/>
                </a:cubicBezTo>
                <a:cubicBezTo>
                  <a:pt x="7982" y="5645"/>
                  <a:pt x="8272" y="4638"/>
                  <a:pt x="8876" y="4638"/>
                </a:cubicBezTo>
                <a:close/>
                <a:moveTo>
                  <a:pt x="9977" y="0"/>
                </a:moveTo>
                <a:cubicBezTo>
                  <a:pt x="9715" y="0"/>
                  <a:pt x="9450" y="7"/>
                  <a:pt x="9195" y="25"/>
                </a:cubicBezTo>
                <a:cubicBezTo>
                  <a:pt x="8531" y="74"/>
                  <a:pt x="7936" y="197"/>
                  <a:pt x="7660" y="473"/>
                </a:cubicBezTo>
                <a:cubicBezTo>
                  <a:pt x="7597" y="540"/>
                  <a:pt x="7501" y="639"/>
                  <a:pt x="7384" y="765"/>
                </a:cubicBezTo>
                <a:cubicBezTo>
                  <a:pt x="6262" y="1961"/>
                  <a:pt x="2994" y="5654"/>
                  <a:pt x="1655" y="7681"/>
                </a:cubicBezTo>
                <a:cubicBezTo>
                  <a:pt x="1087" y="8541"/>
                  <a:pt x="659" y="9309"/>
                  <a:pt x="403" y="10006"/>
                </a:cubicBezTo>
                <a:cubicBezTo>
                  <a:pt x="346" y="10158"/>
                  <a:pt x="296" y="10308"/>
                  <a:pt x="256" y="10454"/>
                </a:cubicBezTo>
                <a:cubicBezTo>
                  <a:pt x="1" y="11377"/>
                  <a:pt x="84" y="12182"/>
                  <a:pt x="575" y="12925"/>
                </a:cubicBezTo>
                <a:cubicBezTo>
                  <a:pt x="1042" y="13638"/>
                  <a:pt x="2078" y="13804"/>
                  <a:pt x="3131" y="13804"/>
                </a:cubicBezTo>
                <a:cubicBezTo>
                  <a:pt x="3583" y="13804"/>
                  <a:pt x="4039" y="13773"/>
                  <a:pt x="4455" y="13743"/>
                </a:cubicBezTo>
                <a:cubicBezTo>
                  <a:pt x="4869" y="13713"/>
                  <a:pt x="5243" y="13682"/>
                  <a:pt x="5533" y="13682"/>
                </a:cubicBezTo>
                <a:cubicBezTo>
                  <a:pt x="5608" y="13682"/>
                  <a:pt x="5678" y="13684"/>
                  <a:pt x="5741" y="13689"/>
                </a:cubicBezTo>
                <a:cubicBezTo>
                  <a:pt x="5870" y="13698"/>
                  <a:pt x="6000" y="13701"/>
                  <a:pt x="6130" y="13701"/>
                </a:cubicBezTo>
                <a:cubicBezTo>
                  <a:pt x="6193" y="13701"/>
                  <a:pt x="6256" y="13701"/>
                  <a:pt x="6319" y="13699"/>
                </a:cubicBezTo>
                <a:cubicBezTo>
                  <a:pt x="6324" y="13699"/>
                  <a:pt x="6330" y="13699"/>
                  <a:pt x="6336" y="13699"/>
                </a:cubicBezTo>
                <a:cubicBezTo>
                  <a:pt x="7076" y="13699"/>
                  <a:pt x="7762" y="13703"/>
                  <a:pt x="7985" y="14526"/>
                </a:cubicBezTo>
                <a:cubicBezTo>
                  <a:pt x="8016" y="14630"/>
                  <a:pt x="8036" y="14749"/>
                  <a:pt x="8048" y="14882"/>
                </a:cubicBezTo>
                <a:cubicBezTo>
                  <a:pt x="8062" y="15004"/>
                  <a:pt x="8065" y="15141"/>
                  <a:pt x="8062" y="15291"/>
                </a:cubicBezTo>
                <a:cubicBezTo>
                  <a:pt x="8042" y="16300"/>
                  <a:pt x="7976" y="17304"/>
                  <a:pt x="8072" y="18064"/>
                </a:cubicBezTo>
                <a:cubicBezTo>
                  <a:pt x="8102" y="18310"/>
                  <a:pt x="8148" y="18532"/>
                  <a:pt x="8218" y="18719"/>
                </a:cubicBezTo>
                <a:cubicBezTo>
                  <a:pt x="8344" y="19054"/>
                  <a:pt x="8543" y="19286"/>
                  <a:pt x="8862" y="19373"/>
                </a:cubicBezTo>
                <a:cubicBezTo>
                  <a:pt x="9309" y="19494"/>
                  <a:pt x="10024" y="19571"/>
                  <a:pt x="10766" y="19571"/>
                </a:cubicBezTo>
                <a:cubicBezTo>
                  <a:pt x="11750" y="19571"/>
                  <a:pt x="12782" y="19437"/>
                  <a:pt x="13307" y="19094"/>
                </a:cubicBezTo>
                <a:cubicBezTo>
                  <a:pt x="14231" y="18492"/>
                  <a:pt x="13187" y="13606"/>
                  <a:pt x="13948" y="13327"/>
                </a:cubicBezTo>
                <a:cubicBezTo>
                  <a:pt x="14106" y="13271"/>
                  <a:pt x="14285" y="13254"/>
                  <a:pt x="14473" y="13254"/>
                </a:cubicBezTo>
                <a:cubicBezTo>
                  <a:pt x="14605" y="13254"/>
                  <a:pt x="14742" y="13262"/>
                  <a:pt x="14878" y="13271"/>
                </a:cubicBezTo>
                <a:cubicBezTo>
                  <a:pt x="15015" y="13279"/>
                  <a:pt x="15151" y="13287"/>
                  <a:pt x="15281" y="13287"/>
                </a:cubicBezTo>
                <a:cubicBezTo>
                  <a:pt x="15728" y="13287"/>
                  <a:pt x="16109" y="13188"/>
                  <a:pt x="16230" y="12646"/>
                </a:cubicBezTo>
                <a:cubicBezTo>
                  <a:pt x="16239" y="12600"/>
                  <a:pt x="16250" y="12553"/>
                  <a:pt x="16259" y="12501"/>
                </a:cubicBezTo>
                <a:cubicBezTo>
                  <a:pt x="16316" y="12194"/>
                  <a:pt x="16363" y="11803"/>
                  <a:pt x="16389" y="11394"/>
                </a:cubicBezTo>
                <a:cubicBezTo>
                  <a:pt x="16459" y="10275"/>
                  <a:pt x="16393" y="8996"/>
                  <a:pt x="16070" y="8760"/>
                </a:cubicBezTo>
                <a:cubicBezTo>
                  <a:pt x="15486" y="8335"/>
                  <a:pt x="14486" y="8664"/>
                  <a:pt x="13991" y="8315"/>
                </a:cubicBezTo>
                <a:cubicBezTo>
                  <a:pt x="13978" y="8305"/>
                  <a:pt x="13961" y="8295"/>
                  <a:pt x="13948" y="8282"/>
                </a:cubicBezTo>
                <a:cubicBezTo>
                  <a:pt x="13948" y="8282"/>
                  <a:pt x="13828" y="8162"/>
                  <a:pt x="13748" y="7561"/>
                </a:cubicBezTo>
                <a:cubicBezTo>
                  <a:pt x="13665" y="6960"/>
                  <a:pt x="14191" y="1636"/>
                  <a:pt x="13748" y="795"/>
                </a:cubicBezTo>
                <a:cubicBezTo>
                  <a:pt x="13593" y="500"/>
                  <a:pt x="13417" y="327"/>
                  <a:pt x="13214" y="227"/>
                </a:cubicBezTo>
                <a:cubicBezTo>
                  <a:pt x="12848" y="41"/>
                  <a:pt x="12397" y="101"/>
                  <a:pt x="11825" y="74"/>
                </a:cubicBezTo>
                <a:cubicBezTo>
                  <a:pt x="11723" y="71"/>
                  <a:pt x="11593" y="61"/>
                  <a:pt x="11447" y="54"/>
                </a:cubicBezTo>
                <a:cubicBezTo>
                  <a:pt x="11048" y="29"/>
                  <a:pt x="10519" y="0"/>
                  <a:pt x="997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/>
          </a:p>
        </p:txBody>
      </p:sp>
      <p:sp>
        <p:nvSpPr>
          <p:cNvPr id="91" name="Google Shape;491;p22">
            <a:extLst>
              <a:ext uri="{FF2B5EF4-FFF2-40B4-BE49-F238E27FC236}">
                <a16:creationId xmlns:a16="http://schemas.microsoft.com/office/drawing/2014/main" id="{C81E20AD-52A7-4878-8F0B-C22E3A8DB88F}"/>
              </a:ext>
            </a:extLst>
          </p:cNvPr>
          <p:cNvSpPr/>
          <p:nvPr/>
        </p:nvSpPr>
        <p:spPr>
          <a:xfrm>
            <a:off x="9379554" y="5703766"/>
            <a:ext cx="70669" cy="115192"/>
          </a:xfrm>
          <a:custGeom>
            <a:avLst/>
            <a:gdLst/>
            <a:ahLst/>
            <a:cxnLst/>
            <a:rect l="l" t="t" r="r" b="b"/>
            <a:pathLst>
              <a:path w="2273" h="3705" extrusionOk="0">
                <a:moveTo>
                  <a:pt x="1038" y="1"/>
                </a:moveTo>
                <a:cubicBezTo>
                  <a:pt x="557" y="1"/>
                  <a:pt x="72" y="596"/>
                  <a:pt x="46" y="1675"/>
                </a:cubicBezTo>
                <a:cubicBezTo>
                  <a:pt x="1" y="3550"/>
                  <a:pt x="695" y="3693"/>
                  <a:pt x="908" y="3693"/>
                </a:cubicBezTo>
                <a:cubicBezTo>
                  <a:pt x="947" y="3693"/>
                  <a:pt x="970" y="3688"/>
                  <a:pt x="970" y="3688"/>
                </a:cubicBezTo>
                <a:cubicBezTo>
                  <a:pt x="1019" y="3699"/>
                  <a:pt x="1067" y="3705"/>
                  <a:pt x="1113" y="3705"/>
                </a:cubicBezTo>
                <a:cubicBezTo>
                  <a:pt x="1902" y="3705"/>
                  <a:pt x="2273" y="2162"/>
                  <a:pt x="1856" y="832"/>
                </a:cubicBezTo>
                <a:cubicBezTo>
                  <a:pt x="1678" y="267"/>
                  <a:pt x="1359" y="1"/>
                  <a:pt x="10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/>
          </a:p>
        </p:txBody>
      </p:sp>
      <p:sp>
        <p:nvSpPr>
          <p:cNvPr id="92" name="Google Shape;494;p22">
            <a:extLst>
              <a:ext uri="{FF2B5EF4-FFF2-40B4-BE49-F238E27FC236}">
                <a16:creationId xmlns:a16="http://schemas.microsoft.com/office/drawing/2014/main" id="{106919C5-9590-4278-965A-269037E092AC}"/>
              </a:ext>
            </a:extLst>
          </p:cNvPr>
          <p:cNvSpPr/>
          <p:nvPr/>
        </p:nvSpPr>
        <p:spPr>
          <a:xfrm>
            <a:off x="9150015" y="5703769"/>
            <a:ext cx="70794" cy="115192"/>
          </a:xfrm>
          <a:custGeom>
            <a:avLst/>
            <a:gdLst/>
            <a:ahLst/>
            <a:cxnLst/>
            <a:rect l="l" t="t" r="r" b="b"/>
            <a:pathLst>
              <a:path w="2277" h="3705" extrusionOk="0">
                <a:moveTo>
                  <a:pt x="1040" y="1"/>
                </a:moveTo>
                <a:cubicBezTo>
                  <a:pt x="558" y="1"/>
                  <a:pt x="71" y="596"/>
                  <a:pt x="45" y="1675"/>
                </a:cubicBezTo>
                <a:cubicBezTo>
                  <a:pt x="1" y="3550"/>
                  <a:pt x="697" y="3693"/>
                  <a:pt x="911" y="3693"/>
                </a:cubicBezTo>
                <a:cubicBezTo>
                  <a:pt x="949" y="3693"/>
                  <a:pt x="972" y="3688"/>
                  <a:pt x="972" y="3688"/>
                </a:cubicBezTo>
                <a:cubicBezTo>
                  <a:pt x="1022" y="3699"/>
                  <a:pt x="1070" y="3705"/>
                  <a:pt x="1116" y="3705"/>
                </a:cubicBezTo>
                <a:cubicBezTo>
                  <a:pt x="1905" y="3705"/>
                  <a:pt x="2277" y="2162"/>
                  <a:pt x="1859" y="832"/>
                </a:cubicBezTo>
                <a:cubicBezTo>
                  <a:pt x="1681" y="267"/>
                  <a:pt x="1361" y="1"/>
                  <a:pt x="1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016000" y="2717801"/>
            <a:ext cx="10363200" cy="1470025"/>
          </a:xfrm>
        </p:spPr>
        <p:txBody>
          <a:bodyPr>
            <a:noAutofit/>
          </a:bodyPr>
          <a:lstStyle/>
          <a:p>
            <a:r>
              <a:rPr lang="ar-OM" sz="8000" b="1" dirty="0"/>
              <a:t>تمييز النسبة  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438400" y="685800"/>
            <a:ext cx="9144000" cy="1625600"/>
          </a:xfrm>
        </p:spPr>
        <p:txBody>
          <a:bodyPr>
            <a:normAutofit/>
          </a:bodyPr>
          <a:lstStyle/>
          <a:p>
            <a:r>
              <a:rPr lang="ar-OM" sz="4000" b="1" dirty="0">
                <a:solidFill>
                  <a:schemeClr val="accent4">
                    <a:lumMod val="75000"/>
                  </a:schemeClr>
                </a:solidFill>
              </a:rPr>
              <a:t>من دروس الأنشطة النحوية و الصرفية للصف العاشر </a:t>
            </a:r>
          </a:p>
        </p:txBody>
      </p:sp>
      <p:sp>
        <p:nvSpPr>
          <p:cNvPr id="4" name="عنوان فرعي 2"/>
          <p:cNvSpPr txBox="1">
            <a:spLocks/>
          </p:cNvSpPr>
          <p:nvPr/>
        </p:nvSpPr>
        <p:spPr>
          <a:xfrm>
            <a:off x="1016000" y="4749800"/>
            <a:ext cx="7823200" cy="1117600"/>
          </a:xfrm>
          <a:prstGeom prst="rect">
            <a:avLst/>
          </a:prstGeom>
        </p:spPr>
        <p:txBody>
          <a:bodyPr vert="horz" lIns="121920" tIns="60960" rIns="121920" bIns="6096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OM" sz="4267" b="1" dirty="0">
                <a:solidFill>
                  <a:srgbClr val="C00000"/>
                </a:solidFill>
              </a:rPr>
              <a:t>إعداد معلمة اللغة العربية : أسماء القاسمية </a:t>
            </a:r>
          </a:p>
        </p:txBody>
      </p:sp>
    </p:spTree>
    <p:extLst>
      <p:ext uri="{BB962C8B-B14F-4D97-AF65-F5344CB8AC3E}">
        <p14:creationId xmlns:p14="http://schemas.microsoft.com/office/powerpoint/2010/main" val="4057553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89469B9-71A6-44A1-9153-D0807AAED069}"/>
              </a:ext>
            </a:extLst>
          </p:cNvPr>
          <p:cNvGrpSpPr/>
          <p:nvPr/>
        </p:nvGrpSpPr>
        <p:grpSpPr>
          <a:xfrm>
            <a:off x="4084322" y="95806"/>
            <a:ext cx="7969364" cy="751312"/>
            <a:chOff x="5107619" y="228849"/>
            <a:chExt cx="7084381" cy="658457"/>
          </a:xfrm>
        </p:grpSpPr>
        <p:sp>
          <p:nvSpPr>
            <p:cNvPr id="3" name="عنوان 1">
              <a:extLst>
                <a:ext uri="{FF2B5EF4-FFF2-40B4-BE49-F238E27FC236}">
                  <a16:creationId xmlns:a16="http://schemas.microsoft.com/office/drawing/2014/main" id="{A52830DB-A046-4CC6-9CD7-A01427B51D94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</a:t>
              </a:r>
              <a:r>
                <a:rPr lang="ar-SA" sz="4400" b="1" dirty="0">
                  <a:latin typeface="A Rezvan-fat" panose="01000500000000020002" pitchFamily="2" charset="-78"/>
                  <a:cs typeface="A Rezvan-fat" panose="01000500000000020002" pitchFamily="2" charset="-78"/>
                </a:rPr>
                <a:t>النحو</a:t>
              </a:r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 : </a:t>
              </a:r>
              <a:r>
                <a:rPr lang="ar-SA" sz="4400" b="1" dirty="0">
                  <a:solidFill>
                    <a:srgbClr val="C00000"/>
                  </a:solidFill>
                  <a:latin typeface="A Rezvan-fat" panose="01000500000000020002" pitchFamily="2" charset="-78"/>
                  <a:cs typeface="A Rezvan-fat" panose="01000500000000020002" pitchFamily="2" charset="-78"/>
                </a:rPr>
                <a:t>تمييز النسبة  </a:t>
              </a:r>
              <a:endParaRPr lang="ar-OM" sz="4400" b="1" dirty="0">
                <a:solidFill>
                  <a:srgbClr val="C00000"/>
                </a:solidFill>
                <a:latin typeface="A Rezvan-fat" panose="01000500000000020002" pitchFamily="2" charset="-78"/>
                <a:cs typeface="A Rezvan-fat" panose="01000500000000020002" pitchFamily="2" charset="-78"/>
              </a:endParaRPr>
            </a:p>
          </p:txBody>
        </p:sp>
        <p:cxnSp>
          <p:nvCxnSpPr>
            <p:cNvPr id="4" name="رابط مستقيم 3">
              <a:extLst>
                <a:ext uri="{FF2B5EF4-FFF2-40B4-BE49-F238E27FC236}">
                  <a16:creationId xmlns:a16="http://schemas.microsoft.com/office/drawing/2014/main" id="{606C45E3-86BA-486E-B4A1-D3DC17CFCE3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A773CEC-9D85-4299-A9AE-C7DECC0A7F51}"/>
              </a:ext>
            </a:extLst>
          </p:cNvPr>
          <p:cNvSpPr txBox="1"/>
          <p:nvPr/>
        </p:nvSpPr>
        <p:spPr>
          <a:xfrm>
            <a:off x="7684655" y="1061663"/>
            <a:ext cx="2753125" cy="10233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4400" b="1" u="sng" dirty="0">
                <a:solidFill>
                  <a:srgbClr val="FF0000"/>
                </a:solidFill>
              </a:rPr>
              <a:t>الأمثلة : </a:t>
            </a:r>
            <a:endParaRPr lang="ar-SA" sz="4400" u="sng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70C3645-5E3F-49FB-A952-C2B0CCE326B4}"/>
              </a:ext>
            </a:extLst>
          </p:cNvPr>
          <p:cNvSpPr txBox="1"/>
          <p:nvPr/>
        </p:nvSpPr>
        <p:spPr>
          <a:xfrm>
            <a:off x="6871858" y="1880827"/>
            <a:ext cx="4678629" cy="8374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1/ نجح خمسون طالبًا . </a:t>
            </a: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08B755F-2CE3-4BC0-975A-B6B07AC15279}"/>
              </a:ext>
            </a:extLst>
          </p:cNvPr>
          <p:cNvSpPr txBox="1"/>
          <p:nvPr/>
        </p:nvSpPr>
        <p:spPr>
          <a:xfrm>
            <a:off x="1547095" y="1832247"/>
            <a:ext cx="4678629" cy="8374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2/ ازدهرت عمانُ صناعةً. </a:t>
            </a: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5F30132A-68C6-486B-A936-2D3B3FF3474F}"/>
              </a:ext>
            </a:extLst>
          </p:cNvPr>
          <p:cNvSpPr/>
          <p:nvPr/>
        </p:nvSpPr>
        <p:spPr>
          <a:xfrm>
            <a:off x="8778959" y="2017153"/>
            <a:ext cx="1431222" cy="76901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16F200C4-79F4-4897-8B3D-DFD61B9E91FC}"/>
              </a:ext>
            </a:extLst>
          </p:cNvPr>
          <p:cNvCxnSpPr>
            <a:cxnSpLocks/>
          </p:cNvCxnSpPr>
          <p:nvPr/>
        </p:nvCxnSpPr>
        <p:spPr>
          <a:xfrm>
            <a:off x="7684655" y="2718300"/>
            <a:ext cx="116378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80EB24CF-CACC-4383-A1A5-2C8B364C71FD}"/>
              </a:ext>
            </a:extLst>
          </p:cNvPr>
          <p:cNvCxnSpPr>
            <a:cxnSpLocks/>
          </p:cNvCxnSpPr>
          <p:nvPr/>
        </p:nvCxnSpPr>
        <p:spPr>
          <a:xfrm>
            <a:off x="2290618" y="2649438"/>
            <a:ext cx="108527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AB8B5149-0D4F-4EC2-B33B-14E1DCC61BF8}"/>
              </a:ext>
            </a:extLst>
          </p:cNvPr>
          <p:cNvSpPr/>
          <p:nvPr/>
        </p:nvSpPr>
        <p:spPr>
          <a:xfrm>
            <a:off x="3375891" y="1764146"/>
            <a:ext cx="2348659" cy="115454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4E75FDA-972B-4D78-9FE7-876BBDD8342B}"/>
              </a:ext>
            </a:extLst>
          </p:cNvPr>
          <p:cNvSpPr txBox="1"/>
          <p:nvPr/>
        </p:nvSpPr>
        <p:spPr>
          <a:xfrm>
            <a:off x="7116206" y="3039098"/>
            <a:ext cx="4678629" cy="24994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تمييز الذات : هو ما كان مميزه اسما مفردا ملفوظا يدل على عدد أو مقدار أو شبه مقدار . </a:t>
            </a: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30EBF73-0F0E-4ED1-8C7F-E23CEC1D25E8}"/>
              </a:ext>
            </a:extLst>
          </p:cNvPr>
          <p:cNvSpPr txBox="1"/>
          <p:nvPr/>
        </p:nvSpPr>
        <p:spPr>
          <a:xfrm>
            <a:off x="1071419" y="3039098"/>
            <a:ext cx="5394036" cy="24994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تمييز النسبة  : هو ما كان مميزه جملة أو نسبة شيء لشيء . 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ويسمى تمييز ( جملة ، ملحوظ ) </a:t>
            </a: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A3DA6CDD-C53B-4D4F-AF69-4332FAC361FD}"/>
              </a:ext>
            </a:extLst>
          </p:cNvPr>
          <p:cNvCxnSpPr/>
          <p:nvPr/>
        </p:nvCxnSpPr>
        <p:spPr>
          <a:xfrm>
            <a:off x="8497455" y="2786167"/>
            <a:ext cx="0" cy="44656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26BCE6E9-D003-4426-B88E-1C917D8EFDB8}"/>
              </a:ext>
            </a:extLst>
          </p:cNvPr>
          <p:cNvCxnSpPr/>
          <p:nvPr/>
        </p:nvCxnSpPr>
        <p:spPr>
          <a:xfrm>
            <a:off x="2784764" y="2786167"/>
            <a:ext cx="0" cy="44656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01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17A0FE20-2B88-4E7E-A2A8-B465BE5B15A8}"/>
              </a:ext>
            </a:extLst>
          </p:cNvPr>
          <p:cNvGrpSpPr/>
          <p:nvPr/>
        </p:nvGrpSpPr>
        <p:grpSpPr>
          <a:xfrm>
            <a:off x="4084322" y="95806"/>
            <a:ext cx="7969364" cy="751312"/>
            <a:chOff x="5107619" y="228849"/>
            <a:chExt cx="7084381" cy="658457"/>
          </a:xfrm>
        </p:grpSpPr>
        <p:sp>
          <p:nvSpPr>
            <p:cNvPr id="35" name="عنوان 1">
              <a:extLst>
                <a:ext uri="{FF2B5EF4-FFF2-40B4-BE49-F238E27FC236}">
                  <a16:creationId xmlns:a16="http://schemas.microsoft.com/office/drawing/2014/main" id="{38FF34CB-9EDC-44F8-BDFC-E48693906161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</a:t>
              </a:r>
              <a:r>
                <a:rPr lang="ar-SA" sz="4400" b="1" dirty="0">
                  <a:latin typeface="A Rezvan-fat" panose="01000500000000020002" pitchFamily="2" charset="-78"/>
                  <a:cs typeface="A Rezvan-fat" panose="01000500000000020002" pitchFamily="2" charset="-78"/>
                </a:rPr>
                <a:t>النحو</a:t>
              </a:r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 : </a:t>
              </a:r>
              <a:r>
                <a:rPr lang="ar-SA" sz="4400" b="1" dirty="0">
                  <a:solidFill>
                    <a:srgbClr val="C00000"/>
                  </a:solidFill>
                  <a:latin typeface="A Rezvan-fat" panose="01000500000000020002" pitchFamily="2" charset="-78"/>
                  <a:cs typeface="A Rezvan-fat" panose="01000500000000020002" pitchFamily="2" charset="-78"/>
                </a:rPr>
                <a:t>تمييز النسبة  </a:t>
              </a:r>
              <a:endParaRPr lang="ar-OM" sz="4400" b="1" dirty="0">
                <a:solidFill>
                  <a:srgbClr val="C00000"/>
                </a:solidFill>
                <a:latin typeface="A Rezvan-fat" panose="01000500000000020002" pitchFamily="2" charset="-78"/>
                <a:cs typeface="A Rezvan-fat" panose="01000500000000020002" pitchFamily="2" charset="-78"/>
              </a:endParaRPr>
            </a:p>
          </p:txBody>
        </p:sp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E0C1A7CF-D5C7-45B7-AD0D-DEA04C5B8456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8C48149E-2BC8-4CF0-AB2A-15F5C5046E3B}"/>
              </a:ext>
            </a:extLst>
          </p:cNvPr>
          <p:cNvSpPr txBox="1"/>
          <p:nvPr/>
        </p:nvSpPr>
        <p:spPr>
          <a:xfrm>
            <a:off x="6032491" y="793809"/>
            <a:ext cx="2576242" cy="8540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u="sng" dirty="0">
                <a:solidFill>
                  <a:srgbClr val="FF0000"/>
                </a:solidFill>
              </a:rPr>
              <a:t>الأمثلة ( أ )  </a:t>
            </a:r>
            <a:endParaRPr lang="ar-SA" sz="3600" u="sng" dirty="0">
              <a:solidFill>
                <a:srgbClr val="FF0000"/>
              </a:solidFill>
            </a:endParaRPr>
          </a:p>
        </p:txBody>
      </p:sp>
      <p:cxnSp>
        <p:nvCxnSpPr>
          <p:cNvPr id="39" name="رابط مستقيم 38">
            <a:extLst>
              <a:ext uri="{FF2B5EF4-FFF2-40B4-BE49-F238E27FC236}">
                <a16:creationId xmlns:a16="http://schemas.microsoft.com/office/drawing/2014/main" id="{C013690F-EE46-4999-8169-7D689943D6F2}"/>
              </a:ext>
            </a:extLst>
          </p:cNvPr>
          <p:cNvCxnSpPr>
            <a:cxnSpLocks/>
          </p:cNvCxnSpPr>
          <p:nvPr/>
        </p:nvCxnSpPr>
        <p:spPr>
          <a:xfrm>
            <a:off x="6654353" y="1121073"/>
            <a:ext cx="0" cy="539524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084B0314-2E3A-423E-A9A3-5F1E07D6AB92}"/>
              </a:ext>
            </a:extLst>
          </p:cNvPr>
          <p:cNvSpPr txBox="1"/>
          <p:nvPr/>
        </p:nvSpPr>
        <p:spPr>
          <a:xfrm>
            <a:off x="6908804" y="1376553"/>
            <a:ext cx="4678629" cy="24994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1/ توحد </a:t>
            </a:r>
            <a:r>
              <a:rPr lang="ar-SA" sz="36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أملُ</a:t>
            </a:r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 الأمةِ . 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2/ زدتُ </a:t>
            </a:r>
            <a:r>
              <a:rPr lang="ar-SA" sz="36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يقينَ</a:t>
            </a:r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 القلبِ.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3/ </a:t>
            </a:r>
            <a:r>
              <a:rPr lang="ar-SA" sz="36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عزيمةُ</a:t>
            </a:r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 الشبابِ أصدقُ. </a:t>
            </a: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8DEB90C9-7EE3-4DCD-86DA-C3A1643778C6}"/>
              </a:ext>
            </a:extLst>
          </p:cNvPr>
          <p:cNvSpPr txBox="1"/>
          <p:nvPr/>
        </p:nvSpPr>
        <p:spPr>
          <a:xfrm>
            <a:off x="805814" y="694033"/>
            <a:ext cx="2576242" cy="8540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u="sng" dirty="0">
                <a:solidFill>
                  <a:srgbClr val="FF0000"/>
                </a:solidFill>
              </a:rPr>
              <a:t>الأمثلة ( ب )  </a:t>
            </a:r>
            <a:endParaRPr lang="ar-SA" sz="3600" u="sng" dirty="0">
              <a:solidFill>
                <a:srgbClr val="FF0000"/>
              </a:solidFill>
            </a:endParaRP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4089EFE7-DA7F-4A86-8974-5AB33D5F0C09}"/>
              </a:ext>
            </a:extLst>
          </p:cNvPr>
          <p:cNvSpPr txBox="1"/>
          <p:nvPr/>
        </p:nvSpPr>
        <p:spPr>
          <a:xfrm>
            <a:off x="1890064" y="1376553"/>
            <a:ext cx="4678629" cy="24994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1/ توحدت الأمةِ أملًا . 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2/ زدتُ القلبَ يقينًا.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3/ الشبابُ أصدقُ عزيمةً. </a:t>
            </a: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جدول 3">
            <a:extLst>
              <a:ext uri="{FF2B5EF4-FFF2-40B4-BE49-F238E27FC236}">
                <a16:creationId xmlns:a16="http://schemas.microsoft.com/office/drawing/2014/main" id="{6D1C06F4-69FB-42C7-A116-16C565F96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105146"/>
              </p:ext>
            </p:extLst>
          </p:nvPr>
        </p:nvGraphicFramePr>
        <p:xfrm>
          <a:off x="6740949" y="4082100"/>
          <a:ext cx="5246255" cy="2377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25236">
                  <a:extLst>
                    <a:ext uri="{9D8B030D-6E8A-4147-A177-3AD203B41FA5}">
                      <a16:colId xmlns:a16="http://schemas.microsoft.com/office/drawing/2014/main" val="63080565"/>
                    </a:ext>
                  </a:extLst>
                </a:gridCol>
                <a:gridCol w="4221019">
                  <a:extLst>
                    <a:ext uri="{9D8B030D-6E8A-4147-A177-3AD203B41FA5}">
                      <a16:colId xmlns:a16="http://schemas.microsoft.com/office/drawing/2014/main" val="3742345345"/>
                    </a:ext>
                  </a:extLst>
                </a:gridCol>
              </a:tblGrid>
              <a:tr h="577365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الكلمة </a:t>
                      </a:r>
                      <a:endParaRPr lang="ar-OM" sz="3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إعرابها </a:t>
                      </a:r>
                      <a:endParaRPr lang="ar-OM" sz="3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60030"/>
                  </a:ext>
                </a:extLst>
              </a:tr>
              <a:tr h="577365">
                <a:tc>
                  <a:txBody>
                    <a:bodyPr/>
                    <a:lstStyle/>
                    <a:p>
                      <a:pPr rtl="1"/>
                      <a:r>
                        <a:rPr lang="ar-SA" sz="3200" b="1" u="none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أملُ</a:t>
                      </a:r>
                      <a:endParaRPr lang="ar-OM" u="non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659080"/>
                  </a:ext>
                </a:extLst>
              </a:tr>
              <a:tr h="577365">
                <a:tc>
                  <a:txBody>
                    <a:bodyPr/>
                    <a:lstStyle/>
                    <a:p>
                      <a:pPr rtl="1"/>
                      <a:r>
                        <a:rPr lang="ar-SA" sz="3200" b="1" u="none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يقينَ</a:t>
                      </a:r>
                      <a:endParaRPr lang="ar-OM" sz="3200" b="1" u="none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750524"/>
                  </a:ext>
                </a:extLst>
              </a:tr>
              <a:tr h="577365">
                <a:tc>
                  <a:txBody>
                    <a:bodyPr/>
                    <a:lstStyle/>
                    <a:p>
                      <a:pPr rtl="1"/>
                      <a:r>
                        <a:rPr lang="ar-SA" sz="3200" b="1" u="none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عزيمةُ</a:t>
                      </a:r>
                      <a:endParaRPr lang="ar-OM" sz="3200" b="1" u="none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538064"/>
                  </a:ext>
                </a:extLst>
              </a:tr>
            </a:tbl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id="{EBF0DD33-9DF0-48BC-A41D-E2359F4F1B0B}"/>
              </a:ext>
            </a:extLst>
          </p:cNvPr>
          <p:cNvSpPr txBox="1"/>
          <p:nvPr/>
        </p:nvSpPr>
        <p:spPr>
          <a:xfrm>
            <a:off x="6740949" y="4745906"/>
            <a:ext cx="41009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فاعل مرفوع و علامة رفعه الضمة </a:t>
            </a:r>
            <a:endParaRPr lang="ar-OM" sz="2800" b="1" dirty="0"/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06E3AA15-6AF6-45AA-8A0C-C45E4908A2D4}"/>
              </a:ext>
            </a:extLst>
          </p:cNvPr>
          <p:cNvSpPr txBox="1"/>
          <p:nvPr/>
        </p:nvSpPr>
        <p:spPr>
          <a:xfrm>
            <a:off x="6757221" y="5352076"/>
            <a:ext cx="41009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مفعول به منصوب وعلامة نصبه الفتحة </a:t>
            </a:r>
            <a:endParaRPr lang="ar-OM" sz="2400" b="1" dirty="0"/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A07F9816-36FB-424E-81E4-B9595527AB49}"/>
              </a:ext>
            </a:extLst>
          </p:cNvPr>
          <p:cNvSpPr txBox="1"/>
          <p:nvPr/>
        </p:nvSpPr>
        <p:spPr>
          <a:xfrm>
            <a:off x="6822387" y="5881979"/>
            <a:ext cx="41009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مبتدأ مرفوع و علامة رفعه الضمة </a:t>
            </a:r>
            <a:endParaRPr lang="ar-OM" sz="2800" b="1" dirty="0"/>
          </a:p>
        </p:txBody>
      </p:sp>
      <p:graphicFrame>
        <p:nvGraphicFramePr>
          <p:cNvPr id="45" name="جدول 3">
            <a:extLst>
              <a:ext uri="{FF2B5EF4-FFF2-40B4-BE49-F238E27FC236}">
                <a16:creationId xmlns:a16="http://schemas.microsoft.com/office/drawing/2014/main" id="{1163D89E-8ACD-4D75-84BB-B427D7022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524049"/>
              </p:ext>
            </p:extLst>
          </p:nvPr>
        </p:nvGraphicFramePr>
        <p:xfrm>
          <a:off x="2667658" y="4081283"/>
          <a:ext cx="3901035" cy="2375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887508">
                  <a:extLst>
                    <a:ext uri="{9D8B030D-6E8A-4147-A177-3AD203B41FA5}">
                      <a16:colId xmlns:a16="http://schemas.microsoft.com/office/drawing/2014/main" val="63080565"/>
                    </a:ext>
                  </a:extLst>
                </a:gridCol>
                <a:gridCol w="2013527">
                  <a:extLst>
                    <a:ext uri="{9D8B030D-6E8A-4147-A177-3AD203B41FA5}">
                      <a16:colId xmlns:a16="http://schemas.microsoft.com/office/drawing/2014/main" val="3742345345"/>
                    </a:ext>
                  </a:extLst>
                </a:gridCol>
              </a:tblGrid>
              <a:tr h="577365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تمييز النسبة </a:t>
                      </a:r>
                      <a:endParaRPr lang="ar-OM" sz="3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محولا عن </a:t>
                      </a:r>
                      <a:endParaRPr lang="ar-OM" sz="3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60030"/>
                  </a:ext>
                </a:extLst>
              </a:tr>
              <a:tr h="577365">
                <a:tc>
                  <a:txBody>
                    <a:bodyPr/>
                    <a:lstStyle/>
                    <a:p>
                      <a:pPr rtl="1"/>
                      <a:endParaRPr lang="ar-OM" u="non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659080"/>
                  </a:ext>
                </a:extLst>
              </a:tr>
              <a:tr h="577365">
                <a:tc>
                  <a:txBody>
                    <a:bodyPr/>
                    <a:lstStyle/>
                    <a:p>
                      <a:pPr rtl="1"/>
                      <a:endParaRPr lang="ar-OM" sz="3200" b="1" u="none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750524"/>
                  </a:ext>
                </a:extLst>
              </a:tr>
              <a:tr h="577365">
                <a:tc>
                  <a:txBody>
                    <a:bodyPr/>
                    <a:lstStyle/>
                    <a:p>
                      <a:pPr rtl="1"/>
                      <a:endParaRPr lang="ar-OM" sz="3200" b="1" u="none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538064"/>
                  </a:ext>
                </a:extLst>
              </a:tr>
            </a:tbl>
          </a:graphicData>
        </a:graphic>
      </p:graphicFrame>
      <p:sp>
        <p:nvSpPr>
          <p:cNvPr id="46" name="مربع نص 45">
            <a:extLst>
              <a:ext uri="{FF2B5EF4-FFF2-40B4-BE49-F238E27FC236}">
                <a16:creationId xmlns:a16="http://schemas.microsoft.com/office/drawing/2014/main" id="{41D9D17D-1C93-40F8-A8D0-45F458320A1F}"/>
              </a:ext>
            </a:extLst>
          </p:cNvPr>
          <p:cNvSpPr txBox="1"/>
          <p:nvPr/>
        </p:nvSpPr>
        <p:spPr>
          <a:xfrm>
            <a:off x="2997088" y="4745906"/>
            <a:ext cx="11188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فاعل</a:t>
            </a:r>
            <a:endParaRPr lang="ar-OM" sz="3600" b="1" dirty="0"/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9D57AA81-3837-4E21-B5D1-4A6D7681069E}"/>
              </a:ext>
            </a:extLst>
          </p:cNvPr>
          <p:cNvSpPr txBox="1"/>
          <p:nvPr/>
        </p:nvSpPr>
        <p:spPr>
          <a:xfrm>
            <a:off x="2883341" y="5401820"/>
            <a:ext cx="147890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مفعول به</a:t>
            </a:r>
            <a:endParaRPr lang="ar-OM" sz="3200" b="1" dirty="0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D60C5A8E-5679-455E-A3C6-143E3D37750C}"/>
              </a:ext>
            </a:extLst>
          </p:cNvPr>
          <p:cNvSpPr txBox="1"/>
          <p:nvPr/>
        </p:nvSpPr>
        <p:spPr>
          <a:xfrm>
            <a:off x="2997088" y="5926344"/>
            <a:ext cx="11284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مبتدأ</a:t>
            </a:r>
            <a:endParaRPr lang="ar-OM" sz="3600" b="1" dirty="0"/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A3F4DE95-C9B0-4896-AC9B-B0B34399135B}"/>
              </a:ext>
            </a:extLst>
          </p:cNvPr>
          <p:cNvSpPr txBox="1"/>
          <p:nvPr/>
        </p:nvSpPr>
        <p:spPr>
          <a:xfrm>
            <a:off x="4894546" y="4745905"/>
            <a:ext cx="11188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u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أملًا</a:t>
            </a:r>
            <a:endParaRPr lang="ar-OM" sz="3600" u="none" dirty="0"/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AD65EB89-8DF7-49D8-856E-AF447AAB5A01}"/>
              </a:ext>
            </a:extLst>
          </p:cNvPr>
          <p:cNvSpPr txBox="1"/>
          <p:nvPr/>
        </p:nvSpPr>
        <p:spPr>
          <a:xfrm>
            <a:off x="4894546" y="5310178"/>
            <a:ext cx="126166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يقينًا</a:t>
            </a:r>
            <a:endParaRPr lang="ar-OM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EF97EB48-3AFA-4D65-B552-0B82FB24A10B}"/>
              </a:ext>
            </a:extLst>
          </p:cNvPr>
          <p:cNvSpPr txBox="1"/>
          <p:nvPr/>
        </p:nvSpPr>
        <p:spPr>
          <a:xfrm>
            <a:off x="5027778" y="5869982"/>
            <a:ext cx="11284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عزيمةً</a:t>
            </a:r>
            <a:endParaRPr lang="ar-OM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40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" grpId="0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89469B9-71A6-44A1-9153-D0807AAED069}"/>
              </a:ext>
            </a:extLst>
          </p:cNvPr>
          <p:cNvGrpSpPr/>
          <p:nvPr/>
        </p:nvGrpSpPr>
        <p:grpSpPr>
          <a:xfrm>
            <a:off x="4084322" y="95806"/>
            <a:ext cx="7969364" cy="751312"/>
            <a:chOff x="5107619" y="228849"/>
            <a:chExt cx="7084381" cy="658457"/>
          </a:xfrm>
        </p:grpSpPr>
        <p:sp>
          <p:nvSpPr>
            <p:cNvPr id="3" name="عنوان 1">
              <a:extLst>
                <a:ext uri="{FF2B5EF4-FFF2-40B4-BE49-F238E27FC236}">
                  <a16:creationId xmlns:a16="http://schemas.microsoft.com/office/drawing/2014/main" id="{A52830DB-A046-4CC6-9CD7-A01427B51D94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</a:t>
              </a:r>
              <a:r>
                <a:rPr lang="ar-SA" sz="4400" b="1" dirty="0">
                  <a:latin typeface="A Rezvan-fat" panose="01000500000000020002" pitchFamily="2" charset="-78"/>
                  <a:cs typeface="A Rezvan-fat" panose="01000500000000020002" pitchFamily="2" charset="-78"/>
                </a:rPr>
                <a:t>النحو</a:t>
              </a:r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 : </a:t>
              </a:r>
              <a:r>
                <a:rPr lang="ar-SA" sz="4400" b="1" dirty="0">
                  <a:solidFill>
                    <a:srgbClr val="C00000"/>
                  </a:solidFill>
                  <a:latin typeface="A Rezvan-fat" panose="01000500000000020002" pitchFamily="2" charset="-78"/>
                  <a:cs typeface="A Rezvan-fat" panose="01000500000000020002" pitchFamily="2" charset="-78"/>
                </a:rPr>
                <a:t>تمييز النسبة  </a:t>
              </a:r>
              <a:endParaRPr lang="ar-OM" sz="4400" b="1" dirty="0">
                <a:solidFill>
                  <a:srgbClr val="C00000"/>
                </a:solidFill>
                <a:latin typeface="A Rezvan-fat" panose="01000500000000020002" pitchFamily="2" charset="-78"/>
                <a:cs typeface="A Rezvan-fat" panose="01000500000000020002" pitchFamily="2" charset="-78"/>
              </a:endParaRPr>
            </a:p>
          </p:txBody>
        </p:sp>
        <p:cxnSp>
          <p:nvCxnSpPr>
            <p:cNvPr id="4" name="رابط مستقيم 3">
              <a:extLst>
                <a:ext uri="{FF2B5EF4-FFF2-40B4-BE49-F238E27FC236}">
                  <a16:creationId xmlns:a16="http://schemas.microsoft.com/office/drawing/2014/main" id="{606C45E3-86BA-486E-B4A1-D3DC17CFCE3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A773CEC-9D85-4299-A9AE-C7DECC0A7F51}"/>
              </a:ext>
            </a:extLst>
          </p:cNvPr>
          <p:cNvSpPr txBox="1"/>
          <p:nvPr/>
        </p:nvSpPr>
        <p:spPr>
          <a:xfrm>
            <a:off x="7684655" y="1061663"/>
            <a:ext cx="2753125" cy="10233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4400" b="1" u="sng" dirty="0">
                <a:solidFill>
                  <a:srgbClr val="FF0000"/>
                </a:solidFill>
              </a:rPr>
              <a:t>التقويم  </a:t>
            </a:r>
            <a:endParaRPr lang="ar-SA" sz="4400" u="sng" dirty="0">
              <a:solidFill>
                <a:srgbClr val="FF0000"/>
              </a:solidFill>
            </a:endParaRPr>
          </a:p>
        </p:txBody>
      </p:sp>
      <p:pic>
        <p:nvPicPr>
          <p:cNvPr id="8" name="صورة 7" descr="صورة تحتوي على نص, قصاصة فنية&#10;&#10;تم إنشاء الوصف تلقائياً">
            <a:hlinkClick r:id="rId2" action="ppaction://hlinksldjump"/>
            <a:extLst>
              <a:ext uri="{FF2B5EF4-FFF2-40B4-BE49-F238E27FC236}">
                <a16:creationId xmlns:a16="http://schemas.microsoft.com/office/drawing/2014/main" id="{1CA28D82-40AD-47E2-9181-80A624CAC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82" y="2367336"/>
            <a:ext cx="1751442" cy="2679955"/>
          </a:xfrm>
          <a:prstGeom prst="rect">
            <a:avLst/>
          </a:prstGeom>
        </p:spPr>
      </p:pic>
      <p:pic>
        <p:nvPicPr>
          <p:cNvPr id="10" name="صورة 9" descr="صورة تحتوي على قصاصة فنية&#10;&#10;تم إنشاء الوصف تلقائياً">
            <a:hlinkClick r:id="rId4" action="ppaction://hlinksldjump"/>
            <a:extLst>
              <a:ext uri="{FF2B5EF4-FFF2-40B4-BE49-F238E27FC236}">
                <a16:creationId xmlns:a16="http://schemas.microsoft.com/office/drawing/2014/main" id="{51D07DCD-5F1B-49CA-B928-0F9D5448D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985" y="2504116"/>
            <a:ext cx="2315176" cy="2761636"/>
          </a:xfrm>
          <a:prstGeom prst="rect">
            <a:avLst/>
          </a:prstGeom>
        </p:spPr>
      </p:pic>
      <p:pic>
        <p:nvPicPr>
          <p:cNvPr id="12" name="صورة 11" descr="صورة تحتوي على قصاصة فنية&#10;&#10;تم إنشاء الوصف تلقائياً">
            <a:hlinkClick r:id="rId6" action="ppaction://hlinksldjump"/>
            <a:extLst>
              <a:ext uri="{FF2B5EF4-FFF2-40B4-BE49-F238E27FC236}">
                <a16:creationId xmlns:a16="http://schemas.microsoft.com/office/drawing/2014/main" id="{9311FA00-69A9-42B8-95C8-3B30B7968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644" y="2504116"/>
            <a:ext cx="2315176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6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>
      <p:transition spd="slow">
        <p:push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BDF9552-F4F0-4089-BA81-E11118324C74}"/>
              </a:ext>
            </a:extLst>
          </p:cNvPr>
          <p:cNvGrpSpPr/>
          <p:nvPr/>
        </p:nvGrpSpPr>
        <p:grpSpPr>
          <a:xfrm>
            <a:off x="4084322" y="95806"/>
            <a:ext cx="7969364" cy="751312"/>
            <a:chOff x="5107619" y="228849"/>
            <a:chExt cx="7084381" cy="658457"/>
          </a:xfrm>
        </p:grpSpPr>
        <p:sp>
          <p:nvSpPr>
            <p:cNvPr id="3" name="عنوان 1">
              <a:extLst>
                <a:ext uri="{FF2B5EF4-FFF2-40B4-BE49-F238E27FC236}">
                  <a16:creationId xmlns:a16="http://schemas.microsoft.com/office/drawing/2014/main" id="{8648C9E7-CB4A-4997-84D2-4E91CAE205C7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</a:t>
              </a:r>
              <a:r>
                <a:rPr lang="ar-SA" sz="4400" b="1" dirty="0">
                  <a:latin typeface="A Rezvan-fat" panose="01000500000000020002" pitchFamily="2" charset="-78"/>
                  <a:cs typeface="A Rezvan-fat" panose="01000500000000020002" pitchFamily="2" charset="-78"/>
                </a:rPr>
                <a:t>النحو</a:t>
              </a:r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 : </a:t>
              </a:r>
              <a:r>
                <a:rPr lang="ar-SA" sz="4400" b="1" dirty="0">
                  <a:solidFill>
                    <a:srgbClr val="C00000"/>
                  </a:solidFill>
                  <a:latin typeface="A Rezvan-fat" panose="01000500000000020002" pitchFamily="2" charset="-78"/>
                  <a:cs typeface="A Rezvan-fat" panose="01000500000000020002" pitchFamily="2" charset="-78"/>
                </a:rPr>
                <a:t>تمييز النسبة  </a:t>
              </a:r>
              <a:endParaRPr lang="ar-OM" sz="4400" b="1" dirty="0">
                <a:solidFill>
                  <a:srgbClr val="C00000"/>
                </a:solidFill>
                <a:latin typeface="A Rezvan-fat" panose="01000500000000020002" pitchFamily="2" charset="-78"/>
                <a:cs typeface="A Rezvan-fat" panose="01000500000000020002" pitchFamily="2" charset="-78"/>
              </a:endParaRPr>
            </a:p>
          </p:txBody>
        </p:sp>
        <p:cxnSp>
          <p:nvCxnSpPr>
            <p:cNvPr id="4" name="رابط مستقيم 3">
              <a:extLst>
                <a:ext uri="{FF2B5EF4-FFF2-40B4-BE49-F238E27FC236}">
                  <a16:creationId xmlns:a16="http://schemas.microsoft.com/office/drawing/2014/main" id="{4CA4399B-12E1-4C1F-9B44-84C006C35C1F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57516A0-07DF-4AC4-B7E0-C537EBDEB4A6}"/>
              </a:ext>
            </a:extLst>
          </p:cNvPr>
          <p:cNvSpPr txBox="1"/>
          <p:nvPr/>
        </p:nvSpPr>
        <p:spPr>
          <a:xfrm>
            <a:off x="1219200" y="1376554"/>
            <a:ext cx="10368234" cy="24994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1/ بئسَ السرقةُ سلوكًـا ، و نعمَ الصدقُ خلقًا . 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2/ ما أعظمَ الخليلَ أستاذًا عبقريًا ! ولله درُّ سيبويه تلميذًا نابغةً. 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4/ امتلأ التراثُ العربيُّ كتبًا جليلةً، و زخرَت صفحاتُها علمًا نافعًا . </a:t>
            </a: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A013BD7-C740-4B04-A3AB-995A1A1D9DB9}"/>
              </a:ext>
            </a:extLst>
          </p:cNvPr>
          <p:cNvSpPr txBox="1"/>
          <p:nvPr/>
        </p:nvSpPr>
        <p:spPr>
          <a:xfrm>
            <a:off x="6671876" y="766100"/>
            <a:ext cx="2576242" cy="8540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u="sng" dirty="0">
                <a:solidFill>
                  <a:srgbClr val="FF0000"/>
                </a:solidFill>
              </a:rPr>
              <a:t>الأمثلة</a:t>
            </a:r>
            <a:endParaRPr lang="ar-SA" sz="3600" u="sng" dirty="0">
              <a:solidFill>
                <a:srgbClr val="FF0000"/>
              </a:solidFill>
            </a:endParaRPr>
          </a:p>
        </p:txBody>
      </p:sp>
      <p:graphicFrame>
        <p:nvGraphicFramePr>
          <p:cNvPr id="7" name="جدول 3">
            <a:extLst>
              <a:ext uri="{FF2B5EF4-FFF2-40B4-BE49-F238E27FC236}">
                <a16:creationId xmlns:a16="http://schemas.microsoft.com/office/drawing/2014/main" id="{1F5A2148-42E6-4F70-B25F-3590F16E5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212567"/>
              </p:ext>
            </p:extLst>
          </p:nvPr>
        </p:nvGraphicFramePr>
        <p:xfrm>
          <a:off x="2419927" y="4172198"/>
          <a:ext cx="7446149" cy="23138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602804">
                  <a:extLst>
                    <a:ext uri="{9D8B030D-6E8A-4147-A177-3AD203B41FA5}">
                      <a16:colId xmlns:a16="http://schemas.microsoft.com/office/drawing/2014/main" val="63080565"/>
                    </a:ext>
                  </a:extLst>
                </a:gridCol>
                <a:gridCol w="3843345">
                  <a:extLst>
                    <a:ext uri="{9D8B030D-6E8A-4147-A177-3AD203B41FA5}">
                      <a16:colId xmlns:a16="http://schemas.microsoft.com/office/drawing/2014/main" val="3742345345"/>
                    </a:ext>
                  </a:extLst>
                </a:gridCol>
              </a:tblGrid>
              <a:tr h="636034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تمييز النسبة </a:t>
                      </a:r>
                      <a:endParaRPr lang="ar-OM" sz="3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غير محولا في </a:t>
                      </a:r>
                      <a:endParaRPr lang="ar-OM" sz="3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60030"/>
                  </a:ext>
                </a:extLst>
              </a:tr>
              <a:tr h="515540">
                <a:tc>
                  <a:txBody>
                    <a:bodyPr/>
                    <a:lstStyle/>
                    <a:p>
                      <a:pPr rtl="1"/>
                      <a:endParaRPr lang="ar-OM" u="non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659080"/>
                  </a:ext>
                </a:extLst>
              </a:tr>
              <a:tr h="575459">
                <a:tc>
                  <a:txBody>
                    <a:bodyPr/>
                    <a:lstStyle/>
                    <a:p>
                      <a:pPr rtl="1"/>
                      <a:endParaRPr lang="ar-OM" sz="3200" b="1" u="none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750524"/>
                  </a:ext>
                </a:extLst>
              </a:tr>
              <a:tr h="575459">
                <a:tc>
                  <a:txBody>
                    <a:bodyPr/>
                    <a:lstStyle/>
                    <a:p>
                      <a:pPr rtl="1"/>
                      <a:endParaRPr lang="ar-OM" sz="3200" b="1" u="none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538064"/>
                  </a:ext>
                </a:extLst>
              </a:tr>
            </a:tbl>
          </a:graphicData>
        </a:graphic>
      </p:graphicFrame>
      <p:sp>
        <p:nvSpPr>
          <p:cNvPr id="8" name="مربع نص 7">
            <a:extLst>
              <a:ext uri="{FF2B5EF4-FFF2-40B4-BE49-F238E27FC236}">
                <a16:creationId xmlns:a16="http://schemas.microsoft.com/office/drawing/2014/main" id="{DDD087A1-C693-4C9B-A53A-476D83B732CF}"/>
              </a:ext>
            </a:extLst>
          </p:cNvPr>
          <p:cNvSpPr txBox="1"/>
          <p:nvPr/>
        </p:nvSpPr>
        <p:spPr>
          <a:xfrm>
            <a:off x="2753525" y="4714111"/>
            <a:ext cx="306131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صيغ المدح و الذم </a:t>
            </a:r>
            <a:endParaRPr lang="ar-OM" sz="3600" b="1" dirty="0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3D3AA09-9E5E-45A7-82AE-8AEE0E9726BC}"/>
              </a:ext>
            </a:extLst>
          </p:cNvPr>
          <p:cNvSpPr txBox="1"/>
          <p:nvPr/>
        </p:nvSpPr>
        <p:spPr>
          <a:xfrm>
            <a:off x="2739934" y="5312605"/>
            <a:ext cx="2822874" cy="5810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أسلوب التعجب</a:t>
            </a:r>
            <a:endParaRPr lang="ar-OM" sz="3200" b="1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D2642FE-100E-4739-91CE-CB4D00CCCB9F}"/>
              </a:ext>
            </a:extLst>
          </p:cNvPr>
          <p:cNvSpPr txBox="1"/>
          <p:nvPr/>
        </p:nvSpPr>
        <p:spPr>
          <a:xfrm>
            <a:off x="2419928" y="5902354"/>
            <a:ext cx="37499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بعد الفعل امتلأ و شبهه</a:t>
            </a:r>
            <a:endParaRPr lang="ar-OM" sz="3600" b="1" dirty="0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6805F4A-A1AA-4F81-BC10-8C9EF5A09828}"/>
              </a:ext>
            </a:extLst>
          </p:cNvPr>
          <p:cNvSpPr txBox="1"/>
          <p:nvPr/>
        </p:nvSpPr>
        <p:spPr>
          <a:xfrm>
            <a:off x="8218756" y="4686883"/>
            <a:ext cx="1219719" cy="6422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u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سلوكا </a:t>
            </a:r>
            <a:endParaRPr lang="ar-OM" sz="3600" u="none" dirty="0"/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C9801EC-D902-4DBF-98A2-4EE221B39756}"/>
              </a:ext>
            </a:extLst>
          </p:cNvPr>
          <p:cNvSpPr txBox="1"/>
          <p:nvPr/>
        </p:nvSpPr>
        <p:spPr>
          <a:xfrm>
            <a:off x="6671876" y="4794227"/>
            <a:ext cx="1119279" cy="5810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خلقا </a:t>
            </a:r>
            <a:endParaRPr lang="ar-OM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CB88260-1741-4675-BFC4-5C6AFAC5097D}"/>
              </a:ext>
            </a:extLst>
          </p:cNvPr>
          <p:cNvSpPr txBox="1"/>
          <p:nvPr/>
        </p:nvSpPr>
        <p:spPr>
          <a:xfrm>
            <a:off x="8218756" y="5282023"/>
            <a:ext cx="1300359" cy="6422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أستاذا </a:t>
            </a:r>
            <a:endParaRPr lang="ar-OM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E9D57BA-F8D0-4978-8AB3-01B169510B27}"/>
              </a:ext>
            </a:extLst>
          </p:cNvPr>
          <p:cNvSpPr txBox="1"/>
          <p:nvPr/>
        </p:nvSpPr>
        <p:spPr>
          <a:xfrm>
            <a:off x="6735602" y="5232212"/>
            <a:ext cx="1300359" cy="6422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تلميذا</a:t>
            </a:r>
            <a:endParaRPr lang="ar-OM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28C7785-A822-420B-8852-260B838AFC88}"/>
              </a:ext>
            </a:extLst>
          </p:cNvPr>
          <p:cNvSpPr txBox="1"/>
          <p:nvPr/>
        </p:nvSpPr>
        <p:spPr>
          <a:xfrm>
            <a:off x="8178435" y="5911720"/>
            <a:ext cx="1300359" cy="6422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كتبا</a:t>
            </a:r>
            <a:endParaRPr lang="ar-OM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2128007-C754-4312-94AD-9FDC3EA47A37}"/>
              </a:ext>
            </a:extLst>
          </p:cNvPr>
          <p:cNvSpPr txBox="1"/>
          <p:nvPr/>
        </p:nvSpPr>
        <p:spPr>
          <a:xfrm>
            <a:off x="6671876" y="5874457"/>
            <a:ext cx="1300359" cy="6422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علما</a:t>
            </a:r>
            <a:endParaRPr lang="ar-OM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35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89469B9-71A6-44A1-9153-D0807AAED069}"/>
              </a:ext>
            </a:extLst>
          </p:cNvPr>
          <p:cNvGrpSpPr/>
          <p:nvPr/>
        </p:nvGrpSpPr>
        <p:grpSpPr>
          <a:xfrm>
            <a:off x="4084322" y="95806"/>
            <a:ext cx="7969364" cy="751312"/>
            <a:chOff x="5107619" y="228849"/>
            <a:chExt cx="7084381" cy="658457"/>
          </a:xfrm>
        </p:grpSpPr>
        <p:sp>
          <p:nvSpPr>
            <p:cNvPr id="3" name="عنوان 1">
              <a:extLst>
                <a:ext uri="{FF2B5EF4-FFF2-40B4-BE49-F238E27FC236}">
                  <a16:creationId xmlns:a16="http://schemas.microsoft.com/office/drawing/2014/main" id="{A52830DB-A046-4CC6-9CD7-A01427B51D94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</a:t>
              </a:r>
              <a:r>
                <a:rPr lang="ar-SA" sz="4400" b="1" dirty="0">
                  <a:latin typeface="A Rezvan-fat" panose="01000500000000020002" pitchFamily="2" charset="-78"/>
                  <a:cs typeface="A Rezvan-fat" panose="01000500000000020002" pitchFamily="2" charset="-78"/>
                </a:rPr>
                <a:t>النحو</a:t>
              </a:r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 : </a:t>
              </a:r>
              <a:r>
                <a:rPr lang="ar-SA" sz="4400" b="1" dirty="0">
                  <a:solidFill>
                    <a:srgbClr val="C00000"/>
                  </a:solidFill>
                  <a:latin typeface="A Rezvan-fat" panose="01000500000000020002" pitchFamily="2" charset="-78"/>
                  <a:cs typeface="A Rezvan-fat" panose="01000500000000020002" pitchFamily="2" charset="-78"/>
                </a:rPr>
                <a:t>تمييز النسبة  </a:t>
              </a:r>
              <a:endParaRPr lang="ar-OM" sz="4400" b="1" dirty="0">
                <a:solidFill>
                  <a:srgbClr val="C00000"/>
                </a:solidFill>
                <a:latin typeface="A Rezvan-fat" panose="01000500000000020002" pitchFamily="2" charset="-78"/>
                <a:cs typeface="A Rezvan-fat" panose="01000500000000020002" pitchFamily="2" charset="-78"/>
              </a:endParaRPr>
            </a:p>
          </p:txBody>
        </p:sp>
        <p:cxnSp>
          <p:nvCxnSpPr>
            <p:cNvPr id="4" name="رابط مستقيم 3">
              <a:extLst>
                <a:ext uri="{FF2B5EF4-FFF2-40B4-BE49-F238E27FC236}">
                  <a16:creationId xmlns:a16="http://schemas.microsoft.com/office/drawing/2014/main" id="{606C45E3-86BA-486E-B4A1-D3DC17CFCE3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A773CEC-9D85-4299-A9AE-C7DECC0A7F51}"/>
              </a:ext>
            </a:extLst>
          </p:cNvPr>
          <p:cNvSpPr txBox="1"/>
          <p:nvPr/>
        </p:nvSpPr>
        <p:spPr>
          <a:xfrm>
            <a:off x="2484584" y="606368"/>
            <a:ext cx="6937198" cy="10233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4400" b="1" u="sng" dirty="0">
                <a:solidFill>
                  <a:srgbClr val="FF0000"/>
                </a:solidFill>
              </a:rPr>
              <a:t>قارني بين الحال و التمييز   </a:t>
            </a:r>
            <a:endParaRPr lang="ar-SA" sz="4400" u="sng" dirty="0">
              <a:solidFill>
                <a:srgbClr val="FF0000"/>
              </a:solidFill>
            </a:endParaRPr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59DEE32E-5D93-4FFE-8994-4D07DEF8507E}"/>
              </a:ext>
            </a:extLst>
          </p:cNvPr>
          <p:cNvCxnSpPr>
            <a:cxnSpLocks/>
          </p:cNvCxnSpPr>
          <p:nvPr/>
        </p:nvCxnSpPr>
        <p:spPr>
          <a:xfrm>
            <a:off x="6654353" y="1629725"/>
            <a:ext cx="0" cy="246198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D76E125-E433-423A-8387-C19A290564B8}"/>
              </a:ext>
            </a:extLst>
          </p:cNvPr>
          <p:cNvSpPr txBox="1"/>
          <p:nvPr/>
        </p:nvSpPr>
        <p:spPr>
          <a:xfrm>
            <a:off x="6740014" y="1376554"/>
            <a:ext cx="5202602" cy="25160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1/قابلت الضيف </a:t>
            </a:r>
            <a:r>
              <a:rPr lang="ar-SA" u="sng" dirty="0">
                <a:solidFill>
                  <a:srgbClr val="C00000"/>
                </a:solidFill>
              </a:rPr>
              <a:t>مبتسما</a:t>
            </a:r>
            <a:r>
              <a:rPr lang="ar-SA" dirty="0"/>
              <a:t> . </a:t>
            </a:r>
          </a:p>
          <a:p>
            <a:r>
              <a:rPr lang="ar-SA" dirty="0"/>
              <a:t>2/قابلت الضيف </a:t>
            </a:r>
            <a:r>
              <a:rPr lang="ar-SA" u="sng" dirty="0">
                <a:solidFill>
                  <a:srgbClr val="C00000"/>
                </a:solidFill>
              </a:rPr>
              <a:t>وهو مبتسم </a:t>
            </a:r>
            <a:r>
              <a:rPr lang="ar-SA" dirty="0"/>
              <a:t>.</a:t>
            </a:r>
          </a:p>
          <a:p>
            <a:r>
              <a:rPr lang="ar-SA" dirty="0"/>
              <a:t>3/قابلت الضيف </a:t>
            </a:r>
            <a:r>
              <a:rPr lang="ar-SA" u="sng" dirty="0">
                <a:solidFill>
                  <a:srgbClr val="C00000"/>
                </a:solidFill>
              </a:rPr>
              <a:t>يبتسم </a:t>
            </a:r>
            <a:r>
              <a:rPr lang="ar-SA" dirty="0"/>
              <a:t>.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6EE5ECA-56F5-491A-8070-9253468A747A}"/>
              </a:ext>
            </a:extLst>
          </p:cNvPr>
          <p:cNvSpPr txBox="1"/>
          <p:nvPr/>
        </p:nvSpPr>
        <p:spPr>
          <a:xfrm>
            <a:off x="1417371" y="1408381"/>
            <a:ext cx="4678629" cy="24994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1/ ازداد الرجل </a:t>
            </a:r>
            <a:r>
              <a:rPr lang="ar-SA" sz="36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طولا</a:t>
            </a:r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2/ عندي أوقية </a:t>
            </a:r>
            <a:r>
              <a:rPr lang="ar-SA" sz="36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فضة</a:t>
            </a:r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  <a:p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3/ معي خمسون </a:t>
            </a:r>
            <a:r>
              <a:rPr lang="ar-SA" sz="36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قلما</a:t>
            </a:r>
            <a:r>
              <a:rPr lang="ar-SA" sz="3600" b="1" dirty="0"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graphicFrame>
        <p:nvGraphicFramePr>
          <p:cNvPr id="16" name="جدول 16">
            <a:extLst>
              <a:ext uri="{FF2B5EF4-FFF2-40B4-BE49-F238E27FC236}">
                <a16:creationId xmlns:a16="http://schemas.microsoft.com/office/drawing/2014/main" id="{4101CAF1-7699-4A86-99D1-374CDDB3C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349584"/>
              </p:ext>
            </p:extLst>
          </p:nvPr>
        </p:nvGraphicFramePr>
        <p:xfrm>
          <a:off x="1417371" y="4043114"/>
          <a:ext cx="10467312" cy="251607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849048">
                  <a:extLst>
                    <a:ext uri="{9D8B030D-6E8A-4147-A177-3AD203B41FA5}">
                      <a16:colId xmlns:a16="http://schemas.microsoft.com/office/drawing/2014/main" val="3165570"/>
                    </a:ext>
                  </a:extLst>
                </a:gridCol>
                <a:gridCol w="3713017">
                  <a:extLst>
                    <a:ext uri="{9D8B030D-6E8A-4147-A177-3AD203B41FA5}">
                      <a16:colId xmlns:a16="http://schemas.microsoft.com/office/drawing/2014/main" val="2088561537"/>
                    </a:ext>
                  </a:extLst>
                </a:gridCol>
                <a:gridCol w="2905247">
                  <a:extLst>
                    <a:ext uri="{9D8B030D-6E8A-4147-A177-3AD203B41FA5}">
                      <a16:colId xmlns:a16="http://schemas.microsoft.com/office/drawing/2014/main" val="1253050655"/>
                    </a:ext>
                  </a:extLst>
                </a:gridCol>
              </a:tblGrid>
              <a:tr h="629018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وجه المقارنة</a:t>
                      </a:r>
                      <a:endParaRPr lang="ar-OM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الحال</a:t>
                      </a:r>
                      <a:endParaRPr lang="ar-OM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التمييز </a:t>
                      </a:r>
                      <a:endParaRPr lang="ar-OM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88000"/>
                  </a:ext>
                </a:extLst>
              </a:tr>
              <a:tr h="629018">
                <a:tc>
                  <a:txBody>
                    <a:bodyPr/>
                    <a:lstStyle/>
                    <a:p>
                      <a:pPr rtl="1"/>
                      <a:r>
                        <a:rPr lang="ar-S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المعنى</a:t>
                      </a:r>
                      <a:endParaRPr lang="ar-OM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65277"/>
                  </a:ext>
                </a:extLst>
              </a:tr>
              <a:tr h="629018">
                <a:tc>
                  <a:txBody>
                    <a:bodyPr/>
                    <a:lstStyle/>
                    <a:p>
                      <a:pPr rtl="1"/>
                      <a:r>
                        <a:rPr lang="ar-S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(الاشتقاق و الجمود )</a:t>
                      </a:r>
                      <a:endParaRPr lang="ar-OM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564020"/>
                  </a:ext>
                </a:extLst>
              </a:tr>
              <a:tr h="629018">
                <a:tc>
                  <a:txBody>
                    <a:bodyPr/>
                    <a:lstStyle/>
                    <a:p>
                      <a:pPr rtl="1"/>
                      <a:r>
                        <a:rPr lang="ar-S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 مفردة/ جملة / شبه جملة)</a:t>
                      </a:r>
                      <a:endParaRPr lang="ar-OM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26198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9646FF0-7EE7-47A1-9F57-C8486CD913E6}"/>
              </a:ext>
            </a:extLst>
          </p:cNvPr>
          <p:cNvSpPr txBox="1"/>
          <p:nvPr/>
        </p:nvSpPr>
        <p:spPr>
          <a:xfrm>
            <a:off x="5489034" y="4679116"/>
            <a:ext cx="232398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تبين هيئة </a:t>
            </a:r>
            <a:endParaRPr lang="ar-OM" sz="3600" b="1" dirty="0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74E454FE-0162-4CF4-A3DC-03E671B935D7}"/>
              </a:ext>
            </a:extLst>
          </p:cNvPr>
          <p:cNvSpPr txBox="1"/>
          <p:nvPr/>
        </p:nvSpPr>
        <p:spPr>
          <a:xfrm>
            <a:off x="1926782" y="4654819"/>
            <a:ext cx="232398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تفسر غموض </a:t>
            </a:r>
            <a:endParaRPr lang="ar-OM" sz="3600" b="1" dirty="0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5A7CA71-CA02-4B62-A8FE-14600736B841}"/>
              </a:ext>
            </a:extLst>
          </p:cNvPr>
          <p:cNvSpPr txBox="1"/>
          <p:nvPr/>
        </p:nvSpPr>
        <p:spPr>
          <a:xfrm>
            <a:off x="5322589" y="5325447"/>
            <a:ext cx="232398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الغالب مشتقة </a:t>
            </a:r>
            <a:endParaRPr lang="ar-OM" sz="3600" b="1" dirty="0"/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1E2BFCA1-EACE-4445-8228-6023BB15914E}"/>
              </a:ext>
            </a:extLst>
          </p:cNvPr>
          <p:cNvSpPr txBox="1"/>
          <p:nvPr/>
        </p:nvSpPr>
        <p:spPr>
          <a:xfrm>
            <a:off x="1760337" y="5301150"/>
            <a:ext cx="232398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الغالب جامدة </a:t>
            </a:r>
            <a:endParaRPr lang="ar-OM" sz="3600" b="1" dirty="0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8FA16EC-7C98-4215-A3BA-7499019F94D3}"/>
              </a:ext>
            </a:extLst>
          </p:cNvPr>
          <p:cNvSpPr txBox="1"/>
          <p:nvPr/>
        </p:nvSpPr>
        <p:spPr>
          <a:xfrm>
            <a:off x="4331856" y="5976825"/>
            <a:ext cx="362989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يأتي جملة وشبه جملة </a:t>
            </a:r>
            <a:endParaRPr lang="ar-OM" sz="3600" b="1" dirty="0"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394127E-DE0B-4E6C-B182-6F985E067B37}"/>
              </a:ext>
            </a:extLst>
          </p:cNvPr>
          <p:cNvSpPr txBox="1"/>
          <p:nvPr/>
        </p:nvSpPr>
        <p:spPr>
          <a:xfrm>
            <a:off x="1681018" y="5895542"/>
            <a:ext cx="176156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مفردة </a:t>
            </a:r>
            <a:endParaRPr lang="ar-OM" sz="3600" b="1" dirty="0"/>
          </a:p>
        </p:txBody>
      </p:sp>
    </p:spTree>
    <p:extLst>
      <p:ext uri="{BB962C8B-B14F-4D97-AF65-F5344CB8AC3E}">
        <p14:creationId xmlns:p14="http://schemas.microsoft.com/office/powerpoint/2010/main" val="180730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89469B9-71A6-44A1-9153-D0807AAED069}"/>
              </a:ext>
            </a:extLst>
          </p:cNvPr>
          <p:cNvGrpSpPr/>
          <p:nvPr/>
        </p:nvGrpSpPr>
        <p:grpSpPr>
          <a:xfrm>
            <a:off x="4084322" y="95806"/>
            <a:ext cx="7969364" cy="751312"/>
            <a:chOff x="5107619" y="228849"/>
            <a:chExt cx="7084381" cy="658457"/>
          </a:xfrm>
        </p:grpSpPr>
        <p:sp>
          <p:nvSpPr>
            <p:cNvPr id="3" name="عنوان 1">
              <a:extLst>
                <a:ext uri="{FF2B5EF4-FFF2-40B4-BE49-F238E27FC236}">
                  <a16:creationId xmlns:a16="http://schemas.microsoft.com/office/drawing/2014/main" id="{A52830DB-A046-4CC6-9CD7-A01427B51D94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</a:t>
              </a:r>
              <a:r>
                <a:rPr lang="ar-SA" sz="4400" b="1" dirty="0">
                  <a:latin typeface="A Rezvan-fat" panose="01000500000000020002" pitchFamily="2" charset="-78"/>
                  <a:cs typeface="A Rezvan-fat" panose="01000500000000020002" pitchFamily="2" charset="-78"/>
                </a:rPr>
                <a:t>النحو</a:t>
              </a:r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 : </a:t>
              </a:r>
              <a:r>
                <a:rPr lang="ar-SA" sz="4400" b="1" dirty="0">
                  <a:solidFill>
                    <a:srgbClr val="C00000"/>
                  </a:solidFill>
                  <a:latin typeface="A Rezvan-fat" panose="01000500000000020002" pitchFamily="2" charset="-78"/>
                  <a:cs typeface="A Rezvan-fat" panose="01000500000000020002" pitchFamily="2" charset="-78"/>
                </a:rPr>
                <a:t>تمييز النسبة  </a:t>
              </a:r>
              <a:endParaRPr lang="ar-OM" sz="4400" b="1" dirty="0">
                <a:solidFill>
                  <a:srgbClr val="C00000"/>
                </a:solidFill>
                <a:latin typeface="A Rezvan-fat" panose="01000500000000020002" pitchFamily="2" charset="-78"/>
                <a:cs typeface="A Rezvan-fat" panose="01000500000000020002" pitchFamily="2" charset="-78"/>
              </a:endParaRPr>
            </a:p>
          </p:txBody>
        </p:sp>
        <p:cxnSp>
          <p:nvCxnSpPr>
            <p:cNvPr id="4" name="رابط مستقيم 3">
              <a:extLst>
                <a:ext uri="{FF2B5EF4-FFF2-40B4-BE49-F238E27FC236}">
                  <a16:creationId xmlns:a16="http://schemas.microsoft.com/office/drawing/2014/main" id="{606C45E3-86BA-486E-B4A1-D3DC17CFCE3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A773CEC-9D85-4299-A9AE-C7DECC0A7F51}"/>
              </a:ext>
            </a:extLst>
          </p:cNvPr>
          <p:cNvSpPr txBox="1"/>
          <p:nvPr/>
        </p:nvSpPr>
        <p:spPr>
          <a:xfrm>
            <a:off x="7684655" y="1061663"/>
            <a:ext cx="2753125" cy="10233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4400" b="1" u="sng" dirty="0">
                <a:solidFill>
                  <a:srgbClr val="FF0000"/>
                </a:solidFill>
              </a:rPr>
              <a:t>التقويم  </a:t>
            </a:r>
            <a:endParaRPr lang="ar-SA" sz="4400" u="sng" dirty="0">
              <a:solidFill>
                <a:srgbClr val="FF0000"/>
              </a:solidFill>
            </a:endParaRPr>
          </a:p>
        </p:txBody>
      </p:sp>
      <p:pic>
        <p:nvPicPr>
          <p:cNvPr id="8" name="صورة 7" descr="صورة تحتوي على نص, قصاصة فنية&#10;&#10;تم إنشاء الوصف تلقائياً">
            <a:hlinkClick r:id="rId2" action="ppaction://hlinksldjump"/>
            <a:extLst>
              <a:ext uri="{FF2B5EF4-FFF2-40B4-BE49-F238E27FC236}">
                <a16:creationId xmlns:a16="http://schemas.microsoft.com/office/drawing/2014/main" id="{1CA28D82-40AD-47E2-9181-80A624CAC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82" y="2367336"/>
            <a:ext cx="1751442" cy="2679955"/>
          </a:xfrm>
          <a:prstGeom prst="rect">
            <a:avLst/>
          </a:prstGeom>
        </p:spPr>
      </p:pic>
      <p:pic>
        <p:nvPicPr>
          <p:cNvPr id="10" name="صورة 9" descr="صورة تحتوي على قصاصة فنية&#10;&#10;تم إنشاء الوصف تلقائياً">
            <a:hlinkClick r:id="rId4" action="ppaction://hlinksldjump"/>
            <a:extLst>
              <a:ext uri="{FF2B5EF4-FFF2-40B4-BE49-F238E27FC236}">
                <a16:creationId xmlns:a16="http://schemas.microsoft.com/office/drawing/2014/main" id="{51D07DCD-5F1B-49CA-B928-0F9D5448D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985" y="2504116"/>
            <a:ext cx="2315176" cy="2761636"/>
          </a:xfrm>
          <a:prstGeom prst="rect">
            <a:avLst/>
          </a:prstGeom>
        </p:spPr>
      </p:pic>
      <p:pic>
        <p:nvPicPr>
          <p:cNvPr id="12" name="صورة 11" descr="صورة تحتوي على قصاصة فنية&#10;&#10;تم إنشاء الوصف تلقائياً">
            <a:hlinkClick r:id="rId6" action="ppaction://hlinksldjump"/>
            <a:extLst>
              <a:ext uri="{FF2B5EF4-FFF2-40B4-BE49-F238E27FC236}">
                <a16:creationId xmlns:a16="http://schemas.microsoft.com/office/drawing/2014/main" id="{9311FA00-69A9-42B8-95C8-3B30B7968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644" y="2504116"/>
            <a:ext cx="2315176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1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>
      <p:transition spd="slow">
        <p:push dir="r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hlinkClick r:id="rId3" action="ppaction://hlinksldjump"/>
            <a:extLst>
              <a:ext uri="{FF2B5EF4-FFF2-40B4-BE49-F238E27FC236}">
                <a16:creationId xmlns:a16="http://schemas.microsoft.com/office/drawing/2014/main" id="{F4D8942F-8833-4DDF-ADB6-BBC16D5BB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914" y="5036478"/>
            <a:ext cx="645458" cy="888581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40BEBDC5-329C-41B1-A0DF-C04CA63FB8D2}"/>
              </a:ext>
            </a:extLst>
          </p:cNvPr>
          <p:cNvGrpSpPr/>
          <p:nvPr/>
        </p:nvGrpSpPr>
        <p:grpSpPr>
          <a:xfrm>
            <a:off x="3829899" y="1001621"/>
            <a:ext cx="6477195" cy="2833816"/>
            <a:chOff x="3829899" y="1001621"/>
            <a:chExt cx="6477195" cy="2833816"/>
          </a:xfrm>
        </p:grpSpPr>
        <p:sp>
          <p:nvSpPr>
            <p:cNvPr id="184" name="السوال الاول"/>
            <p:cNvSpPr/>
            <p:nvPr/>
          </p:nvSpPr>
          <p:spPr>
            <a:xfrm>
              <a:off x="3829899" y="1001621"/>
              <a:ext cx="6477195" cy="2833816"/>
            </a:xfrm>
            <a:prstGeom prst="roundRect">
              <a:avLst>
                <a:gd name="adj" fmla="val 8870"/>
              </a:avLst>
            </a:prstGeom>
            <a:solidFill>
              <a:srgbClr val="FFFFFF"/>
            </a:solidFill>
            <a:ln w="76200">
              <a:solidFill>
                <a:schemeClr val="accent6">
                  <a:lumMod val="50000"/>
                </a:schemeClr>
              </a:solidFill>
              <a:prstDash val="sysDash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825500" rtl="1">
                <a:defRPr sz="5000">
                  <a:solidFill>
                    <a:srgbClr val="004D6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algn="r"/>
              <a:endParaRPr sz="1875" dirty="0"/>
            </a:p>
          </p:txBody>
        </p:sp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EB6E1AD7-1A69-4A0D-ACF1-79E819BC7882}"/>
                </a:ext>
              </a:extLst>
            </p:cNvPr>
            <p:cNvSpPr txBox="1"/>
            <p:nvPr/>
          </p:nvSpPr>
          <p:spPr>
            <a:xfrm>
              <a:off x="3829899" y="1162914"/>
              <a:ext cx="637628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sz="5400" dirty="0"/>
                <a:t>س/ عندي فدانٌ قمحًا .</a:t>
              </a:r>
            </a:p>
            <a:p>
              <a:pPr algn="r"/>
              <a:r>
                <a:rPr lang="ar-SA" sz="5400" dirty="0"/>
                <a:t> هاتي صورة أخرى من صور تمييز الذات . </a:t>
              </a:r>
              <a:endParaRPr lang="ar-OM" sz="5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93F5AED9-06E0-4D88-9756-116D018585FB}"/>
              </a:ext>
            </a:extLst>
          </p:cNvPr>
          <p:cNvGrpSpPr/>
          <p:nvPr/>
        </p:nvGrpSpPr>
        <p:grpSpPr>
          <a:xfrm>
            <a:off x="1593967" y="857250"/>
            <a:ext cx="2100343" cy="1823482"/>
            <a:chOff x="2403137" y="1059410"/>
            <a:chExt cx="2100343" cy="1823482"/>
          </a:xfrm>
        </p:grpSpPr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15DDAAAA-749A-4657-976C-AC5D18083187}"/>
                </a:ext>
              </a:extLst>
            </p:cNvPr>
            <p:cNvGrpSpPr/>
            <p:nvPr/>
          </p:nvGrpSpPr>
          <p:grpSpPr>
            <a:xfrm>
              <a:off x="2403137" y="1059410"/>
              <a:ext cx="2100343" cy="1823482"/>
              <a:chOff x="-187019" y="18382"/>
              <a:chExt cx="5795003" cy="4740401"/>
            </a:xfrm>
          </p:grpSpPr>
          <p:pic>
            <p:nvPicPr>
              <p:cNvPr id="29" name="Picture 6" descr="Fireworks PNG Clip Art​ | Gallery Yopriceville - High-Quality Images and  Transparent PNG Free Clipart">
                <a:extLst>
                  <a:ext uri="{FF2B5EF4-FFF2-40B4-BE49-F238E27FC236}">
                    <a16:creationId xmlns:a16="http://schemas.microsoft.com/office/drawing/2014/main" id="{5170A9F6-9773-4653-89A9-F670EF5028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7019" y="18382"/>
                <a:ext cx="5795003" cy="3891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" descr="ظرف ، رسالة ، بريد ، اكتب ، ورقة ، إرسال ، الاتصالات ، اتصل ، قديم ، اعمال  ، زاهى الألوان | Pikist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78C8C5A2-D962-4EEE-9002-81C87C10FD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03" y="384716"/>
                <a:ext cx="4496919" cy="43740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Google Shape;468;p22">
              <a:extLst>
                <a:ext uri="{FF2B5EF4-FFF2-40B4-BE49-F238E27FC236}">
                  <a16:creationId xmlns:a16="http://schemas.microsoft.com/office/drawing/2014/main" id="{4B8E54E0-24BC-466B-B309-EC6649FDAFA1}"/>
                </a:ext>
              </a:extLst>
            </p:cNvPr>
            <p:cNvGrpSpPr/>
            <p:nvPr/>
          </p:nvGrpSpPr>
          <p:grpSpPr>
            <a:xfrm>
              <a:off x="3866565" y="2101109"/>
              <a:ext cx="404648" cy="700229"/>
              <a:chOff x="1689271" y="684050"/>
              <a:chExt cx="959791" cy="1660885"/>
            </a:xfrm>
          </p:grpSpPr>
          <p:sp>
            <p:nvSpPr>
              <p:cNvPr id="16" name="Google Shape;469;p22">
                <a:extLst>
                  <a:ext uri="{FF2B5EF4-FFF2-40B4-BE49-F238E27FC236}">
                    <a16:creationId xmlns:a16="http://schemas.microsoft.com/office/drawing/2014/main" id="{33E798D6-D72E-4218-8CEE-77652E15FEE4}"/>
                  </a:ext>
                </a:extLst>
              </p:cNvPr>
              <p:cNvSpPr/>
              <p:nvPr/>
            </p:nvSpPr>
            <p:spPr>
              <a:xfrm>
                <a:off x="1689271" y="684050"/>
                <a:ext cx="959791" cy="1660885"/>
              </a:xfrm>
              <a:custGeom>
                <a:avLst/>
                <a:gdLst/>
                <a:ahLst/>
                <a:cxnLst/>
                <a:rect l="l" t="t" r="r" b="b"/>
                <a:pathLst>
                  <a:path w="13015" h="22522" extrusionOk="0">
                    <a:moveTo>
                      <a:pt x="9045" y="1"/>
                    </a:moveTo>
                    <a:cubicBezTo>
                      <a:pt x="8899" y="1"/>
                      <a:pt x="8749" y="8"/>
                      <a:pt x="8601" y="25"/>
                    </a:cubicBezTo>
                    <a:cubicBezTo>
                      <a:pt x="8587" y="25"/>
                      <a:pt x="8578" y="25"/>
                      <a:pt x="8567" y="28"/>
                    </a:cubicBezTo>
                    <a:lnTo>
                      <a:pt x="8558" y="28"/>
                    </a:lnTo>
                    <a:cubicBezTo>
                      <a:pt x="8541" y="31"/>
                      <a:pt x="8528" y="31"/>
                      <a:pt x="8511" y="35"/>
                    </a:cubicBezTo>
                    <a:cubicBezTo>
                      <a:pt x="8359" y="55"/>
                      <a:pt x="8202" y="81"/>
                      <a:pt x="8049" y="118"/>
                    </a:cubicBezTo>
                    <a:cubicBezTo>
                      <a:pt x="8020" y="124"/>
                      <a:pt x="7990" y="135"/>
                      <a:pt x="7957" y="141"/>
                    </a:cubicBezTo>
                    <a:cubicBezTo>
                      <a:pt x="7634" y="224"/>
                      <a:pt x="7306" y="343"/>
                      <a:pt x="6973" y="503"/>
                    </a:cubicBezTo>
                    <a:lnTo>
                      <a:pt x="6794" y="503"/>
                    </a:lnTo>
                    <a:lnTo>
                      <a:pt x="6602" y="693"/>
                    </a:lnTo>
                    <a:cubicBezTo>
                      <a:pt x="6478" y="759"/>
                      <a:pt x="6352" y="832"/>
                      <a:pt x="6229" y="912"/>
                    </a:cubicBezTo>
                    <a:lnTo>
                      <a:pt x="6213" y="912"/>
                    </a:lnTo>
                    <a:lnTo>
                      <a:pt x="5950" y="1091"/>
                    </a:lnTo>
                    <a:cubicBezTo>
                      <a:pt x="5788" y="1204"/>
                      <a:pt x="5618" y="1326"/>
                      <a:pt x="5452" y="1456"/>
                    </a:cubicBezTo>
                    <a:lnTo>
                      <a:pt x="5054" y="1762"/>
                    </a:lnTo>
                    <a:lnTo>
                      <a:pt x="5054" y="1781"/>
                    </a:lnTo>
                    <a:cubicBezTo>
                      <a:pt x="4000" y="2685"/>
                      <a:pt x="2931" y="3931"/>
                      <a:pt x="1934" y="5416"/>
                    </a:cubicBezTo>
                    <a:cubicBezTo>
                      <a:pt x="1177" y="6538"/>
                      <a:pt x="738" y="7299"/>
                      <a:pt x="459" y="7953"/>
                    </a:cubicBezTo>
                    <a:cubicBezTo>
                      <a:pt x="94" y="8813"/>
                      <a:pt x="1" y="9537"/>
                      <a:pt x="164" y="10232"/>
                    </a:cubicBezTo>
                    <a:cubicBezTo>
                      <a:pt x="251" y="10594"/>
                      <a:pt x="410" y="10946"/>
                      <a:pt x="639" y="11278"/>
                    </a:cubicBezTo>
                    <a:cubicBezTo>
                      <a:pt x="703" y="11371"/>
                      <a:pt x="772" y="11464"/>
                      <a:pt x="865" y="11577"/>
                    </a:cubicBezTo>
                    <a:lnTo>
                      <a:pt x="1170" y="11946"/>
                    </a:lnTo>
                    <a:lnTo>
                      <a:pt x="1204" y="11946"/>
                    </a:lnTo>
                    <a:lnTo>
                      <a:pt x="1247" y="11989"/>
                    </a:lnTo>
                    <a:cubicBezTo>
                      <a:pt x="1270" y="12013"/>
                      <a:pt x="1293" y="12032"/>
                      <a:pt x="1316" y="12056"/>
                    </a:cubicBezTo>
                    <a:lnTo>
                      <a:pt x="1327" y="12062"/>
                    </a:lnTo>
                    <a:cubicBezTo>
                      <a:pt x="1772" y="12474"/>
                      <a:pt x="2263" y="12726"/>
                      <a:pt x="2788" y="12810"/>
                    </a:cubicBezTo>
                    <a:cubicBezTo>
                      <a:pt x="2917" y="12831"/>
                      <a:pt x="3047" y="12841"/>
                      <a:pt x="3177" y="12841"/>
                    </a:cubicBezTo>
                    <a:cubicBezTo>
                      <a:pt x="3520" y="12841"/>
                      <a:pt x="3863" y="12769"/>
                      <a:pt x="4203" y="12626"/>
                    </a:cubicBezTo>
                    <a:lnTo>
                      <a:pt x="4210" y="12626"/>
                    </a:lnTo>
                    <a:cubicBezTo>
                      <a:pt x="4233" y="12617"/>
                      <a:pt x="4260" y="12603"/>
                      <a:pt x="4283" y="12594"/>
                    </a:cubicBezTo>
                    <a:lnTo>
                      <a:pt x="4290" y="12591"/>
                    </a:lnTo>
                    <a:cubicBezTo>
                      <a:pt x="4316" y="12580"/>
                      <a:pt x="4339" y="12567"/>
                      <a:pt x="4362" y="12557"/>
                    </a:cubicBezTo>
                    <a:lnTo>
                      <a:pt x="4366" y="12554"/>
                    </a:lnTo>
                    <a:cubicBezTo>
                      <a:pt x="4393" y="12543"/>
                      <a:pt x="4416" y="12531"/>
                      <a:pt x="4439" y="12517"/>
                    </a:cubicBezTo>
                    <a:lnTo>
                      <a:pt x="4442" y="12514"/>
                    </a:lnTo>
                    <a:cubicBezTo>
                      <a:pt x="4465" y="12504"/>
                      <a:pt x="4489" y="12491"/>
                      <a:pt x="4512" y="12477"/>
                    </a:cubicBezTo>
                    <a:lnTo>
                      <a:pt x="4515" y="12477"/>
                    </a:lnTo>
                    <a:cubicBezTo>
                      <a:pt x="4539" y="12464"/>
                      <a:pt x="4562" y="12451"/>
                      <a:pt x="4585" y="12437"/>
                    </a:cubicBezTo>
                    <a:lnTo>
                      <a:pt x="4589" y="12434"/>
                    </a:lnTo>
                    <a:cubicBezTo>
                      <a:pt x="4672" y="12384"/>
                      <a:pt x="4758" y="12331"/>
                      <a:pt x="4841" y="12272"/>
                    </a:cubicBezTo>
                    <a:lnTo>
                      <a:pt x="4864" y="12255"/>
                    </a:lnTo>
                    <a:cubicBezTo>
                      <a:pt x="4881" y="12241"/>
                      <a:pt x="4897" y="12228"/>
                      <a:pt x="4914" y="12218"/>
                    </a:cubicBezTo>
                    <a:lnTo>
                      <a:pt x="4920" y="12212"/>
                    </a:lnTo>
                    <a:cubicBezTo>
                      <a:pt x="4940" y="12198"/>
                      <a:pt x="4960" y="12182"/>
                      <a:pt x="4977" y="12168"/>
                    </a:cubicBezTo>
                    <a:lnTo>
                      <a:pt x="4980" y="12165"/>
                    </a:lnTo>
                    <a:cubicBezTo>
                      <a:pt x="5000" y="12152"/>
                      <a:pt x="5020" y="12135"/>
                      <a:pt x="5040" y="12119"/>
                    </a:cubicBezTo>
                    <a:cubicBezTo>
                      <a:pt x="5060" y="12102"/>
                      <a:pt x="5077" y="12088"/>
                      <a:pt x="5093" y="12076"/>
                    </a:cubicBezTo>
                    <a:lnTo>
                      <a:pt x="5103" y="12065"/>
                    </a:lnTo>
                    <a:cubicBezTo>
                      <a:pt x="5455" y="11766"/>
                      <a:pt x="5781" y="11388"/>
                      <a:pt x="6010" y="11006"/>
                    </a:cubicBezTo>
                    <a:lnTo>
                      <a:pt x="6010" y="11006"/>
                    </a:lnTo>
                    <a:cubicBezTo>
                      <a:pt x="6010" y="11016"/>
                      <a:pt x="6007" y="11026"/>
                      <a:pt x="6007" y="11036"/>
                    </a:cubicBezTo>
                    <a:cubicBezTo>
                      <a:pt x="5817" y="12351"/>
                      <a:pt x="5588" y="14454"/>
                      <a:pt x="5506" y="16403"/>
                    </a:cubicBezTo>
                    <a:cubicBezTo>
                      <a:pt x="5366" y="19662"/>
                      <a:pt x="5714" y="20638"/>
                      <a:pt x="6033" y="21124"/>
                    </a:cubicBezTo>
                    <a:cubicBezTo>
                      <a:pt x="6226" y="21419"/>
                      <a:pt x="6472" y="21678"/>
                      <a:pt x="6757" y="21890"/>
                    </a:cubicBezTo>
                    <a:lnTo>
                      <a:pt x="6757" y="21973"/>
                    </a:lnTo>
                    <a:lnTo>
                      <a:pt x="7365" y="22243"/>
                    </a:lnTo>
                    <a:cubicBezTo>
                      <a:pt x="7594" y="22342"/>
                      <a:pt x="7837" y="22416"/>
                      <a:pt x="8083" y="22462"/>
                    </a:cubicBezTo>
                    <a:cubicBezTo>
                      <a:pt x="8296" y="22502"/>
                      <a:pt x="8511" y="22522"/>
                      <a:pt x="8730" y="22522"/>
                    </a:cubicBezTo>
                    <a:cubicBezTo>
                      <a:pt x="8874" y="22522"/>
                      <a:pt x="9016" y="22515"/>
                      <a:pt x="9159" y="22499"/>
                    </a:cubicBezTo>
                    <a:lnTo>
                      <a:pt x="9165" y="22499"/>
                    </a:lnTo>
                    <a:lnTo>
                      <a:pt x="9236" y="22488"/>
                    </a:lnTo>
                    <a:cubicBezTo>
                      <a:pt x="10102" y="22369"/>
                      <a:pt x="10913" y="21953"/>
                      <a:pt x="11580" y="21286"/>
                    </a:cubicBezTo>
                    <a:cubicBezTo>
                      <a:pt x="12069" y="20798"/>
                      <a:pt x="12388" y="19925"/>
                      <a:pt x="12607" y="18453"/>
                    </a:cubicBezTo>
                    <a:cubicBezTo>
                      <a:pt x="12763" y="17420"/>
                      <a:pt x="12872" y="16078"/>
                      <a:pt x="12926" y="14460"/>
                    </a:cubicBezTo>
                    <a:cubicBezTo>
                      <a:pt x="13015" y="11866"/>
                      <a:pt x="12955" y="9079"/>
                      <a:pt x="12892" y="7196"/>
                    </a:cubicBezTo>
                    <a:cubicBezTo>
                      <a:pt x="12793" y="4415"/>
                      <a:pt x="12434" y="1433"/>
                      <a:pt x="10534" y="370"/>
                    </a:cubicBezTo>
                    <a:cubicBezTo>
                      <a:pt x="10169" y="164"/>
                      <a:pt x="9757" y="41"/>
                      <a:pt x="9308" y="8"/>
                    </a:cubicBezTo>
                    <a:cubicBezTo>
                      <a:pt x="9248" y="5"/>
                      <a:pt x="9188" y="1"/>
                      <a:pt x="9129" y="1"/>
                    </a:cubicBezTo>
                    <a:cubicBezTo>
                      <a:pt x="9101" y="1"/>
                      <a:pt x="9073" y="1"/>
                      <a:pt x="90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dir="19200000" algn="bl" rotWithShape="0">
                  <a:srgbClr val="000000">
                    <a:alpha val="21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7" name="Google Shape;470;p22">
                <a:extLst>
                  <a:ext uri="{FF2B5EF4-FFF2-40B4-BE49-F238E27FC236}">
                    <a16:creationId xmlns:a16="http://schemas.microsoft.com/office/drawing/2014/main" id="{6912BE41-2721-41F9-87A8-D7FE9EFC1179}"/>
                  </a:ext>
                </a:extLst>
              </p:cNvPr>
              <p:cNvSpPr/>
              <p:nvPr/>
            </p:nvSpPr>
            <p:spPr>
              <a:xfrm>
                <a:off x="1757411" y="753296"/>
                <a:ext cx="832434" cy="1511256"/>
              </a:xfrm>
              <a:custGeom>
                <a:avLst/>
                <a:gdLst/>
                <a:ahLst/>
                <a:cxnLst/>
                <a:rect l="l" t="t" r="r" b="b"/>
                <a:pathLst>
                  <a:path w="11288" h="20493" extrusionOk="0">
                    <a:moveTo>
                      <a:pt x="8165" y="0"/>
                    </a:moveTo>
                    <a:cubicBezTo>
                      <a:pt x="8131" y="0"/>
                      <a:pt x="8096" y="1"/>
                      <a:pt x="8062" y="2"/>
                    </a:cubicBezTo>
                    <a:cubicBezTo>
                      <a:pt x="7806" y="5"/>
                      <a:pt x="7547" y="42"/>
                      <a:pt x="7285" y="108"/>
                    </a:cubicBezTo>
                    <a:cubicBezTo>
                      <a:pt x="6960" y="195"/>
                      <a:pt x="6627" y="324"/>
                      <a:pt x="6299" y="497"/>
                    </a:cubicBezTo>
                    <a:cubicBezTo>
                      <a:pt x="6291" y="501"/>
                      <a:pt x="6288" y="501"/>
                      <a:pt x="6285" y="501"/>
                    </a:cubicBezTo>
                    <a:lnTo>
                      <a:pt x="6285" y="504"/>
                    </a:lnTo>
                    <a:cubicBezTo>
                      <a:pt x="6119" y="591"/>
                      <a:pt x="5953" y="683"/>
                      <a:pt x="5790" y="790"/>
                    </a:cubicBezTo>
                    <a:lnTo>
                      <a:pt x="5611" y="909"/>
                    </a:lnTo>
                    <a:lnTo>
                      <a:pt x="5604" y="909"/>
                    </a:lnTo>
                    <a:cubicBezTo>
                      <a:pt x="5451" y="1015"/>
                      <a:pt x="5299" y="1129"/>
                      <a:pt x="5146" y="1244"/>
                    </a:cubicBezTo>
                    <a:lnTo>
                      <a:pt x="5146" y="1248"/>
                    </a:lnTo>
                    <a:cubicBezTo>
                      <a:pt x="3973" y="2161"/>
                      <a:pt x="2837" y="3496"/>
                      <a:pt x="1851" y="4965"/>
                    </a:cubicBezTo>
                    <a:cubicBezTo>
                      <a:pt x="562" y="6888"/>
                      <a:pt x="1" y="8020"/>
                      <a:pt x="230" y="8984"/>
                    </a:cubicBezTo>
                    <a:cubicBezTo>
                      <a:pt x="286" y="9226"/>
                      <a:pt x="392" y="9459"/>
                      <a:pt x="556" y="9691"/>
                    </a:cubicBezTo>
                    <a:cubicBezTo>
                      <a:pt x="605" y="9765"/>
                      <a:pt x="662" y="9841"/>
                      <a:pt x="725" y="9914"/>
                    </a:cubicBezTo>
                    <a:cubicBezTo>
                      <a:pt x="815" y="10027"/>
                      <a:pt x="918" y="10137"/>
                      <a:pt x="1034" y="10249"/>
                    </a:cubicBezTo>
                    <a:cubicBezTo>
                      <a:pt x="1107" y="10319"/>
                      <a:pt x="1180" y="10382"/>
                      <a:pt x="1253" y="10439"/>
                    </a:cubicBezTo>
                    <a:cubicBezTo>
                      <a:pt x="1595" y="10704"/>
                      <a:pt x="1933" y="10811"/>
                      <a:pt x="2255" y="10811"/>
                    </a:cubicBezTo>
                    <a:cubicBezTo>
                      <a:pt x="3174" y="10811"/>
                      <a:pt x="3954" y="9936"/>
                      <a:pt x="4259" y="9392"/>
                    </a:cubicBezTo>
                    <a:cubicBezTo>
                      <a:pt x="4671" y="8662"/>
                      <a:pt x="5212" y="8097"/>
                      <a:pt x="5674" y="8057"/>
                    </a:cubicBezTo>
                    <a:cubicBezTo>
                      <a:pt x="5698" y="8054"/>
                      <a:pt x="5724" y="8054"/>
                      <a:pt x="5747" y="8054"/>
                    </a:cubicBezTo>
                    <a:cubicBezTo>
                      <a:pt x="5747" y="8054"/>
                      <a:pt x="5750" y="8053"/>
                      <a:pt x="5755" y="8053"/>
                    </a:cubicBezTo>
                    <a:cubicBezTo>
                      <a:pt x="5777" y="8053"/>
                      <a:pt x="5847" y="8060"/>
                      <a:pt x="5923" y="8130"/>
                    </a:cubicBezTo>
                    <a:cubicBezTo>
                      <a:pt x="6092" y="8287"/>
                      <a:pt x="6291" y="8758"/>
                      <a:pt x="6089" y="10166"/>
                    </a:cubicBezTo>
                    <a:cubicBezTo>
                      <a:pt x="5704" y="12847"/>
                      <a:pt x="5203" y="18397"/>
                      <a:pt x="5960" y="19553"/>
                    </a:cubicBezTo>
                    <a:cubicBezTo>
                      <a:pt x="6176" y="19886"/>
                      <a:pt x="6484" y="20138"/>
                      <a:pt x="6849" y="20294"/>
                    </a:cubicBezTo>
                    <a:lnTo>
                      <a:pt x="6849" y="20297"/>
                    </a:lnTo>
                    <a:cubicBezTo>
                      <a:pt x="7006" y="20367"/>
                      <a:pt x="7172" y="20417"/>
                      <a:pt x="7348" y="20450"/>
                    </a:cubicBezTo>
                    <a:cubicBezTo>
                      <a:pt x="7496" y="20478"/>
                      <a:pt x="7650" y="20493"/>
                      <a:pt x="7806" y="20493"/>
                    </a:cubicBezTo>
                    <a:cubicBezTo>
                      <a:pt x="7927" y="20493"/>
                      <a:pt x="8049" y="20484"/>
                      <a:pt x="8172" y="20467"/>
                    </a:cubicBezTo>
                    <a:lnTo>
                      <a:pt x="8175" y="20467"/>
                    </a:lnTo>
                    <a:cubicBezTo>
                      <a:pt x="8776" y="20384"/>
                      <a:pt x="9400" y="20091"/>
                      <a:pt x="9939" y="19553"/>
                    </a:cubicBezTo>
                    <a:cubicBezTo>
                      <a:pt x="11287" y="18208"/>
                      <a:pt x="11048" y="8961"/>
                      <a:pt x="10952" y="6217"/>
                    </a:cubicBezTo>
                    <a:cubicBezTo>
                      <a:pt x="10869" y="3855"/>
                      <a:pt x="10583" y="1059"/>
                      <a:pt x="9112" y="241"/>
                    </a:cubicBezTo>
                    <a:cubicBezTo>
                      <a:pt x="8876" y="105"/>
                      <a:pt x="8610" y="29"/>
                      <a:pt x="8312" y="5"/>
                    </a:cubicBezTo>
                    <a:cubicBezTo>
                      <a:pt x="8263" y="2"/>
                      <a:pt x="8214" y="0"/>
                      <a:pt x="81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8" name="Google Shape;471;p22">
                <a:extLst>
                  <a:ext uri="{FF2B5EF4-FFF2-40B4-BE49-F238E27FC236}">
                    <a16:creationId xmlns:a16="http://schemas.microsoft.com/office/drawing/2014/main" id="{FF2B5FD9-6C8C-406E-B84D-B0B037C03C79}"/>
                  </a:ext>
                </a:extLst>
              </p:cNvPr>
              <p:cNvSpPr/>
              <p:nvPr/>
            </p:nvSpPr>
            <p:spPr>
              <a:xfrm>
                <a:off x="1849814" y="1336691"/>
                <a:ext cx="326027" cy="21386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2900" extrusionOk="0">
                    <a:moveTo>
                      <a:pt x="3899" y="0"/>
                    </a:moveTo>
                    <a:cubicBezTo>
                      <a:pt x="3600" y="0"/>
                      <a:pt x="3262" y="86"/>
                      <a:pt x="2983" y="196"/>
                    </a:cubicBezTo>
                    <a:cubicBezTo>
                      <a:pt x="2248" y="492"/>
                      <a:pt x="2205" y="897"/>
                      <a:pt x="1176" y="1930"/>
                    </a:cubicBezTo>
                    <a:cubicBezTo>
                      <a:pt x="764" y="2338"/>
                      <a:pt x="372" y="2521"/>
                      <a:pt x="0" y="2528"/>
                    </a:cubicBezTo>
                    <a:cubicBezTo>
                      <a:pt x="342" y="2793"/>
                      <a:pt x="681" y="2899"/>
                      <a:pt x="1003" y="2899"/>
                    </a:cubicBezTo>
                    <a:cubicBezTo>
                      <a:pt x="1923" y="2899"/>
                      <a:pt x="2700" y="2027"/>
                      <a:pt x="3006" y="1481"/>
                    </a:cubicBezTo>
                    <a:cubicBezTo>
                      <a:pt x="3418" y="751"/>
                      <a:pt x="3959" y="186"/>
                      <a:pt x="4421" y="146"/>
                    </a:cubicBezTo>
                    <a:cubicBezTo>
                      <a:pt x="4292" y="40"/>
                      <a:pt x="4109" y="0"/>
                      <a:pt x="3899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9" name="Google Shape;472;p22">
                <a:extLst>
                  <a:ext uri="{FF2B5EF4-FFF2-40B4-BE49-F238E27FC236}">
                    <a16:creationId xmlns:a16="http://schemas.microsoft.com/office/drawing/2014/main" id="{E957ACAD-8777-4F10-944F-8B95134714E3}"/>
                  </a:ext>
                </a:extLst>
              </p:cNvPr>
              <p:cNvSpPr/>
              <p:nvPr/>
            </p:nvSpPr>
            <p:spPr>
              <a:xfrm>
                <a:off x="2351946" y="753223"/>
                <a:ext cx="219023" cy="1509413"/>
              </a:xfrm>
              <a:custGeom>
                <a:avLst/>
                <a:gdLst/>
                <a:ahLst/>
                <a:cxnLst/>
                <a:rect l="l" t="t" r="r" b="b"/>
                <a:pathLst>
                  <a:path w="2970" h="20468" extrusionOk="0">
                    <a:moveTo>
                      <a:pt x="83" y="0"/>
                    </a:moveTo>
                    <a:cubicBezTo>
                      <a:pt x="57" y="0"/>
                      <a:pt x="30" y="3"/>
                      <a:pt x="0" y="3"/>
                    </a:cubicBezTo>
                    <a:lnTo>
                      <a:pt x="27" y="30"/>
                    </a:lnTo>
                    <a:cubicBezTo>
                      <a:pt x="27" y="30"/>
                      <a:pt x="1303" y="408"/>
                      <a:pt x="1531" y="1435"/>
                    </a:cubicBezTo>
                    <a:cubicBezTo>
                      <a:pt x="1714" y="2255"/>
                      <a:pt x="2514" y="6397"/>
                      <a:pt x="2514" y="10307"/>
                    </a:cubicBezTo>
                    <a:cubicBezTo>
                      <a:pt x="2514" y="11280"/>
                      <a:pt x="2465" y="12240"/>
                      <a:pt x="2345" y="13130"/>
                    </a:cubicBezTo>
                    <a:cubicBezTo>
                      <a:pt x="1870" y="16598"/>
                      <a:pt x="944" y="19192"/>
                      <a:pt x="113" y="20468"/>
                    </a:cubicBezTo>
                    <a:cubicBezTo>
                      <a:pt x="714" y="20385"/>
                      <a:pt x="1338" y="20092"/>
                      <a:pt x="1877" y="19554"/>
                    </a:cubicBezTo>
                    <a:cubicBezTo>
                      <a:pt x="2777" y="18657"/>
                      <a:pt x="2970" y="14243"/>
                      <a:pt x="2970" y="10589"/>
                    </a:cubicBezTo>
                    <a:cubicBezTo>
                      <a:pt x="2970" y="8766"/>
                      <a:pt x="2923" y="7132"/>
                      <a:pt x="2890" y="6218"/>
                    </a:cubicBezTo>
                    <a:cubicBezTo>
                      <a:pt x="2807" y="3856"/>
                      <a:pt x="2521" y="1060"/>
                      <a:pt x="1050" y="242"/>
                    </a:cubicBezTo>
                    <a:cubicBezTo>
                      <a:pt x="814" y="106"/>
                      <a:pt x="548" y="30"/>
                      <a:pt x="250" y="6"/>
                    </a:cubicBezTo>
                    <a:cubicBezTo>
                      <a:pt x="193" y="3"/>
                      <a:pt x="140" y="0"/>
                      <a:pt x="83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0" name="Google Shape;473;p22">
                <a:extLst>
                  <a:ext uri="{FF2B5EF4-FFF2-40B4-BE49-F238E27FC236}">
                    <a16:creationId xmlns:a16="http://schemas.microsoft.com/office/drawing/2014/main" id="{BBDEA934-D9A7-49B1-8444-E40CF0ABBAB4}"/>
                  </a:ext>
                </a:extLst>
              </p:cNvPr>
              <p:cNvSpPr/>
              <p:nvPr/>
            </p:nvSpPr>
            <p:spPr>
              <a:xfrm>
                <a:off x="2251505" y="1221575"/>
                <a:ext cx="70869" cy="88789"/>
              </a:xfrm>
              <a:custGeom>
                <a:avLst/>
                <a:gdLst/>
                <a:ahLst/>
                <a:cxnLst/>
                <a:rect l="l" t="t" r="r" b="b"/>
                <a:pathLst>
                  <a:path w="961" h="1204" extrusionOk="0">
                    <a:moveTo>
                      <a:pt x="801" y="0"/>
                    </a:moveTo>
                    <a:cubicBezTo>
                      <a:pt x="558" y="46"/>
                      <a:pt x="276" y="73"/>
                      <a:pt x="17" y="93"/>
                    </a:cubicBezTo>
                    <a:lnTo>
                      <a:pt x="17" y="96"/>
                    </a:lnTo>
                    <a:lnTo>
                      <a:pt x="0" y="1202"/>
                    </a:lnTo>
                    <a:cubicBezTo>
                      <a:pt x="19" y="1203"/>
                      <a:pt x="37" y="1204"/>
                      <a:pt x="55" y="1204"/>
                    </a:cubicBezTo>
                    <a:cubicBezTo>
                      <a:pt x="960" y="1204"/>
                      <a:pt x="801" y="0"/>
                      <a:pt x="8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1" name="Google Shape;474;p22">
                <a:extLst>
                  <a:ext uri="{FF2B5EF4-FFF2-40B4-BE49-F238E27FC236}">
                    <a16:creationId xmlns:a16="http://schemas.microsoft.com/office/drawing/2014/main" id="{0AC97238-97A4-471D-9E31-FA9BD8204802}"/>
                  </a:ext>
                </a:extLst>
              </p:cNvPr>
              <p:cNvSpPr/>
              <p:nvPr/>
            </p:nvSpPr>
            <p:spPr>
              <a:xfrm>
                <a:off x="2180488" y="1228360"/>
                <a:ext cx="72344" cy="81931"/>
              </a:xfrm>
              <a:custGeom>
                <a:avLst/>
                <a:gdLst/>
                <a:ahLst/>
                <a:cxnLst/>
                <a:rect l="l" t="t" r="r" b="b"/>
                <a:pathLst>
                  <a:path w="981" h="1111" extrusionOk="0">
                    <a:moveTo>
                      <a:pt x="980" y="1"/>
                    </a:moveTo>
                    <a:cubicBezTo>
                      <a:pt x="558" y="28"/>
                      <a:pt x="206" y="28"/>
                      <a:pt x="206" y="28"/>
                    </a:cubicBezTo>
                    <a:cubicBezTo>
                      <a:pt x="206" y="28"/>
                      <a:pt x="0" y="1060"/>
                      <a:pt x="963" y="1110"/>
                    </a:cubicBezTo>
                    <a:lnTo>
                      <a:pt x="980" y="4"/>
                    </a:lnTo>
                    <a:lnTo>
                      <a:pt x="98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2" name="Google Shape;475;p22">
                <a:extLst>
                  <a:ext uri="{FF2B5EF4-FFF2-40B4-BE49-F238E27FC236}">
                    <a16:creationId xmlns:a16="http://schemas.microsoft.com/office/drawing/2014/main" id="{FE5E5889-9708-4712-AC3F-271775CBBE6A}"/>
                  </a:ext>
                </a:extLst>
              </p:cNvPr>
              <p:cNvSpPr/>
              <p:nvPr/>
            </p:nvSpPr>
            <p:spPr>
              <a:xfrm>
                <a:off x="1969060" y="1068408"/>
                <a:ext cx="144393" cy="144393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1958" extrusionOk="0">
                    <a:moveTo>
                      <a:pt x="981" y="1"/>
                    </a:moveTo>
                    <a:cubicBezTo>
                      <a:pt x="439" y="1"/>
                      <a:pt x="1" y="439"/>
                      <a:pt x="1" y="977"/>
                    </a:cubicBezTo>
                    <a:cubicBezTo>
                      <a:pt x="1" y="1519"/>
                      <a:pt x="439" y="1958"/>
                      <a:pt x="981" y="1958"/>
                    </a:cubicBezTo>
                    <a:cubicBezTo>
                      <a:pt x="1519" y="1958"/>
                      <a:pt x="1957" y="1519"/>
                      <a:pt x="1957" y="977"/>
                    </a:cubicBezTo>
                    <a:cubicBezTo>
                      <a:pt x="1957" y="439"/>
                      <a:pt x="1519" y="1"/>
                      <a:pt x="9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3" name="Google Shape;476;p22">
                <a:extLst>
                  <a:ext uri="{FF2B5EF4-FFF2-40B4-BE49-F238E27FC236}">
                    <a16:creationId xmlns:a16="http://schemas.microsoft.com/office/drawing/2014/main" id="{06E326C0-FEEA-41D7-B939-8222E849B65C}"/>
                  </a:ext>
                </a:extLst>
              </p:cNvPr>
              <p:cNvSpPr/>
              <p:nvPr/>
            </p:nvSpPr>
            <p:spPr>
              <a:xfrm>
                <a:off x="2035210" y="1077773"/>
                <a:ext cx="62757" cy="62757"/>
              </a:xfrm>
              <a:custGeom>
                <a:avLst/>
                <a:gdLst/>
                <a:ahLst/>
                <a:cxnLst/>
                <a:rect l="l" t="t" r="r" b="b"/>
                <a:pathLst>
                  <a:path w="851" h="851" extrusionOk="0">
                    <a:moveTo>
                      <a:pt x="425" y="0"/>
                    </a:moveTo>
                    <a:cubicBezTo>
                      <a:pt x="190" y="0"/>
                      <a:pt x="1" y="189"/>
                      <a:pt x="1" y="425"/>
                    </a:cubicBezTo>
                    <a:cubicBezTo>
                      <a:pt x="1" y="661"/>
                      <a:pt x="190" y="850"/>
                      <a:pt x="425" y="850"/>
                    </a:cubicBezTo>
                    <a:cubicBezTo>
                      <a:pt x="661" y="850"/>
                      <a:pt x="850" y="661"/>
                      <a:pt x="850" y="425"/>
                    </a:cubicBezTo>
                    <a:cubicBezTo>
                      <a:pt x="850" y="189"/>
                      <a:pt x="661" y="0"/>
                      <a:pt x="4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4" name="Google Shape;477;p22">
                <a:extLst>
                  <a:ext uri="{FF2B5EF4-FFF2-40B4-BE49-F238E27FC236}">
                    <a16:creationId xmlns:a16="http://schemas.microsoft.com/office/drawing/2014/main" id="{7CF7C3FF-0269-41F0-92D2-EB39E2D34639}"/>
                  </a:ext>
                </a:extLst>
              </p:cNvPr>
              <p:cNvSpPr/>
              <p:nvPr/>
            </p:nvSpPr>
            <p:spPr>
              <a:xfrm>
                <a:off x="1982040" y="1139276"/>
                <a:ext cx="67182" cy="66887"/>
              </a:xfrm>
              <a:custGeom>
                <a:avLst/>
                <a:gdLst/>
                <a:ahLst/>
                <a:cxnLst/>
                <a:rect l="l" t="t" r="r" b="b"/>
                <a:pathLst>
                  <a:path w="911" h="907" extrusionOk="0">
                    <a:moveTo>
                      <a:pt x="455" y="0"/>
                    </a:moveTo>
                    <a:cubicBezTo>
                      <a:pt x="207" y="0"/>
                      <a:pt x="1" y="203"/>
                      <a:pt x="1" y="451"/>
                    </a:cubicBezTo>
                    <a:cubicBezTo>
                      <a:pt x="1" y="704"/>
                      <a:pt x="207" y="907"/>
                      <a:pt x="455" y="907"/>
                    </a:cubicBezTo>
                    <a:cubicBezTo>
                      <a:pt x="708" y="907"/>
                      <a:pt x="911" y="704"/>
                      <a:pt x="911" y="451"/>
                    </a:cubicBezTo>
                    <a:cubicBezTo>
                      <a:pt x="911" y="203"/>
                      <a:pt x="708" y="0"/>
                      <a:pt x="4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5" name="Google Shape;478;p22">
                <a:extLst>
                  <a:ext uri="{FF2B5EF4-FFF2-40B4-BE49-F238E27FC236}">
                    <a16:creationId xmlns:a16="http://schemas.microsoft.com/office/drawing/2014/main" id="{AA9D0433-9A94-406C-808D-B2DF1F8CA955}"/>
                  </a:ext>
                </a:extLst>
              </p:cNvPr>
              <p:cNvSpPr/>
              <p:nvPr/>
            </p:nvSpPr>
            <p:spPr>
              <a:xfrm>
                <a:off x="2304675" y="1063393"/>
                <a:ext cx="141148" cy="138346"/>
              </a:xfrm>
              <a:custGeom>
                <a:avLst/>
                <a:gdLst/>
                <a:ahLst/>
                <a:cxnLst/>
                <a:rect l="l" t="t" r="r" b="b"/>
                <a:pathLst>
                  <a:path w="1914" h="1876" extrusionOk="0">
                    <a:moveTo>
                      <a:pt x="1692" y="0"/>
                    </a:moveTo>
                    <a:cubicBezTo>
                      <a:pt x="1660" y="0"/>
                      <a:pt x="1628" y="8"/>
                      <a:pt x="1598" y="26"/>
                    </a:cubicBezTo>
                    <a:lnTo>
                      <a:pt x="100" y="879"/>
                    </a:lnTo>
                    <a:cubicBezTo>
                      <a:pt x="37" y="916"/>
                      <a:pt x="0" y="985"/>
                      <a:pt x="3" y="1059"/>
                    </a:cubicBezTo>
                    <a:cubicBezTo>
                      <a:pt x="6" y="1132"/>
                      <a:pt x="53" y="1195"/>
                      <a:pt x="120" y="1224"/>
                    </a:cubicBezTo>
                    <a:lnTo>
                      <a:pt x="1618" y="1862"/>
                    </a:lnTo>
                    <a:cubicBezTo>
                      <a:pt x="1641" y="1873"/>
                      <a:pt x="1668" y="1876"/>
                      <a:pt x="1694" y="1876"/>
                    </a:cubicBezTo>
                    <a:cubicBezTo>
                      <a:pt x="1767" y="1876"/>
                      <a:pt x="1840" y="1833"/>
                      <a:pt x="1870" y="1759"/>
                    </a:cubicBezTo>
                    <a:cubicBezTo>
                      <a:pt x="1913" y="1660"/>
                      <a:pt x="1867" y="1547"/>
                      <a:pt x="1767" y="1503"/>
                    </a:cubicBezTo>
                    <a:lnTo>
                      <a:pt x="631" y="1022"/>
                    </a:lnTo>
                    <a:lnTo>
                      <a:pt x="1787" y="364"/>
                    </a:lnTo>
                    <a:cubicBezTo>
                      <a:pt x="1880" y="312"/>
                      <a:pt x="1913" y="192"/>
                      <a:pt x="1860" y="99"/>
                    </a:cubicBezTo>
                    <a:cubicBezTo>
                      <a:pt x="1824" y="36"/>
                      <a:pt x="1760" y="0"/>
                      <a:pt x="16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" name="Google Shape;479;p22">
                <a:extLst>
                  <a:ext uri="{FF2B5EF4-FFF2-40B4-BE49-F238E27FC236}">
                    <a16:creationId xmlns:a16="http://schemas.microsoft.com/office/drawing/2014/main" id="{6B0F6AEE-4286-4E63-B358-C471104467D6}"/>
                  </a:ext>
                </a:extLst>
              </p:cNvPr>
              <p:cNvSpPr/>
              <p:nvPr/>
            </p:nvSpPr>
            <p:spPr>
              <a:xfrm>
                <a:off x="2089855" y="1205573"/>
                <a:ext cx="275585" cy="32227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437" extrusionOk="0">
                    <a:moveTo>
                      <a:pt x="110" y="0"/>
                    </a:moveTo>
                    <a:cubicBezTo>
                      <a:pt x="75" y="0"/>
                      <a:pt x="42" y="18"/>
                      <a:pt x="23" y="51"/>
                    </a:cubicBezTo>
                    <a:cubicBezTo>
                      <a:pt x="0" y="101"/>
                      <a:pt x="17" y="157"/>
                      <a:pt x="63" y="184"/>
                    </a:cubicBezTo>
                    <a:cubicBezTo>
                      <a:pt x="93" y="197"/>
                      <a:pt x="552" y="436"/>
                      <a:pt x="1595" y="436"/>
                    </a:cubicBezTo>
                    <a:cubicBezTo>
                      <a:pt x="2126" y="436"/>
                      <a:pt x="2804" y="373"/>
                      <a:pt x="3650" y="193"/>
                    </a:cubicBezTo>
                    <a:cubicBezTo>
                      <a:pt x="3704" y="181"/>
                      <a:pt x="3737" y="130"/>
                      <a:pt x="3727" y="78"/>
                    </a:cubicBezTo>
                    <a:cubicBezTo>
                      <a:pt x="3715" y="32"/>
                      <a:pt x="3678" y="1"/>
                      <a:pt x="3634" y="1"/>
                    </a:cubicBezTo>
                    <a:cubicBezTo>
                      <a:pt x="3627" y="1"/>
                      <a:pt x="3619" y="2"/>
                      <a:pt x="3611" y="4"/>
                    </a:cubicBezTo>
                    <a:cubicBezTo>
                      <a:pt x="2784" y="180"/>
                      <a:pt x="2122" y="239"/>
                      <a:pt x="1608" y="239"/>
                    </a:cubicBezTo>
                    <a:cubicBezTo>
                      <a:pt x="607" y="239"/>
                      <a:pt x="165" y="18"/>
                      <a:pt x="156" y="11"/>
                    </a:cubicBezTo>
                    <a:cubicBezTo>
                      <a:pt x="141" y="4"/>
                      <a:pt x="126" y="0"/>
                      <a:pt x="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" name="Google Shape;480;p22">
                <a:extLst>
                  <a:ext uri="{FF2B5EF4-FFF2-40B4-BE49-F238E27FC236}">
                    <a16:creationId xmlns:a16="http://schemas.microsoft.com/office/drawing/2014/main" id="{4549AE26-F7DD-4EFB-A145-B8D9F2639144}"/>
                  </a:ext>
                </a:extLst>
              </p:cNvPr>
              <p:cNvSpPr/>
              <p:nvPr/>
            </p:nvSpPr>
            <p:spPr>
              <a:xfrm>
                <a:off x="1907557" y="1230351"/>
                <a:ext cx="122785" cy="99261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346" extrusionOk="0">
                    <a:moveTo>
                      <a:pt x="835" y="1"/>
                    </a:moveTo>
                    <a:cubicBezTo>
                      <a:pt x="376" y="1"/>
                      <a:pt x="1" y="303"/>
                      <a:pt x="1" y="674"/>
                    </a:cubicBezTo>
                    <a:cubicBezTo>
                      <a:pt x="1" y="1047"/>
                      <a:pt x="376" y="1346"/>
                      <a:pt x="835" y="1346"/>
                    </a:cubicBezTo>
                    <a:cubicBezTo>
                      <a:pt x="1293" y="1346"/>
                      <a:pt x="1665" y="1047"/>
                      <a:pt x="1665" y="674"/>
                    </a:cubicBezTo>
                    <a:cubicBezTo>
                      <a:pt x="1665" y="303"/>
                      <a:pt x="1293" y="1"/>
                      <a:pt x="835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" name="Google Shape;481;p22">
                <a:extLst>
                  <a:ext uri="{FF2B5EF4-FFF2-40B4-BE49-F238E27FC236}">
                    <a16:creationId xmlns:a16="http://schemas.microsoft.com/office/drawing/2014/main" id="{CF2FE701-139D-4530-A79F-1B751DECE67A}"/>
                  </a:ext>
                </a:extLst>
              </p:cNvPr>
              <p:cNvSpPr/>
              <p:nvPr/>
            </p:nvSpPr>
            <p:spPr>
              <a:xfrm>
                <a:off x="2382329" y="1230351"/>
                <a:ext cx="122712" cy="99261"/>
              </a:xfrm>
              <a:custGeom>
                <a:avLst/>
                <a:gdLst/>
                <a:ahLst/>
                <a:cxnLst/>
                <a:rect l="l" t="t" r="r" b="b"/>
                <a:pathLst>
                  <a:path w="1664" h="1346" extrusionOk="0">
                    <a:moveTo>
                      <a:pt x="834" y="1"/>
                    </a:moveTo>
                    <a:cubicBezTo>
                      <a:pt x="372" y="1"/>
                      <a:pt x="0" y="303"/>
                      <a:pt x="0" y="674"/>
                    </a:cubicBezTo>
                    <a:cubicBezTo>
                      <a:pt x="0" y="1047"/>
                      <a:pt x="372" y="1346"/>
                      <a:pt x="834" y="1346"/>
                    </a:cubicBezTo>
                    <a:cubicBezTo>
                      <a:pt x="1292" y="1346"/>
                      <a:pt x="1664" y="1047"/>
                      <a:pt x="1664" y="674"/>
                    </a:cubicBezTo>
                    <a:cubicBezTo>
                      <a:pt x="1664" y="303"/>
                      <a:pt x="1292" y="1"/>
                      <a:pt x="834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35A2D65D-F61D-4B22-9AF3-6085EDA79020}"/>
              </a:ext>
            </a:extLst>
          </p:cNvPr>
          <p:cNvGrpSpPr/>
          <p:nvPr/>
        </p:nvGrpSpPr>
        <p:grpSpPr>
          <a:xfrm>
            <a:off x="2644138" y="4198381"/>
            <a:ext cx="6477195" cy="2163926"/>
            <a:chOff x="3616635" y="1771002"/>
            <a:chExt cx="6477195" cy="2163926"/>
          </a:xfrm>
        </p:grpSpPr>
        <p:sp>
          <p:nvSpPr>
            <p:cNvPr id="33" name="السوال الاول">
              <a:extLst>
                <a:ext uri="{FF2B5EF4-FFF2-40B4-BE49-F238E27FC236}">
                  <a16:creationId xmlns:a16="http://schemas.microsoft.com/office/drawing/2014/main" id="{FB7EFE35-A2A8-48AA-AF00-B2D378037B38}"/>
                </a:ext>
              </a:extLst>
            </p:cNvPr>
            <p:cNvSpPr/>
            <p:nvPr/>
          </p:nvSpPr>
          <p:spPr>
            <a:xfrm>
              <a:off x="3616635" y="1771002"/>
              <a:ext cx="6477195" cy="2163926"/>
            </a:xfrm>
            <a:prstGeom prst="roundRect">
              <a:avLst>
                <a:gd name="adj" fmla="val 8870"/>
              </a:avLst>
            </a:prstGeom>
            <a:solidFill>
              <a:srgbClr val="FFFFFF"/>
            </a:solidFill>
            <a:ln w="76200">
              <a:solidFill>
                <a:schemeClr val="accent6">
                  <a:lumMod val="50000"/>
                </a:schemeClr>
              </a:solidFill>
              <a:prstDash val="sysDash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825500" rtl="1">
                <a:defRPr sz="5000">
                  <a:solidFill>
                    <a:srgbClr val="004D6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algn="r"/>
              <a:endParaRPr sz="1875" dirty="0"/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E038D439-EE21-4491-8C4A-D33B93CB7814}"/>
                </a:ext>
              </a:extLst>
            </p:cNvPr>
            <p:cNvSpPr txBox="1"/>
            <p:nvPr/>
          </p:nvSpPr>
          <p:spPr>
            <a:xfrm>
              <a:off x="3725541" y="1961344"/>
              <a:ext cx="61976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sz="5400" b="1" dirty="0">
                  <a:latin typeface="Calibri" panose="020F0502020204030204" pitchFamily="34" charset="0"/>
                  <a:cs typeface="Calibri" panose="020F0502020204030204" pitchFamily="34" charset="0"/>
                </a:rPr>
                <a:t>1/ عندي فدانٌ من قمحٍ . </a:t>
              </a:r>
            </a:p>
            <a:p>
              <a:pPr algn="r"/>
              <a:r>
                <a:rPr lang="ar-SA" sz="5400" b="1" dirty="0">
                  <a:latin typeface="Calibri" panose="020F0502020204030204" pitchFamily="34" charset="0"/>
                  <a:cs typeface="Calibri" panose="020F0502020204030204" pitchFamily="34" charset="0"/>
                </a:rPr>
                <a:t>2/عندي فدانُ قمحٍ . </a:t>
              </a:r>
              <a:endParaRPr lang="ar-OM" sz="5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418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hlinkClick r:id="rId2" action="ppaction://hlinksldjump"/>
            <a:extLst>
              <a:ext uri="{FF2B5EF4-FFF2-40B4-BE49-F238E27FC236}">
                <a16:creationId xmlns:a16="http://schemas.microsoft.com/office/drawing/2014/main" id="{E711816B-946B-4A68-962A-C588CE882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1914" y="5036478"/>
            <a:ext cx="645458" cy="888581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09B238A7-5CE9-4F0B-BD43-D79EE47ABEDC}"/>
              </a:ext>
            </a:extLst>
          </p:cNvPr>
          <p:cNvGrpSpPr/>
          <p:nvPr/>
        </p:nvGrpSpPr>
        <p:grpSpPr>
          <a:xfrm>
            <a:off x="3860548" y="1171517"/>
            <a:ext cx="6805477" cy="2378664"/>
            <a:chOff x="2558783" y="970405"/>
            <a:chExt cx="5394193" cy="2016522"/>
          </a:xfrm>
        </p:grpSpPr>
        <p:sp>
          <p:nvSpPr>
            <p:cNvPr id="190" name="السوال الثاني"/>
            <p:cNvSpPr/>
            <p:nvPr/>
          </p:nvSpPr>
          <p:spPr>
            <a:xfrm>
              <a:off x="2558783" y="970405"/>
              <a:ext cx="5394193" cy="2011000"/>
            </a:xfrm>
            <a:prstGeom prst="roundRect">
              <a:avLst>
                <a:gd name="adj" fmla="val 8870"/>
              </a:avLst>
            </a:prstGeom>
            <a:solidFill>
              <a:srgbClr val="FFFFFF"/>
            </a:solidFill>
            <a:ln w="57150">
              <a:solidFill>
                <a:srgbClr val="996600"/>
              </a:solidFill>
              <a:prstDash val="dash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825500" rtl="1">
                <a:defRPr sz="5000">
                  <a:solidFill>
                    <a:srgbClr val="004D6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75" dirty="0"/>
            </a:p>
          </p:txBody>
        </p:sp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8ED8508D-53C0-411B-8C16-D60A2CB14E8F}"/>
                </a:ext>
              </a:extLst>
            </p:cNvPr>
            <p:cNvSpPr txBox="1"/>
            <p:nvPr/>
          </p:nvSpPr>
          <p:spPr>
            <a:xfrm>
              <a:off x="2662752" y="1030036"/>
              <a:ext cx="5187277" cy="19568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4800" dirty="0"/>
                <a:t>س/ بيع مترٌ قماشا . حددي التمييز و بيني نوعه في الجملة السابقة </a:t>
              </a:r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078B58EA-CEC9-4EC7-8C7B-CA361B5092C8}"/>
              </a:ext>
            </a:extLst>
          </p:cNvPr>
          <p:cNvGrpSpPr/>
          <p:nvPr/>
        </p:nvGrpSpPr>
        <p:grpSpPr>
          <a:xfrm>
            <a:off x="1658883" y="1002259"/>
            <a:ext cx="2100343" cy="1823482"/>
            <a:chOff x="4649510" y="1090145"/>
            <a:chExt cx="2100343" cy="1823482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5D3143AA-51A8-460C-BEB0-D8B46CD70407}"/>
                </a:ext>
              </a:extLst>
            </p:cNvPr>
            <p:cNvGrpSpPr/>
            <p:nvPr/>
          </p:nvGrpSpPr>
          <p:grpSpPr>
            <a:xfrm>
              <a:off x="4649510" y="1090145"/>
              <a:ext cx="2100343" cy="1823482"/>
              <a:chOff x="-187019" y="18382"/>
              <a:chExt cx="5795003" cy="4740401"/>
            </a:xfrm>
          </p:grpSpPr>
          <p:pic>
            <p:nvPicPr>
              <p:cNvPr id="46" name="Picture 6" descr="Fireworks PNG Clip Art​ | Gallery Yopriceville - High-Quality Images and  Transparent PNG Free Clipart">
                <a:extLst>
                  <a:ext uri="{FF2B5EF4-FFF2-40B4-BE49-F238E27FC236}">
                    <a16:creationId xmlns:a16="http://schemas.microsoft.com/office/drawing/2014/main" id="{0CD23AED-7066-40D7-AF05-BDEC4240F4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7019" y="18382"/>
                <a:ext cx="5795003" cy="3891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2" descr="ظرف ، رسالة ، بريد ، اكتب ، ورقة ، إرسال ، الاتصالات ، اتصل ، قديم ، اعمال  ، زاهى الألوان | Pikist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77CA950-EF60-44AA-8BE6-78585712B6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03" y="384716"/>
                <a:ext cx="4496919" cy="43740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" name="Google Shape;516;p22">
              <a:extLst>
                <a:ext uri="{FF2B5EF4-FFF2-40B4-BE49-F238E27FC236}">
                  <a16:creationId xmlns:a16="http://schemas.microsoft.com/office/drawing/2014/main" id="{CC271908-3651-4C6A-9FCD-AE17307BDEC7}"/>
                </a:ext>
              </a:extLst>
            </p:cNvPr>
            <p:cNvGrpSpPr/>
            <p:nvPr/>
          </p:nvGrpSpPr>
          <p:grpSpPr>
            <a:xfrm>
              <a:off x="6017002" y="2109615"/>
              <a:ext cx="569572" cy="685040"/>
              <a:chOff x="3368409" y="1154615"/>
              <a:chExt cx="994364" cy="1195950"/>
            </a:xfrm>
          </p:grpSpPr>
          <p:sp>
            <p:nvSpPr>
              <p:cNvPr id="14" name="Google Shape;517;p22">
                <a:extLst>
                  <a:ext uri="{FF2B5EF4-FFF2-40B4-BE49-F238E27FC236}">
                    <a16:creationId xmlns:a16="http://schemas.microsoft.com/office/drawing/2014/main" id="{120DE1AC-3B3D-4588-B348-D1B9559A9C3A}"/>
                  </a:ext>
                </a:extLst>
              </p:cNvPr>
              <p:cNvSpPr/>
              <p:nvPr/>
            </p:nvSpPr>
            <p:spPr>
              <a:xfrm>
                <a:off x="3368409" y="1154615"/>
                <a:ext cx="994364" cy="1195950"/>
              </a:xfrm>
              <a:custGeom>
                <a:avLst/>
                <a:gdLst/>
                <a:ahLst/>
                <a:cxnLst/>
                <a:rect l="l" t="t" r="r" b="b"/>
                <a:pathLst>
                  <a:path w="18320" h="22034" extrusionOk="0">
                    <a:moveTo>
                      <a:pt x="7644" y="8528"/>
                    </a:moveTo>
                    <a:cubicBezTo>
                      <a:pt x="7680" y="8541"/>
                      <a:pt x="7720" y="8565"/>
                      <a:pt x="7750" y="8604"/>
                    </a:cubicBezTo>
                    <a:lnTo>
                      <a:pt x="7773" y="8640"/>
                    </a:lnTo>
                    <a:cubicBezTo>
                      <a:pt x="7773" y="8644"/>
                      <a:pt x="7777" y="8648"/>
                      <a:pt x="7777" y="8648"/>
                    </a:cubicBezTo>
                    <a:cubicBezTo>
                      <a:pt x="7809" y="8717"/>
                      <a:pt x="7872" y="8930"/>
                      <a:pt x="7773" y="9394"/>
                    </a:cubicBezTo>
                    <a:cubicBezTo>
                      <a:pt x="7760" y="9451"/>
                      <a:pt x="7746" y="9504"/>
                      <a:pt x="7733" y="9557"/>
                    </a:cubicBezTo>
                    <a:cubicBezTo>
                      <a:pt x="7723" y="9457"/>
                      <a:pt x="7710" y="9362"/>
                      <a:pt x="7697" y="9269"/>
                    </a:cubicBezTo>
                    <a:cubicBezTo>
                      <a:pt x="7667" y="9029"/>
                      <a:pt x="7627" y="8730"/>
                      <a:pt x="7620" y="8528"/>
                    </a:cubicBezTo>
                    <a:close/>
                    <a:moveTo>
                      <a:pt x="9101" y="0"/>
                    </a:moveTo>
                    <a:cubicBezTo>
                      <a:pt x="8697" y="0"/>
                      <a:pt x="8282" y="24"/>
                      <a:pt x="7860" y="71"/>
                    </a:cubicBezTo>
                    <a:cubicBezTo>
                      <a:pt x="7803" y="78"/>
                      <a:pt x="7740" y="84"/>
                      <a:pt x="7673" y="95"/>
                    </a:cubicBezTo>
                    <a:lnTo>
                      <a:pt x="7647" y="98"/>
                    </a:lnTo>
                    <a:cubicBezTo>
                      <a:pt x="7487" y="118"/>
                      <a:pt x="7341" y="141"/>
                      <a:pt x="7199" y="167"/>
                    </a:cubicBezTo>
                    <a:cubicBezTo>
                      <a:pt x="7039" y="197"/>
                      <a:pt x="6873" y="234"/>
                      <a:pt x="6710" y="274"/>
                    </a:cubicBezTo>
                    <a:lnTo>
                      <a:pt x="6697" y="277"/>
                    </a:lnTo>
                    <a:cubicBezTo>
                      <a:pt x="6644" y="287"/>
                      <a:pt x="6591" y="300"/>
                      <a:pt x="6537" y="314"/>
                    </a:cubicBezTo>
                    <a:cubicBezTo>
                      <a:pt x="6524" y="317"/>
                      <a:pt x="6511" y="323"/>
                      <a:pt x="6497" y="327"/>
                    </a:cubicBezTo>
                    <a:cubicBezTo>
                      <a:pt x="6451" y="337"/>
                      <a:pt x="6405" y="350"/>
                      <a:pt x="6358" y="363"/>
                    </a:cubicBezTo>
                    <a:lnTo>
                      <a:pt x="6348" y="366"/>
                    </a:lnTo>
                    <a:cubicBezTo>
                      <a:pt x="6338" y="370"/>
                      <a:pt x="6328" y="374"/>
                      <a:pt x="6318" y="377"/>
                    </a:cubicBezTo>
                    <a:cubicBezTo>
                      <a:pt x="6258" y="393"/>
                      <a:pt x="6205" y="406"/>
                      <a:pt x="6152" y="423"/>
                    </a:cubicBezTo>
                    <a:cubicBezTo>
                      <a:pt x="6139" y="429"/>
                      <a:pt x="6126" y="433"/>
                      <a:pt x="6112" y="437"/>
                    </a:cubicBezTo>
                    <a:lnTo>
                      <a:pt x="6095" y="440"/>
                    </a:lnTo>
                    <a:cubicBezTo>
                      <a:pt x="6059" y="453"/>
                      <a:pt x="6023" y="466"/>
                      <a:pt x="5986" y="476"/>
                    </a:cubicBezTo>
                    <a:cubicBezTo>
                      <a:pt x="5959" y="486"/>
                      <a:pt x="5936" y="493"/>
                      <a:pt x="5910" y="503"/>
                    </a:cubicBezTo>
                    <a:cubicBezTo>
                      <a:pt x="5879" y="513"/>
                      <a:pt x="5850" y="523"/>
                      <a:pt x="5816" y="533"/>
                    </a:cubicBezTo>
                    <a:cubicBezTo>
                      <a:pt x="5793" y="543"/>
                      <a:pt x="5767" y="553"/>
                      <a:pt x="5740" y="559"/>
                    </a:cubicBezTo>
                    <a:cubicBezTo>
                      <a:pt x="5707" y="573"/>
                      <a:pt x="5677" y="582"/>
                      <a:pt x="5647" y="596"/>
                    </a:cubicBezTo>
                    <a:lnTo>
                      <a:pt x="5628" y="602"/>
                    </a:lnTo>
                    <a:cubicBezTo>
                      <a:pt x="5608" y="609"/>
                      <a:pt x="5588" y="616"/>
                      <a:pt x="5568" y="622"/>
                    </a:cubicBezTo>
                    <a:cubicBezTo>
                      <a:pt x="5521" y="642"/>
                      <a:pt x="5471" y="662"/>
                      <a:pt x="5425" y="679"/>
                    </a:cubicBezTo>
                    <a:cubicBezTo>
                      <a:pt x="5405" y="688"/>
                      <a:pt x="5385" y="696"/>
                      <a:pt x="5368" y="702"/>
                    </a:cubicBezTo>
                    <a:lnTo>
                      <a:pt x="5352" y="708"/>
                    </a:lnTo>
                    <a:cubicBezTo>
                      <a:pt x="5321" y="722"/>
                      <a:pt x="5289" y="735"/>
                      <a:pt x="5258" y="748"/>
                    </a:cubicBezTo>
                    <a:cubicBezTo>
                      <a:pt x="5235" y="759"/>
                      <a:pt x="5209" y="768"/>
                      <a:pt x="5186" y="779"/>
                    </a:cubicBezTo>
                    <a:cubicBezTo>
                      <a:pt x="5152" y="792"/>
                      <a:pt x="5122" y="808"/>
                      <a:pt x="5089" y="822"/>
                    </a:cubicBezTo>
                    <a:lnTo>
                      <a:pt x="5076" y="828"/>
                    </a:lnTo>
                    <a:cubicBezTo>
                      <a:pt x="5059" y="835"/>
                      <a:pt x="5042" y="841"/>
                      <a:pt x="5026" y="848"/>
                    </a:cubicBezTo>
                    <a:cubicBezTo>
                      <a:pt x="4970" y="875"/>
                      <a:pt x="4916" y="898"/>
                      <a:pt x="4870" y="921"/>
                    </a:cubicBezTo>
                    <a:cubicBezTo>
                      <a:pt x="3860" y="1400"/>
                      <a:pt x="2977" y="2040"/>
                      <a:pt x="2246" y="2828"/>
                    </a:cubicBezTo>
                    <a:cubicBezTo>
                      <a:pt x="1452" y="3678"/>
                      <a:pt x="868" y="4662"/>
                      <a:pt x="506" y="5751"/>
                    </a:cubicBezTo>
                    <a:cubicBezTo>
                      <a:pt x="120" y="6917"/>
                      <a:pt x="0" y="8179"/>
                      <a:pt x="156" y="9497"/>
                    </a:cubicBezTo>
                    <a:cubicBezTo>
                      <a:pt x="259" y="10388"/>
                      <a:pt x="506" y="11179"/>
                      <a:pt x="884" y="11839"/>
                    </a:cubicBezTo>
                    <a:cubicBezTo>
                      <a:pt x="901" y="11869"/>
                      <a:pt x="917" y="11899"/>
                      <a:pt x="934" y="11926"/>
                    </a:cubicBezTo>
                    <a:cubicBezTo>
                      <a:pt x="941" y="11936"/>
                      <a:pt x="944" y="11945"/>
                      <a:pt x="950" y="11953"/>
                    </a:cubicBezTo>
                    <a:lnTo>
                      <a:pt x="954" y="11959"/>
                    </a:lnTo>
                    <a:cubicBezTo>
                      <a:pt x="964" y="11976"/>
                      <a:pt x="977" y="11996"/>
                      <a:pt x="987" y="12012"/>
                    </a:cubicBezTo>
                    <a:cubicBezTo>
                      <a:pt x="994" y="12025"/>
                      <a:pt x="1001" y="12036"/>
                      <a:pt x="1010" y="12048"/>
                    </a:cubicBezTo>
                    <a:cubicBezTo>
                      <a:pt x="1021" y="12065"/>
                      <a:pt x="1030" y="12082"/>
                      <a:pt x="1044" y="12102"/>
                    </a:cubicBezTo>
                    <a:lnTo>
                      <a:pt x="1047" y="12105"/>
                    </a:lnTo>
                    <a:cubicBezTo>
                      <a:pt x="1053" y="12115"/>
                      <a:pt x="1057" y="12122"/>
                      <a:pt x="1064" y="12132"/>
                    </a:cubicBezTo>
                    <a:cubicBezTo>
                      <a:pt x="1080" y="12158"/>
                      <a:pt x="1100" y="12181"/>
                      <a:pt x="1116" y="12208"/>
                    </a:cubicBezTo>
                    <a:cubicBezTo>
                      <a:pt x="1123" y="12215"/>
                      <a:pt x="1130" y="12224"/>
                      <a:pt x="1136" y="12235"/>
                    </a:cubicBezTo>
                    <a:lnTo>
                      <a:pt x="1140" y="12241"/>
                    </a:lnTo>
                    <a:cubicBezTo>
                      <a:pt x="1150" y="12255"/>
                      <a:pt x="1163" y="12272"/>
                      <a:pt x="1173" y="12287"/>
                    </a:cubicBezTo>
                    <a:cubicBezTo>
                      <a:pt x="1183" y="12298"/>
                      <a:pt x="1190" y="12311"/>
                      <a:pt x="1200" y="12324"/>
                    </a:cubicBezTo>
                    <a:cubicBezTo>
                      <a:pt x="1210" y="12338"/>
                      <a:pt x="1220" y="12351"/>
                      <a:pt x="1233" y="12364"/>
                    </a:cubicBezTo>
                    <a:cubicBezTo>
                      <a:pt x="1240" y="12378"/>
                      <a:pt x="1249" y="12387"/>
                      <a:pt x="1260" y="12401"/>
                    </a:cubicBezTo>
                    <a:cubicBezTo>
                      <a:pt x="1273" y="12417"/>
                      <a:pt x="1283" y="12431"/>
                      <a:pt x="1296" y="12447"/>
                    </a:cubicBezTo>
                    <a:cubicBezTo>
                      <a:pt x="1309" y="12464"/>
                      <a:pt x="1323" y="12477"/>
                      <a:pt x="1332" y="12494"/>
                    </a:cubicBezTo>
                    <a:cubicBezTo>
                      <a:pt x="1349" y="12511"/>
                      <a:pt x="1363" y="12527"/>
                      <a:pt x="1375" y="12543"/>
                    </a:cubicBezTo>
                    <a:cubicBezTo>
                      <a:pt x="1383" y="12554"/>
                      <a:pt x="1392" y="12563"/>
                      <a:pt x="1402" y="12574"/>
                    </a:cubicBezTo>
                    <a:lnTo>
                      <a:pt x="1402" y="12577"/>
                    </a:lnTo>
                    <a:cubicBezTo>
                      <a:pt x="1415" y="12590"/>
                      <a:pt x="1426" y="12603"/>
                      <a:pt x="1439" y="12617"/>
                    </a:cubicBezTo>
                    <a:cubicBezTo>
                      <a:pt x="1449" y="12626"/>
                      <a:pt x="1459" y="12637"/>
                      <a:pt x="1469" y="12650"/>
                    </a:cubicBezTo>
                    <a:cubicBezTo>
                      <a:pt x="1479" y="12660"/>
                      <a:pt x="1492" y="12673"/>
                      <a:pt x="1502" y="12686"/>
                    </a:cubicBezTo>
                    <a:lnTo>
                      <a:pt x="1509" y="12693"/>
                    </a:lnTo>
                    <a:cubicBezTo>
                      <a:pt x="1515" y="12700"/>
                      <a:pt x="1525" y="12710"/>
                      <a:pt x="1532" y="12716"/>
                    </a:cubicBezTo>
                    <a:cubicBezTo>
                      <a:pt x="1552" y="12739"/>
                      <a:pt x="1571" y="12759"/>
                      <a:pt x="1591" y="12779"/>
                    </a:cubicBezTo>
                    <a:cubicBezTo>
                      <a:pt x="1599" y="12786"/>
                      <a:pt x="1605" y="12793"/>
                      <a:pt x="1611" y="12799"/>
                    </a:cubicBezTo>
                    <a:lnTo>
                      <a:pt x="1619" y="12806"/>
                    </a:lnTo>
                    <a:cubicBezTo>
                      <a:pt x="1631" y="12819"/>
                      <a:pt x="1645" y="12833"/>
                      <a:pt x="1658" y="12845"/>
                    </a:cubicBezTo>
                    <a:cubicBezTo>
                      <a:pt x="1668" y="12856"/>
                      <a:pt x="1678" y="12862"/>
                      <a:pt x="1688" y="12873"/>
                    </a:cubicBezTo>
                    <a:cubicBezTo>
                      <a:pt x="1701" y="12885"/>
                      <a:pt x="1714" y="12899"/>
                      <a:pt x="1728" y="12912"/>
                    </a:cubicBezTo>
                    <a:lnTo>
                      <a:pt x="1731" y="12912"/>
                    </a:lnTo>
                    <a:cubicBezTo>
                      <a:pt x="1738" y="12922"/>
                      <a:pt x="1748" y="12929"/>
                      <a:pt x="1754" y="12936"/>
                    </a:cubicBezTo>
                    <a:cubicBezTo>
                      <a:pt x="1771" y="12952"/>
                      <a:pt x="1791" y="12969"/>
                      <a:pt x="1807" y="12982"/>
                    </a:cubicBezTo>
                    <a:cubicBezTo>
                      <a:pt x="1811" y="12989"/>
                      <a:pt x="1818" y="12992"/>
                      <a:pt x="1824" y="12995"/>
                    </a:cubicBezTo>
                    <a:cubicBezTo>
                      <a:pt x="1844" y="13015"/>
                      <a:pt x="1867" y="13035"/>
                      <a:pt x="1890" y="13055"/>
                    </a:cubicBezTo>
                    <a:cubicBezTo>
                      <a:pt x="1898" y="13062"/>
                      <a:pt x="1904" y="13065"/>
                      <a:pt x="1910" y="13072"/>
                    </a:cubicBezTo>
                    <a:lnTo>
                      <a:pt x="1913" y="13072"/>
                    </a:lnTo>
                    <a:cubicBezTo>
                      <a:pt x="1930" y="13089"/>
                      <a:pt x="1947" y="13101"/>
                      <a:pt x="1964" y="13115"/>
                    </a:cubicBezTo>
                    <a:cubicBezTo>
                      <a:pt x="1973" y="13121"/>
                      <a:pt x="1980" y="13128"/>
                      <a:pt x="1987" y="13132"/>
                    </a:cubicBezTo>
                    <a:cubicBezTo>
                      <a:pt x="2007" y="13148"/>
                      <a:pt x="2023" y="13161"/>
                      <a:pt x="2043" y="13175"/>
                    </a:cubicBezTo>
                    <a:lnTo>
                      <a:pt x="2043" y="13178"/>
                    </a:lnTo>
                    <a:cubicBezTo>
                      <a:pt x="2050" y="13181"/>
                      <a:pt x="2053" y="13184"/>
                      <a:pt x="2060" y="13188"/>
                    </a:cubicBezTo>
                    <a:cubicBezTo>
                      <a:pt x="2083" y="13208"/>
                      <a:pt x="2110" y="13224"/>
                      <a:pt x="2137" y="13244"/>
                    </a:cubicBezTo>
                    <a:lnTo>
                      <a:pt x="2140" y="13248"/>
                    </a:lnTo>
                    <a:cubicBezTo>
                      <a:pt x="2163" y="13264"/>
                      <a:pt x="2186" y="13281"/>
                      <a:pt x="2209" y="13294"/>
                    </a:cubicBezTo>
                    <a:lnTo>
                      <a:pt x="2226" y="13308"/>
                    </a:lnTo>
                    <a:cubicBezTo>
                      <a:pt x="2249" y="13321"/>
                      <a:pt x="2269" y="13334"/>
                      <a:pt x="2289" y="13348"/>
                    </a:cubicBezTo>
                    <a:lnTo>
                      <a:pt x="2306" y="13357"/>
                    </a:lnTo>
                    <a:cubicBezTo>
                      <a:pt x="2356" y="13391"/>
                      <a:pt x="2409" y="13423"/>
                      <a:pt x="2462" y="13454"/>
                    </a:cubicBezTo>
                    <a:lnTo>
                      <a:pt x="2472" y="13460"/>
                    </a:lnTo>
                    <a:cubicBezTo>
                      <a:pt x="2495" y="13474"/>
                      <a:pt x="2519" y="13487"/>
                      <a:pt x="2542" y="13500"/>
                    </a:cubicBezTo>
                    <a:lnTo>
                      <a:pt x="2558" y="13507"/>
                    </a:lnTo>
                    <a:cubicBezTo>
                      <a:pt x="2582" y="13520"/>
                      <a:pt x="2605" y="13533"/>
                      <a:pt x="2628" y="13547"/>
                    </a:cubicBezTo>
                    <a:lnTo>
                      <a:pt x="2638" y="13550"/>
                    </a:lnTo>
                    <a:cubicBezTo>
                      <a:pt x="2691" y="13576"/>
                      <a:pt x="2744" y="13603"/>
                      <a:pt x="2801" y="13630"/>
                    </a:cubicBezTo>
                    <a:lnTo>
                      <a:pt x="2814" y="13636"/>
                    </a:lnTo>
                    <a:cubicBezTo>
                      <a:pt x="2837" y="13647"/>
                      <a:pt x="2861" y="13656"/>
                      <a:pt x="2884" y="13667"/>
                    </a:cubicBezTo>
                    <a:lnTo>
                      <a:pt x="2900" y="13673"/>
                    </a:lnTo>
                    <a:cubicBezTo>
                      <a:pt x="2924" y="13683"/>
                      <a:pt x="2950" y="13693"/>
                      <a:pt x="2974" y="13702"/>
                    </a:cubicBezTo>
                    <a:lnTo>
                      <a:pt x="2980" y="13706"/>
                    </a:lnTo>
                    <a:cubicBezTo>
                      <a:pt x="3006" y="13716"/>
                      <a:pt x="3034" y="13730"/>
                      <a:pt x="3060" y="13736"/>
                    </a:cubicBezTo>
                    <a:cubicBezTo>
                      <a:pt x="3066" y="13739"/>
                      <a:pt x="3073" y="13742"/>
                      <a:pt x="3083" y="13746"/>
                    </a:cubicBezTo>
                    <a:lnTo>
                      <a:pt x="3086" y="13746"/>
                    </a:lnTo>
                    <a:cubicBezTo>
                      <a:pt x="3103" y="13753"/>
                      <a:pt x="3120" y="13759"/>
                      <a:pt x="3140" y="13766"/>
                    </a:cubicBezTo>
                    <a:cubicBezTo>
                      <a:pt x="3149" y="13769"/>
                      <a:pt x="3163" y="13773"/>
                      <a:pt x="3173" y="13779"/>
                    </a:cubicBezTo>
                    <a:cubicBezTo>
                      <a:pt x="3186" y="13782"/>
                      <a:pt x="3203" y="13789"/>
                      <a:pt x="3216" y="13793"/>
                    </a:cubicBezTo>
                    <a:lnTo>
                      <a:pt x="3219" y="13793"/>
                    </a:lnTo>
                    <a:cubicBezTo>
                      <a:pt x="3229" y="13796"/>
                      <a:pt x="3242" y="13802"/>
                      <a:pt x="3256" y="13806"/>
                    </a:cubicBezTo>
                    <a:cubicBezTo>
                      <a:pt x="3262" y="13809"/>
                      <a:pt x="3273" y="13809"/>
                      <a:pt x="3279" y="13812"/>
                    </a:cubicBezTo>
                    <a:lnTo>
                      <a:pt x="3293" y="13816"/>
                    </a:lnTo>
                    <a:cubicBezTo>
                      <a:pt x="3305" y="13819"/>
                      <a:pt x="3319" y="13826"/>
                      <a:pt x="3332" y="13829"/>
                    </a:cubicBezTo>
                    <a:cubicBezTo>
                      <a:pt x="3342" y="13832"/>
                      <a:pt x="3356" y="13836"/>
                      <a:pt x="3368" y="13839"/>
                    </a:cubicBezTo>
                    <a:lnTo>
                      <a:pt x="3379" y="13842"/>
                    </a:lnTo>
                    <a:cubicBezTo>
                      <a:pt x="3388" y="13846"/>
                      <a:pt x="3395" y="13849"/>
                      <a:pt x="3402" y="13849"/>
                    </a:cubicBezTo>
                    <a:cubicBezTo>
                      <a:pt x="3422" y="13856"/>
                      <a:pt x="3438" y="13859"/>
                      <a:pt x="3455" y="13862"/>
                    </a:cubicBezTo>
                    <a:lnTo>
                      <a:pt x="3482" y="13869"/>
                    </a:lnTo>
                    <a:cubicBezTo>
                      <a:pt x="3541" y="13886"/>
                      <a:pt x="3601" y="13899"/>
                      <a:pt x="3661" y="13912"/>
                    </a:cubicBezTo>
                    <a:lnTo>
                      <a:pt x="3678" y="13915"/>
                    </a:lnTo>
                    <a:cubicBezTo>
                      <a:pt x="3698" y="13918"/>
                      <a:pt x="3717" y="13922"/>
                      <a:pt x="3737" y="13929"/>
                    </a:cubicBezTo>
                    <a:lnTo>
                      <a:pt x="3754" y="13932"/>
                    </a:lnTo>
                    <a:cubicBezTo>
                      <a:pt x="3817" y="13942"/>
                      <a:pt x="3880" y="13952"/>
                      <a:pt x="3940" y="13962"/>
                    </a:cubicBezTo>
                    <a:lnTo>
                      <a:pt x="3957" y="13962"/>
                    </a:lnTo>
                    <a:cubicBezTo>
                      <a:pt x="3977" y="13966"/>
                      <a:pt x="3997" y="13969"/>
                      <a:pt x="4016" y="13969"/>
                    </a:cubicBezTo>
                    <a:lnTo>
                      <a:pt x="4016" y="13972"/>
                    </a:lnTo>
                    <a:lnTo>
                      <a:pt x="4026" y="13972"/>
                    </a:lnTo>
                    <a:cubicBezTo>
                      <a:pt x="4076" y="13978"/>
                      <a:pt x="4126" y="13981"/>
                      <a:pt x="4176" y="13985"/>
                    </a:cubicBezTo>
                    <a:cubicBezTo>
                      <a:pt x="2841" y="14962"/>
                      <a:pt x="2047" y="15954"/>
                      <a:pt x="1744" y="17031"/>
                    </a:cubicBezTo>
                    <a:cubicBezTo>
                      <a:pt x="1449" y="18094"/>
                      <a:pt x="1701" y="18991"/>
                      <a:pt x="1990" y="19728"/>
                    </a:cubicBezTo>
                    <a:cubicBezTo>
                      <a:pt x="2000" y="19751"/>
                      <a:pt x="2010" y="19771"/>
                      <a:pt x="2017" y="19795"/>
                    </a:cubicBezTo>
                    <a:cubicBezTo>
                      <a:pt x="2023" y="19805"/>
                      <a:pt x="2027" y="19814"/>
                      <a:pt x="2030" y="19825"/>
                    </a:cubicBezTo>
                    <a:cubicBezTo>
                      <a:pt x="2037" y="19838"/>
                      <a:pt x="2043" y="19848"/>
                      <a:pt x="2047" y="19861"/>
                    </a:cubicBezTo>
                    <a:cubicBezTo>
                      <a:pt x="2057" y="19885"/>
                      <a:pt x="2070" y="19908"/>
                      <a:pt x="2080" y="19931"/>
                    </a:cubicBezTo>
                    <a:cubicBezTo>
                      <a:pt x="2083" y="19934"/>
                      <a:pt x="2086" y="19940"/>
                      <a:pt x="2086" y="19948"/>
                    </a:cubicBezTo>
                    <a:cubicBezTo>
                      <a:pt x="2097" y="19960"/>
                      <a:pt x="2103" y="19977"/>
                      <a:pt x="2113" y="19994"/>
                    </a:cubicBezTo>
                    <a:lnTo>
                      <a:pt x="2117" y="20000"/>
                    </a:lnTo>
                    <a:cubicBezTo>
                      <a:pt x="2412" y="20562"/>
                      <a:pt x="2897" y="21017"/>
                      <a:pt x="3561" y="21359"/>
                    </a:cubicBezTo>
                    <a:cubicBezTo>
                      <a:pt x="4213" y="21694"/>
                      <a:pt x="5030" y="21907"/>
                      <a:pt x="5989" y="21993"/>
                    </a:cubicBezTo>
                    <a:lnTo>
                      <a:pt x="5996" y="21993"/>
                    </a:lnTo>
                    <a:cubicBezTo>
                      <a:pt x="6029" y="21997"/>
                      <a:pt x="6063" y="22000"/>
                      <a:pt x="6099" y="22000"/>
                    </a:cubicBezTo>
                    <a:lnTo>
                      <a:pt x="6119" y="22004"/>
                    </a:lnTo>
                    <a:cubicBezTo>
                      <a:pt x="6152" y="22007"/>
                      <a:pt x="6189" y="22007"/>
                      <a:pt x="6222" y="22010"/>
                    </a:cubicBezTo>
                    <a:lnTo>
                      <a:pt x="6242" y="22010"/>
                    </a:lnTo>
                    <a:cubicBezTo>
                      <a:pt x="6388" y="22020"/>
                      <a:pt x="6537" y="22027"/>
                      <a:pt x="6690" y="22030"/>
                    </a:cubicBezTo>
                    <a:lnTo>
                      <a:pt x="6730" y="22030"/>
                    </a:lnTo>
                    <a:cubicBezTo>
                      <a:pt x="6760" y="22033"/>
                      <a:pt x="6790" y="22033"/>
                      <a:pt x="6820" y="22033"/>
                    </a:cubicBezTo>
                    <a:lnTo>
                      <a:pt x="7149" y="22033"/>
                    </a:lnTo>
                    <a:cubicBezTo>
                      <a:pt x="7202" y="22033"/>
                      <a:pt x="7255" y="22030"/>
                      <a:pt x="7308" y="22030"/>
                    </a:cubicBezTo>
                    <a:lnTo>
                      <a:pt x="7325" y="22030"/>
                    </a:lnTo>
                    <a:cubicBezTo>
                      <a:pt x="7341" y="22030"/>
                      <a:pt x="7358" y="22030"/>
                      <a:pt x="7374" y="22027"/>
                    </a:cubicBezTo>
                    <a:lnTo>
                      <a:pt x="7454" y="22027"/>
                    </a:lnTo>
                    <a:cubicBezTo>
                      <a:pt x="7478" y="22023"/>
                      <a:pt x="7501" y="22023"/>
                      <a:pt x="7527" y="22023"/>
                    </a:cubicBezTo>
                    <a:cubicBezTo>
                      <a:pt x="7550" y="22023"/>
                      <a:pt x="7577" y="22020"/>
                      <a:pt x="7604" y="22020"/>
                    </a:cubicBezTo>
                    <a:cubicBezTo>
                      <a:pt x="7630" y="22020"/>
                      <a:pt x="7653" y="22017"/>
                      <a:pt x="7680" y="22017"/>
                    </a:cubicBezTo>
                    <a:cubicBezTo>
                      <a:pt x="7707" y="22017"/>
                      <a:pt x="7730" y="22013"/>
                      <a:pt x="7757" y="22013"/>
                    </a:cubicBezTo>
                    <a:cubicBezTo>
                      <a:pt x="7783" y="22010"/>
                      <a:pt x="7813" y="22010"/>
                      <a:pt x="7843" y="22007"/>
                    </a:cubicBezTo>
                    <a:lnTo>
                      <a:pt x="7860" y="22007"/>
                    </a:lnTo>
                    <a:cubicBezTo>
                      <a:pt x="7876" y="22007"/>
                      <a:pt x="7892" y="22004"/>
                      <a:pt x="7909" y="22004"/>
                    </a:cubicBezTo>
                    <a:cubicBezTo>
                      <a:pt x="7949" y="22000"/>
                      <a:pt x="7992" y="21997"/>
                      <a:pt x="8032" y="21997"/>
                    </a:cubicBezTo>
                    <a:cubicBezTo>
                      <a:pt x="8052" y="21993"/>
                      <a:pt x="8072" y="21993"/>
                      <a:pt x="8092" y="21990"/>
                    </a:cubicBezTo>
                    <a:cubicBezTo>
                      <a:pt x="8135" y="21987"/>
                      <a:pt x="8182" y="21984"/>
                      <a:pt x="8225" y="21980"/>
                    </a:cubicBezTo>
                    <a:cubicBezTo>
                      <a:pt x="8238" y="21980"/>
                      <a:pt x="8255" y="21977"/>
                      <a:pt x="8268" y="21977"/>
                    </a:cubicBezTo>
                    <a:lnTo>
                      <a:pt x="8285" y="21973"/>
                    </a:lnTo>
                    <a:cubicBezTo>
                      <a:pt x="8321" y="21973"/>
                      <a:pt x="8355" y="21970"/>
                      <a:pt x="8387" y="21967"/>
                    </a:cubicBezTo>
                    <a:cubicBezTo>
                      <a:pt x="8410" y="21964"/>
                      <a:pt x="8430" y="21964"/>
                      <a:pt x="8454" y="21960"/>
                    </a:cubicBezTo>
                    <a:cubicBezTo>
                      <a:pt x="8490" y="21957"/>
                      <a:pt x="8524" y="21953"/>
                      <a:pt x="8557" y="21950"/>
                    </a:cubicBezTo>
                    <a:cubicBezTo>
                      <a:pt x="8580" y="21947"/>
                      <a:pt x="8603" y="21944"/>
                      <a:pt x="8623" y="21944"/>
                    </a:cubicBezTo>
                    <a:cubicBezTo>
                      <a:pt x="8660" y="21941"/>
                      <a:pt x="8700" y="21933"/>
                      <a:pt x="8737" y="21930"/>
                    </a:cubicBezTo>
                    <a:lnTo>
                      <a:pt x="8756" y="21927"/>
                    </a:lnTo>
                    <a:cubicBezTo>
                      <a:pt x="8766" y="21927"/>
                      <a:pt x="8780" y="21927"/>
                      <a:pt x="8793" y="21924"/>
                    </a:cubicBezTo>
                    <a:cubicBezTo>
                      <a:pt x="8849" y="21917"/>
                      <a:pt x="8906" y="21910"/>
                      <a:pt x="8965" y="21904"/>
                    </a:cubicBezTo>
                    <a:cubicBezTo>
                      <a:pt x="9427" y="21847"/>
                      <a:pt x="9896" y="21801"/>
                      <a:pt x="10391" y="21748"/>
                    </a:cubicBezTo>
                    <a:cubicBezTo>
                      <a:pt x="11806" y="21605"/>
                      <a:pt x="13270" y="21455"/>
                      <a:pt x="14542" y="21084"/>
                    </a:cubicBezTo>
                    <a:cubicBezTo>
                      <a:pt x="16154" y="20612"/>
                      <a:pt x="17219" y="19841"/>
                      <a:pt x="17794" y="18729"/>
                    </a:cubicBezTo>
                    <a:cubicBezTo>
                      <a:pt x="17814" y="18695"/>
                      <a:pt x="17831" y="18662"/>
                      <a:pt x="17844" y="18629"/>
                    </a:cubicBezTo>
                    <a:cubicBezTo>
                      <a:pt x="17973" y="18356"/>
                      <a:pt x="18076" y="18067"/>
                      <a:pt x="18146" y="17762"/>
                    </a:cubicBezTo>
                    <a:cubicBezTo>
                      <a:pt x="18183" y="17616"/>
                      <a:pt x="18319" y="17041"/>
                      <a:pt x="18263" y="16400"/>
                    </a:cubicBezTo>
                    <a:cubicBezTo>
                      <a:pt x="18263" y="16373"/>
                      <a:pt x="18260" y="16347"/>
                      <a:pt x="18260" y="16317"/>
                    </a:cubicBezTo>
                    <a:lnTo>
                      <a:pt x="18256" y="16297"/>
                    </a:lnTo>
                    <a:cubicBezTo>
                      <a:pt x="18252" y="16221"/>
                      <a:pt x="18246" y="16144"/>
                      <a:pt x="18240" y="16071"/>
                    </a:cubicBezTo>
                    <a:lnTo>
                      <a:pt x="18240" y="16061"/>
                    </a:lnTo>
                    <a:cubicBezTo>
                      <a:pt x="18229" y="15985"/>
                      <a:pt x="18223" y="15911"/>
                      <a:pt x="18209" y="15835"/>
                    </a:cubicBezTo>
                    <a:lnTo>
                      <a:pt x="18209" y="15832"/>
                    </a:lnTo>
                    <a:cubicBezTo>
                      <a:pt x="18143" y="15393"/>
                      <a:pt x="18021" y="14998"/>
                      <a:pt x="17841" y="14659"/>
                    </a:cubicBezTo>
                    <a:cubicBezTo>
                      <a:pt x="17738" y="14447"/>
                      <a:pt x="17622" y="14277"/>
                      <a:pt x="17492" y="14138"/>
                    </a:cubicBezTo>
                    <a:cubicBezTo>
                      <a:pt x="17113" y="13693"/>
                      <a:pt x="16615" y="13394"/>
                      <a:pt x="16014" y="13244"/>
                    </a:cubicBezTo>
                    <a:lnTo>
                      <a:pt x="16008" y="13244"/>
                    </a:lnTo>
                    <a:cubicBezTo>
                      <a:pt x="15954" y="13231"/>
                      <a:pt x="15898" y="13218"/>
                      <a:pt x="15844" y="13208"/>
                    </a:cubicBezTo>
                    <a:lnTo>
                      <a:pt x="15835" y="13204"/>
                    </a:lnTo>
                    <a:cubicBezTo>
                      <a:pt x="15781" y="13195"/>
                      <a:pt x="15729" y="13188"/>
                      <a:pt x="15678" y="13178"/>
                    </a:cubicBezTo>
                    <a:lnTo>
                      <a:pt x="15658" y="13178"/>
                    </a:lnTo>
                    <a:cubicBezTo>
                      <a:pt x="15635" y="13175"/>
                      <a:pt x="15612" y="13172"/>
                      <a:pt x="15589" y="13168"/>
                    </a:cubicBezTo>
                    <a:lnTo>
                      <a:pt x="15579" y="13164"/>
                    </a:lnTo>
                    <a:cubicBezTo>
                      <a:pt x="15556" y="13164"/>
                      <a:pt x="15536" y="13161"/>
                      <a:pt x="15513" y="13158"/>
                    </a:cubicBezTo>
                    <a:lnTo>
                      <a:pt x="15485" y="13155"/>
                    </a:lnTo>
                    <a:cubicBezTo>
                      <a:pt x="15470" y="13155"/>
                      <a:pt x="15450" y="13152"/>
                      <a:pt x="15433" y="13152"/>
                    </a:cubicBezTo>
                    <a:cubicBezTo>
                      <a:pt x="15419" y="13152"/>
                      <a:pt x="15406" y="13148"/>
                      <a:pt x="15393" y="13148"/>
                    </a:cubicBezTo>
                    <a:cubicBezTo>
                      <a:pt x="15379" y="13148"/>
                      <a:pt x="15366" y="13148"/>
                      <a:pt x="15353" y="13144"/>
                    </a:cubicBezTo>
                    <a:lnTo>
                      <a:pt x="15313" y="13144"/>
                    </a:lnTo>
                    <a:cubicBezTo>
                      <a:pt x="15303" y="13141"/>
                      <a:pt x="15293" y="13141"/>
                      <a:pt x="15283" y="13141"/>
                    </a:cubicBezTo>
                    <a:cubicBezTo>
                      <a:pt x="15260" y="13141"/>
                      <a:pt x="15237" y="13141"/>
                      <a:pt x="15210" y="13138"/>
                    </a:cubicBezTo>
                    <a:lnTo>
                      <a:pt x="15194" y="13138"/>
                    </a:lnTo>
                    <a:cubicBezTo>
                      <a:pt x="15161" y="13137"/>
                      <a:pt x="15128" y="13137"/>
                      <a:pt x="15095" y="13137"/>
                    </a:cubicBezTo>
                    <a:cubicBezTo>
                      <a:pt x="14824" y="13137"/>
                      <a:pt x="14532" y="13160"/>
                      <a:pt x="14234" y="13204"/>
                    </a:cubicBezTo>
                    <a:cubicBezTo>
                      <a:pt x="14516" y="12969"/>
                      <a:pt x="14792" y="12696"/>
                      <a:pt x="15054" y="12387"/>
                    </a:cubicBezTo>
                    <a:cubicBezTo>
                      <a:pt x="16143" y="11096"/>
                      <a:pt x="16641" y="9438"/>
                      <a:pt x="16539" y="7461"/>
                    </a:cubicBezTo>
                    <a:cubicBezTo>
                      <a:pt x="16426" y="5362"/>
                      <a:pt x="15841" y="3662"/>
                      <a:pt x="14795" y="2399"/>
                    </a:cubicBezTo>
                    <a:cubicBezTo>
                      <a:pt x="14300" y="1804"/>
                      <a:pt x="13705" y="1310"/>
                      <a:pt x="13021" y="928"/>
                    </a:cubicBezTo>
                    <a:cubicBezTo>
                      <a:pt x="12387" y="576"/>
                      <a:pt x="11676" y="320"/>
                      <a:pt x="10902" y="167"/>
                    </a:cubicBezTo>
                    <a:cubicBezTo>
                      <a:pt x="10329" y="56"/>
                      <a:pt x="9727" y="0"/>
                      <a:pt x="91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dir="19200000" algn="bl" rotWithShape="0">
                  <a:srgbClr val="000000">
                    <a:alpha val="21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5" name="Google Shape;518;p22">
                <a:extLst>
                  <a:ext uri="{FF2B5EF4-FFF2-40B4-BE49-F238E27FC236}">
                    <a16:creationId xmlns:a16="http://schemas.microsoft.com/office/drawing/2014/main" id="{A095DC11-94DE-4AA7-B761-796F42E7EABA}"/>
                  </a:ext>
                </a:extLst>
              </p:cNvPr>
              <p:cNvSpPr/>
              <p:nvPr/>
            </p:nvSpPr>
            <p:spPr>
              <a:xfrm>
                <a:off x="3416227" y="1205690"/>
                <a:ext cx="896067" cy="1085659"/>
              </a:xfrm>
              <a:custGeom>
                <a:avLst/>
                <a:gdLst/>
                <a:ahLst/>
                <a:cxnLst/>
                <a:rect l="l" t="t" r="r" b="b"/>
                <a:pathLst>
                  <a:path w="16509" h="20002" extrusionOk="0">
                    <a:moveTo>
                      <a:pt x="8218" y="0"/>
                    </a:moveTo>
                    <a:cubicBezTo>
                      <a:pt x="7848" y="0"/>
                      <a:pt x="7470" y="22"/>
                      <a:pt x="7088" y="63"/>
                    </a:cubicBezTo>
                    <a:cubicBezTo>
                      <a:pt x="6892" y="86"/>
                      <a:pt x="6696" y="113"/>
                      <a:pt x="6504" y="150"/>
                    </a:cubicBezTo>
                    <a:cubicBezTo>
                      <a:pt x="5786" y="282"/>
                      <a:pt x="5082" y="509"/>
                      <a:pt x="4424" y="824"/>
                    </a:cubicBezTo>
                    <a:cubicBezTo>
                      <a:pt x="3557" y="1233"/>
                      <a:pt x="2763" y="1800"/>
                      <a:pt x="2105" y="2502"/>
                    </a:cubicBezTo>
                    <a:cubicBezTo>
                      <a:pt x="773" y="3929"/>
                      <a:pt x="0" y="5922"/>
                      <a:pt x="282" y="8364"/>
                    </a:cubicBezTo>
                    <a:cubicBezTo>
                      <a:pt x="375" y="9158"/>
                      <a:pt x="591" y="9805"/>
                      <a:pt x="883" y="10320"/>
                    </a:cubicBezTo>
                    <a:cubicBezTo>
                      <a:pt x="1359" y="11147"/>
                      <a:pt x="2033" y="11625"/>
                      <a:pt x="2740" y="11838"/>
                    </a:cubicBezTo>
                    <a:cubicBezTo>
                      <a:pt x="3030" y="11925"/>
                      <a:pt x="3325" y="11965"/>
                      <a:pt x="3612" y="11965"/>
                    </a:cubicBezTo>
                    <a:cubicBezTo>
                      <a:pt x="4806" y="11965"/>
                      <a:pt x="5872" y="11264"/>
                      <a:pt x="5926" y="10227"/>
                    </a:cubicBezTo>
                    <a:cubicBezTo>
                      <a:pt x="6039" y="8108"/>
                      <a:pt x="5004" y="6493"/>
                      <a:pt x="6753" y="6493"/>
                    </a:cubicBezTo>
                    <a:cubicBezTo>
                      <a:pt x="6801" y="6493"/>
                      <a:pt x="6852" y="6495"/>
                      <a:pt x="6905" y="6497"/>
                    </a:cubicBezTo>
                    <a:cubicBezTo>
                      <a:pt x="6905" y="6497"/>
                      <a:pt x="6919" y="6500"/>
                      <a:pt x="6942" y="6504"/>
                    </a:cubicBezTo>
                    <a:cubicBezTo>
                      <a:pt x="7081" y="6534"/>
                      <a:pt x="7566" y="6673"/>
                      <a:pt x="7816" y="7198"/>
                    </a:cubicBezTo>
                    <a:cubicBezTo>
                      <a:pt x="7962" y="7510"/>
                      <a:pt x="8021" y="7955"/>
                      <a:pt x="7882" y="8596"/>
                    </a:cubicBezTo>
                    <a:cubicBezTo>
                      <a:pt x="7463" y="10506"/>
                      <a:pt x="6623" y="11812"/>
                      <a:pt x="3919" y="13771"/>
                    </a:cubicBezTo>
                    <a:cubicBezTo>
                      <a:pt x="2627" y="14708"/>
                      <a:pt x="2049" y="15548"/>
                      <a:pt x="1843" y="16286"/>
                    </a:cubicBezTo>
                    <a:cubicBezTo>
                      <a:pt x="1618" y="17093"/>
                      <a:pt x="1837" y="17781"/>
                      <a:pt x="2056" y="18339"/>
                    </a:cubicBezTo>
                    <a:cubicBezTo>
                      <a:pt x="2125" y="18518"/>
                      <a:pt x="2232" y="18694"/>
                      <a:pt x="2378" y="18860"/>
                    </a:cubicBezTo>
                    <a:cubicBezTo>
                      <a:pt x="2942" y="19505"/>
                      <a:pt x="4110" y="20002"/>
                      <a:pt x="6107" y="20002"/>
                    </a:cubicBezTo>
                    <a:cubicBezTo>
                      <a:pt x="6660" y="20002"/>
                      <a:pt x="7277" y="19964"/>
                      <a:pt x="7962" y="19880"/>
                    </a:cubicBezTo>
                    <a:cubicBezTo>
                      <a:pt x="11751" y="19412"/>
                      <a:pt x="16508" y="19505"/>
                      <a:pt x="16369" y="15449"/>
                    </a:cubicBezTo>
                    <a:cubicBezTo>
                      <a:pt x="16306" y="13650"/>
                      <a:pt x="15317" y="13136"/>
                      <a:pt x="14191" y="13136"/>
                    </a:cubicBezTo>
                    <a:cubicBezTo>
                      <a:pt x="13934" y="13136"/>
                      <a:pt x="13670" y="13163"/>
                      <a:pt x="13409" y="13207"/>
                    </a:cubicBezTo>
                    <a:cubicBezTo>
                      <a:pt x="12967" y="13284"/>
                      <a:pt x="12532" y="13410"/>
                      <a:pt x="12147" y="13543"/>
                    </a:cubicBezTo>
                    <a:cubicBezTo>
                      <a:pt x="11509" y="13758"/>
                      <a:pt x="11011" y="13997"/>
                      <a:pt x="10865" y="14050"/>
                    </a:cubicBezTo>
                    <a:cubicBezTo>
                      <a:pt x="10765" y="14087"/>
                      <a:pt x="10649" y="14113"/>
                      <a:pt x="10526" y="14124"/>
                    </a:cubicBezTo>
                    <a:lnTo>
                      <a:pt x="10523" y="14124"/>
                    </a:lnTo>
                    <a:cubicBezTo>
                      <a:pt x="10485" y="14127"/>
                      <a:pt x="10447" y="14128"/>
                      <a:pt x="10409" y="14128"/>
                    </a:cubicBezTo>
                    <a:cubicBezTo>
                      <a:pt x="10153" y="14128"/>
                      <a:pt x="9902" y="14058"/>
                      <a:pt x="9795" y="13885"/>
                    </a:cubicBezTo>
                    <a:cubicBezTo>
                      <a:pt x="9712" y="13745"/>
                      <a:pt x="9719" y="13539"/>
                      <a:pt x="9888" y="13250"/>
                    </a:cubicBezTo>
                    <a:cubicBezTo>
                      <a:pt x="10399" y="12370"/>
                      <a:pt x="14923" y="11765"/>
                      <a:pt x="14641" y="6497"/>
                    </a:cubicBezTo>
                    <a:cubicBezTo>
                      <a:pt x="14432" y="2538"/>
                      <a:pt x="12429" y="661"/>
                      <a:pt x="9825" y="150"/>
                    </a:cubicBezTo>
                    <a:cubicBezTo>
                      <a:pt x="9310" y="48"/>
                      <a:pt x="8772" y="0"/>
                      <a:pt x="82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6" name="Google Shape;519;p22">
                <a:extLst>
                  <a:ext uri="{FF2B5EF4-FFF2-40B4-BE49-F238E27FC236}">
                    <a16:creationId xmlns:a16="http://schemas.microsoft.com/office/drawing/2014/main" id="{BB921B5E-F162-4927-93D8-E7C4FD6A9EAE}"/>
                  </a:ext>
                </a:extLst>
              </p:cNvPr>
              <p:cNvSpPr/>
              <p:nvPr/>
            </p:nvSpPr>
            <p:spPr>
              <a:xfrm>
                <a:off x="3564947" y="1547851"/>
                <a:ext cx="228074" cy="307265"/>
              </a:xfrm>
              <a:custGeom>
                <a:avLst/>
                <a:gdLst/>
                <a:ahLst/>
                <a:cxnLst/>
                <a:rect l="l" t="t" r="r" b="b"/>
                <a:pathLst>
                  <a:path w="4202" h="5661" extrusionOk="0">
                    <a:moveTo>
                      <a:pt x="3468" y="0"/>
                    </a:moveTo>
                    <a:cubicBezTo>
                      <a:pt x="3179" y="0"/>
                      <a:pt x="2873" y="74"/>
                      <a:pt x="2584" y="219"/>
                    </a:cubicBezTo>
                    <a:cubicBezTo>
                      <a:pt x="1611" y="725"/>
                      <a:pt x="2163" y="1894"/>
                      <a:pt x="1611" y="3309"/>
                    </a:cubicBezTo>
                    <a:cubicBezTo>
                      <a:pt x="1292" y="4136"/>
                      <a:pt x="658" y="5129"/>
                      <a:pt x="0" y="5534"/>
                    </a:cubicBezTo>
                    <a:cubicBezTo>
                      <a:pt x="289" y="5620"/>
                      <a:pt x="584" y="5660"/>
                      <a:pt x="874" y="5660"/>
                    </a:cubicBezTo>
                    <a:cubicBezTo>
                      <a:pt x="2066" y="5660"/>
                      <a:pt x="3129" y="4960"/>
                      <a:pt x="3186" y="3923"/>
                    </a:cubicBezTo>
                    <a:cubicBezTo>
                      <a:pt x="3192" y="3807"/>
                      <a:pt x="3192" y="3694"/>
                      <a:pt x="3192" y="3581"/>
                    </a:cubicBezTo>
                    <a:cubicBezTo>
                      <a:pt x="3192" y="2601"/>
                      <a:pt x="2983" y="1751"/>
                      <a:pt x="2983" y="1147"/>
                    </a:cubicBezTo>
                    <a:cubicBezTo>
                      <a:pt x="2983" y="549"/>
                      <a:pt x="3189" y="190"/>
                      <a:pt x="4012" y="190"/>
                    </a:cubicBezTo>
                    <a:cubicBezTo>
                      <a:pt x="4059" y="190"/>
                      <a:pt x="4112" y="190"/>
                      <a:pt x="4165" y="193"/>
                    </a:cubicBezTo>
                    <a:cubicBezTo>
                      <a:pt x="4165" y="193"/>
                      <a:pt x="4179" y="196"/>
                      <a:pt x="4202" y="200"/>
                    </a:cubicBezTo>
                    <a:cubicBezTo>
                      <a:pt x="4003" y="70"/>
                      <a:pt x="3744" y="0"/>
                      <a:pt x="3468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7" name="Google Shape;520;p22">
                <a:extLst>
                  <a:ext uri="{FF2B5EF4-FFF2-40B4-BE49-F238E27FC236}">
                    <a16:creationId xmlns:a16="http://schemas.microsoft.com/office/drawing/2014/main" id="{26628F97-4581-4CA4-8ED2-0F9428E6B228}"/>
                  </a:ext>
                </a:extLst>
              </p:cNvPr>
              <p:cNvSpPr/>
              <p:nvPr/>
            </p:nvSpPr>
            <p:spPr>
              <a:xfrm>
                <a:off x="3769191" y="1205690"/>
                <a:ext cx="442470" cy="769709"/>
              </a:xfrm>
              <a:custGeom>
                <a:avLst/>
                <a:gdLst/>
                <a:ahLst/>
                <a:cxnLst/>
                <a:rect l="l" t="t" r="r" b="b"/>
                <a:pathLst>
                  <a:path w="8152" h="14181" extrusionOk="0">
                    <a:moveTo>
                      <a:pt x="1721" y="0"/>
                    </a:moveTo>
                    <a:cubicBezTo>
                      <a:pt x="1349" y="0"/>
                      <a:pt x="971" y="23"/>
                      <a:pt x="585" y="63"/>
                    </a:cubicBezTo>
                    <a:cubicBezTo>
                      <a:pt x="389" y="86"/>
                      <a:pt x="193" y="113"/>
                      <a:pt x="1" y="150"/>
                    </a:cubicBezTo>
                    <a:cubicBezTo>
                      <a:pt x="1054" y="270"/>
                      <a:pt x="2355" y="256"/>
                      <a:pt x="4308" y="1182"/>
                    </a:cubicBezTo>
                    <a:cubicBezTo>
                      <a:pt x="5697" y="1840"/>
                      <a:pt x="6574" y="3295"/>
                      <a:pt x="6936" y="4869"/>
                    </a:cubicBezTo>
                    <a:cubicBezTo>
                      <a:pt x="7474" y="4920"/>
                      <a:pt x="7727" y="8520"/>
                      <a:pt x="6511" y="9231"/>
                    </a:cubicBezTo>
                    <a:cubicBezTo>
                      <a:pt x="6335" y="9543"/>
                      <a:pt x="6122" y="9836"/>
                      <a:pt x="5886" y="10104"/>
                    </a:cubicBezTo>
                    <a:cubicBezTo>
                      <a:pt x="6152" y="10403"/>
                      <a:pt x="6122" y="10908"/>
                      <a:pt x="5112" y="11287"/>
                    </a:cubicBezTo>
                    <a:cubicBezTo>
                      <a:pt x="5112" y="11287"/>
                      <a:pt x="4973" y="11254"/>
                      <a:pt x="4877" y="11098"/>
                    </a:cubicBezTo>
                    <a:cubicBezTo>
                      <a:pt x="4650" y="11287"/>
                      <a:pt x="4428" y="11466"/>
                      <a:pt x="4212" y="11639"/>
                    </a:cubicBezTo>
                    <a:cubicBezTo>
                      <a:pt x="4339" y="11596"/>
                      <a:pt x="4445" y="11576"/>
                      <a:pt x="4528" y="11576"/>
                    </a:cubicBezTo>
                    <a:cubicBezTo>
                      <a:pt x="5023" y="11576"/>
                      <a:pt x="4724" y="12237"/>
                      <a:pt x="3657" y="12237"/>
                    </a:cubicBezTo>
                    <a:cubicBezTo>
                      <a:pt x="3657" y="12237"/>
                      <a:pt x="3591" y="12211"/>
                      <a:pt x="3551" y="12160"/>
                    </a:cubicBezTo>
                    <a:cubicBezTo>
                      <a:pt x="3096" y="12533"/>
                      <a:pt x="2764" y="12848"/>
                      <a:pt x="2705" y="13134"/>
                    </a:cubicBezTo>
                    <a:cubicBezTo>
                      <a:pt x="2581" y="13705"/>
                      <a:pt x="3023" y="14180"/>
                      <a:pt x="3641" y="14180"/>
                    </a:cubicBezTo>
                    <a:cubicBezTo>
                      <a:pt x="3761" y="14180"/>
                      <a:pt x="3890" y="14164"/>
                      <a:pt x="4020" y="14124"/>
                    </a:cubicBezTo>
                    <a:lnTo>
                      <a:pt x="4020" y="14124"/>
                    </a:lnTo>
                    <a:cubicBezTo>
                      <a:pt x="3980" y="14127"/>
                      <a:pt x="3940" y="14127"/>
                      <a:pt x="3900" y="14127"/>
                    </a:cubicBezTo>
                    <a:cubicBezTo>
                      <a:pt x="3644" y="14127"/>
                      <a:pt x="3398" y="14057"/>
                      <a:pt x="3292" y="13885"/>
                    </a:cubicBezTo>
                    <a:cubicBezTo>
                      <a:pt x="3259" y="13828"/>
                      <a:pt x="3239" y="13762"/>
                      <a:pt x="3239" y="13685"/>
                    </a:cubicBezTo>
                    <a:cubicBezTo>
                      <a:pt x="3239" y="13569"/>
                      <a:pt x="3283" y="13423"/>
                      <a:pt x="3385" y="13250"/>
                    </a:cubicBezTo>
                    <a:cubicBezTo>
                      <a:pt x="3880" y="12396"/>
                      <a:pt x="8149" y="11802"/>
                      <a:pt x="8152" y="6962"/>
                    </a:cubicBezTo>
                    <a:cubicBezTo>
                      <a:pt x="8152" y="6813"/>
                      <a:pt x="8149" y="6657"/>
                      <a:pt x="8138" y="6497"/>
                    </a:cubicBezTo>
                    <a:cubicBezTo>
                      <a:pt x="7929" y="2538"/>
                      <a:pt x="5926" y="661"/>
                      <a:pt x="3322" y="150"/>
                    </a:cubicBezTo>
                    <a:cubicBezTo>
                      <a:pt x="2811" y="46"/>
                      <a:pt x="2272" y="0"/>
                      <a:pt x="1721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8" name="Google Shape;521;p22">
                <a:extLst>
                  <a:ext uri="{FF2B5EF4-FFF2-40B4-BE49-F238E27FC236}">
                    <a16:creationId xmlns:a16="http://schemas.microsoft.com/office/drawing/2014/main" id="{2861B6C3-82FC-4311-92D2-4E8C07923AC2}"/>
                  </a:ext>
                </a:extLst>
              </p:cNvPr>
              <p:cNvSpPr/>
              <p:nvPr/>
            </p:nvSpPr>
            <p:spPr>
              <a:xfrm>
                <a:off x="4143975" y="1918670"/>
                <a:ext cx="132763" cy="63885"/>
              </a:xfrm>
              <a:custGeom>
                <a:avLst/>
                <a:gdLst/>
                <a:ahLst/>
                <a:cxnLst/>
                <a:rect l="l" t="t" r="r" b="b"/>
                <a:pathLst>
                  <a:path w="2446" h="1177" extrusionOk="0">
                    <a:moveTo>
                      <a:pt x="785" y="1"/>
                    </a:moveTo>
                    <a:cubicBezTo>
                      <a:pt x="529" y="1"/>
                      <a:pt x="264" y="28"/>
                      <a:pt x="1" y="71"/>
                    </a:cubicBezTo>
                    <a:cubicBezTo>
                      <a:pt x="184" y="436"/>
                      <a:pt x="612" y="692"/>
                      <a:pt x="842" y="1177"/>
                    </a:cubicBezTo>
                    <a:cubicBezTo>
                      <a:pt x="1685" y="821"/>
                      <a:pt x="2439" y="659"/>
                      <a:pt x="2439" y="659"/>
                    </a:cubicBezTo>
                    <a:cubicBezTo>
                      <a:pt x="2442" y="659"/>
                      <a:pt x="2442" y="659"/>
                      <a:pt x="2446" y="662"/>
                    </a:cubicBezTo>
                    <a:cubicBezTo>
                      <a:pt x="2037" y="171"/>
                      <a:pt x="1436" y="1"/>
                      <a:pt x="785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9" name="Google Shape;522;p22">
                <a:extLst>
                  <a:ext uri="{FF2B5EF4-FFF2-40B4-BE49-F238E27FC236}">
                    <a16:creationId xmlns:a16="http://schemas.microsoft.com/office/drawing/2014/main" id="{30731E32-366C-4824-9CAE-76D536C75B76}"/>
                  </a:ext>
                </a:extLst>
              </p:cNvPr>
              <p:cNvSpPr/>
              <p:nvPr/>
            </p:nvSpPr>
            <p:spPr>
              <a:xfrm>
                <a:off x="3545298" y="1971535"/>
                <a:ext cx="759397" cy="319912"/>
              </a:xfrm>
              <a:custGeom>
                <a:avLst/>
                <a:gdLst/>
                <a:ahLst/>
                <a:cxnLst/>
                <a:rect l="l" t="t" r="r" b="b"/>
                <a:pathLst>
                  <a:path w="13991" h="5894" extrusionOk="0">
                    <a:moveTo>
                      <a:pt x="13681" y="0"/>
                    </a:moveTo>
                    <a:lnTo>
                      <a:pt x="13681" y="0"/>
                    </a:lnTo>
                    <a:cubicBezTo>
                      <a:pt x="13814" y="270"/>
                      <a:pt x="13891" y="572"/>
                      <a:pt x="13891" y="572"/>
                    </a:cubicBezTo>
                    <a:cubicBezTo>
                      <a:pt x="13339" y="854"/>
                      <a:pt x="12632" y="1060"/>
                      <a:pt x="12004" y="1170"/>
                    </a:cubicBezTo>
                    <a:cubicBezTo>
                      <a:pt x="11981" y="1349"/>
                      <a:pt x="11941" y="1545"/>
                      <a:pt x="11872" y="1764"/>
                    </a:cubicBezTo>
                    <a:cubicBezTo>
                      <a:pt x="12832" y="1466"/>
                      <a:pt x="13991" y="1339"/>
                      <a:pt x="13991" y="1339"/>
                    </a:cubicBezTo>
                    <a:cubicBezTo>
                      <a:pt x="13971" y="774"/>
                      <a:pt x="13861" y="336"/>
                      <a:pt x="13681" y="0"/>
                    </a:cubicBezTo>
                    <a:close/>
                    <a:moveTo>
                      <a:pt x="13901" y="2389"/>
                    </a:moveTo>
                    <a:cubicBezTo>
                      <a:pt x="13900" y="2390"/>
                      <a:pt x="13900" y="2391"/>
                      <a:pt x="13900" y="2392"/>
                    </a:cubicBezTo>
                    <a:lnTo>
                      <a:pt x="13900" y="2392"/>
                    </a:lnTo>
                    <a:cubicBezTo>
                      <a:pt x="13900" y="2392"/>
                      <a:pt x="13901" y="2392"/>
                      <a:pt x="13901" y="2392"/>
                    </a:cubicBezTo>
                    <a:lnTo>
                      <a:pt x="13901" y="2389"/>
                    </a:lnTo>
                    <a:close/>
                    <a:moveTo>
                      <a:pt x="13663" y="3072"/>
                    </a:moveTo>
                    <a:lnTo>
                      <a:pt x="13663" y="3072"/>
                    </a:lnTo>
                    <a:cubicBezTo>
                      <a:pt x="13662" y="3074"/>
                      <a:pt x="13662" y="3075"/>
                      <a:pt x="13661" y="3076"/>
                    </a:cubicBezTo>
                    <a:lnTo>
                      <a:pt x="13665" y="3073"/>
                    </a:lnTo>
                    <a:cubicBezTo>
                      <a:pt x="13665" y="3073"/>
                      <a:pt x="13665" y="3073"/>
                      <a:pt x="13663" y="3072"/>
                    </a:cubicBezTo>
                    <a:close/>
                    <a:moveTo>
                      <a:pt x="13900" y="2392"/>
                    </a:moveTo>
                    <a:cubicBezTo>
                      <a:pt x="13863" y="2399"/>
                      <a:pt x="12473" y="2678"/>
                      <a:pt x="11526" y="2724"/>
                    </a:cubicBezTo>
                    <a:cubicBezTo>
                      <a:pt x="11423" y="2947"/>
                      <a:pt x="11310" y="3140"/>
                      <a:pt x="11174" y="3305"/>
                    </a:cubicBezTo>
                    <a:cubicBezTo>
                      <a:pt x="11898" y="3089"/>
                      <a:pt x="13100" y="3069"/>
                      <a:pt x="13516" y="3069"/>
                    </a:cubicBezTo>
                    <a:cubicBezTo>
                      <a:pt x="13600" y="3069"/>
                      <a:pt x="13652" y="3072"/>
                      <a:pt x="13663" y="3072"/>
                    </a:cubicBezTo>
                    <a:lnTo>
                      <a:pt x="13663" y="3072"/>
                    </a:lnTo>
                    <a:cubicBezTo>
                      <a:pt x="13765" y="2865"/>
                      <a:pt x="13844" y="2638"/>
                      <a:pt x="13900" y="2392"/>
                    </a:cubicBezTo>
                    <a:close/>
                    <a:moveTo>
                      <a:pt x="13641" y="3116"/>
                    </a:moveTo>
                    <a:cubicBezTo>
                      <a:pt x="13497" y="3384"/>
                      <a:pt x="12995" y="3945"/>
                      <a:pt x="12942" y="4004"/>
                    </a:cubicBezTo>
                    <a:lnTo>
                      <a:pt x="12942" y="4004"/>
                    </a:lnTo>
                    <a:cubicBezTo>
                      <a:pt x="13229" y="3754"/>
                      <a:pt x="13466" y="3461"/>
                      <a:pt x="13641" y="3116"/>
                    </a:cubicBezTo>
                    <a:close/>
                    <a:moveTo>
                      <a:pt x="12942" y="4004"/>
                    </a:moveTo>
                    <a:lnTo>
                      <a:pt x="12942" y="4004"/>
                    </a:lnTo>
                    <a:cubicBezTo>
                      <a:pt x="12940" y="4006"/>
                      <a:pt x="12938" y="4008"/>
                      <a:pt x="12936" y="4010"/>
                    </a:cubicBezTo>
                    <a:lnTo>
                      <a:pt x="12936" y="4010"/>
                    </a:lnTo>
                    <a:cubicBezTo>
                      <a:pt x="12936" y="4010"/>
                      <a:pt x="12937" y="4009"/>
                      <a:pt x="12938" y="4009"/>
                    </a:cubicBezTo>
                    <a:cubicBezTo>
                      <a:pt x="12938" y="4009"/>
                      <a:pt x="12939" y="4008"/>
                      <a:pt x="12942" y="4004"/>
                    </a:cubicBezTo>
                    <a:close/>
                    <a:moveTo>
                      <a:pt x="10603" y="3781"/>
                    </a:moveTo>
                    <a:cubicBezTo>
                      <a:pt x="10045" y="4099"/>
                      <a:pt x="9208" y="4265"/>
                      <a:pt x="7846" y="4435"/>
                    </a:cubicBezTo>
                    <a:cubicBezTo>
                      <a:pt x="6447" y="4607"/>
                      <a:pt x="4179" y="4903"/>
                      <a:pt x="2153" y="4903"/>
                    </a:cubicBezTo>
                    <a:cubicBezTo>
                      <a:pt x="1378" y="4903"/>
                      <a:pt x="638" y="4860"/>
                      <a:pt x="0" y="4750"/>
                    </a:cubicBezTo>
                    <a:lnTo>
                      <a:pt x="0" y="4750"/>
                    </a:lnTo>
                    <a:cubicBezTo>
                      <a:pt x="565" y="5395"/>
                      <a:pt x="1731" y="5893"/>
                      <a:pt x="3727" y="5893"/>
                    </a:cubicBezTo>
                    <a:cubicBezTo>
                      <a:pt x="4279" y="5893"/>
                      <a:pt x="4896" y="5853"/>
                      <a:pt x="5584" y="5770"/>
                    </a:cubicBezTo>
                    <a:cubicBezTo>
                      <a:pt x="8229" y="5444"/>
                      <a:pt x="11343" y="5391"/>
                      <a:pt x="12936" y="4010"/>
                    </a:cubicBezTo>
                    <a:lnTo>
                      <a:pt x="12936" y="4010"/>
                    </a:lnTo>
                    <a:cubicBezTo>
                      <a:pt x="12617" y="4089"/>
                      <a:pt x="12216" y="4129"/>
                      <a:pt x="11835" y="4129"/>
                    </a:cubicBezTo>
                    <a:cubicBezTo>
                      <a:pt x="11217" y="4129"/>
                      <a:pt x="10656" y="4020"/>
                      <a:pt x="10603" y="378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0" name="Google Shape;523;p22">
                <a:extLst>
                  <a:ext uri="{FF2B5EF4-FFF2-40B4-BE49-F238E27FC236}">
                    <a16:creationId xmlns:a16="http://schemas.microsoft.com/office/drawing/2014/main" id="{D5AB42B6-0311-4583-920F-CDDE8FE8E23D}"/>
                  </a:ext>
                </a:extLst>
              </p:cNvPr>
              <p:cNvSpPr/>
              <p:nvPr/>
            </p:nvSpPr>
            <p:spPr>
              <a:xfrm>
                <a:off x="4044865" y="1469963"/>
                <a:ext cx="116480" cy="243435"/>
              </a:xfrm>
              <a:custGeom>
                <a:avLst/>
                <a:gdLst/>
                <a:ahLst/>
                <a:cxnLst/>
                <a:rect l="l" t="t" r="r" b="b"/>
                <a:pathLst>
                  <a:path w="2146" h="4485" extrusionOk="0">
                    <a:moveTo>
                      <a:pt x="1780" y="0"/>
                    </a:moveTo>
                    <a:cubicBezTo>
                      <a:pt x="1239" y="0"/>
                      <a:pt x="1325" y="236"/>
                      <a:pt x="1273" y="897"/>
                    </a:cubicBezTo>
                    <a:cubicBezTo>
                      <a:pt x="1213" y="1585"/>
                      <a:pt x="950" y="2060"/>
                      <a:pt x="475" y="3242"/>
                    </a:cubicBezTo>
                    <a:cubicBezTo>
                      <a:pt x="0" y="4429"/>
                      <a:pt x="841" y="4475"/>
                      <a:pt x="841" y="4475"/>
                    </a:cubicBezTo>
                    <a:cubicBezTo>
                      <a:pt x="887" y="4481"/>
                      <a:pt x="930" y="4484"/>
                      <a:pt x="977" y="4484"/>
                    </a:cubicBezTo>
                    <a:cubicBezTo>
                      <a:pt x="1146" y="4484"/>
                      <a:pt x="1299" y="4441"/>
                      <a:pt x="1432" y="4362"/>
                    </a:cubicBezTo>
                    <a:cubicBezTo>
                      <a:pt x="1561" y="4136"/>
                      <a:pt x="1671" y="3897"/>
                      <a:pt x="1754" y="3644"/>
                    </a:cubicBezTo>
                    <a:cubicBezTo>
                      <a:pt x="2110" y="2578"/>
                      <a:pt x="2146" y="1250"/>
                      <a:pt x="1857" y="0"/>
                    </a:cubicBezTo>
                    <a:close/>
                  </a:path>
                </a:pathLst>
              </a:custGeom>
              <a:solidFill>
                <a:srgbClr val="FEAF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1" name="Google Shape;524;p22">
                <a:extLst>
                  <a:ext uri="{FF2B5EF4-FFF2-40B4-BE49-F238E27FC236}">
                    <a16:creationId xmlns:a16="http://schemas.microsoft.com/office/drawing/2014/main" id="{2A43B62B-C0B0-4E53-9A63-054D2B4AB92C}"/>
                  </a:ext>
                </a:extLst>
              </p:cNvPr>
              <p:cNvSpPr/>
              <p:nvPr/>
            </p:nvSpPr>
            <p:spPr>
              <a:xfrm>
                <a:off x="4122589" y="1469963"/>
                <a:ext cx="66001" cy="236758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4362" extrusionOk="0">
                    <a:moveTo>
                      <a:pt x="425" y="0"/>
                    </a:moveTo>
                    <a:lnTo>
                      <a:pt x="425" y="0"/>
                    </a:lnTo>
                    <a:cubicBezTo>
                      <a:pt x="714" y="1250"/>
                      <a:pt x="678" y="2578"/>
                      <a:pt x="322" y="3644"/>
                    </a:cubicBezTo>
                    <a:cubicBezTo>
                      <a:pt x="239" y="3897"/>
                      <a:pt x="129" y="4136"/>
                      <a:pt x="0" y="4362"/>
                    </a:cubicBezTo>
                    <a:cubicBezTo>
                      <a:pt x="1216" y="3651"/>
                      <a:pt x="963" y="51"/>
                      <a:pt x="425" y="0"/>
                    </a:cubicBezTo>
                    <a:close/>
                  </a:path>
                </a:pathLst>
              </a:custGeom>
              <a:solidFill>
                <a:srgbClr val="FE95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2" name="Google Shape;525;p22">
                <a:extLst>
                  <a:ext uri="{FF2B5EF4-FFF2-40B4-BE49-F238E27FC236}">
                    <a16:creationId xmlns:a16="http://schemas.microsoft.com/office/drawing/2014/main" id="{AA7E1FD4-78E8-4C0F-9EAE-C56C0DE54876}"/>
                  </a:ext>
                </a:extLst>
              </p:cNvPr>
              <p:cNvSpPr/>
              <p:nvPr/>
            </p:nvSpPr>
            <p:spPr>
              <a:xfrm>
                <a:off x="4025542" y="1740968"/>
                <a:ext cx="63179" cy="67087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236" extrusionOk="0">
                    <a:moveTo>
                      <a:pt x="632" y="0"/>
                    </a:moveTo>
                    <a:cubicBezTo>
                      <a:pt x="436" y="0"/>
                      <a:pt x="250" y="97"/>
                      <a:pt x="167" y="336"/>
                    </a:cubicBezTo>
                    <a:cubicBezTo>
                      <a:pt x="1" y="807"/>
                      <a:pt x="57" y="1079"/>
                      <a:pt x="154" y="1236"/>
                    </a:cubicBezTo>
                    <a:cubicBezTo>
                      <a:pt x="502" y="934"/>
                      <a:pt x="851" y="608"/>
                      <a:pt x="1163" y="242"/>
                    </a:cubicBezTo>
                    <a:cubicBezTo>
                      <a:pt x="1031" y="97"/>
                      <a:pt x="824" y="0"/>
                      <a:pt x="632" y="0"/>
                    </a:cubicBezTo>
                    <a:close/>
                  </a:path>
                </a:pathLst>
              </a:custGeom>
              <a:solidFill>
                <a:srgbClr val="FEAF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3" name="Google Shape;526;p22">
                <a:extLst>
                  <a:ext uri="{FF2B5EF4-FFF2-40B4-BE49-F238E27FC236}">
                    <a16:creationId xmlns:a16="http://schemas.microsoft.com/office/drawing/2014/main" id="{BAB9223B-F226-4CFA-9BD0-D183A45BC4F7}"/>
                  </a:ext>
                </a:extLst>
              </p:cNvPr>
              <p:cNvSpPr/>
              <p:nvPr/>
            </p:nvSpPr>
            <p:spPr>
              <a:xfrm>
                <a:off x="4033846" y="1754103"/>
                <a:ext cx="69312" cy="64210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183" extrusionOk="0">
                    <a:moveTo>
                      <a:pt x="1010" y="0"/>
                    </a:moveTo>
                    <a:cubicBezTo>
                      <a:pt x="698" y="366"/>
                      <a:pt x="349" y="692"/>
                      <a:pt x="1" y="994"/>
                    </a:cubicBezTo>
                    <a:cubicBezTo>
                      <a:pt x="97" y="1150"/>
                      <a:pt x="236" y="1183"/>
                      <a:pt x="236" y="1183"/>
                    </a:cubicBezTo>
                    <a:cubicBezTo>
                      <a:pt x="1246" y="804"/>
                      <a:pt x="1276" y="299"/>
                      <a:pt x="1010" y="0"/>
                    </a:cubicBezTo>
                    <a:close/>
                  </a:path>
                </a:pathLst>
              </a:custGeom>
              <a:solidFill>
                <a:srgbClr val="FE95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4" name="Google Shape;527;p22">
                <a:extLst>
                  <a:ext uri="{FF2B5EF4-FFF2-40B4-BE49-F238E27FC236}">
                    <a16:creationId xmlns:a16="http://schemas.microsoft.com/office/drawing/2014/main" id="{753ABF60-C37B-4B06-B8FA-F3BF19CEC2DB}"/>
                  </a:ext>
                </a:extLst>
              </p:cNvPr>
              <p:cNvSpPr/>
              <p:nvPr/>
            </p:nvSpPr>
            <p:spPr>
              <a:xfrm>
                <a:off x="3958293" y="1837417"/>
                <a:ext cx="39568" cy="28333"/>
              </a:xfrm>
              <a:custGeom>
                <a:avLst/>
                <a:gdLst/>
                <a:ahLst/>
                <a:cxnLst/>
                <a:rect l="l" t="t" r="r" b="b"/>
                <a:pathLst>
                  <a:path w="729" h="522" extrusionOk="0">
                    <a:moveTo>
                      <a:pt x="728" y="0"/>
                    </a:moveTo>
                    <a:lnTo>
                      <a:pt x="728" y="0"/>
                    </a:lnTo>
                    <a:cubicBezTo>
                      <a:pt x="702" y="6"/>
                      <a:pt x="675" y="17"/>
                      <a:pt x="648" y="26"/>
                    </a:cubicBezTo>
                    <a:cubicBezTo>
                      <a:pt x="24" y="269"/>
                      <a:pt x="1" y="432"/>
                      <a:pt x="67" y="521"/>
                    </a:cubicBezTo>
                    <a:cubicBezTo>
                      <a:pt x="270" y="359"/>
                      <a:pt x="492" y="186"/>
                      <a:pt x="728" y="0"/>
                    </a:cubicBezTo>
                    <a:close/>
                  </a:path>
                </a:pathLst>
              </a:custGeom>
              <a:solidFill>
                <a:srgbClr val="FEAF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5" name="Google Shape;528;p22">
                <a:extLst>
                  <a:ext uri="{FF2B5EF4-FFF2-40B4-BE49-F238E27FC236}">
                    <a16:creationId xmlns:a16="http://schemas.microsoft.com/office/drawing/2014/main" id="{68E15B47-6A4B-45B2-AAFF-81A29EC28D2E}"/>
                  </a:ext>
                </a:extLst>
              </p:cNvPr>
              <p:cNvSpPr/>
              <p:nvPr/>
            </p:nvSpPr>
            <p:spPr>
              <a:xfrm>
                <a:off x="3961929" y="1833998"/>
                <a:ext cx="79896" cy="35877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661" extrusionOk="0">
                    <a:moveTo>
                      <a:pt x="977" y="0"/>
                    </a:moveTo>
                    <a:cubicBezTo>
                      <a:pt x="894" y="0"/>
                      <a:pt x="788" y="20"/>
                      <a:pt x="661" y="63"/>
                    </a:cubicBezTo>
                    <a:cubicBezTo>
                      <a:pt x="425" y="249"/>
                      <a:pt x="203" y="422"/>
                      <a:pt x="0" y="584"/>
                    </a:cubicBezTo>
                    <a:cubicBezTo>
                      <a:pt x="40" y="635"/>
                      <a:pt x="106" y="661"/>
                      <a:pt x="106" y="661"/>
                    </a:cubicBezTo>
                    <a:cubicBezTo>
                      <a:pt x="1173" y="661"/>
                      <a:pt x="1472" y="0"/>
                      <a:pt x="977" y="0"/>
                    </a:cubicBezTo>
                    <a:close/>
                  </a:path>
                </a:pathLst>
              </a:custGeom>
              <a:solidFill>
                <a:srgbClr val="FE95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" name="Google Shape;529;p22">
                <a:extLst>
                  <a:ext uri="{FF2B5EF4-FFF2-40B4-BE49-F238E27FC236}">
                    <a16:creationId xmlns:a16="http://schemas.microsoft.com/office/drawing/2014/main" id="{6644F89D-5F11-403A-BD17-31CB00C2B887}"/>
                  </a:ext>
                </a:extLst>
              </p:cNvPr>
              <p:cNvSpPr/>
              <p:nvPr/>
            </p:nvSpPr>
            <p:spPr>
              <a:xfrm>
                <a:off x="4276682" y="1954547"/>
                <a:ext cx="11235" cy="1704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31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77" y="94"/>
                      <a:pt x="147" y="197"/>
                      <a:pt x="206" y="313"/>
                    </a:cubicBezTo>
                    <a:cubicBezTo>
                      <a:pt x="147" y="194"/>
                      <a:pt x="77" y="77"/>
                      <a:pt x="1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" name="Google Shape;530;p22">
                <a:extLst>
                  <a:ext uri="{FF2B5EF4-FFF2-40B4-BE49-F238E27FC236}">
                    <a16:creationId xmlns:a16="http://schemas.microsoft.com/office/drawing/2014/main" id="{196C12D7-FEB7-4B0A-B71A-2F2B5A5209F2}"/>
                  </a:ext>
                </a:extLst>
              </p:cNvPr>
              <p:cNvSpPr/>
              <p:nvPr/>
            </p:nvSpPr>
            <p:spPr>
              <a:xfrm>
                <a:off x="4102724" y="1982499"/>
                <a:ext cx="96723" cy="57588"/>
              </a:xfrm>
              <a:custGeom>
                <a:avLst/>
                <a:gdLst/>
                <a:ahLst/>
                <a:cxnLst/>
                <a:rect l="l" t="t" r="r" b="b"/>
                <a:pathLst>
                  <a:path w="1782" h="1061" extrusionOk="0">
                    <a:moveTo>
                      <a:pt x="1602" y="1"/>
                    </a:moveTo>
                    <a:cubicBezTo>
                      <a:pt x="1233" y="154"/>
                      <a:pt x="844" y="347"/>
                      <a:pt x="498" y="579"/>
                    </a:cubicBezTo>
                    <a:cubicBezTo>
                      <a:pt x="0" y="911"/>
                      <a:pt x="247" y="1060"/>
                      <a:pt x="805" y="1060"/>
                    </a:cubicBezTo>
                    <a:cubicBezTo>
                      <a:pt x="1060" y="1060"/>
                      <a:pt x="1386" y="1031"/>
                      <a:pt x="1734" y="968"/>
                    </a:cubicBezTo>
                    <a:cubicBezTo>
                      <a:pt x="1781" y="556"/>
                      <a:pt x="1717" y="247"/>
                      <a:pt x="1602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" name="Google Shape;531;p22">
                <a:extLst>
                  <a:ext uri="{FF2B5EF4-FFF2-40B4-BE49-F238E27FC236}">
                    <a16:creationId xmlns:a16="http://schemas.microsoft.com/office/drawing/2014/main" id="{B6C45957-1AD7-4239-9A6C-DE3D8F70B3C5}"/>
                  </a:ext>
                </a:extLst>
              </p:cNvPr>
              <p:cNvSpPr/>
              <p:nvPr/>
            </p:nvSpPr>
            <p:spPr>
              <a:xfrm>
                <a:off x="4189622" y="1954384"/>
                <a:ext cx="109641" cy="80656"/>
              </a:xfrm>
              <a:custGeom>
                <a:avLst/>
                <a:gdLst/>
                <a:ahLst/>
                <a:cxnLst/>
                <a:rect l="l" t="t" r="r" b="b"/>
                <a:pathLst>
                  <a:path w="2020" h="1486" extrusionOk="0">
                    <a:moveTo>
                      <a:pt x="1598" y="1"/>
                    </a:moveTo>
                    <a:cubicBezTo>
                      <a:pt x="1598" y="1"/>
                      <a:pt x="844" y="163"/>
                      <a:pt x="1" y="519"/>
                    </a:cubicBezTo>
                    <a:cubicBezTo>
                      <a:pt x="116" y="765"/>
                      <a:pt x="180" y="1074"/>
                      <a:pt x="133" y="1486"/>
                    </a:cubicBezTo>
                    <a:cubicBezTo>
                      <a:pt x="761" y="1376"/>
                      <a:pt x="1468" y="1170"/>
                      <a:pt x="2020" y="888"/>
                    </a:cubicBezTo>
                    <a:cubicBezTo>
                      <a:pt x="2020" y="888"/>
                      <a:pt x="1943" y="586"/>
                      <a:pt x="1810" y="316"/>
                    </a:cubicBezTo>
                    <a:cubicBezTo>
                      <a:pt x="1751" y="200"/>
                      <a:pt x="1681" y="97"/>
                      <a:pt x="1605" y="4"/>
                    </a:cubicBezTo>
                    <a:cubicBezTo>
                      <a:pt x="1601" y="1"/>
                      <a:pt x="1601" y="1"/>
                      <a:pt x="1598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" name="Google Shape;532;p22">
                <a:extLst>
                  <a:ext uri="{FF2B5EF4-FFF2-40B4-BE49-F238E27FC236}">
                    <a16:creationId xmlns:a16="http://schemas.microsoft.com/office/drawing/2014/main" id="{C8399AD2-2D49-4AEB-8730-AF154D3C4BAF}"/>
                  </a:ext>
                </a:extLst>
              </p:cNvPr>
              <p:cNvSpPr/>
              <p:nvPr/>
            </p:nvSpPr>
            <p:spPr>
              <a:xfrm>
                <a:off x="4299750" y="2044158"/>
                <a:ext cx="7653" cy="57046"/>
              </a:xfrm>
              <a:custGeom>
                <a:avLst/>
                <a:gdLst/>
                <a:ahLst/>
                <a:cxnLst/>
                <a:rect l="l" t="t" r="r" b="b"/>
                <a:pathLst>
                  <a:path w="141" h="1051" extrusionOk="0">
                    <a:moveTo>
                      <a:pt x="91" y="1"/>
                    </a:moveTo>
                    <a:cubicBezTo>
                      <a:pt x="91" y="61"/>
                      <a:pt x="94" y="117"/>
                      <a:pt x="94" y="177"/>
                    </a:cubicBezTo>
                    <a:cubicBezTo>
                      <a:pt x="94" y="493"/>
                      <a:pt x="60" y="785"/>
                      <a:pt x="1" y="1051"/>
                    </a:cubicBezTo>
                    <a:cubicBezTo>
                      <a:pt x="14" y="1004"/>
                      <a:pt x="140" y="522"/>
                      <a:pt x="91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" name="Google Shape;533;p22">
                <a:extLst>
                  <a:ext uri="{FF2B5EF4-FFF2-40B4-BE49-F238E27FC236}">
                    <a16:creationId xmlns:a16="http://schemas.microsoft.com/office/drawing/2014/main" id="{5BA987B8-89E9-48BF-90B0-C2AE0B18E82A}"/>
                  </a:ext>
                </a:extLst>
              </p:cNvPr>
              <p:cNvSpPr/>
              <p:nvPr/>
            </p:nvSpPr>
            <p:spPr>
              <a:xfrm>
                <a:off x="4116945" y="2067280"/>
                <a:ext cx="72732" cy="52324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964" extrusionOk="0">
                    <a:moveTo>
                      <a:pt x="1340" y="0"/>
                    </a:moveTo>
                    <a:cubicBezTo>
                      <a:pt x="834" y="160"/>
                      <a:pt x="386" y="366"/>
                      <a:pt x="190" y="628"/>
                    </a:cubicBezTo>
                    <a:cubicBezTo>
                      <a:pt x="0" y="881"/>
                      <a:pt x="290" y="963"/>
                      <a:pt x="762" y="963"/>
                    </a:cubicBezTo>
                    <a:cubicBezTo>
                      <a:pt x="834" y="963"/>
                      <a:pt x="911" y="963"/>
                      <a:pt x="994" y="960"/>
                    </a:cubicBezTo>
                    <a:cubicBezTo>
                      <a:pt x="1117" y="691"/>
                      <a:pt x="1227" y="375"/>
                      <a:pt x="1340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1" name="Google Shape;534;p22">
                <a:extLst>
                  <a:ext uri="{FF2B5EF4-FFF2-40B4-BE49-F238E27FC236}">
                    <a16:creationId xmlns:a16="http://schemas.microsoft.com/office/drawing/2014/main" id="{870D8432-38E1-4B17-9CB4-48ACFA554F1D}"/>
                  </a:ext>
                </a:extLst>
              </p:cNvPr>
              <p:cNvSpPr/>
              <p:nvPr/>
            </p:nvSpPr>
            <p:spPr>
              <a:xfrm>
                <a:off x="4170842" y="2044158"/>
                <a:ext cx="134011" cy="7528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1387" extrusionOk="0">
                    <a:moveTo>
                      <a:pt x="2466" y="1"/>
                    </a:moveTo>
                    <a:cubicBezTo>
                      <a:pt x="2466" y="1"/>
                      <a:pt x="1307" y="128"/>
                      <a:pt x="347" y="426"/>
                    </a:cubicBezTo>
                    <a:cubicBezTo>
                      <a:pt x="234" y="801"/>
                      <a:pt x="124" y="1117"/>
                      <a:pt x="1" y="1386"/>
                    </a:cubicBezTo>
                    <a:cubicBezTo>
                      <a:pt x="961" y="1339"/>
                      <a:pt x="2376" y="1054"/>
                      <a:pt x="2376" y="1054"/>
                    </a:cubicBezTo>
                    <a:lnTo>
                      <a:pt x="2376" y="1051"/>
                    </a:lnTo>
                    <a:cubicBezTo>
                      <a:pt x="2435" y="785"/>
                      <a:pt x="2469" y="493"/>
                      <a:pt x="2469" y="177"/>
                    </a:cubicBezTo>
                    <a:cubicBezTo>
                      <a:pt x="2469" y="117"/>
                      <a:pt x="2466" y="61"/>
                      <a:pt x="2466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2" name="Google Shape;535;p22">
                <a:extLst>
                  <a:ext uri="{FF2B5EF4-FFF2-40B4-BE49-F238E27FC236}">
                    <a16:creationId xmlns:a16="http://schemas.microsoft.com/office/drawing/2014/main" id="{74DE618E-B29F-4F31-8358-70FD365635BE}"/>
                  </a:ext>
                </a:extLst>
              </p:cNvPr>
              <p:cNvSpPr/>
              <p:nvPr/>
            </p:nvSpPr>
            <p:spPr>
              <a:xfrm>
                <a:off x="4285692" y="2138437"/>
                <a:ext cx="1140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20" y="1"/>
                    </a:moveTo>
                    <a:lnTo>
                      <a:pt x="20" y="1"/>
                    </a:lnTo>
                    <a:cubicBezTo>
                      <a:pt x="14" y="14"/>
                      <a:pt x="8" y="28"/>
                      <a:pt x="0" y="41"/>
                    </a:cubicBezTo>
                    <a:cubicBezTo>
                      <a:pt x="8" y="28"/>
                      <a:pt x="17" y="14"/>
                      <a:pt x="20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3" name="Google Shape;536;p22">
                <a:extLst>
                  <a:ext uri="{FF2B5EF4-FFF2-40B4-BE49-F238E27FC236}">
                    <a16:creationId xmlns:a16="http://schemas.microsoft.com/office/drawing/2014/main" id="{FAAE7C42-F0DE-40B2-848E-BDD0334B24D2}"/>
                  </a:ext>
                </a:extLst>
              </p:cNvPr>
              <p:cNvSpPr/>
              <p:nvPr/>
            </p:nvSpPr>
            <p:spPr>
              <a:xfrm>
                <a:off x="4120201" y="2150920"/>
                <a:ext cx="31644" cy="25836"/>
              </a:xfrm>
              <a:custGeom>
                <a:avLst/>
                <a:gdLst/>
                <a:ahLst/>
                <a:cxnLst/>
                <a:rect l="l" t="t" r="r" b="b"/>
                <a:pathLst>
                  <a:path w="583" h="476" extrusionOk="0">
                    <a:moveTo>
                      <a:pt x="582" y="0"/>
                    </a:moveTo>
                    <a:lnTo>
                      <a:pt x="582" y="0"/>
                    </a:lnTo>
                    <a:cubicBezTo>
                      <a:pt x="346" y="70"/>
                      <a:pt x="160" y="160"/>
                      <a:pt x="70" y="279"/>
                    </a:cubicBezTo>
                    <a:cubicBezTo>
                      <a:pt x="17" y="353"/>
                      <a:pt x="0" y="419"/>
                      <a:pt x="11" y="476"/>
                    </a:cubicBezTo>
                    <a:cubicBezTo>
                      <a:pt x="243" y="346"/>
                      <a:pt x="426" y="189"/>
                      <a:pt x="582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4" name="Google Shape;537;p22">
                <a:extLst>
                  <a:ext uri="{FF2B5EF4-FFF2-40B4-BE49-F238E27FC236}">
                    <a16:creationId xmlns:a16="http://schemas.microsoft.com/office/drawing/2014/main" id="{4CFB0AB6-1111-4416-8952-DCAED29BA6FB}"/>
                  </a:ext>
                </a:extLst>
              </p:cNvPr>
              <p:cNvSpPr/>
              <p:nvPr/>
            </p:nvSpPr>
            <p:spPr>
              <a:xfrm>
                <a:off x="4120744" y="2138111"/>
                <a:ext cx="166306" cy="57534"/>
              </a:xfrm>
              <a:custGeom>
                <a:avLst/>
                <a:gdLst/>
                <a:ahLst/>
                <a:cxnLst/>
                <a:rect l="l" t="t" r="r" b="b"/>
                <a:pathLst>
                  <a:path w="3064" h="1060" extrusionOk="0">
                    <a:moveTo>
                      <a:pt x="2914" y="0"/>
                    </a:moveTo>
                    <a:cubicBezTo>
                      <a:pt x="2498" y="0"/>
                      <a:pt x="1296" y="20"/>
                      <a:pt x="572" y="236"/>
                    </a:cubicBezTo>
                    <a:cubicBezTo>
                      <a:pt x="416" y="425"/>
                      <a:pt x="233" y="582"/>
                      <a:pt x="1" y="712"/>
                    </a:cubicBezTo>
                    <a:cubicBezTo>
                      <a:pt x="54" y="951"/>
                      <a:pt x="615" y="1060"/>
                      <a:pt x="1233" y="1060"/>
                    </a:cubicBezTo>
                    <a:cubicBezTo>
                      <a:pt x="1615" y="1060"/>
                      <a:pt x="2017" y="1020"/>
                      <a:pt x="2336" y="940"/>
                    </a:cubicBezTo>
                    <a:cubicBezTo>
                      <a:pt x="2336" y="940"/>
                      <a:pt x="2887" y="330"/>
                      <a:pt x="3039" y="47"/>
                    </a:cubicBezTo>
                    <a:cubicBezTo>
                      <a:pt x="3047" y="34"/>
                      <a:pt x="3053" y="20"/>
                      <a:pt x="3059" y="7"/>
                    </a:cubicBezTo>
                    <a:lnTo>
                      <a:pt x="3063" y="4"/>
                    </a:lnTo>
                    <a:cubicBezTo>
                      <a:pt x="3063" y="4"/>
                      <a:pt x="3010" y="0"/>
                      <a:pt x="2914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5" name="Google Shape;538;p22">
                <a:extLst>
                  <a:ext uri="{FF2B5EF4-FFF2-40B4-BE49-F238E27FC236}">
                    <a16:creationId xmlns:a16="http://schemas.microsoft.com/office/drawing/2014/main" id="{ED36669D-EBE3-4A84-A70F-8A793750D835}"/>
                  </a:ext>
                </a:extLst>
              </p:cNvPr>
              <p:cNvSpPr/>
              <p:nvPr/>
            </p:nvSpPr>
            <p:spPr>
              <a:xfrm>
                <a:off x="3632739" y="1499870"/>
                <a:ext cx="61985" cy="47167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9" extrusionOk="0">
                    <a:moveTo>
                      <a:pt x="336" y="1"/>
                    </a:moveTo>
                    <a:cubicBezTo>
                      <a:pt x="336" y="1"/>
                      <a:pt x="0" y="801"/>
                      <a:pt x="558" y="864"/>
                    </a:cubicBezTo>
                    <a:cubicBezTo>
                      <a:pt x="582" y="867"/>
                      <a:pt x="604" y="868"/>
                      <a:pt x="625" y="868"/>
                    </a:cubicBezTo>
                    <a:cubicBezTo>
                      <a:pt x="1142" y="868"/>
                      <a:pt x="1056" y="151"/>
                      <a:pt x="1056" y="151"/>
                    </a:cubicBezTo>
                    <a:lnTo>
                      <a:pt x="33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6" name="Google Shape;539;p22">
                <a:extLst>
                  <a:ext uri="{FF2B5EF4-FFF2-40B4-BE49-F238E27FC236}">
                    <a16:creationId xmlns:a16="http://schemas.microsoft.com/office/drawing/2014/main" id="{AE977270-1D9C-4106-B84A-5B7183C7181C}"/>
                  </a:ext>
                </a:extLst>
              </p:cNvPr>
              <p:cNvSpPr/>
              <p:nvPr/>
            </p:nvSpPr>
            <p:spPr>
              <a:xfrm>
                <a:off x="3836224" y="1485324"/>
                <a:ext cx="60465" cy="46733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861" extrusionOk="0">
                    <a:moveTo>
                      <a:pt x="742" y="0"/>
                    </a:moveTo>
                    <a:lnTo>
                      <a:pt x="18" y="120"/>
                    </a:lnTo>
                    <a:cubicBezTo>
                      <a:pt x="18" y="120"/>
                      <a:pt x="1" y="860"/>
                      <a:pt x="423" y="860"/>
                    </a:cubicBezTo>
                    <a:cubicBezTo>
                      <a:pt x="459" y="860"/>
                      <a:pt x="497" y="855"/>
                      <a:pt x="539" y="844"/>
                    </a:cubicBezTo>
                    <a:cubicBezTo>
                      <a:pt x="1114" y="691"/>
                      <a:pt x="742" y="0"/>
                      <a:pt x="7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7" name="Google Shape;540;p22">
                <a:extLst>
                  <a:ext uri="{FF2B5EF4-FFF2-40B4-BE49-F238E27FC236}">
                    <a16:creationId xmlns:a16="http://schemas.microsoft.com/office/drawing/2014/main" id="{92EC5A89-955F-49F0-B305-576C2ED59A3B}"/>
                  </a:ext>
                </a:extLst>
              </p:cNvPr>
              <p:cNvSpPr/>
              <p:nvPr/>
            </p:nvSpPr>
            <p:spPr>
              <a:xfrm>
                <a:off x="3548338" y="1359619"/>
                <a:ext cx="119953" cy="119790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2207" extrusionOk="0">
                    <a:moveTo>
                      <a:pt x="1112" y="0"/>
                    </a:moveTo>
                    <a:cubicBezTo>
                      <a:pt x="1082" y="0"/>
                      <a:pt x="1051" y="2"/>
                      <a:pt x="1020" y="4"/>
                    </a:cubicBezTo>
                    <a:cubicBezTo>
                      <a:pt x="456" y="48"/>
                      <a:pt x="24" y="509"/>
                      <a:pt x="4" y="1064"/>
                    </a:cubicBezTo>
                    <a:cubicBezTo>
                      <a:pt x="1" y="1104"/>
                      <a:pt x="1" y="1144"/>
                      <a:pt x="4" y="1187"/>
                    </a:cubicBezTo>
                    <a:cubicBezTo>
                      <a:pt x="48" y="1766"/>
                      <a:pt x="533" y="2206"/>
                      <a:pt x="1104" y="2206"/>
                    </a:cubicBezTo>
                    <a:cubicBezTo>
                      <a:pt x="1133" y="2206"/>
                      <a:pt x="1161" y="2205"/>
                      <a:pt x="1189" y="2203"/>
                    </a:cubicBezTo>
                    <a:cubicBezTo>
                      <a:pt x="1193" y="2203"/>
                      <a:pt x="1200" y="2203"/>
                      <a:pt x="1203" y="2200"/>
                    </a:cubicBezTo>
                    <a:cubicBezTo>
                      <a:pt x="1721" y="2153"/>
                      <a:pt x="2126" y="1751"/>
                      <a:pt x="2193" y="1256"/>
                    </a:cubicBezTo>
                    <a:cubicBezTo>
                      <a:pt x="2206" y="1180"/>
                      <a:pt x="2210" y="1097"/>
                      <a:pt x="2203" y="1017"/>
                    </a:cubicBezTo>
                    <a:cubicBezTo>
                      <a:pt x="2166" y="559"/>
                      <a:pt x="1857" y="190"/>
                      <a:pt x="1448" y="57"/>
                    </a:cubicBezTo>
                    <a:cubicBezTo>
                      <a:pt x="1343" y="20"/>
                      <a:pt x="1229" y="0"/>
                      <a:pt x="11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8" name="Google Shape;541;p22">
                <a:extLst>
                  <a:ext uri="{FF2B5EF4-FFF2-40B4-BE49-F238E27FC236}">
                    <a16:creationId xmlns:a16="http://schemas.microsoft.com/office/drawing/2014/main" id="{303C5DE0-6E1F-4620-82E7-3B9BE0660693}"/>
                  </a:ext>
                </a:extLst>
              </p:cNvPr>
              <p:cNvSpPr/>
              <p:nvPr/>
            </p:nvSpPr>
            <p:spPr>
              <a:xfrm>
                <a:off x="3548501" y="1359619"/>
                <a:ext cx="82285" cy="70941"/>
              </a:xfrm>
              <a:custGeom>
                <a:avLst/>
                <a:gdLst/>
                <a:ahLst/>
                <a:cxnLst/>
                <a:rect l="l" t="t" r="r" b="b"/>
                <a:pathLst>
                  <a:path w="1516" h="1307" extrusionOk="0">
                    <a:moveTo>
                      <a:pt x="1109" y="0"/>
                    </a:moveTo>
                    <a:cubicBezTo>
                      <a:pt x="1079" y="0"/>
                      <a:pt x="1048" y="2"/>
                      <a:pt x="1017" y="4"/>
                    </a:cubicBezTo>
                    <a:cubicBezTo>
                      <a:pt x="453" y="48"/>
                      <a:pt x="21" y="509"/>
                      <a:pt x="1" y="1064"/>
                    </a:cubicBezTo>
                    <a:cubicBezTo>
                      <a:pt x="160" y="1213"/>
                      <a:pt x="373" y="1306"/>
                      <a:pt x="616" y="1306"/>
                    </a:cubicBezTo>
                    <a:cubicBezTo>
                      <a:pt x="1114" y="1306"/>
                      <a:pt x="1516" y="905"/>
                      <a:pt x="1516" y="409"/>
                    </a:cubicBezTo>
                    <a:cubicBezTo>
                      <a:pt x="1516" y="284"/>
                      <a:pt x="1489" y="164"/>
                      <a:pt x="1445" y="57"/>
                    </a:cubicBezTo>
                    <a:cubicBezTo>
                      <a:pt x="1340" y="20"/>
                      <a:pt x="1226" y="0"/>
                      <a:pt x="11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9" name="Google Shape;542;p22">
                <a:extLst>
                  <a:ext uri="{FF2B5EF4-FFF2-40B4-BE49-F238E27FC236}">
                    <a16:creationId xmlns:a16="http://schemas.microsoft.com/office/drawing/2014/main" id="{46A9DFE1-7977-47AC-B29B-495A2578E7F0}"/>
                  </a:ext>
                </a:extLst>
              </p:cNvPr>
              <p:cNvSpPr/>
              <p:nvPr/>
            </p:nvSpPr>
            <p:spPr>
              <a:xfrm>
                <a:off x="3608206" y="1421277"/>
                <a:ext cx="59162" cy="57751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064" extrusionOk="0">
                    <a:moveTo>
                      <a:pt x="701" y="0"/>
                    </a:moveTo>
                    <a:cubicBezTo>
                      <a:pt x="316" y="0"/>
                      <a:pt x="0" y="316"/>
                      <a:pt x="0" y="705"/>
                    </a:cubicBezTo>
                    <a:cubicBezTo>
                      <a:pt x="0" y="834"/>
                      <a:pt x="37" y="957"/>
                      <a:pt x="100" y="1064"/>
                    </a:cubicBezTo>
                    <a:cubicBezTo>
                      <a:pt x="618" y="1017"/>
                      <a:pt x="1023" y="615"/>
                      <a:pt x="1090" y="120"/>
                    </a:cubicBezTo>
                    <a:cubicBezTo>
                      <a:pt x="980" y="44"/>
                      <a:pt x="844" y="0"/>
                      <a:pt x="7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" name="Google Shape;543;p22">
                <a:extLst>
                  <a:ext uri="{FF2B5EF4-FFF2-40B4-BE49-F238E27FC236}">
                    <a16:creationId xmlns:a16="http://schemas.microsoft.com/office/drawing/2014/main" id="{85D1CED7-7470-447A-B2CB-A483E485963B}"/>
                  </a:ext>
                </a:extLst>
              </p:cNvPr>
              <p:cNvSpPr/>
              <p:nvPr/>
            </p:nvSpPr>
            <p:spPr>
              <a:xfrm>
                <a:off x="3869224" y="1351206"/>
                <a:ext cx="119790" cy="119736"/>
              </a:xfrm>
              <a:custGeom>
                <a:avLst/>
                <a:gdLst/>
                <a:ahLst/>
                <a:cxnLst/>
                <a:rect l="l" t="t" r="r" b="b"/>
                <a:pathLst>
                  <a:path w="2207" h="2206" extrusionOk="0">
                    <a:moveTo>
                      <a:pt x="1099" y="1"/>
                    </a:moveTo>
                    <a:cubicBezTo>
                      <a:pt x="1073" y="1"/>
                      <a:pt x="1047" y="1"/>
                      <a:pt x="1021" y="3"/>
                    </a:cubicBezTo>
                    <a:cubicBezTo>
                      <a:pt x="456" y="46"/>
                      <a:pt x="25" y="511"/>
                      <a:pt x="1" y="1063"/>
                    </a:cubicBezTo>
                    <a:cubicBezTo>
                      <a:pt x="1" y="1106"/>
                      <a:pt x="1" y="1146"/>
                      <a:pt x="5" y="1189"/>
                    </a:cubicBezTo>
                    <a:cubicBezTo>
                      <a:pt x="49" y="1765"/>
                      <a:pt x="534" y="2205"/>
                      <a:pt x="1102" y="2205"/>
                    </a:cubicBezTo>
                    <a:cubicBezTo>
                      <a:pt x="1130" y="2205"/>
                      <a:pt x="1158" y="2204"/>
                      <a:pt x="1187" y="2202"/>
                    </a:cubicBezTo>
                    <a:lnTo>
                      <a:pt x="1204" y="2202"/>
                    </a:lnTo>
                    <a:cubicBezTo>
                      <a:pt x="1722" y="2156"/>
                      <a:pt x="2127" y="1754"/>
                      <a:pt x="2193" y="1256"/>
                    </a:cubicBezTo>
                    <a:cubicBezTo>
                      <a:pt x="2206" y="1179"/>
                      <a:pt x="2206" y="1099"/>
                      <a:pt x="2203" y="1020"/>
                    </a:cubicBezTo>
                    <a:cubicBezTo>
                      <a:pt x="2167" y="561"/>
                      <a:pt x="1858" y="189"/>
                      <a:pt x="1446" y="56"/>
                    </a:cubicBezTo>
                    <a:cubicBezTo>
                      <a:pt x="1336" y="20"/>
                      <a:pt x="1220" y="1"/>
                      <a:pt x="10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1" name="Google Shape;544;p22">
                <a:extLst>
                  <a:ext uri="{FF2B5EF4-FFF2-40B4-BE49-F238E27FC236}">
                    <a16:creationId xmlns:a16="http://schemas.microsoft.com/office/drawing/2014/main" id="{2068DB18-C0A1-4CC0-B6EA-FAA40A7A07DA}"/>
                  </a:ext>
                </a:extLst>
              </p:cNvPr>
              <p:cNvSpPr/>
              <p:nvPr/>
            </p:nvSpPr>
            <p:spPr>
              <a:xfrm>
                <a:off x="3869224" y="1351206"/>
                <a:ext cx="82502" cy="7104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309" extrusionOk="0">
                    <a:moveTo>
                      <a:pt x="1099" y="1"/>
                    </a:moveTo>
                    <a:cubicBezTo>
                      <a:pt x="1073" y="1"/>
                      <a:pt x="1047" y="1"/>
                      <a:pt x="1021" y="3"/>
                    </a:cubicBezTo>
                    <a:cubicBezTo>
                      <a:pt x="456" y="46"/>
                      <a:pt x="25" y="511"/>
                      <a:pt x="1" y="1063"/>
                    </a:cubicBezTo>
                    <a:cubicBezTo>
                      <a:pt x="160" y="1216"/>
                      <a:pt x="376" y="1308"/>
                      <a:pt x="615" y="1308"/>
                    </a:cubicBezTo>
                    <a:cubicBezTo>
                      <a:pt x="1113" y="1308"/>
                      <a:pt x="1519" y="906"/>
                      <a:pt x="1519" y="408"/>
                    </a:cubicBezTo>
                    <a:cubicBezTo>
                      <a:pt x="1519" y="285"/>
                      <a:pt x="1492" y="166"/>
                      <a:pt x="1446" y="56"/>
                    </a:cubicBezTo>
                    <a:cubicBezTo>
                      <a:pt x="1336" y="20"/>
                      <a:pt x="1220" y="1"/>
                      <a:pt x="10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" name="Google Shape;545;p22">
                <a:extLst>
                  <a:ext uri="{FF2B5EF4-FFF2-40B4-BE49-F238E27FC236}">
                    <a16:creationId xmlns:a16="http://schemas.microsoft.com/office/drawing/2014/main" id="{0CB81D2F-9CCD-4182-BA90-904F6895C38A}"/>
                  </a:ext>
                </a:extLst>
              </p:cNvPr>
              <p:cNvSpPr/>
              <p:nvPr/>
            </p:nvSpPr>
            <p:spPr>
              <a:xfrm>
                <a:off x="3929092" y="1413027"/>
                <a:ext cx="59162" cy="57697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063" extrusionOk="0">
                    <a:moveTo>
                      <a:pt x="702" y="0"/>
                    </a:moveTo>
                    <a:cubicBezTo>
                      <a:pt x="313" y="0"/>
                      <a:pt x="1" y="316"/>
                      <a:pt x="1" y="701"/>
                    </a:cubicBezTo>
                    <a:cubicBezTo>
                      <a:pt x="1" y="834"/>
                      <a:pt x="38" y="957"/>
                      <a:pt x="101" y="1063"/>
                    </a:cubicBezTo>
                    <a:cubicBezTo>
                      <a:pt x="619" y="1017"/>
                      <a:pt x="1024" y="615"/>
                      <a:pt x="1090" y="117"/>
                    </a:cubicBezTo>
                    <a:cubicBezTo>
                      <a:pt x="981" y="43"/>
                      <a:pt x="844" y="0"/>
                      <a:pt x="7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" name="Google Shape;546;p22">
                <a:extLst>
                  <a:ext uri="{FF2B5EF4-FFF2-40B4-BE49-F238E27FC236}">
                    <a16:creationId xmlns:a16="http://schemas.microsoft.com/office/drawing/2014/main" id="{4BF37B17-F992-41A3-93BE-07904737F659}"/>
                  </a:ext>
                </a:extLst>
              </p:cNvPr>
              <p:cNvSpPr/>
              <p:nvPr/>
            </p:nvSpPr>
            <p:spPr>
              <a:xfrm>
                <a:off x="3635398" y="1469421"/>
                <a:ext cx="265471" cy="44073"/>
              </a:xfrm>
              <a:custGeom>
                <a:avLst/>
                <a:gdLst/>
                <a:ahLst/>
                <a:cxnLst/>
                <a:rect l="l" t="t" r="r" b="b"/>
                <a:pathLst>
                  <a:path w="4891" h="812" extrusionOk="0">
                    <a:moveTo>
                      <a:pt x="4785" y="1"/>
                    </a:moveTo>
                    <a:cubicBezTo>
                      <a:pt x="4771" y="1"/>
                      <a:pt x="4757" y="4"/>
                      <a:pt x="4744" y="10"/>
                    </a:cubicBezTo>
                    <a:cubicBezTo>
                      <a:pt x="3687" y="497"/>
                      <a:pt x="2578" y="624"/>
                      <a:pt x="1711" y="624"/>
                    </a:cubicBezTo>
                    <a:cubicBezTo>
                      <a:pt x="785" y="624"/>
                      <a:pt x="136" y="479"/>
                      <a:pt x="123" y="476"/>
                    </a:cubicBezTo>
                    <a:cubicBezTo>
                      <a:pt x="117" y="475"/>
                      <a:pt x="110" y="474"/>
                      <a:pt x="104" y="474"/>
                    </a:cubicBezTo>
                    <a:cubicBezTo>
                      <a:pt x="61" y="474"/>
                      <a:pt x="19" y="503"/>
                      <a:pt x="11" y="548"/>
                    </a:cubicBezTo>
                    <a:cubicBezTo>
                      <a:pt x="1" y="599"/>
                      <a:pt x="31" y="648"/>
                      <a:pt x="80" y="658"/>
                    </a:cubicBezTo>
                    <a:cubicBezTo>
                      <a:pt x="94" y="662"/>
                      <a:pt x="758" y="811"/>
                      <a:pt x="1708" y="811"/>
                    </a:cubicBezTo>
                    <a:cubicBezTo>
                      <a:pt x="2599" y="811"/>
                      <a:pt x="3738" y="682"/>
                      <a:pt x="4824" y="180"/>
                    </a:cubicBezTo>
                    <a:cubicBezTo>
                      <a:pt x="4871" y="160"/>
                      <a:pt x="4891" y="104"/>
                      <a:pt x="4871" y="57"/>
                    </a:cubicBezTo>
                    <a:cubicBezTo>
                      <a:pt x="4853" y="21"/>
                      <a:pt x="4820" y="1"/>
                      <a:pt x="47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" name="Google Shape;547;p22">
                <a:extLst>
                  <a:ext uri="{FF2B5EF4-FFF2-40B4-BE49-F238E27FC236}">
                    <a16:creationId xmlns:a16="http://schemas.microsoft.com/office/drawing/2014/main" id="{E1AEFEB4-C9E0-4DB8-AD4B-6C589382BBB7}"/>
                  </a:ext>
                </a:extLst>
              </p:cNvPr>
              <p:cNvSpPr/>
              <p:nvPr/>
            </p:nvSpPr>
            <p:spPr>
              <a:xfrm>
                <a:off x="3476421" y="1479190"/>
                <a:ext cx="87495" cy="70886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306" extrusionOk="0">
                    <a:moveTo>
                      <a:pt x="804" y="0"/>
                    </a:moveTo>
                    <a:cubicBezTo>
                      <a:pt x="359" y="0"/>
                      <a:pt x="0" y="293"/>
                      <a:pt x="0" y="655"/>
                    </a:cubicBezTo>
                    <a:cubicBezTo>
                      <a:pt x="0" y="1013"/>
                      <a:pt x="359" y="1305"/>
                      <a:pt x="804" y="1305"/>
                    </a:cubicBezTo>
                    <a:cubicBezTo>
                      <a:pt x="1249" y="1305"/>
                      <a:pt x="1611" y="1013"/>
                      <a:pt x="1611" y="655"/>
                    </a:cubicBezTo>
                    <a:cubicBezTo>
                      <a:pt x="1611" y="293"/>
                      <a:pt x="1249" y="0"/>
                      <a:pt x="804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" name="Google Shape;548;p22">
                <a:extLst>
                  <a:ext uri="{FF2B5EF4-FFF2-40B4-BE49-F238E27FC236}">
                    <a16:creationId xmlns:a16="http://schemas.microsoft.com/office/drawing/2014/main" id="{DC0CCC9D-BBB6-4F8F-9887-CCFFD55F751E}"/>
                  </a:ext>
                </a:extLst>
              </p:cNvPr>
              <p:cNvSpPr/>
              <p:nvPr/>
            </p:nvSpPr>
            <p:spPr>
              <a:xfrm>
                <a:off x="3983694" y="1451021"/>
                <a:ext cx="87712" cy="70724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1303" extrusionOk="0">
                    <a:moveTo>
                      <a:pt x="808" y="1"/>
                    </a:moveTo>
                    <a:cubicBezTo>
                      <a:pt x="363" y="1"/>
                      <a:pt x="1" y="294"/>
                      <a:pt x="1" y="652"/>
                    </a:cubicBezTo>
                    <a:cubicBezTo>
                      <a:pt x="1" y="1014"/>
                      <a:pt x="363" y="1303"/>
                      <a:pt x="808" y="1303"/>
                    </a:cubicBezTo>
                    <a:cubicBezTo>
                      <a:pt x="1253" y="1303"/>
                      <a:pt x="1615" y="1014"/>
                      <a:pt x="1615" y="652"/>
                    </a:cubicBezTo>
                    <a:cubicBezTo>
                      <a:pt x="1615" y="294"/>
                      <a:pt x="1253" y="1"/>
                      <a:pt x="808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D550199D-1ADD-4DE3-AA74-3FB049FB1891}"/>
              </a:ext>
            </a:extLst>
          </p:cNvPr>
          <p:cNvGrpSpPr/>
          <p:nvPr/>
        </p:nvGrpSpPr>
        <p:grpSpPr>
          <a:xfrm>
            <a:off x="2693261" y="3850403"/>
            <a:ext cx="6805477" cy="2372150"/>
            <a:chOff x="2558783" y="970405"/>
            <a:chExt cx="5394193" cy="2011000"/>
          </a:xfrm>
        </p:grpSpPr>
        <p:sp>
          <p:nvSpPr>
            <p:cNvPr id="49" name="السوال الثاني">
              <a:extLst>
                <a:ext uri="{FF2B5EF4-FFF2-40B4-BE49-F238E27FC236}">
                  <a16:creationId xmlns:a16="http://schemas.microsoft.com/office/drawing/2014/main" id="{12007D3A-6A85-46A7-973B-070ECA961B07}"/>
                </a:ext>
              </a:extLst>
            </p:cNvPr>
            <p:cNvSpPr/>
            <p:nvPr/>
          </p:nvSpPr>
          <p:spPr>
            <a:xfrm>
              <a:off x="2558783" y="970405"/>
              <a:ext cx="5394193" cy="2011000"/>
            </a:xfrm>
            <a:prstGeom prst="roundRect">
              <a:avLst>
                <a:gd name="adj" fmla="val 8870"/>
              </a:avLst>
            </a:prstGeom>
            <a:solidFill>
              <a:srgbClr val="FFFFFF"/>
            </a:solidFill>
            <a:ln w="57150">
              <a:solidFill>
                <a:srgbClr val="996600"/>
              </a:solidFill>
              <a:prstDash val="dash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825500" rtl="1">
                <a:defRPr sz="5000">
                  <a:solidFill>
                    <a:srgbClr val="004D6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75" dirty="0"/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6A4D61BF-3352-4F40-9E95-5A4966F30041}"/>
                </a:ext>
              </a:extLst>
            </p:cNvPr>
            <p:cNvSpPr txBox="1"/>
            <p:nvPr/>
          </p:nvSpPr>
          <p:spPr>
            <a:xfrm>
              <a:off x="2642292" y="1169416"/>
              <a:ext cx="5207737" cy="1487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ar-OM"/>
              </a:defPPr>
              <a:lvl1pPr>
                <a:defRPr sz="5400" b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SA" dirty="0"/>
                <a:t>قماشا : </a:t>
              </a:r>
              <a:r>
                <a:rPr lang="ar-SA" u="sng" dirty="0"/>
                <a:t>تمييز ذات </a:t>
              </a:r>
              <a:r>
                <a:rPr lang="ar-SA" dirty="0"/>
                <a:t>منصوب و علامة نصبه الفتحة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383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hlinkClick r:id="rId2" action="ppaction://hlinksldjump"/>
            <a:extLst>
              <a:ext uri="{FF2B5EF4-FFF2-40B4-BE49-F238E27FC236}">
                <a16:creationId xmlns:a16="http://schemas.microsoft.com/office/drawing/2014/main" id="{80582080-0D0D-4AA7-8D78-481984817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1914" y="5036478"/>
            <a:ext cx="645458" cy="888581"/>
          </a:xfrm>
          <a:prstGeom prst="rect">
            <a:avLst/>
          </a:prstGeom>
        </p:spPr>
      </p:pic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B22F8B52-4B77-48D0-BDC6-1EC5B2C7FC5A}"/>
              </a:ext>
            </a:extLst>
          </p:cNvPr>
          <p:cNvGrpSpPr/>
          <p:nvPr/>
        </p:nvGrpSpPr>
        <p:grpSpPr>
          <a:xfrm>
            <a:off x="3793050" y="1010810"/>
            <a:ext cx="6956677" cy="2184972"/>
            <a:chOff x="2558783" y="970405"/>
            <a:chExt cx="5394193" cy="2356531"/>
          </a:xfrm>
        </p:grpSpPr>
        <p:sp>
          <p:nvSpPr>
            <p:cNvPr id="12" name="السوال الثاني">
              <a:extLst>
                <a:ext uri="{FF2B5EF4-FFF2-40B4-BE49-F238E27FC236}">
                  <a16:creationId xmlns:a16="http://schemas.microsoft.com/office/drawing/2014/main" id="{E4C7EFAE-0FF1-458A-BF30-72D6D0BE7009}"/>
                </a:ext>
              </a:extLst>
            </p:cNvPr>
            <p:cNvSpPr/>
            <p:nvPr/>
          </p:nvSpPr>
          <p:spPr>
            <a:xfrm>
              <a:off x="2558783" y="970405"/>
              <a:ext cx="5394193" cy="2011000"/>
            </a:xfrm>
            <a:prstGeom prst="roundRect">
              <a:avLst>
                <a:gd name="adj" fmla="val 8870"/>
              </a:avLst>
            </a:prstGeom>
            <a:solidFill>
              <a:srgbClr val="FFFFFF"/>
            </a:solidFill>
            <a:ln w="57150">
              <a:solidFill>
                <a:schemeClr val="accent4">
                  <a:lumMod val="50000"/>
                </a:schemeClr>
              </a:solidFill>
              <a:prstDash val="dash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825500" rtl="1">
                <a:defRPr sz="5000">
                  <a:solidFill>
                    <a:srgbClr val="004D6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75" dirty="0"/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63F46883-041A-455B-9827-357BD6091F02}"/>
                </a:ext>
              </a:extLst>
            </p:cNvPr>
            <p:cNvSpPr txBox="1"/>
            <p:nvPr/>
          </p:nvSpPr>
          <p:spPr>
            <a:xfrm>
              <a:off x="2572038" y="1194485"/>
              <a:ext cx="5228684" cy="21324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4400" dirty="0"/>
                <a:t>س/ باع التاجر تنكةً زيتًا . عين المميز و </a:t>
              </a:r>
              <a:r>
                <a:rPr lang="ar-SA" sz="4400" dirty="0" err="1"/>
                <a:t>و</a:t>
              </a:r>
              <a:r>
                <a:rPr lang="ar-SA" sz="4400" dirty="0"/>
                <a:t> أعربيه في الجملة السابقة </a:t>
              </a:r>
            </a:p>
          </p:txBody>
        </p: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DFE4E907-5528-4B53-8051-7B9BD8107A1C}"/>
              </a:ext>
            </a:extLst>
          </p:cNvPr>
          <p:cNvGrpSpPr/>
          <p:nvPr/>
        </p:nvGrpSpPr>
        <p:grpSpPr>
          <a:xfrm>
            <a:off x="1721952" y="876675"/>
            <a:ext cx="2100343" cy="1823482"/>
            <a:chOff x="6913796" y="1090145"/>
            <a:chExt cx="2100343" cy="1823482"/>
          </a:xfrm>
        </p:grpSpPr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EF65F897-0A1F-4948-A6E3-5AC6542A0FBD}"/>
                </a:ext>
              </a:extLst>
            </p:cNvPr>
            <p:cNvGrpSpPr/>
            <p:nvPr/>
          </p:nvGrpSpPr>
          <p:grpSpPr>
            <a:xfrm>
              <a:off x="6913796" y="1090145"/>
              <a:ext cx="2100343" cy="1823482"/>
              <a:chOff x="-187019" y="18382"/>
              <a:chExt cx="5795003" cy="4740401"/>
            </a:xfrm>
          </p:grpSpPr>
          <p:pic>
            <p:nvPicPr>
              <p:cNvPr id="32" name="Picture 6" descr="Fireworks PNG Clip Art​ | Gallery Yopriceville - High-Quality Images and  Transparent PNG Free Clipart">
                <a:extLst>
                  <a:ext uri="{FF2B5EF4-FFF2-40B4-BE49-F238E27FC236}">
                    <a16:creationId xmlns:a16="http://schemas.microsoft.com/office/drawing/2014/main" id="{3CF3A9DF-EB21-4B20-8E78-C1ED4CCC61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7019" y="18382"/>
                <a:ext cx="5795003" cy="3891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2" descr="ظرف ، رسالة ، بريد ، اكتب ، ورقة ، إرسال ، الاتصالات ، اتصل ، قديم ، اعمال  ، زاهى الألوان | Pikist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A632299-6E5D-4A6A-8357-3B00E816BA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03" y="384716"/>
                <a:ext cx="4496919" cy="43740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oogle Shape;500;p22">
              <a:extLst>
                <a:ext uri="{FF2B5EF4-FFF2-40B4-BE49-F238E27FC236}">
                  <a16:creationId xmlns:a16="http://schemas.microsoft.com/office/drawing/2014/main" id="{E7511FE4-458E-4FE0-983F-6F2505AD10B8}"/>
                </a:ext>
              </a:extLst>
            </p:cNvPr>
            <p:cNvGrpSpPr/>
            <p:nvPr/>
          </p:nvGrpSpPr>
          <p:grpSpPr>
            <a:xfrm>
              <a:off x="8350173" y="2146909"/>
              <a:ext cx="497890" cy="681730"/>
              <a:chOff x="4836718" y="719374"/>
              <a:chExt cx="1180952" cy="1617007"/>
            </a:xfrm>
          </p:grpSpPr>
          <p:sp>
            <p:nvSpPr>
              <p:cNvPr id="17" name="Google Shape;501;p22">
                <a:extLst>
                  <a:ext uri="{FF2B5EF4-FFF2-40B4-BE49-F238E27FC236}">
                    <a16:creationId xmlns:a16="http://schemas.microsoft.com/office/drawing/2014/main" id="{78E9A39D-196F-433E-AE4E-66B873850FDB}"/>
                  </a:ext>
                </a:extLst>
              </p:cNvPr>
              <p:cNvSpPr/>
              <p:nvPr/>
            </p:nvSpPr>
            <p:spPr>
              <a:xfrm>
                <a:off x="4836718" y="719374"/>
                <a:ext cx="1180952" cy="1617007"/>
              </a:xfrm>
              <a:custGeom>
                <a:avLst/>
                <a:gdLst/>
                <a:ahLst/>
                <a:cxnLst/>
                <a:rect l="l" t="t" r="r" b="b"/>
                <a:pathLst>
                  <a:path w="16014" h="21927" extrusionOk="0">
                    <a:moveTo>
                      <a:pt x="8367" y="0"/>
                    </a:moveTo>
                    <a:cubicBezTo>
                      <a:pt x="8320" y="0"/>
                      <a:pt x="8272" y="0"/>
                      <a:pt x="8225" y="1"/>
                    </a:cubicBezTo>
                    <a:lnTo>
                      <a:pt x="8208" y="1"/>
                    </a:lnTo>
                    <a:cubicBezTo>
                      <a:pt x="8185" y="1"/>
                      <a:pt x="8158" y="4"/>
                      <a:pt x="8135" y="4"/>
                    </a:cubicBezTo>
                    <a:lnTo>
                      <a:pt x="8069" y="4"/>
                    </a:lnTo>
                    <a:lnTo>
                      <a:pt x="8032" y="7"/>
                    </a:lnTo>
                    <a:cubicBezTo>
                      <a:pt x="7264" y="27"/>
                      <a:pt x="6507" y="110"/>
                      <a:pt x="5777" y="257"/>
                    </a:cubicBezTo>
                    <a:cubicBezTo>
                      <a:pt x="5245" y="359"/>
                      <a:pt x="4737" y="496"/>
                      <a:pt x="4272" y="658"/>
                    </a:cubicBezTo>
                    <a:cubicBezTo>
                      <a:pt x="3428" y="947"/>
                      <a:pt x="2691" y="1326"/>
                      <a:pt x="2083" y="1781"/>
                    </a:cubicBezTo>
                    <a:cubicBezTo>
                      <a:pt x="1365" y="2319"/>
                      <a:pt x="827" y="2964"/>
                      <a:pt x="482" y="3697"/>
                    </a:cubicBezTo>
                    <a:cubicBezTo>
                      <a:pt x="157" y="4379"/>
                      <a:pt x="0" y="5129"/>
                      <a:pt x="17" y="5937"/>
                    </a:cubicBezTo>
                    <a:cubicBezTo>
                      <a:pt x="17" y="5973"/>
                      <a:pt x="20" y="6009"/>
                      <a:pt x="20" y="6049"/>
                    </a:cubicBezTo>
                    <a:lnTo>
                      <a:pt x="20" y="6062"/>
                    </a:lnTo>
                    <a:cubicBezTo>
                      <a:pt x="24" y="6093"/>
                      <a:pt x="24" y="6122"/>
                      <a:pt x="27" y="6153"/>
                    </a:cubicBezTo>
                    <a:lnTo>
                      <a:pt x="27" y="6176"/>
                    </a:lnTo>
                    <a:lnTo>
                      <a:pt x="27" y="6182"/>
                    </a:lnTo>
                    <a:cubicBezTo>
                      <a:pt x="30" y="6205"/>
                      <a:pt x="30" y="6232"/>
                      <a:pt x="34" y="6255"/>
                    </a:cubicBezTo>
                    <a:cubicBezTo>
                      <a:pt x="34" y="6268"/>
                      <a:pt x="34" y="6279"/>
                      <a:pt x="37" y="6292"/>
                    </a:cubicBezTo>
                    <a:lnTo>
                      <a:pt x="37" y="6298"/>
                    </a:lnTo>
                    <a:cubicBezTo>
                      <a:pt x="37" y="6318"/>
                      <a:pt x="40" y="6338"/>
                      <a:pt x="40" y="6355"/>
                    </a:cubicBezTo>
                    <a:cubicBezTo>
                      <a:pt x="43" y="6372"/>
                      <a:pt x="43" y="6388"/>
                      <a:pt x="47" y="6404"/>
                    </a:cubicBezTo>
                    <a:cubicBezTo>
                      <a:pt x="47" y="6421"/>
                      <a:pt x="50" y="6438"/>
                      <a:pt x="54" y="6455"/>
                    </a:cubicBezTo>
                    <a:cubicBezTo>
                      <a:pt x="54" y="6471"/>
                      <a:pt x="57" y="6487"/>
                      <a:pt x="57" y="6504"/>
                    </a:cubicBezTo>
                    <a:cubicBezTo>
                      <a:pt x="60" y="6524"/>
                      <a:pt x="63" y="6541"/>
                      <a:pt x="67" y="6561"/>
                    </a:cubicBezTo>
                    <a:lnTo>
                      <a:pt x="67" y="6567"/>
                    </a:lnTo>
                    <a:cubicBezTo>
                      <a:pt x="67" y="6577"/>
                      <a:pt x="70" y="6587"/>
                      <a:pt x="70" y="6597"/>
                    </a:cubicBezTo>
                    <a:cubicBezTo>
                      <a:pt x="77" y="6637"/>
                      <a:pt x="80" y="6674"/>
                      <a:pt x="87" y="6707"/>
                    </a:cubicBezTo>
                    <a:lnTo>
                      <a:pt x="87" y="6711"/>
                    </a:lnTo>
                    <a:cubicBezTo>
                      <a:pt x="296" y="7926"/>
                      <a:pt x="937" y="8514"/>
                      <a:pt x="1439" y="8793"/>
                    </a:cubicBezTo>
                    <a:cubicBezTo>
                      <a:pt x="1874" y="9035"/>
                      <a:pt x="2375" y="9158"/>
                      <a:pt x="2964" y="9158"/>
                    </a:cubicBezTo>
                    <a:cubicBezTo>
                      <a:pt x="3033" y="9158"/>
                      <a:pt x="3106" y="9155"/>
                      <a:pt x="3179" y="9152"/>
                    </a:cubicBezTo>
                    <a:lnTo>
                      <a:pt x="3179" y="9152"/>
                    </a:lnTo>
                    <a:cubicBezTo>
                      <a:pt x="3010" y="9474"/>
                      <a:pt x="2884" y="9843"/>
                      <a:pt x="2804" y="10258"/>
                    </a:cubicBezTo>
                    <a:cubicBezTo>
                      <a:pt x="2784" y="10378"/>
                      <a:pt x="2764" y="10493"/>
                      <a:pt x="2754" y="10606"/>
                    </a:cubicBezTo>
                    <a:cubicBezTo>
                      <a:pt x="2585" y="12038"/>
                      <a:pt x="3149" y="12895"/>
                      <a:pt x="3654" y="13363"/>
                    </a:cubicBezTo>
                    <a:cubicBezTo>
                      <a:pt x="3887" y="13579"/>
                      <a:pt x="4159" y="13762"/>
                      <a:pt x="4465" y="13908"/>
                    </a:cubicBezTo>
                    <a:cubicBezTo>
                      <a:pt x="4013" y="13912"/>
                      <a:pt x="3581" y="13985"/>
                      <a:pt x="3189" y="14120"/>
                    </a:cubicBezTo>
                    <a:cubicBezTo>
                      <a:pt x="2700" y="14293"/>
                      <a:pt x="2262" y="14569"/>
                      <a:pt x="1891" y="14938"/>
                    </a:cubicBezTo>
                    <a:cubicBezTo>
                      <a:pt x="1525" y="15300"/>
                      <a:pt x="1223" y="15755"/>
                      <a:pt x="987" y="16290"/>
                    </a:cubicBezTo>
                    <a:lnTo>
                      <a:pt x="983" y="16293"/>
                    </a:lnTo>
                    <a:cubicBezTo>
                      <a:pt x="974" y="16320"/>
                      <a:pt x="963" y="16343"/>
                      <a:pt x="954" y="16369"/>
                    </a:cubicBezTo>
                    <a:cubicBezTo>
                      <a:pt x="943" y="16389"/>
                      <a:pt x="937" y="16409"/>
                      <a:pt x="927" y="16432"/>
                    </a:cubicBezTo>
                    <a:lnTo>
                      <a:pt x="920" y="16446"/>
                    </a:lnTo>
                    <a:cubicBezTo>
                      <a:pt x="914" y="16466"/>
                      <a:pt x="904" y="16489"/>
                      <a:pt x="897" y="16512"/>
                    </a:cubicBezTo>
                    <a:lnTo>
                      <a:pt x="894" y="16522"/>
                    </a:lnTo>
                    <a:cubicBezTo>
                      <a:pt x="884" y="16545"/>
                      <a:pt x="877" y="16569"/>
                      <a:pt x="871" y="16588"/>
                    </a:cubicBezTo>
                    <a:lnTo>
                      <a:pt x="864" y="16608"/>
                    </a:lnTo>
                    <a:cubicBezTo>
                      <a:pt x="857" y="16628"/>
                      <a:pt x="851" y="16645"/>
                      <a:pt x="844" y="16665"/>
                    </a:cubicBezTo>
                    <a:cubicBezTo>
                      <a:pt x="545" y="17602"/>
                      <a:pt x="664" y="18535"/>
                      <a:pt x="1193" y="19359"/>
                    </a:cubicBezTo>
                    <a:cubicBezTo>
                      <a:pt x="1631" y="20039"/>
                      <a:pt x="2352" y="20634"/>
                      <a:pt x="3278" y="21083"/>
                    </a:cubicBezTo>
                    <a:cubicBezTo>
                      <a:pt x="4089" y="21474"/>
                      <a:pt x="5029" y="21741"/>
                      <a:pt x="6006" y="21860"/>
                    </a:cubicBezTo>
                    <a:lnTo>
                      <a:pt x="6009" y="21860"/>
                    </a:lnTo>
                    <a:cubicBezTo>
                      <a:pt x="6033" y="21863"/>
                      <a:pt x="6053" y="21867"/>
                      <a:pt x="6076" y="21870"/>
                    </a:cubicBezTo>
                    <a:lnTo>
                      <a:pt x="6079" y="21870"/>
                    </a:lnTo>
                    <a:cubicBezTo>
                      <a:pt x="6099" y="21870"/>
                      <a:pt x="6122" y="21873"/>
                      <a:pt x="6142" y="21877"/>
                    </a:cubicBezTo>
                    <a:lnTo>
                      <a:pt x="6152" y="21877"/>
                    </a:lnTo>
                    <a:cubicBezTo>
                      <a:pt x="6168" y="21880"/>
                      <a:pt x="6188" y="21880"/>
                      <a:pt x="6205" y="21883"/>
                    </a:cubicBezTo>
                    <a:lnTo>
                      <a:pt x="6222" y="21883"/>
                    </a:lnTo>
                    <a:cubicBezTo>
                      <a:pt x="6238" y="21887"/>
                      <a:pt x="6258" y="21887"/>
                      <a:pt x="6275" y="21890"/>
                    </a:cubicBezTo>
                    <a:lnTo>
                      <a:pt x="6292" y="21890"/>
                    </a:lnTo>
                    <a:cubicBezTo>
                      <a:pt x="6308" y="21893"/>
                      <a:pt x="6328" y="21893"/>
                      <a:pt x="6344" y="21897"/>
                    </a:cubicBezTo>
                    <a:lnTo>
                      <a:pt x="6364" y="21897"/>
                    </a:lnTo>
                    <a:cubicBezTo>
                      <a:pt x="6381" y="21900"/>
                      <a:pt x="6398" y="21900"/>
                      <a:pt x="6415" y="21900"/>
                    </a:cubicBezTo>
                    <a:lnTo>
                      <a:pt x="6444" y="21903"/>
                    </a:lnTo>
                    <a:cubicBezTo>
                      <a:pt x="6458" y="21903"/>
                      <a:pt x="6471" y="21906"/>
                      <a:pt x="6481" y="21906"/>
                    </a:cubicBezTo>
                    <a:cubicBezTo>
                      <a:pt x="6504" y="21906"/>
                      <a:pt x="6527" y="21910"/>
                      <a:pt x="6551" y="21910"/>
                    </a:cubicBezTo>
                    <a:cubicBezTo>
                      <a:pt x="6737" y="21923"/>
                      <a:pt x="6930" y="21926"/>
                      <a:pt x="7122" y="21926"/>
                    </a:cubicBezTo>
                    <a:cubicBezTo>
                      <a:pt x="7786" y="21926"/>
                      <a:pt x="8494" y="21860"/>
                      <a:pt x="9191" y="21734"/>
                    </a:cubicBezTo>
                    <a:cubicBezTo>
                      <a:pt x="10234" y="21541"/>
                      <a:pt x="11201" y="21226"/>
                      <a:pt x="12064" y="20790"/>
                    </a:cubicBezTo>
                    <a:cubicBezTo>
                      <a:pt x="13094" y="20272"/>
                      <a:pt x="13934" y="19605"/>
                      <a:pt x="14563" y="18804"/>
                    </a:cubicBezTo>
                    <a:cubicBezTo>
                      <a:pt x="15300" y="17867"/>
                      <a:pt x="15731" y="16768"/>
                      <a:pt x="15848" y="15539"/>
                    </a:cubicBezTo>
                    <a:cubicBezTo>
                      <a:pt x="16013" y="13792"/>
                      <a:pt x="15754" y="12287"/>
                      <a:pt x="15074" y="11071"/>
                    </a:cubicBezTo>
                    <a:cubicBezTo>
                      <a:pt x="14642" y="10301"/>
                      <a:pt x="14111" y="9773"/>
                      <a:pt x="13698" y="9424"/>
                    </a:cubicBezTo>
                    <a:cubicBezTo>
                      <a:pt x="13738" y="9381"/>
                      <a:pt x="13778" y="9331"/>
                      <a:pt x="13818" y="9282"/>
                    </a:cubicBezTo>
                    <a:lnTo>
                      <a:pt x="13821" y="9274"/>
                    </a:lnTo>
                    <a:cubicBezTo>
                      <a:pt x="13851" y="9238"/>
                      <a:pt x="13878" y="9202"/>
                      <a:pt x="13908" y="9162"/>
                    </a:cubicBezTo>
                    <a:lnTo>
                      <a:pt x="13918" y="9148"/>
                    </a:lnTo>
                    <a:cubicBezTo>
                      <a:pt x="13928" y="9135"/>
                      <a:pt x="13934" y="9125"/>
                      <a:pt x="13941" y="9115"/>
                    </a:cubicBezTo>
                    <a:cubicBezTo>
                      <a:pt x="13948" y="9105"/>
                      <a:pt x="13954" y="9098"/>
                      <a:pt x="13961" y="9092"/>
                    </a:cubicBezTo>
                    <a:lnTo>
                      <a:pt x="13961" y="9089"/>
                    </a:lnTo>
                    <a:cubicBezTo>
                      <a:pt x="13971" y="9075"/>
                      <a:pt x="13981" y="9058"/>
                      <a:pt x="13991" y="9046"/>
                    </a:cubicBezTo>
                    <a:cubicBezTo>
                      <a:pt x="14001" y="9035"/>
                      <a:pt x="14008" y="9022"/>
                      <a:pt x="14014" y="9012"/>
                    </a:cubicBezTo>
                    <a:cubicBezTo>
                      <a:pt x="14020" y="9002"/>
                      <a:pt x="14028" y="8995"/>
                      <a:pt x="14034" y="8986"/>
                    </a:cubicBezTo>
                    <a:cubicBezTo>
                      <a:pt x="14040" y="8972"/>
                      <a:pt x="14051" y="8959"/>
                      <a:pt x="14060" y="8943"/>
                    </a:cubicBezTo>
                    <a:lnTo>
                      <a:pt x="14074" y="8926"/>
                    </a:lnTo>
                    <a:cubicBezTo>
                      <a:pt x="14084" y="8906"/>
                      <a:pt x="14097" y="8886"/>
                      <a:pt x="14111" y="8866"/>
                    </a:cubicBezTo>
                    <a:lnTo>
                      <a:pt x="14124" y="8849"/>
                    </a:lnTo>
                    <a:cubicBezTo>
                      <a:pt x="14134" y="8833"/>
                      <a:pt x="14147" y="8813"/>
                      <a:pt x="14157" y="8793"/>
                    </a:cubicBezTo>
                    <a:lnTo>
                      <a:pt x="14164" y="8783"/>
                    </a:lnTo>
                    <a:cubicBezTo>
                      <a:pt x="14177" y="8759"/>
                      <a:pt x="14193" y="8736"/>
                      <a:pt x="14207" y="8713"/>
                    </a:cubicBezTo>
                    <a:lnTo>
                      <a:pt x="14210" y="8707"/>
                    </a:lnTo>
                    <a:cubicBezTo>
                      <a:pt x="14224" y="8684"/>
                      <a:pt x="14236" y="8660"/>
                      <a:pt x="14250" y="8637"/>
                    </a:cubicBezTo>
                    <a:lnTo>
                      <a:pt x="14256" y="8630"/>
                    </a:lnTo>
                    <a:cubicBezTo>
                      <a:pt x="14287" y="8577"/>
                      <a:pt x="14313" y="8524"/>
                      <a:pt x="14343" y="8471"/>
                    </a:cubicBezTo>
                    <a:lnTo>
                      <a:pt x="14346" y="8468"/>
                    </a:lnTo>
                    <a:cubicBezTo>
                      <a:pt x="14572" y="8039"/>
                      <a:pt x="14758" y="7554"/>
                      <a:pt x="14897" y="7022"/>
                    </a:cubicBezTo>
                    <a:lnTo>
                      <a:pt x="14901" y="7016"/>
                    </a:lnTo>
                    <a:lnTo>
                      <a:pt x="14931" y="6896"/>
                    </a:lnTo>
                    <a:lnTo>
                      <a:pt x="14931" y="6893"/>
                    </a:lnTo>
                    <a:cubicBezTo>
                      <a:pt x="14941" y="6856"/>
                      <a:pt x="14951" y="6817"/>
                      <a:pt x="14957" y="6780"/>
                    </a:cubicBezTo>
                    <a:lnTo>
                      <a:pt x="14964" y="6757"/>
                    </a:lnTo>
                    <a:cubicBezTo>
                      <a:pt x="14974" y="6717"/>
                      <a:pt x="14981" y="6677"/>
                      <a:pt x="14991" y="6637"/>
                    </a:cubicBezTo>
                    <a:cubicBezTo>
                      <a:pt x="15144" y="5940"/>
                      <a:pt x="15136" y="5225"/>
                      <a:pt x="14971" y="4522"/>
                    </a:cubicBezTo>
                    <a:cubicBezTo>
                      <a:pt x="14814" y="3850"/>
                      <a:pt x="14523" y="3213"/>
                      <a:pt x="14104" y="2625"/>
                    </a:cubicBezTo>
                    <a:cubicBezTo>
                      <a:pt x="13091" y="1210"/>
                      <a:pt x="11460" y="277"/>
                      <a:pt x="9630" y="64"/>
                    </a:cubicBezTo>
                    <a:cubicBezTo>
                      <a:pt x="9536" y="50"/>
                      <a:pt x="9453" y="44"/>
                      <a:pt x="9374" y="37"/>
                    </a:cubicBezTo>
                    <a:cubicBezTo>
                      <a:pt x="9053" y="11"/>
                      <a:pt x="8713" y="0"/>
                      <a:pt x="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dir="19200000" algn="bl" rotWithShape="0">
                  <a:srgbClr val="000000">
                    <a:alpha val="21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8" name="Google Shape;502;p22">
                <a:extLst>
                  <a:ext uri="{FF2B5EF4-FFF2-40B4-BE49-F238E27FC236}">
                    <a16:creationId xmlns:a16="http://schemas.microsoft.com/office/drawing/2014/main" id="{CF02B41D-1AB3-478E-B2FA-26C399ADC002}"/>
                  </a:ext>
                </a:extLst>
              </p:cNvPr>
              <p:cNvSpPr/>
              <p:nvPr/>
            </p:nvSpPr>
            <p:spPr>
              <a:xfrm>
                <a:off x="5884639" y="1361174"/>
                <a:ext cx="74" cy="295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1"/>
                    </a:move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9" name="Google Shape;503;p22">
                <a:extLst>
                  <a:ext uri="{FF2B5EF4-FFF2-40B4-BE49-F238E27FC236}">
                    <a16:creationId xmlns:a16="http://schemas.microsoft.com/office/drawing/2014/main" id="{C084CA46-AD2C-464D-BAED-FA0027130983}"/>
                  </a:ext>
                </a:extLst>
              </p:cNvPr>
              <p:cNvSpPr/>
              <p:nvPr/>
            </p:nvSpPr>
            <p:spPr>
              <a:xfrm>
                <a:off x="4911939" y="788694"/>
                <a:ext cx="1049908" cy="1467231"/>
              </a:xfrm>
              <a:custGeom>
                <a:avLst/>
                <a:gdLst/>
                <a:ahLst/>
                <a:cxnLst/>
                <a:rect l="l" t="t" r="r" b="b"/>
                <a:pathLst>
                  <a:path w="14237" h="19896" extrusionOk="0">
                    <a:moveTo>
                      <a:pt x="7383" y="0"/>
                    </a:moveTo>
                    <a:cubicBezTo>
                      <a:pt x="7084" y="0"/>
                      <a:pt x="6774" y="11"/>
                      <a:pt x="6457" y="34"/>
                    </a:cubicBezTo>
                    <a:cubicBezTo>
                      <a:pt x="5965" y="71"/>
                      <a:pt x="5458" y="137"/>
                      <a:pt x="4953" y="237"/>
                    </a:cubicBezTo>
                    <a:cubicBezTo>
                      <a:pt x="4487" y="330"/>
                      <a:pt x="4026" y="449"/>
                      <a:pt x="3581" y="602"/>
                    </a:cubicBezTo>
                    <a:cubicBezTo>
                      <a:pt x="2183" y="1083"/>
                      <a:pt x="960" y="1888"/>
                      <a:pt x="379" y="3116"/>
                    </a:cubicBezTo>
                    <a:cubicBezTo>
                      <a:pt x="133" y="3634"/>
                      <a:pt x="0" y="4226"/>
                      <a:pt x="14" y="4900"/>
                    </a:cubicBezTo>
                    <a:cubicBezTo>
                      <a:pt x="17" y="5129"/>
                      <a:pt x="37" y="5335"/>
                      <a:pt x="70" y="5521"/>
                    </a:cubicBezTo>
                    <a:cubicBezTo>
                      <a:pt x="277" y="6735"/>
                      <a:pt x="1029" y="7125"/>
                      <a:pt x="1948" y="7125"/>
                    </a:cubicBezTo>
                    <a:cubicBezTo>
                      <a:pt x="3418" y="7125"/>
                      <a:pt x="5316" y="6127"/>
                      <a:pt x="6095" y="5906"/>
                    </a:cubicBezTo>
                    <a:cubicBezTo>
                      <a:pt x="6287" y="5852"/>
                      <a:pt x="6453" y="5829"/>
                      <a:pt x="6596" y="5829"/>
                    </a:cubicBezTo>
                    <a:cubicBezTo>
                      <a:pt x="7171" y="5829"/>
                      <a:pt x="7391" y="6197"/>
                      <a:pt x="7474" y="6444"/>
                    </a:cubicBezTo>
                    <a:cubicBezTo>
                      <a:pt x="7517" y="6571"/>
                      <a:pt x="7524" y="6663"/>
                      <a:pt x="7524" y="6663"/>
                    </a:cubicBezTo>
                    <a:cubicBezTo>
                      <a:pt x="7417" y="6976"/>
                      <a:pt x="7245" y="7186"/>
                      <a:pt x="7026" y="7321"/>
                    </a:cubicBezTo>
                    <a:cubicBezTo>
                      <a:pt x="5836" y="8066"/>
                      <a:pt x="3279" y="6777"/>
                      <a:pt x="2784" y="9434"/>
                    </a:cubicBezTo>
                    <a:cubicBezTo>
                      <a:pt x="2764" y="9527"/>
                      <a:pt x="2750" y="9617"/>
                      <a:pt x="2744" y="9703"/>
                    </a:cubicBezTo>
                    <a:cubicBezTo>
                      <a:pt x="2701" y="10048"/>
                      <a:pt x="2714" y="10350"/>
                      <a:pt x="2770" y="10613"/>
                    </a:cubicBezTo>
                    <a:cubicBezTo>
                      <a:pt x="3071" y="12025"/>
                      <a:pt x="4604" y="12319"/>
                      <a:pt x="5619" y="12319"/>
                    </a:cubicBezTo>
                    <a:cubicBezTo>
                      <a:pt x="5983" y="12319"/>
                      <a:pt x="6280" y="12282"/>
                      <a:pt x="6431" y="12244"/>
                    </a:cubicBezTo>
                    <a:cubicBezTo>
                      <a:pt x="6597" y="12202"/>
                      <a:pt x="6804" y="12176"/>
                      <a:pt x="7017" y="12176"/>
                    </a:cubicBezTo>
                    <a:cubicBezTo>
                      <a:pt x="7636" y="12176"/>
                      <a:pt x="8301" y="12398"/>
                      <a:pt x="8138" y="13108"/>
                    </a:cubicBezTo>
                    <a:cubicBezTo>
                      <a:pt x="8131" y="13141"/>
                      <a:pt x="8122" y="13174"/>
                      <a:pt x="8111" y="13208"/>
                    </a:cubicBezTo>
                    <a:cubicBezTo>
                      <a:pt x="8095" y="13254"/>
                      <a:pt x="8078" y="13297"/>
                      <a:pt x="8058" y="13340"/>
                    </a:cubicBezTo>
                    <a:cubicBezTo>
                      <a:pt x="7735" y="14015"/>
                      <a:pt x="6738" y="14277"/>
                      <a:pt x="5894" y="14277"/>
                    </a:cubicBezTo>
                    <a:cubicBezTo>
                      <a:pt x="5575" y="14277"/>
                      <a:pt x="5279" y="14240"/>
                      <a:pt x="5049" y="14174"/>
                    </a:cubicBezTo>
                    <a:cubicBezTo>
                      <a:pt x="4692" y="14071"/>
                      <a:pt x="4115" y="13907"/>
                      <a:pt x="3485" y="13907"/>
                    </a:cubicBezTo>
                    <a:cubicBezTo>
                      <a:pt x="2848" y="13907"/>
                      <a:pt x="2157" y="14075"/>
                      <a:pt x="1585" y="14642"/>
                    </a:cubicBezTo>
                    <a:cubicBezTo>
                      <a:pt x="1326" y="14902"/>
                      <a:pt x="1090" y="15240"/>
                      <a:pt x="894" y="15685"/>
                    </a:cubicBezTo>
                    <a:cubicBezTo>
                      <a:pt x="817" y="15861"/>
                      <a:pt x="761" y="16034"/>
                      <a:pt x="728" y="16203"/>
                    </a:cubicBezTo>
                    <a:cubicBezTo>
                      <a:pt x="285" y="18309"/>
                      <a:pt x="3029" y="19724"/>
                      <a:pt x="5594" y="19881"/>
                    </a:cubicBezTo>
                    <a:cubicBezTo>
                      <a:pt x="5754" y="19890"/>
                      <a:pt x="5922" y="19895"/>
                      <a:pt x="6096" y="19895"/>
                    </a:cubicBezTo>
                    <a:cubicBezTo>
                      <a:pt x="8931" y="19895"/>
                      <a:pt x="13423" y="18576"/>
                      <a:pt x="13818" y="14426"/>
                    </a:cubicBezTo>
                    <a:cubicBezTo>
                      <a:pt x="14236" y="10019"/>
                      <a:pt x="11550" y="9012"/>
                      <a:pt x="11343" y="8593"/>
                    </a:cubicBezTo>
                    <a:cubicBezTo>
                      <a:pt x="11280" y="8467"/>
                      <a:pt x="11357" y="8354"/>
                      <a:pt x="11506" y="8188"/>
                    </a:cubicBezTo>
                    <a:cubicBezTo>
                      <a:pt x="11855" y="7810"/>
                      <a:pt x="12599" y="7155"/>
                      <a:pt x="12977" y="5405"/>
                    </a:cubicBezTo>
                    <a:cubicBezTo>
                      <a:pt x="13512" y="2944"/>
                      <a:pt x="11479" y="402"/>
                      <a:pt x="8487" y="57"/>
                    </a:cubicBezTo>
                    <a:cubicBezTo>
                      <a:pt x="8417" y="47"/>
                      <a:pt x="8347" y="40"/>
                      <a:pt x="8277" y="34"/>
                    </a:cubicBezTo>
                    <a:cubicBezTo>
                      <a:pt x="7996" y="12"/>
                      <a:pt x="7696" y="0"/>
                      <a:pt x="738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0" name="Google Shape;504;p22">
                <a:extLst>
                  <a:ext uri="{FF2B5EF4-FFF2-40B4-BE49-F238E27FC236}">
                    <a16:creationId xmlns:a16="http://schemas.microsoft.com/office/drawing/2014/main" id="{2CD859CD-D459-4506-A2E6-74893559014B}"/>
                  </a:ext>
                </a:extLst>
              </p:cNvPr>
              <p:cNvSpPr/>
              <p:nvPr/>
            </p:nvSpPr>
            <p:spPr>
              <a:xfrm>
                <a:off x="4917101" y="1171576"/>
                <a:ext cx="548515" cy="142623"/>
              </a:xfrm>
              <a:custGeom>
                <a:avLst/>
                <a:gdLst/>
                <a:ahLst/>
                <a:cxnLst/>
                <a:rect l="l" t="t" r="r" b="b"/>
                <a:pathLst>
                  <a:path w="7438" h="1934" extrusionOk="0">
                    <a:moveTo>
                      <a:pt x="5863" y="1"/>
                    </a:moveTo>
                    <a:cubicBezTo>
                      <a:pt x="5198" y="1"/>
                      <a:pt x="4377" y="256"/>
                      <a:pt x="3116" y="651"/>
                    </a:cubicBezTo>
                    <a:cubicBezTo>
                      <a:pt x="2524" y="838"/>
                      <a:pt x="1946" y="964"/>
                      <a:pt x="1438" y="964"/>
                    </a:cubicBezTo>
                    <a:cubicBezTo>
                      <a:pt x="837" y="964"/>
                      <a:pt x="332" y="791"/>
                      <a:pt x="0" y="329"/>
                    </a:cubicBezTo>
                    <a:lnTo>
                      <a:pt x="0" y="329"/>
                    </a:lnTo>
                    <a:cubicBezTo>
                      <a:pt x="206" y="1545"/>
                      <a:pt x="960" y="1934"/>
                      <a:pt x="1877" y="1934"/>
                    </a:cubicBezTo>
                    <a:cubicBezTo>
                      <a:pt x="3348" y="1934"/>
                      <a:pt x="5248" y="933"/>
                      <a:pt x="6025" y="714"/>
                    </a:cubicBezTo>
                    <a:cubicBezTo>
                      <a:pt x="6218" y="661"/>
                      <a:pt x="6384" y="638"/>
                      <a:pt x="6527" y="638"/>
                    </a:cubicBezTo>
                    <a:cubicBezTo>
                      <a:pt x="7101" y="638"/>
                      <a:pt x="7321" y="1007"/>
                      <a:pt x="7404" y="1252"/>
                    </a:cubicBezTo>
                    <a:cubicBezTo>
                      <a:pt x="7427" y="1196"/>
                      <a:pt x="7437" y="1137"/>
                      <a:pt x="7437" y="1070"/>
                    </a:cubicBezTo>
                    <a:cubicBezTo>
                      <a:pt x="7437" y="754"/>
                      <a:pt x="7168" y="363"/>
                      <a:pt x="6633" y="143"/>
                    </a:cubicBezTo>
                    <a:cubicBezTo>
                      <a:pt x="6390" y="44"/>
                      <a:pt x="6138" y="1"/>
                      <a:pt x="5863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1" name="Google Shape;505;p22">
                <a:extLst>
                  <a:ext uri="{FF2B5EF4-FFF2-40B4-BE49-F238E27FC236}">
                    <a16:creationId xmlns:a16="http://schemas.microsoft.com/office/drawing/2014/main" id="{251A41EC-E693-4E46-BF7E-6B154EE6A5C5}"/>
                  </a:ext>
                </a:extLst>
              </p:cNvPr>
              <p:cNvSpPr/>
              <p:nvPr/>
            </p:nvSpPr>
            <p:spPr>
              <a:xfrm>
                <a:off x="5116213" y="1571347"/>
                <a:ext cx="420641" cy="183994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249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02" y="1411"/>
                      <a:pt x="1837" y="1707"/>
                      <a:pt x="2850" y="1707"/>
                    </a:cubicBezTo>
                    <a:cubicBezTo>
                      <a:pt x="3215" y="1707"/>
                      <a:pt x="3511" y="1667"/>
                      <a:pt x="3661" y="1631"/>
                    </a:cubicBezTo>
                    <a:cubicBezTo>
                      <a:pt x="3827" y="1588"/>
                      <a:pt x="4036" y="1561"/>
                      <a:pt x="4248" y="1561"/>
                    </a:cubicBezTo>
                    <a:cubicBezTo>
                      <a:pt x="4803" y="1565"/>
                      <a:pt x="5392" y="1741"/>
                      <a:pt x="5395" y="2285"/>
                    </a:cubicBezTo>
                    <a:cubicBezTo>
                      <a:pt x="5395" y="2352"/>
                      <a:pt x="5384" y="2422"/>
                      <a:pt x="5368" y="2495"/>
                    </a:cubicBezTo>
                    <a:cubicBezTo>
                      <a:pt x="5611" y="2372"/>
                      <a:pt x="5703" y="2219"/>
                      <a:pt x="5703" y="2060"/>
                    </a:cubicBezTo>
                    <a:cubicBezTo>
                      <a:pt x="5703" y="1741"/>
                      <a:pt x="5335" y="1402"/>
                      <a:pt x="5096" y="1239"/>
                    </a:cubicBezTo>
                    <a:cubicBezTo>
                      <a:pt x="4700" y="970"/>
                      <a:pt x="4103" y="924"/>
                      <a:pt x="2402" y="728"/>
                    </a:cubicBezTo>
                    <a:cubicBezTo>
                      <a:pt x="1631" y="641"/>
                      <a:pt x="684" y="399"/>
                      <a:pt x="0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2" name="Google Shape;506;p22">
                <a:extLst>
                  <a:ext uri="{FF2B5EF4-FFF2-40B4-BE49-F238E27FC236}">
                    <a16:creationId xmlns:a16="http://schemas.microsoft.com/office/drawing/2014/main" id="{32515BCA-400A-4BB0-B0E6-55D7E2E1B7AA}"/>
                  </a:ext>
                </a:extLst>
              </p:cNvPr>
              <p:cNvSpPr/>
              <p:nvPr/>
            </p:nvSpPr>
            <p:spPr>
              <a:xfrm>
                <a:off x="5388112" y="788694"/>
                <a:ext cx="487307" cy="603898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8189" extrusionOk="0">
                    <a:moveTo>
                      <a:pt x="930" y="1"/>
                    </a:moveTo>
                    <a:cubicBezTo>
                      <a:pt x="632" y="1"/>
                      <a:pt x="319" y="11"/>
                      <a:pt x="0" y="34"/>
                    </a:cubicBezTo>
                    <a:cubicBezTo>
                      <a:pt x="266" y="429"/>
                      <a:pt x="2030" y="57"/>
                      <a:pt x="2947" y="465"/>
                    </a:cubicBezTo>
                    <a:cubicBezTo>
                      <a:pt x="3863" y="877"/>
                      <a:pt x="5205" y="1515"/>
                      <a:pt x="5683" y="3598"/>
                    </a:cubicBezTo>
                    <a:cubicBezTo>
                      <a:pt x="5770" y="3963"/>
                      <a:pt x="5803" y="4339"/>
                      <a:pt x="5803" y="4718"/>
                    </a:cubicBezTo>
                    <a:cubicBezTo>
                      <a:pt x="5806" y="6109"/>
                      <a:pt x="5325" y="7491"/>
                      <a:pt x="5049" y="8188"/>
                    </a:cubicBezTo>
                    <a:cubicBezTo>
                      <a:pt x="5398" y="7810"/>
                      <a:pt x="6142" y="7155"/>
                      <a:pt x="6520" y="5405"/>
                    </a:cubicBezTo>
                    <a:cubicBezTo>
                      <a:pt x="6580" y="5139"/>
                      <a:pt x="6607" y="4877"/>
                      <a:pt x="6607" y="4611"/>
                    </a:cubicBezTo>
                    <a:cubicBezTo>
                      <a:pt x="6607" y="2422"/>
                      <a:pt x="4700" y="362"/>
                      <a:pt x="2030" y="57"/>
                    </a:cubicBezTo>
                    <a:cubicBezTo>
                      <a:pt x="1960" y="47"/>
                      <a:pt x="1890" y="40"/>
                      <a:pt x="1820" y="34"/>
                    </a:cubicBezTo>
                    <a:cubicBezTo>
                      <a:pt x="1541" y="11"/>
                      <a:pt x="1242" y="1"/>
                      <a:pt x="930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3" name="Google Shape;507;p22">
                <a:extLst>
                  <a:ext uri="{FF2B5EF4-FFF2-40B4-BE49-F238E27FC236}">
                    <a16:creationId xmlns:a16="http://schemas.microsoft.com/office/drawing/2014/main" id="{BB71C7B4-4A2F-46CB-8479-C0891D2EAE23}"/>
                  </a:ext>
                </a:extLst>
              </p:cNvPr>
              <p:cNvSpPr/>
              <p:nvPr/>
            </p:nvSpPr>
            <p:spPr>
              <a:xfrm>
                <a:off x="4962085" y="1422382"/>
                <a:ext cx="972107" cy="833392"/>
              </a:xfrm>
              <a:custGeom>
                <a:avLst/>
                <a:gdLst/>
                <a:ahLst/>
                <a:cxnLst/>
                <a:rect l="l" t="t" r="r" b="b"/>
                <a:pathLst>
                  <a:path w="13182" h="11301" extrusionOk="0">
                    <a:moveTo>
                      <a:pt x="10663" y="0"/>
                    </a:moveTo>
                    <a:cubicBezTo>
                      <a:pt x="10650" y="28"/>
                      <a:pt x="10646" y="51"/>
                      <a:pt x="10646" y="77"/>
                    </a:cubicBezTo>
                    <a:cubicBezTo>
                      <a:pt x="10646" y="476"/>
                      <a:pt x="11759" y="997"/>
                      <a:pt x="12155" y="1655"/>
                    </a:cubicBezTo>
                    <a:cubicBezTo>
                      <a:pt x="12576" y="2352"/>
                      <a:pt x="12690" y="3236"/>
                      <a:pt x="12812" y="4063"/>
                    </a:cubicBezTo>
                    <a:cubicBezTo>
                      <a:pt x="12829" y="4176"/>
                      <a:pt x="12835" y="4312"/>
                      <a:pt x="12835" y="4468"/>
                    </a:cubicBezTo>
                    <a:cubicBezTo>
                      <a:pt x="12835" y="5452"/>
                      <a:pt x="12457" y="7182"/>
                      <a:pt x="11135" y="8301"/>
                    </a:cubicBezTo>
                    <a:cubicBezTo>
                      <a:pt x="9979" y="9278"/>
                      <a:pt x="7571" y="9965"/>
                      <a:pt x="5265" y="9965"/>
                    </a:cubicBezTo>
                    <a:cubicBezTo>
                      <a:pt x="4508" y="9965"/>
                      <a:pt x="3764" y="9893"/>
                      <a:pt x="3080" y="9729"/>
                    </a:cubicBezTo>
                    <a:cubicBezTo>
                      <a:pt x="1589" y="9378"/>
                      <a:pt x="569" y="8504"/>
                      <a:pt x="48" y="7610"/>
                    </a:cubicBezTo>
                    <a:cubicBezTo>
                      <a:pt x="18" y="7763"/>
                      <a:pt x="1" y="7909"/>
                      <a:pt x="1" y="8055"/>
                    </a:cubicBezTo>
                    <a:cubicBezTo>
                      <a:pt x="1" y="9916"/>
                      <a:pt x="2535" y="11141"/>
                      <a:pt x="4914" y="11288"/>
                    </a:cubicBezTo>
                    <a:cubicBezTo>
                      <a:pt x="5073" y="11297"/>
                      <a:pt x="5242" y="11300"/>
                      <a:pt x="5418" y="11300"/>
                    </a:cubicBezTo>
                    <a:cubicBezTo>
                      <a:pt x="8252" y="11300"/>
                      <a:pt x="12743" y="9982"/>
                      <a:pt x="13138" y="5833"/>
                    </a:cubicBezTo>
                    <a:cubicBezTo>
                      <a:pt x="13168" y="5515"/>
                      <a:pt x="13181" y="5216"/>
                      <a:pt x="13181" y="4930"/>
                    </a:cubicBezTo>
                    <a:cubicBezTo>
                      <a:pt x="13181" y="1283"/>
                      <a:pt x="10856" y="389"/>
                      <a:pt x="10663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4" name="Google Shape;508;p22">
                <a:extLst>
                  <a:ext uri="{FF2B5EF4-FFF2-40B4-BE49-F238E27FC236}">
                    <a16:creationId xmlns:a16="http://schemas.microsoft.com/office/drawing/2014/main" id="{FE895A7E-B7B1-437F-B613-1A85F30D974B}"/>
                  </a:ext>
                </a:extLst>
              </p:cNvPr>
              <p:cNvSpPr/>
              <p:nvPr/>
            </p:nvSpPr>
            <p:spPr>
              <a:xfrm>
                <a:off x="4987085" y="988542"/>
                <a:ext cx="174481" cy="131119"/>
              </a:xfrm>
              <a:custGeom>
                <a:avLst/>
                <a:gdLst/>
                <a:ahLst/>
                <a:cxnLst/>
                <a:rect l="l" t="t" r="r" b="b"/>
                <a:pathLst>
                  <a:path w="2366" h="1778" extrusionOk="0">
                    <a:moveTo>
                      <a:pt x="1867" y="0"/>
                    </a:moveTo>
                    <a:cubicBezTo>
                      <a:pt x="1844" y="0"/>
                      <a:pt x="1820" y="5"/>
                      <a:pt x="1797" y="15"/>
                    </a:cubicBezTo>
                    <a:cubicBezTo>
                      <a:pt x="1711" y="54"/>
                      <a:pt x="1675" y="154"/>
                      <a:pt x="1711" y="237"/>
                    </a:cubicBezTo>
                    <a:cubicBezTo>
                      <a:pt x="1788" y="410"/>
                      <a:pt x="1944" y="918"/>
                      <a:pt x="1762" y="1200"/>
                    </a:cubicBezTo>
                    <a:cubicBezTo>
                      <a:pt x="1658" y="1359"/>
                      <a:pt x="1449" y="1439"/>
                      <a:pt x="1144" y="1439"/>
                    </a:cubicBezTo>
                    <a:cubicBezTo>
                      <a:pt x="888" y="1439"/>
                      <a:pt x="715" y="1370"/>
                      <a:pt x="609" y="1230"/>
                    </a:cubicBezTo>
                    <a:cubicBezTo>
                      <a:pt x="413" y="971"/>
                      <a:pt x="489" y="499"/>
                      <a:pt x="536" y="340"/>
                    </a:cubicBezTo>
                    <a:cubicBezTo>
                      <a:pt x="562" y="251"/>
                      <a:pt x="512" y="157"/>
                      <a:pt x="422" y="131"/>
                    </a:cubicBezTo>
                    <a:cubicBezTo>
                      <a:pt x="406" y="126"/>
                      <a:pt x="390" y="124"/>
                      <a:pt x="375" y="124"/>
                    </a:cubicBezTo>
                    <a:cubicBezTo>
                      <a:pt x="302" y="124"/>
                      <a:pt x="235" y="173"/>
                      <a:pt x="213" y="243"/>
                    </a:cubicBezTo>
                    <a:cubicBezTo>
                      <a:pt x="203" y="274"/>
                      <a:pt x="1" y="984"/>
                      <a:pt x="339" y="1433"/>
                    </a:cubicBezTo>
                    <a:cubicBezTo>
                      <a:pt x="509" y="1662"/>
                      <a:pt x="781" y="1778"/>
                      <a:pt x="1144" y="1778"/>
                    </a:cubicBezTo>
                    <a:cubicBezTo>
                      <a:pt x="1572" y="1778"/>
                      <a:pt x="1874" y="1646"/>
                      <a:pt x="2044" y="1386"/>
                    </a:cubicBezTo>
                    <a:cubicBezTo>
                      <a:pt x="2366" y="891"/>
                      <a:pt x="2033" y="134"/>
                      <a:pt x="2021" y="101"/>
                    </a:cubicBezTo>
                    <a:cubicBezTo>
                      <a:pt x="1994" y="37"/>
                      <a:pt x="1932" y="0"/>
                      <a:pt x="18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5" name="Google Shape;509;p22">
                <a:extLst>
                  <a:ext uri="{FF2B5EF4-FFF2-40B4-BE49-F238E27FC236}">
                    <a16:creationId xmlns:a16="http://schemas.microsoft.com/office/drawing/2014/main" id="{C3501E55-06FB-448A-9646-66970E54ED54}"/>
                  </a:ext>
                </a:extLst>
              </p:cNvPr>
              <p:cNvSpPr/>
              <p:nvPr/>
            </p:nvSpPr>
            <p:spPr>
              <a:xfrm>
                <a:off x="5490249" y="970032"/>
                <a:ext cx="174186" cy="131045"/>
              </a:xfrm>
              <a:custGeom>
                <a:avLst/>
                <a:gdLst/>
                <a:ahLst/>
                <a:cxnLst/>
                <a:rect l="l" t="t" r="r" b="b"/>
                <a:pathLst>
                  <a:path w="2362" h="1777" extrusionOk="0">
                    <a:moveTo>
                      <a:pt x="1866" y="0"/>
                    </a:moveTo>
                    <a:cubicBezTo>
                      <a:pt x="1843" y="0"/>
                      <a:pt x="1820" y="5"/>
                      <a:pt x="1798" y="16"/>
                    </a:cubicBezTo>
                    <a:cubicBezTo>
                      <a:pt x="1711" y="53"/>
                      <a:pt x="1671" y="152"/>
                      <a:pt x="1711" y="238"/>
                    </a:cubicBezTo>
                    <a:cubicBezTo>
                      <a:pt x="1787" y="411"/>
                      <a:pt x="1943" y="920"/>
                      <a:pt x="1758" y="1202"/>
                    </a:cubicBezTo>
                    <a:cubicBezTo>
                      <a:pt x="1655" y="1358"/>
                      <a:pt x="1448" y="1438"/>
                      <a:pt x="1140" y="1438"/>
                    </a:cubicBezTo>
                    <a:cubicBezTo>
                      <a:pt x="887" y="1438"/>
                      <a:pt x="711" y="1371"/>
                      <a:pt x="605" y="1229"/>
                    </a:cubicBezTo>
                    <a:cubicBezTo>
                      <a:pt x="412" y="969"/>
                      <a:pt x="489" y="498"/>
                      <a:pt x="535" y="338"/>
                    </a:cubicBezTo>
                    <a:cubicBezTo>
                      <a:pt x="562" y="249"/>
                      <a:pt x="508" y="156"/>
                      <a:pt x="419" y="129"/>
                    </a:cubicBezTo>
                    <a:cubicBezTo>
                      <a:pt x="404" y="125"/>
                      <a:pt x="389" y="124"/>
                      <a:pt x="375" y="124"/>
                    </a:cubicBezTo>
                    <a:cubicBezTo>
                      <a:pt x="300" y="124"/>
                      <a:pt x="231" y="170"/>
                      <a:pt x="210" y="246"/>
                    </a:cubicBezTo>
                    <a:cubicBezTo>
                      <a:pt x="203" y="275"/>
                      <a:pt x="1" y="983"/>
                      <a:pt x="335" y="1431"/>
                    </a:cubicBezTo>
                    <a:cubicBezTo>
                      <a:pt x="508" y="1661"/>
                      <a:pt x="778" y="1777"/>
                      <a:pt x="1140" y="1777"/>
                    </a:cubicBezTo>
                    <a:cubicBezTo>
                      <a:pt x="1571" y="1777"/>
                      <a:pt x="1874" y="1644"/>
                      <a:pt x="2043" y="1385"/>
                    </a:cubicBezTo>
                    <a:cubicBezTo>
                      <a:pt x="2362" y="890"/>
                      <a:pt x="2033" y="132"/>
                      <a:pt x="2017" y="99"/>
                    </a:cubicBezTo>
                    <a:cubicBezTo>
                      <a:pt x="1990" y="38"/>
                      <a:pt x="1929" y="0"/>
                      <a:pt x="18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" name="Google Shape;510;p22">
                <a:extLst>
                  <a:ext uri="{FF2B5EF4-FFF2-40B4-BE49-F238E27FC236}">
                    <a16:creationId xmlns:a16="http://schemas.microsoft.com/office/drawing/2014/main" id="{188B90B0-61B1-42C3-AF24-EC201DD934EE}"/>
                  </a:ext>
                </a:extLst>
              </p:cNvPr>
              <p:cNvSpPr/>
              <p:nvPr/>
            </p:nvSpPr>
            <p:spPr>
              <a:xfrm>
                <a:off x="5177938" y="1068924"/>
                <a:ext cx="272930" cy="101768"/>
              </a:xfrm>
              <a:custGeom>
                <a:avLst/>
                <a:gdLst/>
                <a:ahLst/>
                <a:cxnLst/>
                <a:rect l="l" t="t" r="r" b="b"/>
                <a:pathLst>
                  <a:path w="3701" h="138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46" y="635"/>
                      <a:pt x="598" y="1379"/>
                      <a:pt x="1917" y="1379"/>
                    </a:cubicBezTo>
                    <a:cubicBezTo>
                      <a:pt x="2986" y="1376"/>
                      <a:pt x="3474" y="824"/>
                      <a:pt x="3701" y="266"/>
                    </a:cubicBezTo>
                    <a:lnTo>
                      <a:pt x="3701" y="266"/>
                    </a:lnTo>
                    <a:cubicBezTo>
                      <a:pt x="3539" y="305"/>
                      <a:pt x="3402" y="321"/>
                      <a:pt x="3287" y="321"/>
                    </a:cubicBezTo>
                    <a:cubicBezTo>
                      <a:pt x="2827" y="321"/>
                      <a:pt x="2714" y="70"/>
                      <a:pt x="2714" y="70"/>
                    </a:cubicBezTo>
                    <a:cubicBezTo>
                      <a:pt x="2714" y="70"/>
                      <a:pt x="2601" y="379"/>
                      <a:pt x="1910" y="436"/>
                    </a:cubicBezTo>
                    <a:cubicBezTo>
                      <a:pt x="1870" y="439"/>
                      <a:pt x="1831" y="441"/>
                      <a:pt x="1795" y="441"/>
                    </a:cubicBezTo>
                    <a:cubicBezTo>
                      <a:pt x="1219" y="441"/>
                      <a:pt x="1196" y="70"/>
                      <a:pt x="1196" y="70"/>
                    </a:cubicBezTo>
                    <a:lnTo>
                      <a:pt x="1143" y="57"/>
                    </a:lnTo>
                    <a:cubicBezTo>
                      <a:pt x="1060" y="183"/>
                      <a:pt x="877" y="389"/>
                      <a:pt x="549" y="406"/>
                    </a:cubicBezTo>
                    <a:cubicBezTo>
                      <a:pt x="537" y="406"/>
                      <a:pt x="525" y="407"/>
                      <a:pt x="514" y="407"/>
                    </a:cubicBezTo>
                    <a:cubicBezTo>
                      <a:pt x="152" y="407"/>
                      <a:pt x="33" y="110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" name="Google Shape;511;p22">
                <a:extLst>
                  <a:ext uri="{FF2B5EF4-FFF2-40B4-BE49-F238E27FC236}">
                    <a16:creationId xmlns:a16="http://schemas.microsoft.com/office/drawing/2014/main" id="{912163B3-E055-4F63-A5AB-94D19062C090}"/>
                  </a:ext>
                </a:extLst>
              </p:cNvPr>
              <p:cNvSpPr/>
              <p:nvPr/>
            </p:nvSpPr>
            <p:spPr>
              <a:xfrm>
                <a:off x="5378009" y="1004028"/>
                <a:ext cx="89748" cy="88641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1202" extrusionOk="0">
                    <a:moveTo>
                      <a:pt x="1" y="1"/>
                    </a:moveTo>
                    <a:lnTo>
                      <a:pt x="1" y="950"/>
                    </a:lnTo>
                    <a:cubicBezTo>
                      <a:pt x="1" y="950"/>
                      <a:pt x="114" y="1201"/>
                      <a:pt x="574" y="1201"/>
                    </a:cubicBezTo>
                    <a:cubicBezTo>
                      <a:pt x="689" y="1201"/>
                      <a:pt x="826" y="1185"/>
                      <a:pt x="988" y="1146"/>
                    </a:cubicBezTo>
                    <a:cubicBezTo>
                      <a:pt x="1217" y="579"/>
                      <a:pt x="1167" y="1"/>
                      <a:pt x="11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" name="Google Shape;512;p22">
                <a:extLst>
                  <a:ext uri="{FF2B5EF4-FFF2-40B4-BE49-F238E27FC236}">
                    <a16:creationId xmlns:a16="http://schemas.microsoft.com/office/drawing/2014/main" id="{645CCA14-4D7F-4D15-AC3C-301EEF0D8CBB}"/>
                  </a:ext>
                </a:extLst>
              </p:cNvPr>
              <p:cNvSpPr/>
              <p:nvPr/>
            </p:nvSpPr>
            <p:spPr>
              <a:xfrm>
                <a:off x="5262155" y="1004028"/>
                <a:ext cx="115927" cy="9741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321" extrusionOk="0">
                    <a:moveTo>
                      <a:pt x="54" y="1"/>
                    </a:moveTo>
                    <a:lnTo>
                      <a:pt x="54" y="838"/>
                    </a:lnTo>
                    <a:cubicBezTo>
                      <a:pt x="54" y="838"/>
                      <a:pt x="37" y="881"/>
                      <a:pt x="1" y="937"/>
                    </a:cubicBezTo>
                    <a:lnTo>
                      <a:pt x="54" y="950"/>
                    </a:lnTo>
                    <a:cubicBezTo>
                      <a:pt x="54" y="950"/>
                      <a:pt x="77" y="1321"/>
                      <a:pt x="653" y="1321"/>
                    </a:cubicBezTo>
                    <a:cubicBezTo>
                      <a:pt x="689" y="1321"/>
                      <a:pt x="728" y="1319"/>
                      <a:pt x="768" y="1316"/>
                    </a:cubicBezTo>
                    <a:cubicBezTo>
                      <a:pt x="1459" y="1259"/>
                      <a:pt x="1572" y="950"/>
                      <a:pt x="1572" y="950"/>
                    </a:cubicBezTo>
                    <a:lnTo>
                      <a:pt x="15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" name="Google Shape;513;p22">
                <a:extLst>
                  <a:ext uri="{FF2B5EF4-FFF2-40B4-BE49-F238E27FC236}">
                    <a16:creationId xmlns:a16="http://schemas.microsoft.com/office/drawing/2014/main" id="{322BBC56-CB2A-4EEB-AAB1-A2F46793C39F}"/>
                  </a:ext>
                </a:extLst>
              </p:cNvPr>
              <p:cNvSpPr/>
              <p:nvPr/>
            </p:nvSpPr>
            <p:spPr>
              <a:xfrm>
                <a:off x="5170342" y="1004028"/>
                <a:ext cx="95868" cy="9491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1287" extrusionOk="0">
                    <a:moveTo>
                      <a:pt x="57" y="1"/>
                    </a:moveTo>
                    <a:cubicBezTo>
                      <a:pt x="57" y="1"/>
                      <a:pt x="0" y="386"/>
                      <a:pt x="94" y="838"/>
                    </a:cubicBezTo>
                    <a:cubicBezTo>
                      <a:pt x="94" y="838"/>
                      <a:pt x="97" y="854"/>
                      <a:pt x="103" y="881"/>
                    </a:cubicBezTo>
                    <a:cubicBezTo>
                      <a:pt x="136" y="990"/>
                      <a:pt x="255" y="1287"/>
                      <a:pt x="617" y="1287"/>
                    </a:cubicBezTo>
                    <a:cubicBezTo>
                      <a:pt x="628" y="1287"/>
                      <a:pt x="640" y="1286"/>
                      <a:pt x="652" y="1286"/>
                    </a:cubicBezTo>
                    <a:cubicBezTo>
                      <a:pt x="980" y="1269"/>
                      <a:pt x="1163" y="1063"/>
                      <a:pt x="1246" y="937"/>
                    </a:cubicBezTo>
                    <a:cubicBezTo>
                      <a:pt x="1282" y="881"/>
                      <a:pt x="1299" y="838"/>
                      <a:pt x="1299" y="838"/>
                    </a:cubicBezTo>
                    <a:lnTo>
                      <a:pt x="12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" name="Google Shape;514;p22">
                <a:extLst>
                  <a:ext uri="{FF2B5EF4-FFF2-40B4-BE49-F238E27FC236}">
                    <a16:creationId xmlns:a16="http://schemas.microsoft.com/office/drawing/2014/main" id="{C9F4180B-0431-43C6-B209-8BE4C43F4B12}"/>
                  </a:ext>
                </a:extLst>
              </p:cNvPr>
              <p:cNvSpPr/>
              <p:nvPr/>
            </p:nvSpPr>
            <p:spPr>
              <a:xfrm>
                <a:off x="4956776" y="1138981"/>
                <a:ext cx="106783" cy="86503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1173" extrusionOk="0">
                    <a:moveTo>
                      <a:pt x="724" y="0"/>
                    </a:moveTo>
                    <a:cubicBezTo>
                      <a:pt x="322" y="0"/>
                      <a:pt x="0" y="263"/>
                      <a:pt x="0" y="585"/>
                    </a:cubicBezTo>
                    <a:cubicBezTo>
                      <a:pt x="0" y="911"/>
                      <a:pt x="322" y="1173"/>
                      <a:pt x="724" y="1173"/>
                    </a:cubicBezTo>
                    <a:cubicBezTo>
                      <a:pt x="1126" y="1173"/>
                      <a:pt x="1448" y="911"/>
                      <a:pt x="1448" y="585"/>
                    </a:cubicBezTo>
                    <a:cubicBezTo>
                      <a:pt x="1448" y="263"/>
                      <a:pt x="1126" y="0"/>
                      <a:pt x="724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1" name="Google Shape;515;p22">
                <a:extLst>
                  <a:ext uri="{FF2B5EF4-FFF2-40B4-BE49-F238E27FC236}">
                    <a16:creationId xmlns:a16="http://schemas.microsoft.com/office/drawing/2014/main" id="{A960C090-C587-4E49-A92B-A98741F5DC04}"/>
                  </a:ext>
                </a:extLst>
              </p:cNvPr>
              <p:cNvSpPr/>
              <p:nvPr/>
            </p:nvSpPr>
            <p:spPr>
              <a:xfrm>
                <a:off x="5593124" y="1111548"/>
                <a:ext cx="106857" cy="86798"/>
              </a:xfrm>
              <a:custGeom>
                <a:avLst/>
                <a:gdLst/>
                <a:ahLst/>
                <a:cxnLst/>
                <a:rect l="l" t="t" r="r" b="b"/>
                <a:pathLst>
                  <a:path w="1449" h="1177" extrusionOk="0">
                    <a:moveTo>
                      <a:pt x="725" y="1"/>
                    </a:moveTo>
                    <a:cubicBezTo>
                      <a:pt x="326" y="1"/>
                      <a:pt x="1" y="263"/>
                      <a:pt x="1" y="588"/>
                    </a:cubicBezTo>
                    <a:cubicBezTo>
                      <a:pt x="1" y="910"/>
                      <a:pt x="326" y="1177"/>
                      <a:pt x="725" y="1177"/>
                    </a:cubicBezTo>
                    <a:cubicBezTo>
                      <a:pt x="1126" y="1177"/>
                      <a:pt x="1448" y="910"/>
                      <a:pt x="1448" y="588"/>
                    </a:cubicBezTo>
                    <a:cubicBezTo>
                      <a:pt x="1448" y="263"/>
                      <a:pt x="1126" y="1"/>
                      <a:pt x="725" y="1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E3F9C403-1F07-41C6-BBEA-118928C99B09}"/>
              </a:ext>
            </a:extLst>
          </p:cNvPr>
          <p:cNvGrpSpPr/>
          <p:nvPr/>
        </p:nvGrpSpPr>
        <p:grpSpPr>
          <a:xfrm>
            <a:off x="2910580" y="3665572"/>
            <a:ext cx="6956677" cy="1962093"/>
            <a:chOff x="2558783" y="970405"/>
            <a:chExt cx="5394193" cy="2116152"/>
          </a:xfrm>
        </p:grpSpPr>
        <p:sp>
          <p:nvSpPr>
            <p:cNvPr id="35" name="السوال الثاني">
              <a:extLst>
                <a:ext uri="{FF2B5EF4-FFF2-40B4-BE49-F238E27FC236}">
                  <a16:creationId xmlns:a16="http://schemas.microsoft.com/office/drawing/2014/main" id="{31391AB4-EE5D-4704-989C-2DC95103696A}"/>
                </a:ext>
              </a:extLst>
            </p:cNvPr>
            <p:cNvSpPr/>
            <p:nvPr/>
          </p:nvSpPr>
          <p:spPr>
            <a:xfrm>
              <a:off x="2558783" y="970405"/>
              <a:ext cx="5394193" cy="2011000"/>
            </a:xfrm>
            <a:prstGeom prst="roundRect">
              <a:avLst>
                <a:gd name="adj" fmla="val 8870"/>
              </a:avLst>
            </a:prstGeom>
            <a:solidFill>
              <a:srgbClr val="FFFFFF"/>
            </a:solidFill>
            <a:ln w="57150">
              <a:solidFill>
                <a:schemeClr val="accent4">
                  <a:lumMod val="50000"/>
                </a:schemeClr>
              </a:solidFill>
              <a:prstDash val="dash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825500" rtl="1">
                <a:defRPr sz="5000">
                  <a:solidFill>
                    <a:srgbClr val="004D6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75" dirty="0"/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E9D06798-32B1-476F-9855-4D1732D1C80B}"/>
                </a:ext>
              </a:extLst>
            </p:cNvPr>
            <p:cNvSpPr txBox="1"/>
            <p:nvPr/>
          </p:nvSpPr>
          <p:spPr>
            <a:xfrm>
              <a:off x="2572038" y="1194485"/>
              <a:ext cx="5228684" cy="1560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ar-OM"/>
              </a:defPPr>
              <a:lvl1pPr>
                <a:defRPr sz="5400" b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SA" dirty="0"/>
                <a:t>تنكة : مفعول به منصوب و علامة نصبه الفتحة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775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9A63885-AB66-4D3E-B136-BF1B6E40A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914" y="5036478"/>
            <a:ext cx="645458" cy="888581"/>
          </a:xfrm>
          <a:prstGeom prst="rect">
            <a:avLst/>
          </a:prstGeom>
        </p:spPr>
      </p:pic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EB546584-DD05-4641-86C0-0A5097082B83}"/>
              </a:ext>
            </a:extLst>
          </p:cNvPr>
          <p:cNvGrpSpPr/>
          <p:nvPr/>
        </p:nvGrpSpPr>
        <p:grpSpPr>
          <a:xfrm>
            <a:off x="3822365" y="1254781"/>
            <a:ext cx="6152447" cy="3954527"/>
            <a:chOff x="3522732" y="6648"/>
            <a:chExt cx="5394193" cy="2011000"/>
          </a:xfrm>
        </p:grpSpPr>
        <p:sp>
          <p:nvSpPr>
            <p:cNvPr id="14" name="السوال الثاني">
              <a:extLst>
                <a:ext uri="{FF2B5EF4-FFF2-40B4-BE49-F238E27FC236}">
                  <a16:creationId xmlns:a16="http://schemas.microsoft.com/office/drawing/2014/main" id="{B19E225F-B976-4FD1-865C-A34FE08252C3}"/>
                </a:ext>
              </a:extLst>
            </p:cNvPr>
            <p:cNvSpPr/>
            <p:nvPr/>
          </p:nvSpPr>
          <p:spPr>
            <a:xfrm>
              <a:off x="3522732" y="6648"/>
              <a:ext cx="5394193" cy="2011000"/>
            </a:xfrm>
            <a:prstGeom prst="roundRect">
              <a:avLst>
                <a:gd name="adj" fmla="val 8870"/>
              </a:avLst>
            </a:prstGeom>
            <a:solidFill>
              <a:srgbClr val="FFFFFF"/>
            </a:solidFill>
            <a:ln w="57150">
              <a:solidFill>
                <a:srgbClr val="B2B2B2"/>
              </a:solidFill>
              <a:prstDash val="dash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defTabSz="825500" rtl="1">
                <a:defRPr sz="5000">
                  <a:solidFill>
                    <a:srgbClr val="004D6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75" dirty="0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748093EA-4428-4AE6-AAD7-247E7DEDCB7E}"/>
                </a:ext>
              </a:extLst>
            </p:cNvPr>
            <p:cNvSpPr txBox="1"/>
            <p:nvPr/>
          </p:nvSpPr>
          <p:spPr>
            <a:xfrm>
              <a:off x="3631138" y="162498"/>
              <a:ext cx="5028286" cy="1589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15000"/>
                </a:lnSpc>
                <a:spcAft>
                  <a:spcPts val="1000"/>
                </a:spcAft>
              </a:pPr>
              <a:r>
                <a:rPr lang="ar-OM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س/ يجوز أن يعرب التمييز في إحدى الجمل الآتية مجرورا بالإضافة : 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 rtl="1">
                <a:lnSpc>
                  <a:spcPct val="115000"/>
                </a:lnSpc>
                <a:spcAft>
                  <a:spcPts val="1000"/>
                </a:spcAft>
              </a:pPr>
              <a:r>
                <a:rPr lang="ar-OM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أ/ ما أحسن الطالب متواضعا !           </a:t>
              </a:r>
            </a:p>
            <a:p>
              <a:pPr algn="r" rtl="1">
                <a:lnSpc>
                  <a:spcPct val="115000"/>
                </a:lnSpc>
                <a:spcAft>
                  <a:spcPts val="1000"/>
                </a:spcAft>
              </a:pPr>
              <a:r>
                <a:rPr lang="ar-OM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ب/ أكرم بالطالب خلوقا ! 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 rtl="1">
                <a:lnSpc>
                  <a:spcPct val="115000"/>
                </a:lnSpc>
                <a:spcAft>
                  <a:spcPts val="1000"/>
                </a:spcAft>
              </a:pPr>
              <a:r>
                <a:rPr lang="ar-OM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ج/ بعت فدان قمح .                       </a:t>
              </a:r>
            </a:p>
            <a:p>
              <a:pPr algn="r" rtl="1">
                <a:lnSpc>
                  <a:spcPct val="115000"/>
                </a:lnSpc>
                <a:spcAft>
                  <a:spcPts val="1000"/>
                </a:spcAft>
              </a:pPr>
              <a:r>
                <a:rPr lang="ar-OM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د/  زارنا اليوم تسعون طالبا . 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DBE6704B-28B2-467A-817C-EEF1C42022C0}"/>
              </a:ext>
            </a:extLst>
          </p:cNvPr>
          <p:cNvGrpSpPr/>
          <p:nvPr/>
        </p:nvGrpSpPr>
        <p:grpSpPr>
          <a:xfrm>
            <a:off x="1845666" y="1039565"/>
            <a:ext cx="2100343" cy="1823482"/>
            <a:chOff x="1845666" y="1028546"/>
            <a:chExt cx="2100343" cy="1823482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2462BEFB-9B23-4225-900A-DE022BF1AB82}"/>
                </a:ext>
              </a:extLst>
            </p:cNvPr>
            <p:cNvGrpSpPr/>
            <p:nvPr/>
          </p:nvGrpSpPr>
          <p:grpSpPr>
            <a:xfrm>
              <a:off x="1845666" y="1028546"/>
              <a:ext cx="2100343" cy="1823482"/>
              <a:chOff x="-187019" y="18382"/>
              <a:chExt cx="5795003" cy="4740401"/>
            </a:xfrm>
          </p:grpSpPr>
          <p:pic>
            <p:nvPicPr>
              <p:cNvPr id="34" name="Picture 6" descr="Fireworks PNG Clip Art​ | Gallery Yopriceville - High-Quality Images and  Transparent PNG Free Clipart">
                <a:extLst>
                  <a:ext uri="{FF2B5EF4-FFF2-40B4-BE49-F238E27FC236}">
                    <a16:creationId xmlns:a16="http://schemas.microsoft.com/office/drawing/2014/main" id="{608AC308-DAA9-404A-BCA0-E21B1ECDBE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7019" y="18382"/>
                <a:ext cx="5795003" cy="3891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2" descr="ظرف ، رسالة ، بريد ، اكتب ، ورقة ، إرسال ، الاتصالات ، اتصل ، قديم ، اعمال  ، زاهى الألوان | Pikist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E7FECEC3-D226-45D7-B3CB-9271B7EA74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03" y="384716"/>
                <a:ext cx="4496919" cy="43740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oogle Shape;482;p22">
              <a:extLst>
                <a:ext uri="{FF2B5EF4-FFF2-40B4-BE49-F238E27FC236}">
                  <a16:creationId xmlns:a16="http://schemas.microsoft.com/office/drawing/2014/main" id="{1991870B-B283-4ECB-91E5-EDBB2E25A430}"/>
                </a:ext>
              </a:extLst>
            </p:cNvPr>
            <p:cNvGrpSpPr/>
            <p:nvPr/>
          </p:nvGrpSpPr>
          <p:grpSpPr>
            <a:xfrm>
              <a:off x="3107678" y="2044893"/>
              <a:ext cx="570425" cy="671625"/>
              <a:chOff x="1624375" y="2524866"/>
              <a:chExt cx="1353000" cy="1593039"/>
            </a:xfrm>
          </p:grpSpPr>
          <p:sp>
            <p:nvSpPr>
              <p:cNvPr id="17" name="Google Shape;483;p22">
                <a:extLst>
                  <a:ext uri="{FF2B5EF4-FFF2-40B4-BE49-F238E27FC236}">
                    <a16:creationId xmlns:a16="http://schemas.microsoft.com/office/drawing/2014/main" id="{58F49600-BFD9-49EA-A4B7-C4E673558A18}"/>
                  </a:ext>
                </a:extLst>
              </p:cNvPr>
              <p:cNvSpPr/>
              <p:nvPr/>
            </p:nvSpPr>
            <p:spPr>
              <a:xfrm>
                <a:off x="1624375" y="2524866"/>
                <a:ext cx="1353000" cy="1593039"/>
              </a:xfrm>
              <a:custGeom>
                <a:avLst/>
                <a:gdLst/>
                <a:ahLst/>
                <a:cxnLst/>
                <a:rect l="l" t="t" r="r" b="b"/>
                <a:pathLst>
                  <a:path w="18347" h="21602" extrusionOk="0">
                    <a:moveTo>
                      <a:pt x="10866" y="1"/>
                    </a:moveTo>
                    <a:cubicBezTo>
                      <a:pt x="10643" y="1"/>
                      <a:pt x="10417" y="6"/>
                      <a:pt x="10195" y="18"/>
                    </a:cubicBezTo>
                    <a:lnTo>
                      <a:pt x="10182" y="18"/>
                    </a:lnTo>
                    <a:cubicBezTo>
                      <a:pt x="10159" y="21"/>
                      <a:pt x="10135" y="21"/>
                      <a:pt x="10112" y="21"/>
                    </a:cubicBezTo>
                    <a:cubicBezTo>
                      <a:pt x="10085" y="25"/>
                      <a:pt x="10056" y="25"/>
                      <a:pt x="10025" y="28"/>
                    </a:cubicBezTo>
                    <a:lnTo>
                      <a:pt x="10022" y="28"/>
                    </a:lnTo>
                    <a:cubicBezTo>
                      <a:pt x="8969" y="104"/>
                      <a:pt x="8279" y="344"/>
                      <a:pt x="7847" y="772"/>
                    </a:cubicBezTo>
                    <a:cubicBezTo>
                      <a:pt x="7770" y="848"/>
                      <a:pt x="7674" y="951"/>
                      <a:pt x="7545" y="1087"/>
                    </a:cubicBezTo>
                    <a:cubicBezTo>
                      <a:pt x="6481" y="2220"/>
                      <a:pt x="3130" y="5993"/>
                      <a:pt x="1712" y="8139"/>
                    </a:cubicBezTo>
                    <a:cubicBezTo>
                      <a:pt x="1057" y="9133"/>
                      <a:pt x="626" y="9933"/>
                      <a:pt x="353" y="10667"/>
                    </a:cubicBezTo>
                    <a:cubicBezTo>
                      <a:pt x="287" y="10850"/>
                      <a:pt x="227" y="11029"/>
                      <a:pt x="180" y="11201"/>
                    </a:cubicBezTo>
                    <a:cubicBezTo>
                      <a:pt x="117" y="11434"/>
                      <a:pt x="71" y="11664"/>
                      <a:pt x="41" y="11886"/>
                    </a:cubicBezTo>
                    <a:lnTo>
                      <a:pt x="38" y="11906"/>
                    </a:lnTo>
                    <a:lnTo>
                      <a:pt x="38" y="11909"/>
                    </a:lnTo>
                    <a:cubicBezTo>
                      <a:pt x="34" y="11946"/>
                      <a:pt x="31" y="11978"/>
                      <a:pt x="24" y="12012"/>
                    </a:cubicBezTo>
                    <a:cubicBezTo>
                      <a:pt x="8" y="12175"/>
                      <a:pt x="1" y="12341"/>
                      <a:pt x="4" y="12497"/>
                    </a:cubicBezTo>
                    <a:lnTo>
                      <a:pt x="4" y="12517"/>
                    </a:lnTo>
                    <a:cubicBezTo>
                      <a:pt x="4" y="12550"/>
                      <a:pt x="8" y="12584"/>
                      <a:pt x="8" y="12616"/>
                    </a:cubicBezTo>
                    <a:lnTo>
                      <a:pt x="11" y="12643"/>
                    </a:lnTo>
                    <a:cubicBezTo>
                      <a:pt x="11" y="12673"/>
                      <a:pt x="14" y="12703"/>
                      <a:pt x="14" y="12733"/>
                    </a:cubicBezTo>
                    <a:lnTo>
                      <a:pt x="18" y="12736"/>
                    </a:lnTo>
                    <a:lnTo>
                      <a:pt x="18" y="12763"/>
                    </a:lnTo>
                    <a:cubicBezTo>
                      <a:pt x="21" y="12792"/>
                      <a:pt x="24" y="12823"/>
                      <a:pt x="28" y="12855"/>
                    </a:cubicBezTo>
                    <a:cubicBezTo>
                      <a:pt x="28" y="12866"/>
                      <a:pt x="28" y="12872"/>
                      <a:pt x="31" y="12879"/>
                    </a:cubicBezTo>
                    <a:cubicBezTo>
                      <a:pt x="41" y="12959"/>
                      <a:pt x="51" y="13039"/>
                      <a:pt x="64" y="13114"/>
                    </a:cubicBezTo>
                    <a:cubicBezTo>
                      <a:pt x="68" y="13122"/>
                      <a:pt x="68" y="13128"/>
                      <a:pt x="71" y="13134"/>
                    </a:cubicBezTo>
                    <a:cubicBezTo>
                      <a:pt x="74" y="13168"/>
                      <a:pt x="81" y="13198"/>
                      <a:pt x="88" y="13228"/>
                    </a:cubicBezTo>
                    <a:cubicBezTo>
                      <a:pt x="91" y="13238"/>
                      <a:pt x="94" y="13248"/>
                      <a:pt x="94" y="13258"/>
                    </a:cubicBezTo>
                    <a:lnTo>
                      <a:pt x="97" y="13264"/>
                    </a:lnTo>
                    <a:cubicBezTo>
                      <a:pt x="101" y="13291"/>
                      <a:pt x="108" y="13318"/>
                      <a:pt x="114" y="13344"/>
                    </a:cubicBezTo>
                    <a:cubicBezTo>
                      <a:pt x="117" y="13358"/>
                      <a:pt x="120" y="13370"/>
                      <a:pt x="124" y="13384"/>
                    </a:cubicBezTo>
                    <a:cubicBezTo>
                      <a:pt x="131" y="13407"/>
                      <a:pt x="137" y="13433"/>
                      <a:pt x="148" y="13457"/>
                    </a:cubicBezTo>
                    <a:cubicBezTo>
                      <a:pt x="151" y="13470"/>
                      <a:pt x="154" y="13484"/>
                      <a:pt x="157" y="13497"/>
                    </a:cubicBezTo>
                    <a:cubicBezTo>
                      <a:pt x="164" y="13523"/>
                      <a:pt x="174" y="13547"/>
                      <a:pt x="180" y="13570"/>
                    </a:cubicBezTo>
                    <a:lnTo>
                      <a:pt x="183" y="13577"/>
                    </a:lnTo>
                    <a:cubicBezTo>
                      <a:pt x="187" y="13586"/>
                      <a:pt x="191" y="13600"/>
                      <a:pt x="194" y="13610"/>
                    </a:cubicBezTo>
                    <a:cubicBezTo>
                      <a:pt x="203" y="13637"/>
                      <a:pt x="211" y="13663"/>
                      <a:pt x="220" y="13689"/>
                    </a:cubicBezTo>
                    <a:lnTo>
                      <a:pt x="220" y="13692"/>
                    </a:lnTo>
                    <a:cubicBezTo>
                      <a:pt x="227" y="13703"/>
                      <a:pt x="230" y="13712"/>
                      <a:pt x="234" y="13723"/>
                    </a:cubicBezTo>
                    <a:cubicBezTo>
                      <a:pt x="247" y="13759"/>
                      <a:pt x="260" y="13796"/>
                      <a:pt x="277" y="13832"/>
                    </a:cubicBezTo>
                    <a:cubicBezTo>
                      <a:pt x="280" y="13839"/>
                      <a:pt x="283" y="13849"/>
                      <a:pt x="287" y="13856"/>
                    </a:cubicBezTo>
                    <a:cubicBezTo>
                      <a:pt x="300" y="13889"/>
                      <a:pt x="310" y="13912"/>
                      <a:pt x="320" y="13939"/>
                    </a:cubicBezTo>
                    <a:cubicBezTo>
                      <a:pt x="327" y="13948"/>
                      <a:pt x="330" y="13962"/>
                      <a:pt x="337" y="13971"/>
                    </a:cubicBezTo>
                    <a:lnTo>
                      <a:pt x="340" y="13979"/>
                    </a:lnTo>
                    <a:cubicBezTo>
                      <a:pt x="350" y="13999"/>
                      <a:pt x="360" y="14022"/>
                      <a:pt x="370" y="14045"/>
                    </a:cubicBezTo>
                    <a:cubicBezTo>
                      <a:pt x="376" y="14058"/>
                      <a:pt x="387" y="14075"/>
                      <a:pt x="393" y="14088"/>
                    </a:cubicBezTo>
                    <a:cubicBezTo>
                      <a:pt x="403" y="14108"/>
                      <a:pt x="413" y="14131"/>
                      <a:pt x="423" y="14151"/>
                    </a:cubicBezTo>
                    <a:cubicBezTo>
                      <a:pt x="433" y="14164"/>
                      <a:pt x="439" y="14181"/>
                      <a:pt x="447" y="14195"/>
                    </a:cubicBezTo>
                    <a:cubicBezTo>
                      <a:pt x="459" y="14215"/>
                      <a:pt x="470" y="14238"/>
                      <a:pt x="482" y="14258"/>
                    </a:cubicBezTo>
                    <a:lnTo>
                      <a:pt x="486" y="14261"/>
                    </a:lnTo>
                    <a:cubicBezTo>
                      <a:pt x="493" y="14274"/>
                      <a:pt x="499" y="14287"/>
                      <a:pt x="506" y="14297"/>
                    </a:cubicBezTo>
                    <a:cubicBezTo>
                      <a:pt x="519" y="14321"/>
                      <a:pt x="533" y="14344"/>
                      <a:pt x="546" y="14367"/>
                    </a:cubicBezTo>
                    <a:lnTo>
                      <a:pt x="549" y="14370"/>
                    </a:lnTo>
                    <a:cubicBezTo>
                      <a:pt x="553" y="14380"/>
                      <a:pt x="559" y="14390"/>
                      <a:pt x="566" y="14400"/>
                    </a:cubicBezTo>
                    <a:cubicBezTo>
                      <a:pt x="589" y="14437"/>
                      <a:pt x="609" y="14470"/>
                      <a:pt x="629" y="14500"/>
                    </a:cubicBezTo>
                    <a:cubicBezTo>
                      <a:pt x="901" y="14912"/>
                      <a:pt x="1290" y="15234"/>
                      <a:pt x="1788" y="15457"/>
                    </a:cubicBezTo>
                    <a:cubicBezTo>
                      <a:pt x="2167" y="15622"/>
                      <a:pt x="2599" y="15732"/>
                      <a:pt x="3110" y="15789"/>
                    </a:cubicBezTo>
                    <a:cubicBezTo>
                      <a:pt x="3413" y="15823"/>
                      <a:pt x="3725" y="15835"/>
                      <a:pt x="4033" y="15835"/>
                    </a:cubicBezTo>
                    <a:cubicBezTo>
                      <a:pt x="4576" y="15835"/>
                      <a:pt x="5108" y="15796"/>
                      <a:pt x="5568" y="15762"/>
                    </a:cubicBezTo>
                    <a:cubicBezTo>
                      <a:pt x="5898" y="15738"/>
                      <a:pt x="6212" y="15714"/>
                      <a:pt x="6431" y="15714"/>
                    </a:cubicBezTo>
                    <a:cubicBezTo>
                      <a:pt x="6485" y="15714"/>
                      <a:pt x="6533" y="15716"/>
                      <a:pt x="6574" y="15719"/>
                    </a:cubicBezTo>
                    <a:cubicBezTo>
                      <a:pt x="6591" y="15719"/>
                      <a:pt x="6611" y="15719"/>
                      <a:pt x="6628" y="15722"/>
                    </a:cubicBezTo>
                    <a:cubicBezTo>
                      <a:pt x="6837" y="15732"/>
                      <a:pt x="7036" y="15732"/>
                      <a:pt x="7226" y="15732"/>
                    </a:cubicBezTo>
                    <a:cubicBezTo>
                      <a:pt x="7431" y="15732"/>
                      <a:pt x="7764" y="15732"/>
                      <a:pt x="7896" y="15769"/>
                    </a:cubicBezTo>
                    <a:cubicBezTo>
                      <a:pt x="7900" y="15779"/>
                      <a:pt x="7907" y="15792"/>
                      <a:pt x="7910" y="15809"/>
                    </a:cubicBezTo>
                    <a:lnTo>
                      <a:pt x="7910" y="15812"/>
                    </a:lnTo>
                    <a:cubicBezTo>
                      <a:pt x="7920" y="15845"/>
                      <a:pt x="7930" y="15889"/>
                      <a:pt x="7933" y="15935"/>
                    </a:cubicBezTo>
                    <a:lnTo>
                      <a:pt x="7936" y="15941"/>
                    </a:lnTo>
                    <a:cubicBezTo>
                      <a:pt x="7936" y="15948"/>
                      <a:pt x="7936" y="15955"/>
                      <a:pt x="7940" y="15961"/>
                    </a:cubicBezTo>
                    <a:cubicBezTo>
                      <a:pt x="7940" y="15972"/>
                      <a:pt x="7940" y="15984"/>
                      <a:pt x="7943" y="15995"/>
                    </a:cubicBezTo>
                    <a:lnTo>
                      <a:pt x="7943" y="16004"/>
                    </a:lnTo>
                    <a:cubicBezTo>
                      <a:pt x="7950" y="16081"/>
                      <a:pt x="7953" y="16174"/>
                      <a:pt x="7953" y="16283"/>
                    </a:cubicBezTo>
                    <a:cubicBezTo>
                      <a:pt x="7946" y="16506"/>
                      <a:pt x="7940" y="16735"/>
                      <a:pt x="7933" y="16954"/>
                    </a:cubicBezTo>
                    <a:cubicBezTo>
                      <a:pt x="7907" y="17768"/>
                      <a:pt x="7883" y="18539"/>
                      <a:pt x="7966" y="19203"/>
                    </a:cubicBezTo>
                    <a:cubicBezTo>
                      <a:pt x="8052" y="19891"/>
                      <a:pt x="8239" y="20386"/>
                      <a:pt x="8554" y="20764"/>
                    </a:cubicBezTo>
                    <a:lnTo>
                      <a:pt x="8561" y="20771"/>
                    </a:lnTo>
                    <a:cubicBezTo>
                      <a:pt x="8581" y="20798"/>
                      <a:pt x="8604" y="20821"/>
                      <a:pt x="8627" y="20847"/>
                    </a:cubicBezTo>
                    <a:lnTo>
                      <a:pt x="8641" y="20861"/>
                    </a:lnTo>
                    <a:cubicBezTo>
                      <a:pt x="8697" y="20917"/>
                      <a:pt x="8753" y="20971"/>
                      <a:pt x="8817" y="21020"/>
                    </a:cubicBezTo>
                    <a:cubicBezTo>
                      <a:pt x="8820" y="21023"/>
                      <a:pt x="8826" y="21030"/>
                      <a:pt x="8830" y="21034"/>
                    </a:cubicBezTo>
                    <a:cubicBezTo>
                      <a:pt x="8857" y="21054"/>
                      <a:pt x="8883" y="21074"/>
                      <a:pt x="8913" y="21093"/>
                    </a:cubicBezTo>
                    <a:cubicBezTo>
                      <a:pt x="8917" y="21097"/>
                      <a:pt x="8923" y="21103"/>
                      <a:pt x="8929" y="21106"/>
                    </a:cubicBezTo>
                    <a:cubicBezTo>
                      <a:pt x="8956" y="21126"/>
                      <a:pt x="8983" y="21143"/>
                      <a:pt x="9009" y="21160"/>
                    </a:cubicBezTo>
                    <a:lnTo>
                      <a:pt x="9029" y="21170"/>
                    </a:lnTo>
                    <a:cubicBezTo>
                      <a:pt x="9066" y="21193"/>
                      <a:pt x="9102" y="21213"/>
                      <a:pt x="9139" y="21233"/>
                    </a:cubicBezTo>
                    <a:cubicBezTo>
                      <a:pt x="9145" y="21233"/>
                      <a:pt x="9149" y="21236"/>
                      <a:pt x="9156" y="21239"/>
                    </a:cubicBezTo>
                    <a:cubicBezTo>
                      <a:pt x="9185" y="21253"/>
                      <a:pt x="9216" y="21270"/>
                      <a:pt x="9245" y="21282"/>
                    </a:cubicBezTo>
                    <a:cubicBezTo>
                      <a:pt x="9255" y="21286"/>
                      <a:pt x="9262" y="21290"/>
                      <a:pt x="9268" y="21293"/>
                    </a:cubicBezTo>
                    <a:lnTo>
                      <a:pt x="9271" y="21293"/>
                    </a:lnTo>
                    <a:cubicBezTo>
                      <a:pt x="9302" y="21302"/>
                      <a:pt x="9331" y="21316"/>
                      <a:pt x="9361" y="21325"/>
                    </a:cubicBezTo>
                    <a:lnTo>
                      <a:pt x="9358" y="21325"/>
                    </a:lnTo>
                    <a:cubicBezTo>
                      <a:pt x="9368" y="21329"/>
                      <a:pt x="9378" y="21333"/>
                      <a:pt x="9385" y="21336"/>
                    </a:cubicBezTo>
                    <a:lnTo>
                      <a:pt x="9388" y="21336"/>
                    </a:lnTo>
                    <a:cubicBezTo>
                      <a:pt x="9428" y="21349"/>
                      <a:pt x="9464" y="21359"/>
                      <a:pt x="9504" y="21372"/>
                    </a:cubicBezTo>
                    <a:cubicBezTo>
                      <a:pt x="10049" y="21518"/>
                      <a:pt x="10853" y="21601"/>
                      <a:pt x="11667" y="21601"/>
                    </a:cubicBezTo>
                    <a:cubicBezTo>
                      <a:pt x="11802" y="21601"/>
                      <a:pt x="11935" y="21598"/>
                      <a:pt x="12069" y="21595"/>
                    </a:cubicBezTo>
                    <a:cubicBezTo>
                      <a:pt x="13277" y="21552"/>
                      <a:pt x="14184" y="21339"/>
                      <a:pt x="14765" y="20960"/>
                    </a:cubicBezTo>
                    <a:cubicBezTo>
                      <a:pt x="15426" y="20528"/>
                      <a:pt x="15566" y="19675"/>
                      <a:pt x="15613" y="18981"/>
                    </a:cubicBezTo>
                    <a:cubicBezTo>
                      <a:pt x="15656" y="18340"/>
                      <a:pt x="15626" y="17589"/>
                      <a:pt x="15599" y="16868"/>
                    </a:cubicBezTo>
                    <a:cubicBezTo>
                      <a:pt x="15583" y="16396"/>
                      <a:pt x="15566" y="15952"/>
                      <a:pt x="15569" y="15576"/>
                    </a:cubicBezTo>
                    <a:cubicBezTo>
                      <a:pt x="15569" y="15463"/>
                      <a:pt x="15573" y="15370"/>
                      <a:pt x="15579" y="15291"/>
                    </a:cubicBezTo>
                    <a:cubicBezTo>
                      <a:pt x="15629" y="15294"/>
                      <a:pt x="15679" y="15297"/>
                      <a:pt x="15722" y="15300"/>
                    </a:cubicBezTo>
                    <a:cubicBezTo>
                      <a:pt x="15871" y="15310"/>
                      <a:pt x="16029" y="15320"/>
                      <a:pt x="16192" y="15320"/>
                    </a:cubicBezTo>
                    <a:cubicBezTo>
                      <a:pt x="16427" y="15320"/>
                      <a:pt x="16674" y="15299"/>
                      <a:pt x="16921" y="15224"/>
                    </a:cubicBezTo>
                    <a:cubicBezTo>
                      <a:pt x="17549" y="15035"/>
                      <a:pt x="17974" y="14557"/>
                      <a:pt x="18124" y="13882"/>
                    </a:cubicBezTo>
                    <a:lnTo>
                      <a:pt x="18127" y="13879"/>
                    </a:lnTo>
                    <a:cubicBezTo>
                      <a:pt x="18130" y="13859"/>
                      <a:pt x="18134" y="13839"/>
                      <a:pt x="18140" y="13819"/>
                    </a:cubicBezTo>
                    <a:lnTo>
                      <a:pt x="18140" y="13802"/>
                    </a:lnTo>
                    <a:cubicBezTo>
                      <a:pt x="18147" y="13772"/>
                      <a:pt x="18153" y="13743"/>
                      <a:pt x="18160" y="13709"/>
                    </a:cubicBezTo>
                    <a:lnTo>
                      <a:pt x="18160" y="13703"/>
                    </a:lnTo>
                    <a:cubicBezTo>
                      <a:pt x="18184" y="13583"/>
                      <a:pt x="18207" y="13450"/>
                      <a:pt x="18224" y="13311"/>
                    </a:cubicBezTo>
                    <a:lnTo>
                      <a:pt x="18224" y="13307"/>
                    </a:lnTo>
                    <a:cubicBezTo>
                      <a:pt x="18227" y="13281"/>
                      <a:pt x="18230" y="13254"/>
                      <a:pt x="18233" y="13231"/>
                    </a:cubicBezTo>
                    <a:lnTo>
                      <a:pt x="18236" y="13218"/>
                    </a:lnTo>
                    <a:cubicBezTo>
                      <a:pt x="18240" y="13194"/>
                      <a:pt x="18244" y="13168"/>
                      <a:pt x="18247" y="13148"/>
                    </a:cubicBezTo>
                    <a:lnTo>
                      <a:pt x="18247" y="13128"/>
                    </a:lnTo>
                    <a:cubicBezTo>
                      <a:pt x="18250" y="13102"/>
                      <a:pt x="18253" y="13075"/>
                      <a:pt x="18256" y="13048"/>
                    </a:cubicBezTo>
                    <a:lnTo>
                      <a:pt x="18260" y="13032"/>
                    </a:lnTo>
                    <a:cubicBezTo>
                      <a:pt x="18260" y="13008"/>
                      <a:pt x="18264" y="12982"/>
                      <a:pt x="18267" y="12959"/>
                    </a:cubicBezTo>
                    <a:lnTo>
                      <a:pt x="18270" y="12919"/>
                    </a:lnTo>
                    <a:cubicBezTo>
                      <a:pt x="18273" y="12902"/>
                      <a:pt x="18273" y="12886"/>
                      <a:pt x="18273" y="12872"/>
                    </a:cubicBezTo>
                    <a:lnTo>
                      <a:pt x="18293" y="12653"/>
                    </a:lnTo>
                    <a:cubicBezTo>
                      <a:pt x="18296" y="12633"/>
                      <a:pt x="18296" y="12616"/>
                      <a:pt x="18296" y="12600"/>
                    </a:cubicBezTo>
                    <a:lnTo>
                      <a:pt x="18299" y="12564"/>
                    </a:lnTo>
                    <a:cubicBezTo>
                      <a:pt x="18303" y="12533"/>
                      <a:pt x="18303" y="12504"/>
                      <a:pt x="18307" y="12474"/>
                    </a:cubicBezTo>
                    <a:cubicBezTo>
                      <a:pt x="18346" y="11823"/>
                      <a:pt x="18343" y="11178"/>
                      <a:pt x="18293" y="10663"/>
                    </a:cubicBezTo>
                    <a:cubicBezTo>
                      <a:pt x="18207" y="9783"/>
                      <a:pt x="17984" y="9258"/>
                      <a:pt x="17572" y="8960"/>
                    </a:cubicBezTo>
                    <a:cubicBezTo>
                      <a:pt x="17018" y="8551"/>
                      <a:pt x="16360" y="8524"/>
                      <a:pt x="15878" y="8508"/>
                    </a:cubicBezTo>
                    <a:cubicBezTo>
                      <a:pt x="15815" y="8504"/>
                      <a:pt x="15739" y="8501"/>
                      <a:pt x="15665" y="8498"/>
                    </a:cubicBezTo>
                    <a:cubicBezTo>
                      <a:pt x="15662" y="8484"/>
                      <a:pt x="15662" y="8471"/>
                      <a:pt x="15659" y="8458"/>
                    </a:cubicBezTo>
                    <a:cubicBezTo>
                      <a:pt x="15649" y="8272"/>
                      <a:pt x="15689" y="7525"/>
                      <a:pt x="15725" y="6867"/>
                    </a:cubicBezTo>
                    <a:cubicBezTo>
                      <a:pt x="15772" y="5957"/>
                      <a:pt x="15835" y="4824"/>
                      <a:pt x="15845" y="3851"/>
                    </a:cubicBezTo>
                    <a:cubicBezTo>
                      <a:pt x="15862" y="2263"/>
                      <a:pt x="15739" y="1699"/>
                      <a:pt x="15549" y="1340"/>
                    </a:cubicBezTo>
                    <a:cubicBezTo>
                      <a:pt x="15304" y="868"/>
                      <a:pt x="14985" y="539"/>
                      <a:pt x="14577" y="333"/>
                    </a:cubicBezTo>
                    <a:cubicBezTo>
                      <a:pt x="14091" y="91"/>
                      <a:pt x="13593" y="88"/>
                      <a:pt x="13151" y="84"/>
                    </a:cubicBezTo>
                    <a:cubicBezTo>
                      <a:pt x="13028" y="81"/>
                      <a:pt x="12902" y="81"/>
                      <a:pt x="12776" y="74"/>
                    </a:cubicBezTo>
                    <a:cubicBezTo>
                      <a:pt x="12679" y="71"/>
                      <a:pt x="12564" y="65"/>
                      <a:pt x="12424" y="57"/>
                    </a:cubicBezTo>
                    <a:cubicBezTo>
                      <a:pt x="12013" y="34"/>
                      <a:pt x="11450" y="1"/>
                      <a:pt x="108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dir="19200000" algn="bl" rotWithShape="0">
                  <a:srgbClr val="000000">
                    <a:alpha val="21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8" name="Google Shape;484;p22">
                <a:extLst>
                  <a:ext uri="{FF2B5EF4-FFF2-40B4-BE49-F238E27FC236}">
                    <a16:creationId xmlns:a16="http://schemas.microsoft.com/office/drawing/2014/main" id="{6BA3CA0D-D9D5-4451-B532-161AFD927682}"/>
                  </a:ext>
                </a:extLst>
              </p:cNvPr>
              <p:cNvSpPr/>
              <p:nvPr/>
            </p:nvSpPr>
            <p:spPr>
              <a:xfrm>
                <a:off x="1691041" y="2594186"/>
                <a:ext cx="1213769" cy="1443263"/>
              </a:xfrm>
              <a:custGeom>
                <a:avLst/>
                <a:gdLst/>
                <a:ahLst/>
                <a:cxnLst/>
                <a:rect l="l" t="t" r="r" b="b"/>
                <a:pathLst>
                  <a:path w="16459" h="19571" extrusionOk="0">
                    <a:moveTo>
                      <a:pt x="8876" y="4638"/>
                    </a:moveTo>
                    <a:cubicBezTo>
                      <a:pt x="9015" y="4638"/>
                      <a:pt x="9135" y="4851"/>
                      <a:pt x="9221" y="5179"/>
                    </a:cubicBezTo>
                    <a:cubicBezTo>
                      <a:pt x="9235" y="5223"/>
                      <a:pt x="9244" y="5266"/>
                      <a:pt x="9255" y="5312"/>
                    </a:cubicBezTo>
                    <a:cubicBezTo>
                      <a:pt x="9500" y="6459"/>
                      <a:pt x="9364" y="8660"/>
                      <a:pt x="8264" y="8660"/>
                    </a:cubicBezTo>
                    <a:cubicBezTo>
                      <a:pt x="8264" y="8660"/>
                      <a:pt x="8128" y="8700"/>
                      <a:pt x="7956" y="8711"/>
                    </a:cubicBezTo>
                    <a:cubicBezTo>
                      <a:pt x="7929" y="8712"/>
                      <a:pt x="7902" y="8713"/>
                      <a:pt x="7873" y="8713"/>
                    </a:cubicBezTo>
                    <a:cubicBezTo>
                      <a:pt x="7845" y="8713"/>
                      <a:pt x="7816" y="8712"/>
                      <a:pt x="7786" y="8711"/>
                    </a:cubicBezTo>
                    <a:cubicBezTo>
                      <a:pt x="7375" y="8677"/>
                      <a:pt x="6909" y="8408"/>
                      <a:pt x="7388" y="7172"/>
                    </a:cubicBezTo>
                    <a:cubicBezTo>
                      <a:pt x="7982" y="5645"/>
                      <a:pt x="8272" y="4638"/>
                      <a:pt x="8876" y="4638"/>
                    </a:cubicBezTo>
                    <a:close/>
                    <a:moveTo>
                      <a:pt x="9977" y="0"/>
                    </a:moveTo>
                    <a:cubicBezTo>
                      <a:pt x="9715" y="0"/>
                      <a:pt x="9450" y="7"/>
                      <a:pt x="9195" y="25"/>
                    </a:cubicBezTo>
                    <a:cubicBezTo>
                      <a:pt x="8531" y="74"/>
                      <a:pt x="7936" y="197"/>
                      <a:pt x="7660" y="473"/>
                    </a:cubicBezTo>
                    <a:cubicBezTo>
                      <a:pt x="7597" y="540"/>
                      <a:pt x="7501" y="639"/>
                      <a:pt x="7384" y="765"/>
                    </a:cubicBezTo>
                    <a:cubicBezTo>
                      <a:pt x="6262" y="1961"/>
                      <a:pt x="2994" y="5654"/>
                      <a:pt x="1655" y="7681"/>
                    </a:cubicBezTo>
                    <a:cubicBezTo>
                      <a:pt x="1087" y="8541"/>
                      <a:pt x="659" y="9309"/>
                      <a:pt x="403" y="10006"/>
                    </a:cubicBezTo>
                    <a:cubicBezTo>
                      <a:pt x="346" y="10158"/>
                      <a:pt x="296" y="10308"/>
                      <a:pt x="256" y="10454"/>
                    </a:cubicBezTo>
                    <a:cubicBezTo>
                      <a:pt x="1" y="11377"/>
                      <a:pt x="84" y="12182"/>
                      <a:pt x="575" y="12925"/>
                    </a:cubicBezTo>
                    <a:cubicBezTo>
                      <a:pt x="1042" y="13638"/>
                      <a:pt x="2078" y="13804"/>
                      <a:pt x="3131" y="13804"/>
                    </a:cubicBezTo>
                    <a:cubicBezTo>
                      <a:pt x="3583" y="13804"/>
                      <a:pt x="4039" y="13773"/>
                      <a:pt x="4455" y="13743"/>
                    </a:cubicBezTo>
                    <a:cubicBezTo>
                      <a:pt x="4869" y="13713"/>
                      <a:pt x="5243" y="13682"/>
                      <a:pt x="5533" y="13682"/>
                    </a:cubicBezTo>
                    <a:cubicBezTo>
                      <a:pt x="5608" y="13682"/>
                      <a:pt x="5678" y="13684"/>
                      <a:pt x="5741" y="13689"/>
                    </a:cubicBezTo>
                    <a:cubicBezTo>
                      <a:pt x="5870" y="13698"/>
                      <a:pt x="6000" y="13701"/>
                      <a:pt x="6130" y="13701"/>
                    </a:cubicBezTo>
                    <a:cubicBezTo>
                      <a:pt x="6193" y="13701"/>
                      <a:pt x="6256" y="13701"/>
                      <a:pt x="6319" y="13699"/>
                    </a:cubicBezTo>
                    <a:cubicBezTo>
                      <a:pt x="6324" y="13699"/>
                      <a:pt x="6330" y="13699"/>
                      <a:pt x="6336" y="13699"/>
                    </a:cubicBezTo>
                    <a:cubicBezTo>
                      <a:pt x="7076" y="13699"/>
                      <a:pt x="7762" y="13703"/>
                      <a:pt x="7985" y="14526"/>
                    </a:cubicBezTo>
                    <a:cubicBezTo>
                      <a:pt x="8016" y="14630"/>
                      <a:pt x="8036" y="14749"/>
                      <a:pt x="8048" y="14882"/>
                    </a:cubicBezTo>
                    <a:cubicBezTo>
                      <a:pt x="8062" y="15004"/>
                      <a:pt x="8065" y="15141"/>
                      <a:pt x="8062" y="15291"/>
                    </a:cubicBezTo>
                    <a:cubicBezTo>
                      <a:pt x="8042" y="16300"/>
                      <a:pt x="7976" y="17304"/>
                      <a:pt x="8072" y="18064"/>
                    </a:cubicBezTo>
                    <a:cubicBezTo>
                      <a:pt x="8102" y="18310"/>
                      <a:pt x="8148" y="18532"/>
                      <a:pt x="8218" y="18719"/>
                    </a:cubicBezTo>
                    <a:cubicBezTo>
                      <a:pt x="8344" y="19054"/>
                      <a:pt x="8543" y="19286"/>
                      <a:pt x="8862" y="19373"/>
                    </a:cubicBezTo>
                    <a:cubicBezTo>
                      <a:pt x="9309" y="19494"/>
                      <a:pt x="10024" y="19571"/>
                      <a:pt x="10766" y="19571"/>
                    </a:cubicBezTo>
                    <a:cubicBezTo>
                      <a:pt x="11750" y="19571"/>
                      <a:pt x="12782" y="19437"/>
                      <a:pt x="13307" y="19094"/>
                    </a:cubicBezTo>
                    <a:cubicBezTo>
                      <a:pt x="14231" y="18492"/>
                      <a:pt x="13187" y="13606"/>
                      <a:pt x="13948" y="13327"/>
                    </a:cubicBezTo>
                    <a:cubicBezTo>
                      <a:pt x="14106" y="13271"/>
                      <a:pt x="14285" y="13254"/>
                      <a:pt x="14473" y="13254"/>
                    </a:cubicBezTo>
                    <a:cubicBezTo>
                      <a:pt x="14605" y="13254"/>
                      <a:pt x="14742" y="13262"/>
                      <a:pt x="14878" y="13271"/>
                    </a:cubicBezTo>
                    <a:cubicBezTo>
                      <a:pt x="15015" y="13279"/>
                      <a:pt x="15151" y="13287"/>
                      <a:pt x="15281" y="13287"/>
                    </a:cubicBezTo>
                    <a:cubicBezTo>
                      <a:pt x="15728" y="13287"/>
                      <a:pt x="16109" y="13188"/>
                      <a:pt x="16230" y="12646"/>
                    </a:cubicBezTo>
                    <a:cubicBezTo>
                      <a:pt x="16239" y="12600"/>
                      <a:pt x="16250" y="12553"/>
                      <a:pt x="16259" y="12501"/>
                    </a:cubicBezTo>
                    <a:cubicBezTo>
                      <a:pt x="16316" y="12194"/>
                      <a:pt x="16363" y="11803"/>
                      <a:pt x="16389" y="11394"/>
                    </a:cubicBezTo>
                    <a:cubicBezTo>
                      <a:pt x="16459" y="10275"/>
                      <a:pt x="16393" y="8996"/>
                      <a:pt x="16070" y="8760"/>
                    </a:cubicBezTo>
                    <a:cubicBezTo>
                      <a:pt x="15486" y="8335"/>
                      <a:pt x="14486" y="8664"/>
                      <a:pt x="13991" y="8315"/>
                    </a:cubicBezTo>
                    <a:cubicBezTo>
                      <a:pt x="13978" y="8305"/>
                      <a:pt x="13961" y="8295"/>
                      <a:pt x="13948" y="8282"/>
                    </a:cubicBezTo>
                    <a:cubicBezTo>
                      <a:pt x="13948" y="8282"/>
                      <a:pt x="13828" y="8162"/>
                      <a:pt x="13748" y="7561"/>
                    </a:cubicBezTo>
                    <a:cubicBezTo>
                      <a:pt x="13665" y="6960"/>
                      <a:pt x="14191" y="1636"/>
                      <a:pt x="13748" y="795"/>
                    </a:cubicBezTo>
                    <a:cubicBezTo>
                      <a:pt x="13593" y="500"/>
                      <a:pt x="13417" y="327"/>
                      <a:pt x="13214" y="227"/>
                    </a:cubicBezTo>
                    <a:cubicBezTo>
                      <a:pt x="12848" y="41"/>
                      <a:pt x="12397" y="101"/>
                      <a:pt x="11825" y="74"/>
                    </a:cubicBezTo>
                    <a:cubicBezTo>
                      <a:pt x="11723" y="71"/>
                      <a:pt x="11593" y="61"/>
                      <a:pt x="11447" y="54"/>
                    </a:cubicBezTo>
                    <a:cubicBezTo>
                      <a:pt x="11048" y="29"/>
                      <a:pt x="10519" y="0"/>
                      <a:pt x="99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19" name="Google Shape;485;p22">
                <a:extLst>
                  <a:ext uri="{FF2B5EF4-FFF2-40B4-BE49-F238E27FC236}">
                    <a16:creationId xmlns:a16="http://schemas.microsoft.com/office/drawing/2014/main" id="{33F451D8-D093-42E1-930F-0CAA7B856FBE}"/>
                  </a:ext>
                </a:extLst>
              </p:cNvPr>
              <p:cNvSpPr/>
              <p:nvPr/>
            </p:nvSpPr>
            <p:spPr>
              <a:xfrm>
                <a:off x="2535129" y="2597210"/>
                <a:ext cx="184510" cy="607733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8241" extrusionOk="0">
                    <a:moveTo>
                      <a:pt x="1" y="13"/>
                    </a:moveTo>
                    <a:lnTo>
                      <a:pt x="1" y="13"/>
                    </a:lnTo>
                    <a:cubicBezTo>
                      <a:pt x="971" y="209"/>
                      <a:pt x="1615" y="568"/>
                      <a:pt x="1684" y="1641"/>
                    </a:cubicBezTo>
                    <a:cubicBezTo>
                      <a:pt x="1698" y="1840"/>
                      <a:pt x="1704" y="2066"/>
                      <a:pt x="1704" y="2312"/>
                    </a:cubicBezTo>
                    <a:cubicBezTo>
                      <a:pt x="1704" y="3893"/>
                      <a:pt x="1456" y="6248"/>
                      <a:pt x="1333" y="7085"/>
                    </a:cubicBezTo>
                    <a:cubicBezTo>
                      <a:pt x="1313" y="7201"/>
                      <a:pt x="1306" y="7304"/>
                      <a:pt x="1306" y="7397"/>
                    </a:cubicBezTo>
                    <a:cubicBezTo>
                      <a:pt x="1306" y="8081"/>
                      <a:pt x="1758" y="8187"/>
                      <a:pt x="2502" y="8241"/>
                    </a:cubicBezTo>
                    <a:cubicBezTo>
                      <a:pt x="2502" y="8241"/>
                      <a:pt x="2382" y="8121"/>
                      <a:pt x="2302" y="7520"/>
                    </a:cubicBezTo>
                    <a:cubicBezTo>
                      <a:pt x="2296" y="7477"/>
                      <a:pt x="2293" y="7407"/>
                      <a:pt x="2293" y="7314"/>
                    </a:cubicBezTo>
                    <a:cubicBezTo>
                      <a:pt x="2293" y="6533"/>
                      <a:pt x="2482" y="4198"/>
                      <a:pt x="2482" y="2511"/>
                    </a:cubicBezTo>
                    <a:cubicBezTo>
                      <a:pt x="2482" y="1681"/>
                      <a:pt x="2435" y="1010"/>
                      <a:pt x="2302" y="754"/>
                    </a:cubicBezTo>
                    <a:cubicBezTo>
                      <a:pt x="2147" y="459"/>
                      <a:pt x="1971" y="286"/>
                      <a:pt x="1768" y="186"/>
                    </a:cubicBezTo>
                    <a:cubicBezTo>
                      <a:pt x="1402" y="0"/>
                      <a:pt x="951" y="60"/>
                      <a:pt x="379" y="33"/>
                    </a:cubicBezTo>
                    <a:cubicBezTo>
                      <a:pt x="277" y="30"/>
                      <a:pt x="147" y="20"/>
                      <a:pt x="1" y="13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0" name="Google Shape;486;p22">
                <a:extLst>
                  <a:ext uri="{FF2B5EF4-FFF2-40B4-BE49-F238E27FC236}">
                    <a16:creationId xmlns:a16="http://schemas.microsoft.com/office/drawing/2014/main" id="{EAAF4AE3-973A-4CB7-8026-164627E57941}"/>
                  </a:ext>
                </a:extLst>
              </p:cNvPr>
              <p:cNvSpPr/>
              <p:nvPr/>
            </p:nvSpPr>
            <p:spPr>
              <a:xfrm>
                <a:off x="1733370" y="3547337"/>
                <a:ext cx="546598" cy="118139"/>
              </a:xfrm>
              <a:custGeom>
                <a:avLst/>
                <a:gdLst/>
                <a:ahLst/>
                <a:cxnLst/>
                <a:rect l="l" t="t" r="r" b="b"/>
                <a:pathLst>
                  <a:path w="7412" h="1602" extrusionOk="0">
                    <a:moveTo>
                      <a:pt x="2612" y="877"/>
                    </a:moveTo>
                    <a:lnTo>
                      <a:pt x="2556" y="877"/>
                    </a:lnTo>
                    <a:lnTo>
                      <a:pt x="2556" y="877"/>
                    </a:lnTo>
                    <a:lnTo>
                      <a:pt x="2612" y="877"/>
                    </a:lnTo>
                    <a:close/>
                    <a:moveTo>
                      <a:pt x="4429" y="778"/>
                    </a:moveTo>
                    <a:cubicBezTo>
                      <a:pt x="4256" y="791"/>
                      <a:pt x="4074" y="804"/>
                      <a:pt x="3881" y="818"/>
                    </a:cubicBezTo>
                    <a:cubicBezTo>
                      <a:pt x="3761" y="828"/>
                      <a:pt x="3635" y="834"/>
                      <a:pt x="3512" y="844"/>
                    </a:cubicBezTo>
                    <a:cubicBezTo>
                      <a:pt x="3635" y="834"/>
                      <a:pt x="3761" y="828"/>
                      <a:pt x="3881" y="818"/>
                    </a:cubicBezTo>
                    <a:cubicBezTo>
                      <a:pt x="4074" y="804"/>
                      <a:pt x="4256" y="791"/>
                      <a:pt x="4429" y="778"/>
                    </a:cubicBezTo>
                    <a:close/>
                    <a:moveTo>
                      <a:pt x="4482" y="774"/>
                    </a:moveTo>
                    <a:lnTo>
                      <a:pt x="4469" y="774"/>
                    </a:lnTo>
                    <a:lnTo>
                      <a:pt x="4482" y="774"/>
                    </a:lnTo>
                    <a:close/>
                    <a:moveTo>
                      <a:pt x="5306" y="771"/>
                    </a:moveTo>
                    <a:cubicBezTo>
                      <a:pt x="5415" y="774"/>
                      <a:pt x="5525" y="774"/>
                      <a:pt x="5635" y="774"/>
                    </a:cubicBezTo>
                    <a:lnTo>
                      <a:pt x="5745" y="774"/>
                    </a:lnTo>
                    <a:lnTo>
                      <a:pt x="5851" y="774"/>
                    </a:lnTo>
                    <a:cubicBezTo>
                      <a:pt x="6558" y="774"/>
                      <a:pt x="7199" y="811"/>
                      <a:pt x="7411" y="1601"/>
                    </a:cubicBezTo>
                    <a:cubicBezTo>
                      <a:pt x="7199" y="811"/>
                      <a:pt x="6558" y="774"/>
                      <a:pt x="5851" y="774"/>
                    </a:cubicBezTo>
                    <a:lnTo>
                      <a:pt x="5745" y="774"/>
                    </a:lnTo>
                    <a:lnTo>
                      <a:pt x="5635" y="774"/>
                    </a:lnTo>
                    <a:cubicBezTo>
                      <a:pt x="5525" y="774"/>
                      <a:pt x="5415" y="774"/>
                      <a:pt x="5306" y="771"/>
                    </a:cubicBezTo>
                    <a:close/>
                    <a:moveTo>
                      <a:pt x="5299" y="771"/>
                    </a:moveTo>
                    <a:lnTo>
                      <a:pt x="5302" y="771"/>
                    </a:lnTo>
                    <a:lnTo>
                      <a:pt x="5299" y="771"/>
                    </a:lnTo>
                    <a:close/>
                    <a:moveTo>
                      <a:pt x="5289" y="771"/>
                    </a:moveTo>
                    <a:lnTo>
                      <a:pt x="5296" y="771"/>
                    </a:lnTo>
                    <a:lnTo>
                      <a:pt x="5289" y="771"/>
                    </a:lnTo>
                    <a:close/>
                    <a:moveTo>
                      <a:pt x="5282" y="771"/>
                    </a:moveTo>
                    <a:lnTo>
                      <a:pt x="5289" y="771"/>
                    </a:lnTo>
                    <a:lnTo>
                      <a:pt x="5282" y="771"/>
                    </a:lnTo>
                    <a:close/>
                    <a:moveTo>
                      <a:pt x="5276" y="771"/>
                    </a:moveTo>
                    <a:lnTo>
                      <a:pt x="5282" y="771"/>
                    </a:lnTo>
                    <a:lnTo>
                      <a:pt x="5276" y="771"/>
                    </a:lnTo>
                    <a:close/>
                    <a:moveTo>
                      <a:pt x="5269" y="768"/>
                    </a:moveTo>
                    <a:lnTo>
                      <a:pt x="5273" y="768"/>
                    </a:lnTo>
                    <a:lnTo>
                      <a:pt x="5269" y="768"/>
                    </a:lnTo>
                    <a:close/>
                    <a:moveTo>
                      <a:pt x="5262" y="768"/>
                    </a:moveTo>
                    <a:lnTo>
                      <a:pt x="5266" y="768"/>
                    </a:lnTo>
                    <a:lnTo>
                      <a:pt x="5262" y="768"/>
                    </a:lnTo>
                    <a:close/>
                    <a:moveTo>
                      <a:pt x="5253" y="768"/>
                    </a:moveTo>
                    <a:lnTo>
                      <a:pt x="5259" y="768"/>
                    </a:lnTo>
                    <a:lnTo>
                      <a:pt x="5253" y="768"/>
                    </a:lnTo>
                    <a:close/>
                    <a:moveTo>
                      <a:pt x="5246" y="768"/>
                    </a:moveTo>
                    <a:lnTo>
                      <a:pt x="5250" y="768"/>
                    </a:lnTo>
                    <a:lnTo>
                      <a:pt x="5246" y="768"/>
                    </a:lnTo>
                    <a:close/>
                    <a:moveTo>
                      <a:pt x="5239" y="768"/>
                    </a:moveTo>
                    <a:lnTo>
                      <a:pt x="5242" y="768"/>
                    </a:lnTo>
                    <a:lnTo>
                      <a:pt x="5239" y="768"/>
                    </a:lnTo>
                    <a:close/>
                    <a:moveTo>
                      <a:pt x="5233" y="768"/>
                    </a:moveTo>
                    <a:lnTo>
                      <a:pt x="5236" y="768"/>
                    </a:lnTo>
                    <a:lnTo>
                      <a:pt x="5233" y="768"/>
                    </a:lnTo>
                    <a:close/>
                    <a:moveTo>
                      <a:pt x="5226" y="768"/>
                    </a:moveTo>
                    <a:lnTo>
                      <a:pt x="5226" y="768"/>
                    </a:lnTo>
                    <a:lnTo>
                      <a:pt x="5226" y="768"/>
                    </a:lnTo>
                    <a:close/>
                    <a:moveTo>
                      <a:pt x="5216" y="768"/>
                    </a:moveTo>
                    <a:lnTo>
                      <a:pt x="5219" y="768"/>
                    </a:lnTo>
                    <a:lnTo>
                      <a:pt x="5216" y="768"/>
                    </a:lnTo>
                    <a:close/>
                    <a:moveTo>
                      <a:pt x="5210" y="768"/>
                    </a:moveTo>
                    <a:lnTo>
                      <a:pt x="5213" y="768"/>
                    </a:lnTo>
                    <a:lnTo>
                      <a:pt x="5210" y="768"/>
                    </a:lnTo>
                    <a:close/>
                    <a:moveTo>
                      <a:pt x="5202" y="764"/>
                    </a:moveTo>
                    <a:lnTo>
                      <a:pt x="5206" y="764"/>
                    </a:lnTo>
                    <a:lnTo>
                      <a:pt x="5202" y="764"/>
                    </a:lnTo>
                    <a:close/>
                    <a:moveTo>
                      <a:pt x="5196" y="764"/>
                    </a:moveTo>
                    <a:lnTo>
                      <a:pt x="5199" y="764"/>
                    </a:lnTo>
                    <a:lnTo>
                      <a:pt x="5196" y="764"/>
                    </a:lnTo>
                    <a:close/>
                    <a:moveTo>
                      <a:pt x="5179" y="764"/>
                    </a:moveTo>
                    <a:lnTo>
                      <a:pt x="5193" y="764"/>
                    </a:lnTo>
                    <a:lnTo>
                      <a:pt x="5179" y="764"/>
                    </a:lnTo>
                    <a:close/>
                    <a:moveTo>
                      <a:pt x="5159" y="764"/>
                    </a:moveTo>
                    <a:lnTo>
                      <a:pt x="5167" y="764"/>
                    </a:lnTo>
                    <a:lnTo>
                      <a:pt x="5159" y="764"/>
                    </a:lnTo>
                    <a:close/>
                    <a:moveTo>
                      <a:pt x="4960" y="758"/>
                    </a:moveTo>
                    <a:cubicBezTo>
                      <a:pt x="5027" y="758"/>
                      <a:pt x="5090" y="758"/>
                      <a:pt x="5143" y="761"/>
                    </a:cubicBezTo>
                    <a:cubicBezTo>
                      <a:pt x="5090" y="758"/>
                      <a:pt x="5027" y="758"/>
                      <a:pt x="4960" y="758"/>
                    </a:cubicBezTo>
                    <a:close/>
                    <a:moveTo>
                      <a:pt x="4960" y="758"/>
                    </a:moveTo>
                    <a:lnTo>
                      <a:pt x="4947" y="758"/>
                    </a:lnTo>
                    <a:lnTo>
                      <a:pt x="4960" y="758"/>
                    </a:lnTo>
                    <a:lnTo>
                      <a:pt x="4960" y="758"/>
                    </a:lnTo>
                    <a:close/>
                    <a:moveTo>
                      <a:pt x="8" y="14"/>
                    </a:moveTo>
                    <a:cubicBezTo>
                      <a:pt x="470" y="701"/>
                      <a:pt x="1466" y="871"/>
                      <a:pt x="2486" y="877"/>
                    </a:cubicBezTo>
                    <a:cubicBezTo>
                      <a:pt x="1466" y="871"/>
                      <a:pt x="470" y="701"/>
                      <a:pt x="8" y="14"/>
                    </a:cubicBezTo>
                    <a:close/>
                    <a:moveTo>
                      <a:pt x="1" y="0"/>
                    </a:moveTo>
                    <a:cubicBezTo>
                      <a:pt x="5" y="4"/>
                      <a:pt x="5" y="11"/>
                      <a:pt x="8" y="14"/>
                    </a:cubicBezTo>
                    <a:cubicBezTo>
                      <a:pt x="5" y="11"/>
                      <a:pt x="5" y="4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1" name="Google Shape;487;p22">
                <a:extLst>
                  <a:ext uri="{FF2B5EF4-FFF2-40B4-BE49-F238E27FC236}">
                    <a16:creationId xmlns:a16="http://schemas.microsoft.com/office/drawing/2014/main" id="{A0771434-99FB-488A-8907-67F5CBEB21C7}"/>
                  </a:ext>
                </a:extLst>
              </p:cNvPr>
              <p:cNvSpPr/>
              <p:nvPr/>
            </p:nvSpPr>
            <p:spPr>
              <a:xfrm>
                <a:off x="1699595" y="3365114"/>
                <a:ext cx="609281" cy="300363"/>
              </a:xfrm>
              <a:custGeom>
                <a:avLst/>
                <a:gdLst/>
                <a:ahLst/>
                <a:cxnLst/>
                <a:rect l="l" t="t" r="r" b="b"/>
                <a:pathLst>
                  <a:path w="8262" h="4073" extrusionOk="0">
                    <a:moveTo>
                      <a:pt x="140" y="0"/>
                    </a:moveTo>
                    <a:cubicBezTo>
                      <a:pt x="48" y="336"/>
                      <a:pt x="0" y="655"/>
                      <a:pt x="0" y="963"/>
                    </a:cubicBezTo>
                    <a:cubicBezTo>
                      <a:pt x="0" y="1498"/>
                      <a:pt x="147" y="1996"/>
                      <a:pt x="459" y="2471"/>
                    </a:cubicBezTo>
                    <a:cubicBezTo>
                      <a:pt x="463" y="2475"/>
                      <a:pt x="463" y="2482"/>
                      <a:pt x="466" y="2485"/>
                    </a:cubicBezTo>
                    <a:cubicBezTo>
                      <a:pt x="928" y="3172"/>
                      <a:pt x="1924" y="3342"/>
                      <a:pt x="2944" y="3348"/>
                    </a:cubicBezTo>
                    <a:lnTo>
                      <a:pt x="3070" y="3348"/>
                    </a:lnTo>
                    <a:cubicBezTo>
                      <a:pt x="3376" y="3348"/>
                      <a:pt x="3678" y="3332"/>
                      <a:pt x="3970" y="3315"/>
                    </a:cubicBezTo>
                    <a:cubicBezTo>
                      <a:pt x="4093" y="3305"/>
                      <a:pt x="4219" y="3299"/>
                      <a:pt x="4339" y="3289"/>
                    </a:cubicBezTo>
                    <a:cubicBezTo>
                      <a:pt x="4532" y="3275"/>
                      <a:pt x="4714" y="3262"/>
                      <a:pt x="4887" y="3249"/>
                    </a:cubicBezTo>
                    <a:cubicBezTo>
                      <a:pt x="4900" y="3249"/>
                      <a:pt x="4914" y="3249"/>
                      <a:pt x="4927" y="3245"/>
                    </a:cubicBezTo>
                    <a:lnTo>
                      <a:pt x="4940" y="3245"/>
                    </a:lnTo>
                    <a:cubicBezTo>
                      <a:pt x="5113" y="3235"/>
                      <a:pt x="5269" y="3229"/>
                      <a:pt x="5405" y="3229"/>
                    </a:cubicBezTo>
                    <a:lnTo>
                      <a:pt x="5418" y="3229"/>
                    </a:lnTo>
                    <a:cubicBezTo>
                      <a:pt x="5485" y="3229"/>
                      <a:pt x="5548" y="3229"/>
                      <a:pt x="5601" y="3232"/>
                    </a:cubicBezTo>
                    <a:cubicBezTo>
                      <a:pt x="5608" y="3232"/>
                      <a:pt x="5614" y="3232"/>
                      <a:pt x="5617" y="3235"/>
                    </a:cubicBezTo>
                    <a:lnTo>
                      <a:pt x="5664" y="3235"/>
                    </a:lnTo>
                    <a:cubicBezTo>
                      <a:pt x="5664" y="3235"/>
                      <a:pt x="5668" y="3235"/>
                      <a:pt x="5668" y="3239"/>
                    </a:cubicBezTo>
                    <a:lnTo>
                      <a:pt x="5731" y="3239"/>
                    </a:lnTo>
                    <a:cubicBezTo>
                      <a:pt x="5731" y="3242"/>
                      <a:pt x="5734" y="3242"/>
                      <a:pt x="5734" y="3242"/>
                    </a:cubicBezTo>
                    <a:lnTo>
                      <a:pt x="5764" y="3242"/>
                    </a:lnTo>
                    <a:cubicBezTo>
                      <a:pt x="5873" y="3245"/>
                      <a:pt x="5983" y="3245"/>
                      <a:pt x="6093" y="3245"/>
                    </a:cubicBezTo>
                    <a:lnTo>
                      <a:pt x="6309" y="3245"/>
                    </a:lnTo>
                    <a:cubicBezTo>
                      <a:pt x="7016" y="3245"/>
                      <a:pt x="7657" y="3282"/>
                      <a:pt x="7869" y="4072"/>
                    </a:cubicBezTo>
                    <a:cubicBezTo>
                      <a:pt x="7880" y="4049"/>
                      <a:pt x="7886" y="4026"/>
                      <a:pt x="7897" y="4003"/>
                    </a:cubicBezTo>
                    <a:cubicBezTo>
                      <a:pt x="8066" y="3538"/>
                      <a:pt x="8262" y="3226"/>
                      <a:pt x="8262" y="2956"/>
                    </a:cubicBezTo>
                    <a:cubicBezTo>
                      <a:pt x="8262" y="2747"/>
                      <a:pt x="8145" y="2568"/>
                      <a:pt x="7813" y="2362"/>
                    </a:cubicBezTo>
                    <a:cubicBezTo>
                      <a:pt x="7049" y="1890"/>
                      <a:pt x="2280" y="2189"/>
                      <a:pt x="1286" y="1714"/>
                    </a:cubicBezTo>
                    <a:cubicBezTo>
                      <a:pt x="419" y="1302"/>
                      <a:pt x="413" y="365"/>
                      <a:pt x="140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2" name="Google Shape;488;p22">
                <a:extLst>
                  <a:ext uri="{FF2B5EF4-FFF2-40B4-BE49-F238E27FC236}">
                    <a16:creationId xmlns:a16="http://schemas.microsoft.com/office/drawing/2014/main" id="{62C79AAC-04FE-4450-866B-579A4960C1B0}"/>
                  </a:ext>
                </a:extLst>
              </p:cNvPr>
              <p:cNvSpPr/>
              <p:nvPr/>
            </p:nvSpPr>
            <p:spPr>
              <a:xfrm>
                <a:off x="2344571" y="3526762"/>
                <a:ext cx="543353" cy="510537"/>
              </a:xfrm>
              <a:custGeom>
                <a:avLst/>
                <a:gdLst/>
                <a:ahLst/>
                <a:cxnLst/>
                <a:rect l="l" t="t" r="r" b="b"/>
                <a:pathLst>
                  <a:path w="7368" h="6923" extrusionOk="0">
                    <a:moveTo>
                      <a:pt x="1904" y="6922"/>
                    </a:moveTo>
                    <a:lnTo>
                      <a:pt x="1904" y="6922"/>
                    </a:lnTo>
                    <a:lnTo>
                      <a:pt x="1904" y="6922"/>
                    </a:lnTo>
                    <a:lnTo>
                      <a:pt x="1904" y="6922"/>
                    </a:lnTo>
                    <a:close/>
                    <a:moveTo>
                      <a:pt x="37" y="6737"/>
                    </a:moveTo>
                    <a:cubicBezTo>
                      <a:pt x="486" y="6853"/>
                      <a:pt x="1179" y="6922"/>
                      <a:pt x="1901" y="6922"/>
                    </a:cubicBezTo>
                    <a:cubicBezTo>
                      <a:pt x="1179" y="6922"/>
                      <a:pt x="486" y="6853"/>
                      <a:pt x="37" y="6737"/>
                    </a:cubicBezTo>
                    <a:close/>
                    <a:moveTo>
                      <a:pt x="0" y="6727"/>
                    </a:moveTo>
                    <a:cubicBezTo>
                      <a:pt x="14" y="6730"/>
                      <a:pt x="23" y="6733"/>
                      <a:pt x="37" y="6737"/>
                    </a:cubicBezTo>
                    <a:cubicBezTo>
                      <a:pt x="23" y="6733"/>
                      <a:pt x="14" y="6730"/>
                      <a:pt x="0" y="6727"/>
                    </a:cubicBezTo>
                    <a:close/>
                    <a:moveTo>
                      <a:pt x="4445" y="6448"/>
                    </a:moveTo>
                    <a:cubicBezTo>
                      <a:pt x="4441" y="6451"/>
                      <a:pt x="4438" y="6454"/>
                      <a:pt x="4432" y="6458"/>
                    </a:cubicBezTo>
                    <a:cubicBezTo>
                      <a:pt x="4438" y="6454"/>
                      <a:pt x="4441" y="6451"/>
                      <a:pt x="4445" y="6448"/>
                    </a:cubicBezTo>
                    <a:close/>
                    <a:moveTo>
                      <a:pt x="6421" y="641"/>
                    </a:moveTo>
                    <a:lnTo>
                      <a:pt x="6421" y="641"/>
                    </a:lnTo>
                    <a:lnTo>
                      <a:pt x="6421" y="641"/>
                    </a:lnTo>
                    <a:lnTo>
                      <a:pt x="6421" y="641"/>
                    </a:lnTo>
                    <a:close/>
                    <a:moveTo>
                      <a:pt x="6089" y="629"/>
                    </a:moveTo>
                    <a:cubicBezTo>
                      <a:pt x="6198" y="635"/>
                      <a:pt x="6312" y="641"/>
                      <a:pt x="6418" y="641"/>
                    </a:cubicBezTo>
                    <a:cubicBezTo>
                      <a:pt x="6312" y="641"/>
                      <a:pt x="6198" y="635"/>
                      <a:pt x="6089" y="629"/>
                    </a:cubicBezTo>
                    <a:close/>
                    <a:moveTo>
                      <a:pt x="6079" y="629"/>
                    </a:moveTo>
                    <a:lnTo>
                      <a:pt x="6082" y="629"/>
                    </a:lnTo>
                    <a:lnTo>
                      <a:pt x="6079" y="629"/>
                    </a:lnTo>
                    <a:close/>
                    <a:moveTo>
                      <a:pt x="6049" y="629"/>
                    </a:moveTo>
                    <a:lnTo>
                      <a:pt x="6049" y="629"/>
                    </a:lnTo>
                    <a:lnTo>
                      <a:pt x="6049" y="629"/>
                    </a:lnTo>
                    <a:close/>
                    <a:moveTo>
                      <a:pt x="6016" y="625"/>
                    </a:moveTo>
                    <a:lnTo>
                      <a:pt x="6039" y="625"/>
                    </a:lnTo>
                    <a:lnTo>
                      <a:pt x="6016" y="625"/>
                    </a:lnTo>
                    <a:close/>
                    <a:moveTo>
                      <a:pt x="5611" y="609"/>
                    </a:moveTo>
                    <a:cubicBezTo>
                      <a:pt x="5740" y="609"/>
                      <a:pt x="5873" y="615"/>
                      <a:pt x="6002" y="625"/>
                    </a:cubicBezTo>
                    <a:cubicBezTo>
                      <a:pt x="5873" y="615"/>
                      <a:pt x="5740" y="609"/>
                      <a:pt x="5611" y="609"/>
                    </a:cubicBezTo>
                    <a:close/>
                    <a:moveTo>
                      <a:pt x="5611" y="609"/>
                    </a:moveTo>
                    <a:lnTo>
                      <a:pt x="5611" y="609"/>
                    </a:lnTo>
                    <a:lnTo>
                      <a:pt x="5611" y="609"/>
                    </a:lnTo>
                    <a:lnTo>
                      <a:pt x="5611" y="609"/>
                    </a:lnTo>
                    <a:close/>
                    <a:moveTo>
                      <a:pt x="7362" y="27"/>
                    </a:moveTo>
                    <a:lnTo>
                      <a:pt x="7362" y="31"/>
                    </a:lnTo>
                    <a:lnTo>
                      <a:pt x="7362" y="27"/>
                    </a:lnTo>
                    <a:close/>
                    <a:moveTo>
                      <a:pt x="7365" y="14"/>
                    </a:moveTo>
                    <a:lnTo>
                      <a:pt x="7365" y="20"/>
                    </a:lnTo>
                    <a:lnTo>
                      <a:pt x="7365" y="14"/>
                    </a:lnTo>
                    <a:close/>
                    <a:moveTo>
                      <a:pt x="7365" y="7"/>
                    </a:moveTo>
                    <a:lnTo>
                      <a:pt x="7365" y="14"/>
                    </a:lnTo>
                    <a:lnTo>
                      <a:pt x="7365" y="7"/>
                    </a:lnTo>
                    <a:close/>
                    <a:moveTo>
                      <a:pt x="7368" y="0"/>
                    </a:moveTo>
                    <a:cubicBezTo>
                      <a:pt x="7368" y="4"/>
                      <a:pt x="7368" y="4"/>
                      <a:pt x="7365" y="7"/>
                    </a:cubicBezTo>
                    <a:cubicBezTo>
                      <a:pt x="7368" y="4"/>
                      <a:pt x="7368" y="4"/>
                      <a:pt x="73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3" name="Google Shape;489;p22">
                <a:extLst>
                  <a:ext uri="{FF2B5EF4-FFF2-40B4-BE49-F238E27FC236}">
                    <a16:creationId xmlns:a16="http://schemas.microsoft.com/office/drawing/2014/main" id="{BA252168-E7C1-4A37-811C-AC1E34931B06}"/>
                  </a:ext>
                </a:extLst>
              </p:cNvPr>
              <p:cNvSpPr/>
              <p:nvPr/>
            </p:nvSpPr>
            <p:spPr>
              <a:xfrm>
                <a:off x="2297079" y="3488562"/>
                <a:ext cx="593057" cy="548737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7441" extrusionOk="0">
                    <a:moveTo>
                      <a:pt x="4877" y="0"/>
                    </a:moveTo>
                    <a:cubicBezTo>
                      <a:pt x="4581" y="0"/>
                      <a:pt x="4401" y="133"/>
                      <a:pt x="4328" y="615"/>
                    </a:cubicBezTo>
                    <a:cubicBezTo>
                      <a:pt x="4169" y="1631"/>
                      <a:pt x="4129" y="3494"/>
                      <a:pt x="4026" y="4664"/>
                    </a:cubicBezTo>
                    <a:cubicBezTo>
                      <a:pt x="4016" y="4777"/>
                      <a:pt x="4009" y="4880"/>
                      <a:pt x="4009" y="4973"/>
                    </a:cubicBezTo>
                    <a:cubicBezTo>
                      <a:pt x="4009" y="5372"/>
                      <a:pt x="4079" y="5651"/>
                      <a:pt x="4079" y="5866"/>
                    </a:cubicBezTo>
                    <a:cubicBezTo>
                      <a:pt x="4079" y="6149"/>
                      <a:pt x="3963" y="6324"/>
                      <a:pt x="3428" y="6528"/>
                    </a:cubicBezTo>
                    <a:cubicBezTo>
                      <a:pt x="2867" y="6740"/>
                      <a:pt x="2505" y="6819"/>
                      <a:pt x="2090" y="6819"/>
                    </a:cubicBezTo>
                    <a:cubicBezTo>
                      <a:pt x="1728" y="6819"/>
                      <a:pt x="1322" y="6760"/>
                      <a:pt x="707" y="6677"/>
                    </a:cubicBezTo>
                    <a:cubicBezTo>
                      <a:pt x="436" y="6640"/>
                      <a:pt x="203" y="6617"/>
                      <a:pt x="0" y="6591"/>
                    </a:cubicBezTo>
                    <a:lnTo>
                      <a:pt x="0" y="6591"/>
                    </a:lnTo>
                    <a:cubicBezTo>
                      <a:pt x="126" y="6926"/>
                      <a:pt x="325" y="7158"/>
                      <a:pt x="644" y="7245"/>
                    </a:cubicBezTo>
                    <a:cubicBezTo>
                      <a:pt x="658" y="7248"/>
                      <a:pt x="667" y="7251"/>
                      <a:pt x="681" y="7255"/>
                    </a:cubicBezTo>
                    <a:cubicBezTo>
                      <a:pt x="1130" y="7371"/>
                      <a:pt x="1823" y="7440"/>
                      <a:pt x="2545" y="7440"/>
                    </a:cubicBezTo>
                    <a:lnTo>
                      <a:pt x="2548" y="7440"/>
                    </a:lnTo>
                    <a:cubicBezTo>
                      <a:pt x="3525" y="7440"/>
                      <a:pt x="4547" y="7311"/>
                      <a:pt x="5076" y="6976"/>
                    </a:cubicBezTo>
                    <a:cubicBezTo>
                      <a:pt x="5082" y="6972"/>
                      <a:pt x="5085" y="6969"/>
                      <a:pt x="5089" y="6966"/>
                    </a:cubicBezTo>
                    <a:cubicBezTo>
                      <a:pt x="5418" y="6750"/>
                      <a:pt x="5498" y="5989"/>
                      <a:pt x="5498" y="5085"/>
                    </a:cubicBezTo>
                    <a:cubicBezTo>
                      <a:pt x="5498" y="4256"/>
                      <a:pt x="5431" y="3309"/>
                      <a:pt x="5431" y="2554"/>
                    </a:cubicBezTo>
                    <a:cubicBezTo>
                      <a:pt x="5431" y="1831"/>
                      <a:pt x="5490" y="1289"/>
                      <a:pt x="5730" y="1199"/>
                    </a:cubicBezTo>
                    <a:cubicBezTo>
                      <a:pt x="5889" y="1143"/>
                      <a:pt x="6065" y="1127"/>
                      <a:pt x="6255" y="1127"/>
                    </a:cubicBezTo>
                    <a:cubicBezTo>
                      <a:pt x="6384" y="1127"/>
                      <a:pt x="6517" y="1133"/>
                      <a:pt x="6646" y="1143"/>
                    </a:cubicBezTo>
                    <a:lnTo>
                      <a:pt x="6683" y="1143"/>
                    </a:lnTo>
                    <a:cubicBezTo>
                      <a:pt x="6686" y="1143"/>
                      <a:pt x="6690" y="1143"/>
                      <a:pt x="6693" y="1147"/>
                    </a:cubicBezTo>
                    <a:lnTo>
                      <a:pt x="6733" y="1147"/>
                    </a:lnTo>
                    <a:cubicBezTo>
                      <a:pt x="6842" y="1153"/>
                      <a:pt x="6956" y="1159"/>
                      <a:pt x="7062" y="1159"/>
                    </a:cubicBezTo>
                    <a:lnTo>
                      <a:pt x="7065" y="1159"/>
                    </a:lnTo>
                    <a:cubicBezTo>
                      <a:pt x="7503" y="1159"/>
                      <a:pt x="7879" y="1063"/>
                      <a:pt x="8006" y="549"/>
                    </a:cubicBezTo>
                    <a:lnTo>
                      <a:pt x="8006" y="545"/>
                    </a:lnTo>
                    <a:cubicBezTo>
                      <a:pt x="8006" y="542"/>
                      <a:pt x="8006" y="542"/>
                      <a:pt x="8009" y="538"/>
                    </a:cubicBezTo>
                    <a:lnTo>
                      <a:pt x="8009" y="532"/>
                    </a:lnTo>
                    <a:lnTo>
                      <a:pt x="8009" y="525"/>
                    </a:lnTo>
                    <a:cubicBezTo>
                      <a:pt x="8012" y="522"/>
                      <a:pt x="8012" y="522"/>
                      <a:pt x="8012" y="518"/>
                    </a:cubicBezTo>
                    <a:cubicBezTo>
                      <a:pt x="8021" y="472"/>
                      <a:pt x="8032" y="425"/>
                      <a:pt x="8041" y="373"/>
                    </a:cubicBezTo>
                    <a:lnTo>
                      <a:pt x="8021" y="373"/>
                    </a:lnTo>
                    <a:cubicBezTo>
                      <a:pt x="7530" y="373"/>
                      <a:pt x="6933" y="216"/>
                      <a:pt x="6304" y="190"/>
                    </a:cubicBezTo>
                    <a:cubicBezTo>
                      <a:pt x="5677" y="163"/>
                      <a:pt x="5205" y="0"/>
                      <a:pt x="4877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4" name="Google Shape;490;p22">
                <a:extLst>
                  <a:ext uri="{FF2B5EF4-FFF2-40B4-BE49-F238E27FC236}">
                    <a16:creationId xmlns:a16="http://schemas.microsoft.com/office/drawing/2014/main" id="{3D33B912-31D8-4FF9-B438-E2232EA6D600}"/>
                  </a:ext>
                </a:extLst>
              </p:cNvPr>
              <p:cNvSpPr/>
              <p:nvPr/>
            </p:nvSpPr>
            <p:spPr>
              <a:xfrm>
                <a:off x="2146934" y="2907306"/>
                <a:ext cx="235173" cy="356188"/>
              </a:xfrm>
              <a:custGeom>
                <a:avLst/>
                <a:gdLst/>
                <a:ahLst/>
                <a:cxnLst/>
                <a:rect l="l" t="t" r="r" b="b"/>
                <a:pathLst>
                  <a:path w="3189" h="4830" extrusionOk="0">
                    <a:moveTo>
                      <a:pt x="2611" y="0"/>
                    </a:moveTo>
                    <a:cubicBezTo>
                      <a:pt x="1973" y="0"/>
                      <a:pt x="963" y="488"/>
                      <a:pt x="462" y="1910"/>
                    </a:cubicBezTo>
                    <a:cubicBezTo>
                      <a:pt x="146" y="2803"/>
                      <a:pt x="0" y="3461"/>
                      <a:pt x="0" y="3923"/>
                    </a:cubicBezTo>
                    <a:cubicBezTo>
                      <a:pt x="0" y="4554"/>
                      <a:pt x="272" y="4819"/>
                      <a:pt x="761" y="4830"/>
                    </a:cubicBezTo>
                    <a:lnTo>
                      <a:pt x="777" y="4830"/>
                    </a:lnTo>
                    <a:cubicBezTo>
                      <a:pt x="1146" y="4830"/>
                      <a:pt x="1412" y="4667"/>
                      <a:pt x="1604" y="4465"/>
                    </a:cubicBezTo>
                    <a:cubicBezTo>
                      <a:pt x="1316" y="4441"/>
                      <a:pt x="1000" y="4301"/>
                      <a:pt x="1003" y="3800"/>
                    </a:cubicBezTo>
                    <a:cubicBezTo>
                      <a:pt x="1003" y="3581"/>
                      <a:pt x="1063" y="3298"/>
                      <a:pt x="1206" y="2926"/>
                    </a:cubicBezTo>
                    <a:cubicBezTo>
                      <a:pt x="1800" y="1399"/>
                      <a:pt x="2090" y="392"/>
                      <a:pt x="2694" y="392"/>
                    </a:cubicBezTo>
                    <a:cubicBezTo>
                      <a:pt x="2833" y="392"/>
                      <a:pt x="2953" y="605"/>
                      <a:pt x="3039" y="933"/>
                    </a:cubicBezTo>
                    <a:cubicBezTo>
                      <a:pt x="3053" y="977"/>
                      <a:pt x="3062" y="1020"/>
                      <a:pt x="3073" y="1066"/>
                    </a:cubicBezTo>
                    <a:cubicBezTo>
                      <a:pt x="3149" y="827"/>
                      <a:pt x="3189" y="614"/>
                      <a:pt x="3189" y="442"/>
                    </a:cubicBezTo>
                    <a:cubicBezTo>
                      <a:pt x="3189" y="389"/>
                      <a:pt x="3186" y="339"/>
                      <a:pt x="3175" y="292"/>
                    </a:cubicBezTo>
                    <a:cubicBezTo>
                      <a:pt x="3142" y="116"/>
                      <a:pt x="2920" y="0"/>
                      <a:pt x="2611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5" name="Google Shape;491;p22">
                <a:extLst>
                  <a:ext uri="{FF2B5EF4-FFF2-40B4-BE49-F238E27FC236}">
                    <a16:creationId xmlns:a16="http://schemas.microsoft.com/office/drawing/2014/main" id="{B4DD64A4-7A3D-445F-A3D4-3AA5FB2796CE}"/>
                  </a:ext>
                </a:extLst>
              </p:cNvPr>
              <p:cNvSpPr/>
              <p:nvPr/>
            </p:nvSpPr>
            <p:spPr>
              <a:xfrm>
                <a:off x="1944650" y="2993661"/>
                <a:ext cx="167621" cy="273226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3705" extrusionOk="0">
                    <a:moveTo>
                      <a:pt x="1038" y="1"/>
                    </a:moveTo>
                    <a:cubicBezTo>
                      <a:pt x="557" y="1"/>
                      <a:pt x="72" y="596"/>
                      <a:pt x="46" y="1675"/>
                    </a:cubicBezTo>
                    <a:cubicBezTo>
                      <a:pt x="1" y="3550"/>
                      <a:pt x="695" y="3693"/>
                      <a:pt x="908" y="3693"/>
                    </a:cubicBezTo>
                    <a:cubicBezTo>
                      <a:pt x="947" y="3693"/>
                      <a:pt x="970" y="3688"/>
                      <a:pt x="970" y="3688"/>
                    </a:cubicBezTo>
                    <a:cubicBezTo>
                      <a:pt x="1019" y="3699"/>
                      <a:pt x="1067" y="3705"/>
                      <a:pt x="1113" y="3705"/>
                    </a:cubicBezTo>
                    <a:cubicBezTo>
                      <a:pt x="1902" y="3705"/>
                      <a:pt x="2273" y="2162"/>
                      <a:pt x="1856" y="832"/>
                    </a:cubicBezTo>
                    <a:cubicBezTo>
                      <a:pt x="1678" y="267"/>
                      <a:pt x="1359" y="1"/>
                      <a:pt x="10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" name="Google Shape;492;p22">
                <a:extLst>
                  <a:ext uri="{FF2B5EF4-FFF2-40B4-BE49-F238E27FC236}">
                    <a16:creationId xmlns:a16="http://schemas.microsoft.com/office/drawing/2014/main" id="{7FBAD5D7-46A9-45F1-9B60-85C333FF2DBF}"/>
                  </a:ext>
                </a:extLst>
              </p:cNvPr>
              <p:cNvSpPr/>
              <p:nvPr/>
            </p:nvSpPr>
            <p:spPr>
              <a:xfrm>
                <a:off x="1962644" y="3182374"/>
                <a:ext cx="71385" cy="82373"/>
              </a:xfrm>
              <a:custGeom>
                <a:avLst/>
                <a:gdLst/>
                <a:ahLst/>
                <a:cxnLst/>
                <a:rect l="l" t="t" r="r" b="b"/>
                <a:pathLst>
                  <a:path w="968" h="1117" extrusionOk="0">
                    <a:moveTo>
                      <a:pt x="486" y="0"/>
                    </a:moveTo>
                    <a:cubicBezTo>
                      <a:pt x="217" y="0"/>
                      <a:pt x="1" y="252"/>
                      <a:pt x="1" y="559"/>
                    </a:cubicBezTo>
                    <a:cubicBezTo>
                      <a:pt x="1" y="867"/>
                      <a:pt x="217" y="1117"/>
                      <a:pt x="486" y="1117"/>
                    </a:cubicBezTo>
                    <a:cubicBezTo>
                      <a:pt x="752" y="1117"/>
                      <a:pt x="968" y="867"/>
                      <a:pt x="968" y="559"/>
                    </a:cubicBezTo>
                    <a:cubicBezTo>
                      <a:pt x="968" y="252"/>
                      <a:pt x="752" y="0"/>
                      <a:pt x="4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" name="Google Shape;493;p22">
                <a:extLst>
                  <a:ext uri="{FF2B5EF4-FFF2-40B4-BE49-F238E27FC236}">
                    <a16:creationId xmlns:a16="http://schemas.microsoft.com/office/drawing/2014/main" id="{46FF2F4C-13EE-4709-A228-D8C41AAAA5FD}"/>
                  </a:ext>
                </a:extLst>
              </p:cNvPr>
              <p:cNvSpPr/>
              <p:nvPr/>
            </p:nvSpPr>
            <p:spPr>
              <a:xfrm>
                <a:off x="1997452" y="3007452"/>
                <a:ext cx="90190" cy="151472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2054" extrusionOk="0">
                    <a:moveTo>
                      <a:pt x="612" y="1"/>
                    </a:moveTo>
                    <a:cubicBezTo>
                      <a:pt x="273" y="1"/>
                      <a:pt x="1" y="459"/>
                      <a:pt x="1" y="1027"/>
                    </a:cubicBezTo>
                    <a:cubicBezTo>
                      <a:pt x="1" y="1592"/>
                      <a:pt x="273" y="2054"/>
                      <a:pt x="612" y="2054"/>
                    </a:cubicBezTo>
                    <a:cubicBezTo>
                      <a:pt x="948" y="2054"/>
                      <a:pt x="1223" y="1592"/>
                      <a:pt x="1223" y="1027"/>
                    </a:cubicBezTo>
                    <a:cubicBezTo>
                      <a:pt x="1223" y="459"/>
                      <a:pt x="948" y="1"/>
                      <a:pt x="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" name="Google Shape;494;p22">
                <a:extLst>
                  <a:ext uri="{FF2B5EF4-FFF2-40B4-BE49-F238E27FC236}">
                    <a16:creationId xmlns:a16="http://schemas.microsoft.com/office/drawing/2014/main" id="{103B380E-82A2-411A-A770-75D972FBDD68}"/>
                  </a:ext>
                </a:extLst>
              </p:cNvPr>
              <p:cNvSpPr/>
              <p:nvPr/>
            </p:nvSpPr>
            <p:spPr>
              <a:xfrm>
                <a:off x="2495823" y="2993661"/>
                <a:ext cx="167917" cy="273225"/>
              </a:xfrm>
              <a:custGeom>
                <a:avLst/>
                <a:gdLst/>
                <a:ahLst/>
                <a:cxnLst/>
                <a:rect l="l" t="t" r="r" b="b"/>
                <a:pathLst>
                  <a:path w="2277" h="3705" extrusionOk="0">
                    <a:moveTo>
                      <a:pt x="1040" y="1"/>
                    </a:moveTo>
                    <a:cubicBezTo>
                      <a:pt x="558" y="1"/>
                      <a:pt x="71" y="596"/>
                      <a:pt x="45" y="1675"/>
                    </a:cubicBezTo>
                    <a:cubicBezTo>
                      <a:pt x="1" y="3550"/>
                      <a:pt x="697" y="3693"/>
                      <a:pt x="911" y="3693"/>
                    </a:cubicBezTo>
                    <a:cubicBezTo>
                      <a:pt x="949" y="3693"/>
                      <a:pt x="972" y="3688"/>
                      <a:pt x="972" y="3688"/>
                    </a:cubicBezTo>
                    <a:cubicBezTo>
                      <a:pt x="1022" y="3699"/>
                      <a:pt x="1070" y="3705"/>
                      <a:pt x="1116" y="3705"/>
                    </a:cubicBezTo>
                    <a:cubicBezTo>
                      <a:pt x="1905" y="3705"/>
                      <a:pt x="2277" y="2162"/>
                      <a:pt x="1859" y="832"/>
                    </a:cubicBezTo>
                    <a:cubicBezTo>
                      <a:pt x="1681" y="267"/>
                      <a:pt x="1361" y="1"/>
                      <a:pt x="10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" name="Google Shape;495;p22">
                <a:extLst>
                  <a:ext uri="{FF2B5EF4-FFF2-40B4-BE49-F238E27FC236}">
                    <a16:creationId xmlns:a16="http://schemas.microsoft.com/office/drawing/2014/main" id="{6168FF57-69C1-4D0D-AE73-480E9C2994E3}"/>
                  </a:ext>
                </a:extLst>
              </p:cNvPr>
              <p:cNvSpPr/>
              <p:nvPr/>
            </p:nvSpPr>
            <p:spPr>
              <a:xfrm>
                <a:off x="2514112" y="3182374"/>
                <a:ext cx="71311" cy="82373"/>
              </a:xfrm>
              <a:custGeom>
                <a:avLst/>
                <a:gdLst/>
                <a:ahLst/>
                <a:cxnLst/>
                <a:rect l="l" t="t" r="r" b="b"/>
                <a:pathLst>
                  <a:path w="967" h="1117" extrusionOk="0">
                    <a:moveTo>
                      <a:pt x="485" y="0"/>
                    </a:moveTo>
                    <a:cubicBezTo>
                      <a:pt x="216" y="0"/>
                      <a:pt x="0" y="252"/>
                      <a:pt x="0" y="559"/>
                    </a:cubicBezTo>
                    <a:cubicBezTo>
                      <a:pt x="0" y="867"/>
                      <a:pt x="216" y="1117"/>
                      <a:pt x="485" y="1117"/>
                    </a:cubicBezTo>
                    <a:cubicBezTo>
                      <a:pt x="751" y="1117"/>
                      <a:pt x="967" y="867"/>
                      <a:pt x="967" y="559"/>
                    </a:cubicBezTo>
                    <a:cubicBezTo>
                      <a:pt x="967" y="252"/>
                      <a:pt x="751" y="0"/>
                      <a:pt x="4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" name="Google Shape;496;p22">
                <a:extLst>
                  <a:ext uri="{FF2B5EF4-FFF2-40B4-BE49-F238E27FC236}">
                    <a16:creationId xmlns:a16="http://schemas.microsoft.com/office/drawing/2014/main" id="{5120DB2E-4CD6-4DDA-BD2D-C4DB8D73CFC7}"/>
                  </a:ext>
                </a:extLst>
              </p:cNvPr>
              <p:cNvSpPr/>
              <p:nvPr/>
            </p:nvSpPr>
            <p:spPr>
              <a:xfrm>
                <a:off x="2548846" y="3007452"/>
                <a:ext cx="90264" cy="151472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2054" extrusionOk="0">
                    <a:moveTo>
                      <a:pt x="612" y="1"/>
                    </a:moveTo>
                    <a:cubicBezTo>
                      <a:pt x="273" y="1"/>
                      <a:pt x="1" y="459"/>
                      <a:pt x="1" y="1027"/>
                    </a:cubicBezTo>
                    <a:cubicBezTo>
                      <a:pt x="1" y="1592"/>
                      <a:pt x="273" y="2054"/>
                      <a:pt x="612" y="2054"/>
                    </a:cubicBezTo>
                    <a:cubicBezTo>
                      <a:pt x="948" y="2054"/>
                      <a:pt x="1223" y="1592"/>
                      <a:pt x="1223" y="1027"/>
                    </a:cubicBezTo>
                    <a:cubicBezTo>
                      <a:pt x="1223" y="459"/>
                      <a:pt x="948" y="1"/>
                      <a:pt x="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1" name="Google Shape;497;p22">
                <a:extLst>
                  <a:ext uri="{FF2B5EF4-FFF2-40B4-BE49-F238E27FC236}">
                    <a16:creationId xmlns:a16="http://schemas.microsoft.com/office/drawing/2014/main" id="{43B8BF7D-A917-4771-B0D8-B0447CC17CA0}"/>
                  </a:ext>
                </a:extLst>
              </p:cNvPr>
              <p:cNvSpPr/>
              <p:nvPr/>
            </p:nvSpPr>
            <p:spPr>
              <a:xfrm>
                <a:off x="1868398" y="3289452"/>
                <a:ext cx="152652" cy="115632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1568" extrusionOk="0">
                    <a:moveTo>
                      <a:pt x="1037" y="0"/>
                    </a:moveTo>
                    <a:cubicBezTo>
                      <a:pt x="466" y="0"/>
                      <a:pt x="0" y="349"/>
                      <a:pt x="0" y="784"/>
                    </a:cubicBezTo>
                    <a:cubicBezTo>
                      <a:pt x="0" y="1216"/>
                      <a:pt x="466" y="1567"/>
                      <a:pt x="1037" y="1567"/>
                    </a:cubicBezTo>
                    <a:cubicBezTo>
                      <a:pt x="1608" y="1567"/>
                      <a:pt x="2070" y="1216"/>
                      <a:pt x="2070" y="784"/>
                    </a:cubicBezTo>
                    <a:cubicBezTo>
                      <a:pt x="2070" y="349"/>
                      <a:pt x="1608" y="0"/>
                      <a:pt x="1037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2" name="Google Shape;498;p22">
                <a:extLst>
                  <a:ext uri="{FF2B5EF4-FFF2-40B4-BE49-F238E27FC236}">
                    <a16:creationId xmlns:a16="http://schemas.microsoft.com/office/drawing/2014/main" id="{42B515A8-628F-43B9-90FD-EE040E249491}"/>
                  </a:ext>
                </a:extLst>
              </p:cNvPr>
              <p:cNvSpPr/>
              <p:nvPr/>
            </p:nvSpPr>
            <p:spPr>
              <a:xfrm>
                <a:off x="2533433" y="3289452"/>
                <a:ext cx="152431" cy="115632"/>
              </a:xfrm>
              <a:custGeom>
                <a:avLst/>
                <a:gdLst/>
                <a:ahLst/>
                <a:cxnLst/>
                <a:rect l="l" t="t" r="r" b="b"/>
                <a:pathLst>
                  <a:path w="2067" h="1568" extrusionOk="0">
                    <a:moveTo>
                      <a:pt x="1034" y="0"/>
                    </a:moveTo>
                    <a:cubicBezTo>
                      <a:pt x="462" y="0"/>
                      <a:pt x="1" y="349"/>
                      <a:pt x="1" y="784"/>
                    </a:cubicBezTo>
                    <a:cubicBezTo>
                      <a:pt x="1" y="1216"/>
                      <a:pt x="462" y="1567"/>
                      <a:pt x="1034" y="1567"/>
                    </a:cubicBezTo>
                    <a:cubicBezTo>
                      <a:pt x="1605" y="1567"/>
                      <a:pt x="2066" y="1216"/>
                      <a:pt x="2066" y="784"/>
                    </a:cubicBezTo>
                    <a:cubicBezTo>
                      <a:pt x="2066" y="349"/>
                      <a:pt x="1605" y="0"/>
                      <a:pt x="1034" y="0"/>
                    </a:cubicBezTo>
                    <a:close/>
                  </a:path>
                </a:pathLst>
              </a:custGeom>
              <a:solidFill>
                <a:schemeClr val="dk1">
                  <a:alpha val="1510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3" name="Google Shape;499;p22">
                <a:extLst>
                  <a:ext uri="{FF2B5EF4-FFF2-40B4-BE49-F238E27FC236}">
                    <a16:creationId xmlns:a16="http://schemas.microsoft.com/office/drawing/2014/main" id="{05B55FD8-8EE1-402C-A059-703BFA55CF8C}"/>
                  </a:ext>
                </a:extLst>
              </p:cNvPr>
              <p:cNvSpPr/>
              <p:nvPr/>
            </p:nvSpPr>
            <p:spPr>
              <a:xfrm>
                <a:off x="2226726" y="3307077"/>
                <a:ext cx="98081" cy="98007"/>
              </a:xfrm>
              <a:custGeom>
                <a:avLst/>
                <a:gdLst/>
                <a:ahLst/>
                <a:cxnLst/>
                <a:rect l="l" t="t" r="r" b="b"/>
                <a:pathLst>
                  <a:path w="1330" h="1329" extrusionOk="0">
                    <a:moveTo>
                      <a:pt x="665" y="0"/>
                    </a:moveTo>
                    <a:cubicBezTo>
                      <a:pt x="300" y="0"/>
                      <a:pt x="1" y="299"/>
                      <a:pt x="1" y="664"/>
                    </a:cubicBezTo>
                    <a:cubicBezTo>
                      <a:pt x="1" y="1033"/>
                      <a:pt x="300" y="1328"/>
                      <a:pt x="665" y="1328"/>
                    </a:cubicBezTo>
                    <a:cubicBezTo>
                      <a:pt x="1034" y="1328"/>
                      <a:pt x="1330" y="1033"/>
                      <a:pt x="1330" y="664"/>
                    </a:cubicBezTo>
                    <a:cubicBezTo>
                      <a:pt x="1330" y="299"/>
                      <a:pt x="1034" y="0"/>
                      <a:pt x="6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  <p:sp>
        <p:nvSpPr>
          <p:cNvPr id="36" name="شكل بيضاوي 35">
            <a:extLst>
              <a:ext uri="{FF2B5EF4-FFF2-40B4-BE49-F238E27FC236}">
                <a16:creationId xmlns:a16="http://schemas.microsoft.com/office/drawing/2014/main" id="{123C5620-30FC-4551-AD58-1E3715D75D9E}"/>
              </a:ext>
            </a:extLst>
          </p:cNvPr>
          <p:cNvSpPr/>
          <p:nvPr/>
        </p:nvSpPr>
        <p:spPr>
          <a:xfrm>
            <a:off x="7176655" y="3513444"/>
            <a:ext cx="2608297" cy="76901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D66D41F-73E7-4E30-A72B-AA2CADE6A307}"/>
              </a:ext>
            </a:extLst>
          </p:cNvPr>
          <p:cNvSpPr/>
          <p:nvPr/>
        </p:nvSpPr>
        <p:spPr>
          <a:xfrm>
            <a:off x="5900465" y="3198264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مبتدأ 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47991CD-C8CB-4756-A98A-22B64C6A33D8}"/>
              </a:ext>
            </a:extLst>
          </p:cNvPr>
          <p:cNvSpPr/>
          <p:nvPr/>
        </p:nvSpPr>
        <p:spPr>
          <a:xfrm>
            <a:off x="5900465" y="4107046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فاعل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D3FE71F-DCB2-4A35-B5BD-1527A3EF3983}"/>
              </a:ext>
            </a:extLst>
          </p:cNvPr>
          <p:cNvSpPr/>
          <p:nvPr/>
        </p:nvSpPr>
        <p:spPr>
          <a:xfrm>
            <a:off x="5900465" y="5041914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مفعول به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CF7B7AAF-3A06-485D-9FFA-948C3D930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918993" y="3206607"/>
            <a:ext cx="721714" cy="721714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D6F5F3C8-9F75-48D7-A987-A54993EC5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918993" y="4107046"/>
            <a:ext cx="721714" cy="721714"/>
          </a:xfrm>
          <a:prstGeom prst="rect">
            <a:avLst/>
          </a:prstGeom>
        </p:spPr>
      </p:pic>
      <p:pic>
        <p:nvPicPr>
          <p:cNvPr id="28" name="Picture 27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678BB45-2CD9-492E-A4DF-FE18A84565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918993" y="4939327"/>
            <a:ext cx="741487" cy="72171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DAFA9D8-34AA-4961-935F-025119A1FE3E}"/>
              </a:ext>
            </a:extLst>
          </p:cNvPr>
          <p:cNvSpPr txBox="1"/>
          <p:nvPr/>
        </p:nvSpPr>
        <p:spPr>
          <a:xfrm>
            <a:off x="720437" y="3112655"/>
            <a:ext cx="4442690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SA" sz="4400" b="1" dirty="0">
                <a:latin typeface="Calibri" panose="020F0502020204030204" pitchFamily="34" charset="0"/>
                <a:cs typeface="Calibri" panose="020F0502020204030204" pitchFamily="34" charset="0"/>
              </a:rPr>
              <a:t>1/ زرعتُ الأرضَ شجرًا . التمييز في الجملة السابقة جاء محولا عن : </a:t>
            </a:r>
            <a:endParaRPr lang="ar-SA" sz="4400" b="1" dirty="0"/>
          </a:p>
        </p:txBody>
      </p:sp>
      <p:pic>
        <p:nvPicPr>
          <p:cNvPr id="17" name="Picture 6" descr="صبي يجلس على الطاولة بينما يفكر في التوضيح, الطفل, اليد png">
            <a:extLst>
              <a:ext uri="{FF2B5EF4-FFF2-40B4-BE49-F238E27FC236}">
                <a16:creationId xmlns:a16="http://schemas.microsoft.com/office/drawing/2014/main" id="{4C0CD529-4F1C-4DF0-8A7D-F9E15857E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058" y="74776"/>
            <a:ext cx="3146117" cy="289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صورة 11" descr="صورة تحتوي على نص, قصاصة فنية&#10;&#10;تم إنشاء الوصف تلقائياً">
            <a:hlinkClick r:id="rId9" action="ppaction://hlinksldjump"/>
            <a:extLst>
              <a:ext uri="{FF2B5EF4-FFF2-40B4-BE49-F238E27FC236}">
                <a16:creationId xmlns:a16="http://schemas.microsoft.com/office/drawing/2014/main" id="{B858B3CA-7E4B-47F1-B78C-A529EF71B8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12" y="751945"/>
            <a:ext cx="1751442" cy="153982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B9D8A6D-E126-4E23-96AA-E0CD9232EC31}"/>
              </a:ext>
            </a:extLst>
          </p:cNvPr>
          <p:cNvSpPr txBox="1"/>
          <p:nvPr/>
        </p:nvSpPr>
        <p:spPr>
          <a:xfrm>
            <a:off x="2941782" y="944578"/>
            <a:ext cx="5723941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/>
              <a:t>تخيري الإجابة الصحيحة من بين البدائل المعطاة فيما يأتي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51604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CF569D6-A9FC-4197-92D9-93072C265317}"/>
              </a:ext>
            </a:extLst>
          </p:cNvPr>
          <p:cNvSpPr/>
          <p:nvPr/>
        </p:nvSpPr>
        <p:spPr>
          <a:xfrm>
            <a:off x="5900465" y="311139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فاعل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0C4FB3C-3F1F-4C48-AE8B-8D7B22429D63}"/>
              </a:ext>
            </a:extLst>
          </p:cNvPr>
          <p:cNvSpPr/>
          <p:nvPr/>
        </p:nvSpPr>
        <p:spPr>
          <a:xfrm>
            <a:off x="5921730" y="4857576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>
                <a:solidFill>
                  <a:schemeClr val="tx1"/>
                </a:solidFill>
              </a:rPr>
              <a:t>مفعول به </a:t>
            </a:r>
            <a:endParaRPr lang="en-GB" sz="44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9C3230-4ACC-4994-A6F8-9F6F13E34943}"/>
              </a:ext>
            </a:extLst>
          </p:cNvPr>
          <p:cNvSpPr/>
          <p:nvPr/>
        </p:nvSpPr>
        <p:spPr>
          <a:xfrm>
            <a:off x="5935745" y="4007095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>
                <a:solidFill>
                  <a:schemeClr val="tx1"/>
                </a:solidFill>
              </a:rPr>
              <a:t>مبتدأ</a:t>
            </a:r>
            <a:endParaRPr lang="en-GB" sz="4400" dirty="0">
              <a:solidFill>
                <a:schemeClr val="tx1"/>
              </a:solidFill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B3EAE09A-8FD3-4351-A3F8-96BE5B5F5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895454" y="3111397"/>
            <a:ext cx="721714" cy="72171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68BF47C-7F12-49AA-BE40-5952C71A8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916719" y="4894189"/>
            <a:ext cx="721714" cy="721714"/>
          </a:xfrm>
          <a:prstGeom prst="rect">
            <a:avLst/>
          </a:prstGeom>
        </p:spPr>
      </p:pic>
      <p:pic>
        <p:nvPicPr>
          <p:cNvPr id="14" name="Picture 13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117D400-E7F7-410A-8F40-C8C01A58B3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954273" y="3954227"/>
            <a:ext cx="741487" cy="7217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BE0F58-EBE4-4B8B-AEEC-27251D222952}"/>
              </a:ext>
            </a:extLst>
          </p:cNvPr>
          <p:cNvSpPr txBox="1"/>
          <p:nvPr/>
        </p:nvSpPr>
        <p:spPr>
          <a:xfrm>
            <a:off x="962025" y="2629014"/>
            <a:ext cx="4194731" cy="34778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ar-OM"/>
            </a:defPPr>
            <a:lvl1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المعلمُ أكثر من الطالب خبرةً .</a:t>
            </a:r>
          </a:p>
          <a:p>
            <a:r>
              <a:rPr lang="ar-SA" dirty="0"/>
              <a:t>التمييز في الجملة السابقة جاء محولا عن : </a:t>
            </a:r>
          </a:p>
        </p:txBody>
      </p:sp>
      <p:pic>
        <p:nvPicPr>
          <p:cNvPr id="1030" name="Picture 6" descr="صبي يجلس على الطاولة بينما يفكر في التوضيح, الطفل, اليد png">
            <a:extLst>
              <a:ext uri="{FF2B5EF4-FFF2-40B4-BE49-F238E27FC236}">
                <a16:creationId xmlns:a16="http://schemas.microsoft.com/office/drawing/2014/main" id="{129D1CA9-9166-4EB9-A630-D2C671951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37" y="88471"/>
            <a:ext cx="3146117" cy="289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صورة 15" descr="صورة تحتوي على قصاصة فنية&#10;&#10;تم إنشاء الوصف تلقائياً">
            <a:hlinkClick r:id="rId9" action="ppaction://hlinksldjump"/>
            <a:extLst>
              <a:ext uri="{FF2B5EF4-FFF2-40B4-BE49-F238E27FC236}">
                <a16:creationId xmlns:a16="http://schemas.microsoft.com/office/drawing/2014/main" id="{C0CFC310-B01A-43D7-A7A1-DB22E08B59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26" y="832334"/>
            <a:ext cx="1486081" cy="1412102"/>
          </a:xfrm>
          <a:prstGeom prst="rect">
            <a:avLst/>
          </a:prstGeom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0A318B0-2722-42AE-8C93-0679CB759D43}"/>
              </a:ext>
            </a:extLst>
          </p:cNvPr>
          <p:cNvSpPr txBox="1"/>
          <p:nvPr/>
        </p:nvSpPr>
        <p:spPr>
          <a:xfrm>
            <a:off x="2941782" y="944578"/>
            <a:ext cx="5723941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/>
              <a:t>تخيري الإجابة الصحيحة من بين البدائل المعطاة فيما يأتي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6878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6CECF5-EDB4-468F-871A-B038B4B5C7C4}"/>
              </a:ext>
            </a:extLst>
          </p:cNvPr>
          <p:cNvSpPr/>
          <p:nvPr/>
        </p:nvSpPr>
        <p:spPr>
          <a:xfrm>
            <a:off x="5843253" y="4134394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مفعول به 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01979AF-6D52-4A0A-8BE5-F8987B602CBF}"/>
              </a:ext>
            </a:extLst>
          </p:cNvPr>
          <p:cNvSpPr/>
          <p:nvPr/>
        </p:nvSpPr>
        <p:spPr>
          <a:xfrm>
            <a:off x="5843253" y="5071133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مبتدأ 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B6D6F2-0025-404E-9B84-9A95AD9DBF73}"/>
              </a:ext>
            </a:extLst>
          </p:cNvPr>
          <p:cNvSpPr/>
          <p:nvPr/>
        </p:nvSpPr>
        <p:spPr>
          <a:xfrm>
            <a:off x="5843253" y="3197655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فاعل</a:t>
            </a:r>
            <a:endParaRPr lang="en-GB" sz="3600" dirty="0">
              <a:solidFill>
                <a:schemeClr val="tx1"/>
              </a:solidFill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E304A1D9-EE02-4BC1-8B78-1B7C374D9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783590" y="4228398"/>
            <a:ext cx="721714" cy="72171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94D4549-61A9-4EE2-A506-F156A92FE7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846684" y="5121139"/>
            <a:ext cx="721714" cy="721714"/>
          </a:xfrm>
          <a:prstGeom prst="rect">
            <a:avLst/>
          </a:prstGeom>
        </p:spPr>
      </p:pic>
      <p:pic>
        <p:nvPicPr>
          <p:cNvPr id="14" name="Picture 13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1C845325-0378-4977-84E6-59E7F7093D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846684" y="3153657"/>
            <a:ext cx="741487" cy="7217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AE6E1BD-E947-4F67-BA2E-F3C8D609E3AB}"/>
              </a:ext>
            </a:extLst>
          </p:cNvPr>
          <p:cNvSpPr txBox="1"/>
          <p:nvPr/>
        </p:nvSpPr>
        <p:spPr>
          <a:xfrm>
            <a:off x="3509817" y="1358120"/>
            <a:ext cx="15291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</a:rPr>
              <a:t>وضح الحق شمسا . جاءت الحال في الجملة السابقة جامدة لأنها : 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19" name="Picture 6" descr="صبي يجلس على الطاولة بينما يفكر في التوضيح, الطفل, اليد png">
            <a:extLst>
              <a:ext uri="{FF2B5EF4-FFF2-40B4-BE49-F238E27FC236}">
                <a16:creationId xmlns:a16="http://schemas.microsoft.com/office/drawing/2014/main" id="{90BA8E35-58E9-4163-A155-4D1B1AD93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37" y="88471"/>
            <a:ext cx="3146117" cy="289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5">
            <a:extLst>
              <a:ext uri="{FF2B5EF4-FFF2-40B4-BE49-F238E27FC236}">
                <a16:creationId xmlns:a16="http://schemas.microsoft.com/office/drawing/2014/main" id="{CB4957F5-64A4-4681-90BC-1459474F127F}"/>
              </a:ext>
            </a:extLst>
          </p:cNvPr>
          <p:cNvSpPr txBox="1"/>
          <p:nvPr/>
        </p:nvSpPr>
        <p:spPr>
          <a:xfrm>
            <a:off x="1043215" y="2734010"/>
            <a:ext cx="4189701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ar-OM"/>
            </a:defPPr>
            <a:lvl1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اشتعل الرأسُ شيبًا . التمييز في الجملة السابقة جاء محولا عن : </a:t>
            </a:r>
          </a:p>
        </p:txBody>
      </p:sp>
      <p:pic>
        <p:nvPicPr>
          <p:cNvPr id="21" name="صورة 20" descr="صورة تحتوي على قصاصة فنية&#10;&#10;تم إنشاء الوصف تلقائياً">
            <a:hlinkClick r:id="rId9" action="ppaction://hlinksldjump"/>
            <a:extLst>
              <a:ext uri="{FF2B5EF4-FFF2-40B4-BE49-F238E27FC236}">
                <a16:creationId xmlns:a16="http://schemas.microsoft.com/office/drawing/2014/main" id="{D7F0085C-8960-46CE-80BE-F7DDB7DAE1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72" y="772160"/>
            <a:ext cx="1066856" cy="1171920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83AAE3C-2CE3-4FC6-B5E6-3AC160B4A5CE}"/>
              </a:ext>
            </a:extLst>
          </p:cNvPr>
          <p:cNvSpPr txBox="1"/>
          <p:nvPr/>
        </p:nvSpPr>
        <p:spPr>
          <a:xfrm>
            <a:off x="2941782" y="944578"/>
            <a:ext cx="5723941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/>
              <a:t>تخيري الإجابة الصحيحة من بين البدائل المعطاة فيما يأتي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89490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D66D41F-73E7-4E30-A72B-AA2CADE6A307}"/>
              </a:ext>
            </a:extLst>
          </p:cNvPr>
          <p:cNvSpPr/>
          <p:nvPr/>
        </p:nvSpPr>
        <p:spPr>
          <a:xfrm>
            <a:off x="5900465" y="3198264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حال منصوب 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47991CD-C8CB-4756-A98A-22B64C6A33D8}"/>
              </a:ext>
            </a:extLst>
          </p:cNvPr>
          <p:cNvSpPr/>
          <p:nvPr/>
        </p:nvSpPr>
        <p:spPr>
          <a:xfrm>
            <a:off x="5900465" y="4107046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تمييز ذات منصوب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D3FE71F-DCB2-4A35-B5BD-1527A3EF3983}"/>
              </a:ext>
            </a:extLst>
          </p:cNvPr>
          <p:cNvSpPr/>
          <p:nvPr/>
        </p:nvSpPr>
        <p:spPr>
          <a:xfrm>
            <a:off x="5900465" y="5041914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تمييز نسبة منصوب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CF7B7AAF-3A06-485D-9FFA-948C3D930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6098250" y="3224350"/>
            <a:ext cx="721714" cy="721714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D6F5F3C8-9F75-48D7-A987-A54993EC5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6098250" y="4133132"/>
            <a:ext cx="721714" cy="721714"/>
          </a:xfrm>
          <a:prstGeom prst="rect">
            <a:avLst/>
          </a:prstGeom>
        </p:spPr>
      </p:pic>
      <p:pic>
        <p:nvPicPr>
          <p:cNvPr id="28" name="Picture 27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678BB45-2CD9-492E-A4DF-FE18A84565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078477" y="4989742"/>
            <a:ext cx="741487" cy="72171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DAFA9D8-34AA-4961-935F-025119A1FE3E}"/>
              </a:ext>
            </a:extLst>
          </p:cNvPr>
          <p:cNvSpPr txBox="1"/>
          <p:nvPr/>
        </p:nvSpPr>
        <p:spPr>
          <a:xfrm>
            <a:off x="720437" y="3112655"/>
            <a:ext cx="4442690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SA" sz="4400" b="1" dirty="0">
                <a:latin typeface="Calibri" panose="020F0502020204030204" pitchFamily="34" charset="0"/>
                <a:cs typeface="Calibri" panose="020F0502020204030204" pitchFamily="34" charset="0"/>
              </a:rPr>
              <a:t>1/ ما أعظمك بطلا تعرب كلمة (بطلا ) في الجملة السابقة : </a:t>
            </a:r>
            <a:endParaRPr lang="ar-SA" sz="4400" b="1" dirty="0"/>
          </a:p>
        </p:txBody>
      </p:sp>
      <p:pic>
        <p:nvPicPr>
          <p:cNvPr id="17" name="Picture 6" descr="صبي يجلس على الطاولة بينما يفكر في التوضيح, الطفل, اليد png">
            <a:extLst>
              <a:ext uri="{FF2B5EF4-FFF2-40B4-BE49-F238E27FC236}">
                <a16:creationId xmlns:a16="http://schemas.microsoft.com/office/drawing/2014/main" id="{4C0CD529-4F1C-4DF0-8A7D-F9E15857E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058" y="74776"/>
            <a:ext cx="3146117" cy="289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صورة 11" descr="صورة تحتوي على نص, قصاصة فنية&#10;&#10;تم إنشاء الوصف تلقائياً">
            <a:hlinkClick r:id="rId9" action="ppaction://hlinksldjump"/>
            <a:extLst>
              <a:ext uri="{FF2B5EF4-FFF2-40B4-BE49-F238E27FC236}">
                <a16:creationId xmlns:a16="http://schemas.microsoft.com/office/drawing/2014/main" id="{B858B3CA-7E4B-47F1-B78C-A529EF71B8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12" y="751945"/>
            <a:ext cx="1751442" cy="153982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B9D8A6D-E126-4E23-96AA-E0CD9232EC31}"/>
              </a:ext>
            </a:extLst>
          </p:cNvPr>
          <p:cNvSpPr txBox="1"/>
          <p:nvPr/>
        </p:nvSpPr>
        <p:spPr>
          <a:xfrm>
            <a:off x="2941782" y="944578"/>
            <a:ext cx="5723941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/>
              <a:t>تخيري الإجابة الصحيحة من بين البدائل المعطاة فيما يأتي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342281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CF569D6-A9FC-4197-92D9-93072C265317}"/>
              </a:ext>
            </a:extLst>
          </p:cNvPr>
          <p:cNvSpPr/>
          <p:nvPr/>
        </p:nvSpPr>
        <p:spPr>
          <a:xfrm>
            <a:off x="5900465" y="311139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أطعمت الدجاجة حفنة حبًّا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0C4FB3C-3F1F-4C48-AE8B-8D7B22429D63}"/>
              </a:ext>
            </a:extLst>
          </p:cNvPr>
          <p:cNvSpPr/>
          <p:nvPr/>
        </p:nvSpPr>
        <p:spPr>
          <a:xfrm>
            <a:off x="5935745" y="4857576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>
                <a:solidFill>
                  <a:schemeClr val="tx1"/>
                </a:solidFill>
              </a:rPr>
              <a:t>اشتد الطقس برودةً</a:t>
            </a:r>
            <a:endParaRPr lang="en-GB" sz="44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9C3230-4ACC-4994-A6F8-9F6F13E34943}"/>
              </a:ext>
            </a:extLst>
          </p:cNvPr>
          <p:cNvSpPr/>
          <p:nvPr/>
        </p:nvSpPr>
        <p:spPr>
          <a:xfrm>
            <a:off x="5935745" y="4007095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>
                <a:solidFill>
                  <a:schemeClr val="tx1"/>
                </a:solidFill>
              </a:rPr>
              <a:t>أنعم بالربيع منظرًا </a:t>
            </a:r>
            <a:endParaRPr lang="en-GB" sz="4400" dirty="0">
              <a:solidFill>
                <a:schemeClr val="tx1"/>
              </a:solidFill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B3EAE09A-8FD3-4351-A3F8-96BE5B5F5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895454" y="3111397"/>
            <a:ext cx="721714" cy="72171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68BF47C-7F12-49AA-BE40-5952C71A8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916719" y="4894189"/>
            <a:ext cx="721714" cy="721714"/>
          </a:xfrm>
          <a:prstGeom prst="rect">
            <a:avLst/>
          </a:prstGeom>
        </p:spPr>
      </p:pic>
      <p:pic>
        <p:nvPicPr>
          <p:cNvPr id="14" name="Picture 13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117D400-E7F7-410A-8F40-C8C01A58B3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954273" y="3954227"/>
            <a:ext cx="741487" cy="7217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BE0F58-EBE4-4B8B-AEEC-27251D222952}"/>
              </a:ext>
            </a:extLst>
          </p:cNvPr>
          <p:cNvSpPr txBox="1"/>
          <p:nvPr/>
        </p:nvSpPr>
        <p:spPr>
          <a:xfrm>
            <a:off x="962025" y="2629014"/>
            <a:ext cx="4194731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ar-OM"/>
            </a:defPPr>
            <a:lvl1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الجملة التي تحتوي تمييز نسبة غير محول  هي : </a:t>
            </a:r>
          </a:p>
        </p:txBody>
      </p:sp>
      <p:pic>
        <p:nvPicPr>
          <p:cNvPr id="1030" name="Picture 6" descr="صبي يجلس على الطاولة بينما يفكر في التوضيح, الطفل, اليد png">
            <a:extLst>
              <a:ext uri="{FF2B5EF4-FFF2-40B4-BE49-F238E27FC236}">
                <a16:creationId xmlns:a16="http://schemas.microsoft.com/office/drawing/2014/main" id="{129D1CA9-9166-4EB9-A630-D2C671951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37" y="88471"/>
            <a:ext cx="3146117" cy="289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صورة 15" descr="صورة تحتوي على قصاصة فنية&#10;&#10;تم إنشاء الوصف تلقائياً">
            <a:hlinkClick r:id="rId9" action="ppaction://hlinksldjump"/>
            <a:extLst>
              <a:ext uri="{FF2B5EF4-FFF2-40B4-BE49-F238E27FC236}">
                <a16:creationId xmlns:a16="http://schemas.microsoft.com/office/drawing/2014/main" id="{C0CFC310-B01A-43D7-A7A1-DB22E08B59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26" y="832334"/>
            <a:ext cx="1486081" cy="1412102"/>
          </a:xfrm>
          <a:prstGeom prst="rect">
            <a:avLst/>
          </a:prstGeom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0A318B0-2722-42AE-8C93-0679CB759D43}"/>
              </a:ext>
            </a:extLst>
          </p:cNvPr>
          <p:cNvSpPr txBox="1"/>
          <p:nvPr/>
        </p:nvSpPr>
        <p:spPr>
          <a:xfrm>
            <a:off x="2941782" y="944578"/>
            <a:ext cx="5723941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/>
              <a:t>تخيري الإجابة الصحيحة من بين البدائل المعطاة فيما يأتي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412536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6CECF5-EDB4-468F-871A-B038B4B5C7C4}"/>
              </a:ext>
            </a:extLst>
          </p:cNvPr>
          <p:cNvSpPr/>
          <p:nvPr/>
        </p:nvSpPr>
        <p:spPr>
          <a:xfrm>
            <a:off x="5843253" y="4134394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تمييز ذات 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01979AF-6D52-4A0A-8BE5-F8987B602CBF}"/>
              </a:ext>
            </a:extLst>
          </p:cNvPr>
          <p:cNvSpPr/>
          <p:nvPr/>
        </p:nvSpPr>
        <p:spPr>
          <a:xfrm>
            <a:off x="5843253" y="5071133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حال 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B6D6F2-0025-404E-9B84-9A95AD9DBF73}"/>
              </a:ext>
            </a:extLst>
          </p:cNvPr>
          <p:cNvSpPr/>
          <p:nvPr/>
        </p:nvSpPr>
        <p:spPr>
          <a:xfrm>
            <a:off x="5843253" y="3197655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تمييز نسبة </a:t>
            </a:r>
            <a:endParaRPr lang="en-GB" sz="3600" dirty="0">
              <a:solidFill>
                <a:schemeClr val="tx1"/>
              </a:solidFill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E304A1D9-EE02-4BC1-8B78-1B7C374D9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783590" y="4228398"/>
            <a:ext cx="721714" cy="72171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94D4549-61A9-4EE2-A506-F156A92FE7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846684" y="5121139"/>
            <a:ext cx="721714" cy="721714"/>
          </a:xfrm>
          <a:prstGeom prst="rect">
            <a:avLst/>
          </a:prstGeom>
        </p:spPr>
      </p:pic>
      <p:pic>
        <p:nvPicPr>
          <p:cNvPr id="14" name="Picture 13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1C845325-0378-4977-84E6-59E7F7093D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846684" y="3153657"/>
            <a:ext cx="741487" cy="7217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AE6E1BD-E947-4F67-BA2E-F3C8D609E3AB}"/>
              </a:ext>
            </a:extLst>
          </p:cNvPr>
          <p:cNvSpPr txBox="1"/>
          <p:nvPr/>
        </p:nvSpPr>
        <p:spPr>
          <a:xfrm>
            <a:off x="3509817" y="1358120"/>
            <a:ext cx="15291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</a:rPr>
              <a:t>وضح الحق شمسا . جاءت الحال في الجملة السابقة جامدة لأنها : 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19" name="Picture 6" descr="صبي يجلس على الطاولة بينما يفكر في التوضيح, الطفل, اليد png">
            <a:extLst>
              <a:ext uri="{FF2B5EF4-FFF2-40B4-BE49-F238E27FC236}">
                <a16:creationId xmlns:a16="http://schemas.microsoft.com/office/drawing/2014/main" id="{90BA8E35-58E9-4163-A155-4D1B1AD93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37" y="88471"/>
            <a:ext cx="3146117" cy="289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5">
            <a:extLst>
              <a:ext uri="{FF2B5EF4-FFF2-40B4-BE49-F238E27FC236}">
                <a16:creationId xmlns:a16="http://schemas.microsoft.com/office/drawing/2014/main" id="{CB4957F5-64A4-4681-90BC-1459474F127F}"/>
              </a:ext>
            </a:extLst>
          </p:cNvPr>
          <p:cNvSpPr txBox="1"/>
          <p:nvPr/>
        </p:nvSpPr>
        <p:spPr>
          <a:xfrm>
            <a:off x="1043215" y="2734010"/>
            <a:ext cx="4189701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ar-OM"/>
            </a:defPPr>
            <a:lvl1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( بئس للظالمين بدلا ) تعرب كلمة ( بدلا ) في الآية السابقة : </a:t>
            </a:r>
          </a:p>
        </p:txBody>
      </p:sp>
      <p:pic>
        <p:nvPicPr>
          <p:cNvPr id="21" name="صورة 20" descr="صورة تحتوي على قصاصة فنية&#10;&#10;تم إنشاء الوصف تلقائياً">
            <a:hlinkClick r:id="rId9" action="ppaction://hlinksldjump"/>
            <a:extLst>
              <a:ext uri="{FF2B5EF4-FFF2-40B4-BE49-F238E27FC236}">
                <a16:creationId xmlns:a16="http://schemas.microsoft.com/office/drawing/2014/main" id="{D7F0085C-8960-46CE-80BE-F7DDB7DAE1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72" y="772160"/>
            <a:ext cx="1066856" cy="1171920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83AAE3C-2CE3-4FC6-B5E6-3AC160B4A5CE}"/>
              </a:ext>
            </a:extLst>
          </p:cNvPr>
          <p:cNvSpPr txBox="1"/>
          <p:nvPr/>
        </p:nvSpPr>
        <p:spPr>
          <a:xfrm>
            <a:off x="2941782" y="944578"/>
            <a:ext cx="5723941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3600" b="1" dirty="0"/>
              <a:t>تخيري الإجابة الصحيحة من بين البدائل المعطاة فيما يأتي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59427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