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Override ContentType="application/vnd.openxmlformats-officedocument.theme+xml" PartName="/ppt/theme/theme3.xml"/>
  <Override ContentType="application/vnd.openxmlformats-officedocument.theme+xml" PartName="/ppt/theme/theme2.xml"/>
  <Override ContentType="application/vnd.openxmlformats-officedocument.theme+xml" PartName="/ppt/theme/theme4.xml"/>
  <Override ContentType="application/vnd.openxmlformats-officedocument.presentationml.viewProps+xml" PartName="/ppt/viewProps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65" r:id="rId5"/>
    <p:sldMasterId id="214748368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1.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1.xml"/><Relationship Id="rId2" Type="http://schemas.openxmlformats.org/officeDocument/2006/relationships/viewProps" Target="viewProps1.xml"/><Relationship Id="rId3" Type="http://schemas.openxmlformats.org/officeDocument/2006/relationships/presProps" Target="presProps1.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3886200" y="0"/>
            <a:ext cx="2971800" cy="458788"/>
          </a:xfrm>
          <a:prstGeom prst="rect">
            <a:avLst/>
          </a:prstGeom>
          <a:noFill/>
          <a:ln>
            <a:noFill/>
          </a:ln>
        </p:spPr>
        <p:txBody>
          <a:bodyPr spcFirstLastPara="1" wrap="square" lIns="91425" tIns="45700" rIns="91425" bIns="45700" anchor="t" anchorCtr="0">
            <a:noAutofit/>
          </a:bodyPr>
          <a:lstStyle>
            <a:lvl1pPr marR="0" lvl="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1588" y="0"/>
            <a:ext cx="2971800" cy="458788"/>
          </a:xfrm>
          <a:prstGeom prst="rect">
            <a:avLst/>
          </a:prstGeom>
          <a:noFill/>
          <a:ln>
            <a:noFill/>
          </a:ln>
        </p:spPr>
        <p:txBody>
          <a:bodyPr spcFirstLastPara="1" wrap="square" lIns="91425" tIns="45700" rIns="91425" bIns="45700" anchor="t" anchorCtr="0">
            <a:noAutofit/>
          </a:bodyPr>
          <a:lstStyle>
            <a:lvl1pPr marR="0" lvl="0" algn="l" rtl="1">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3886200" y="8685213"/>
            <a:ext cx="2971800" cy="458787"/>
          </a:xfrm>
          <a:prstGeom prst="rect">
            <a:avLst/>
          </a:prstGeom>
          <a:noFill/>
          <a:ln>
            <a:noFill/>
          </a:ln>
        </p:spPr>
        <p:txBody>
          <a:bodyPr spcFirstLastPara="1" wrap="square" lIns="91425" tIns="45700" rIns="91425" bIns="45700" anchor="b" anchorCtr="0">
            <a:noAutofit/>
          </a:bodyPr>
          <a:lstStyle>
            <a:lvl1pPr marR="0" lvl="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1588"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1">
              <a:spcBef>
                <a:spcPts val="0"/>
              </a:spcBef>
              <a:spcAft>
                <a:spcPts val="0"/>
              </a:spcAft>
              <a:buNone/>
            </a:pPr>
            <a:fld id="{00000000-1234-1234-1234-123412341234}" type="slidenum">
              <a:rPr lang="ar-S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9" name="Google Shape;359;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4" name="Google Shape;364;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9" name="Google Shape;379;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9" name="Google Shape;38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5" name="Google Shape;395;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1" name="Google Shape;401;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7" name="Google Shape;407;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3" name="Google Shape;413;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0" name="Google Shape;420;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6" name="Google Shape;426;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2" name="Google Shape;432;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8" name="Google Shape;438;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4" name="Google Shape;444;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0" name="Google Shape;450;p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6" name="Google Shape;456;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c5a5945eab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2" name="Google Shape;462;gc5a5945eab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gc5a5945eab_0_2:notes"/>
          <p:cNvSpPr txBox="1">
            <a:spLocks noGrp="1"/>
          </p:cNvSpPr>
          <p:nvPr>
            <p:ph type="sldNum" idx="12"/>
          </p:nvPr>
        </p:nvSpPr>
        <p:spPr>
          <a:xfrm>
            <a:off x="1588" y="8685213"/>
            <a:ext cx="2971800" cy="458700"/>
          </a:xfrm>
          <a:prstGeom prst="rect">
            <a:avLst/>
          </a:prstGeom>
        </p:spPr>
        <p:txBody>
          <a:bodyPr spcFirstLastPara="1" wrap="square" lIns="91425" tIns="45700" rIns="91425" bIns="45700" anchor="b" anchorCtr="0">
            <a:noAutofit/>
          </a:bodyPr>
          <a:lstStyle/>
          <a:p>
            <a:pPr marL="0" lvl="0" indent="0" algn="l" rtl="1">
              <a:spcBef>
                <a:spcPts val="0"/>
              </a:spcBef>
              <a:spcAft>
                <a:spcPts val="0"/>
              </a:spcAft>
              <a:buClr>
                <a:srgbClr val="000000"/>
              </a:buClr>
              <a:buFont typeface="Arial"/>
              <a:buNone/>
            </a:pPr>
            <a:fld id="{00000000-1234-1234-1234-123412341234}" type="slidenum">
              <a:rPr lang="ar-SA"/>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0" name="Google Shape;470;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6" name="Google Shape;476;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عنوان ومحتوى" type="obj">
  <p:cSld name="OBJECT">
    <p:spTree>
      <p:nvGrpSpPr>
        <p:cNvPr id="1" name="Shape 15"/>
        <p:cNvGrpSpPr/>
        <p:nvPr/>
      </p:nvGrpSpPr>
      <p:grpSpPr>
        <a:xfrm>
          <a:off x="0" y="0"/>
          <a:ext cx="0" cy="0"/>
          <a:chOff x="0" y="0"/>
          <a:chExt cx="0" cy="0"/>
        </a:xfrm>
      </p:grpSpPr>
      <p:sp>
        <p:nvSpPr>
          <p:cNvPr id="16" name="Google Shape;16;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17" name="Google Shape;17;p2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431800" algn="r" rtl="1">
              <a:spcBef>
                <a:spcPts val="640"/>
              </a:spcBef>
              <a:spcAft>
                <a:spcPts val="0"/>
              </a:spcAft>
              <a:buClr>
                <a:schemeClr val="dk1"/>
              </a:buClr>
              <a:buSzPts val="3200"/>
              <a:buFont typeface="Arial"/>
              <a:buChar char="•"/>
              <a:defRPr/>
            </a:lvl1pPr>
            <a:lvl2pPr marL="914400" lvl="1" indent="-406400" algn="r" rtl="1">
              <a:spcBef>
                <a:spcPts val="560"/>
              </a:spcBef>
              <a:spcAft>
                <a:spcPts val="0"/>
              </a:spcAft>
              <a:buClr>
                <a:schemeClr val="dk1"/>
              </a:buClr>
              <a:buSzPts val="2800"/>
              <a:buFont typeface="Arial"/>
              <a:buChar char="–"/>
              <a:defRPr/>
            </a:lvl2pPr>
            <a:lvl3pPr marL="1371600" lvl="2" indent="-381000" algn="r" rtl="1">
              <a:spcBef>
                <a:spcPts val="480"/>
              </a:spcBef>
              <a:spcAft>
                <a:spcPts val="0"/>
              </a:spcAft>
              <a:buClr>
                <a:schemeClr val="dk1"/>
              </a:buClr>
              <a:buSzPts val="2400"/>
              <a:buFont typeface="Arial"/>
              <a:buChar char="•"/>
              <a:defRPr/>
            </a:lvl3pPr>
            <a:lvl4pPr marL="1828800" lvl="3" indent="-355600" algn="r" rtl="1">
              <a:spcBef>
                <a:spcPts val="400"/>
              </a:spcBef>
              <a:spcAft>
                <a:spcPts val="0"/>
              </a:spcAft>
              <a:buClr>
                <a:schemeClr val="dk1"/>
              </a:buClr>
              <a:buSzPts val="2000"/>
              <a:buFont typeface="Arial"/>
              <a:buChar char="–"/>
              <a:defRPr/>
            </a:lvl4pPr>
            <a:lvl5pPr marL="2286000" lvl="4" indent="-355600" algn="r" rtl="1">
              <a:spcBef>
                <a:spcPts val="400"/>
              </a:spcBef>
              <a:spcAft>
                <a:spcPts val="0"/>
              </a:spcAft>
              <a:buClr>
                <a:schemeClr val="dk1"/>
              </a:buClr>
              <a:buSzPts val="2000"/>
              <a:buFont typeface="Arial"/>
              <a:buChar char="»"/>
              <a:defRPr/>
            </a:lvl5pPr>
            <a:lvl6pPr marL="2743200" lvl="5" indent="-342900" algn="r" rtl="1">
              <a:spcBef>
                <a:spcPts val="360"/>
              </a:spcBef>
              <a:spcAft>
                <a:spcPts val="0"/>
              </a:spcAft>
              <a:buClr>
                <a:schemeClr val="dk1"/>
              </a:buClr>
              <a:buSzPts val="1800"/>
              <a:buChar char="»"/>
              <a:defRPr/>
            </a:lvl6pPr>
            <a:lvl7pPr marL="3200400" lvl="6" indent="-342900" algn="r" rtl="1">
              <a:spcBef>
                <a:spcPts val="360"/>
              </a:spcBef>
              <a:spcAft>
                <a:spcPts val="0"/>
              </a:spcAft>
              <a:buClr>
                <a:schemeClr val="dk1"/>
              </a:buClr>
              <a:buSzPts val="1800"/>
              <a:buChar char="»"/>
              <a:defRPr/>
            </a:lvl7pPr>
            <a:lvl8pPr marL="3657600" lvl="7" indent="-342900" algn="r" rtl="1">
              <a:spcBef>
                <a:spcPts val="360"/>
              </a:spcBef>
              <a:spcAft>
                <a:spcPts val="0"/>
              </a:spcAft>
              <a:buClr>
                <a:schemeClr val="dk1"/>
              </a:buClr>
              <a:buSzPts val="1800"/>
              <a:buChar char="»"/>
              <a:defRPr/>
            </a:lvl8pPr>
            <a:lvl9pPr marL="4114800" lvl="8" indent="-342900" algn="r" rtl="1">
              <a:spcBef>
                <a:spcPts val="360"/>
              </a:spcBef>
              <a:spcAft>
                <a:spcPts val="0"/>
              </a:spcAft>
              <a:buClr>
                <a:schemeClr val="dk1"/>
              </a:buClr>
              <a:buSzPts val="1800"/>
              <a:buChar char="»"/>
              <a:defRPr/>
            </a:lvl9pPr>
          </a:lstStyle>
          <a:p>
            <a:endParaRPr/>
          </a:p>
        </p:txBody>
      </p:sp>
      <p:sp>
        <p:nvSpPr>
          <p:cNvPr id="18" name="Google Shape;18;p21"/>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9" name="Google Shape;19;p2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0" name="Google Shape;20;p21"/>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شريحة عنوان" type="title">
  <p:cSld name="TITLE">
    <p:spTree>
      <p:nvGrpSpPr>
        <p:cNvPr id="1" name="Shape 21"/>
        <p:cNvGrpSpPr/>
        <p:nvPr/>
      </p:nvGrpSpPr>
      <p:grpSpPr>
        <a:xfrm>
          <a:off x="0" y="0"/>
          <a:ext cx="0" cy="0"/>
          <a:chOff x="0" y="0"/>
          <a:chExt cx="0" cy="0"/>
        </a:xfrm>
      </p:grpSpPr>
      <p:sp>
        <p:nvSpPr>
          <p:cNvPr id="22" name="Google Shape;22;p2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23" name="Google Shape;23;p2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rtl="1">
              <a:spcBef>
                <a:spcPts val="640"/>
              </a:spcBef>
              <a:spcAft>
                <a:spcPts val="0"/>
              </a:spcAft>
              <a:buClr>
                <a:schemeClr val="dk1"/>
              </a:buClr>
              <a:buSzPts val="3200"/>
              <a:buFont typeface="Arial"/>
              <a:buNone/>
              <a:defRPr/>
            </a:lvl1pPr>
            <a:lvl2pPr lvl="1" algn="ctr" rtl="1">
              <a:spcBef>
                <a:spcPts val="560"/>
              </a:spcBef>
              <a:spcAft>
                <a:spcPts val="0"/>
              </a:spcAft>
              <a:buClr>
                <a:schemeClr val="dk1"/>
              </a:buClr>
              <a:buSzPts val="2800"/>
              <a:buFont typeface="Arial"/>
              <a:buNone/>
              <a:defRPr/>
            </a:lvl2pPr>
            <a:lvl3pPr lvl="2" algn="ctr" rtl="1">
              <a:spcBef>
                <a:spcPts val="480"/>
              </a:spcBef>
              <a:spcAft>
                <a:spcPts val="0"/>
              </a:spcAft>
              <a:buClr>
                <a:schemeClr val="dk1"/>
              </a:buClr>
              <a:buSzPts val="2400"/>
              <a:buFont typeface="Arial"/>
              <a:buNone/>
              <a:defRPr/>
            </a:lvl3pPr>
            <a:lvl4pPr lvl="3" algn="ctr" rtl="1">
              <a:spcBef>
                <a:spcPts val="400"/>
              </a:spcBef>
              <a:spcAft>
                <a:spcPts val="0"/>
              </a:spcAft>
              <a:buClr>
                <a:schemeClr val="dk1"/>
              </a:buClr>
              <a:buSzPts val="2000"/>
              <a:buFont typeface="Arial"/>
              <a:buNone/>
              <a:defRPr/>
            </a:lvl4pPr>
            <a:lvl5pPr lvl="4" algn="ctr" rtl="1">
              <a:spcBef>
                <a:spcPts val="400"/>
              </a:spcBef>
              <a:spcAft>
                <a:spcPts val="0"/>
              </a:spcAft>
              <a:buClr>
                <a:schemeClr val="dk1"/>
              </a:buClr>
              <a:buSzPts val="2000"/>
              <a:buFont typeface="Arial"/>
              <a:buNone/>
              <a:defRPr/>
            </a:lvl5pPr>
            <a:lvl6pPr lvl="5" algn="ctr" rtl="1">
              <a:spcBef>
                <a:spcPts val="400"/>
              </a:spcBef>
              <a:spcAft>
                <a:spcPts val="0"/>
              </a:spcAft>
              <a:buClr>
                <a:schemeClr val="dk1"/>
              </a:buClr>
              <a:buSzPts val="2000"/>
              <a:buFont typeface="Arial"/>
              <a:buNone/>
              <a:defRPr/>
            </a:lvl6pPr>
            <a:lvl7pPr lvl="6" algn="ctr" rtl="1">
              <a:spcBef>
                <a:spcPts val="400"/>
              </a:spcBef>
              <a:spcAft>
                <a:spcPts val="0"/>
              </a:spcAft>
              <a:buClr>
                <a:schemeClr val="dk1"/>
              </a:buClr>
              <a:buSzPts val="2000"/>
              <a:buFont typeface="Arial"/>
              <a:buNone/>
              <a:defRPr/>
            </a:lvl7pPr>
            <a:lvl8pPr lvl="7" algn="ctr" rtl="1">
              <a:spcBef>
                <a:spcPts val="400"/>
              </a:spcBef>
              <a:spcAft>
                <a:spcPts val="0"/>
              </a:spcAft>
              <a:buClr>
                <a:schemeClr val="dk1"/>
              </a:buClr>
              <a:buSzPts val="2000"/>
              <a:buFont typeface="Arial"/>
              <a:buNone/>
              <a:defRPr/>
            </a:lvl8pPr>
            <a:lvl9pPr lvl="8" algn="ctr" rtl="1">
              <a:spcBef>
                <a:spcPts val="400"/>
              </a:spcBef>
              <a:spcAft>
                <a:spcPts val="0"/>
              </a:spcAft>
              <a:buClr>
                <a:schemeClr val="dk1"/>
              </a:buClr>
              <a:buSzPts val="2000"/>
              <a:buFont typeface="Arial"/>
              <a:buNone/>
              <a:defRPr/>
            </a:lvl9pPr>
          </a:lstStyle>
          <a:p>
            <a:endParaRPr/>
          </a:p>
        </p:txBody>
      </p:sp>
      <p:sp>
        <p:nvSpPr>
          <p:cNvPr id="24" name="Google Shape;24;p28"/>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5" name="Google Shape;25;p2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6" name="Google Shape;26;p28"/>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5_عنوان ومحتوى">
  <p:cSld name="5_عنوان ومحتوى">
    <p:spTree>
      <p:nvGrpSpPr>
        <p:cNvPr id="1" name="Shape 27"/>
        <p:cNvGrpSpPr/>
        <p:nvPr/>
      </p:nvGrpSpPr>
      <p:grpSpPr>
        <a:xfrm>
          <a:off x="0" y="0"/>
          <a:ext cx="0" cy="0"/>
          <a:chOff x="0" y="0"/>
          <a:chExt cx="0" cy="0"/>
        </a:xfrm>
      </p:grpSpPr>
      <p:sp>
        <p:nvSpPr>
          <p:cNvPr id="28" name="Google Shape;28;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29" name="Google Shape;29;p2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431800" algn="r" rtl="1">
              <a:spcBef>
                <a:spcPts val="640"/>
              </a:spcBef>
              <a:spcAft>
                <a:spcPts val="0"/>
              </a:spcAft>
              <a:buClr>
                <a:schemeClr val="dk1"/>
              </a:buClr>
              <a:buSzPts val="3200"/>
              <a:buFont typeface="Arial"/>
              <a:buChar char="•"/>
              <a:defRPr/>
            </a:lvl1pPr>
            <a:lvl2pPr marL="914400" lvl="1" indent="-406400" algn="r" rtl="1">
              <a:spcBef>
                <a:spcPts val="560"/>
              </a:spcBef>
              <a:spcAft>
                <a:spcPts val="0"/>
              </a:spcAft>
              <a:buClr>
                <a:schemeClr val="dk1"/>
              </a:buClr>
              <a:buSzPts val="2800"/>
              <a:buFont typeface="Arial"/>
              <a:buChar char="–"/>
              <a:defRPr/>
            </a:lvl2pPr>
            <a:lvl3pPr marL="1371600" lvl="2" indent="-381000" algn="r" rtl="1">
              <a:spcBef>
                <a:spcPts val="480"/>
              </a:spcBef>
              <a:spcAft>
                <a:spcPts val="0"/>
              </a:spcAft>
              <a:buClr>
                <a:schemeClr val="dk1"/>
              </a:buClr>
              <a:buSzPts val="2400"/>
              <a:buFont typeface="Arial"/>
              <a:buChar char="•"/>
              <a:defRPr/>
            </a:lvl3pPr>
            <a:lvl4pPr marL="1828800" lvl="3" indent="-355600" algn="r" rtl="1">
              <a:spcBef>
                <a:spcPts val="400"/>
              </a:spcBef>
              <a:spcAft>
                <a:spcPts val="0"/>
              </a:spcAft>
              <a:buClr>
                <a:schemeClr val="dk1"/>
              </a:buClr>
              <a:buSzPts val="2000"/>
              <a:buFont typeface="Arial"/>
              <a:buChar char="–"/>
              <a:defRPr/>
            </a:lvl4pPr>
            <a:lvl5pPr marL="2286000" lvl="4" indent="-355600" algn="r" rtl="1">
              <a:spcBef>
                <a:spcPts val="400"/>
              </a:spcBef>
              <a:spcAft>
                <a:spcPts val="0"/>
              </a:spcAft>
              <a:buClr>
                <a:schemeClr val="dk1"/>
              </a:buClr>
              <a:buSzPts val="2000"/>
              <a:buFont typeface="Arial"/>
              <a:buChar char="»"/>
              <a:defRPr/>
            </a:lvl5pPr>
            <a:lvl6pPr marL="2743200" lvl="5" indent="-342900" algn="r" rtl="1">
              <a:spcBef>
                <a:spcPts val="360"/>
              </a:spcBef>
              <a:spcAft>
                <a:spcPts val="0"/>
              </a:spcAft>
              <a:buClr>
                <a:schemeClr val="dk1"/>
              </a:buClr>
              <a:buSzPts val="1800"/>
              <a:buChar char="»"/>
              <a:defRPr/>
            </a:lvl6pPr>
            <a:lvl7pPr marL="3200400" lvl="6" indent="-342900" algn="r" rtl="1">
              <a:spcBef>
                <a:spcPts val="360"/>
              </a:spcBef>
              <a:spcAft>
                <a:spcPts val="0"/>
              </a:spcAft>
              <a:buClr>
                <a:schemeClr val="dk1"/>
              </a:buClr>
              <a:buSzPts val="1800"/>
              <a:buChar char="»"/>
              <a:defRPr/>
            </a:lvl7pPr>
            <a:lvl8pPr marL="3657600" lvl="7" indent="-342900" algn="r" rtl="1">
              <a:spcBef>
                <a:spcPts val="360"/>
              </a:spcBef>
              <a:spcAft>
                <a:spcPts val="0"/>
              </a:spcAft>
              <a:buClr>
                <a:schemeClr val="dk1"/>
              </a:buClr>
              <a:buSzPts val="1800"/>
              <a:buChar char="»"/>
              <a:defRPr/>
            </a:lvl8pPr>
            <a:lvl9pPr marL="4114800" lvl="8" indent="-342900" algn="r" rtl="1">
              <a:spcBef>
                <a:spcPts val="360"/>
              </a:spcBef>
              <a:spcAft>
                <a:spcPts val="0"/>
              </a:spcAft>
              <a:buClr>
                <a:schemeClr val="dk1"/>
              </a:buClr>
              <a:buSzPts val="1800"/>
              <a:buChar char="»"/>
              <a:defRPr/>
            </a:lvl9pPr>
          </a:lstStyle>
          <a:p>
            <a:endParaRPr/>
          </a:p>
        </p:txBody>
      </p:sp>
      <p:sp>
        <p:nvSpPr>
          <p:cNvPr id="30" name="Google Shape;30;p29"/>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1" name="Google Shape;31;p2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2" name="Google Shape;32;p29"/>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4_عنوان ومحتوى">
  <p:cSld name="4_عنوان ومحتوى">
    <p:spTree>
      <p:nvGrpSpPr>
        <p:cNvPr id="1" name="Shape 33"/>
        <p:cNvGrpSpPr/>
        <p:nvPr/>
      </p:nvGrpSpPr>
      <p:grpSpPr>
        <a:xfrm>
          <a:off x="0" y="0"/>
          <a:ext cx="0" cy="0"/>
          <a:chOff x="0" y="0"/>
          <a:chExt cx="0" cy="0"/>
        </a:xfrm>
      </p:grpSpPr>
      <p:sp>
        <p:nvSpPr>
          <p:cNvPr id="34" name="Google Shape;34;p3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35" name="Google Shape;35;p3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431800" algn="r" rtl="1">
              <a:spcBef>
                <a:spcPts val="640"/>
              </a:spcBef>
              <a:spcAft>
                <a:spcPts val="0"/>
              </a:spcAft>
              <a:buClr>
                <a:schemeClr val="dk1"/>
              </a:buClr>
              <a:buSzPts val="3200"/>
              <a:buFont typeface="Arial"/>
              <a:buChar char="•"/>
              <a:defRPr/>
            </a:lvl1pPr>
            <a:lvl2pPr marL="914400" lvl="1" indent="-406400" algn="r" rtl="1">
              <a:spcBef>
                <a:spcPts val="560"/>
              </a:spcBef>
              <a:spcAft>
                <a:spcPts val="0"/>
              </a:spcAft>
              <a:buClr>
                <a:schemeClr val="dk1"/>
              </a:buClr>
              <a:buSzPts val="2800"/>
              <a:buFont typeface="Arial"/>
              <a:buChar char="–"/>
              <a:defRPr/>
            </a:lvl2pPr>
            <a:lvl3pPr marL="1371600" lvl="2" indent="-381000" algn="r" rtl="1">
              <a:spcBef>
                <a:spcPts val="480"/>
              </a:spcBef>
              <a:spcAft>
                <a:spcPts val="0"/>
              </a:spcAft>
              <a:buClr>
                <a:schemeClr val="dk1"/>
              </a:buClr>
              <a:buSzPts val="2400"/>
              <a:buFont typeface="Arial"/>
              <a:buChar char="•"/>
              <a:defRPr/>
            </a:lvl3pPr>
            <a:lvl4pPr marL="1828800" lvl="3" indent="-355600" algn="r" rtl="1">
              <a:spcBef>
                <a:spcPts val="400"/>
              </a:spcBef>
              <a:spcAft>
                <a:spcPts val="0"/>
              </a:spcAft>
              <a:buClr>
                <a:schemeClr val="dk1"/>
              </a:buClr>
              <a:buSzPts val="2000"/>
              <a:buFont typeface="Arial"/>
              <a:buChar char="–"/>
              <a:defRPr/>
            </a:lvl4pPr>
            <a:lvl5pPr marL="2286000" lvl="4" indent="-355600" algn="r" rtl="1">
              <a:spcBef>
                <a:spcPts val="400"/>
              </a:spcBef>
              <a:spcAft>
                <a:spcPts val="0"/>
              </a:spcAft>
              <a:buClr>
                <a:schemeClr val="dk1"/>
              </a:buClr>
              <a:buSzPts val="2000"/>
              <a:buFont typeface="Arial"/>
              <a:buChar char="»"/>
              <a:defRPr/>
            </a:lvl5pPr>
            <a:lvl6pPr marL="2743200" lvl="5" indent="-342900" algn="r" rtl="1">
              <a:spcBef>
                <a:spcPts val="360"/>
              </a:spcBef>
              <a:spcAft>
                <a:spcPts val="0"/>
              </a:spcAft>
              <a:buClr>
                <a:schemeClr val="dk1"/>
              </a:buClr>
              <a:buSzPts val="1800"/>
              <a:buChar char="»"/>
              <a:defRPr/>
            </a:lvl6pPr>
            <a:lvl7pPr marL="3200400" lvl="6" indent="-342900" algn="r" rtl="1">
              <a:spcBef>
                <a:spcPts val="360"/>
              </a:spcBef>
              <a:spcAft>
                <a:spcPts val="0"/>
              </a:spcAft>
              <a:buClr>
                <a:schemeClr val="dk1"/>
              </a:buClr>
              <a:buSzPts val="1800"/>
              <a:buChar char="»"/>
              <a:defRPr/>
            </a:lvl7pPr>
            <a:lvl8pPr marL="3657600" lvl="7" indent="-342900" algn="r" rtl="1">
              <a:spcBef>
                <a:spcPts val="360"/>
              </a:spcBef>
              <a:spcAft>
                <a:spcPts val="0"/>
              </a:spcAft>
              <a:buClr>
                <a:schemeClr val="dk1"/>
              </a:buClr>
              <a:buSzPts val="1800"/>
              <a:buChar char="»"/>
              <a:defRPr/>
            </a:lvl8pPr>
            <a:lvl9pPr marL="4114800" lvl="8" indent="-342900" algn="r" rtl="1">
              <a:spcBef>
                <a:spcPts val="360"/>
              </a:spcBef>
              <a:spcAft>
                <a:spcPts val="0"/>
              </a:spcAft>
              <a:buClr>
                <a:schemeClr val="dk1"/>
              </a:buClr>
              <a:buSzPts val="1800"/>
              <a:buChar char="»"/>
              <a:defRPr/>
            </a:lvl9pPr>
          </a:lstStyle>
          <a:p>
            <a:endParaRPr/>
          </a:p>
        </p:txBody>
      </p:sp>
      <p:sp>
        <p:nvSpPr>
          <p:cNvPr id="36" name="Google Shape;36;p30"/>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7" name="Google Shape;37;p3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8" name="Google Shape;38;p30"/>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3_عنوان ومحتوى">
  <p:cSld name="3_عنوان ومحتوى">
    <p:spTree>
      <p:nvGrpSpPr>
        <p:cNvPr id="1" name="Shape 39"/>
        <p:cNvGrpSpPr/>
        <p:nvPr/>
      </p:nvGrpSpPr>
      <p:grpSpPr>
        <a:xfrm>
          <a:off x="0" y="0"/>
          <a:ext cx="0" cy="0"/>
          <a:chOff x="0" y="0"/>
          <a:chExt cx="0" cy="0"/>
        </a:xfrm>
      </p:grpSpPr>
      <p:sp>
        <p:nvSpPr>
          <p:cNvPr id="40" name="Google Shape;40;p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41" name="Google Shape;41;p3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431800" algn="r" rtl="1">
              <a:spcBef>
                <a:spcPts val="640"/>
              </a:spcBef>
              <a:spcAft>
                <a:spcPts val="0"/>
              </a:spcAft>
              <a:buClr>
                <a:schemeClr val="dk1"/>
              </a:buClr>
              <a:buSzPts val="3200"/>
              <a:buFont typeface="Arial"/>
              <a:buChar char="•"/>
              <a:defRPr/>
            </a:lvl1pPr>
            <a:lvl2pPr marL="914400" lvl="1" indent="-406400" algn="r" rtl="1">
              <a:spcBef>
                <a:spcPts val="560"/>
              </a:spcBef>
              <a:spcAft>
                <a:spcPts val="0"/>
              </a:spcAft>
              <a:buClr>
                <a:schemeClr val="dk1"/>
              </a:buClr>
              <a:buSzPts val="2800"/>
              <a:buFont typeface="Arial"/>
              <a:buChar char="–"/>
              <a:defRPr/>
            </a:lvl2pPr>
            <a:lvl3pPr marL="1371600" lvl="2" indent="-381000" algn="r" rtl="1">
              <a:spcBef>
                <a:spcPts val="480"/>
              </a:spcBef>
              <a:spcAft>
                <a:spcPts val="0"/>
              </a:spcAft>
              <a:buClr>
                <a:schemeClr val="dk1"/>
              </a:buClr>
              <a:buSzPts val="2400"/>
              <a:buFont typeface="Arial"/>
              <a:buChar char="•"/>
              <a:defRPr/>
            </a:lvl3pPr>
            <a:lvl4pPr marL="1828800" lvl="3" indent="-355600" algn="r" rtl="1">
              <a:spcBef>
                <a:spcPts val="400"/>
              </a:spcBef>
              <a:spcAft>
                <a:spcPts val="0"/>
              </a:spcAft>
              <a:buClr>
                <a:schemeClr val="dk1"/>
              </a:buClr>
              <a:buSzPts val="2000"/>
              <a:buFont typeface="Arial"/>
              <a:buChar char="–"/>
              <a:defRPr/>
            </a:lvl4pPr>
            <a:lvl5pPr marL="2286000" lvl="4" indent="-355600" algn="r" rtl="1">
              <a:spcBef>
                <a:spcPts val="400"/>
              </a:spcBef>
              <a:spcAft>
                <a:spcPts val="0"/>
              </a:spcAft>
              <a:buClr>
                <a:schemeClr val="dk1"/>
              </a:buClr>
              <a:buSzPts val="2000"/>
              <a:buFont typeface="Arial"/>
              <a:buChar char="»"/>
              <a:defRPr/>
            </a:lvl5pPr>
            <a:lvl6pPr marL="2743200" lvl="5" indent="-342900" algn="r" rtl="1">
              <a:spcBef>
                <a:spcPts val="360"/>
              </a:spcBef>
              <a:spcAft>
                <a:spcPts val="0"/>
              </a:spcAft>
              <a:buClr>
                <a:schemeClr val="dk1"/>
              </a:buClr>
              <a:buSzPts val="1800"/>
              <a:buChar char="»"/>
              <a:defRPr/>
            </a:lvl6pPr>
            <a:lvl7pPr marL="3200400" lvl="6" indent="-342900" algn="r" rtl="1">
              <a:spcBef>
                <a:spcPts val="360"/>
              </a:spcBef>
              <a:spcAft>
                <a:spcPts val="0"/>
              </a:spcAft>
              <a:buClr>
                <a:schemeClr val="dk1"/>
              </a:buClr>
              <a:buSzPts val="1800"/>
              <a:buChar char="»"/>
              <a:defRPr/>
            </a:lvl7pPr>
            <a:lvl8pPr marL="3657600" lvl="7" indent="-342900" algn="r" rtl="1">
              <a:spcBef>
                <a:spcPts val="360"/>
              </a:spcBef>
              <a:spcAft>
                <a:spcPts val="0"/>
              </a:spcAft>
              <a:buClr>
                <a:schemeClr val="dk1"/>
              </a:buClr>
              <a:buSzPts val="1800"/>
              <a:buChar char="»"/>
              <a:defRPr/>
            </a:lvl8pPr>
            <a:lvl9pPr marL="4114800" lvl="8" indent="-342900" algn="r" rtl="1">
              <a:spcBef>
                <a:spcPts val="360"/>
              </a:spcBef>
              <a:spcAft>
                <a:spcPts val="0"/>
              </a:spcAft>
              <a:buClr>
                <a:schemeClr val="dk1"/>
              </a:buClr>
              <a:buSzPts val="1800"/>
              <a:buChar char="»"/>
              <a:defRPr/>
            </a:lvl9pPr>
          </a:lstStyle>
          <a:p>
            <a:endParaRPr/>
          </a:p>
        </p:txBody>
      </p:sp>
      <p:sp>
        <p:nvSpPr>
          <p:cNvPr id="42" name="Google Shape;42;p31"/>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43" name="Google Shape;43;p3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44" name="Google Shape;44;p31"/>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عنوان ومحتوى">
  <p:cSld name="2_عنوان ومحتوى">
    <p:spTree>
      <p:nvGrpSpPr>
        <p:cNvPr id="1" name="Shape 45"/>
        <p:cNvGrpSpPr/>
        <p:nvPr/>
      </p:nvGrpSpPr>
      <p:grpSpPr>
        <a:xfrm>
          <a:off x="0" y="0"/>
          <a:ext cx="0" cy="0"/>
          <a:chOff x="0" y="0"/>
          <a:chExt cx="0" cy="0"/>
        </a:xfrm>
      </p:grpSpPr>
      <p:sp>
        <p:nvSpPr>
          <p:cNvPr id="46" name="Google Shape;46;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47" name="Google Shape;47;p3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431800" algn="r" rtl="1">
              <a:spcBef>
                <a:spcPts val="640"/>
              </a:spcBef>
              <a:spcAft>
                <a:spcPts val="0"/>
              </a:spcAft>
              <a:buClr>
                <a:schemeClr val="dk1"/>
              </a:buClr>
              <a:buSzPts val="3200"/>
              <a:buFont typeface="Arial"/>
              <a:buChar char="•"/>
              <a:defRPr/>
            </a:lvl1pPr>
            <a:lvl2pPr marL="914400" lvl="1" indent="-406400" algn="r" rtl="1">
              <a:spcBef>
                <a:spcPts val="560"/>
              </a:spcBef>
              <a:spcAft>
                <a:spcPts val="0"/>
              </a:spcAft>
              <a:buClr>
                <a:schemeClr val="dk1"/>
              </a:buClr>
              <a:buSzPts val="2800"/>
              <a:buFont typeface="Arial"/>
              <a:buChar char="–"/>
              <a:defRPr/>
            </a:lvl2pPr>
            <a:lvl3pPr marL="1371600" lvl="2" indent="-381000" algn="r" rtl="1">
              <a:spcBef>
                <a:spcPts val="480"/>
              </a:spcBef>
              <a:spcAft>
                <a:spcPts val="0"/>
              </a:spcAft>
              <a:buClr>
                <a:schemeClr val="dk1"/>
              </a:buClr>
              <a:buSzPts val="2400"/>
              <a:buFont typeface="Arial"/>
              <a:buChar char="•"/>
              <a:defRPr/>
            </a:lvl3pPr>
            <a:lvl4pPr marL="1828800" lvl="3" indent="-355600" algn="r" rtl="1">
              <a:spcBef>
                <a:spcPts val="400"/>
              </a:spcBef>
              <a:spcAft>
                <a:spcPts val="0"/>
              </a:spcAft>
              <a:buClr>
                <a:schemeClr val="dk1"/>
              </a:buClr>
              <a:buSzPts val="2000"/>
              <a:buFont typeface="Arial"/>
              <a:buChar char="–"/>
              <a:defRPr/>
            </a:lvl4pPr>
            <a:lvl5pPr marL="2286000" lvl="4" indent="-355600" algn="r" rtl="1">
              <a:spcBef>
                <a:spcPts val="400"/>
              </a:spcBef>
              <a:spcAft>
                <a:spcPts val="0"/>
              </a:spcAft>
              <a:buClr>
                <a:schemeClr val="dk1"/>
              </a:buClr>
              <a:buSzPts val="2000"/>
              <a:buFont typeface="Arial"/>
              <a:buChar char="»"/>
              <a:defRPr/>
            </a:lvl5pPr>
            <a:lvl6pPr marL="2743200" lvl="5" indent="-342900" algn="r" rtl="1">
              <a:spcBef>
                <a:spcPts val="360"/>
              </a:spcBef>
              <a:spcAft>
                <a:spcPts val="0"/>
              </a:spcAft>
              <a:buClr>
                <a:schemeClr val="dk1"/>
              </a:buClr>
              <a:buSzPts val="1800"/>
              <a:buChar char="»"/>
              <a:defRPr/>
            </a:lvl6pPr>
            <a:lvl7pPr marL="3200400" lvl="6" indent="-342900" algn="r" rtl="1">
              <a:spcBef>
                <a:spcPts val="360"/>
              </a:spcBef>
              <a:spcAft>
                <a:spcPts val="0"/>
              </a:spcAft>
              <a:buClr>
                <a:schemeClr val="dk1"/>
              </a:buClr>
              <a:buSzPts val="1800"/>
              <a:buChar char="»"/>
              <a:defRPr/>
            </a:lvl7pPr>
            <a:lvl8pPr marL="3657600" lvl="7" indent="-342900" algn="r" rtl="1">
              <a:spcBef>
                <a:spcPts val="360"/>
              </a:spcBef>
              <a:spcAft>
                <a:spcPts val="0"/>
              </a:spcAft>
              <a:buClr>
                <a:schemeClr val="dk1"/>
              </a:buClr>
              <a:buSzPts val="1800"/>
              <a:buChar char="»"/>
              <a:defRPr/>
            </a:lvl8pPr>
            <a:lvl9pPr marL="4114800" lvl="8" indent="-342900" algn="r" rtl="1">
              <a:spcBef>
                <a:spcPts val="360"/>
              </a:spcBef>
              <a:spcAft>
                <a:spcPts val="0"/>
              </a:spcAft>
              <a:buClr>
                <a:schemeClr val="dk1"/>
              </a:buClr>
              <a:buSzPts val="1800"/>
              <a:buChar char="»"/>
              <a:defRPr/>
            </a:lvl9pPr>
          </a:lstStyle>
          <a:p>
            <a:endParaRPr/>
          </a:p>
        </p:txBody>
      </p:sp>
      <p:sp>
        <p:nvSpPr>
          <p:cNvPr id="48" name="Google Shape;48;p32"/>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49" name="Google Shape;49;p3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50" name="Google Shape;50;p32"/>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عنوان ومحتوى">
  <p:cSld name="1_عنوان ومحتوى">
    <p:spTree>
      <p:nvGrpSpPr>
        <p:cNvPr id="1" name="Shape 51"/>
        <p:cNvGrpSpPr/>
        <p:nvPr/>
      </p:nvGrpSpPr>
      <p:grpSpPr>
        <a:xfrm>
          <a:off x="0" y="0"/>
          <a:ext cx="0" cy="0"/>
          <a:chOff x="0" y="0"/>
          <a:chExt cx="0" cy="0"/>
        </a:xfrm>
      </p:grpSpPr>
      <p:sp>
        <p:nvSpPr>
          <p:cNvPr id="52" name="Google Shape;52;p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53" name="Google Shape;53;p3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431800" algn="r" rtl="1">
              <a:spcBef>
                <a:spcPts val="640"/>
              </a:spcBef>
              <a:spcAft>
                <a:spcPts val="0"/>
              </a:spcAft>
              <a:buClr>
                <a:schemeClr val="dk1"/>
              </a:buClr>
              <a:buSzPts val="3200"/>
              <a:buFont typeface="Arial"/>
              <a:buChar char="•"/>
              <a:defRPr/>
            </a:lvl1pPr>
            <a:lvl2pPr marL="914400" lvl="1" indent="-406400" algn="r" rtl="1">
              <a:spcBef>
                <a:spcPts val="560"/>
              </a:spcBef>
              <a:spcAft>
                <a:spcPts val="0"/>
              </a:spcAft>
              <a:buClr>
                <a:schemeClr val="dk1"/>
              </a:buClr>
              <a:buSzPts val="2800"/>
              <a:buFont typeface="Arial"/>
              <a:buChar char="–"/>
              <a:defRPr/>
            </a:lvl2pPr>
            <a:lvl3pPr marL="1371600" lvl="2" indent="-381000" algn="r" rtl="1">
              <a:spcBef>
                <a:spcPts val="480"/>
              </a:spcBef>
              <a:spcAft>
                <a:spcPts val="0"/>
              </a:spcAft>
              <a:buClr>
                <a:schemeClr val="dk1"/>
              </a:buClr>
              <a:buSzPts val="2400"/>
              <a:buFont typeface="Arial"/>
              <a:buChar char="•"/>
              <a:defRPr/>
            </a:lvl3pPr>
            <a:lvl4pPr marL="1828800" lvl="3" indent="-355600" algn="r" rtl="1">
              <a:spcBef>
                <a:spcPts val="400"/>
              </a:spcBef>
              <a:spcAft>
                <a:spcPts val="0"/>
              </a:spcAft>
              <a:buClr>
                <a:schemeClr val="dk1"/>
              </a:buClr>
              <a:buSzPts val="2000"/>
              <a:buFont typeface="Arial"/>
              <a:buChar char="–"/>
              <a:defRPr/>
            </a:lvl4pPr>
            <a:lvl5pPr marL="2286000" lvl="4" indent="-355600" algn="r" rtl="1">
              <a:spcBef>
                <a:spcPts val="400"/>
              </a:spcBef>
              <a:spcAft>
                <a:spcPts val="0"/>
              </a:spcAft>
              <a:buClr>
                <a:schemeClr val="dk1"/>
              </a:buClr>
              <a:buSzPts val="2000"/>
              <a:buFont typeface="Arial"/>
              <a:buChar char="»"/>
              <a:defRPr/>
            </a:lvl5pPr>
            <a:lvl6pPr marL="2743200" lvl="5" indent="-342900" algn="r" rtl="1">
              <a:spcBef>
                <a:spcPts val="360"/>
              </a:spcBef>
              <a:spcAft>
                <a:spcPts val="0"/>
              </a:spcAft>
              <a:buClr>
                <a:schemeClr val="dk1"/>
              </a:buClr>
              <a:buSzPts val="1800"/>
              <a:buChar char="»"/>
              <a:defRPr/>
            </a:lvl6pPr>
            <a:lvl7pPr marL="3200400" lvl="6" indent="-342900" algn="r" rtl="1">
              <a:spcBef>
                <a:spcPts val="360"/>
              </a:spcBef>
              <a:spcAft>
                <a:spcPts val="0"/>
              </a:spcAft>
              <a:buClr>
                <a:schemeClr val="dk1"/>
              </a:buClr>
              <a:buSzPts val="1800"/>
              <a:buChar char="»"/>
              <a:defRPr/>
            </a:lvl7pPr>
            <a:lvl8pPr marL="3657600" lvl="7" indent="-342900" algn="r" rtl="1">
              <a:spcBef>
                <a:spcPts val="360"/>
              </a:spcBef>
              <a:spcAft>
                <a:spcPts val="0"/>
              </a:spcAft>
              <a:buClr>
                <a:schemeClr val="dk1"/>
              </a:buClr>
              <a:buSzPts val="1800"/>
              <a:buChar char="»"/>
              <a:defRPr/>
            </a:lvl8pPr>
            <a:lvl9pPr marL="4114800" lvl="8" indent="-342900" algn="r" rtl="1">
              <a:spcBef>
                <a:spcPts val="360"/>
              </a:spcBef>
              <a:spcAft>
                <a:spcPts val="0"/>
              </a:spcAft>
              <a:buClr>
                <a:schemeClr val="dk1"/>
              </a:buClr>
              <a:buSzPts val="1800"/>
              <a:buChar char="»"/>
              <a:defRPr/>
            </a:lvl9pPr>
          </a:lstStyle>
          <a:p>
            <a:endParaRPr/>
          </a:p>
        </p:txBody>
      </p:sp>
      <p:sp>
        <p:nvSpPr>
          <p:cNvPr id="54" name="Google Shape;54;p33"/>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55" name="Google Shape;55;p3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56" name="Google Shape;56;p33"/>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عنوان المقطع" type="secHead">
  <p:cSld name="SECTION_HEADER">
    <p:spTree>
      <p:nvGrpSpPr>
        <p:cNvPr id="1" name="Shape 57"/>
        <p:cNvGrpSpPr/>
        <p:nvPr/>
      </p:nvGrpSpPr>
      <p:grpSpPr>
        <a:xfrm>
          <a:off x="0" y="0"/>
          <a:ext cx="0" cy="0"/>
          <a:chOff x="0" y="0"/>
          <a:chExt cx="0" cy="0"/>
        </a:xfrm>
      </p:grpSpPr>
      <p:sp>
        <p:nvSpPr>
          <p:cNvPr id="58" name="Google Shape;58;p34"/>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sz="4000" b="1" cap="none"/>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59" name="Google Shape;59;p34"/>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r" rtl="1">
              <a:spcBef>
                <a:spcPts val="400"/>
              </a:spcBef>
              <a:spcAft>
                <a:spcPts val="0"/>
              </a:spcAft>
              <a:buClr>
                <a:schemeClr val="dk1"/>
              </a:buClr>
              <a:buSzPts val="2000"/>
              <a:buFont typeface="Arial"/>
              <a:buNone/>
              <a:defRPr sz="2000"/>
            </a:lvl1pPr>
            <a:lvl2pPr marL="914400" lvl="1" indent="-228600" algn="r" rtl="1">
              <a:spcBef>
                <a:spcPts val="360"/>
              </a:spcBef>
              <a:spcAft>
                <a:spcPts val="0"/>
              </a:spcAft>
              <a:buClr>
                <a:schemeClr val="dk1"/>
              </a:buClr>
              <a:buSzPts val="1800"/>
              <a:buFont typeface="Arial"/>
              <a:buNone/>
              <a:defRPr sz="1800"/>
            </a:lvl2pPr>
            <a:lvl3pPr marL="1371600" lvl="2" indent="-228600" algn="r" rtl="1">
              <a:spcBef>
                <a:spcPts val="320"/>
              </a:spcBef>
              <a:spcAft>
                <a:spcPts val="0"/>
              </a:spcAft>
              <a:buClr>
                <a:schemeClr val="dk1"/>
              </a:buClr>
              <a:buSzPts val="1600"/>
              <a:buFont typeface="Arial"/>
              <a:buNone/>
              <a:defRPr sz="1600"/>
            </a:lvl3pPr>
            <a:lvl4pPr marL="1828800" lvl="3" indent="-228600" algn="r" rtl="1">
              <a:spcBef>
                <a:spcPts val="280"/>
              </a:spcBef>
              <a:spcAft>
                <a:spcPts val="0"/>
              </a:spcAft>
              <a:buClr>
                <a:schemeClr val="dk1"/>
              </a:buClr>
              <a:buSzPts val="1400"/>
              <a:buFont typeface="Arial"/>
              <a:buNone/>
              <a:defRPr sz="1400"/>
            </a:lvl4pPr>
            <a:lvl5pPr marL="2286000" lvl="4" indent="-228600" algn="r" rtl="1">
              <a:spcBef>
                <a:spcPts val="280"/>
              </a:spcBef>
              <a:spcAft>
                <a:spcPts val="0"/>
              </a:spcAft>
              <a:buClr>
                <a:schemeClr val="dk1"/>
              </a:buClr>
              <a:buSzPts val="1400"/>
              <a:buFont typeface="Arial"/>
              <a:buNone/>
              <a:defRPr sz="1400"/>
            </a:lvl5pPr>
            <a:lvl6pPr marL="2743200" lvl="5" indent="-228600" algn="r" rtl="1">
              <a:spcBef>
                <a:spcPts val="280"/>
              </a:spcBef>
              <a:spcAft>
                <a:spcPts val="0"/>
              </a:spcAft>
              <a:buClr>
                <a:schemeClr val="dk1"/>
              </a:buClr>
              <a:buSzPts val="1400"/>
              <a:buFont typeface="Arial"/>
              <a:buNone/>
              <a:defRPr sz="1400"/>
            </a:lvl6pPr>
            <a:lvl7pPr marL="3200400" lvl="6" indent="-228600" algn="r" rtl="1">
              <a:spcBef>
                <a:spcPts val="280"/>
              </a:spcBef>
              <a:spcAft>
                <a:spcPts val="0"/>
              </a:spcAft>
              <a:buClr>
                <a:schemeClr val="dk1"/>
              </a:buClr>
              <a:buSzPts val="1400"/>
              <a:buFont typeface="Arial"/>
              <a:buNone/>
              <a:defRPr sz="1400"/>
            </a:lvl7pPr>
            <a:lvl8pPr marL="3657600" lvl="7" indent="-228600" algn="r" rtl="1">
              <a:spcBef>
                <a:spcPts val="280"/>
              </a:spcBef>
              <a:spcAft>
                <a:spcPts val="0"/>
              </a:spcAft>
              <a:buClr>
                <a:schemeClr val="dk1"/>
              </a:buClr>
              <a:buSzPts val="1400"/>
              <a:buFont typeface="Arial"/>
              <a:buNone/>
              <a:defRPr sz="1400"/>
            </a:lvl8pPr>
            <a:lvl9pPr marL="4114800" lvl="8" indent="-228600" algn="r" rtl="1">
              <a:spcBef>
                <a:spcPts val="280"/>
              </a:spcBef>
              <a:spcAft>
                <a:spcPts val="0"/>
              </a:spcAft>
              <a:buClr>
                <a:schemeClr val="dk1"/>
              </a:buClr>
              <a:buSzPts val="1400"/>
              <a:buFont typeface="Arial"/>
              <a:buNone/>
              <a:defRPr sz="1400"/>
            </a:lvl9pPr>
          </a:lstStyle>
          <a:p>
            <a:endParaRPr/>
          </a:p>
        </p:txBody>
      </p:sp>
      <p:sp>
        <p:nvSpPr>
          <p:cNvPr id="60" name="Google Shape;60;p34"/>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61" name="Google Shape;61;p3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62" name="Google Shape;62;p34"/>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محتويين" type="twoObj">
  <p:cSld name="TWO_OBJECTS">
    <p:spTree>
      <p:nvGrpSpPr>
        <p:cNvPr id="1" name="Shape 63"/>
        <p:cNvGrpSpPr/>
        <p:nvPr/>
      </p:nvGrpSpPr>
      <p:grpSpPr>
        <a:xfrm>
          <a:off x="0" y="0"/>
          <a:ext cx="0" cy="0"/>
          <a:chOff x="0" y="0"/>
          <a:chExt cx="0" cy="0"/>
        </a:xfrm>
      </p:grpSpPr>
      <p:sp>
        <p:nvSpPr>
          <p:cNvPr id="64" name="Google Shape;64;p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65" name="Google Shape;65;p35"/>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r" rtl="1">
              <a:spcBef>
                <a:spcPts val="560"/>
              </a:spcBef>
              <a:spcAft>
                <a:spcPts val="0"/>
              </a:spcAft>
              <a:buClr>
                <a:schemeClr val="dk1"/>
              </a:buClr>
              <a:buSzPts val="2800"/>
              <a:buFont typeface="Arial"/>
              <a:buChar char="•"/>
              <a:defRPr sz="2800"/>
            </a:lvl1pPr>
            <a:lvl2pPr marL="914400" lvl="1" indent="-381000" algn="r" rtl="1">
              <a:spcBef>
                <a:spcPts val="480"/>
              </a:spcBef>
              <a:spcAft>
                <a:spcPts val="0"/>
              </a:spcAft>
              <a:buClr>
                <a:schemeClr val="dk1"/>
              </a:buClr>
              <a:buSzPts val="2400"/>
              <a:buFont typeface="Arial"/>
              <a:buChar char="–"/>
              <a:defRPr sz="2400"/>
            </a:lvl2pPr>
            <a:lvl3pPr marL="1371600" lvl="2" indent="-355600" algn="r" rtl="1">
              <a:spcBef>
                <a:spcPts val="400"/>
              </a:spcBef>
              <a:spcAft>
                <a:spcPts val="0"/>
              </a:spcAft>
              <a:buClr>
                <a:schemeClr val="dk1"/>
              </a:buClr>
              <a:buSzPts val="2000"/>
              <a:buFont typeface="Arial"/>
              <a:buChar char="•"/>
              <a:defRPr sz="2000"/>
            </a:lvl3pPr>
            <a:lvl4pPr marL="1828800" lvl="3" indent="-342900" algn="r" rtl="1">
              <a:spcBef>
                <a:spcPts val="360"/>
              </a:spcBef>
              <a:spcAft>
                <a:spcPts val="0"/>
              </a:spcAft>
              <a:buClr>
                <a:schemeClr val="dk1"/>
              </a:buClr>
              <a:buSzPts val="1800"/>
              <a:buFont typeface="Arial"/>
              <a:buChar char="–"/>
              <a:defRPr sz="1800"/>
            </a:lvl4pPr>
            <a:lvl5pPr marL="2286000" lvl="4" indent="-342900" algn="r" rtl="1">
              <a:spcBef>
                <a:spcPts val="360"/>
              </a:spcBef>
              <a:spcAft>
                <a:spcPts val="0"/>
              </a:spcAft>
              <a:buClr>
                <a:schemeClr val="dk1"/>
              </a:buClr>
              <a:buSzPts val="1800"/>
              <a:buFont typeface="Arial"/>
              <a:buChar char="»"/>
              <a:defRPr sz="1800"/>
            </a:lvl5pPr>
            <a:lvl6pPr marL="2743200" lvl="5" indent="-342900" algn="r" rtl="1">
              <a:spcBef>
                <a:spcPts val="360"/>
              </a:spcBef>
              <a:spcAft>
                <a:spcPts val="0"/>
              </a:spcAft>
              <a:buClr>
                <a:schemeClr val="dk1"/>
              </a:buClr>
              <a:buSzPts val="1800"/>
              <a:buFont typeface="Arial"/>
              <a:buChar char="»"/>
              <a:defRPr sz="1800"/>
            </a:lvl6pPr>
            <a:lvl7pPr marL="3200400" lvl="6" indent="-342900" algn="r" rtl="1">
              <a:spcBef>
                <a:spcPts val="360"/>
              </a:spcBef>
              <a:spcAft>
                <a:spcPts val="0"/>
              </a:spcAft>
              <a:buClr>
                <a:schemeClr val="dk1"/>
              </a:buClr>
              <a:buSzPts val="1800"/>
              <a:buFont typeface="Arial"/>
              <a:buChar char="»"/>
              <a:defRPr sz="1800"/>
            </a:lvl7pPr>
            <a:lvl8pPr marL="3657600" lvl="7" indent="-342900" algn="r" rtl="1">
              <a:spcBef>
                <a:spcPts val="360"/>
              </a:spcBef>
              <a:spcAft>
                <a:spcPts val="0"/>
              </a:spcAft>
              <a:buClr>
                <a:schemeClr val="dk1"/>
              </a:buClr>
              <a:buSzPts val="1800"/>
              <a:buFont typeface="Arial"/>
              <a:buChar char="»"/>
              <a:defRPr sz="1800"/>
            </a:lvl8pPr>
            <a:lvl9pPr marL="4114800" lvl="8" indent="-342900" algn="r" rtl="1">
              <a:spcBef>
                <a:spcPts val="360"/>
              </a:spcBef>
              <a:spcAft>
                <a:spcPts val="0"/>
              </a:spcAft>
              <a:buClr>
                <a:schemeClr val="dk1"/>
              </a:buClr>
              <a:buSzPts val="1800"/>
              <a:buFont typeface="Arial"/>
              <a:buChar char="»"/>
              <a:defRPr sz="1800"/>
            </a:lvl9pPr>
          </a:lstStyle>
          <a:p>
            <a:endParaRPr/>
          </a:p>
        </p:txBody>
      </p:sp>
      <p:sp>
        <p:nvSpPr>
          <p:cNvPr id="66" name="Google Shape;66;p35"/>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r" rtl="1">
              <a:spcBef>
                <a:spcPts val="560"/>
              </a:spcBef>
              <a:spcAft>
                <a:spcPts val="0"/>
              </a:spcAft>
              <a:buClr>
                <a:schemeClr val="dk1"/>
              </a:buClr>
              <a:buSzPts val="2800"/>
              <a:buFont typeface="Arial"/>
              <a:buChar char="•"/>
              <a:defRPr sz="2800"/>
            </a:lvl1pPr>
            <a:lvl2pPr marL="914400" lvl="1" indent="-381000" algn="r" rtl="1">
              <a:spcBef>
                <a:spcPts val="480"/>
              </a:spcBef>
              <a:spcAft>
                <a:spcPts val="0"/>
              </a:spcAft>
              <a:buClr>
                <a:schemeClr val="dk1"/>
              </a:buClr>
              <a:buSzPts val="2400"/>
              <a:buFont typeface="Arial"/>
              <a:buChar char="–"/>
              <a:defRPr sz="2400"/>
            </a:lvl2pPr>
            <a:lvl3pPr marL="1371600" lvl="2" indent="-355600" algn="r" rtl="1">
              <a:spcBef>
                <a:spcPts val="400"/>
              </a:spcBef>
              <a:spcAft>
                <a:spcPts val="0"/>
              </a:spcAft>
              <a:buClr>
                <a:schemeClr val="dk1"/>
              </a:buClr>
              <a:buSzPts val="2000"/>
              <a:buFont typeface="Arial"/>
              <a:buChar char="•"/>
              <a:defRPr sz="2000"/>
            </a:lvl3pPr>
            <a:lvl4pPr marL="1828800" lvl="3" indent="-342900" algn="r" rtl="1">
              <a:spcBef>
                <a:spcPts val="360"/>
              </a:spcBef>
              <a:spcAft>
                <a:spcPts val="0"/>
              </a:spcAft>
              <a:buClr>
                <a:schemeClr val="dk1"/>
              </a:buClr>
              <a:buSzPts val="1800"/>
              <a:buFont typeface="Arial"/>
              <a:buChar char="–"/>
              <a:defRPr sz="1800"/>
            </a:lvl4pPr>
            <a:lvl5pPr marL="2286000" lvl="4" indent="-342900" algn="r" rtl="1">
              <a:spcBef>
                <a:spcPts val="360"/>
              </a:spcBef>
              <a:spcAft>
                <a:spcPts val="0"/>
              </a:spcAft>
              <a:buClr>
                <a:schemeClr val="dk1"/>
              </a:buClr>
              <a:buSzPts val="1800"/>
              <a:buFont typeface="Arial"/>
              <a:buChar char="»"/>
              <a:defRPr sz="1800"/>
            </a:lvl5pPr>
            <a:lvl6pPr marL="2743200" lvl="5" indent="-342900" algn="r" rtl="1">
              <a:spcBef>
                <a:spcPts val="360"/>
              </a:spcBef>
              <a:spcAft>
                <a:spcPts val="0"/>
              </a:spcAft>
              <a:buClr>
                <a:schemeClr val="dk1"/>
              </a:buClr>
              <a:buSzPts val="1800"/>
              <a:buFont typeface="Arial"/>
              <a:buChar char="»"/>
              <a:defRPr sz="1800"/>
            </a:lvl6pPr>
            <a:lvl7pPr marL="3200400" lvl="6" indent="-342900" algn="r" rtl="1">
              <a:spcBef>
                <a:spcPts val="360"/>
              </a:spcBef>
              <a:spcAft>
                <a:spcPts val="0"/>
              </a:spcAft>
              <a:buClr>
                <a:schemeClr val="dk1"/>
              </a:buClr>
              <a:buSzPts val="1800"/>
              <a:buFont typeface="Arial"/>
              <a:buChar char="»"/>
              <a:defRPr sz="1800"/>
            </a:lvl7pPr>
            <a:lvl8pPr marL="3657600" lvl="7" indent="-342900" algn="r" rtl="1">
              <a:spcBef>
                <a:spcPts val="360"/>
              </a:spcBef>
              <a:spcAft>
                <a:spcPts val="0"/>
              </a:spcAft>
              <a:buClr>
                <a:schemeClr val="dk1"/>
              </a:buClr>
              <a:buSzPts val="1800"/>
              <a:buFont typeface="Arial"/>
              <a:buChar char="»"/>
              <a:defRPr sz="1800"/>
            </a:lvl8pPr>
            <a:lvl9pPr marL="4114800" lvl="8" indent="-342900" algn="r" rtl="1">
              <a:spcBef>
                <a:spcPts val="360"/>
              </a:spcBef>
              <a:spcAft>
                <a:spcPts val="0"/>
              </a:spcAft>
              <a:buClr>
                <a:schemeClr val="dk1"/>
              </a:buClr>
              <a:buSzPts val="1800"/>
              <a:buFont typeface="Arial"/>
              <a:buChar char="»"/>
              <a:defRPr sz="1800"/>
            </a:lvl9pPr>
          </a:lstStyle>
          <a:p>
            <a:endParaRPr/>
          </a:p>
        </p:txBody>
      </p:sp>
      <p:sp>
        <p:nvSpPr>
          <p:cNvPr id="67" name="Google Shape;67;p35"/>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68" name="Google Shape;68;p3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69" name="Google Shape;69;p35"/>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مقارنة" type="twoTxTwoObj">
  <p:cSld name="TWO_OBJECTS_WITH_TEXT">
    <p:spTree>
      <p:nvGrpSpPr>
        <p:cNvPr id="1" name="Shape 70"/>
        <p:cNvGrpSpPr/>
        <p:nvPr/>
      </p:nvGrpSpPr>
      <p:grpSpPr>
        <a:xfrm>
          <a:off x="0" y="0"/>
          <a:ext cx="0" cy="0"/>
          <a:chOff x="0" y="0"/>
          <a:chExt cx="0" cy="0"/>
        </a:xfrm>
      </p:grpSpPr>
      <p:sp>
        <p:nvSpPr>
          <p:cNvPr id="71" name="Google Shape;71;p3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72" name="Google Shape;72;p36"/>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r" rtl="1">
              <a:spcBef>
                <a:spcPts val="480"/>
              </a:spcBef>
              <a:spcAft>
                <a:spcPts val="0"/>
              </a:spcAft>
              <a:buClr>
                <a:schemeClr val="dk1"/>
              </a:buClr>
              <a:buSzPts val="2400"/>
              <a:buFont typeface="Arial"/>
              <a:buNone/>
              <a:defRPr sz="2400" b="1"/>
            </a:lvl1pPr>
            <a:lvl2pPr marL="914400" lvl="1" indent="-228600" algn="r" rtl="1">
              <a:spcBef>
                <a:spcPts val="400"/>
              </a:spcBef>
              <a:spcAft>
                <a:spcPts val="0"/>
              </a:spcAft>
              <a:buClr>
                <a:schemeClr val="dk1"/>
              </a:buClr>
              <a:buSzPts val="2000"/>
              <a:buFont typeface="Arial"/>
              <a:buNone/>
              <a:defRPr sz="2000" b="1"/>
            </a:lvl2pPr>
            <a:lvl3pPr marL="1371600" lvl="2" indent="-228600" algn="r" rtl="1">
              <a:spcBef>
                <a:spcPts val="360"/>
              </a:spcBef>
              <a:spcAft>
                <a:spcPts val="0"/>
              </a:spcAft>
              <a:buClr>
                <a:schemeClr val="dk1"/>
              </a:buClr>
              <a:buSzPts val="1800"/>
              <a:buFont typeface="Arial"/>
              <a:buNone/>
              <a:defRPr sz="1800" b="1"/>
            </a:lvl3pPr>
            <a:lvl4pPr marL="1828800" lvl="3" indent="-228600" algn="r" rtl="1">
              <a:spcBef>
                <a:spcPts val="320"/>
              </a:spcBef>
              <a:spcAft>
                <a:spcPts val="0"/>
              </a:spcAft>
              <a:buClr>
                <a:schemeClr val="dk1"/>
              </a:buClr>
              <a:buSzPts val="1600"/>
              <a:buFont typeface="Arial"/>
              <a:buNone/>
              <a:defRPr sz="1600" b="1"/>
            </a:lvl4pPr>
            <a:lvl5pPr marL="2286000" lvl="4" indent="-228600" algn="r" rtl="1">
              <a:spcBef>
                <a:spcPts val="320"/>
              </a:spcBef>
              <a:spcAft>
                <a:spcPts val="0"/>
              </a:spcAft>
              <a:buClr>
                <a:schemeClr val="dk1"/>
              </a:buClr>
              <a:buSzPts val="1600"/>
              <a:buFont typeface="Arial"/>
              <a:buNone/>
              <a:defRPr sz="1600" b="1"/>
            </a:lvl5pPr>
            <a:lvl6pPr marL="2743200" lvl="5" indent="-228600" algn="r" rtl="1">
              <a:spcBef>
                <a:spcPts val="320"/>
              </a:spcBef>
              <a:spcAft>
                <a:spcPts val="0"/>
              </a:spcAft>
              <a:buClr>
                <a:schemeClr val="dk1"/>
              </a:buClr>
              <a:buSzPts val="1600"/>
              <a:buFont typeface="Arial"/>
              <a:buNone/>
              <a:defRPr sz="1600" b="1"/>
            </a:lvl6pPr>
            <a:lvl7pPr marL="3200400" lvl="6" indent="-228600" algn="r" rtl="1">
              <a:spcBef>
                <a:spcPts val="320"/>
              </a:spcBef>
              <a:spcAft>
                <a:spcPts val="0"/>
              </a:spcAft>
              <a:buClr>
                <a:schemeClr val="dk1"/>
              </a:buClr>
              <a:buSzPts val="1600"/>
              <a:buFont typeface="Arial"/>
              <a:buNone/>
              <a:defRPr sz="1600" b="1"/>
            </a:lvl7pPr>
            <a:lvl8pPr marL="3657600" lvl="7" indent="-228600" algn="r" rtl="1">
              <a:spcBef>
                <a:spcPts val="320"/>
              </a:spcBef>
              <a:spcAft>
                <a:spcPts val="0"/>
              </a:spcAft>
              <a:buClr>
                <a:schemeClr val="dk1"/>
              </a:buClr>
              <a:buSzPts val="1600"/>
              <a:buFont typeface="Arial"/>
              <a:buNone/>
              <a:defRPr sz="1600" b="1"/>
            </a:lvl8pPr>
            <a:lvl9pPr marL="4114800" lvl="8" indent="-228600" algn="r" rtl="1">
              <a:spcBef>
                <a:spcPts val="320"/>
              </a:spcBef>
              <a:spcAft>
                <a:spcPts val="0"/>
              </a:spcAft>
              <a:buClr>
                <a:schemeClr val="dk1"/>
              </a:buClr>
              <a:buSzPts val="1600"/>
              <a:buFont typeface="Arial"/>
              <a:buNone/>
              <a:defRPr sz="1600" b="1"/>
            </a:lvl9pPr>
          </a:lstStyle>
          <a:p>
            <a:endParaRPr/>
          </a:p>
        </p:txBody>
      </p:sp>
      <p:sp>
        <p:nvSpPr>
          <p:cNvPr id="73" name="Google Shape;73;p36"/>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r" rtl="1">
              <a:spcBef>
                <a:spcPts val="480"/>
              </a:spcBef>
              <a:spcAft>
                <a:spcPts val="0"/>
              </a:spcAft>
              <a:buClr>
                <a:schemeClr val="dk1"/>
              </a:buClr>
              <a:buSzPts val="2400"/>
              <a:buFont typeface="Arial"/>
              <a:buChar char="•"/>
              <a:defRPr sz="2400"/>
            </a:lvl1pPr>
            <a:lvl2pPr marL="914400" lvl="1" indent="-355600" algn="r" rtl="1">
              <a:spcBef>
                <a:spcPts val="400"/>
              </a:spcBef>
              <a:spcAft>
                <a:spcPts val="0"/>
              </a:spcAft>
              <a:buClr>
                <a:schemeClr val="dk1"/>
              </a:buClr>
              <a:buSzPts val="2000"/>
              <a:buFont typeface="Arial"/>
              <a:buChar char="–"/>
              <a:defRPr sz="2000"/>
            </a:lvl2pPr>
            <a:lvl3pPr marL="1371600" lvl="2" indent="-342900" algn="r" rtl="1">
              <a:spcBef>
                <a:spcPts val="360"/>
              </a:spcBef>
              <a:spcAft>
                <a:spcPts val="0"/>
              </a:spcAft>
              <a:buClr>
                <a:schemeClr val="dk1"/>
              </a:buClr>
              <a:buSzPts val="1800"/>
              <a:buFont typeface="Arial"/>
              <a:buChar char="•"/>
              <a:defRPr sz="1800"/>
            </a:lvl3pPr>
            <a:lvl4pPr marL="1828800" lvl="3" indent="-330200" algn="r" rtl="1">
              <a:spcBef>
                <a:spcPts val="320"/>
              </a:spcBef>
              <a:spcAft>
                <a:spcPts val="0"/>
              </a:spcAft>
              <a:buClr>
                <a:schemeClr val="dk1"/>
              </a:buClr>
              <a:buSzPts val="1600"/>
              <a:buFont typeface="Arial"/>
              <a:buChar char="–"/>
              <a:defRPr sz="1600"/>
            </a:lvl4pPr>
            <a:lvl5pPr marL="2286000" lvl="4" indent="-330200" algn="r" rtl="1">
              <a:spcBef>
                <a:spcPts val="320"/>
              </a:spcBef>
              <a:spcAft>
                <a:spcPts val="0"/>
              </a:spcAft>
              <a:buClr>
                <a:schemeClr val="dk1"/>
              </a:buClr>
              <a:buSzPts val="1600"/>
              <a:buFont typeface="Arial"/>
              <a:buChar char="»"/>
              <a:defRPr sz="1600"/>
            </a:lvl5pPr>
            <a:lvl6pPr marL="2743200" lvl="5" indent="-330200" algn="r" rtl="1">
              <a:spcBef>
                <a:spcPts val="320"/>
              </a:spcBef>
              <a:spcAft>
                <a:spcPts val="0"/>
              </a:spcAft>
              <a:buClr>
                <a:schemeClr val="dk1"/>
              </a:buClr>
              <a:buSzPts val="1600"/>
              <a:buFont typeface="Arial"/>
              <a:buChar char="»"/>
              <a:defRPr sz="1600"/>
            </a:lvl6pPr>
            <a:lvl7pPr marL="3200400" lvl="6" indent="-330200" algn="r" rtl="1">
              <a:spcBef>
                <a:spcPts val="320"/>
              </a:spcBef>
              <a:spcAft>
                <a:spcPts val="0"/>
              </a:spcAft>
              <a:buClr>
                <a:schemeClr val="dk1"/>
              </a:buClr>
              <a:buSzPts val="1600"/>
              <a:buFont typeface="Arial"/>
              <a:buChar char="»"/>
              <a:defRPr sz="1600"/>
            </a:lvl7pPr>
            <a:lvl8pPr marL="3657600" lvl="7" indent="-330200" algn="r" rtl="1">
              <a:spcBef>
                <a:spcPts val="320"/>
              </a:spcBef>
              <a:spcAft>
                <a:spcPts val="0"/>
              </a:spcAft>
              <a:buClr>
                <a:schemeClr val="dk1"/>
              </a:buClr>
              <a:buSzPts val="1600"/>
              <a:buFont typeface="Arial"/>
              <a:buChar char="»"/>
              <a:defRPr sz="1600"/>
            </a:lvl8pPr>
            <a:lvl9pPr marL="4114800" lvl="8" indent="-330200" algn="r" rtl="1">
              <a:spcBef>
                <a:spcPts val="320"/>
              </a:spcBef>
              <a:spcAft>
                <a:spcPts val="0"/>
              </a:spcAft>
              <a:buClr>
                <a:schemeClr val="dk1"/>
              </a:buClr>
              <a:buSzPts val="1600"/>
              <a:buFont typeface="Arial"/>
              <a:buChar char="»"/>
              <a:defRPr sz="1600"/>
            </a:lvl9pPr>
          </a:lstStyle>
          <a:p>
            <a:endParaRPr/>
          </a:p>
        </p:txBody>
      </p:sp>
      <p:sp>
        <p:nvSpPr>
          <p:cNvPr id="74" name="Google Shape;74;p36"/>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r" rtl="1">
              <a:spcBef>
                <a:spcPts val="480"/>
              </a:spcBef>
              <a:spcAft>
                <a:spcPts val="0"/>
              </a:spcAft>
              <a:buClr>
                <a:schemeClr val="dk1"/>
              </a:buClr>
              <a:buSzPts val="2400"/>
              <a:buFont typeface="Arial"/>
              <a:buNone/>
              <a:defRPr sz="2400" b="1"/>
            </a:lvl1pPr>
            <a:lvl2pPr marL="914400" lvl="1" indent="-228600" algn="r" rtl="1">
              <a:spcBef>
                <a:spcPts val="400"/>
              </a:spcBef>
              <a:spcAft>
                <a:spcPts val="0"/>
              </a:spcAft>
              <a:buClr>
                <a:schemeClr val="dk1"/>
              </a:buClr>
              <a:buSzPts val="2000"/>
              <a:buFont typeface="Arial"/>
              <a:buNone/>
              <a:defRPr sz="2000" b="1"/>
            </a:lvl2pPr>
            <a:lvl3pPr marL="1371600" lvl="2" indent="-228600" algn="r" rtl="1">
              <a:spcBef>
                <a:spcPts val="360"/>
              </a:spcBef>
              <a:spcAft>
                <a:spcPts val="0"/>
              </a:spcAft>
              <a:buClr>
                <a:schemeClr val="dk1"/>
              </a:buClr>
              <a:buSzPts val="1800"/>
              <a:buFont typeface="Arial"/>
              <a:buNone/>
              <a:defRPr sz="1800" b="1"/>
            </a:lvl3pPr>
            <a:lvl4pPr marL="1828800" lvl="3" indent="-228600" algn="r" rtl="1">
              <a:spcBef>
                <a:spcPts val="320"/>
              </a:spcBef>
              <a:spcAft>
                <a:spcPts val="0"/>
              </a:spcAft>
              <a:buClr>
                <a:schemeClr val="dk1"/>
              </a:buClr>
              <a:buSzPts val="1600"/>
              <a:buFont typeface="Arial"/>
              <a:buNone/>
              <a:defRPr sz="1600" b="1"/>
            </a:lvl4pPr>
            <a:lvl5pPr marL="2286000" lvl="4" indent="-228600" algn="r" rtl="1">
              <a:spcBef>
                <a:spcPts val="320"/>
              </a:spcBef>
              <a:spcAft>
                <a:spcPts val="0"/>
              </a:spcAft>
              <a:buClr>
                <a:schemeClr val="dk1"/>
              </a:buClr>
              <a:buSzPts val="1600"/>
              <a:buFont typeface="Arial"/>
              <a:buNone/>
              <a:defRPr sz="1600" b="1"/>
            </a:lvl5pPr>
            <a:lvl6pPr marL="2743200" lvl="5" indent="-228600" algn="r" rtl="1">
              <a:spcBef>
                <a:spcPts val="320"/>
              </a:spcBef>
              <a:spcAft>
                <a:spcPts val="0"/>
              </a:spcAft>
              <a:buClr>
                <a:schemeClr val="dk1"/>
              </a:buClr>
              <a:buSzPts val="1600"/>
              <a:buFont typeface="Arial"/>
              <a:buNone/>
              <a:defRPr sz="1600" b="1"/>
            </a:lvl6pPr>
            <a:lvl7pPr marL="3200400" lvl="6" indent="-228600" algn="r" rtl="1">
              <a:spcBef>
                <a:spcPts val="320"/>
              </a:spcBef>
              <a:spcAft>
                <a:spcPts val="0"/>
              </a:spcAft>
              <a:buClr>
                <a:schemeClr val="dk1"/>
              </a:buClr>
              <a:buSzPts val="1600"/>
              <a:buFont typeface="Arial"/>
              <a:buNone/>
              <a:defRPr sz="1600" b="1"/>
            </a:lvl7pPr>
            <a:lvl8pPr marL="3657600" lvl="7" indent="-228600" algn="r" rtl="1">
              <a:spcBef>
                <a:spcPts val="320"/>
              </a:spcBef>
              <a:spcAft>
                <a:spcPts val="0"/>
              </a:spcAft>
              <a:buClr>
                <a:schemeClr val="dk1"/>
              </a:buClr>
              <a:buSzPts val="1600"/>
              <a:buFont typeface="Arial"/>
              <a:buNone/>
              <a:defRPr sz="1600" b="1"/>
            </a:lvl8pPr>
            <a:lvl9pPr marL="4114800" lvl="8" indent="-228600" algn="r" rtl="1">
              <a:spcBef>
                <a:spcPts val="320"/>
              </a:spcBef>
              <a:spcAft>
                <a:spcPts val="0"/>
              </a:spcAft>
              <a:buClr>
                <a:schemeClr val="dk1"/>
              </a:buClr>
              <a:buSzPts val="1600"/>
              <a:buFont typeface="Arial"/>
              <a:buNone/>
              <a:defRPr sz="1600" b="1"/>
            </a:lvl9pPr>
          </a:lstStyle>
          <a:p>
            <a:endParaRPr/>
          </a:p>
        </p:txBody>
      </p:sp>
      <p:sp>
        <p:nvSpPr>
          <p:cNvPr id="75" name="Google Shape;75;p36"/>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r" rtl="1">
              <a:spcBef>
                <a:spcPts val="480"/>
              </a:spcBef>
              <a:spcAft>
                <a:spcPts val="0"/>
              </a:spcAft>
              <a:buClr>
                <a:schemeClr val="dk1"/>
              </a:buClr>
              <a:buSzPts val="2400"/>
              <a:buFont typeface="Arial"/>
              <a:buChar char="•"/>
              <a:defRPr sz="2400"/>
            </a:lvl1pPr>
            <a:lvl2pPr marL="914400" lvl="1" indent="-355600" algn="r" rtl="1">
              <a:spcBef>
                <a:spcPts val="400"/>
              </a:spcBef>
              <a:spcAft>
                <a:spcPts val="0"/>
              </a:spcAft>
              <a:buClr>
                <a:schemeClr val="dk1"/>
              </a:buClr>
              <a:buSzPts val="2000"/>
              <a:buFont typeface="Arial"/>
              <a:buChar char="–"/>
              <a:defRPr sz="2000"/>
            </a:lvl2pPr>
            <a:lvl3pPr marL="1371600" lvl="2" indent="-342900" algn="r" rtl="1">
              <a:spcBef>
                <a:spcPts val="360"/>
              </a:spcBef>
              <a:spcAft>
                <a:spcPts val="0"/>
              </a:spcAft>
              <a:buClr>
                <a:schemeClr val="dk1"/>
              </a:buClr>
              <a:buSzPts val="1800"/>
              <a:buFont typeface="Arial"/>
              <a:buChar char="•"/>
              <a:defRPr sz="1800"/>
            </a:lvl3pPr>
            <a:lvl4pPr marL="1828800" lvl="3" indent="-330200" algn="r" rtl="1">
              <a:spcBef>
                <a:spcPts val="320"/>
              </a:spcBef>
              <a:spcAft>
                <a:spcPts val="0"/>
              </a:spcAft>
              <a:buClr>
                <a:schemeClr val="dk1"/>
              </a:buClr>
              <a:buSzPts val="1600"/>
              <a:buFont typeface="Arial"/>
              <a:buChar char="–"/>
              <a:defRPr sz="1600"/>
            </a:lvl4pPr>
            <a:lvl5pPr marL="2286000" lvl="4" indent="-330200" algn="r" rtl="1">
              <a:spcBef>
                <a:spcPts val="320"/>
              </a:spcBef>
              <a:spcAft>
                <a:spcPts val="0"/>
              </a:spcAft>
              <a:buClr>
                <a:schemeClr val="dk1"/>
              </a:buClr>
              <a:buSzPts val="1600"/>
              <a:buFont typeface="Arial"/>
              <a:buChar char="»"/>
              <a:defRPr sz="1600"/>
            </a:lvl5pPr>
            <a:lvl6pPr marL="2743200" lvl="5" indent="-330200" algn="r" rtl="1">
              <a:spcBef>
                <a:spcPts val="320"/>
              </a:spcBef>
              <a:spcAft>
                <a:spcPts val="0"/>
              </a:spcAft>
              <a:buClr>
                <a:schemeClr val="dk1"/>
              </a:buClr>
              <a:buSzPts val="1600"/>
              <a:buFont typeface="Arial"/>
              <a:buChar char="»"/>
              <a:defRPr sz="1600"/>
            </a:lvl6pPr>
            <a:lvl7pPr marL="3200400" lvl="6" indent="-330200" algn="r" rtl="1">
              <a:spcBef>
                <a:spcPts val="320"/>
              </a:spcBef>
              <a:spcAft>
                <a:spcPts val="0"/>
              </a:spcAft>
              <a:buClr>
                <a:schemeClr val="dk1"/>
              </a:buClr>
              <a:buSzPts val="1600"/>
              <a:buFont typeface="Arial"/>
              <a:buChar char="»"/>
              <a:defRPr sz="1600"/>
            </a:lvl7pPr>
            <a:lvl8pPr marL="3657600" lvl="7" indent="-330200" algn="r" rtl="1">
              <a:spcBef>
                <a:spcPts val="320"/>
              </a:spcBef>
              <a:spcAft>
                <a:spcPts val="0"/>
              </a:spcAft>
              <a:buClr>
                <a:schemeClr val="dk1"/>
              </a:buClr>
              <a:buSzPts val="1600"/>
              <a:buFont typeface="Arial"/>
              <a:buChar char="»"/>
              <a:defRPr sz="1600"/>
            </a:lvl8pPr>
            <a:lvl9pPr marL="4114800" lvl="8" indent="-330200" algn="r" rtl="1">
              <a:spcBef>
                <a:spcPts val="320"/>
              </a:spcBef>
              <a:spcAft>
                <a:spcPts val="0"/>
              </a:spcAft>
              <a:buClr>
                <a:schemeClr val="dk1"/>
              </a:buClr>
              <a:buSzPts val="1600"/>
              <a:buFont typeface="Arial"/>
              <a:buChar char="»"/>
              <a:defRPr sz="1600"/>
            </a:lvl9pPr>
          </a:lstStyle>
          <a:p>
            <a:endParaRPr/>
          </a:p>
        </p:txBody>
      </p:sp>
      <p:sp>
        <p:nvSpPr>
          <p:cNvPr id="76" name="Google Shape;76;p36"/>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77" name="Google Shape;77;p3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78" name="Google Shape;78;p36"/>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عنوان فقط" type="titleOnly">
  <p:cSld name="TITLE_ONLY">
    <p:spTree>
      <p:nvGrpSpPr>
        <p:cNvPr id="1" name="Shape 79"/>
        <p:cNvGrpSpPr/>
        <p:nvPr/>
      </p:nvGrpSpPr>
      <p:grpSpPr>
        <a:xfrm>
          <a:off x="0" y="0"/>
          <a:ext cx="0" cy="0"/>
          <a:chOff x="0" y="0"/>
          <a:chExt cx="0" cy="0"/>
        </a:xfrm>
      </p:grpSpPr>
      <p:sp>
        <p:nvSpPr>
          <p:cNvPr id="80" name="Google Shape;80;p3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81" name="Google Shape;81;p37"/>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82" name="Google Shape;82;p37"/>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83" name="Google Shape;83;p37"/>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فارغ" type="blank">
  <p:cSld name="BLANK">
    <p:spTree>
      <p:nvGrpSpPr>
        <p:cNvPr id="1" name="Shape 84"/>
        <p:cNvGrpSpPr/>
        <p:nvPr/>
      </p:nvGrpSpPr>
      <p:grpSpPr>
        <a:xfrm>
          <a:off x="0" y="0"/>
          <a:ext cx="0" cy="0"/>
          <a:chOff x="0" y="0"/>
          <a:chExt cx="0" cy="0"/>
        </a:xfrm>
      </p:grpSpPr>
      <p:sp>
        <p:nvSpPr>
          <p:cNvPr id="85" name="Google Shape;85;p38"/>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86" name="Google Shape;86;p3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87" name="Google Shape;87;p38"/>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محتوى ذو تسمية توضيحية" type="objTx">
  <p:cSld name="OBJECT_WITH_CAPTION_TEXT">
    <p:spTree>
      <p:nvGrpSpPr>
        <p:cNvPr id="1" name="Shape 88"/>
        <p:cNvGrpSpPr/>
        <p:nvPr/>
      </p:nvGrpSpPr>
      <p:grpSpPr>
        <a:xfrm>
          <a:off x="0" y="0"/>
          <a:ext cx="0" cy="0"/>
          <a:chOff x="0" y="0"/>
          <a:chExt cx="0" cy="0"/>
        </a:xfrm>
      </p:grpSpPr>
      <p:sp>
        <p:nvSpPr>
          <p:cNvPr id="89" name="Google Shape;89;p3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r" rtl="1">
              <a:spcBef>
                <a:spcPts val="0"/>
              </a:spcBef>
              <a:spcAft>
                <a:spcPts val="0"/>
              </a:spcAft>
              <a:buSzPts val="1400"/>
              <a:buNone/>
              <a:defRPr sz="2000" b="1"/>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90" name="Google Shape;90;p3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r" rtl="1">
              <a:spcBef>
                <a:spcPts val="640"/>
              </a:spcBef>
              <a:spcAft>
                <a:spcPts val="0"/>
              </a:spcAft>
              <a:buClr>
                <a:schemeClr val="dk1"/>
              </a:buClr>
              <a:buSzPts val="3200"/>
              <a:buFont typeface="Arial"/>
              <a:buChar char="•"/>
              <a:defRPr sz="3200"/>
            </a:lvl1pPr>
            <a:lvl2pPr marL="914400" lvl="1" indent="-406400" algn="r" rtl="1">
              <a:spcBef>
                <a:spcPts val="560"/>
              </a:spcBef>
              <a:spcAft>
                <a:spcPts val="0"/>
              </a:spcAft>
              <a:buClr>
                <a:schemeClr val="dk1"/>
              </a:buClr>
              <a:buSzPts val="2800"/>
              <a:buFont typeface="Arial"/>
              <a:buChar char="–"/>
              <a:defRPr sz="2800"/>
            </a:lvl2pPr>
            <a:lvl3pPr marL="1371600" lvl="2" indent="-381000" algn="r" rtl="1">
              <a:spcBef>
                <a:spcPts val="480"/>
              </a:spcBef>
              <a:spcAft>
                <a:spcPts val="0"/>
              </a:spcAft>
              <a:buClr>
                <a:schemeClr val="dk1"/>
              </a:buClr>
              <a:buSzPts val="2400"/>
              <a:buFont typeface="Arial"/>
              <a:buChar char="•"/>
              <a:defRPr sz="2400"/>
            </a:lvl3pPr>
            <a:lvl4pPr marL="1828800" lvl="3" indent="-355600" algn="r" rtl="1">
              <a:spcBef>
                <a:spcPts val="400"/>
              </a:spcBef>
              <a:spcAft>
                <a:spcPts val="0"/>
              </a:spcAft>
              <a:buClr>
                <a:schemeClr val="dk1"/>
              </a:buClr>
              <a:buSzPts val="2000"/>
              <a:buFont typeface="Arial"/>
              <a:buChar char="–"/>
              <a:defRPr sz="2000"/>
            </a:lvl4pPr>
            <a:lvl5pPr marL="2286000" lvl="4" indent="-355600" algn="r" rtl="1">
              <a:spcBef>
                <a:spcPts val="400"/>
              </a:spcBef>
              <a:spcAft>
                <a:spcPts val="0"/>
              </a:spcAft>
              <a:buClr>
                <a:schemeClr val="dk1"/>
              </a:buClr>
              <a:buSzPts val="2000"/>
              <a:buFont typeface="Arial"/>
              <a:buChar char="»"/>
              <a:defRPr sz="2000"/>
            </a:lvl5pPr>
            <a:lvl6pPr marL="2743200" lvl="5" indent="-355600" algn="r" rtl="1">
              <a:spcBef>
                <a:spcPts val="400"/>
              </a:spcBef>
              <a:spcAft>
                <a:spcPts val="0"/>
              </a:spcAft>
              <a:buClr>
                <a:schemeClr val="dk1"/>
              </a:buClr>
              <a:buSzPts val="2000"/>
              <a:buFont typeface="Arial"/>
              <a:buChar char="»"/>
              <a:defRPr sz="2000"/>
            </a:lvl6pPr>
            <a:lvl7pPr marL="3200400" lvl="6" indent="-355600" algn="r" rtl="1">
              <a:spcBef>
                <a:spcPts val="400"/>
              </a:spcBef>
              <a:spcAft>
                <a:spcPts val="0"/>
              </a:spcAft>
              <a:buClr>
                <a:schemeClr val="dk1"/>
              </a:buClr>
              <a:buSzPts val="2000"/>
              <a:buFont typeface="Arial"/>
              <a:buChar char="»"/>
              <a:defRPr sz="2000"/>
            </a:lvl7pPr>
            <a:lvl8pPr marL="3657600" lvl="7" indent="-355600" algn="r" rtl="1">
              <a:spcBef>
                <a:spcPts val="400"/>
              </a:spcBef>
              <a:spcAft>
                <a:spcPts val="0"/>
              </a:spcAft>
              <a:buClr>
                <a:schemeClr val="dk1"/>
              </a:buClr>
              <a:buSzPts val="2000"/>
              <a:buFont typeface="Arial"/>
              <a:buChar char="»"/>
              <a:defRPr sz="2000"/>
            </a:lvl8pPr>
            <a:lvl9pPr marL="4114800" lvl="8" indent="-355600" algn="r" rtl="1">
              <a:spcBef>
                <a:spcPts val="400"/>
              </a:spcBef>
              <a:spcAft>
                <a:spcPts val="0"/>
              </a:spcAft>
              <a:buClr>
                <a:schemeClr val="dk1"/>
              </a:buClr>
              <a:buSzPts val="2000"/>
              <a:buFont typeface="Arial"/>
              <a:buChar char="»"/>
              <a:defRPr sz="2000"/>
            </a:lvl9pPr>
          </a:lstStyle>
          <a:p>
            <a:endParaRPr/>
          </a:p>
        </p:txBody>
      </p:sp>
      <p:sp>
        <p:nvSpPr>
          <p:cNvPr id="91" name="Google Shape;91;p3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r" rtl="1">
              <a:spcBef>
                <a:spcPts val="280"/>
              </a:spcBef>
              <a:spcAft>
                <a:spcPts val="0"/>
              </a:spcAft>
              <a:buClr>
                <a:schemeClr val="dk1"/>
              </a:buClr>
              <a:buSzPts val="1400"/>
              <a:buFont typeface="Arial"/>
              <a:buNone/>
              <a:defRPr sz="1400"/>
            </a:lvl1pPr>
            <a:lvl2pPr marL="914400" lvl="1" indent="-228600" algn="r" rtl="1">
              <a:spcBef>
                <a:spcPts val="240"/>
              </a:spcBef>
              <a:spcAft>
                <a:spcPts val="0"/>
              </a:spcAft>
              <a:buClr>
                <a:schemeClr val="dk1"/>
              </a:buClr>
              <a:buSzPts val="1200"/>
              <a:buFont typeface="Arial"/>
              <a:buNone/>
              <a:defRPr sz="1200"/>
            </a:lvl2pPr>
            <a:lvl3pPr marL="1371600" lvl="2" indent="-228600" algn="r" rtl="1">
              <a:spcBef>
                <a:spcPts val="200"/>
              </a:spcBef>
              <a:spcAft>
                <a:spcPts val="0"/>
              </a:spcAft>
              <a:buClr>
                <a:schemeClr val="dk1"/>
              </a:buClr>
              <a:buSzPts val="1000"/>
              <a:buFont typeface="Arial"/>
              <a:buNone/>
              <a:defRPr sz="1000"/>
            </a:lvl3pPr>
            <a:lvl4pPr marL="1828800" lvl="3" indent="-228600" algn="r" rtl="1">
              <a:spcBef>
                <a:spcPts val="180"/>
              </a:spcBef>
              <a:spcAft>
                <a:spcPts val="0"/>
              </a:spcAft>
              <a:buClr>
                <a:schemeClr val="dk1"/>
              </a:buClr>
              <a:buSzPts val="900"/>
              <a:buFont typeface="Arial"/>
              <a:buNone/>
              <a:defRPr sz="900"/>
            </a:lvl4pPr>
            <a:lvl5pPr marL="2286000" lvl="4" indent="-228600" algn="r" rtl="1">
              <a:spcBef>
                <a:spcPts val="180"/>
              </a:spcBef>
              <a:spcAft>
                <a:spcPts val="0"/>
              </a:spcAft>
              <a:buClr>
                <a:schemeClr val="dk1"/>
              </a:buClr>
              <a:buSzPts val="900"/>
              <a:buFont typeface="Arial"/>
              <a:buNone/>
              <a:defRPr sz="900"/>
            </a:lvl5pPr>
            <a:lvl6pPr marL="2743200" lvl="5" indent="-228600" algn="r" rtl="1">
              <a:spcBef>
                <a:spcPts val="180"/>
              </a:spcBef>
              <a:spcAft>
                <a:spcPts val="0"/>
              </a:spcAft>
              <a:buClr>
                <a:schemeClr val="dk1"/>
              </a:buClr>
              <a:buSzPts val="900"/>
              <a:buFont typeface="Arial"/>
              <a:buNone/>
              <a:defRPr sz="900"/>
            </a:lvl6pPr>
            <a:lvl7pPr marL="3200400" lvl="6" indent="-228600" algn="r" rtl="1">
              <a:spcBef>
                <a:spcPts val="180"/>
              </a:spcBef>
              <a:spcAft>
                <a:spcPts val="0"/>
              </a:spcAft>
              <a:buClr>
                <a:schemeClr val="dk1"/>
              </a:buClr>
              <a:buSzPts val="900"/>
              <a:buFont typeface="Arial"/>
              <a:buNone/>
              <a:defRPr sz="900"/>
            </a:lvl7pPr>
            <a:lvl8pPr marL="3657600" lvl="7" indent="-228600" algn="r" rtl="1">
              <a:spcBef>
                <a:spcPts val="180"/>
              </a:spcBef>
              <a:spcAft>
                <a:spcPts val="0"/>
              </a:spcAft>
              <a:buClr>
                <a:schemeClr val="dk1"/>
              </a:buClr>
              <a:buSzPts val="900"/>
              <a:buFont typeface="Arial"/>
              <a:buNone/>
              <a:defRPr sz="900"/>
            </a:lvl8pPr>
            <a:lvl9pPr marL="4114800" lvl="8" indent="-228600" algn="r" rtl="1">
              <a:spcBef>
                <a:spcPts val="180"/>
              </a:spcBef>
              <a:spcAft>
                <a:spcPts val="0"/>
              </a:spcAft>
              <a:buClr>
                <a:schemeClr val="dk1"/>
              </a:buClr>
              <a:buSzPts val="900"/>
              <a:buFont typeface="Arial"/>
              <a:buNone/>
              <a:defRPr sz="900"/>
            </a:lvl9pPr>
          </a:lstStyle>
          <a:p>
            <a:endParaRPr/>
          </a:p>
        </p:txBody>
      </p:sp>
      <p:sp>
        <p:nvSpPr>
          <p:cNvPr id="92" name="Google Shape;92;p39"/>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93" name="Google Shape;93;p3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94" name="Google Shape;94;p39"/>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صورة ذو تسمية توضيحية" type="picTx">
  <p:cSld name="PICTURE_WITH_CAPTION_TEXT">
    <p:spTree>
      <p:nvGrpSpPr>
        <p:cNvPr id="1" name="Shape 95"/>
        <p:cNvGrpSpPr/>
        <p:nvPr/>
      </p:nvGrpSpPr>
      <p:grpSpPr>
        <a:xfrm>
          <a:off x="0" y="0"/>
          <a:ext cx="0" cy="0"/>
          <a:chOff x="0" y="0"/>
          <a:chExt cx="0" cy="0"/>
        </a:xfrm>
      </p:grpSpPr>
      <p:sp>
        <p:nvSpPr>
          <p:cNvPr id="96" name="Google Shape;96;p4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r" rtl="1">
              <a:spcBef>
                <a:spcPts val="0"/>
              </a:spcBef>
              <a:spcAft>
                <a:spcPts val="0"/>
              </a:spcAft>
              <a:buSzPts val="1400"/>
              <a:buNone/>
              <a:defRPr sz="2000" b="1"/>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97" name="Google Shape;97;p40"/>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Autofit/>
          </a:bodyPr>
          <a:lstStyle>
            <a:lvl1pPr marR="0" lvl="0" algn="r" rtl="1">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r" rtl="1">
              <a:spcBef>
                <a:spcPts val="56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r" rtl="1">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r" rtl="1">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r" rtl="1">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r" rtl="1">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r" rtl="1">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r" rtl="1">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r" rtl="1">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98" name="Google Shape;98;p4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r" rtl="1">
              <a:spcBef>
                <a:spcPts val="280"/>
              </a:spcBef>
              <a:spcAft>
                <a:spcPts val="0"/>
              </a:spcAft>
              <a:buClr>
                <a:schemeClr val="dk1"/>
              </a:buClr>
              <a:buSzPts val="1400"/>
              <a:buFont typeface="Arial"/>
              <a:buNone/>
              <a:defRPr sz="1400"/>
            </a:lvl1pPr>
            <a:lvl2pPr marL="914400" lvl="1" indent="-228600" algn="r" rtl="1">
              <a:spcBef>
                <a:spcPts val="240"/>
              </a:spcBef>
              <a:spcAft>
                <a:spcPts val="0"/>
              </a:spcAft>
              <a:buClr>
                <a:schemeClr val="dk1"/>
              </a:buClr>
              <a:buSzPts val="1200"/>
              <a:buFont typeface="Arial"/>
              <a:buNone/>
              <a:defRPr sz="1200"/>
            </a:lvl2pPr>
            <a:lvl3pPr marL="1371600" lvl="2" indent="-228600" algn="r" rtl="1">
              <a:spcBef>
                <a:spcPts val="200"/>
              </a:spcBef>
              <a:spcAft>
                <a:spcPts val="0"/>
              </a:spcAft>
              <a:buClr>
                <a:schemeClr val="dk1"/>
              </a:buClr>
              <a:buSzPts val="1000"/>
              <a:buFont typeface="Arial"/>
              <a:buNone/>
              <a:defRPr sz="1000"/>
            </a:lvl3pPr>
            <a:lvl4pPr marL="1828800" lvl="3" indent="-228600" algn="r" rtl="1">
              <a:spcBef>
                <a:spcPts val="180"/>
              </a:spcBef>
              <a:spcAft>
                <a:spcPts val="0"/>
              </a:spcAft>
              <a:buClr>
                <a:schemeClr val="dk1"/>
              </a:buClr>
              <a:buSzPts val="900"/>
              <a:buFont typeface="Arial"/>
              <a:buNone/>
              <a:defRPr sz="900"/>
            </a:lvl4pPr>
            <a:lvl5pPr marL="2286000" lvl="4" indent="-228600" algn="r" rtl="1">
              <a:spcBef>
                <a:spcPts val="180"/>
              </a:spcBef>
              <a:spcAft>
                <a:spcPts val="0"/>
              </a:spcAft>
              <a:buClr>
                <a:schemeClr val="dk1"/>
              </a:buClr>
              <a:buSzPts val="900"/>
              <a:buFont typeface="Arial"/>
              <a:buNone/>
              <a:defRPr sz="900"/>
            </a:lvl5pPr>
            <a:lvl6pPr marL="2743200" lvl="5" indent="-228600" algn="r" rtl="1">
              <a:spcBef>
                <a:spcPts val="180"/>
              </a:spcBef>
              <a:spcAft>
                <a:spcPts val="0"/>
              </a:spcAft>
              <a:buClr>
                <a:schemeClr val="dk1"/>
              </a:buClr>
              <a:buSzPts val="900"/>
              <a:buFont typeface="Arial"/>
              <a:buNone/>
              <a:defRPr sz="900"/>
            </a:lvl6pPr>
            <a:lvl7pPr marL="3200400" lvl="6" indent="-228600" algn="r" rtl="1">
              <a:spcBef>
                <a:spcPts val="180"/>
              </a:spcBef>
              <a:spcAft>
                <a:spcPts val="0"/>
              </a:spcAft>
              <a:buClr>
                <a:schemeClr val="dk1"/>
              </a:buClr>
              <a:buSzPts val="900"/>
              <a:buFont typeface="Arial"/>
              <a:buNone/>
              <a:defRPr sz="900"/>
            </a:lvl7pPr>
            <a:lvl8pPr marL="3657600" lvl="7" indent="-228600" algn="r" rtl="1">
              <a:spcBef>
                <a:spcPts val="180"/>
              </a:spcBef>
              <a:spcAft>
                <a:spcPts val="0"/>
              </a:spcAft>
              <a:buClr>
                <a:schemeClr val="dk1"/>
              </a:buClr>
              <a:buSzPts val="900"/>
              <a:buFont typeface="Arial"/>
              <a:buNone/>
              <a:defRPr sz="900"/>
            </a:lvl8pPr>
            <a:lvl9pPr marL="4114800" lvl="8" indent="-228600" algn="r" rtl="1">
              <a:spcBef>
                <a:spcPts val="180"/>
              </a:spcBef>
              <a:spcAft>
                <a:spcPts val="0"/>
              </a:spcAft>
              <a:buClr>
                <a:schemeClr val="dk1"/>
              </a:buClr>
              <a:buSzPts val="900"/>
              <a:buFont typeface="Arial"/>
              <a:buNone/>
              <a:defRPr sz="900"/>
            </a:lvl9pPr>
          </a:lstStyle>
          <a:p>
            <a:endParaRPr/>
          </a:p>
        </p:txBody>
      </p:sp>
      <p:sp>
        <p:nvSpPr>
          <p:cNvPr id="99" name="Google Shape;99;p40"/>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00" name="Google Shape;100;p4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01" name="Google Shape;101;p40"/>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عنوان ونص عمودي" type="vertTx">
  <p:cSld name="VERTICAL_TEXT">
    <p:spTree>
      <p:nvGrpSpPr>
        <p:cNvPr id="1" name="Shape 102"/>
        <p:cNvGrpSpPr/>
        <p:nvPr/>
      </p:nvGrpSpPr>
      <p:grpSpPr>
        <a:xfrm>
          <a:off x="0" y="0"/>
          <a:ext cx="0" cy="0"/>
          <a:chOff x="0" y="0"/>
          <a:chExt cx="0" cy="0"/>
        </a:xfrm>
      </p:grpSpPr>
      <p:sp>
        <p:nvSpPr>
          <p:cNvPr id="103" name="Google Shape;103;p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104" name="Google Shape;104;p41"/>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Autofit/>
          </a:bodyPr>
          <a:lstStyle>
            <a:lvl1pPr marL="457200" lvl="0" indent="-342900" algn="r" rtl="1">
              <a:spcBef>
                <a:spcPts val="360"/>
              </a:spcBef>
              <a:spcAft>
                <a:spcPts val="0"/>
              </a:spcAft>
              <a:buClr>
                <a:schemeClr val="dk1"/>
              </a:buClr>
              <a:buSzPts val="1800"/>
              <a:buChar char="•"/>
              <a:defRPr/>
            </a:lvl1pPr>
            <a:lvl2pPr marL="914400" lvl="1" indent="-342900" algn="r" rtl="1">
              <a:spcBef>
                <a:spcPts val="360"/>
              </a:spcBef>
              <a:spcAft>
                <a:spcPts val="0"/>
              </a:spcAft>
              <a:buClr>
                <a:schemeClr val="dk1"/>
              </a:buClr>
              <a:buSzPts val="1800"/>
              <a:buChar char="–"/>
              <a:defRPr/>
            </a:lvl2pPr>
            <a:lvl3pPr marL="1371600" lvl="2" indent="-342900" algn="r" rtl="1">
              <a:spcBef>
                <a:spcPts val="360"/>
              </a:spcBef>
              <a:spcAft>
                <a:spcPts val="0"/>
              </a:spcAft>
              <a:buClr>
                <a:schemeClr val="dk1"/>
              </a:buClr>
              <a:buSzPts val="1800"/>
              <a:buChar char="•"/>
              <a:defRPr/>
            </a:lvl3pPr>
            <a:lvl4pPr marL="1828800" lvl="3" indent="-342900" algn="r" rtl="1">
              <a:spcBef>
                <a:spcPts val="360"/>
              </a:spcBef>
              <a:spcAft>
                <a:spcPts val="0"/>
              </a:spcAft>
              <a:buClr>
                <a:schemeClr val="dk1"/>
              </a:buClr>
              <a:buSzPts val="1800"/>
              <a:buChar char="–"/>
              <a:defRPr/>
            </a:lvl4pPr>
            <a:lvl5pPr marL="2286000" lvl="4" indent="-342900" algn="r" rtl="1">
              <a:spcBef>
                <a:spcPts val="360"/>
              </a:spcBef>
              <a:spcAft>
                <a:spcPts val="0"/>
              </a:spcAft>
              <a:buClr>
                <a:schemeClr val="dk1"/>
              </a:buClr>
              <a:buSzPts val="1800"/>
              <a:buChar char="»"/>
              <a:defRPr/>
            </a:lvl5pPr>
            <a:lvl6pPr marL="2743200" lvl="5" indent="-342900" algn="r" rtl="1">
              <a:spcBef>
                <a:spcPts val="360"/>
              </a:spcBef>
              <a:spcAft>
                <a:spcPts val="0"/>
              </a:spcAft>
              <a:buClr>
                <a:schemeClr val="dk1"/>
              </a:buClr>
              <a:buSzPts val="1800"/>
              <a:buChar char="»"/>
              <a:defRPr/>
            </a:lvl6pPr>
            <a:lvl7pPr marL="3200400" lvl="6" indent="-342900" algn="r" rtl="1">
              <a:spcBef>
                <a:spcPts val="360"/>
              </a:spcBef>
              <a:spcAft>
                <a:spcPts val="0"/>
              </a:spcAft>
              <a:buClr>
                <a:schemeClr val="dk1"/>
              </a:buClr>
              <a:buSzPts val="1800"/>
              <a:buChar char="»"/>
              <a:defRPr/>
            </a:lvl7pPr>
            <a:lvl8pPr marL="3657600" lvl="7" indent="-342900" algn="r" rtl="1">
              <a:spcBef>
                <a:spcPts val="360"/>
              </a:spcBef>
              <a:spcAft>
                <a:spcPts val="0"/>
              </a:spcAft>
              <a:buClr>
                <a:schemeClr val="dk1"/>
              </a:buClr>
              <a:buSzPts val="1800"/>
              <a:buChar char="»"/>
              <a:defRPr/>
            </a:lvl8pPr>
            <a:lvl9pPr marL="4114800" lvl="8" indent="-342900" algn="r" rtl="1">
              <a:spcBef>
                <a:spcPts val="360"/>
              </a:spcBef>
              <a:spcAft>
                <a:spcPts val="0"/>
              </a:spcAft>
              <a:buClr>
                <a:schemeClr val="dk1"/>
              </a:buClr>
              <a:buSzPts val="1800"/>
              <a:buChar char="»"/>
              <a:defRPr/>
            </a:lvl9pPr>
          </a:lstStyle>
          <a:p>
            <a:endParaRPr/>
          </a:p>
        </p:txBody>
      </p:sp>
      <p:sp>
        <p:nvSpPr>
          <p:cNvPr id="105" name="Google Shape;105;p41"/>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06" name="Google Shape;106;p4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07" name="Google Shape;107;p41"/>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عنوان ونص عموديان" type="vertTitleAndTx">
  <p:cSld name="VERTICAL_TITLE_AND_VERTICAL_TEXT">
    <p:spTree>
      <p:nvGrpSpPr>
        <p:cNvPr id="1" name="Shape 108"/>
        <p:cNvGrpSpPr/>
        <p:nvPr/>
      </p:nvGrpSpPr>
      <p:grpSpPr>
        <a:xfrm>
          <a:off x="0" y="0"/>
          <a:ext cx="0" cy="0"/>
          <a:chOff x="0" y="0"/>
          <a:chExt cx="0" cy="0"/>
        </a:xfrm>
      </p:grpSpPr>
      <p:sp>
        <p:nvSpPr>
          <p:cNvPr id="109" name="Google Shape;109;p42"/>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110" name="Google Shape;110;p4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lvl="0" indent="-342900" algn="r" rtl="1">
              <a:spcBef>
                <a:spcPts val="360"/>
              </a:spcBef>
              <a:spcAft>
                <a:spcPts val="0"/>
              </a:spcAft>
              <a:buClr>
                <a:schemeClr val="dk1"/>
              </a:buClr>
              <a:buSzPts val="1800"/>
              <a:buChar char="•"/>
              <a:defRPr/>
            </a:lvl1pPr>
            <a:lvl2pPr marL="914400" lvl="1" indent="-342900" algn="r" rtl="1">
              <a:spcBef>
                <a:spcPts val="360"/>
              </a:spcBef>
              <a:spcAft>
                <a:spcPts val="0"/>
              </a:spcAft>
              <a:buClr>
                <a:schemeClr val="dk1"/>
              </a:buClr>
              <a:buSzPts val="1800"/>
              <a:buChar char="–"/>
              <a:defRPr/>
            </a:lvl2pPr>
            <a:lvl3pPr marL="1371600" lvl="2" indent="-342900" algn="r" rtl="1">
              <a:spcBef>
                <a:spcPts val="360"/>
              </a:spcBef>
              <a:spcAft>
                <a:spcPts val="0"/>
              </a:spcAft>
              <a:buClr>
                <a:schemeClr val="dk1"/>
              </a:buClr>
              <a:buSzPts val="1800"/>
              <a:buChar char="•"/>
              <a:defRPr/>
            </a:lvl3pPr>
            <a:lvl4pPr marL="1828800" lvl="3" indent="-342900" algn="r" rtl="1">
              <a:spcBef>
                <a:spcPts val="360"/>
              </a:spcBef>
              <a:spcAft>
                <a:spcPts val="0"/>
              </a:spcAft>
              <a:buClr>
                <a:schemeClr val="dk1"/>
              </a:buClr>
              <a:buSzPts val="1800"/>
              <a:buChar char="–"/>
              <a:defRPr/>
            </a:lvl4pPr>
            <a:lvl5pPr marL="2286000" lvl="4" indent="-342900" algn="r" rtl="1">
              <a:spcBef>
                <a:spcPts val="360"/>
              </a:spcBef>
              <a:spcAft>
                <a:spcPts val="0"/>
              </a:spcAft>
              <a:buClr>
                <a:schemeClr val="dk1"/>
              </a:buClr>
              <a:buSzPts val="1800"/>
              <a:buChar char="»"/>
              <a:defRPr/>
            </a:lvl5pPr>
            <a:lvl6pPr marL="2743200" lvl="5" indent="-342900" algn="r" rtl="1">
              <a:spcBef>
                <a:spcPts val="360"/>
              </a:spcBef>
              <a:spcAft>
                <a:spcPts val="0"/>
              </a:spcAft>
              <a:buClr>
                <a:schemeClr val="dk1"/>
              </a:buClr>
              <a:buSzPts val="1800"/>
              <a:buChar char="»"/>
              <a:defRPr/>
            </a:lvl6pPr>
            <a:lvl7pPr marL="3200400" lvl="6" indent="-342900" algn="r" rtl="1">
              <a:spcBef>
                <a:spcPts val="360"/>
              </a:spcBef>
              <a:spcAft>
                <a:spcPts val="0"/>
              </a:spcAft>
              <a:buClr>
                <a:schemeClr val="dk1"/>
              </a:buClr>
              <a:buSzPts val="1800"/>
              <a:buChar char="»"/>
              <a:defRPr/>
            </a:lvl7pPr>
            <a:lvl8pPr marL="3657600" lvl="7" indent="-342900" algn="r" rtl="1">
              <a:spcBef>
                <a:spcPts val="360"/>
              </a:spcBef>
              <a:spcAft>
                <a:spcPts val="0"/>
              </a:spcAft>
              <a:buClr>
                <a:schemeClr val="dk1"/>
              </a:buClr>
              <a:buSzPts val="1800"/>
              <a:buChar char="»"/>
              <a:defRPr/>
            </a:lvl8pPr>
            <a:lvl9pPr marL="4114800" lvl="8" indent="-342900" algn="r" rtl="1">
              <a:spcBef>
                <a:spcPts val="360"/>
              </a:spcBef>
              <a:spcAft>
                <a:spcPts val="0"/>
              </a:spcAft>
              <a:buClr>
                <a:schemeClr val="dk1"/>
              </a:buClr>
              <a:buSzPts val="1800"/>
              <a:buChar char="»"/>
              <a:defRPr/>
            </a:lvl9pPr>
          </a:lstStyle>
          <a:p>
            <a:endParaRPr/>
          </a:p>
        </p:txBody>
      </p:sp>
      <p:sp>
        <p:nvSpPr>
          <p:cNvPr id="111" name="Google Shape;111;p42"/>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12" name="Google Shape;112;p4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13" name="Google Shape;113;p42"/>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فارغ" type="blank">
  <p:cSld name="BLANK">
    <p:spTree>
      <p:nvGrpSpPr>
        <p:cNvPr id="1" name="Shape 120"/>
        <p:cNvGrpSpPr/>
        <p:nvPr/>
      </p:nvGrpSpPr>
      <p:grpSpPr>
        <a:xfrm>
          <a:off x="0" y="0"/>
          <a:ext cx="0" cy="0"/>
          <a:chOff x="0" y="0"/>
          <a:chExt cx="0" cy="0"/>
        </a:xfrm>
      </p:grpSpPr>
      <p:sp>
        <p:nvSpPr>
          <p:cNvPr id="121" name="Google Shape;121;p23"/>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22" name="Google Shape;122;p2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23" name="Google Shape;123;p23"/>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شريحة عنوان" type="title">
  <p:cSld name="TITLE">
    <p:spTree>
      <p:nvGrpSpPr>
        <p:cNvPr id="1" name="Shape 124"/>
        <p:cNvGrpSpPr/>
        <p:nvPr/>
      </p:nvGrpSpPr>
      <p:grpSpPr>
        <a:xfrm>
          <a:off x="0" y="0"/>
          <a:ext cx="0" cy="0"/>
          <a:chOff x="0" y="0"/>
          <a:chExt cx="0" cy="0"/>
        </a:xfrm>
      </p:grpSpPr>
      <p:sp>
        <p:nvSpPr>
          <p:cNvPr id="125" name="Google Shape;125;p5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126" name="Google Shape;126;p5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rtl="1">
              <a:spcBef>
                <a:spcPts val="640"/>
              </a:spcBef>
              <a:spcAft>
                <a:spcPts val="0"/>
              </a:spcAft>
              <a:buClr>
                <a:schemeClr val="dk1"/>
              </a:buClr>
              <a:buSzPts val="3200"/>
              <a:buFont typeface="Arial"/>
              <a:buNone/>
              <a:defRPr/>
            </a:lvl1pPr>
            <a:lvl2pPr lvl="1" algn="ctr" rtl="1">
              <a:spcBef>
                <a:spcPts val="560"/>
              </a:spcBef>
              <a:spcAft>
                <a:spcPts val="0"/>
              </a:spcAft>
              <a:buClr>
                <a:schemeClr val="dk1"/>
              </a:buClr>
              <a:buSzPts val="2800"/>
              <a:buFont typeface="Arial"/>
              <a:buNone/>
              <a:defRPr/>
            </a:lvl2pPr>
            <a:lvl3pPr lvl="2" algn="ctr" rtl="1">
              <a:spcBef>
                <a:spcPts val="480"/>
              </a:spcBef>
              <a:spcAft>
                <a:spcPts val="0"/>
              </a:spcAft>
              <a:buClr>
                <a:schemeClr val="dk1"/>
              </a:buClr>
              <a:buSzPts val="2400"/>
              <a:buFont typeface="Arial"/>
              <a:buNone/>
              <a:defRPr/>
            </a:lvl3pPr>
            <a:lvl4pPr lvl="3" algn="ctr" rtl="1">
              <a:spcBef>
                <a:spcPts val="400"/>
              </a:spcBef>
              <a:spcAft>
                <a:spcPts val="0"/>
              </a:spcAft>
              <a:buClr>
                <a:schemeClr val="dk1"/>
              </a:buClr>
              <a:buSzPts val="2000"/>
              <a:buFont typeface="Arial"/>
              <a:buNone/>
              <a:defRPr/>
            </a:lvl4pPr>
            <a:lvl5pPr lvl="4" algn="ctr" rtl="1">
              <a:spcBef>
                <a:spcPts val="400"/>
              </a:spcBef>
              <a:spcAft>
                <a:spcPts val="0"/>
              </a:spcAft>
              <a:buClr>
                <a:schemeClr val="dk1"/>
              </a:buClr>
              <a:buSzPts val="2000"/>
              <a:buFont typeface="Arial"/>
              <a:buNone/>
              <a:defRPr/>
            </a:lvl5pPr>
            <a:lvl6pPr lvl="5" algn="ctr" rtl="1">
              <a:spcBef>
                <a:spcPts val="400"/>
              </a:spcBef>
              <a:spcAft>
                <a:spcPts val="0"/>
              </a:spcAft>
              <a:buClr>
                <a:schemeClr val="dk1"/>
              </a:buClr>
              <a:buSzPts val="2000"/>
              <a:buFont typeface="Arial"/>
              <a:buNone/>
              <a:defRPr/>
            </a:lvl6pPr>
            <a:lvl7pPr lvl="6" algn="ctr" rtl="1">
              <a:spcBef>
                <a:spcPts val="400"/>
              </a:spcBef>
              <a:spcAft>
                <a:spcPts val="0"/>
              </a:spcAft>
              <a:buClr>
                <a:schemeClr val="dk1"/>
              </a:buClr>
              <a:buSzPts val="2000"/>
              <a:buFont typeface="Arial"/>
              <a:buNone/>
              <a:defRPr/>
            </a:lvl7pPr>
            <a:lvl8pPr lvl="7" algn="ctr" rtl="1">
              <a:spcBef>
                <a:spcPts val="400"/>
              </a:spcBef>
              <a:spcAft>
                <a:spcPts val="0"/>
              </a:spcAft>
              <a:buClr>
                <a:schemeClr val="dk1"/>
              </a:buClr>
              <a:buSzPts val="2000"/>
              <a:buFont typeface="Arial"/>
              <a:buNone/>
              <a:defRPr/>
            </a:lvl8pPr>
            <a:lvl9pPr lvl="8" algn="ctr" rtl="1">
              <a:spcBef>
                <a:spcPts val="400"/>
              </a:spcBef>
              <a:spcAft>
                <a:spcPts val="0"/>
              </a:spcAft>
              <a:buClr>
                <a:schemeClr val="dk1"/>
              </a:buClr>
              <a:buSzPts val="2000"/>
              <a:buFont typeface="Arial"/>
              <a:buNone/>
              <a:defRPr/>
            </a:lvl9pPr>
          </a:lstStyle>
          <a:p>
            <a:endParaRPr/>
          </a:p>
        </p:txBody>
      </p:sp>
      <p:sp>
        <p:nvSpPr>
          <p:cNvPr id="127" name="Google Shape;127;p58"/>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28" name="Google Shape;128;p5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29" name="Google Shape;129;p58"/>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عنوان ومحتوى" type="obj">
  <p:cSld name="OBJECT">
    <p:spTree>
      <p:nvGrpSpPr>
        <p:cNvPr id="1" name="Shape 130"/>
        <p:cNvGrpSpPr/>
        <p:nvPr/>
      </p:nvGrpSpPr>
      <p:grpSpPr>
        <a:xfrm>
          <a:off x="0" y="0"/>
          <a:ext cx="0" cy="0"/>
          <a:chOff x="0" y="0"/>
          <a:chExt cx="0" cy="0"/>
        </a:xfrm>
      </p:grpSpPr>
      <p:sp>
        <p:nvSpPr>
          <p:cNvPr id="131" name="Google Shape;131;p5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132" name="Google Shape;132;p5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r" rtl="1">
              <a:spcBef>
                <a:spcPts val="360"/>
              </a:spcBef>
              <a:spcAft>
                <a:spcPts val="0"/>
              </a:spcAft>
              <a:buClr>
                <a:schemeClr val="dk1"/>
              </a:buClr>
              <a:buSzPts val="1800"/>
              <a:buChar char="•"/>
              <a:defRPr/>
            </a:lvl1pPr>
            <a:lvl2pPr marL="914400" lvl="1" indent="-342900" algn="r" rtl="1">
              <a:spcBef>
                <a:spcPts val="360"/>
              </a:spcBef>
              <a:spcAft>
                <a:spcPts val="0"/>
              </a:spcAft>
              <a:buClr>
                <a:schemeClr val="dk1"/>
              </a:buClr>
              <a:buSzPts val="1800"/>
              <a:buChar char="–"/>
              <a:defRPr/>
            </a:lvl2pPr>
            <a:lvl3pPr marL="1371600" lvl="2" indent="-342900" algn="r" rtl="1">
              <a:spcBef>
                <a:spcPts val="360"/>
              </a:spcBef>
              <a:spcAft>
                <a:spcPts val="0"/>
              </a:spcAft>
              <a:buClr>
                <a:schemeClr val="dk1"/>
              </a:buClr>
              <a:buSzPts val="1800"/>
              <a:buChar char="•"/>
              <a:defRPr/>
            </a:lvl3pPr>
            <a:lvl4pPr marL="1828800" lvl="3" indent="-342900" algn="r" rtl="1">
              <a:spcBef>
                <a:spcPts val="360"/>
              </a:spcBef>
              <a:spcAft>
                <a:spcPts val="0"/>
              </a:spcAft>
              <a:buClr>
                <a:schemeClr val="dk1"/>
              </a:buClr>
              <a:buSzPts val="1800"/>
              <a:buChar char="–"/>
              <a:defRPr/>
            </a:lvl4pPr>
            <a:lvl5pPr marL="2286000" lvl="4" indent="-342900" algn="r" rtl="1">
              <a:spcBef>
                <a:spcPts val="360"/>
              </a:spcBef>
              <a:spcAft>
                <a:spcPts val="0"/>
              </a:spcAft>
              <a:buClr>
                <a:schemeClr val="dk1"/>
              </a:buClr>
              <a:buSzPts val="1800"/>
              <a:buChar char="»"/>
              <a:defRPr/>
            </a:lvl5pPr>
            <a:lvl6pPr marL="2743200" lvl="5" indent="-342900" algn="r" rtl="1">
              <a:spcBef>
                <a:spcPts val="360"/>
              </a:spcBef>
              <a:spcAft>
                <a:spcPts val="0"/>
              </a:spcAft>
              <a:buClr>
                <a:schemeClr val="dk1"/>
              </a:buClr>
              <a:buSzPts val="1800"/>
              <a:buChar char="»"/>
              <a:defRPr/>
            </a:lvl6pPr>
            <a:lvl7pPr marL="3200400" lvl="6" indent="-342900" algn="r" rtl="1">
              <a:spcBef>
                <a:spcPts val="360"/>
              </a:spcBef>
              <a:spcAft>
                <a:spcPts val="0"/>
              </a:spcAft>
              <a:buClr>
                <a:schemeClr val="dk1"/>
              </a:buClr>
              <a:buSzPts val="1800"/>
              <a:buChar char="»"/>
              <a:defRPr/>
            </a:lvl7pPr>
            <a:lvl8pPr marL="3657600" lvl="7" indent="-342900" algn="r" rtl="1">
              <a:spcBef>
                <a:spcPts val="360"/>
              </a:spcBef>
              <a:spcAft>
                <a:spcPts val="0"/>
              </a:spcAft>
              <a:buClr>
                <a:schemeClr val="dk1"/>
              </a:buClr>
              <a:buSzPts val="1800"/>
              <a:buChar char="»"/>
              <a:defRPr/>
            </a:lvl8pPr>
            <a:lvl9pPr marL="4114800" lvl="8" indent="-342900" algn="r" rtl="1">
              <a:spcBef>
                <a:spcPts val="360"/>
              </a:spcBef>
              <a:spcAft>
                <a:spcPts val="0"/>
              </a:spcAft>
              <a:buClr>
                <a:schemeClr val="dk1"/>
              </a:buClr>
              <a:buSzPts val="1800"/>
              <a:buChar char="»"/>
              <a:defRPr/>
            </a:lvl9pPr>
          </a:lstStyle>
          <a:p>
            <a:endParaRPr/>
          </a:p>
        </p:txBody>
      </p:sp>
      <p:sp>
        <p:nvSpPr>
          <p:cNvPr id="133" name="Google Shape;133;p59"/>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34" name="Google Shape;134;p5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35" name="Google Shape;135;p59"/>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عنوان المقطع" type="secHead">
  <p:cSld name="SECTION_HEADER">
    <p:spTree>
      <p:nvGrpSpPr>
        <p:cNvPr id="1" name="Shape 136"/>
        <p:cNvGrpSpPr/>
        <p:nvPr/>
      </p:nvGrpSpPr>
      <p:grpSpPr>
        <a:xfrm>
          <a:off x="0" y="0"/>
          <a:ext cx="0" cy="0"/>
          <a:chOff x="0" y="0"/>
          <a:chExt cx="0" cy="0"/>
        </a:xfrm>
      </p:grpSpPr>
      <p:sp>
        <p:nvSpPr>
          <p:cNvPr id="137" name="Google Shape;137;p6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sz="4000" b="1" cap="none"/>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138" name="Google Shape;138;p6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r" rtl="1">
              <a:spcBef>
                <a:spcPts val="400"/>
              </a:spcBef>
              <a:spcAft>
                <a:spcPts val="0"/>
              </a:spcAft>
              <a:buClr>
                <a:schemeClr val="dk1"/>
              </a:buClr>
              <a:buSzPts val="2000"/>
              <a:buFont typeface="Arial"/>
              <a:buNone/>
              <a:defRPr sz="2000"/>
            </a:lvl1pPr>
            <a:lvl2pPr marL="914400" lvl="1" indent="-228600" algn="r" rtl="1">
              <a:spcBef>
                <a:spcPts val="360"/>
              </a:spcBef>
              <a:spcAft>
                <a:spcPts val="0"/>
              </a:spcAft>
              <a:buClr>
                <a:schemeClr val="dk1"/>
              </a:buClr>
              <a:buSzPts val="1800"/>
              <a:buFont typeface="Arial"/>
              <a:buNone/>
              <a:defRPr sz="1800"/>
            </a:lvl2pPr>
            <a:lvl3pPr marL="1371600" lvl="2" indent="-228600" algn="r" rtl="1">
              <a:spcBef>
                <a:spcPts val="320"/>
              </a:spcBef>
              <a:spcAft>
                <a:spcPts val="0"/>
              </a:spcAft>
              <a:buClr>
                <a:schemeClr val="dk1"/>
              </a:buClr>
              <a:buSzPts val="1600"/>
              <a:buFont typeface="Arial"/>
              <a:buNone/>
              <a:defRPr sz="1600"/>
            </a:lvl3pPr>
            <a:lvl4pPr marL="1828800" lvl="3" indent="-228600" algn="r" rtl="1">
              <a:spcBef>
                <a:spcPts val="280"/>
              </a:spcBef>
              <a:spcAft>
                <a:spcPts val="0"/>
              </a:spcAft>
              <a:buClr>
                <a:schemeClr val="dk1"/>
              </a:buClr>
              <a:buSzPts val="1400"/>
              <a:buFont typeface="Arial"/>
              <a:buNone/>
              <a:defRPr sz="1400"/>
            </a:lvl4pPr>
            <a:lvl5pPr marL="2286000" lvl="4" indent="-228600" algn="r" rtl="1">
              <a:spcBef>
                <a:spcPts val="280"/>
              </a:spcBef>
              <a:spcAft>
                <a:spcPts val="0"/>
              </a:spcAft>
              <a:buClr>
                <a:schemeClr val="dk1"/>
              </a:buClr>
              <a:buSzPts val="1400"/>
              <a:buFont typeface="Arial"/>
              <a:buNone/>
              <a:defRPr sz="1400"/>
            </a:lvl5pPr>
            <a:lvl6pPr marL="2743200" lvl="5" indent="-228600" algn="r" rtl="1">
              <a:spcBef>
                <a:spcPts val="280"/>
              </a:spcBef>
              <a:spcAft>
                <a:spcPts val="0"/>
              </a:spcAft>
              <a:buClr>
                <a:schemeClr val="dk1"/>
              </a:buClr>
              <a:buSzPts val="1400"/>
              <a:buFont typeface="Arial"/>
              <a:buNone/>
              <a:defRPr sz="1400"/>
            </a:lvl6pPr>
            <a:lvl7pPr marL="3200400" lvl="6" indent="-228600" algn="r" rtl="1">
              <a:spcBef>
                <a:spcPts val="280"/>
              </a:spcBef>
              <a:spcAft>
                <a:spcPts val="0"/>
              </a:spcAft>
              <a:buClr>
                <a:schemeClr val="dk1"/>
              </a:buClr>
              <a:buSzPts val="1400"/>
              <a:buFont typeface="Arial"/>
              <a:buNone/>
              <a:defRPr sz="1400"/>
            </a:lvl7pPr>
            <a:lvl8pPr marL="3657600" lvl="7" indent="-228600" algn="r" rtl="1">
              <a:spcBef>
                <a:spcPts val="280"/>
              </a:spcBef>
              <a:spcAft>
                <a:spcPts val="0"/>
              </a:spcAft>
              <a:buClr>
                <a:schemeClr val="dk1"/>
              </a:buClr>
              <a:buSzPts val="1400"/>
              <a:buFont typeface="Arial"/>
              <a:buNone/>
              <a:defRPr sz="1400"/>
            </a:lvl8pPr>
            <a:lvl9pPr marL="4114800" lvl="8" indent="-228600" algn="r" rtl="1">
              <a:spcBef>
                <a:spcPts val="280"/>
              </a:spcBef>
              <a:spcAft>
                <a:spcPts val="0"/>
              </a:spcAft>
              <a:buClr>
                <a:schemeClr val="dk1"/>
              </a:buClr>
              <a:buSzPts val="1400"/>
              <a:buFont typeface="Arial"/>
              <a:buNone/>
              <a:defRPr sz="1400"/>
            </a:lvl9pPr>
          </a:lstStyle>
          <a:p>
            <a:endParaRPr/>
          </a:p>
        </p:txBody>
      </p:sp>
      <p:sp>
        <p:nvSpPr>
          <p:cNvPr id="139" name="Google Shape;139;p60"/>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40" name="Google Shape;140;p6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41" name="Google Shape;141;p60"/>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محتويين" type="twoObj">
  <p:cSld name="TWO_OBJECTS">
    <p:spTree>
      <p:nvGrpSpPr>
        <p:cNvPr id="1" name="Shape 142"/>
        <p:cNvGrpSpPr/>
        <p:nvPr/>
      </p:nvGrpSpPr>
      <p:grpSpPr>
        <a:xfrm>
          <a:off x="0" y="0"/>
          <a:ext cx="0" cy="0"/>
          <a:chOff x="0" y="0"/>
          <a:chExt cx="0" cy="0"/>
        </a:xfrm>
      </p:grpSpPr>
      <p:sp>
        <p:nvSpPr>
          <p:cNvPr id="143" name="Google Shape;143;p6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144" name="Google Shape;144;p6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r" rtl="1">
              <a:spcBef>
                <a:spcPts val="560"/>
              </a:spcBef>
              <a:spcAft>
                <a:spcPts val="0"/>
              </a:spcAft>
              <a:buClr>
                <a:schemeClr val="dk1"/>
              </a:buClr>
              <a:buSzPts val="2800"/>
              <a:buFont typeface="Arial"/>
              <a:buChar char="•"/>
              <a:defRPr sz="2800"/>
            </a:lvl1pPr>
            <a:lvl2pPr marL="914400" lvl="1" indent="-381000" algn="r" rtl="1">
              <a:spcBef>
                <a:spcPts val="480"/>
              </a:spcBef>
              <a:spcAft>
                <a:spcPts val="0"/>
              </a:spcAft>
              <a:buClr>
                <a:schemeClr val="dk1"/>
              </a:buClr>
              <a:buSzPts val="2400"/>
              <a:buFont typeface="Arial"/>
              <a:buChar char="–"/>
              <a:defRPr sz="2400"/>
            </a:lvl2pPr>
            <a:lvl3pPr marL="1371600" lvl="2" indent="-355600" algn="r" rtl="1">
              <a:spcBef>
                <a:spcPts val="400"/>
              </a:spcBef>
              <a:spcAft>
                <a:spcPts val="0"/>
              </a:spcAft>
              <a:buClr>
                <a:schemeClr val="dk1"/>
              </a:buClr>
              <a:buSzPts val="2000"/>
              <a:buFont typeface="Arial"/>
              <a:buChar char="•"/>
              <a:defRPr sz="2000"/>
            </a:lvl3pPr>
            <a:lvl4pPr marL="1828800" lvl="3" indent="-342900" algn="r" rtl="1">
              <a:spcBef>
                <a:spcPts val="360"/>
              </a:spcBef>
              <a:spcAft>
                <a:spcPts val="0"/>
              </a:spcAft>
              <a:buClr>
                <a:schemeClr val="dk1"/>
              </a:buClr>
              <a:buSzPts val="1800"/>
              <a:buFont typeface="Arial"/>
              <a:buChar char="–"/>
              <a:defRPr sz="1800"/>
            </a:lvl4pPr>
            <a:lvl5pPr marL="2286000" lvl="4" indent="-342900" algn="r" rtl="1">
              <a:spcBef>
                <a:spcPts val="360"/>
              </a:spcBef>
              <a:spcAft>
                <a:spcPts val="0"/>
              </a:spcAft>
              <a:buClr>
                <a:schemeClr val="dk1"/>
              </a:buClr>
              <a:buSzPts val="1800"/>
              <a:buFont typeface="Arial"/>
              <a:buChar char="»"/>
              <a:defRPr sz="1800"/>
            </a:lvl5pPr>
            <a:lvl6pPr marL="2743200" lvl="5" indent="-342900" algn="r" rtl="1">
              <a:spcBef>
                <a:spcPts val="360"/>
              </a:spcBef>
              <a:spcAft>
                <a:spcPts val="0"/>
              </a:spcAft>
              <a:buClr>
                <a:schemeClr val="dk1"/>
              </a:buClr>
              <a:buSzPts val="1800"/>
              <a:buFont typeface="Arial"/>
              <a:buChar char="»"/>
              <a:defRPr sz="1800"/>
            </a:lvl6pPr>
            <a:lvl7pPr marL="3200400" lvl="6" indent="-342900" algn="r" rtl="1">
              <a:spcBef>
                <a:spcPts val="360"/>
              </a:spcBef>
              <a:spcAft>
                <a:spcPts val="0"/>
              </a:spcAft>
              <a:buClr>
                <a:schemeClr val="dk1"/>
              </a:buClr>
              <a:buSzPts val="1800"/>
              <a:buFont typeface="Arial"/>
              <a:buChar char="»"/>
              <a:defRPr sz="1800"/>
            </a:lvl7pPr>
            <a:lvl8pPr marL="3657600" lvl="7" indent="-342900" algn="r" rtl="1">
              <a:spcBef>
                <a:spcPts val="360"/>
              </a:spcBef>
              <a:spcAft>
                <a:spcPts val="0"/>
              </a:spcAft>
              <a:buClr>
                <a:schemeClr val="dk1"/>
              </a:buClr>
              <a:buSzPts val="1800"/>
              <a:buFont typeface="Arial"/>
              <a:buChar char="»"/>
              <a:defRPr sz="1800"/>
            </a:lvl8pPr>
            <a:lvl9pPr marL="4114800" lvl="8" indent="-342900" algn="r" rtl="1">
              <a:spcBef>
                <a:spcPts val="360"/>
              </a:spcBef>
              <a:spcAft>
                <a:spcPts val="0"/>
              </a:spcAft>
              <a:buClr>
                <a:schemeClr val="dk1"/>
              </a:buClr>
              <a:buSzPts val="1800"/>
              <a:buFont typeface="Arial"/>
              <a:buChar char="»"/>
              <a:defRPr sz="1800"/>
            </a:lvl9pPr>
          </a:lstStyle>
          <a:p>
            <a:endParaRPr/>
          </a:p>
        </p:txBody>
      </p:sp>
      <p:sp>
        <p:nvSpPr>
          <p:cNvPr id="145" name="Google Shape;145;p6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r" rtl="1">
              <a:spcBef>
                <a:spcPts val="560"/>
              </a:spcBef>
              <a:spcAft>
                <a:spcPts val="0"/>
              </a:spcAft>
              <a:buClr>
                <a:schemeClr val="dk1"/>
              </a:buClr>
              <a:buSzPts val="2800"/>
              <a:buFont typeface="Arial"/>
              <a:buChar char="•"/>
              <a:defRPr sz="2800"/>
            </a:lvl1pPr>
            <a:lvl2pPr marL="914400" lvl="1" indent="-381000" algn="r" rtl="1">
              <a:spcBef>
                <a:spcPts val="480"/>
              </a:spcBef>
              <a:spcAft>
                <a:spcPts val="0"/>
              </a:spcAft>
              <a:buClr>
                <a:schemeClr val="dk1"/>
              </a:buClr>
              <a:buSzPts val="2400"/>
              <a:buFont typeface="Arial"/>
              <a:buChar char="–"/>
              <a:defRPr sz="2400"/>
            </a:lvl2pPr>
            <a:lvl3pPr marL="1371600" lvl="2" indent="-355600" algn="r" rtl="1">
              <a:spcBef>
                <a:spcPts val="400"/>
              </a:spcBef>
              <a:spcAft>
                <a:spcPts val="0"/>
              </a:spcAft>
              <a:buClr>
                <a:schemeClr val="dk1"/>
              </a:buClr>
              <a:buSzPts val="2000"/>
              <a:buFont typeface="Arial"/>
              <a:buChar char="•"/>
              <a:defRPr sz="2000"/>
            </a:lvl3pPr>
            <a:lvl4pPr marL="1828800" lvl="3" indent="-342900" algn="r" rtl="1">
              <a:spcBef>
                <a:spcPts val="360"/>
              </a:spcBef>
              <a:spcAft>
                <a:spcPts val="0"/>
              </a:spcAft>
              <a:buClr>
                <a:schemeClr val="dk1"/>
              </a:buClr>
              <a:buSzPts val="1800"/>
              <a:buFont typeface="Arial"/>
              <a:buChar char="–"/>
              <a:defRPr sz="1800"/>
            </a:lvl4pPr>
            <a:lvl5pPr marL="2286000" lvl="4" indent="-342900" algn="r" rtl="1">
              <a:spcBef>
                <a:spcPts val="360"/>
              </a:spcBef>
              <a:spcAft>
                <a:spcPts val="0"/>
              </a:spcAft>
              <a:buClr>
                <a:schemeClr val="dk1"/>
              </a:buClr>
              <a:buSzPts val="1800"/>
              <a:buFont typeface="Arial"/>
              <a:buChar char="»"/>
              <a:defRPr sz="1800"/>
            </a:lvl5pPr>
            <a:lvl6pPr marL="2743200" lvl="5" indent="-342900" algn="r" rtl="1">
              <a:spcBef>
                <a:spcPts val="360"/>
              </a:spcBef>
              <a:spcAft>
                <a:spcPts val="0"/>
              </a:spcAft>
              <a:buClr>
                <a:schemeClr val="dk1"/>
              </a:buClr>
              <a:buSzPts val="1800"/>
              <a:buFont typeface="Arial"/>
              <a:buChar char="»"/>
              <a:defRPr sz="1800"/>
            </a:lvl6pPr>
            <a:lvl7pPr marL="3200400" lvl="6" indent="-342900" algn="r" rtl="1">
              <a:spcBef>
                <a:spcPts val="360"/>
              </a:spcBef>
              <a:spcAft>
                <a:spcPts val="0"/>
              </a:spcAft>
              <a:buClr>
                <a:schemeClr val="dk1"/>
              </a:buClr>
              <a:buSzPts val="1800"/>
              <a:buFont typeface="Arial"/>
              <a:buChar char="»"/>
              <a:defRPr sz="1800"/>
            </a:lvl7pPr>
            <a:lvl8pPr marL="3657600" lvl="7" indent="-342900" algn="r" rtl="1">
              <a:spcBef>
                <a:spcPts val="360"/>
              </a:spcBef>
              <a:spcAft>
                <a:spcPts val="0"/>
              </a:spcAft>
              <a:buClr>
                <a:schemeClr val="dk1"/>
              </a:buClr>
              <a:buSzPts val="1800"/>
              <a:buFont typeface="Arial"/>
              <a:buChar char="»"/>
              <a:defRPr sz="1800"/>
            </a:lvl8pPr>
            <a:lvl9pPr marL="4114800" lvl="8" indent="-342900" algn="r" rtl="1">
              <a:spcBef>
                <a:spcPts val="360"/>
              </a:spcBef>
              <a:spcAft>
                <a:spcPts val="0"/>
              </a:spcAft>
              <a:buClr>
                <a:schemeClr val="dk1"/>
              </a:buClr>
              <a:buSzPts val="1800"/>
              <a:buFont typeface="Arial"/>
              <a:buChar char="»"/>
              <a:defRPr sz="1800"/>
            </a:lvl9pPr>
          </a:lstStyle>
          <a:p>
            <a:endParaRPr/>
          </a:p>
        </p:txBody>
      </p:sp>
      <p:sp>
        <p:nvSpPr>
          <p:cNvPr id="146" name="Google Shape;146;p61"/>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47" name="Google Shape;147;p6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48" name="Google Shape;148;p61"/>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مقارنة" type="twoTxTwoObj">
  <p:cSld name="TWO_OBJECTS_WITH_TEXT">
    <p:spTree>
      <p:nvGrpSpPr>
        <p:cNvPr id="1" name="Shape 149"/>
        <p:cNvGrpSpPr/>
        <p:nvPr/>
      </p:nvGrpSpPr>
      <p:grpSpPr>
        <a:xfrm>
          <a:off x="0" y="0"/>
          <a:ext cx="0" cy="0"/>
          <a:chOff x="0" y="0"/>
          <a:chExt cx="0" cy="0"/>
        </a:xfrm>
      </p:grpSpPr>
      <p:sp>
        <p:nvSpPr>
          <p:cNvPr id="150" name="Google Shape;150;p6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151" name="Google Shape;151;p6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r" rtl="1">
              <a:spcBef>
                <a:spcPts val="480"/>
              </a:spcBef>
              <a:spcAft>
                <a:spcPts val="0"/>
              </a:spcAft>
              <a:buClr>
                <a:schemeClr val="dk1"/>
              </a:buClr>
              <a:buSzPts val="2400"/>
              <a:buFont typeface="Arial"/>
              <a:buNone/>
              <a:defRPr sz="2400" b="1"/>
            </a:lvl1pPr>
            <a:lvl2pPr marL="914400" lvl="1" indent="-228600" algn="r" rtl="1">
              <a:spcBef>
                <a:spcPts val="400"/>
              </a:spcBef>
              <a:spcAft>
                <a:spcPts val="0"/>
              </a:spcAft>
              <a:buClr>
                <a:schemeClr val="dk1"/>
              </a:buClr>
              <a:buSzPts val="2000"/>
              <a:buFont typeface="Arial"/>
              <a:buNone/>
              <a:defRPr sz="2000" b="1"/>
            </a:lvl2pPr>
            <a:lvl3pPr marL="1371600" lvl="2" indent="-228600" algn="r" rtl="1">
              <a:spcBef>
                <a:spcPts val="360"/>
              </a:spcBef>
              <a:spcAft>
                <a:spcPts val="0"/>
              </a:spcAft>
              <a:buClr>
                <a:schemeClr val="dk1"/>
              </a:buClr>
              <a:buSzPts val="1800"/>
              <a:buFont typeface="Arial"/>
              <a:buNone/>
              <a:defRPr sz="1800" b="1"/>
            </a:lvl3pPr>
            <a:lvl4pPr marL="1828800" lvl="3" indent="-228600" algn="r" rtl="1">
              <a:spcBef>
                <a:spcPts val="320"/>
              </a:spcBef>
              <a:spcAft>
                <a:spcPts val="0"/>
              </a:spcAft>
              <a:buClr>
                <a:schemeClr val="dk1"/>
              </a:buClr>
              <a:buSzPts val="1600"/>
              <a:buFont typeface="Arial"/>
              <a:buNone/>
              <a:defRPr sz="1600" b="1"/>
            </a:lvl4pPr>
            <a:lvl5pPr marL="2286000" lvl="4" indent="-228600" algn="r" rtl="1">
              <a:spcBef>
                <a:spcPts val="320"/>
              </a:spcBef>
              <a:spcAft>
                <a:spcPts val="0"/>
              </a:spcAft>
              <a:buClr>
                <a:schemeClr val="dk1"/>
              </a:buClr>
              <a:buSzPts val="1600"/>
              <a:buFont typeface="Arial"/>
              <a:buNone/>
              <a:defRPr sz="1600" b="1"/>
            </a:lvl5pPr>
            <a:lvl6pPr marL="2743200" lvl="5" indent="-228600" algn="r" rtl="1">
              <a:spcBef>
                <a:spcPts val="320"/>
              </a:spcBef>
              <a:spcAft>
                <a:spcPts val="0"/>
              </a:spcAft>
              <a:buClr>
                <a:schemeClr val="dk1"/>
              </a:buClr>
              <a:buSzPts val="1600"/>
              <a:buFont typeface="Arial"/>
              <a:buNone/>
              <a:defRPr sz="1600" b="1"/>
            </a:lvl6pPr>
            <a:lvl7pPr marL="3200400" lvl="6" indent="-228600" algn="r" rtl="1">
              <a:spcBef>
                <a:spcPts val="320"/>
              </a:spcBef>
              <a:spcAft>
                <a:spcPts val="0"/>
              </a:spcAft>
              <a:buClr>
                <a:schemeClr val="dk1"/>
              </a:buClr>
              <a:buSzPts val="1600"/>
              <a:buFont typeface="Arial"/>
              <a:buNone/>
              <a:defRPr sz="1600" b="1"/>
            </a:lvl7pPr>
            <a:lvl8pPr marL="3657600" lvl="7" indent="-228600" algn="r" rtl="1">
              <a:spcBef>
                <a:spcPts val="320"/>
              </a:spcBef>
              <a:spcAft>
                <a:spcPts val="0"/>
              </a:spcAft>
              <a:buClr>
                <a:schemeClr val="dk1"/>
              </a:buClr>
              <a:buSzPts val="1600"/>
              <a:buFont typeface="Arial"/>
              <a:buNone/>
              <a:defRPr sz="1600" b="1"/>
            </a:lvl8pPr>
            <a:lvl9pPr marL="4114800" lvl="8" indent="-228600" algn="r" rtl="1">
              <a:spcBef>
                <a:spcPts val="320"/>
              </a:spcBef>
              <a:spcAft>
                <a:spcPts val="0"/>
              </a:spcAft>
              <a:buClr>
                <a:schemeClr val="dk1"/>
              </a:buClr>
              <a:buSzPts val="1600"/>
              <a:buFont typeface="Arial"/>
              <a:buNone/>
              <a:defRPr sz="1600" b="1"/>
            </a:lvl9pPr>
          </a:lstStyle>
          <a:p>
            <a:endParaRPr/>
          </a:p>
        </p:txBody>
      </p:sp>
      <p:sp>
        <p:nvSpPr>
          <p:cNvPr id="152" name="Google Shape;152;p6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r" rtl="1">
              <a:spcBef>
                <a:spcPts val="480"/>
              </a:spcBef>
              <a:spcAft>
                <a:spcPts val="0"/>
              </a:spcAft>
              <a:buClr>
                <a:schemeClr val="dk1"/>
              </a:buClr>
              <a:buSzPts val="2400"/>
              <a:buFont typeface="Arial"/>
              <a:buChar char="•"/>
              <a:defRPr sz="2400"/>
            </a:lvl1pPr>
            <a:lvl2pPr marL="914400" lvl="1" indent="-355600" algn="r" rtl="1">
              <a:spcBef>
                <a:spcPts val="400"/>
              </a:spcBef>
              <a:spcAft>
                <a:spcPts val="0"/>
              </a:spcAft>
              <a:buClr>
                <a:schemeClr val="dk1"/>
              </a:buClr>
              <a:buSzPts val="2000"/>
              <a:buFont typeface="Arial"/>
              <a:buChar char="–"/>
              <a:defRPr sz="2000"/>
            </a:lvl2pPr>
            <a:lvl3pPr marL="1371600" lvl="2" indent="-342900" algn="r" rtl="1">
              <a:spcBef>
                <a:spcPts val="360"/>
              </a:spcBef>
              <a:spcAft>
                <a:spcPts val="0"/>
              </a:spcAft>
              <a:buClr>
                <a:schemeClr val="dk1"/>
              </a:buClr>
              <a:buSzPts val="1800"/>
              <a:buFont typeface="Arial"/>
              <a:buChar char="•"/>
              <a:defRPr sz="1800"/>
            </a:lvl3pPr>
            <a:lvl4pPr marL="1828800" lvl="3" indent="-330200" algn="r" rtl="1">
              <a:spcBef>
                <a:spcPts val="320"/>
              </a:spcBef>
              <a:spcAft>
                <a:spcPts val="0"/>
              </a:spcAft>
              <a:buClr>
                <a:schemeClr val="dk1"/>
              </a:buClr>
              <a:buSzPts val="1600"/>
              <a:buFont typeface="Arial"/>
              <a:buChar char="–"/>
              <a:defRPr sz="1600"/>
            </a:lvl4pPr>
            <a:lvl5pPr marL="2286000" lvl="4" indent="-330200" algn="r" rtl="1">
              <a:spcBef>
                <a:spcPts val="320"/>
              </a:spcBef>
              <a:spcAft>
                <a:spcPts val="0"/>
              </a:spcAft>
              <a:buClr>
                <a:schemeClr val="dk1"/>
              </a:buClr>
              <a:buSzPts val="1600"/>
              <a:buFont typeface="Arial"/>
              <a:buChar char="»"/>
              <a:defRPr sz="1600"/>
            </a:lvl5pPr>
            <a:lvl6pPr marL="2743200" lvl="5" indent="-330200" algn="r" rtl="1">
              <a:spcBef>
                <a:spcPts val="320"/>
              </a:spcBef>
              <a:spcAft>
                <a:spcPts val="0"/>
              </a:spcAft>
              <a:buClr>
                <a:schemeClr val="dk1"/>
              </a:buClr>
              <a:buSzPts val="1600"/>
              <a:buFont typeface="Arial"/>
              <a:buChar char="»"/>
              <a:defRPr sz="1600"/>
            </a:lvl6pPr>
            <a:lvl7pPr marL="3200400" lvl="6" indent="-330200" algn="r" rtl="1">
              <a:spcBef>
                <a:spcPts val="320"/>
              </a:spcBef>
              <a:spcAft>
                <a:spcPts val="0"/>
              </a:spcAft>
              <a:buClr>
                <a:schemeClr val="dk1"/>
              </a:buClr>
              <a:buSzPts val="1600"/>
              <a:buFont typeface="Arial"/>
              <a:buChar char="»"/>
              <a:defRPr sz="1600"/>
            </a:lvl7pPr>
            <a:lvl8pPr marL="3657600" lvl="7" indent="-330200" algn="r" rtl="1">
              <a:spcBef>
                <a:spcPts val="320"/>
              </a:spcBef>
              <a:spcAft>
                <a:spcPts val="0"/>
              </a:spcAft>
              <a:buClr>
                <a:schemeClr val="dk1"/>
              </a:buClr>
              <a:buSzPts val="1600"/>
              <a:buFont typeface="Arial"/>
              <a:buChar char="»"/>
              <a:defRPr sz="1600"/>
            </a:lvl8pPr>
            <a:lvl9pPr marL="4114800" lvl="8" indent="-330200" algn="r" rtl="1">
              <a:spcBef>
                <a:spcPts val="320"/>
              </a:spcBef>
              <a:spcAft>
                <a:spcPts val="0"/>
              </a:spcAft>
              <a:buClr>
                <a:schemeClr val="dk1"/>
              </a:buClr>
              <a:buSzPts val="1600"/>
              <a:buFont typeface="Arial"/>
              <a:buChar char="»"/>
              <a:defRPr sz="1600"/>
            </a:lvl9pPr>
          </a:lstStyle>
          <a:p>
            <a:endParaRPr/>
          </a:p>
        </p:txBody>
      </p:sp>
      <p:sp>
        <p:nvSpPr>
          <p:cNvPr id="153" name="Google Shape;153;p6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r" rtl="1">
              <a:spcBef>
                <a:spcPts val="480"/>
              </a:spcBef>
              <a:spcAft>
                <a:spcPts val="0"/>
              </a:spcAft>
              <a:buClr>
                <a:schemeClr val="dk1"/>
              </a:buClr>
              <a:buSzPts val="2400"/>
              <a:buFont typeface="Arial"/>
              <a:buNone/>
              <a:defRPr sz="2400" b="1"/>
            </a:lvl1pPr>
            <a:lvl2pPr marL="914400" lvl="1" indent="-228600" algn="r" rtl="1">
              <a:spcBef>
                <a:spcPts val="400"/>
              </a:spcBef>
              <a:spcAft>
                <a:spcPts val="0"/>
              </a:spcAft>
              <a:buClr>
                <a:schemeClr val="dk1"/>
              </a:buClr>
              <a:buSzPts val="2000"/>
              <a:buFont typeface="Arial"/>
              <a:buNone/>
              <a:defRPr sz="2000" b="1"/>
            </a:lvl2pPr>
            <a:lvl3pPr marL="1371600" lvl="2" indent="-228600" algn="r" rtl="1">
              <a:spcBef>
                <a:spcPts val="360"/>
              </a:spcBef>
              <a:spcAft>
                <a:spcPts val="0"/>
              </a:spcAft>
              <a:buClr>
                <a:schemeClr val="dk1"/>
              </a:buClr>
              <a:buSzPts val="1800"/>
              <a:buFont typeface="Arial"/>
              <a:buNone/>
              <a:defRPr sz="1800" b="1"/>
            </a:lvl3pPr>
            <a:lvl4pPr marL="1828800" lvl="3" indent="-228600" algn="r" rtl="1">
              <a:spcBef>
                <a:spcPts val="320"/>
              </a:spcBef>
              <a:spcAft>
                <a:spcPts val="0"/>
              </a:spcAft>
              <a:buClr>
                <a:schemeClr val="dk1"/>
              </a:buClr>
              <a:buSzPts val="1600"/>
              <a:buFont typeface="Arial"/>
              <a:buNone/>
              <a:defRPr sz="1600" b="1"/>
            </a:lvl4pPr>
            <a:lvl5pPr marL="2286000" lvl="4" indent="-228600" algn="r" rtl="1">
              <a:spcBef>
                <a:spcPts val="320"/>
              </a:spcBef>
              <a:spcAft>
                <a:spcPts val="0"/>
              </a:spcAft>
              <a:buClr>
                <a:schemeClr val="dk1"/>
              </a:buClr>
              <a:buSzPts val="1600"/>
              <a:buFont typeface="Arial"/>
              <a:buNone/>
              <a:defRPr sz="1600" b="1"/>
            </a:lvl5pPr>
            <a:lvl6pPr marL="2743200" lvl="5" indent="-228600" algn="r" rtl="1">
              <a:spcBef>
                <a:spcPts val="320"/>
              </a:spcBef>
              <a:spcAft>
                <a:spcPts val="0"/>
              </a:spcAft>
              <a:buClr>
                <a:schemeClr val="dk1"/>
              </a:buClr>
              <a:buSzPts val="1600"/>
              <a:buFont typeface="Arial"/>
              <a:buNone/>
              <a:defRPr sz="1600" b="1"/>
            </a:lvl6pPr>
            <a:lvl7pPr marL="3200400" lvl="6" indent="-228600" algn="r" rtl="1">
              <a:spcBef>
                <a:spcPts val="320"/>
              </a:spcBef>
              <a:spcAft>
                <a:spcPts val="0"/>
              </a:spcAft>
              <a:buClr>
                <a:schemeClr val="dk1"/>
              </a:buClr>
              <a:buSzPts val="1600"/>
              <a:buFont typeface="Arial"/>
              <a:buNone/>
              <a:defRPr sz="1600" b="1"/>
            </a:lvl7pPr>
            <a:lvl8pPr marL="3657600" lvl="7" indent="-228600" algn="r" rtl="1">
              <a:spcBef>
                <a:spcPts val="320"/>
              </a:spcBef>
              <a:spcAft>
                <a:spcPts val="0"/>
              </a:spcAft>
              <a:buClr>
                <a:schemeClr val="dk1"/>
              </a:buClr>
              <a:buSzPts val="1600"/>
              <a:buFont typeface="Arial"/>
              <a:buNone/>
              <a:defRPr sz="1600" b="1"/>
            </a:lvl8pPr>
            <a:lvl9pPr marL="4114800" lvl="8" indent="-228600" algn="r" rtl="1">
              <a:spcBef>
                <a:spcPts val="320"/>
              </a:spcBef>
              <a:spcAft>
                <a:spcPts val="0"/>
              </a:spcAft>
              <a:buClr>
                <a:schemeClr val="dk1"/>
              </a:buClr>
              <a:buSzPts val="1600"/>
              <a:buFont typeface="Arial"/>
              <a:buNone/>
              <a:defRPr sz="1600" b="1"/>
            </a:lvl9pPr>
          </a:lstStyle>
          <a:p>
            <a:endParaRPr/>
          </a:p>
        </p:txBody>
      </p:sp>
      <p:sp>
        <p:nvSpPr>
          <p:cNvPr id="154" name="Google Shape;154;p6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r" rtl="1">
              <a:spcBef>
                <a:spcPts val="480"/>
              </a:spcBef>
              <a:spcAft>
                <a:spcPts val="0"/>
              </a:spcAft>
              <a:buClr>
                <a:schemeClr val="dk1"/>
              </a:buClr>
              <a:buSzPts val="2400"/>
              <a:buFont typeface="Arial"/>
              <a:buChar char="•"/>
              <a:defRPr sz="2400"/>
            </a:lvl1pPr>
            <a:lvl2pPr marL="914400" lvl="1" indent="-355600" algn="r" rtl="1">
              <a:spcBef>
                <a:spcPts val="400"/>
              </a:spcBef>
              <a:spcAft>
                <a:spcPts val="0"/>
              </a:spcAft>
              <a:buClr>
                <a:schemeClr val="dk1"/>
              </a:buClr>
              <a:buSzPts val="2000"/>
              <a:buFont typeface="Arial"/>
              <a:buChar char="–"/>
              <a:defRPr sz="2000"/>
            </a:lvl2pPr>
            <a:lvl3pPr marL="1371600" lvl="2" indent="-342900" algn="r" rtl="1">
              <a:spcBef>
                <a:spcPts val="360"/>
              </a:spcBef>
              <a:spcAft>
                <a:spcPts val="0"/>
              </a:spcAft>
              <a:buClr>
                <a:schemeClr val="dk1"/>
              </a:buClr>
              <a:buSzPts val="1800"/>
              <a:buFont typeface="Arial"/>
              <a:buChar char="•"/>
              <a:defRPr sz="1800"/>
            </a:lvl3pPr>
            <a:lvl4pPr marL="1828800" lvl="3" indent="-330200" algn="r" rtl="1">
              <a:spcBef>
                <a:spcPts val="320"/>
              </a:spcBef>
              <a:spcAft>
                <a:spcPts val="0"/>
              </a:spcAft>
              <a:buClr>
                <a:schemeClr val="dk1"/>
              </a:buClr>
              <a:buSzPts val="1600"/>
              <a:buFont typeface="Arial"/>
              <a:buChar char="–"/>
              <a:defRPr sz="1600"/>
            </a:lvl4pPr>
            <a:lvl5pPr marL="2286000" lvl="4" indent="-330200" algn="r" rtl="1">
              <a:spcBef>
                <a:spcPts val="320"/>
              </a:spcBef>
              <a:spcAft>
                <a:spcPts val="0"/>
              </a:spcAft>
              <a:buClr>
                <a:schemeClr val="dk1"/>
              </a:buClr>
              <a:buSzPts val="1600"/>
              <a:buFont typeface="Arial"/>
              <a:buChar char="»"/>
              <a:defRPr sz="1600"/>
            </a:lvl5pPr>
            <a:lvl6pPr marL="2743200" lvl="5" indent="-330200" algn="r" rtl="1">
              <a:spcBef>
                <a:spcPts val="320"/>
              </a:spcBef>
              <a:spcAft>
                <a:spcPts val="0"/>
              </a:spcAft>
              <a:buClr>
                <a:schemeClr val="dk1"/>
              </a:buClr>
              <a:buSzPts val="1600"/>
              <a:buFont typeface="Arial"/>
              <a:buChar char="»"/>
              <a:defRPr sz="1600"/>
            </a:lvl6pPr>
            <a:lvl7pPr marL="3200400" lvl="6" indent="-330200" algn="r" rtl="1">
              <a:spcBef>
                <a:spcPts val="320"/>
              </a:spcBef>
              <a:spcAft>
                <a:spcPts val="0"/>
              </a:spcAft>
              <a:buClr>
                <a:schemeClr val="dk1"/>
              </a:buClr>
              <a:buSzPts val="1600"/>
              <a:buFont typeface="Arial"/>
              <a:buChar char="»"/>
              <a:defRPr sz="1600"/>
            </a:lvl7pPr>
            <a:lvl8pPr marL="3657600" lvl="7" indent="-330200" algn="r" rtl="1">
              <a:spcBef>
                <a:spcPts val="320"/>
              </a:spcBef>
              <a:spcAft>
                <a:spcPts val="0"/>
              </a:spcAft>
              <a:buClr>
                <a:schemeClr val="dk1"/>
              </a:buClr>
              <a:buSzPts val="1600"/>
              <a:buFont typeface="Arial"/>
              <a:buChar char="»"/>
              <a:defRPr sz="1600"/>
            </a:lvl8pPr>
            <a:lvl9pPr marL="4114800" lvl="8" indent="-330200" algn="r" rtl="1">
              <a:spcBef>
                <a:spcPts val="320"/>
              </a:spcBef>
              <a:spcAft>
                <a:spcPts val="0"/>
              </a:spcAft>
              <a:buClr>
                <a:schemeClr val="dk1"/>
              </a:buClr>
              <a:buSzPts val="1600"/>
              <a:buFont typeface="Arial"/>
              <a:buChar char="»"/>
              <a:defRPr sz="1600"/>
            </a:lvl9pPr>
          </a:lstStyle>
          <a:p>
            <a:endParaRPr/>
          </a:p>
        </p:txBody>
      </p:sp>
      <p:sp>
        <p:nvSpPr>
          <p:cNvPr id="155" name="Google Shape;155;p62"/>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56" name="Google Shape;156;p6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57" name="Google Shape;157;p62"/>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عنوان فقط" type="titleOnly">
  <p:cSld name="TITLE_ONLY">
    <p:spTree>
      <p:nvGrpSpPr>
        <p:cNvPr id="1" name="Shape 158"/>
        <p:cNvGrpSpPr/>
        <p:nvPr/>
      </p:nvGrpSpPr>
      <p:grpSpPr>
        <a:xfrm>
          <a:off x="0" y="0"/>
          <a:ext cx="0" cy="0"/>
          <a:chOff x="0" y="0"/>
          <a:chExt cx="0" cy="0"/>
        </a:xfrm>
      </p:grpSpPr>
      <p:sp>
        <p:nvSpPr>
          <p:cNvPr id="159" name="Google Shape;159;p6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160" name="Google Shape;160;p63"/>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61" name="Google Shape;161;p6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62" name="Google Shape;162;p63"/>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5_فارغ">
  <p:cSld name="5_فارغ">
    <p:spTree>
      <p:nvGrpSpPr>
        <p:cNvPr id="1" name="Shape 163"/>
        <p:cNvGrpSpPr/>
        <p:nvPr/>
      </p:nvGrpSpPr>
      <p:grpSpPr>
        <a:xfrm>
          <a:off x="0" y="0"/>
          <a:ext cx="0" cy="0"/>
          <a:chOff x="0" y="0"/>
          <a:chExt cx="0" cy="0"/>
        </a:xfrm>
      </p:grpSpPr>
      <p:sp>
        <p:nvSpPr>
          <p:cNvPr id="164" name="Google Shape;164;p64"/>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65" name="Google Shape;165;p6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66" name="Google Shape;166;p64"/>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4_فارغ">
  <p:cSld name="4_فارغ">
    <p:spTree>
      <p:nvGrpSpPr>
        <p:cNvPr id="1" name="Shape 167"/>
        <p:cNvGrpSpPr/>
        <p:nvPr/>
      </p:nvGrpSpPr>
      <p:grpSpPr>
        <a:xfrm>
          <a:off x="0" y="0"/>
          <a:ext cx="0" cy="0"/>
          <a:chOff x="0" y="0"/>
          <a:chExt cx="0" cy="0"/>
        </a:xfrm>
      </p:grpSpPr>
      <p:sp>
        <p:nvSpPr>
          <p:cNvPr id="168" name="Google Shape;168;p65"/>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69" name="Google Shape;169;p6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70" name="Google Shape;170;p65"/>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_فارغ">
  <p:cSld name="3_فارغ">
    <p:spTree>
      <p:nvGrpSpPr>
        <p:cNvPr id="1" name="Shape 171"/>
        <p:cNvGrpSpPr/>
        <p:nvPr/>
      </p:nvGrpSpPr>
      <p:grpSpPr>
        <a:xfrm>
          <a:off x="0" y="0"/>
          <a:ext cx="0" cy="0"/>
          <a:chOff x="0" y="0"/>
          <a:chExt cx="0" cy="0"/>
        </a:xfrm>
      </p:grpSpPr>
      <p:sp>
        <p:nvSpPr>
          <p:cNvPr id="172" name="Google Shape;172;p66"/>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73" name="Google Shape;173;p6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74" name="Google Shape;174;p66"/>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فارغ">
  <p:cSld name="2_فارغ">
    <p:spTree>
      <p:nvGrpSpPr>
        <p:cNvPr id="1" name="Shape 175"/>
        <p:cNvGrpSpPr/>
        <p:nvPr/>
      </p:nvGrpSpPr>
      <p:grpSpPr>
        <a:xfrm>
          <a:off x="0" y="0"/>
          <a:ext cx="0" cy="0"/>
          <a:chOff x="0" y="0"/>
          <a:chExt cx="0" cy="0"/>
        </a:xfrm>
      </p:grpSpPr>
      <p:sp>
        <p:nvSpPr>
          <p:cNvPr id="176" name="Google Shape;176;p67"/>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77" name="Google Shape;177;p67"/>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78" name="Google Shape;178;p67"/>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فارغ">
  <p:cSld name="1_فارغ">
    <p:spTree>
      <p:nvGrpSpPr>
        <p:cNvPr id="1" name="Shape 179"/>
        <p:cNvGrpSpPr/>
        <p:nvPr/>
      </p:nvGrpSpPr>
      <p:grpSpPr>
        <a:xfrm>
          <a:off x="0" y="0"/>
          <a:ext cx="0" cy="0"/>
          <a:chOff x="0" y="0"/>
          <a:chExt cx="0" cy="0"/>
        </a:xfrm>
      </p:grpSpPr>
      <p:sp>
        <p:nvSpPr>
          <p:cNvPr id="180" name="Google Shape;180;p68"/>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81" name="Google Shape;181;p6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82" name="Google Shape;182;p68"/>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محتوى ذو تسمية توضيحية" type="objTx">
  <p:cSld name="OBJECT_WITH_CAPTION_TEXT">
    <p:spTree>
      <p:nvGrpSpPr>
        <p:cNvPr id="1" name="Shape 183"/>
        <p:cNvGrpSpPr/>
        <p:nvPr/>
      </p:nvGrpSpPr>
      <p:grpSpPr>
        <a:xfrm>
          <a:off x="0" y="0"/>
          <a:ext cx="0" cy="0"/>
          <a:chOff x="0" y="0"/>
          <a:chExt cx="0" cy="0"/>
        </a:xfrm>
      </p:grpSpPr>
      <p:sp>
        <p:nvSpPr>
          <p:cNvPr id="184" name="Google Shape;184;p6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r" rtl="1">
              <a:spcBef>
                <a:spcPts val="0"/>
              </a:spcBef>
              <a:spcAft>
                <a:spcPts val="0"/>
              </a:spcAft>
              <a:buSzPts val="1400"/>
              <a:buNone/>
              <a:defRPr sz="2000" b="1"/>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185" name="Google Shape;185;p6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r" rtl="1">
              <a:spcBef>
                <a:spcPts val="640"/>
              </a:spcBef>
              <a:spcAft>
                <a:spcPts val="0"/>
              </a:spcAft>
              <a:buClr>
                <a:schemeClr val="dk1"/>
              </a:buClr>
              <a:buSzPts val="3200"/>
              <a:buFont typeface="Arial"/>
              <a:buChar char="•"/>
              <a:defRPr sz="3200"/>
            </a:lvl1pPr>
            <a:lvl2pPr marL="914400" lvl="1" indent="-406400" algn="r" rtl="1">
              <a:spcBef>
                <a:spcPts val="560"/>
              </a:spcBef>
              <a:spcAft>
                <a:spcPts val="0"/>
              </a:spcAft>
              <a:buClr>
                <a:schemeClr val="dk1"/>
              </a:buClr>
              <a:buSzPts val="2800"/>
              <a:buFont typeface="Arial"/>
              <a:buChar char="–"/>
              <a:defRPr sz="2800"/>
            </a:lvl2pPr>
            <a:lvl3pPr marL="1371600" lvl="2" indent="-381000" algn="r" rtl="1">
              <a:spcBef>
                <a:spcPts val="480"/>
              </a:spcBef>
              <a:spcAft>
                <a:spcPts val="0"/>
              </a:spcAft>
              <a:buClr>
                <a:schemeClr val="dk1"/>
              </a:buClr>
              <a:buSzPts val="2400"/>
              <a:buFont typeface="Arial"/>
              <a:buChar char="•"/>
              <a:defRPr sz="2400"/>
            </a:lvl3pPr>
            <a:lvl4pPr marL="1828800" lvl="3" indent="-355600" algn="r" rtl="1">
              <a:spcBef>
                <a:spcPts val="400"/>
              </a:spcBef>
              <a:spcAft>
                <a:spcPts val="0"/>
              </a:spcAft>
              <a:buClr>
                <a:schemeClr val="dk1"/>
              </a:buClr>
              <a:buSzPts val="2000"/>
              <a:buFont typeface="Arial"/>
              <a:buChar char="–"/>
              <a:defRPr sz="2000"/>
            </a:lvl4pPr>
            <a:lvl5pPr marL="2286000" lvl="4" indent="-355600" algn="r" rtl="1">
              <a:spcBef>
                <a:spcPts val="400"/>
              </a:spcBef>
              <a:spcAft>
                <a:spcPts val="0"/>
              </a:spcAft>
              <a:buClr>
                <a:schemeClr val="dk1"/>
              </a:buClr>
              <a:buSzPts val="2000"/>
              <a:buFont typeface="Arial"/>
              <a:buChar char="»"/>
              <a:defRPr sz="2000"/>
            </a:lvl5pPr>
            <a:lvl6pPr marL="2743200" lvl="5" indent="-355600" algn="r" rtl="1">
              <a:spcBef>
                <a:spcPts val="400"/>
              </a:spcBef>
              <a:spcAft>
                <a:spcPts val="0"/>
              </a:spcAft>
              <a:buClr>
                <a:schemeClr val="dk1"/>
              </a:buClr>
              <a:buSzPts val="2000"/>
              <a:buFont typeface="Arial"/>
              <a:buChar char="»"/>
              <a:defRPr sz="2000"/>
            </a:lvl6pPr>
            <a:lvl7pPr marL="3200400" lvl="6" indent="-355600" algn="r" rtl="1">
              <a:spcBef>
                <a:spcPts val="400"/>
              </a:spcBef>
              <a:spcAft>
                <a:spcPts val="0"/>
              </a:spcAft>
              <a:buClr>
                <a:schemeClr val="dk1"/>
              </a:buClr>
              <a:buSzPts val="2000"/>
              <a:buFont typeface="Arial"/>
              <a:buChar char="»"/>
              <a:defRPr sz="2000"/>
            </a:lvl7pPr>
            <a:lvl8pPr marL="3657600" lvl="7" indent="-355600" algn="r" rtl="1">
              <a:spcBef>
                <a:spcPts val="400"/>
              </a:spcBef>
              <a:spcAft>
                <a:spcPts val="0"/>
              </a:spcAft>
              <a:buClr>
                <a:schemeClr val="dk1"/>
              </a:buClr>
              <a:buSzPts val="2000"/>
              <a:buFont typeface="Arial"/>
              <a:buChar char="»"/>
              <a:defRPr sz="2000"/>
            </a:lvl8pPr>
            <a:lvl9pPr marL="4114800" lvl="8" indent="-355600" algn="r" rtl="1">
              <a:spcBef>
                <a:spcPts val="400"/>
              </a:spcBef>
              <a:spcAft>
                <a:spcPts val="0"/>
              </a:spcAft>
              <a:buClr>
                <a:schemeClr val="dk1"/>
              </a:buClr>
              <a:buSzPts val="2000"/>
              <a:buFont typeface="Arial"/>
              <a:buChar char="»"/>
              <a:defRPr sz="2000"/>
            </a:lvl9pPr>
          </a:lstStyle>
          <a:p>
            <a:endParaRPr/>
          </a:p>
        </p:txBody>
      </p:sp>
      <p:sp>
        <p:nvSpPr>
          <p:cNvPr id="186" name="Google Shape;186;p6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r" rtl="1">
              <a:spcBef>
                <a:spcPts val="280"/>
              </a:spcBef>
              <a:spcAft>
                <a:spcPts val="0"/>
              </a:spcAft>
              <a:buClr>
                <a:schemeClr val="dk1"/>
              </a:buClr>
              <a:buSzPts val="1400"/>
              <a:buFont typeface="Arial"/>
              <a:buNone/>
              <a:defRPr sz="1400"/>
            </a:lvl1pPr>
            <a:lvl2pPr marL="914400" lvl="1" indent="-228600" algn="r" rtl="1">
              <a:spcBef>
                <a:spcPts val="240"/>
              </a:spcBef>
              <a:spcAft>
                <a:spcPts val="0"/>
              </a:spcAft>
              <a:buClr>
                <a:schemeClr val="dk1"/>
              </a:buClr>
              <a:buSzPts val="1200"/>
              <a:buFont typeface="Arial"/>
              <a:buNone/>
              <a:defRPr sz="1200"/>
            </a:lvl2pPr>
            <a:lvl3pPr marL="1371600" lvl="2" indent="-228600" algn="r" rtl="1">
              <a:spcBef>
                <a:spcPts val="200"/>
              </a:spcBef>
              <a:spcAft>
                <a:spcPts val="0"/>
              </a:spcAft>
              <a:buClr>
                <a:schemeClr val="dk1"/>
              </a:buClr>
              <a:buSzPts val="1000"/>
              <a:buFont typeface="Arial"/>
              <a:buNone/>
              <a:defRPr sz="1000"/>
            </a:lvl3pPr>
            <a:lvl4pPr marL="1828800" lvl="3" indent="-228600" algn="r" rtl="1">
              <a:spcBef>
                <a:spcPts val="180"/>
              </a:spcBef>
              <a:spcAft>
                <a:spcPts val="0"/>
              </a:spcAft>
              <a:buClr>
                <a:schemeClr val="dk1"/>
              </a:buClr>
              <a:buSzPts val="900"/>
              <a:buFont typeface="Arial"/>
              <a:buNone/>
              <a:defRPr sz="900"/>
            </a:lvl4pPr>
            <a:lvl5pPr marL="2286000" lvl="4" indent="-228600" algn="r" rtl="1">
              <a:spcBef>
                <a:spcPts val="180"/>
              </a:spcBef>
              <a:spcAft>
                <a:spcPts val="0"/>
              </a:spcAft>
              <a:buClr>
                <a:schemeClr val="dk1"/>
              </a:buClr>
              <a:buSzPts val="900"/>
              <a:buFont typeface="Arial"/>
              <a:buNone/>
              <a:defRPr sz="900"/>
            </a:lvl5pPr>
            <a:lvl6pPr marL="2743200" lvl="5" indent="-228600" algn="r" rtl="1">
              <a:spcBef>
                <a:spcPts val="180"/>
              </a:spcBef>
              <a:spcAft>
                <a:spcPts val="0"/>
              </a:spcAft>
              <a:buClr>
                <a:schemeClr val="dk1"/>
              </a:buClr>
              <a:buSzPts val="900"/>
              <a:buFont typeface="Arial"/>
              <a:buNone/>
              <a:defRPr sz="900"/>
            </a:lvl6pPr>
            <a:lvl7pPr marL="3200400" lvl="6" indent="-228600" algn="r" rtl="1">
              <a:spcBef>
                <a:spcPts val="180"/>
              </a:spcBef>
              <a:spcAft>
                <a:spcPts val="0"/>
              </a:spcAft>
              <a:buClr>
                <a:schemeClr val="dk1"/>
              </a:buClr>
              <a:buSzPts val="900"/>
              <a:buFont typeface="Arial"/>
              <a:buNone/>
              <a:defRPr sz="900"/>
            </a:lvl7pPr>
            <a:lvl8pPr marL="3657600" lvl="7" indent="-228600" algn="r" rtl="1">
              <a:spcBef>
                <a:spcPts val="180"/>
              </a:spcBef>
              <a:spcAft>
                <a:spcPts val="0"/>
              </a:spcAft>
              <a:buClr>
                <a:schemeClr val="dk1"/>
              </a:buClr>
              <a:buSzPts val="900"/>
              <a:buFont typeface="Arial"/>
              <a:buNone/>
              <a:defRPr sz="900"/>
            </a:lvl8pPr>
            <a:lvl9pPr marL="4114800" lvl="8" indent="-228600" algn="r" rtl="1">
              <a:spcBef>
                <a:spcPts val="180"/>
              </a:spcBef>
              <a:spcAft>
                <a:spcPts val="0"/>
              </a:spcAft>
              <a:buClr>
                <a:schemeClr val="dk1"/>
              </a:buClr>
              <a:buSzPts val="900"/>
              <a:buFont typeface="Arial"/>
              <a:buNone/>
              <a:defRPr sz="900"/>
            </a:lvl9pPr>
          </a:lstStyle>
          <a:p>
            <a:endParaRPr/>
          </a:p>
        </p:txBody>
      </p:sp>
      <p:sp>
        <p:nvSpPr>
          <p:cNvPr id="187" name="Google Shape;187;p69"/>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88" name="Google Shape;188;p6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89" name="Google Shape;189;p69"/>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صورة ذو تسمية توضيحية" type="picTx">
  <p:cSld name="PICTURE_WITH_CAPTION_TEXT">
    <p:spTree>
      <p:nvGrpSpPr>
        <p:cNvPr id="1" name="Shape 190"/>
        <p:cNvGrpSpPr/>
        <p:nvPr/>
      </p:nvGrpSpPr>
      <p:grpSpPr>
        <a:xfrm>
          <a:off x="0" y="0"/>
          <a:ext cx="0" cy="0"/>
          <a:chOff x="0" y="0"/>
          <a:chExt cx="0" cy="0"/>
        </a:xfrm>
      </p:grpSpPr>
      <p:sp>
        <p:nvSpPr>
          <p:cNvPr id="191" name="Google Shape;191;p7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r" rtl="1">
              <a:spcBef>
                <a:spcPts val="0"/>
              </a:spcBef>
              <a:spcAft>
                <a:spcPts val="0"/>
              </a:spcAft>
              <a:buSzPts val="1400"/>
              <a:buNone/>
              <a:defRPr sz="2000" b="1"/>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192" name="Google Shape;192;p70"/>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Autofit/>
          </a:bodyPr>
          <a:lstStyle>
            <a:lvl1pPr marR="0" lvl="0" algn="r" rtl="1">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r" rtl="1">
              <a:spcBef>
                <a:spcPts val="56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r" rtl="1">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r" rtl="1">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r" rtl="1">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r" rtl="1">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r" rtl="1">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r" rtl="1">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r" rtl="1">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93" name="Google Shape;193;p7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r" rtl="1">
              <a:spcBef>
                <a:spcPts val="280"/>
              </a:spcBef>
              <a:spcAft>
                <a:spcPts val="0"/>
              </a:spcAft>
              <a:buClr>
                <a:schemeClr val="dk1"/>
              </a:buClr>
              <a:buSzPts val="1400"/>
              <a:buFont typeface="Arial"/>
              <a:buNone/>
              <a:defRPr sz="1400"/>
            </a:lvl1pPr>
            <a:lvl2pPr marL="914400" lvl="1" indent="-228600" algn="r" rtl="1">
              <a:spcBef>
                <a:spcPts val="240"/>
              </a:spcBef>
              <a:spcAft>
                <a:spcPts val="0"/>
              </a:spcAft>
              <a:buClr>
                <a:schemeClr val="dk1"/>
              </a:buClr>
              <a:buSzPts val="1200"/>
              <a:buFont typeface="Arial"/>
              <a:buNone/>
              <a:defRPr sz="1200"/>
            </a:lvl2pPr>
            <a:lvl3pPr marL="1371600" lvl="2" indent="-228600" algn="r" rtl="1">
              <a:spcBef>
                <a:spcPts val="200"/>
              </a:spcBef>
              <a:spcAft>
                <a:spcPts val="0"/>
              </a:spcAft>
              <a:buClr>
                <a:schemeClr val="dk1"/>
              </a:buClr>
              <a:buSzPts val="1000"/>
              <a:buFont typeface="Arial"/>
              <a:buNone/>
              <a:defRPr sz="1000"/>
            </a:lvl3pPr>
            <a:lvl4pPr marL="1828800" lvl="3" indent="-228600" algn="r" rtl="1">
              <a:spcBef>
                <a:spcPts val="180"/>
              </a:spcBef>
              <a:spcAft>
                <a:spcPts val="0"/>
              </a:spcAft>
              <a:buClr>
                <a:schemeClr val="dk1"/>
              </a:buClr>
              <a:buSzPts val="900"/>
              <a:buFont typeface="Arial"/>
              <a:buNone/>
              <a:defRPr sz="900"/>
            </a:lvl4pPr>
            <a:lvl5pPr marL="2286000" lvl="4" indent="-228600" algn="r" rtl="1">
              <a:spcBef>
                <a:spcPts val="180"/>
              </a:spcBef>
              <a:spcAft>
                <a:spcPts val="0"/>
              </a:spcAft>
              <a:buClr>
                <a:schemeClr val="dk1"/>
              </a:buClr>
              <a:buSzPts val="900"/>
              <a:buFont typeface="Arial"/>
              <a:buNone/>
              <a:defRPr sz="900"/>
            </a:lvl5pPr>
            <a:lvl6pPr marL="2743200" lvl="5" indent="-228600" algn="r" rtl="1">
              <a:spcBef>
                <a:spcPts val="180"/>
              </a:spcBef>
              <a:spcAft>
                <a:spcPts val="0"/>
              </a:spcAft>
              <a:buClr>
                <a:schemeClr val="dk1"/>
              </a:buClr>
              <a:buSzPts val="900"/>
              <a:buFont typeface="Arial"/>
              <a:buNone/>
              <a:defRPr sz="900"/>
            </a:lvl6pPr>
            <a:lvl7pPr marL="3200400" lvl="6" indent="-228600" algn="r" rtl="1">
              <a:spcBef>
                <a:spcPts val="180"/>
              </a:spcBef>
              <a:spcAft>
                <a:spcPts val="0"/>
              </a:spcAft>
              <a:buClr>
                <a:schemeClr val="dk1"/>
              </a:buClr>
              <a:buSzPts val="900"/>
              <a:buFont typeface="Arial"/>
              <a:buNone/>
              <a:defRPr sz="900"/>
            </a:lvl7pPr>
            <a:lvl8pPr marL="3657600" lvl="7" indent="-228600" algn="r" rtl="1">
              <a:spcBef>
                <a:spcPts val="180"/>
              </a:spcBef>
              <a:spcAft>
                <a:spcPts val="0"/>
              </a:spcAft>
              <a:buClr>
                <a:schemeClr val="dk1"/>
              </a:buClr>
              <a:buSzPts val="900"/>
              <a:buFont typeface="Arial"/>
              <a:buNone/>
              <a:defRPr sz="900"/>
            </a:lvl8pPr>
            <a:lvl9pPr marL="4114800" lvl="8" indent="-228600" algn="r" rtl="1">
              <a:spcBef>
                <a:spcPts val="180"/>
              </a:spcBef>
              <a:spcAft>
                <a:spcPts val="0"/>
              </a:spcAft>
              <a:buClr>
                <a:schemeClr val="dk1"/>
              </a:buClr>
              <a:buSzPts val="900"/>
              <a:buFont typeface="Arial"/>
              <a:buNone/>
              <a:defRPr sz="900"/>
            </a:lvl9pPr>
          </a:lstStyle>
          <a:p>
            <a:endParaRPr/>
          </a:p>
        </p:txBody>
      </p:sp>
      <p:sp>
        <p:nvSpPr>
          <p:cNvPr id="194" name="Google Shape;194;p70"/>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95" name="Google Shape;195;p7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96" name="Google Shape;196;p70"/>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عنوان ونص عمودي" type="vertTx">
  <p:cSld name="VERTICAL_TEXT">
    <p:spTree>
      <p:nvGrpSpPr>
        <p:cNvPr id="1" name="Shape 197"/>
        <p:cNvGrpSpPr/>
        <p:nvPr/>
      </p:nvGrpSpPr>
      <p:grpSpPr>
        <a:xfrm>
          <a:off x="0" y="0"/>
          <a:ext cx="0" cy="0"/>
          <a:chOff x="0" y="0"/>
          <a:chExt cx="0" cy="0"/>
        </a:xfrm>
      </p:grpSpPr>
      <p:sp>
        <p:nvSpPr>
          <p:cNvPr id="198" name="Google Shape;198;p7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199" name="Google Shape;199;p71"/>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Autofit/>
          </a:bodyPr>
          <a:lstStyle>
            <a:lvl1pPr marL="457200" lvl="0" indent="-342900" algn="r" rtl="1">
              <a:spcBef>
                <a:spcPts val="360"/>
              </a:spcBef>
              <a:spcAft>
                <a:spcPts val="0"/>
              </a:spcAft>
              <a:buClr>
                <a:schemeClr val="dk1"/>
              </a:buClr>
              <a:buSzPts val="1800"/>
              <a:buChar char="•"/>
              <a:defRPr/>
            </a:lvl1pPr>
            <a:lvl2pPr marL="914400" lvl="1" indent="-342900" algn="r" rtl="1">
              <a:spcBef>
                <a:spcPts val="360"/>
              </a:spcBef>
              <a:spcAft>
                <a:spcPts val="0"/>
              </a:spcAft>
              <a:buClr>
                <a:schemeClr val="dk1"/>
              </a:buClr>
              <a:buSzPts val="1800"/>
              <a:buChar char="–"/>
              <a:defRPr/>
            </a:lvl2pPr>
            <a:lvl3pPr marL="1371600" lvl="2" indent="-342900" algn="r" rtl="1">
              <a:spcBef>
                <a:spcPts val="360"/>
              </a:spcBef>
              <a:spcAft>
                <a:spcPts val="0"/>
              </a:spcAft>
              <a:buClr>
                <a:schemeClr val="dk1"/>
              </a:buClr>
              <a:buSzPts val="1800"/>
              <a:buChar char="•"/>
              <a:defRPr/>
            </a:lvl3pPr>
            <a:lvl4pPr marL="1828800" lvl="3" indent="-342900" algn="r" rtl="1">
              <a:spcBef>
                <a:spcPts val="360"/>
              </a:spcBef>
              <a:spcAft>
                <a:spcPts val="0"/>
              </a:spcAft>
              <a:buClr>
                <a:schemeClr val="dk1"/>
              </a:buClr>
              <a:buSzPts val="1800"/>
              <a:buChar char="–"/>
              <a:defRPr/>
            </a:lvl4pPr>
            <a:lvl5pPr marL="2286000" lvl="4" indent="-342900" algn="r" rtl="1">
              <a:spcBef>
                <a:spcPts val="360"/>
              </a:spcBef>
              <a:spcAft>
                <a:spcPts val="0"/>
              </a:spcAft>
              <a:buClr>
                <a:schemeClr val="dk1"/>
              </a:buClr>
              <a:buSzPts val="1800"/>
              <a:buChar char="»"/>
              <a:defRPr/>
            </a:lvl5pPr>
            <a:lvl6pPr marL="2743200" lvl="5" indent="-342900" algn="r" rtl="1">
              <a:spcBef>
                <a:spcPts val="360"/>
              </a:spcBef>
              <a:spcAft>
                <a:spcPts val="0"/>
              </a:spcAft>
              <a:buClr>
                <a:schemeClr val="dk1"/>
              </a:buClr>
              <a:buSzPts val="1800"/>
              <a:buChar char="»"/>
              <a:defRPr/>
            </a:lvl6pPr>
            <a:lvl7pPr marL="3200400" lvl="6" indent="-342900" algn="r" rtl="1">
              <a:spcBef>
                <a:spcPts val="360"/>
              </a:spcBef>
              <a:spcAft>
                <a:spcPts val="0"/>
              </a:spcAft>
              <a:buClr>
                <a:schemeClr val="dk1"/>
              </a:buClr>
              <a:buSzPts val="1800"/>
              <a:buChar char="»"/>
              <a:defRPr/>
            </a:lvl7pPr>
            <a:lvl8pPr marL="3657600" lvl="7" indent="-342900" algn="r" rtl="1">
              <a:spcBef>
                <a:spcPts val="360"/>
              </a:spcBef>
              <a:spcAft>
                <a:spcPts val="0"/>
              </a:spcAft>
              <a:buClr>
                <a:schemeClr val="dk1"/>
              </a:buClr>
              <a:buSzPts val="1800"/>
              <a:buChar char="»"/>
              <a:defRPr/>
            </a:lvl8pPr>
            <a:lvl9pPr marL="4114800" lvl="8" indent="-342900" algn="r" rtl="1">
              <a:spcBef>
                <a:spcPts val="360"/>
              </a:spcBef>
              <a:spcAft>
                <a:spcPts val="0"/>
              </a:spcAft>
              <a:buClr>
                <a:schemeClr val="dk1"/>
              </a:buClr>
              <a:buSzPts val="1800"/>
              <a:buChar char="»"/>
              <a:defRPr/>
            </a:lvl9pPr>
          </a:lstStyle>
          <a:p>
            <a:endParaRPr/>
          </a:p>
        </p:txBody>
      </p:sp>
      <p:sp>
        <p:nvSpPr>
          <p:cNvPr id="200" name="Google Shape;200;p71"/>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01" name="Google Shape;201;p7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02" name="Google Shape;202;p71"/>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عنوان ونص عموديان" type="vertTitleAndTx">
  <p:cSld name="VERTICAL_TITLE_AND_VERTICAL_TEXT">
    <p:spTree>
      <p:nvGrpSpPr>
        <p:cNvPr id="1" name="Shape 203"/>
        <p:cNvGrpSpPr/>
        <p:nvPr/>
      </p:nvGrpSpPr>
      <p:grpSpPr>
        <a:xfrm>
          <a:off x="0" y="0"/>
          <a:ext cx="0" cy="0"/>
          <a:chOff x="0" y="0"/>
          <a:chExt cx="0" cy="0"/>
        </a:xfrm>
      </p:grpSpPr>
      <p:sp>
        <p:nvSpPr>
          <p:cNvPr id="204" name="Google Shape;204;p72"/>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ctr" rtl="1">
              <a:spcBef>
                <a:spcPts val="0"/>
              </a:spcBef>
              <a:spcAft>
                <a:spcPts val="0"/>
              </a:spcAft>
              <a:buSzPts val="1400"/>
              <a:buNone/>
              <a:defRPr/>
            </a:lvl2pPr>
            <a:lvl3pPr lvl="2" algn="ctr" rtl="1">
              <a:spcBef>
                <a:spcPts val="0"/>
              </a:spcBef>
              <a:spcAft>
                <a:spcPts val="0"/>
              </a:spcAft>
              <a:buSzPts val="1400"/>
              <a:buNone/>
              <a:defRPr/>
            </a:lvl3pPr>
            <a:lvl4pPr lvl="3" algn="ctr" rtl="1">
              <a:spcBef>
                <a:spcPts val="0"/>
              </a:spcBef>
              <a:spcAft>
                <a:spcPts val="0"/>
              </a:spcAft>
              <a:buSzPts val="1400"/>
              <a:buNone/>
              <a:defRPr/>
            </a:lvl4pPr>
            <a:lvl5pPr lvl="4" algn="ctr" rtl="1">
              <a:spcBef>
                <a:spcPts val="0"/>
              </a:spcBef>
              <a:spcAft>
                <a:spcPts val="0"/>
              </a:spcAft>
              <a:buSzPts val="1400"/>
              <a:buNone/>
              <a:defRPr/>
            </a:lvl5pPr>
            <a:lvl6pPr lvl="5" algn="ctr" rtl="1">
              <a:spcBef>
                <a:spcPts val="0"/>
              </a:spcBef>
              <a:spcAft>
                <a:spcPts val="0"/>
              </a:spcAft>
              <a:buSzPts val="1400"/>
              <a:buNone/>
              <a:defRPr/>
            </a:lvl6pPr>
            <a:lvl7pPr lvl="6" algn="ctr" rtl="1">
              <a:spcBef>
                <a:spcPts val="0"/>
              </a:spcBef>
              <a:spcAft>
                <a:spcPts val="0"/>
              </a:spcAft>
              <a:buSzPts val="1400"/>
              <a:buNone/>
              <a:defRPr/>
            </a:lvl7pPr>
            <a:lvl8pPr lvl="7" algn="ctr" rtl="1">
              <a:spcBef>
                <a:spcPts val="0"/>
              </a:spcBef>
              <a:spcAft>
                <a:spcPts val="0"/>
              </a:spcAft>
              <a:buSzPts val="1400"/>
              <a:buNone/>
              <a:defRPr/>
            </a:lvl8pPr>
            <a:lvl9pPr lvl="8" algn="ctr" rtl="1">
              <a:spcBef>
                <a:spcPts val="0"/>
              </a:spcBef>
              <a:spcAft>
                <a:spcPts val="0"/>
              </a:spcAft>
              <a:buSzPts val="1400"/>
              <a:buNone/>
              <a:defRPr/>
            </a:lvl9pPr>
          </a:lstStyle>
          <a:p>
            <a:endParaRPr/>
          </a:p>
        </p:txBody>
      </p:sp>
      <p:sp>
        <p:nvSpPr>
          <p:cNvPr id="205" name="Google Shape;205;p7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lvl="0" indent="-342900" algn="r" rtl="1">
              <a:spcBef>
                <a:spcPts val="360"/>
              </a:spcBef>
              <a:spcAft>
                <a:spcPts val="0"/>
              </a:spcAft>
              <a:buClr>
                <a:schemeClr val="dk1"/>
              </a:buClr>
              <a:buSzPts val="1800"/>
              <a:buChar char="•"/>
              <a:defRPr/>
            </a:lvl1pPr>
            <a:lvl2pPr marL="914400" lvl="1" indent="-342900" algn="r" rtl="1">
              <a:spcBef>
                <a:spcPts val="360"/>
              </a:spcBef>
              <a:spcAft>
                <a:spcPts val="0"/>
              </a:spcAft>
              <a:buClr>
                <a:schemeClr val="dk1"/>
              </a:buClr>
              <a:buSzPts val="1800"/>
              <a:buChar char="–"/>
              <a:defRPr/>
            </a:lvl2pPr>
            <a:lvl3pPr marL="1371600" lvl="2" indent="-342900" algn="r" rtl="1">
              <a:spcBef>
                <a:spcPts val="360"/>
              </a:spcBef>
              <a:spcAft>
                <a:spcPts val="0"/>
              </a:spcAft>
              <a:buClr>
                <a:schemeClr val="dk1"/>
              </a:buClr>
              <a:buSzPts val="1800"/>
              <a:buChar char="•"/>
              <a:defRPr/>
            </a:lvl3pPr>
            <a:lvl4pPr marL="1828800" lvl="3" indent="-342900" algn="r" rtl="1">
              <a:spcBef>
                <a:spcPts val="360"/>
              </a:spcBef>
              <a:spcAft>
                <a:spcPts val="0"/>
              </a:spcAft>
              <a:buClr>
                <a:schemeClr val="dk1"/>
              </a:buClr>
              <a:buSzPts val="1800"/>
              <a:buChar char="–"/>
              <a:defRPr/>
            </a:lvl4pPr>
            <a:lvl5pPr marL="2286000" lvl="4" indent="-342900" algn="r" rtl="1">
              <a:spcBef>
                <a:spcPts val="360"/>
              </a:spcBef>
              <a:spcAft>
                <a:spcPts val="0"/>
              </a:spcAft>
              <a:buClr>
                <a:schemeClr val="dk1"/>
              </a:buClr>
              <a:buSzPts val="1800"/>
              <a:buChar char="»"/>
              <a:defRPr/>
            </a:lvl5pPr>
            <a:lvl6pPr marL="2743200" lvl="5" indent="-342900" algn="r" rtl="1">
              <a:spcBef>
                <a:spcPts val="360"/>
              </a:spcBef>
              <a:spcAft>
                <a:spcPts val="0"/>
              </a:spcAft>
              <a:buClr>
                <a:schemeClr val="dk1"/>
              </a:buClr>
              <a:buSzPts val="1800"/>
              <a:buChar char="»"/>
              <a:defRPr/>
            </a:lvl6pPr>
            <a:lvl7pPr marL="3200400" lvl="6" indent="-342900" algn="r" rtl="1">
              <a:spcBef>
                <a:spcPts val="360"/>
              </a:spcBef>
              <a:spcAft>
                <a:spcPts val="0"/>
              </a:spcAft>
              <a:buClr>
                <a:schemeClr val="dk1"/>
              </a:buClr>
              <a:buSzPts val="1800"/>
              <a:buChar char="»"/>
              <a:defRPr/>
            </a:lvl7pPr>
            <a:lvl8pPr marL="3657600" lvl="7" indent="-342900" algn="r" rtl="1">
              <a:spcBef>
                <a:spcPts val="360"/>
              </a:spcBef>
              <a:spcAft>
                <a:spcPts val="0"/>
              </a:spcAft>
              <a:buClr>
                <a:schemeClr val="dk1"/>
              </a:buClr>
              <a:buSzPts val="1800"/>
              <a:buChar char="»"/>
              <a:defRPr/>
            </a:lvl8pPr>
            <a:lvl9pPr marL="4114800" lvl="8" indent="-342900" algn="r" rtl="1">
              <a:spcBef>
                <a:spcPts val="360"/>
              </a:spcBef>
              <a:spcAft>
                <a:spcPts val="0"/>
              </a:spcAft>
              <a:buClr>
                <a:schemeClr val="dk1"/>
              </a:buClr>
              <a:buSzPts val="1800"/>
              <a:buChar char="»"/>
              <a:defRPr/>
            </a:lvl9pPr>
          </a:lstStyle>
          <a:p>
            <a:endParaRPr/>
          </a:p>
        </p:txBody>
      </p:sp>
      <p:sp>
        <p:nvSpPr>
          <p:cNvPr id="206" name="Google Shape;206;p72"/>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07" name="Google Shape;207;p7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08" name="Google Shape;208;p72"/>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شريحة عنوان" type="title">
  <p:cSld name="TITLE">
    <p:spTree>
      <p:nvGrpSpPr>
        <p:cNvPr id="1" name="Shape 220"/>
        <p:cNvGrpSpPr/>
        <p:nvPr/>
      </p:nvGrpSpPr>
      <p:grpSpPr>
        <a:xfrm>
          <a:off x="0" y="0"/>
          <a:ext cx="0" cy="0"/>
          <a:chOff x="0" y="0"/>
          <a:chExt cx="0" cy="0"/>
        </a:xfrm>
      </p:grpSpPr>
      <p:grpSp>
        <p:nvGrpSpPr>
          <p:cNvPr id="221" name="Google Shape;221;p25"/>
          <p:cNvGrpSpPr/>
          <p:nvPr/>
        </p:nvGrpSpPr>
        <p:grpSpPr>
          <a:xfrm>
            <a:off x="0" y="0"/>
            <a:ext cx="9144677" cy="6858000"/>
            <a:chOff x="0" y="0"/>
            <a:chExt cx="9144677" cy="6858000"/>
          </a:xfrm>
        </p:grpSpPr>
        <p:pic>
          <p:nvPicPr>
            <p:cNvPr id="222" name="Google Shape;222;p25" descr="SD-PanelTitle-R1.png"/>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23" name="Google Shape;223;p25"/>
            <p:cNvSpPr/>
            <p:nvPr/>
          </p:nvSpPr>
          <p:spPr>
            <a:xfrm>
              <a:off x="1515532" y="1520422"/>
              <a:ext cx="6112935" cy="3818468"/>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4" name="Google Shape;224;p25" descr="HDRibbonTitle-UniformTrim.png"/>
            <p:cNvPicPr preferRelativeResize="0"/>
            <p:nvPr/>
          </p:nvPicPr>
          <p:blipFill rotWithShape="1">
            <a:blip r:embed="rId3">
              <a:alphaModFix/>
            </a:blip>
            <a:srcRect l="-2" r="47958"/>
            <a:stretch/>
          </p:blipFill>
          <p:spPr>
            <a:xfrm>
              <a:off x="0" y="3128434"/>
              <a:ext cx="1664208" cy="612648"/>
            </a:xfrm>
            <a:prstGeom prst="rect">
              <a:avLst/>
            </a:prstGeom>
            <a:noFill/>
            <a:ln>
              <a:noFill/>
            </a:ln>
          </p:spPr>
        </p:pic>
        <p:pic>
          <p:nvPicPr>
            <p:cNvPr id="225" name="Google Shape;225;p25" descr="HDRibbonTitle-UniformTrim.png"/>
            <p:cNvPicPr preferRelativeResize="0"/>
            <p:nvPr/>
          </p:nvPicPr>
          <p:blipFill rotWithShape="1">
            <a:blip r:embed="rId3">
              <a:alphaModFix/>
            </a:blip>
            <a:srcRect l="-2" r="47958"/>
            <a:stretch/>
          </p:blipFill>
          <p:spPr>
            <a:xfrm>
              <a:off x="7480469" y="3128434"/>
              <a:ext cx="1664208" cy="612648"/>
            </a:xfrm>
            <a:prstGeom prst="rect">
              <a:avLst/>
            </a:prstGeom>
            <a:noFill/>
            <a:ln>
              <a:noFill/>
            </a:ln>
          </p:spPr>
        </p:pic>
      </p:grpSp>
      <p:sp>
        <p:nvSpPr>
          <p:cNvPr id="226" name="Google Shape;226;p25"/>
          <p:cNvSpPr txBox="1">
            <a:spLocks noGrp="1"/>
          </p:cNvSpPr>
          <p:nvPr>
            <p:ph type="ctrTitle"/>
          </p:nvPr>
        </p:nvSpPr>
        <p:spPr>
          <a:xfrm>
            <a:off x="1921934" y="1811863"/>
            <a:ext cx="5308866" cy="1515533"/>
          </a:xfrm>
          <a:prstGeom prst="rect">
            <a:avLst/>
          </a:prstGeom>
          <a:noFill/>
          <a:ln>
            <a:noFill/>
          </a:ln>
        </p:spPr>
        <p:txBody>
          <a:bodyPr spcFirstLastPara="1" wrap="square" lIns="91425" tIns="45700" rIns="91425" bIns="45700" anchor="b" anchorCtr="0">
            <a:noAutofit/>
          </a:bodyPr>
          <a:lstStyle>
            <a:lvl1pPr lvl="0" algn="ctr" rtl="1">
              <a:spcBef>
                <a:spcPts val="0"/>
              </a:spcBef>
              <a:spcAft>
                <a:spcPts val="0"/>
              </a:spcAft>
              <a:buClr>
                <a:srgbClr val="262626"/>
              </a:buClr>
              <a:buSzPts val="4800"/>
              <a:buFont typeface="Garamond"/>
              <a:buNone/>
              <a:defRPr sz="480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227" name="Google Shape;227;p25"/>
          <p:cNvSpPr txBox="1">
            <a:spLocks noGrp="1"/>
          </p:cNvSpPr>
          <p:nvPr>
            <p:ph type="subTitle" idx="1"/>
          </p:nvPr>
        </p:nvSpPr>
        <p:spPr>
          <a:xfrm>
            <a:off x="1921934" y="3598327"/>
            <a:ext cx="5308866" cy="1377651"/>
          </a:xfrm>
          <a:prstGeom prst="rect">
            <a:avLst/>
          </a:prstGeom>
          <a:noFill/>
          <a:ln>
            <a:noFill/>
          </a:ln>
        </p:spPr>
        <p:txBody>
          <a:bodyPr spcFirstLastPara="1" wrap="square" lIns="91425" tIns="45700" rIns="91425" bIns="45700" anchor="t" anchorCtr="0">
            <a:normAutofit/>
          </a:bodyPr>
          <a:lstStyle>
            <a:lvl1pPr lvl="0" algn="ctr" rtl="1">
              <a:spcBef>
                <a:spcPts val="400"/>
              </a:spcBef>
              <a:spcAft>
                <a:spcPts val="0"/>
              </a:spcAft>
              <a:buSzPts val="2300"/>
              <a:buNone/>
              <a:defRPr sz="2000">
                <a:solidFill>
                  <a:schemeClr val="dk1"/>
                </a:solidFill>
              </a:defRPr>
            </a:lvl1pPr>
            <a:lvl2pPr lvl="1" algn="ctr" rtl="1">
              <a:spcBef>
                <a:spcPts val="600"/>
              </a:spcBef>
              <a:spcAft>
                <a:spcPts val="0"/>
              </a:spcAft>
              <a:buSzPts val="2300"/>
              <a:buNone/>
              <a:defRPr>
                <a:solidFill>
                  <a:srgbClr val="888888"/>
                </a:solidFill>
              </a:defRPr>
            </a:lvl2pPr>
            <a:lvl3pPr lvl="2" algn="ctr" rtl="1">
              <a:spcBef>
                <a:spcPts val="600"/>
              </a:spcBef>
              <a:spcAft>
                <a:spcPts val="0"/>
              </a:spcAft>
              <a:buSzPts val="2070"/>
              <a:buNone/>
              <a:defRPr>
                <a:solidFill>
                  <a:srgbClr val="888888"/>
                </a:solidFill>
              </a:defRPr>
            </a:lvl3pPr>
            <a:lvl4pPr lvl="3" algn="ctr" rtl="1">
              <a:spcBef>
                <a:spcPts val="600"/>
              </a:spcBef>
              <a:spcAft>
                <a:spcPts val="0"/>
              </a:spcAft>
              <a:buSzPts val="1840"/>
              <a:buNone/>
              <a:defRPr>
                <a:solidFill>
                  <a:srgbClr val="888888"/>
                </a:solidFill>
              </a:defRPr>
            </a:lvl4pPr>
            <a:lvl5pPr lvl="4" algn="ctr" rtl="1">
              <a:spcBef>
                <a:spcPts val="600"/>
              </a:spcBef>
              <a:spcAft>
                <a:spcPts val="0"/>
              </a:spcAft>
              <a:buSzPts val="1610"/>
              <a:buNone/>
              <a:defRPr>
                <a:solidFill>
                  <a:srgbClr val="888888"/>
                </a:solidFill>
              </a:defRPr>
            </a:lvl5pPr>
            <a:lvl6pPr lvl="5" algn="ctr" rtl="1">
              <a:spcBef>
                <a:spcPts val="600"/>
              </a:spcBef>
              <a:spcAft>
                <a:spcPts val="0"/>
              </a:spcAft>
              <a:buSzPts val="1610"/>
              <a:buNone/>
              <a:defRPr>
                <a:solidFill>
                  <a:srgbClr val="888888"/>
                </a:solidFill>
              </a:defRPr>
            </a:lvl6pPr>
            <a:lvl7pPr lvl="6" algn="ctr" rtl="1">
              <a:spcBef>
                <a:spcPts val="600"/>
              </a:spcBef>
              <a:spcAft>
                <a:spcPts val="0"/>
              </a:spcAft>
              <a:buSzPts val="1610"/>
              <a:buNone/>
              <a:defRPr>
                <a:solidFill>
                  <a:srgbClr val="888888"/>
                </a:solidFill>
              </a:defRPr>
            </a:lvl7pPr>
            <a:lvl8pPr lvl="7" algn="ctr" rtl="1">
              <a:spcBef>
                <a:spcPts val="600"/>
              </a:spcBef>
              <a:spcAft>
                <a:spcPts val="0"/>
              </a:spcAft>
              <a:buSzPts val="1610"/>
              <a:buNone/>
              <a:defRPr>
                <a:solidFill>
                  <a:srgbClr val="888888"/>
                </a:solidFill>
              </a:defRPr>
            </a:lvl8pPr>
            <a:lvl9pPr lvl="8" algn="ctr" rtl="1">
              <a:spcBef>
                <a:spcPts val="600"/>
              </a:spcBef>
              <a:spcAft>
                <a:spcPts val="600"/>
              </a:spcAft>
              <a:buSzPts val="1610"/>
              <a:buNone/>
              <a:defRPr>
                <a:solidFill>
                  <a:srgbClr val="888888"/>
                </a:solidFill>
              </a:defRPr>
            </a:lvl9pPr>
          </a:lstStyle>
          <a:p>
            <a:endParaRPr/>
          </a:p>
        </p:txBody>
      </p:sp>
      <p:sp>
        <p:nvSpPr>
          <p:cNvPr id="228" name="Google Shape;228;p25"/>
          <p:cNvSpPr txBox="1">
            <a:spLocks noGrp="1"/>
          </p:cNvSpPr>
          <p:nvPr>
            <p:ph type="dt" idx="10"/>
          </p:nvPr>
        </p:nvSpPr>
        <p:spPr>
          <a:xfrm>
            <a:off x="6065417" y="5054602"/>
            <a:ext cx="673276" cy="279400"/>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29" name="Google Shape;229;p25"/>
          <p:cNvSpPr txBox="1">
            <a:spLocks noGrp="1"/>
          </p:cNvSpPr>
          <p:nvPr>
            <p:ph type="ftr" idx="11"/>
          </p:nvPr>
        </p:nvSpPr>
        <p:spPr>
          <a:xfrm>
            <a:off x="1921934" y="5054602"/>
            <a:ext cx="4064860" cy="279400"/>
          </a:xfrm>
          <a:prstGeom prst="rect">
            <a:avLst/>
          </a:prstGeom>
          <a:noFill/>
          <a:ln>
            <a:noFill/>
          </a:ln>
        </p:spPr>
        <p:txBody>
          <a:bodyPr spcFirstLastPara="1" wrap="square" lIns="91425" tIns="45700" rIns="91425" bIns="45700" anchor="ctr" anchorCtr="0">
            <a:noAutofit/>
          </a:bodyPr>
          <a:lstStyle>
            <a:lvl1pPr lvl="0" algn="l"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30" name="Google Shape;230;p25"/>
          <p:cNvSpPr txBox="1">
            <a:spLocks noGrp="1"/>
          </p:cNvSpPr>
          <p:nvPr>
            <p:ph type="sldNum" idx="12"/>
          </p:nvPr>
        </p:nvSpPr>
        <p:spPr>
          <a:xfrm>
            <a:off x="6817317" y="5054602"/>
            <a:ext cx="413483" cy="279400"/>
          </a:xfrm>
          <a:prstGeom prst="rect">
            <a:avLst/>
          </a:prstGeom>
          <a:noFill/>
          <a:ln>
            <a:noFill/>
          </a:ln>
        </p:spPr>
        <p:txBody>
          <a:bodyPr spcFirstLastPara="1" wrap="square" lIns="91425" tIns="45700" rIns="91425" bIns="45700" anchor="ctr" anchorCtr="0">
            <a:noAutofit/>
          </a:bodyPr>
          <a:lstStyle>
            <a:lvl1pPr marL="0" lvl="0" indent="0" algn="r" rtl="1">
              <a:spcBef>
                <a:spcPts val="0"/>
              </a:spcBef>
              <a:buNone/>
              <a:defRPr/>
            </a:lvl1pPr>
            <a:lvl2pPr marL="0" lvl="1" indent="0" algn="r" rtl="1">
              <a:spcBef>
                <a:spcPts val="0"/>
              </a:spcBef>
              <a:buNone/>
              <a:defRPr/>
            </a:lvl2pPr>
            <a:lvl3pPr marL="0" lvl="2" indent="0" algn="r" rtl="1">
              <a:spcBef>
                <a:spcPts val="0"/>
              </a:spcBef>
              <a:buNone/>
              <a:defRPr/>
            </a:lvl3pPr>
            <a:lvl4pPr marL="0" lvl="3" indent="0" algn="r" rtl="1">
              <a:spcBef>
                <a:spcPts val="0"/>
              </a:spcBef>
              <a:buNone/>
              <a:defRPr/>
            </a:lvl4pPr>
            <a:lvl5pPr marL="0" lvl="4" indent="0" algn="r" rtl="1">
              <a:spcBef>
                <a:spcPts val="0"/>
              </a:spcBef>
              <a:buNone/>
              <a:defRPr/>
            </a:lvl5pPr>
            <a:lvl6pPr marL="0" lvl="5" indent="0" algn="r" rtl="1">
              <a:spcBef>
                <a:spcPts val="0"/>
              </a:spcBef>
              <a:buNone/>
              <a:defRPr/>
            </a:lvl6pPr>
            <a:lvl7pPr marL="0" lvl="6" indent="0" algn="r" rtl="1">
              <a:spcBef>
                <a:spcPts val="0"/>
              </a:spcBef>
              <a:buNone/>
              <a:defRPr/>
            </a:lvl7pPr>
            <a:lvl8pPr marL="0" lvl="7" indent="0" algn="r" rtl="1">
              <a:spcBef>
                <a:spcPts val="0"/>
              </a:spcBef>
              <a:buNone/>
              <a:defRPr/>
            </a:lvl8pPr>
            <a:lvl9pPr marL="0" lvl="8" indent="0" algn="r" rtl="1">
              <a:spcBef>
                <a:spcPts val="0"/>
              </a:spcBef>
              <a:buNone/>
              <a:defRPr/>
            </a:lvl9pPr>
          </a:lstStyle>
          <a:p>
            <a:pPr marL="0" lvl="0" indent="0" algn="r" rtl="1">
              <a:spcBef>
                <a:spcPts val="0"/>
              </a:spcBef>
              <a:spcAft>
                <a:spcPts val="0"/>
              </a:spcAft>
              <a:buNone/>
            </a:pPr>
            <a:fld id="{00000000-1234-1234-1234-123412341234}" type="slidenum">
              <a:rPr lang="ar-SA"/>
              <a:t>‹#›</a:t>
            </a:fld>
            <a:endParaRPr/>
          </a:p>
        </p:txBody>
      </p:sp>
      <p:cxnSp>
        <p:nvCxnSpPr>
          <p:cNvPr id="231" name="Google Shape;231;p25"/>
          <p:cNvCxnSpPr/>
          <p:nvPr/>
        </p:nvCxnSpPr>
        <p:spPr>
          <a:xfrm>
            <a:off x="2019825" y="3471329"/>
            <a:ext cx="5113083"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عنوان ومحتوى" type="obj">
  <p:cSld name="OBJECT">
    <p:spTree>
      <p:nvGrpSpPr>
        <p:cNvPr id="1" name="Shape 232"/>
        <p:cNvGrpSpPr/>
        <p:nvPr/>
      </p:nvGrpSpPr>
      <p:grpSpPr>
        <a:xfrm>
          <a:off x="0" y="0"/>
          <a:ext cx="0" cy="0"/>
          <a:chOff x="0" y="0"/>
          <a:chExt cx="0" cy="0"/>
        </a:xfrm>
      </p:grpSpPr>
      <p:cxnSp>
        <p:nvCxnSpPr>
          <p:cNvPr id="233" name="Google Shape;233;p26"/>
          <p:cNvCxnSpPr/>
          <p:nvPr/>
        </p:nvCxnSpPr>
        <p:spPr>
          <a:xfrm>
            <a:off x="1278465" y="2356260"/>
            <a:ext cx="6595534" cy="0"/>
          </a:xfrm>
          <a:prstGeom prst="straightConnector1">
            <a:avLst/>
          </a:prstGeom>
          <a:noFill/>
          <a:ln w="15875" cap="flat" cmpd="sng">
            <a:solidFill>
              <a:schemeClr val="accent1"/>
            </a:solidFill>
            <a:prstDash val="solid"/>
            <a:round/>
            <a:headEnd type="none" w="sm" len="sm"/>
            <a:tailEnd type="none" w="sm" len="sm"/>
          </a:ln>
        </p:spPr>
      </p:cxnSp>
      <p:sp>
        <p:nvSpPr>
          <p:cNvPr id="234" name="Google Shape;234;p26"/>
          <p:cNvSpPr txBox="1">
            <a:spLocks noGrp="1"/>
          </p:cNvSpPr>
          <p:nvPr>
            <p:ph type="title"/>
          </p:nvPr>
        </p:nvSpPr>
        <p:spPr>
          <a:xfrm>
            <a:off x="1176866" y="915337"/>
            <a:ext cx="6798734" cy="1303867"/>
          </a:xfrm>
          <a:prstGeom prst="rect">
            <a:avLst/>
          </a:prstGeom>
          <a:noFill/>
          <a:ln>
            <a:noFill/>
          </a:ln>
        </p:spPr>
        <p:txBody>
          <a:bodyPr spcFirstLastPara="1" wrap="square" lIns="91425" tIns="45700" rIns="91425" bIns="45700" anchor="ctr" anchorCtr="0">
            <a:normAutofit/>
          </a:bodyPr>
          <a:lstStyle>
            <a:lvl1pPr lvl="0" algn="ctr" rtl="1">
              <a:spcBef>
                <a:spcPts val="0"/>
              </a:spcBef>
              <a:spcAft>
                <a:spcPts val="0"/>
              </a:spcAft>
              <a:buClr>
                <a:srgbClr val="262626"/>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235" name="Google Shape;235;p26"/>
          <p:cNvSpPr txBox="1">
            <a:spLocks noGrp="1"/>
          </p:cNvSpPr>
          <p:nvPr>
            <p:ph type="body" idx="1"/>
          </p:nvPr>
        </p:nvSpPr>
        <p:spPr>
          <a:xfrm>
            <a:off x="1176865" y="2490135"/>
            <a:ext cx="6798736" cy="3444997"/>
          </a:xfrm>
          <a:prstGeom prst="rect">
            <a:avLst/>
          </a:prstGeom>
          <a:noFill/>
          <a:ln>
            <a:noFill/>
          </a:ln>
        </p:spPr>
        <p:txBody>
          <a:bodyPr spcFirstLastPara="1" wrap="square" lIns="91425" tIns="45700" rIns="91425" bIns="45700" anchor="t" anchorCtr="0">
            <a:normAutofit/>
          </a:bodyPr>
          <a:lstStyle>
            <a:lvl1pPr marL="457200" lvl="0" indent="-360045" algn="r" rtl="1">
              <a:spcBef>
                <a:spcPts val="360"/>
              </a:spcBef>
              <a:spcAft>
                <a:spcPts val="0"/>
              </a:spcAft>
              <a:buSzPts val="2070"/>
              <a:buChar char="•"/>
              <a:defRPr/>
            </a:lvl1pPr>
            <a:lvl2pPr marL="914400" lvl="1" indent="-360044" algn="r" rtl="1">
              <a:spcBef>
                <a:spcPts val="600"/>
              </a:spcBef>
              <a:spcAft>
                <a:spcPts val="0"/>
              </a:spcAft>
              <a:buSzPts val="2070"/>
              <a:buChar char="•"/>
              <a:defRPr/>
            </a:lvl2pPr>
            <a:lvl3pPr marL="1371600" lvl="2" indent="-360044" algn="r" rtl="1">
              <a:spcBef>
                <a:spcPts val="600"/>
              </a:spcBef>
              <a:spcAft>
                <a:spcPts val="0"/>
              </a:spcAft>
              <a:buSzPts val="2070"/>
              <a:buChar char="•"/>
              <a:defRPr/>
            </a:lvl3pPr>
            <a:lvl4pPr marL="1828800" lvl="3" indent="-360044" algn="r" rtl="1">
              <a:spcBef>
                <a:spcPts val="600"/>
              </a:spcBef>
              <a:spcAft>
                <a:spcPts val="0"/>
              </a:spcAft>
              <a:buSzPts val="2070"/>
              <a:buChar char="•"/>
              <a:defRPr/>
            </a:lvl4pPr>
            <a:lvl5pPr marL="2286000" lvl="4" indent="-360045" algn="r" rtl="1">
              <a:spcBef>
                <a:spcPts val="600"/>
              </a:spcBef>
              <a:spcAft>
                <a:spcPts val="0"/>
              </a:spcAft>
              <a:buSzPts val="2070"/>
              <a:buChar char="•"/>
              <a:defRPr/>
            </a:lvl5pPr>
            <a:lvl6pPr marL="2743200" lvl="5" indent="-360045" algn="r" rtl="1">
              <a:spcBef>
                <a:spcPts val="600"/>
              </a:spcBef>
              <a:spcAft>
                <a:spcPts val="0"/>
              </a:spcAft>
              <a:buSzPts val="2070"/>
              <a:buChar char="•"/>
              <a:defRPr/>
            </a:lvl6pPr>
            <a:lvl7pPr marL="3200400" lvl="6" indent="-360045" algn="r" rtl="1">
              <a:spcBef>
                <a:spcPts val="600"/>
              </a:spcBef>
              <a:spcAft>
                <a:spcPts val="0"/>
              </a:spcAft>
              <a:buSzPts val="2070"/>
              <a:buChar char="•"/>
              <a:defRPr/>
            </a:lvl7pPr>
            <a:lvl8pPr marL="3657600" lvl="7" indent="-360045" algn="r" rtl="1">
              <a:spcBef>
                <a:spcPts val="600"/>
              </a:spcBef>
              <a:spcAft>
                <a:spcPts val="0"/>
              </a:spcAft>
              <a:buSzPts val="2070"/>
              <a:buChar char="•"/>
              <a:defRPr/>
            </a:lvl8pPr>
            <a:lvl9pPr marL="4114800" lvl="8" indent="-360045" algn="r" rtl="1">
              <a:spcBef>
                <a:spcPts val="600"/>
              </a:spcBef>
              <a:spcAft>
                <a:spcPts val="600"/>
              </a:spcAft>
              <a:buSzPts val="2070"/>
              <a:buChar char="•"/>
              <a:defRPr/>
            </a:lvl9pPr>
          </a:lstStyle>
          <a:p>
            <a:endParaRPr/>
          </a:p>
        </p:txBody>
      </p:sp>
      <p:sp>
        <p:nvSpPr>
          <p:cNvPr id="236" name="Google Shape;236;p26"/>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37" name="Google Shape;237;p26"/>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38" name="Google Shape;238;p26"/>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rtl="1">
              <a:spcBef>
                <a:spcPts val="0"/>
              </a:spcBef>
              <a:buNone/>
              <a:defRPr/>
            </a:lvl1pPr>
            <a:lvl2pPr marL="0" lvl="1" indent="0" algn="r" rtl="1">
              <a:spcBef>
                <a:spcPts val="0"/>
              </a:spcBef>
              <a:buNone/>
              <a:defRPr/>
            </a:lvl2pPr>
            <a:lvl3pPr marL="0" lvl="2" indent="0" algn="r" rtl="1">
              <a:spcBef>
                <a:spcPts val="0"/>
              </a:spcBef>
              <a:buNone/>
              <a:defRPr/>
            </a:lvl3pPr>
            <a:lvl4pPr marL="0" lvl="3" indent="0" algn="r" rtl="1">
              <a:spcBef>
                <a:spcPts val="0"/>
              </a:spcBef>
              <a:buNone/>
              <a:defRPr/>
            </a:lvl4pPr>
            <a:lvl5pPr marL="0" lvl="4" indent="0" algn="r" rtl="1">
              <a:spcBef>
                <a:spcPts val="0"/>
              </a:spcBef>
              <a:buNone/>
              <a:defRPr/>
            </a:lvl5pPr>
            <a:lvl6pPr marL="0" lvl="5" indent="0" algn="r" rtl="1">
              <a:spcBef>
                <a:spcPts val="0"/>
              </a:spcBef>
              <a:buNone/>
              <a:defRPr/>
            </a:lvl6pPr>
            <a:lvl7pPr marL="0" lvl="6" indent="0" algn="r" rtl="1">
              <a:spcBef>
                <a:spcPts val="0"/>
              </a:spcBef>
              <a:buNone/>
              <a:defRPr/>
            </a:lvl7pPr>
            <a:lvl8pPr marL="0" lvl="7" indent="0" algn="r" rtl="1">
              <a:spcBef>
                <a:spcPts val="0"/>
              </a:spcBef>
              <a:buNone/>
              <a:defRPr/>
            </a:lvl8pPr>
            <a:lvl9pPr marL="0" lvl="8" indent="0" algn="r" rtl="1">
              <a:spcBef>
                <a:spcPts val="0"/>
              </a:spcBef>
              <a:buNone/>
              <a:defRPr/>
            </a:lvl9pPr>
          </a:lstStyle>
          <a:p>
            <a:pPr marL="0" lvl="0" indent="0" algn="r"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_عنوان ومحتوى">
  <p:cSld name="1_عنوان ومحتوى">
    <p:spTree>
      <p:nvGrpSpPr>
        <p:cNvPr id="1" name="Shape 239"/>
        <p:cNvGrpSpPr/>
        <p:nvPr/>
      </p:nvGrpSpPr>
      <p:grpSpPr>
        <a:xfrm>
          <a:off x="0" y="0"/>
          <a:ext cx="0" cy="0"/>
          <a:chOff x="0" y="0"/>
          <a:chExt cx="0" cy="0"/>
        </a:xfrm>
      </p:grpSpPr>
      <p:sp>
        <p:nvSpPr>
          <p:cNvPr id="240" name="Google Shape;240;p27"/>
          <p:cNvSpPr txBox="1">
            <a:spLocks noGrp="1"/>
          </p:cNvSpPr>
          <p:nvPr>
            <p:ph type="title"/>
          </p:nvPr>
        </p:nvSpPr>
        <p:spPr>
          <a:xfrm>
            <a:off x="609600" y="274638"/>
            <a:ext cx="7924800" cy="1143000"/>
          </a:xfrm>
          <a:prstGeom prst="rect">
            <a:avLst/>
          </a:prstGeom>
          <a:noFill/>
          <a:ln>
            <a:noFill/>
          </a:ln>
        </p:spPr>
        <p:txBody>
          <a:bodyPr spcFirstLastPara="1" wrap="square" lIns="91425" tIns="45700" rIns="91425" bIns="45700" anchor="ctr" anchorCtr="0">
            <a:normAutofit/>
          </a:bodyPr>
          <a:lstStyle>
            <a:lvl1pPr lvl="0" algn="ctr" rtl="1">
              <a:spcBef>
                <a:spcPts val="0"/>
              </a:spcBef>
              <a:spcAft>
                <a:spcPts val="0"/>
              </a:spcAft>
              <a:buClr>
                <a:srgbClr val="262626"/>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241" name="Google Shape;241;p27"/>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42" name="Google Shape;242;p27"/>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43" name="Google Shape;243;p27"/>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rtl="1">
              <a:spcBef>
                <a:spcPts val="0"/>
              </a:spcBef>
              <a:buNone/>
              <a:defRPr/>
            </a:lvl1pPr>
            <a:lvl2pPr marL="0" lvl="1" indent="0" algn="r" rtl="1">
              <a:spcBef>
                <a:spcPts val="0"/>
              </a:spcBef>
              <a:buNone/>
              <a:defRPr/>
            </a:lvl2pPr>
            <a:lvl3pPr marL="0" lvl="2" indent="0" algn="r" rtl="1">
              <a:spcBef>
                <a:spcPts val="0"/>
              </a:spcBef>
              <a:buNone/>
              <a:defRPr/>
            </a:lvl3pPr>
            <a:lvl4pPr marL="0" lvl="3" indent="0" algn="r" rtl="1">
              <a:spcBef>
                <a:spcPts val="0"/>
              </a:spcBef>
              <a:buNone/>
              <a:defRPr/>
            </a:lvl4pPr>
            <a:lvl5pPr marL="0" lvl="4" indent="0" algn="r" rtl="1">
              <a:spcBef>
                <a:spcPts val="0"/>
              </a:spcBef>
              <a:buNone/>
              <a:defRPr/>
            </a:lvl5pPr>
            <a:lvl6pPr marL="0" lvl="5" indent="0" algn="r" rtl="1">
              <a:spcBef>
                <a:spcPts val="0"/>
              </a:spcBef>
              <a:buNone/>
              <a:defRPr/>
            </a:lvl6pPr>
            <a:lvl7pPr marL="0" lvl="6" indent="0" algn="r" rtl="1">
              <a:spcBef>
                <a:spcPts val="0"/>
              </a:spcBef>
              <a:buNone/>
              <a:defRPr/>
            </a:lvl7pPr>
            <a:lvl8pPr marL="0" lvl="7" indent="0" algn="r" rtl="1">
              <a:spcBef>
                <a:spcPts val="0"/>
              </a:spcBef>
              <a:buNone/>
              <a:defRPr/>
            </a:lvl8pPr>
            <a:lvl9pPr marL="0" lvl="8" indent="0" algn="r" rtl="1">
              <a:spcBef>
                <a:spcPts val="0"/>
              </a:spcBef>
              <a:buNone/>
              <a:defRPr/>
            </a:lvl9pPr>
          </a:lstStyle>
          <a:p>
            <a:pPr marL="0" lvl="0" indent="0" algn="r" rtl="1">
              <a:spcBef>
                <a:spcPts val="0"/>
              </a:spcBef>
              <a:spcAft>
                <a:spcPts val="0"/>
              </a:spcAft>
              <a:buNone/>
            </a:pPr>
            <a:fld id="{00000000-1234-1234-1234-123412341234}" type="slidenum">
              <a:rPr lang="ar-SA"/>
              <a:t>‹#›</a:t>
            </a:fld>
            <a:endParaRPr/>
          </a:p>
        </p:txBody>
      </p:sp>
      <p:sp>
        <p:nvSpPr>
          <p:cNvPr id="244" name="Google Shape;244;p27"/>
          <p:cNvSpPr txBox="1">
            <a:spLocks noGrp="1"/>
          </p:cNvSpPr>
          <p:nvPr>
            <p:ph type="body" idx="1"/>
          </p:nvPr>
        </p:nvSpPr>
        <p:spPr>
          <a:xfrm>
            <a:off x="609600" y="1600200"/>
            <a:ext cx="7924800" cy="4114800"/>
          </a:xfrm>
          <a:prstGeom prst="rect">
            <a:avLst/>
          </a:prstGeom>
          <a:noFill/>
          <a:ln>
            <a:noFill/>
          </a:ln>
        </p:spPr>
        <p:txBody>
          <a:bodyPr spcFirstLastPara="1" wrap="square" lIns="91425" tIns="45700" rIns="91425" bIns="45700" anchor="t" anchorCtr="0">
            <a:normAutofit/>
          </a:bodyPr>
          <a:lstStyle>
            <a:lvl1pPr marL="457200" lvl="0" indent="-360045" algn="r" rtl="1">
              <a:spcBef>
                <a:spcPts val="360"/>
              </a:spcBef>
              <a:spcAft>
                <a:spcPts val="0"/>
              </a:spcAft>
              <a:buSzPts val="2070"/>
              <a:buChar char="•"/>
              <a:defRPr/>
            </a:lvl1pPr>
            <a:lvl2pPr marL="914400" lvl="1" indent="-360044" algn="r" rtl="1">
              <a:spcBef>
                <a:spcPts val="600"/>
              </a:spcBef>
              <a:spcAft>
                <a:spcPts val="0"/>
              </a:spcAft>
              <a:buSzPts val="2070"/>
              <a:buChar char="•"/>
              <a:defRPr/>
            </a:lvl2pPr>
            <a:lvl3pPr marL="1371600" lvl="2" indent="-360044" algn="r" rtl="1">
              <a:spcBef>
                <a:spcPts val="600"/>
              </a:spcBef>
              <a:spcAft>
                <a:spcPts val="0"/>
              </a:spcAft>
              <a:buSzPts val="2070"/>
              <a:buChar char="•"/>
              <a:defRPr/>
            </a:lvl3pPr>
            <a:lvl4pPr marL="1828800" lvl="3" indent="-360044" algn="r" rtl="1">
              <a:spcBef>
                <a:spcPts val="600"/>
              </a:spcBef>
              <a:spcAft>
                <a:spcPts val="0"/>
              </a:spcAft>
              <a:buSzPts val="2070"/>
              <a:buChar char="•"/>
              <a:defRPr/>
            </a:lvl4pPr>
            <a:lvl5pPr marL="2286000" lvl="4" indent="-360045" algn="r" rtl="1">
              <a:spcBef>
                <a:spcPts val="600"/>
              </a:spcBef>
              <a:spcAft>
                <a:spcPts val="0"/>
              </a:spcAft>
              <a:buSzPts val="2070"/>
              <a:buChar char="•"/>
              <a:defRPr/>
            </a:lvl5pPr>
            <a:lvl6pPr marL="2743200" lvl="5" indent="-360045" algn="r" rtl="1">
              <a:spcBef>
                <a:spcPts val="600"/>
              </a:spcBef>
              <a:spcAft>
                <a:spcPts val="0"/>
              </a:spcAft>
              <a:buSzPts val="2070"/>
              <a:buChar char="•"/>
              <a:defRPr/>
            </a:lvl6pPr>
            <a:lvl7pPr marL="3200400" lvl="6" indent="-360045" algn="r" rtl="1">
              <a:spcBef>
                <a:spcPts val="600"/>
              </a:spcBef>
              <a:spcAft>
                <a:spcPts val="0"/>
              </a:spcAft>
              <a:buSzPts val="2070"/>
              <a:buChar char="•"/>
              <a:defRPr/>
            </a:lvl7pPr>
            <a:lvl8pPr marL="3657600" lvl="7" indent="-360045" algn="r" rtl="1">
              <a:spcBef>
                <a:spcPts val="600"/>
              </a:spcBef>
              <a:spcAft>
                <a:spcPts val="0"/>
              </a:spcAft>
              <a:buSzPts val="2070"/>
              <a:buChar char="•"/>
              <a:defRPr/>
            </a:lvl8pPr>
            <a:lvl9pPr marL="4114800" lvl="8" indent="-360045" algn="r" rtl="1">
              <a:spcBef>
                <a:spcPts val="600"/>
              </a:spcBef>
              <a:spcAft>
                <a:spcPts val="600"/>
              </a:spcAft>
              <a:buSzPts val="2070"/>
              <a:buChar char="•"/>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عنوان المقطع" type="secHead">
  <p:cSld name="SECTION_HEADER">
    <p:spTree>
      <p:nvGrpSpPr>
        <p:cNvPr id="1" name="Shape 245"/>
        <p:cNvGrpSpPr/>
        <p:nvPr/>
      </p:nvGrpSpPr>
      <p:grpSpPr>
        <a:xfrm>
          <a:off x="0" y="0"/>
          <a:ext cx="0" cy="0"/>
          <a:chOff x="0" y="0"/>
          <a:chExt cx="0" cy="0"/>
        </a:xfrm>
      </p:grpSpPr>
      <p:sp>
        <p:nvSpPr>
          <p:cNvPr id="246" name="Google Shape;246;p43"/>
          <p:cNvSpPr txBox="1">
            <a:spLocks noGrp="1"/>
          </p:cNvSpPr>
          <p:nvPr>
            <p:ph type="title"/>
          </p:nvPr>
        </p:nvSpPr>
        <p:spPr>
          <a:xfrm>
            <a:off x="1278465" y="1641413"/>
            <a:ext cx="6595534" cy="1822514"/>
          </a:xfrm>
          <a:prstGeom prst="rect">
            <a:avLst/>
          </a:prstGeom>
          <a:noFill/>
          <a:ln>
            <a:noFill/>
          </a:ln>
        </p:spPr>
        <p:txBody>
          <a:bodyPr spcFirstLastPara="1" wrap="square" lIns="91425" tIns="45700" rIns="91425" bIns="45700" anchor="b" anchorCtr="0">
            <a:normAutofit/>
          </a:bodyPr>
          <a:lstStyle>
            <a:lvl1pPr lvl="0" algn="ctr" rtl="1">
              <a:spcBef>
                <a:spcPts val="0"/>
              </a:spcBef>
              <a:spcAft>
                <a:spcPts val="0"/>
              </a:spcAft>
              <a:buClr>
                <a:srgbClr val="262626"/>
              </a:buClr>
              <a:buSzPts val="4000"/>
              <a:buFont typeface="Garamond"/>
              <a:buNone/>
              <a:defRPr sz="40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247" name="Google Shape;247;p43"/>
          <p:cNvSpPr txBox="1">
            <a:spLocks noGrp="1"/>
          </p:cNvSpPr>
          <p:nvPr>
            <p:ph type="body" idx="1"/>
          </p:nvPr>
        </p:nvSpPr>
        <p:spPr>
          <a:xfrm>
            <a:off x="1278465" y="3734859"/>
            <a:ext cx="6595534" cy="1090015"/>
          </a:xfrm>
          <a:prstGeom prst="rect">
            <a:avLst/>
          </a:prstGeom>
          <a:noFill/>
          <a:ln>
            <a:noFill/>
          </a:ln>
        </p:spPr>
        <p:txBody>
          <a:bodyPr spcFirstLastPara="1" wrap="square" lIns="91425" tIns="45700" rIns="91425" bIns="45700" anchor="t" anchorCtr="0">
            <a:normAutofit/>
          </a:bodyPr>
          <a:lstStyle>
            <a:lvl1pPr marL="457200" lvl="0" indent="-228600" algn="ctr" rtl="1">
              <a:spcBef>
                <a:spcPts val="480"/>
              </a:spcBef>
              <a:spcAft>
                <a:spcPts val="0"/>
              </a:spcAft>
              <a:buSzPts val="2760"/>
              <a:buNone/>
              <a:defRPr sz="2400">
                <a:solidFill>
                  <a:schemeClr val="dk1"/>
                </a:solidFill>
              </a:defRPr>
            </a:lvl1pPr>
            <a:lvl2pPr marL="914400" lvl="1" indent="-228600" algn="r" rtl="1">
              <a:spcBef>
                <a:spcPts val="600"/>
              </a:spcBef>
              <a:spcAft>
                <a:spcPts val="0"/>
              </a:spcAft>
              <a:buSzPts val="2070"/>
              <a:buNone/>
              <a:defRPr sz="1800">
                <a:solidFill>
                  <a:srgbClr val="888888"/>
                </a:solidFill>
              </a:defRPr>
            </a:lvl2pPr>
            <a:lvl3pPr marL="1371600" lvl="2" indent="-228600" algn="r" rtl="1">
              <a:spcBef>
                <a:spcPts val="600"/>
              </a:spcBef>
              <a:spcAft>
                <a:spcPts val="0"/>
              </a:spcAft>
              <a:buSzPts val="1840"/>
              <a:buNone/>
              <a:defRPr sz="1600">
                <a:solidFill>
                  <a:srgbClr val="888888"/>
                </a:solidFill>
              </a:defRPr>
            </a:lvl3pPr>
            <a:lvl4pPr marL="1828800" lvl="3" indent="-228600" algn="r" rtl="1">
              <a:spcBef>
                <a:spcPts val="600"/>
              </a:spcBef>
              <a:spcAft>
                <a:spcPts val="0"/>
              </a:spcAft>
              <a:buSzPts val="1610"/>
              <a:buNone/>
              <a:defRPr sz="1400">
                <a:solidFill>
                  <a:srgbClr val="888888"/>
                </a:solidFill>
              </a:defRPr>
            </a:lvl4pPr>
            <a:lvl5pPr marL="2286000" lvl="4" indent="-228600" algn="r" rtl="1">
              <a:spcBef>
                <a:spcPts val="600"/>
              </a:spcBef>
              <a:spcAft>
                <a:spcPts val="0"/>
              </a:spcAft>
              <a:buSzPts val="1610"/>
              <a:buNone/>
              <a:defRPr sz="1400">
                <a:solidFill>
                  <a:srgbClr val="888888"/>
                </a:solidFill>
              </a:defRPr>
            </a:lvl5pPr>
            <a:lvl6pPr marL="2743200" lvl="5" indent="-228600" algn="r" rtl="1">
              <a:spcBef>
                <a:spcPts val="600"/>
              </a:spcBef>
              <a:spcAft>
                <a:spcPts val="0"/>
              </a:spcAft>
              <a:buSzPts val="1610"/>
              <a:buNone/>
              <a:defRPr sz="1400">
                <a:solidFill>
                  <a:srgbClr val="888888"/>
                </a:solidFill>
              </a:defRPr>
            </a:lvl6pPr>
            <a:lvl7pPr marL="3200400" lvl="6" indent="-228600" algn="r" rtl="1">
              <a:spcBef>
                <a:spcPts val="600"/>
              </a:spcBef>
              <a:spcAft>
                <a:spcPts val="0"/>
              </a:spcAft>
              <a:buSzPts val="1610"/>
              <a:buNone/>
              <a:defRPr sz="1400">
                <a:solidFill>
                  <a:srgbClr val="888888"/>
                </a:solidFill>
              </a:defRPr>
            </a:lvl7pPr>
            <a:lvl8pPr marL="3657600" lvl="7" indent="-228600" algn="r" rtl="1">
              <a:spcBef>
                <a:spcPts val="600"/>
              </a:spcBef>
              <a:spcAft>
                <a:spcPts val="0"/>
              </a:spcAft>
              <a:buSzPts val="1610"/>
              <a:buNone/>
              <a:defRPr sz="1400">
                <a:solidFill>
                  <a:srgbClr val="888888"/>
                </a:solidFill>
              </a:defRPr>
            </a:lvl8pPr>
            <a:lvl9pPr marL="4114800" lvl="8" indent="-228600" algn="r" rtl="1">
              <a:spcBef>
                <a:spcPts val="600"/>
              </a:spcBef>
              <a:spcAft>
                <a:spcPts val="600"/>
              </a:spcAft>
              <a:buSzPts val="1610"/>
              <a:buNone/>
              <a:defRPr sz="1400">
                <a:solidFill>
                  <a:srgbClr val="888888"/>
                </a:solidFill>
              </a:defRPr>
            </a:lvl9pPr>
          </a:lstStyle>
          <a:p>
            <a:endParaRPr/>
          </a:p>
        </p:txBody>
      </p:sp>
      <p:sp>
        <p:nvSpPr>
          <p:cNvPr id="248" name="Google Shape;248;p43"/>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49" name="Google Shape;249;p43"/>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50" name="Google Shape;250;p43"/>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rtl="1">
              <a:spcBef>
                <a:spcPts val="0"/>
              </a:spcBef>
              <a:buNone/>
              <a:defRPr/>
            </a:lvl1pPr>
            <a:lvl2pPr marL="0" lvl="1" indent="0" algn="r" rtl="1">
              <a:spcBef>
                <a:spcPts val="0"/>
              </a:spcBef>
              <a:buNone/>
              <a:defRPr/>
            </a:lvl2pPr>
            <a:lvl3pPr marL="0" lvl="2" indent="0" algn="r" rtl="1">
              <a:spcBef>
                <a:spcPts val="0"/>
              </a:spcBef>
              <a:buNone/>
              <a:defRPr/>
            </a:lvl3pPr>
            <a:lvl4pPr marL="0" lvl="3" indent="0" algn="r" rtl="1">
              <a:spcBef>
                <a:spcPts val="0"/>
              </a:spcBef>
              <a:buNone/>
              <a:defRPr/>
            </a:lvl4pPr>
            <a:lvl5pPr marL="0" lvl="4" indent="0" algn="r" rtl="1">
              <a:spcBef>
                <a:spcPts val="0"/>
              </a:spcBef>
              <a:buNone/>
              <a:defRPr/>
            </a:lvl5pPr>
            <a:lvl6pPr marL="0" lvl="5" indent="0" algn="r" rtl="1">
              <a:spcBef>
                <a:spcPts val="0"/>
              </a:spcBef>
              <a:buNone/>
              <a:defRPr/>
            </a:lvl6pPr>
            <a:lvl7pPr marL="0" lvl="6" indent="0" algn="r" rtl="1">
              <a:spcBef>
                <a:spcPts val="0"/>
              </a:spcBef>
              <a:buNone/>
              <a:defRPr/>
            </a:lvl7pPr>
            <a:lvl8pPr marL="0" lvl="7" indent="0" algn="r" rtl="1">
              <a:spcBef>
                <a:spcPts val="0"/>
              </a:spcBef>
              <a:buNone/>
              <a:defRPr/>
            </a:lvl8pPr>
            <a:lvl9pPr marL="0" lvl="8" indent="0" algn="r" rtl="1">
              <a:spcBef>
                <a:spcPts val="0"/>
              </a:spcBef>
              <a:buNone/>
              <a:defRPr/>
            </a:lvl9pPr>
          </a:lstStyle>
          <a:p>
            <a:pPr marL="0" lvl="0" indent="0" algn="r" rtl="1">
              <a:spcBef>
                <a:spcPts val="0"/>
              </a:spcBef>
              <a:spcAft>
                <a:spcPts val="0"/>
              </a:spcAft>
              <a:buNone/>
            </a:pPr>
            <a:fld id="{00000000-1234-1234-1234-123412341234}" type="slidenum">
              <a:rPr lang="ar-SA"/>
              <a:t>‹#›</a:t>
            </a:fld>
            <a:endParaRPr/>
          </a:p>
        </p:txBody>
      </p:sp>
      <p:cxnSp>
        <p:nvCxnSpPr>
          <p:cNvPr id="251" name="Google Shape;251;p43"/>
          <p:cNvCxnSpPr/>
          <p:nvPr/>
        </p:nvCxnSpPr>
        <p:spPr>
          <a:xfrm>
            <a:off x="1278466" y="3599392"/>
            <a:ext cx="6595533"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محتويان" type="twoObj">
  <p:cSld name="TWO_OBJECTS">
    <p:spTree>
      <p:nvGrpSpPr>
        <p:cNvPr id="1" name="Shape 252"/>
        <p:cNvGrpSpPr/>
        <p:nvPr/>
      </p:nvGrpSpPr>
      <p:grpSpPr>
        <a:xfrm>
          <a:off x="0" y="0"/>
          <a:ext cx="0" cy="0"/>
          <a:chOff x="0" y="0"/>
          <a:chExt cx="0" cy="0"/>
        </a:xfrm>
      </p:grpSpPr>
      <p:cxnSp>
        <p:nvCxnSpPr>
          <p:cNvPr id="253" name="Google Shape;253;p44"/>
          <p:cNvCxnSpPr/>
          <p:nvPr/>
        </p:nvCxnSpPr>
        <p:spPr>
          <a:xfrm>
            <a:off x="1278465" y="2356260"/>
            <a:ext cx="6595534" cy="0"/>
          </a:xfrm>
          <a:prstGeom prst="straightConnector1">
            <a:avLst/>
          </a:prstGeom>
          <a:noFill/>
          <a:ln w="15875" cap="flat" cmpd="sng">
            <a:solidFill>
              <a:schemeClr val="accent1"/>
            </a:solidFill>
            <a:prstDash val="solid"/>
            <a:round/>
            <a:headEnd type="none" w="sm" len="sm"/>
            <a:tailEnd type="none" w="sm" len="sm"/>
          </a:ln>
        </p:spPr>
      </p:cxnSp>
      <p:sp>
        <p:nvSpPr>
          <p:cNvPr id="254" name="Google Shape;254;p44"/>
          <p:cNvSpPr txBox="1">
            <a:spLocks noGrp="1"/>
          </p:cNvSpPr>
          <p:nvPr>
            <p:ph type="title"/>
          </p:nvPr>
        </p:nvSpPr>
        <p:spPr>
          <a:xfrm>
            <a:off x="1176866" y="915337"/>
            <a:ext cx="6798734" cy="1303867"/>
          </a:xfrm>
          <a:prstGeom prst="rect">
            <a:avLst/>
          </a:prstGeom>
          <a:noFill/>
          <a:ln>
            <a:noFill/>
          </a:ln>
        </p:spPr>
        <p:txBody>
          <a:bodyPr spcFirstLastPara="1" wrap="square" lIns="91425" tIns="45700" rIns="91425" bIns="45700" anchor="ctr" anchorCtr="0">
            <a:normAutofit/>
          </a:bodyPr>
          <a:lstStyle>
            <a:lvl1pPr lvl="0" algn="ctr" rtl="1">
              <a:spcBef>
                <a:spcPts val="0"/>
              </a:spcBef>
              <a:spcAft>
                <a:spcPts val="0"/>
              </a:spcAft>
              <a:buClr>
                <a:srgbClr val="262626"/>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255" name="Google Shape;255;p44"/>
          <p:cNvSpPr txBox="1">
            <a:spLocks noGrp="1"/>
          </p:cNvSpPr>
          <p:nvPr>
            <p:ph type="body" idx="1"/>
          </p:nvPr>
        </p:nvSpPr>
        <p:spPr>
          <a:xfrm>
            <a:off x="1176866" y="2487168"/>
            <a:ext cx="3337560" cy="3447288"/>
          </a:xfrm>
          <a:prstGeom prst="rect">
            <a:avLst/>
          </a:prstGeom>
          <a:noFill/>
          <a:ln>
            <a:noFill/>
          </a:ln>
        </p:spPr>
        <p:txBody>
          <a:bodyPr spcFirstLastPara="1" wrap="square" lIns="91425" tIns="45700" rIns="91425" bIns="45700" anchor="t" anchorCtr="0">
            <a:normAutofit/>
          </a:bodyPr>
          <a:lstStyle>
            <a:lvl1pPr marL="457200" lvl="0" indent="-360045" algn="r" rtl="1">
              <a:spcBef>
                <a:spcPts val="360"/>
              </a:spcBef>
              <a:spcAft>
                <a:spcPts val="0"/>
              </a:spcAft>
              <a:buSzPts val="2070"/>
              <a:buChar char="•"/>
              <a:defRPr/>
            </a:lvl1pPr>
            <a:lvl2pPr marL="914400" lvl="1" indent="-360044" algn="r" rtl="1">
              <a:spcBef>
                <a:spcPts val="600"/>
              </a:spcBef>
              <a:spcAft>
                <a:spcPts val="0"/>
              </a:spcAft>
              <a:buSzPts val="2070"/>
              <a:buChar char="•"/>
              <a:defRPr/>
            </a:lvl2pPr>
            <a:lvl3pPr marL="1371600" lvl="2" indent="-360044" algn="r" rtl="1">
              <a:spcBef>
                <a:spcPts val="600"/>
              </a:spcBef>
              <a:spcAft>
                <a:spcPts val="0"/>
              </a:spcAft>
              <a:buSzPts val="2070"/>
              <a:buChar char="•"/>
              <a:defRPr/>
            </a:lvl3pPr>
            <a:lvl4pPr marL="1828800" lvl="3" indent="-360044" algn="r" rtl="1">
              <a:spcBef>
                <a:spcPts val="600"/>
              </a:spcBef>
              <a:spcAft>
                <a:spcPts val="0"/>
              </a:spcAft>
              <a:buSzPts val="2070"/>
              <a:buChar char="•"/>
              <a:defRPr/>
            </a:lvl4pPr>
            <a:lvl5pPr marL="2286000" lvl="4" indent="-360045" algn="r" rtl="1">
              <a:spcBef>
                <a:spcPts val="600"/>
              </a:spcBef>
              <a:spcAft>
                <a:spcPts val="0"/>
              </a:spcAft>
              <a:buSzPts val="2070"/>
              <a:buChar char="•"/>
              <a:defRPr/>
            </a:lvl5pPr>
            <a:lvl6pPr marL="2743200" lvl="5" indent="-360045" algn="r" rtl="1">
              <a:spcBef>
                <a:spcPts val="600"/>
              </a:spcBef>
              <a:spcAft>
                <a:spcPts val="0"/>
              </a:spcAft>
              <a:buSzPts val="2070"/>
              <a:buChar char="•"/>
              <a:defRPr/>
            </a:lvl6pPr>
            <a:lvl7pPr marL="3200400" lvl="6" indent="-360045" algn="r" rtl="1">
              <a:spcBef>
                <a:spcPts val="600"/>
              </a:spcBef>
              <a:spcAft>
                <a:spcPts val="0"/>
              </a:spcAft>
              <a:buSzPts val="2070"/>
              <a:buChar char="•"/>
              <a:defRPr/>
            </a:lvl7pPr>
            <a:lvl8pPr marL="3657600" lvl="7" indent="-360045" algn="r" rtl="1">
              <a:spcBef>
                <a:spcPts val="600"/>
              </a:spcBef>
              <a:spcAft>
                <a:spcPts val="0"/>
              </a:spcAft>
              <a:buSzPts val="2070"/>
              <a:buChar char="•"/>
              <a:defRPr/>
            </a:lvl8pPr>
            <a:lvl9pPr marL="4114800" lvl="8" indent="-360045" algn="r" rtl="1">
              <a:spcBef>
                <a:spcPts val="600"/>
              </a:spcBef>
              <a:spcAft>
                <a:spcPts val="600"/>
              </a:spcAft>
              <a:buSzPts val="2070"/>
              <a:buChar char="•"/>
              <a:defRPr/>
            </a:lvl9pPr>
          </a:lstStyle>
          <a:p>
            <a:endParaRPr/>
          </a:p>
        </p:txBody>
      </p:sp>
      <p:sp>
        <p:nvSpPr>
          <p:cNvPr id="256" name="Google Shape;256;p44"/>
          <p:cNvSpPr txBox="1">
            <a:spLocks noGrp="1"/>
          </p:cNvSpPr>
          <p:nvPr>
            <p:ph type="body" idx="2"/>
          </p:nvPr>
        </p:nvSpPr>
        <p:spPr>
          <a:xfrm>
            <a:off x="4645152" y="2487168"/>
            <a:ext cx="3337560" cy="3447288"/>
          </a:xfrm>
          <a:prstGeom prst="rect">
            <a:avLst/>
          </a:prstGeom>
          <a:noFill/>
          <a:ln>
            <a:noFill/>
          </a:ln>
        </p:spPr>
        <p:txBody>
          <a:bodyPr spcFirstLastPara="1" wrap="square" lIns="91425" tIns="45700" rIns="91425" bIns="45700" anchor="t" anchorCtr="0">
            <a:normAutofit/>
          </a:bodyPr>
          <a:lstStyle>
            <a:lvl1pPr marL="457200" lvl="0" indent="-360045" algn="r" rtl="1">
              <a:spcBef>
                <a:spcPts val="360"/>
              </a:spcBef>
              <a:spcAft>
                <a:spcPts val="0"/>
              </a:spcAft>
              <a:buSzPts val="2070"/>
              <a:buChar char="•"/>
              <a:defRPr/>
            </a:lvl1pPr>
            <a:lvl2pPr marL="914400" lvl="1" indent="-360044" algn="r" rtl="1">
              <a:spcBef>
                <a:spcPts val="600"/>
              </a:spcBef>
              <a:spcAft>
                <a:spcPts val="0"/>
              </a:spcAft>
              <a:buSzPts val="2070"/>
              <a:buChar char="•"/>
              <a:defRPr/>
            </a:lvl2pPr>
            <a:lvl3pPr marL="1371600" lvl="2" indent="-360044" algn="r" rtl="1">
              <a:spcBef>
                <a:spcPts val="600"/>
              </a:spcBef>
              <a:spcAft>
                <a:spcPts val="0"/>
              </a:spcAft>
              <a:buSzPts val="2070"/>
              <a:buChar char="•"/>
              <a:defRPr/>
            </a:lvl3pPr>
            <a:lvl4pPr marL="1828800" lvl="3" indent="-360044" algn="r" rtl="1">
              <a:spcBef>
                <a:spcPts val="600"/>
              </a:spcBef>
              <a:spcAft>
                <a:spcPts val="0"/>
              </a:spcAft>
              <a:buSzPts val="2070"/>
              <a:buChar char="•"/>
              <a:defRPr/>
            </a:lvl4pPr>
            <a:lvl5pPr marL="2286000" lvl="4" indent="-360045" algn="r" rtl="1">
              <a:spcBef>
                <a:spcPts val="600"/>
              </a:spcBef>
              <a:spcAft>
                <a:spcPts val="0"/>
              </a:spcAft>
              <a:buSzPts val="2070"/>
              <a:buChar char="•"/>
              <a:defRPr/>
            </a:lvl5pPr>
            <a:lvl6pPr marL="2743200" lvl="5" indent="-360045" algn="r" rtl="1">
              <a:spcBef>
                <a:spcPts val="600"/>
              </a:spcBef>
              <a:spcAft>
                <a:spcPts val="0"/>
              </a:spcAft>
              <a:buSzPts val="2070"/>
              <a:buChar char="•"/>
              <a:defRPr/>
            </a:lvl6pPr>
            <a:lvl7pPr marL="3200400" lvl="6" indent="-360045" algn="r" rtl="1">
              <a:spcBef>
                <a:spcPts val="600"/>
              </a:spcBef>
              <a:spcAft>
                <a:spcPts val="0"/>
              </a:spcAft>
              <a:buSzPts val="2070"/>
              <a:buChar char="•"/>
              <a:defRPr/>
            </a:lvl7pPr>
            <a:lvl8pPr marL="3657600" lvl="7" indent="-360045" algn="r" rtl="1">
              <a:spcBef>
                <a:spcPts val="600"/>
              </a:spcBef>
              <a:spcAft>
                <a:spcPts val="0"/>
              </a:spcAft>
              <a:buSzPts val="2070"/>
              <a:buChar char="•"/>
              <a:defRPr/>
            </a:lvl8pPr>
            <a:lvl9pPr marL="4114800" lvl="8" indent="-360045" algn="r" rtl="1">
              <a:spcBef>
                <a:spcPts val="600"/>
              </a:spcBef>
              <a:spcAft>
                <a:spcPts val="600"/>
              </a:spcAft>
              <a:buSzPts val="2070"/>
              <a:buChar char="•"/>
              <a:defRPr/>
            </a:lvl9pPr>
          </a:lstStyle>
          <a:p>
            <a:endParaRPr/>
          </a:p>
        </p:txBody>
      </p:sp>
      <p:sp>
        <p:nvSpPr>
          <p:cNvPr id="257" name="Google Shape;257;p44"/>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58" name="Google Shape;258;p44"/>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59" name="Google Shape;259;p44"/>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rtl="1">
              <a:spcBef>
                <a:spcPts val="0"/>
              </a:spcBef>
              <a:buNone/>
              <a:defRPr/>
            </a:lvl1pPr>
            <a:lvl2pPr marL="0" lvl="1" indent="0" algn="r" rtl="1">
              <a:spcBef>
                <a:spcPts val="0"/>
              </a:spcBef>
              <a:buNone/>
              <a:defRPr/>
            </a:lvl2pPr>
            <a:lvl3pPr marL="0" lvl="2" indent="0" algn="r" rtl="1">
              <a:spcBef>
                <a:spcPts val="0"/>
              </a:spcBef>
              <a:buNone/>
              <a:defRPr/>
            </a:lvl3pPr>
            <a:lvl4pPr marL="0" lvl="3" indent="0" algn="r" rtl="1">
              <a:spcBef>
                <a:spcPts val="0"/>
              </a:spcBef>
              <a:buNone/>
              <a:defRPr/>
            </a:lvl4pPr>
            <a:lvl5pPr marL="0" lvl="4" indent="0" algn="r" rtl="1">
              <a:spcBef>
                <a:spcPts val="0"/>
              </a:spcBef>
              <a:buNone/>
              <a:defRPr/>
            </a:lvl5pPr>
            <a:lvl6pPr marL="0" lvl="5" indent="0" algn="r" rtl="1">
              <a:spcBef>
                <a:spcPts val="0"/>
              </a:spcBef>
              <a:buNone/>
              <a:defRPr/>
            </a:lvl6pPr>
            <a:lvl7pPr marL="0" lvl="6" indent="0" algn="r" rtl="1">
              <a:spcBef>
                <a:spcPts val="0"/>
              </a:spcBef>
              <a:buNone/>
              <a:defRPr/>
            </a:lvl7pPr>
            <a:lvl8pPr marL="0" lvl="7" indent="0" algn="r" rtl="1">
              <a:spcBef>
                <a:spcPts val="0"/>
              </a:spcBef>
              <a:buNone/>
              <a:defRPr/>
            </a:lvl8pPr>
            <a:lvl9pPr marL="0" lvl="8" indent="0" algn="r" rtl="1">
              <a:spcBef>
                <a:spcPts val="0"/>
              </a:spcBef>
              <a:buNone/>
              <a:defRPr/>
            </a:lvl9pPr>
          </a:lstStyle>
          <a:p>
            <a:pPr marL="0" lvl="0" indent="0" algn="r"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مقارنة" type="twoTxTwoObj">
  <p:cSld name="TWO_OBJECTS_WITH_TEXT">
    <p:spTree>
      <p:nvGrpSpPr>
        <p:cNvPr id="1" name="Shape 260"/>
        <p:cNvGrpSpPr/>
        <p:nvPr/>
      </p:nvGrpSpPr>
      <p:grpSpPr>
        <a:xfrm>
          <a:off x="0" y="0"/>
          <a:ext cx="0" cy="0"/>
          <a:chOff x="0" y="0"/>
          <a:chExt cx="0" cy="0"/>
        </a:xfrm>
      </p:grpSpPr>
      <p:sp>
        <p:nvSpPr>
          <p:cNvPr id="261" name="Google Shape;261;p45"/>
          <p:cNvSpPr txBox="1">
            <a:spLocks noGrp="1"/>
          </p:cNvSpPr>
          <p:nvPr>
            <p:ph type="title"/>
          </p:nvPr>
        </p:nvSpPr>
        <p:spPr>
          <a:xfrm>
            <a:off x="1176866" y="915337"/>
            <a:ext cx="6798734" cy="1303867"/>
          </a:xfrm>
          <a:prstGeom prst="rect">
            <a:avLst/>
          </a:prstGeom>
          <a:noFill/>
          <a:ln>
            <a:noFill/>
          </a:ln>
        </p:spPr>
        <p:txBody>
          <a:bodyPr spcFirstLastPara="1" wrap="square" lIns="91425" tIns="45700" rIns="91425" bIns="45700" anchor="ctr" anchorCtr="0">
            <a:normAutofit/>
          </a:bodyPr>
          <a:lstStyle>
            <a:lvl1pPr lvl="0" algn="ctr" rtl="1">
              <a:spcBef>
                <a:spcPts val="0"/>
              </a:spcBef>
              <a:spcAft>
                <a:spcPts val="0"/>
              </a:spcAft>
              <a:buClr>
                <a:srgbClr val="262626"/>
              </a:buClr>
              <a:buSzPts val="4000"/>
              <a:buFont typeface="Garamond"/>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262" name="Google Shape;262;p45"/>
          <p:cNvSpPr txBox="1">
            <a:spLocks noGrp="1"/>
          </p:cNvSpPr>
          <p:nvPr>
            <p:ph type="body" idx="1"/>
          </p:nvPr>
        </p:nvSpPr>
        <p:spPr>
          <a:xfrm>
            <a:off x="1176868" y="2658533"/>
            <a:ext cx="3337560" cy="576262"/>
          </a:xfrm>
          <a:prstGeom prst="rect">
            <a:avLst/>
          </a:prstGeom>
          <a:noFill/>
          <a:ln>
            <a:noFill/>
          </a:ln>
        </p:spPr>
        <p:txBody>
          <a:bodyPr spcFirstLastPara="1" wrap="square" lIns="91425" tIns="45700" rIns="91425" bIns="45700" anchor="b" anchorCtr="0">
            <a:noAutofit/>
          </a:bodyPr>
          <a:lstStyle>
            <a:lvl1pPr marL="457200" lvl="0" indent="-228600" algn="r" rtl="1">
              <a:spcBef>
                <a:spcPts val="480"/>
              </a:spcBef>
              <a:spcAft>
                <a:spcPts val="0"/>
              </a:spcAft>
              <a:buSzPts val="2760"/>
              <a:buNone/>
              <a:defRPr sz="2400" b="0">
                <a:solidFill>
                  <a:schemeClr val="accent1"/>
                </a:solidFill>
              </a:defRPr>
            </a:lvl1pPr>
            <a:lvl2pPr marL="914400" lvl="1" indent="-228600" algn="r" rtl="1">
              <a:spcBef>
                <a:spcPts val="600"/>
              </a:spcBef>
              <a:spcAft>
                <a:spcPts val="0"/>
              </a:spcAft>
              <a:buSzPts val="2300"/>
              <a:buNone/>
              <a:defRPr sz="2000" b="1"/>
            </a:lvl2pPr>
            <a:lvl3pPr marL="1371600" lvl="2" indent="-228600" algn="r" rtl="1">
              <a:spcBef>
                <a:spcPts val="600"/>
              </a:spcBef>
              <a:spcAft>
                <a:spcPts val="0"/>
              </a:spcAft>
              <a:buSzPts val="2070"/>
              <a:buNone/>
              <a:defRPr sz="1800" b="1"/>
            </a:lvl3pPr>
            <a:lvl4pPr marL="1828800" lvl="3" indent="-228600" algn="r" rtl="1">
              <a:spcBef>
                <a:spcPts val="600"/>
              </a:spcBef>
              <a:spcAft>
                <a:spcPts val="0"/>
              </a:spcAft>
              <a:buSzPts val="1840"/>
              <a:buNone/>
              <a:defRPr sz="1600" b="1"/>
            </a:lvl4pPr>
            <a:lvl5pPr marL="2286000" lvl="4" indent="-228600" algn="r" rtl="1">
              <a:spcBef>
                <a:spcPts val="600"/>
              </a:spcBef>
              <a:spcAft>
                <a:spcPts val="0"/>
              </a:spcAft>
              <a:buSzPts val="1840"/>
              <a:buNone/>
              <a:defRPr sz="1600" b="1"/>
            </a:lvl5pPr>
            <a:lvl6pPr marL="2743200" lvl="5" indent="-228600" algn="r" rtl="1">
              <a:spcBef>
                <a:spcPts val="600"/>
              </a:spcBef>
              <a:spcAft>
                <a:spcPts val="0"/>
              </a:spcAft>
              <a:buSzPts val="1840"/>
              <a:buNone/>
              <a:defRPr sz="1600" b="1"/>
            </a:lvl6pPr>
            <a:lvl7pPr marL="3200400" lvl="6" indent="-228600" algn="r" rtl="1">
              <a:spcBef>
                <a:spcPts val="600"/>
              </a:spcBef>
              <a:spcAft>
                <a:spcPts val="0"/>
              </a:spcAft>
              <a:buSzPts val="1840"/>
              <a:buNone/>
              <a:defRPr sz="1600" b="1"/>
            </a:lvl7pPr>
            <a:lvl8pPr marL="3657600" lvl="7" indent="-228600" algn="r" rtl="1">
              <a:spcBef>
                <a:spcPts val="600"/>
              </a:spcBef>
              <a:spcAft>
                <a:spcPts val="0"/>
              </a:spcAft>
              <a:buSzPts val="1840"/>
              <a:buNone/>
              <a:defRPr sz="1600" b="1"/>
            </a:lvl8pPr>
            <a:lvl9pPr marL="4114800" lvl="8" indent="-228600" algn="r" rtl="1">
              <a:spcBef>
                <a:spcPts val="600"/>
              </a:spcBef>
              <a:spcAft>
                <a:spcPts val="600"/>
              </a:spcAft>
              <a:buSzPts val="1840"/>
              <a:buNone/>
              <a:defRPr sz="1600" b="1"/>
            </a:lvl9pPr>
          </a:lstStyle>
          <a:p>
            <a:endParaRPr/>
          </a:p>
        </p:txBody>
      </p:sp>
      <p:sp>
        <p:nvSpPr>
          <p:cNvPr id="263" name="Google Shape;263;p45"/>
          <p:cNvSpPr txBox="1">
            <a:spLocks noGrp="1"/>
          </p:cNvSpPr>
          <p:nvPr>
            <p:ph type="body" idx="2"/>
          </p:nvPr>
        </p:nvSpPr>
        <p:spPr>
          <a:xfrm>
            <a:off x="1176868" y="3243263"/>
            <a:ext cx="3337560" cy="2706624"/>
          </a:xfrm>
          <a:prstGeom prst="rect">
            <a:avLst/>
          </a:prstGeom>
          <a:noFill/>
          <a:ln>
            <a:noFill/>
          </a:ln>
        </p:spPr>
        <p:txBody>
          <a:bodyPr spcFirstLastPara="1" wrap="square" lIns="91425" tIns="45700" rIns="91425" bIns="45700" anchor="t" anchorCtr="0">
            <a:normAutofit/>
          </a:bodyPr>
          <a:lstStyle>
            <a:lvl1pPr marL="457200" lvl="0" indent="-360045" algn="r" rtl="1">
              <a:spcBef>
                <a:spcPts val="360"/>
              </a:spcBef>
              <a:spcAft>
                <a:spcPts val="0"/>
              </a:spcAft>
              <a:buSzPts val="2070"/>
              <a:buChar char="•"/>
              <a:defRPr/>
            </a:lvl1pPr>
            <a:lvl2pPr marL="914400" lvl="1" indent="-360044" algn="r" rtl="1">
              <a:spcBef>
                <a:spcPts val="600"/>
              </a:spcBef>
              <a:spcAft>
                <a:spcPts val="0"/>
              </a:spcAft>
              <a:buSzPts val="2070"/>
              <a:buChar char="•"/>
              <a:defRPr/>
            </a:lvl2pPr>
            <a:lvl3pPr marL="1371600" lvl="2" indent="-360044" algn="r" rtl="1">
              <a:spcBef>
                <a:spcPts val="600"/>
              </a:spcBef>
              <a:spcAft>
                <a:spcPts val="0"/>
              </a:spcAft>
              <a:buSzPts val="2070"/>
              <a:buChar char="•"/>
              <a:defRPr/>
            </a:lvl3pPr>
            <a:lvl4pPr marL="1828800" lvl="3" indent="-360044" algn="r" rtl="1">
              <a:spcBef>
                <a:spcPts val="600"/>
              </a:spcBef>
              <a:spcAft>
                <a:spcPts val="0"/>
              </a:spcAft>
              <a:buSzPts val="2070"/>
              <a:buChar char="•"/>
              <a:defRPr/>
            </a:lvl4pPr>
            <a:lvl5pPr marL="2286000" lvl="4" indent="-360045" algn="r" rtl="1">
              <a:spcBef>
                <a:spcPts val="600"/>
              </a:spcBef>
              <a:spcAft>
                <a:spcPts val="0"/>
              </a:spcAft>
              <a:buSzPts val="2070"/>
              <a:buChar char="•"/>
              <a:defRPr/>
            </a:lvl5pPr>
            <a:lvl6pPr marL="2743200" lvl="5" indent="-360045" algn="r" rtl="1">
              <a:spcBef>
                <a:spcPts val="600"/>
              </a:spcBef>
              <a:spcAft>
                <a:spcPts val="0"/>
              </a:spcAft>
              <a:buSzPts val="2070"/>
              <a:buChar char="•"/>
              <a:defRPr/>
            </a:lvl6pPr>
            <a:lvl7pPr marL="3200400" lvl="6" indent="-360045" algn="r" rtl="1">
              <a:spcBef>
                <a:spcPts val="600"/>
              </a:spcBef>
              <a:spcAft>
                <a:spcPts val="0"/>
              </a:spcAft>
              <a:buSzPts val="2070"/>
              <a:buChar char="•"/>
              <a:defRPr/>
            </a:lvl7pPr>
            <a:lvl8pPr marL="3657600" lvl="7" indent="-360045" algn="r" rtl="1">
              <a:spcBef>
                <a:spcPts val="600"/>
              </a:spcBef>
              <a:spcAft>
                <a:spcPts val="0"/>
              </a:spcAft>
              <a:buSzPts val="2070"/>
              <a:buChar char="•"/>
              <a:defRPr/>
            </a:lvl8pPr>
            <a:lvl9pPr marL="4114800" lvl="8" indent="-360045" algn="r" rtl="1">
              <a:spcBef>
                <a:spcPts val="600"/>
              </a:spcBef>
              <a:spcAft>
                <a:spcPts val="600"/>
              </a:spcAft>
              <a:buSzPts val="2070"/>
              <a:buChar char="•"/>
              <a:defRPr/>
            </a:lvl9pPr>
          </a:lstStyle>
          <a:p>
            <a:endParaRPr/>
          </a:p>
        </p:txBody>
      </p:sp>
      <p:sp>
        <p:nvSpPr>
          <p:cNvPr id="264" name="Google Shape;264;p45"/>
          <p:cNvSpPr txBox="1">
            <a:spLocks noGrp="1"/>
          </p:cNvSpPr>
          <p:nvPr>
            <p:ph type="body" idx="3"/>
          </p:nvPr>
        </p:nvSpPr>
        <p:spPr>
          <a:xfrm>
            <a:off x="4641832" y="2658533"/>
            <a:ext cx="3337560" cy="576262"/>
          </a:xfrm>
          <a:prstGeom prst="rect">
            <a:avLst/>
          </a:prstGeom>
          <a:noFill/>
          <a:ln>
            <a:noFill/>
          </a:ln>
        </p:spPr>
        <p:txBody>
          <a:bodyPr spcFirstLastPara="1" wrap="square" lIns="91425" tIns="45700" rIns="91425" bIns="45700" anchor="b" anchorCtr="0">
            <a:noAutofit/>
          </a:bodyPr>
          <a:lstStyle>
            <a:lvl1pPr marL="457200" lvl="0" indent="-228600" algn="r" rtl="1">
              <a:spcBef>
                <a:spcPts val="480"/>
              </a:spcBef>
              <a:spcAft>
                <a:spcPts val="0"/>
              </a:spcAft>
              <a:buSzPts val="2760"/>
              <a:buNone/>
              <a:defRPr sz="2400" b="0">
                <a:solidFill>
                  <a:schemeClr val="accent1"/>
                </a:solidFill>
              </a:defRPr>
            </a:lvl1pPr>
            <a:lvl2pPr marL="914400" lvl="1" indent="-228600" algn="r" rtl="1">
              <a:spcBef>
                <a:spcPts val="600"/>
              </a:spcBef>
              <a:spcAft>
                <a:spcPts val="0"/>
              </a:spcAft>
              <a:buSzPts val="2300"/>
              <a:buNone/>
              <a:defRPr sz="2000" b="1"/>
            </a:lvl2pPr>
            <a:lvl3pPr marL="1371600" lvl="2" indent="-228600" algn="r" rtl="1">
              <a:spcBef>
                <a:spcPts val="600"/>
              </a:spcBef>
              <a:spcAft>
                <a:spcPts val="0"/>
              </a:spcAft>
              <a:buSzPts val="2070"/>
              <a:buNone/>
              <a:defRPr sz="1800" b="1"/>
            </a:lvl3pPr>
            <a:lvl4pPr marL="1828800" lvl="3" indent="-228600" algn="r" rtl="1">
              <a:spcBef>
                <a:spcPts val="600"/>
              </a:spcBef>
              <a:spcAft>
                <a:spcPts val="0"/>
              </a:spcAft>
              <a:buSzPts val="1840"/>
              <a:buNone/>
              <a:defRPr sz="1600" b="1"/>
            </a:lvl4pPr>
            <a:lvl5pPr marL="2286000" lvl="4" indent="-228600" algn="r" rtl="1">
              <a:spcBef>
                <a:spcPts val="600"/>
              </a:spcBef>
              <a:spcAft>
                <a:spcPts val="0"/>
              </a:spcAft>
              <a:buSzPts val="1840"/>
              <a:buNone/>
              <a:defRPr sz="1600" b="1"/>
            </a:lvl5pPr>
            <a:lvl6pPr marL="2743200" lvl="5" indent="-228600" algn="r" rtl="1">
              <a:spcBef>
                <a:spcPts val="600"/>
              </a:spcBef>
              <a:spcAft>
                <a:spcPts val="0"/>
              </a:spcAft>
              <a:buSzPts val="1840"/>
              <a:buNone/>
              <a:defRPr sz="1600" b="1"/>
            </a:lvl6pPr>
            <a:lvl7pPr marL="3200400" lvl="6" indent="-228600" algn="r" rtl="1">
              <a:spcBef>
                <a:spcPts val="600"/>
              </a:spcBef>
              <a:spcAft>
                <a:spcPts val="0"/>
              </a:spcAft>
              <a:buSzPts val="1840"/>
              <a:buNone/>
              <a:defRPr sz="1600" b="1"/>
            </a:lvl7pPr>
            <a:lvl8pPr marL="3657600" lvl="7" indent="-228600" algn="r" rtl="1">
              <a:spcBef>
                <a:spcPts val="600"/>
              </a:spcBef>
              <a:spcAft>
                <a:spcPts val="0"/>
              </a:spcAft>
              <a:buSzPts val="1840"/>
              <a:buNone/>
              <a:defRPr sz="1600" b="1"/>
            </a:lvl8pPr>
            <a:lvl9pPr marL="4114800" lvl="8" indent="-228600" algn="r" rtl="1">
              <a:spcBef>
                <a:spcPts val="600"/>
              </a:spcBef>
              <a:spcAft>
                <a:spcPts val="600"/>
              </a:spcAft>
              <a:buSzPts val="1840"/>
              <a:buNone/>
              <a:defRPr sz="1600" b="1"/>
            </a:lvl9pPr>
          </a:lstStyle>
          <a:p>
            <a:endParaRPr/>
          </a:p>
        </p:txBody>
      </p:sp>
      <p:sp>
        <p:nvSpPr>
          <p:cNvPr id="265" name="Google Shape;265;p45"/>
          <p:cNvSpPr txBox="1">
            <a:spLocks noGrp="1"/>
          </p:cNvSpPr>
          <p:nvPr>
            <p:ph type="body" idx="4"/>
          </p:nvPr>
        </p:nvSpPr>
        <p:spPr>
          <a:xfrm>
            <a:off x="4641832" y="3243263"/>
            <a:ext cx="3337560" cy="2706624"/>
          </a:xfrm>
          <a:prstGeom prst="rect">
            <a:avLst/>
          </a:prstGeom>
          <a:noFill/>
          <a:ln>
            <a:noFill/>
          </a:ln>
        </p:spPr>
        <p:txBody>
          <a:bodyPr spcFirstLastPara="1" wrap="square" lIns="91425" tIns="45700" rIns="91425" bIns="45700" anchor="t" anchorCtr="0">
            <a:normAutofit/>
          </a:bodyPr>
          <a:lstStyle>
            <a:lvl1pPr marL="457200" lvl="0" indent="-360045" algn="r" rtl="1">
              <a:spcBef>
                <a:spcPts val="360"/>
              </a:spcBef>
              <a:spcAft>
                <a:spcPts val="0"/>
              </a:spcAft>
              <a:buSzPts val="2070"/>
              <a:buChar char="•"/>
              <a:defRPr/>
            </a:lvl1pPr>
            <a:lvl2pPr marL="914400" lvl="1" indent="-360044" algn="r" rtl="1">
              <a:spcBef>
                <a:spcPts val="600"/>
              </a:spcBef>
              <a:spcAft>
                <a:spcPts val="0"/>
              </a:spcAft>
              <a:buSzPts val="2070"/>
              <a:buChar char="•"/>
              <a:defRPr/>
            </a:lvl2pPr>
            <a:lvl3pPr marL="1371600" lvl="2" indent="-360044" algn="r" rtl="1">
              <a:spcBef>
                <a:spcPts val="600"/>
              </a:spcBef>
              <a:spcAft>
                <a:spcPts val="0"/>
              </a:spcAft>
              <a:buSzPts val="2070"/>
              <a:buChar char="•"/>
              <a:defRPr/>
            </a:lvl3pPr>
            <a:lvl4pPr marL="1828800" lvl="3" indent="-360044" algn="r" rtl="1">
              <a:spcBef>
                <a:spcPts val="600"/>
              </a:spcBef>
              <a:spcAft>
                <a:spcPts val="0"/>
              </a:spcAft>
              <a:buSzPts val="2070"/>
              <a:buChar char="•"/>
              <a:defRPr/>
            </a:lvl4pPr>
            <a:lvl5pPr marL="2286000" lvl="4" indent="-360045" algn="r" rtl="1">
              <a:spcBef>
                <a:spcPts val="600"/>
              </a:spcBef>
              <a:spcAft>
                <a:spcPts val="0"/>
              </a:spcAft>
              <a:buSzPts val="2070"/>
              <a:buChar char="•"/>
              <a:defRPr/>
            </a:lvl5pPr>
            <a:lvl6pPr marL="2743200" lvl="5" indent="-360045" algn="r" rtl="1">
              <a:spcBef>
                <a:spcPts val="600"/>
              </a:spcBef>
              <a:spcAft>
                <a:spcPts val="0"/>
              </a:spcAft>
              <a:buSzPts val="2070"/>
              <a:buChar char="•"/>
              <a:defRPr/>
            </a:lvl6pPr>
            <a:lvl7pPr marL="3200400" lvl="6" indent="-360045" algn="r" rtl="1">
              <a:spcBef>
                <a:spcPts val="600"/>
              </a:spcBef>
              <a:spcAft>
                <a:spcPts val="0"/>
              </a:spcAft>
              <a:buSzPts val="2070"/>
              <a:buChar char="•"/>
              <a:defRPr/>
            </a:lvl7pPr>
            <a:lvl8pPr marL="3657600" lvl="7" indent="-360045" algn="r" rtl="1">
              <a:spcBef>
                <a:spcPts val="600"/>
              </a:spcBef>
              <a:spcAft>
                <a:spcPts val="0"/>
              </a:spcAft>
              <a:buSzPts val="2070"/>
              <a:buChar char="•"/>
              <a:defRPr/>
            </a:lvl8pPr>
            <a:lvl9pPr marL="4114800" lvl="8" indent="-360045" algn="r" rtl="1">
              <a:spcBef>
                <a:spcPts val="600"/>
              </a:spcBef>
              <a:spcAft>
                <a:spcPts val="600"/>
              </a:spcAft>
              <a:buSzPts val="2070"/>
              <a:buChar char="•"/>
              <a:defRPr/>
            </a:lvl9pPr>
          </a:lstStyle>
          <a:p>
            <a:endParaRPr/>
          </a:p>
        </p:txBody>
      </p:sp>
      <p:sp>
        <p:nvSpPr>
          <p:cNvPr id="266" name="Google Shape;266;p45"/>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67" name="Google Shape;267;p45"/>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68" name="Google Shape;268;p45"/>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rtl="1">
              <a:spcBef>
                <a:spcPts val="0"/>
              </a:spcBef>
              <a:buNone/>
              <a:defRPr/>
            </a:lvl1pPr>
            <a:lvl2pPr marL="0" lvl="1" indent="0" algn="r" rtl="1">
              <a:spcBef>
                <a:spcPts val="0"/>
              </a:spcBef>
              <a:buNone/>
              <a:defRPr/>
            </a:lvl2pPr>
            <a:lvl3pPr marL="0" lvl="2" indent="0" algn="r" rtl="1">
              <a:spcBef>
                <a:spcPts val="0"/>
              </a:spcBef>
              <a:buNone/>
              <a:defRPr/>
            </a:lvl3pPr>
            <a:lvl4pPr marL="0" lvl="3" indent="0" algn="r" rtl="1">
              <a:spcBef>
                <a:spcPts val="0"/>
              </a:spcBef>
              <a:buNone/>
              <a:defRPr/>
            </a:lvl4pPr>
            <a:lvl5pPr marL="0" lvl="4" indent="0" algn="r" rtl="1">
              <a:spcBef>
                <a:spcPts val="0"/>
              </a:spcBef>
              <a:buNone/>
              <a:defRPr/>
            </a:lvl5pPr>
            <a:lvl6pPr marL="0" lvl="5" indent="0" algn="r" rtl="1">
              <a:spcBef>
                <a:spcPts val="0"/>
              </a:spcBef>
              <a:buNone/>
              <a:defRPr/>
            </a:lvl6pPr>
            <a:lvl7pPr marL="0" lvl="6" indent="0" algn="r" rtl="1">
              <a:spcBef>
                <a:spcPts val="0"/>
              </a:spcBef>
              <a:buNone/>
              <a:defRPr/>
            </a:lvl7pPr>
            <a:lvl8pPr marL="0" lvl="7" indent="0" algn="r" rtl="1">
              <a:spcBef>
                <a:spcPts val="0"/>
              </a:spcBef>
              <a:buNone/>
              <a:defRPr/>
            </a:lvl8pPr>
            <a:lvl9pPr marL="0" lvl="8" indent="0" algn="r" rtl="1">
              <a:spcBef>
                <a:spcPts val="0"/>
              </a:spcBef>
              <a:buNone/>
              <a:defRPr/>
            </a:lvl9pPr>
          </a:lstStyle>
          <a:p>
            <a:pPr marL="0" lvl="0" indent="0" algn="r" rtl="1">
              <a:spcBef>
                <a:spcPts val="0"/>
              </a:spcBef>
              <a:spcAft>
                <a:spcPts val="0"/>
              </a:spcAft>
              <a:buNone/>
            </a:pPr>
            <a:fld id="{00000000-1234-1234-1234-123412341234}" type="slidenum">
              <a:rPr lang="ar-SA"/>
              <a:t>‹#›</a:t>
            </a:fld>
            <a:endParaRPr/>
          </a:p>
        </p:txBody>
      </p:sp>
      <p:cxnSp>
        <p:nvCxnSpPr>
          <p:cNvPr id="269" name="Google Shape;269;p45"/>
          <p:cNvCxnSpPr/>
          <p:nvPr/>
        </p:nvCxnSpPr>
        <p:spPr>
          <a:xfrm>
            <a:off x="1278466" y="2354670"/>
            <a:ext cx="6595534"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عنوان فقط" type="titleOnly">
  <p:cSld name="TITLE_ONLY">
    <p:spTree>
      <p:nvGrpSpPr>
        <p:cNvPr id="1" name="Shape 270"/>
        <p:cNvGrpSpPr/>
        <p:nvPr/>
      </p:nvGrpSpPr>
      <p:grpSpPr>
        <a:xfrm>
          <a:off x="0" y="0"/>
          <a:ext cx="0" cy="0"/>
          <a:chOff x="0" y="0"/>
          <a:chExt cx="0" cy="0"/>
        </a:xfrm>
      </p:grpSpPr>
      <p:sp>
        <p:nvSpPr>
          <p:cNvPr id="271" name="Google Shape;271;p46"/>
          <p:cNvSpPr txBox="1">
            <a:spLocks noGrp="1"/>
          </p:cNvSpPr>
          <p:nvPr>
            <p:ph type="title"/>
          </p:nvPr>
        </p:nvSpPr>
        <p:spPr>
          <a:xfrm>
            <a:off x="1176865" y="915337"/>
            <a:ext cx="6798735" cy="1303867"/>
          </a:xfrm>
          <a:prstGeom prst="rect">
            <a:avLst/>
          </a:prstGeom>
          <a:noFill/>
          <a:ln>
            <a:noFill/>
          </a:ln>
        </p:spPr>
        <p:txBody>
          <a:bodyPr spcFirstLastPara="1" wrap="square" lIns="91425" tIns="45700" rIns="91425" bIns="45700" anchor="ctr" anchorCtr="0">
            <a:normAutofit/>
          </a:bodyPr>
          <a:lstStyle>
            <a:lvl1pPr lvl="0" algn="ctr" rtl="1">
              <a:spcBef>
                <a:spcPts val="0"/>
              </a:spcBef>
              <a:spcAft>
                <a:spcPts val="0"/>
              </a:spcAft>
              <a:buClr>
                <a:srgbClr val="262626"/>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272" name="Google Shape;272;p46"/>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73" name="Google Shape;273;p46"/>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74" name="Google Shape;274;p46"/>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rtl="1">
              <a:spcBef>
                <a:spcPts val="0"/>
              </a:spcBef>
              <a:buNone/>
              <a:defRPr/>
            </a:lvl1pPr>
            <a:lvl2pPr marL="0" lvl="1" indent="0" algn="r" rtl="1">
              <a:spcBef>
                <a:spcPts val="0"/>
              </a:spcBef>
              <a:buNone/>
              <a:defRPr/>
            </a:lvl2pPr>
            <a:lvl3pPr marL="0" lvl="2" indent="0" algn="r" rtl="1">
              <a:spcBef>
                <a:spcPts val="0"/>
              </a:spcBef>
              <a:buNone/>
              <a:defRPr/>
            </a:lvl3pPr>
            <a:lvl4pPr marL="0" lvl="3" indent="0" algn="r" rtl="1">
              <a:spcBef>
                <a:spcPts val="0"/>
              </a:spcBef>
              <a:buNone/>
              <a:defRPr/>
            </a:lvl4pPr>
            <a:lvl5pPr marL="0" lvl="4" indent="0" algn="r" rtl="1">
              <a:spcBef>
                <a:spcPts val="0"/>
              </a:spcBef>
              <a:buNone/>
              <a:defRPr/>
            </a:lvl5pPr>
            <a:lvl6pPr marL="0" lvl="5" indent="0" algn="r" rtl="1">
              <a:spcBef>
                <a:spcPts val="0"/>
              </a:spcBef>
              <a:buNone/>
              <a:defRPr/>
            </a:lvl6pPr>
            <a:lvl7pPr marL="0" lvl="6" indent="0" algn="r" rtl="1">
              <a:spcBef>
                <a:spcPts val="0"/>
              </a:spcBef>
              <a:buNone/>
              <a:defRPr/>
            </a:lvl7pPr>
            <a:lvl8pPr marL="0" lvl="7" indent="0" algn="r" rtl="1">
              <a:spcBef>
                <a:spcPts val="0"/>
              </a:spcBef>
              <a:buNone/>
              <a:defRPr/>
            </a:lvl8pPr>
            <a:lvl9pPr marL="0" lvl="8" indent="0" algn="r" rtl="1">
              <a:spcBef>
                <a:spcPts val="0"/>
              </a:spcBef>
              <a:buNone/>
              <a:defRPr/>
            </a:lvl9pPr>
          </a:lstStyle>
          <a:p>
            <a:pPr marL="0" lvl="0" indent="0" algn="r" rtl="1">
              <a:spcBef>
                <a:spcPts val="0"/>
              </a:spcBef>
              <a:spcAft>
                <a:spcPts val="0"/>
              </a:spcAft>
              <a:buNone/>
            </a:pPr>
            <a:fld id="{00000000-1234-1234-1234-123412341234}" type="slidenum">
              <a:rPr lang="ar-SA"/>
              <a:t>‹#›</a:t>
            </a:fld>
            <a:endParaRPr/>
          </a:p>
        </p:txBody>
      </p:sp>
      <p:cxnSp>
        <p:nvCxnSpPr>
          <p:cNvPr id="275" name="Google Shape;275;p46"/>
          <p:cNvCxnSpPr/>
          <p:nvPr/>
        </p:nvCxnSpPr>
        <p:spPr>
          <a:xfrm>
            <a:off x="1278466" y="2354670"/>
            <a:ext cx="6595534"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فارغ" type="blank">
  <p:cSld name="BLANK">
    <p:spTree>
      <p:nvGrpSpPr>
        <p:cNvPr id="1" name="Shape 276"/>
        <p:cNvGrpSpPr/>
        <p:nvPr/>
      </p:nvGrpSpPr>
      <p:grpSpPr>
        <a:xfrm>
          <a:off x="0" y="0"/>
          <a:ext cx="0" cy="0"/>
          <a:chOff x="0" y="0"/>
          <a:chExt cx="0" cy="0"/>
        </a:xfrm>
      </p:grpSpPr>
      <p:sp>
        <p:nvSpPr>
          <p:cNvPr id="277" name="Google Shape;277;p47"/>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78" name="Google Shape;278;p47"/>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79" name="Google Shape;279;p47"/>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rtl="1">
              <a:spcBef>
                <a:spcPts val="0"/>
              </a:spcBef>
              <a:buNone/>
              <a:defRPr/>
            </a:lvl1pPr>
            <a:lvl2pPr marL="0" lvl="1" indent="0" algn="r" rtl="1">
              <a:spcBef>
                <a:spcPts val="0"/>
              </a:spcBef>
              <a:buNone/>
              <a:defRPr/>
            </a:lvl2pPr>
            <a:lvl3pPr marL="0" lvl="2" indent="0" algn="r" rtl="1">
              <a:spcBef>
                <a:spcPts val="0"/>
              </a:spcBef>
              <a:buNone/>
              <a:defRPr/>
            </a:lvl3pPr>
            <a:lvl4pPr marL="0" lvl="3" indent="0" algn="r" rtl="1">
              <a:spcBef>
                <a:spcPts val="0"/>
              </a:spcBef>
              <a:buNone/>
              <a:defRPr/>
            </a:lvl4pPr>
            <a:lvl5pPr marL="0" lvl="4" indent="0" algn="r" rtl="1">
              <a:spcBef>
                <a:spcPts val="0"/>
              </a:spcBef>
              <a:buNone/>
              <a:defRPr/>
            </a:lvl5pPr>
            <a:lvl6pPr marL="0" lvl="5" indent="0" algn="r" rtl="1">
              <a:spcBef>
                <a:spcPts val="0"/>
              </a:spcBef>
              <a:buNone/>
              <a:defRPr/>
            </a:lvl6pPr>
            <a:lvl7pPr marL="0" lvl="6" indent="0" algn="r" rtl="1">
              <a:spcBef>
                <a:spcPts val="0"/>
              </a:spcBef>
              <a:buNone/>
              <a:defRPr/>
            </a:lvl7pPr>
            <a:lvl8pPr marL="0" lvl="7" indent="0" algn="r" rtl="1">
              <a:spcBef>
                <a:spcPts val="0"/>
              </a:spcBef>
              <a:buNone/>
              <a:defRPr/>
            </a:lvl8pPr>
            <a:lvl9pPr marL="0" lvl="8" indent="0" algn="r" rtl="1">
              <a:spcBef>
                <a:spcPts val="0"/>
              </a:spcBef>
              <a:buNone/>
              <a:defRPr/>
            </a:lvl9pPr>
          </a:lstStyle>
          <a:p>
            <a:pPr marL="0" lvl="0" indent="0" algn="r"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محتوى مع تسمية توضيحية" type="objTx">
  <p:cSld name="OBJECT_WITH_CAPTION_TEXT">
    <p:spTree>
      <p:nvGrpSpPr>
        <p:cNvPr id="1" name="Shape 280"/>
        <p:cNvGrpSpPr/>
        <p:nvPr/>
      </p:nvGrpSpPr>
      <p:grpSpPr>
        <a:xfrm>
          <a:off x="0" y="0"/>
          <a:ext cx="0" cy="0"/>
          <a:chOff x="0" y="0"/>
          <a:chExt cx="0" cy="0"/>
        </a:xfrm>
      </p:grpSpPr>
      <p:sp>
        <p:nvSpPr>
          <p:cNvPr id="281" name="Google Shape;281;p48"/>
          <p:cNvSpPr txBox="1">
            <a:spLocks noGrp="1"/>
          </p:cNvSpPr>
          <p:nvPr>
            <p:ph type="title"/>
          </p:nvPr>
        </p:nvSpPr>
        <p:spPr>
          <a:xfrm>
            <a:off x="1176865" y="1388534"/>
            <a:ext cx="2536798" cy="1371600"/>
          </a:xfrm>
          <a:prstGeom prst="rect">
            <a:avLst/>
          </a:prstGeom>
          <a:noFill/>
          <a:ln>
            <a:noFill/>
          </a:ln>
        </p:spPr>
        <p:txBody>
          <a:bodyPr spcFirstLastPara="1" wrap="square" lIns="91425" tIns="45700" rIns="91425" bIns="45700" anchor="b" anchorCtr="0">
            <a:normAutofit/>
          </a:bodyPr>
          <a:lstStyle>
            <a:lvl1pPr lvl="0" algn="ctr" rtl="1">
              <a:spcBef>
                <a:spcPts val="0"/>
              </a:spcBef>
              <a:spcAft>
                <a:spcPts val="0"/>
              </a:spcAft>
              <a:buClr>
                <a:srgbClr val="262626"/>
              </a:buClr>
              <a:buSzPts val="2400"/>
              <a:buFont typeface="Garamond"/>
              <a:buNone/>
              <a:defRPr sz="2400" b="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282" name="Google Shape;282;p48"/>
          <p:cNvSpPr txBox="1">
            <a:spLocks noGrp="1"/>
          </p:cNvSpPr>
          <p:nvPr>
            <p:ph type="body" idx="1"/>
          </p:nvPr>
        </p:nvSpPr>
        <p:spPr>
          <a:xfrm>
            <a:off x="4120062" y="982132"/>
            <a:ext cx="3855539" cy="4893735"/>
          </a:xfrm>
          <a:prstGeom prst="rect">
            <a:avLst/>
          </a:prstGeom>
          <a:noFill/>
          <a:ln>
            <a:noFill/>
          </a:ln>
        </p:spPr>
        <p:txBody>
          <a:bodyPr spcFirstLastPara="1" wrap="square" lIns="91425" tIns="45700" rIns="91425" bIns="45700" anchor="ctr" anchorCtr="0">
            <a:normAutofit/>
          </a:bodyPr>
          <a:lstStyle>
            <a:lvl1pPr marL="457200" lvl="0" indent="-360045" algn="r" rtl="1">
              <a:spcBef>
                <a:spcPts val="360"/>
              </a:spcBef>
              <a:spcAft>
                <a:spcPts val="0"/>
              </a:spcAft>
              <a:buSzPts val="2070"/>
              <a:buChar char="•"/>
              <a:defRPr/>
            </a:lvl1pPr>
            <a:lvl2pPr marL="914400" lvl="1" indent="-360044" algn="r" rtl="1">
              <a:spcBef>
                <a:spcPts val="600"/>
              </a:spcBef>
              <a:spcAft>
                <a:spcPts val="0"/>
              </a:spcAft>
              <a:buSzPts val="2070"/>
              <a:buChar char="•"/>
              <a:defRPr/>
            </a:lvl2pPr>
            <a:lvl3pPr marL="1371600" lvl="2" indent="-360044" algn="r" rtl="1">
              <a:spcBef>
                <a:spcPts val="600"/>
              </a:spcBef>
              <a:spcAft>
                <a:spcPts val="0"/>
              </a:spcAft>
              <a:buSzPts val="2070"/>
              <a:buChar char="•"/>
              <a:defRPr/>
            </a:lvl3pPr>
            <a:lvl4pPr marL="1828800" lvl="3" indent="-360044" algn="r" rtl="1">
              <a:spcBef>
                <a:spcPts val="600"/>
              </a:spcBef>
              <a:spcAft>
                <a:spcPts val="0"/>
              </a:spcAft>
              <a:buSzPts val="2070"/>
              <a:buChar char="•"/>
              <a:defRPr/>
            </a:lvl4pPr>
            <a:lvl5pPr marL="2286000" lvl="4" indent="-360045" algn="r" rtl="1">
              <a:spcBef>
                <a:spcPts val="600"/>
              </a:spcBef>
              <a:spcAft>
                <a:spcPts val="0"/>
              </a:spcAft>
              <a:buSzPts val="2070"/>
              <a:buChar char="•"/>
              <a:defRPr/>
            </a:lvl5pPr>
            <a:lvl6pPr marL="2743200" lvl="5" indent="-360045" algn="r" rtl="1">
              <a:spcBef>
                <a:spcPts val="600"/>
              </a:spcBef>
              <a:spcAft>
                <a:spcPts val="0"/>
              </a:spcAft>
              <a:buSzPts val="2070"/>
              <a:buChar char="•"/>
              <a:defRPr/>
            </a:lvl6pPr>
            <a:lvl7pPr marL="3200400" lvl="6" indent="-360045" algn="r" rtl="1">
              <a:spcBef>
                <a:spcPts val="600"/>
              </a:spcBef>
              <a:spcAft>
                <a:spcPts val="0"/>
              </a:spcAft>
              <a:buSzPts val="2070"/>
              <a:buChar char="•"/>
              <a:defRPr/>
            </a:lvl7pPr>
            <a:lvl8pPr marL="3657600" lvl="7" indent="-360045" algn="r" rtl="1">
              <a:spcBef>
                <a:spcPts val="600"/>
              </a:spcBef>
              <a:spcAft>
                <a:spcPts val="0"/>
              </a:spcAft>
              <a:buSzPts val="2070"/>
              <a:buChar char="•"/>
              <a:defRPr/>
            </a:lvl8pPr>
            <a:lvl9pPr marL="4114800" lvl="8" indent="-360045" algn="r" rtl="1">
              <a:spcBef>
                <a:spcPts val="600"/>
              </a:spcBef>
              <a:spcAft>
                <a:spcPts val="600"/>
              </a:spcAft>
              <a:buSzPts val="2070"/>
              <a:buChar char="•"/>
              <a:defRPr/>
            </a:lvl9pPr>
          </a:lstStyle>
          <a:p>
            <a:endParaRPr/>
          </a:p>
        </p:txBody>
      </p:sp>
      <p:sp>
        <p:nvSpPr>
          <p:cNvPr id="283" name="Google Shape;283;p48"/>
          <p:cNvSpPr txBox="1">
            <a:spLocks noGrp="1"/>
          </p:cNvSpPr>
          <p:nvPr>
            <p:ph type="body" idx="2"/>
          </p:nvPr>
        </p:nvSpPr>
        <p:spPr>
          <a:xfrm>
            <a:off x="1176865" y="3031065"/>
            <a:ext cx="2536798" cy="2438404"/>
          </a:xfrm>
          <a:prstGeom prst="rect">
            <a:avLst/>
          </a:prstGeom>
          <a:noFill/>
          <a:ln>
            <a:noFill/>
          </a:ln>
        </p:spPr>
        <p:txBody>
          <a:bodyPr spcFirstLastPara="1" wrap="square" lIns="91425" tIns="45700" rIns="91425" bIns="45700" anchor="t" anchorCtr="0">
            <a:normAutofit/>
          </a:bodyPr>
          <a:lstStyle>
            <a:lvl1pPr marL="457200" lvl="0" indent="-228600" algn="ctr" rtl="1">
              <a:spcBef>
                <a:spcPts val="320"/>
              </a:spcBef>
              <a:spcAft>
                <a:spcPts val="0"/>
              </a:spcAft>
              <a:buSzPts val="1840"/>
              <a:buNone/>
              <a:defRPr sz="1600"/>
            </a:lvl1pPr>
            <a:lvl2pPr marL="914400" lvl="1" indent="-228600" algn="r" rtl="1">
              <a:spcBef>
                <a:spcPts val="600"/>
              </a:spcBef>
              <a:spcAft>
                <a:spcPts val="0"/>
              </a:spcAft>
              <a:buSzPts val="1380"/>
              <a:buNone/>
              <a:defRPr sz="1200"/>
            </a:lvl2pPr>
            <a:lvl3pPr marL="1371600" lvl="2" indent="-228600" algn="r" rtl="1">
              <a:spcBef>
                <a:spcPts val="600"/>
              </a:spcBef>
              <a:spcAft>
                <a:spcPts val="0"/>
              </a:spcAft>
              <a:buSzPts val="1150"/>
              <a:buNone/>
              <a:defRPr sz="1000"/>
            </a:lvl3pPr>
            <a:lvl4pPr marL="1828800" lvl="3" indent="-228600" algn="r" rtl="1">
              <a:spcBef>
                <a:spcPts val="600"/>
              </a:spcBef>
              <a:spcAft>
                <a:spcPts val="0"/>
              </a:spcAft>
              <a:buSzPts val="1035"/>
              <a:buNone/>
              <a:defRPr sz="900"/>
            </a:lvl4pPr>
            <a:lvl5pPr marL="2286000" lvl="4" indent="-228600" algn="r" rtl="1">
              <a:spcBef>
                <a:spcPts val="600"/>
              </a:spcBef>
              <a:spcAft>
                <a:spcPts val="0"/>
              </a:spcAft>
              <a:buSzPts val="1035"/>
              <a:buNone/>
              <a:defRPr sz="900"/>
            </a:lvl5pPr>
            <a:lvl6pPr marL="2743200" lvl="5" indent="-228600" algn="r" rtl="1">
              <a:spcBef>
                <a:spcPts val="600"/>
              </a:spcBef>
              <a:spcAft>
                <a:spcPts val="0"/>
              </a:spcAft>
              <a:buSzPts val="1035"/>
              <a:buNone/>
              <a:defRPr sz="900"/>
            </a:lvl6pPr>
            <a:lvl7pPr marL="3200400" lvl="6" indent="-228600" algn="r" rtl="1">
              <a:spcBef>
                <a:spcPts val="600"/>
              </a:spcBef>
              <a:spcAft>
                <a:spcPts val="0"/>
              </a:spcAft>
              <a:buSzPts val="1035"/>
              <a:buNone/>
              <a:defRPr sz="900"/>
            </a:lvl7pPr>
            <a:lvl8pPr marL="3657600" lvl="7" indent="-228600" algn="r" rtl="1">
              <a:spcBef>
                <a:spcPts val="600"/>
              </a:spcBef>
              <a:spcAft>
                <a:spcPts val="0"/>
              </a:spcAft>
              <a:buSzPts val="1035"/>
              <a:buNone/>
              <a:defRPr sz="900"/>
            </a:lvl8pPr>
            <a:lvl9pPr marL="4114800" lvl="8" indent="-228600" algn="r" rtl="1">
              <a:spcBef>
                <a:spcPts val="600"/>
              </a:spcBef>
              <a:spcAft>
                <a:spcPts val="600"/>
              </a:spcAft>
              <a:buSzPts val="1035"/>
              <a:buNone/>
              <a:defRPr sz="900"/>
            </a:lvl9pPr>
          </a:lstStyle>
          <a:p>
            <a:endParaRPr/>
          </a:p>
        </p:txBody>
      </p:sp>
      <p:sp>
        <p:nvSpPr>
          <p:cNvPr id="284" name="Google Shape;284;p48"/>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85" name="Google Shape;285;p48"/>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86" name="Google Shape;286;p48"/>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rtl="1">
              <a:spcBef>
                <a:spcPts val="0"/>
              </a:spcBef>
              <a:buNone/>
              <a:defRPr/>
            </a:lvl1pPr>
            <a:lvl2pPr marL="0" lvl="1" indent="0" algn="r" rtl="1">
              <a:spcBef>
                <a:spcPts val="0"/>
              </a:spcBef>
              <a:buNone/>
              <a:defRPr/>
            </a:lvl2pPr>
            <a:lvl3pPr marL="0" lvl="2" indent="0" algn="r" rtl="1">
              <a:spcBef>
                <a:spcPts val="0"/>
              </a:spcBef>
              <a:buNone/>
              <a:defRPr/>
            </a:lvl3pPr>
            <a:lvl4pPr marL="0" lvl="3" indent="0" algn="r" rtl="1">
              <a:spcBef>
                <a:spcPts val="0"/>
              </a:spcBef>
              <a:buNone/>
              <a:defRPr/>
            </a:lvl4pPr>
            <a:lvl5pPr marL="0" lvl="4" indent="0" algn="r" rtl="1">
              <a:spcBef>
                <a:spcPts val="0"/>
              </a:spcBef>
              <a:buNone/>
              <a:defRPr/>
            </a:lvl5pPr>
            <a:lvl6pPr marL="0" lvl="5" indent="0" algn="r" rtl="1">
              <a:spcBef>
                <a:spcPts val="0"/>
              </a:spcBef>
              <a:buNone/>
              <a:defRPr/>
            </a:lvl6pPr>
            <a:lvl7pPr marL="0" lvl="6" indent="0" algn="r" rtl="1">
              <a:spcBef>
                <a:spcPts val="0"/>
              </a:spcBef>
              <a:buNone/>
              <a:defRPr/>
            </a:lvl7pPr>
            <a:lvl8pPr marL="0" lvl="7" indent="0" algn="r" rtl="1">
              <a:spcBef>
                <a:spcPts val="0"/>
              </a:spcBef>
              <a:buNone/>
              <a:defRPr/>
            </a:lvl8pPr>
            <a:lvl9pPr marL="0" lvl="8" indent="0" algn="r" rtl="1">
              <a:spcBef>
                <a:spcPts val="0"/>
              </a:spcBef>
              <a:buNone/>
              <a:defRPr/>
            </a:lvl9pPr>
          </a:lstStyle>
          <a:p>
            <a:pPr marL="0" lvl="0" indent="0" algn="r" rtl="1">
              <a:spcBef>
                <a:spcPts val="0"/>
              </a:spcBef>
              <a:spcAft>
                <a:spcPts val="0"/>
              </a:spcAft>
              <a:buNone/>
            </a:pPr>
            <a:fld id="{00000000-1234-1234-1234-123412341234}" type="slidenum">
              <a:rPr lang="ar-SA"/>
              <a:t>‹#›</a:t>
            </a:fld>
            <a:endParaRPr/>
          </a:p>
        </p:txBody>
      </p:sp>
      <p:cxnSp>
        <p:nvCxnSpPr>
          <p:cNvPr id="287" name="Google Shape;287;p48"/>
          <p:cNvCxnSpPr/>
          <p:nvPr/>
        </p:nvCxnSpPr>
        <p:spPr>
          <a:xfrm>
            <a:off x="1278466" y="2912533"/>
            <a:ext cx="2333594"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صورة مع تسمية توضيحية" type="picTx">
  <p:cSld name="PICTURE_WITH_CAPTION_TEXT">
    <p:spTree>
      <p:nvGrpSpPr>
        <p:cNvPr id="1" name="Shape 288"/>
        <p:cNvGrpSpPr/>
        <p:nvPr/>
      </p:nvGrpSpPr>
      <p:grpSpPr>
        <a:xfrm>
          <a:off x="0" y="0"/>
          <a:ext cx="0" cy="0"/>
          <a:chOff x="0" y="0"/>
          <a:chExt cx="0" cy="0"/>
        </a:xfrm>
      </p:grpSpPr>
      <p:sp>
        <p:nvSpPr>
          <p:cNvPr id="289" name="Google Shape;289;p49"/>
          <p:cNvSpPr txBox="1">
            <a:spLocks noGrp="1"/>
          </p:cNvSpPr>
          <p:nvPr>
            <p:ph type="title"/>
          </p:nvPr>
        </p:nvSpPr>
        <p:spPr>
          <a:xfrm>
            <a:off x="1176865" y="1883832"/>
            <a:ext cx="3632202" cy="1371600"/>
          </a:xfrm>
          <a:prstGeom prst="rect">
            <a:avLst/>
          </a:prstGeom>
          <a:noFill/>
          <a:ln>
            <a:noFill/>
          </a:ln>
        </p:spPr>
        <p:txBody>
          <a:bodyPr spcFirstLastPara="1" wrap="square" lIns="91425" tIns="45700" rIns="91425" bIns="45700" anchor="b" anchorCtr="0">
            <a:normAutofit/>
          </a:bodyPr>
          <a:lstStyle>
            <a:lvl1pPr lvl="0" algn="ctr" rtl="1">
              <a:spcBef>
                <a:spcPts val="0"/>
              </a:spcBef>
              <a:spcAft>
                <a:spcPts val="0"/>
              </a:spcAft>
              <a:buClr>
                <a:srgbClr val="262626"/>
              </a:buClr>
              <a:buSzPts val="2400"/>
              <a:buFont typeface="Garamond"/>
              <a:buNone/>
              <a:defRPr sz="2400" b="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290" name="Google Shape;290;p49"/>
          <p:cNvSpPr>
            <a:spLocks noGrp="1"/>
          </p:cNvSpPr>
          <p:nvPr>
            <p:ph type="pic" idx="2"/>
          </p:nvPr>
        </p:nvSpPr>
        <p:spPr>
          <a:xfrm>
            <a:off x="5183069" y="1032933"/>
            <a:ext cx="2929463" cy="4792136"/>
          </a:xfrm>
          <a:prstGeom prst="roundRect">
            <a:avLst>
              <a:gd name="adj" fmla="val 0"/>
            </a:avLst>
          </a:prstGeom>
          <a:noFill/>
          <a:ln w="57150" cap="flat" cmpd="thickThin">
            <a:solidFill>
              <a:srgbClr val="7F7F7F"/>
            </a:solidFill>
            <a:prstDash val="solid"/>
            <a:round/>
            <a:headEnd type="none" w="sm" len="sm"/>
            <a:tailEnd type="none" w="sm" len="sm"/>
          </a:ln>
        </p:spPr>
        <p:txBody>
          <a:bodyPr spcFirstLastPara="1" wrap="square" lIns="91425" tIns="45700" rIns="91425" bIns="45700" anchor="t" anchorCtr="0">
            <a:normAutofit/>
          </a:bodyPr>
          <a:lstStyle>
            <a:lvl1pPr marR="0" lvl="0" algn="ctr" rtl="1">
              <a:spcBef>
                <a:spcPts val="320"/>
              </a:spcBef>
              <a:spcAft>
                <a:spcPts val="0"/>
              </a:spcAft>
              <a:buClr>
                <a:schemeClr val="accent1"/>
              </a:buClr>
              <a:buSzPts val="1840"/>
              <a:buFont typeface="Arial"/>
              <a:buNone/>
              <a:defRPr sz="1600" b="0" i="0" u="none" strike="noStrike" cap="none">
                <a:solidFill>
                  <a:srgbClr val="262626"/>
                </a:solidFill>
                <a:latin typeface="Garamond"/>
                <a:ea typeface="Garamond"/>
                <a:cs typeface="Garamond"/>
                <a:sym typeface="Garamond"/>
              </a:defRPr>
            </a:lvl1pPr>
            <a:lvl2pPr marR="0" lvl="1" algn="r" rtl="1">
              <a:spcBef>
                <a:spcPts val="600"/>
              </a:spcBef>
              <a:spcAft>
                <a:spcPts val="0"/>
              </a:spcAft>
              <a:buClr>
                <a:schemeClr val="accent1"/>
              </a:buClr>
              <a:buSzPts val="1840"/>
              <a:buFont typeface="Arial"/>
              <a:buNone/>
              <a:defRPr sz="1600" b="0" i="0" u="none" strike="noStrike" cap="none">
                <a:solidFill>
                  <a:srgbClr val="262626"/>
                </a:solidFill>
                <a:latin typeface="Garamond"/>
                <a:ea typeface="Garamond"/>
                <a:cs typeface="Garamond"/>
                <a:sym typeface="Garamond"/>
              </a:defRPr>
            </a:lvl2pPr>
            <a:lvl3pPr marR="0" lvl="2" algn="r" rtl="1">
              <a:spcBef>
                <a:spcPts val="600"/>
              </a:spcBef>
              <a:spcAft>
                <a:spcPts val="0"/>
              </a:spcAft>
              <a:buClr>
                <a:schemeClr val="accent1"/>
              </a:buClr>
              <a:buSzPts val="1840"/>
              <a:buFont typeface="Arial"/>
              <a:buNone/>
              <a:defRPr sz="1600" b="0" i="0" u="none" strike="noStrike" cap="none">
                <a:solidFill>
                  <a:srgbClr val="262626"/>
                </a:solidFill>
                <a:latin typeface="Garamond"/>
                <a:ea typeface="Garamond"/>
                <a:cs typeface="Garamond"/>
                <a:sym typeface="Garamond"/>
              </a:defRPr>
            </a:lvl3pPr>
            <a:lvl4pPr marR="0" lvl="3" algn="r" rtl="1">
              <a:spcBef>
                <a:spcPts val="600"/>
              </a:spcBef>
              <a:spcAft>
                <a:spcPts val="0"/>
              </a:spcAft>
              <a:buClr>
                <a:schemeClr val="accent1"/>
              </a:buClr>
              <a:buSzPts val="1840"/>
              <a:buFont typeface="Arial"/>
              <a:buNone/>
              <a:defRPr sz="1600" b="0" i="0" u="none" strike="noStrike" cap="none">
                <a:solidFill>
                  <a:srgbClr val="262626"/>
                </a:solidFill>
                <a:latin typeface="Garamond"/>
                <a:ea typeface="Garamond"/>
                <a:cs typeface="Garamond"/>
                <a:sym typeface="Garamond"/>
              </a:defRPr>
            </a:lvl4pPr>
            <a:lvl5pPr marR="0" lvl="4" algn="r" rtl="1">
              <a:spcBef>
                <a:spcPts val="600"/>
              </a:spcBef>
              <a:spcAft>
                <a:spcPts val="0"/>
              </a:spcAft>
              <a:buClr>
                <a:schemeClr val="accent1"/>
              </a:buClr>
              <a:buSzPts val="1840"/>
              <a:buFont typeface="Arial"/>
              <a:buNone/>
              <a:defRPr sz="1600" b="0" i="0" u="none" strike="noStrike" cap="none">
                <a:solidFill>
                  <a:srgbClr val="262626"/>
                </a:solidFill>
                <a:latin typeface="Garamond"/>
                <a:ea typeface="Garamond"/>
                <a:cs typeface="Garamond"/>
                <a:sym typeface="Garamond"/>
              </a:defRPr>
            </a:lvl5pPr>
            <a:lvl6pPr marR="0" lvl="5" algn="r" rtl="1">
              <a:spcBef>
                <a:spcPts val="600"/>
              </a:spcBef>
              <a:spcAft>
                <a:spcPts val="0"/>
              </a:spcAft>
              <a:buClr>
                <a:schemeClr val="accent1"/>
              </a:buClr>
              <a:buSzPts val="1840"/>
              <a:buFont typeface="Arial"/>
              <a:buNone/>
              <a:defRPr sz="1600" b="0" i="0" u="none" strike="noStrike" cap="none">
                <a:solidFill>
                  <a:srgbClr val="262626"/>
                </a:solidFill>
                <a:latin typeface="Garamond"/>
                <a:ea typeface="Garamond"/>
                <a:cs typeface="Garamond"/>
                <a:sym typeface="Garamond"/>
              </a:defRPr>
            </a:lvl6pPr>
            <a:lvl7pPr marR="0" lvl="6" algn="r" rtl="1">
              <a:spcBef>
                <a:spcPts val="600"/>
              </a:spcBef>
              <a:spcAft>
                <a:spcPts val="0"/>
              </a:spcAft>
              <a:buClr>
                <a:schemeClr val="accent1"/>
              </a:buClr>
              <a:buSzPts val="1840"/>
              <a:buFont typeface="Arial"/>
              <a:buNone/>
              <a:defRPr sz="1600" b="0" i="0" u="none" strike="noStrike" cap="none">
                <a:solidFill>
                  <a:srgbClr val="262626"/>
                </a:solidFill>
                <a:latin typeface="Garamond"/>
                <a:ea typeface="Garamond"/>
                <a:cs typeface="Garamond"/>
                <a:sym typeface="Garamond"/>
              </a:defRPr>
            </a:lvl7pPr>
            <a:lvl8pPr marR="0" lvl="7" algn="r" rtl="1">
              <a:spcBef>
                <a:spcPts val="600"/>
              </a:spcBef>
              <a:spcAft>
                <a:spcPts val="0"/>
              </a:spcAft>
              <a:buClr>
                <a:schemeClr val="accent1"/>
              </a:buClr>
              <a:buSzPts val="1840"/>
              <a:buFont typeface="Arial"/>
              <a:buNone/>
              <a:defRPr sz="1600" b="0" i="0" u="none" strike="noStrike" cap="none">
                <a:solidFill>
                  <a:srgbClr val="262626"/>
                </a:solidFill>
                <a:latin typeface="Garamond"/>
                <a:ea typeface="Garamond"/>
                <a:cs typeface="Garamond"/>
                <a:sym typeface="Garamond"/>
              </a:defRPr>
            </a:lvl8pPr>
            <a:lvl9pPr marR="0" lvl="8" algn="r" rtl="1">
              <a:spcBef>
                <a:spcPts val="600"/>
              </a:spcBef>
              <a:spcAft>
                <a:spcPts val="600"/>
              </a:spcAft>
              <a:buClr>
                <a:schemeClr val="accent1"/>
              </a:buClr>
              <a:buSzPts val="1840"/>
              <a:buFont typeface="Arial"/>
              <a:buNone/>
              <a:defRPr sz="1600" b="0" i="0" u="none" strike="noStrike" cap="none">
                <a:solidFill>
                  <a:srgbClr val="262626"/>
                </a:solidFill>
                <a:latin typeface="Garamond"/>
                <a:ea typeface="Garamond"/>
                <a:cs typeface="Garamond"/>
                <a:sym typeface="Garamond"/>
              </a:defRPr>
            </a:lvl9pPr>
          </a:lstStyle>
          <a:p>
            <a:endParaRPr/>
          </a:p>
        </p:txBody>
      </p:sp>
      <p:sp>
        <p:nvSpPr>
          <p:cNvPr id="291" name="Google Shape;291;p49"/>
          <p:cNvSpPr txBox="1">
            <a:spLocks noGrp="1"/>
          </p:cNvSpPr>
          <p:nvPr>
            <p:ph type="body" idx="1"/>
          </p:nvPr>
        </p:nvSpPr>
        <p:spPr>
          <a:xfrm>
            <a:off x="1176865" y="3255432"/>
            <a:ext cx="3632201" cy="1828800"/>
          </a:xfrm>
          <a:prstGeom prst="rect">
            <a:avLst/>
          </a:prstGeom>
          <a:noFill/>
          <a:ln>
            <a:noFill/>
          </a:ln>
        </p:spPr>
        <p:txBody>
          <a:bodyPr spcFirstLastPara="1" wrap="square" lIns="91425" tIns="45700" rIns="91425" bIns="45700" anchor="t" anchorCtr="0">
            <a:normAutofit/>
          </a:bodyPr>
          <a:lstStyle>
            <a:lvl1pPr marL="457200" lvl="0" indent="-228600" algn="ctr" rtl="1">
              <a:spcBef>
                <a:spcPts val="320"/>
              </a:spcBef>
              <a:spcAft>
                <a:spcPts val="0"/>
              </a:spcAft>
              <a:buSzPts val="1840"/>
              <a:buNone/>
              <a:defRPr sz="1600"/>
            </a:lvl1pPr>
            <a:lvl2pPr marL="914400" lvl="1" indent="-228600" algn="r" rtl="1">
              <a:spcBef>
                <a:spcPts val="600"/>
              </a:spcBef>
              <a:spcAft>
                <a:spcPts val="0"/>
              </a:spcAft>
              <a:buSzPts val="1380"/>
              <a:buNone/>
              <a:defRPr sz="1200"/>
            </a:lvl2pPr>
            <a:lvl3pPr marL="1371600" lvl="2" indent="-228600" algn="r" rtl="1">
              <a:spcBef>
                <a:spcPts val="600"/>
              </a:spcBef>
              <a:spcAft>
                <a:spcPts val="0"/>
              </a:spcAft>
              <a:buSzPts val="1150"/>
              <a:buNone/>
              <a:defRPr sz="1000"/>
            </a:lvl3pPr>
            <a:lvl4pPr marL="1828800" lvl="3" indent="-228600" algn="r" rtl="1">
              <a:spcBef>
                <a:spcPts val="600"/>
              </a:spcBef>
              <a:spcAft>
                <a:spcPts val="0"/>
              </a:spcAft>
              <a:buSzPts val="1035"/>
              <a:buNone/>
              <a:defRPr sz="900"/>
            </a:lvl4pPr>
            <a:lvl5pPr marL="2286000" lvl="4" indent="-228600" algn="r" rtl="1">
              <a:spcBef>
                <a:spcPts val="600"/>
              </a:spcBef>
              <a:spcAft>
                <a:spcPts val="0"/>
              </a:spcAft>
              <a:buSzPts val="1035"/>
              <a:buNone/>
              <a:defRPr sz="900"/>
            </a:lvl5pPr>
            <a:lvl6pPr marL="2743200" lvl="5" indent="-228600" algn="r" rtl="1">
              <a:spcBef>
                <a:spcPts val="600"/>
              </a:spcBef>
              <a:spcAft>
                <a:spcPts val="0"/>
              </a:spcAft>
              <a:buSzPts val="1035"/>
              <a:buNone/>
              <a:defRPr sz="900"/>
            </a:lvl6pPr>
            <a:lvl7pPr marL="3200400" lvl="6" indent="-228600" algn="r" rtl="1">
              <a:spcBef>
                <a:spcPts val="600"/>
              </a:spcBef>
              <a:spcAft>
                <a:spcPts val="0"/>
              </a:spcAft>
              <a:buSzPts val="1035"/>
              <a:buNone/>
              <a:defRPr sz="900"/>
            </a:lvl7pPr>
            <a:lvl8pPr marL="3657600" lvl="7" indent="-228600" algn="r" rtl="1">
              <a:spcBef>
                <a:spcPts val="600"/>
              </a:spcBef>
              <a:spcAft>
                <a:spcPts val="0"/>
              </a:spcAft>
              <a:buSzPts val="1035"/>
              <a:buNone/>
              <a:defRPr sz="900"/>
            </a:lvl8pPr>
            <a:lvl9pPr marL="4114800" lvl="8" indent="-228600" algn="r" rtl="1">
              <a:spcBef>
                <a:spcPts val="600"/>
              </a:spcBef>
              <a:spcAft>
                <a:spcPts val="600"/>
              </a:spcAft>
              <a:buSzPts val="1035"/>
              <a:buNone/>
              <a:defRPr sz="900"/>
            </a:lvl9pPr>
          </a:lstStyle>
          <a:p>
            <a:endParaRPr/>
          </a:p>
        </p:txBody>
      </p:sp>
      <p:sp>
        <p:nvSpPr>
          <p:cNvPr id="292" name="Google Shape;292;p49"/>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93" name="Google Shape;293;p49"/>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94" name="Google Shape;294;p49"/>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rtl="1">
              <a:spcBef>
                <a:spcPts val="0"/>
              </a:spcBef>
              <a:buNone/>
              <a:defRPr/>
            </a:lvl1pPr>
            <a:lvl2pPr marL="0" lvl="1" indent="0" algn="r" rtl="1">
              <a:spcBef>
                <a:spcPts val="0"/>
              </a:spcBef>
              <a:buNone/>
              <a:defRPr/>
            </a:lvl2pPr>
            <a:lvl3pPr marL="0" lvl="2" indent="0" algn="r" rtl="1">
              <a:spcBef>
                <a:spcPts val="0"/>
              </a:spcBef>
              <a:buNone/>
              <a:defRPr/>
            </a:lvl3pPr>
            <a:lvl4pPr marL="0" lvl="3" indent="0" algn="r" rtl="1">
              <a:spcBef>
                <a:spcPts val="0"/>
              </a:spcBef>
              <a:buNone/>
              <a:defRPr/>
            </a:lvl4pPr>
            <a:lvl5pPr marL="0" lvl="4" indent="0" algn="r" rtl="1">
              <a:spcBef>
                <a:spcPts val="0"/>
              </a:spcBef>
              <a:buNone/>
              <a:defRPr/>
            </a:lvl5pPr>
            <a:lvl6pPr marL="0" lvl="5" indent="0" algn="r" rtl="1">
              <a:spcBef>
                <a:spcPts val="0"/>
              </a:spcBef>
              <a:buNone/>
              <a:defRPr/>
            </a:lvl6pPr>
            <a:lvl7pPr marL="0" lvl="6" indent="0" algn="r" rtl="1">
              <a:spcBef>
                <a:spcPts val="0"/>
              </a:spcBef>
              <a:buNone/>
              <a:defRPr/>
            </a:lvl7pPr>
            <a:lvl8pPr marL="0" lvl="7" indent="0" algn="r" rtl="1">
              <a:spcBef>
                <a:spcPts val="0"/>
              </a:spcBef>
              <a:buNone/>
              <a:defRPr/>
            </a:lvl8pPr>
            <a:lvl9pPr marL="0" lvl="8" indent="0" algn="r" rtl="1">
              <a:spcBef>
                <a:spcPts val="0"/>
              </a:spcBef>
              <a:buNone/>
              <a:defRPr/>
            </a:lvl9pPr>
          </a:lstStyle>
          <a:p>
            <a:pPr marL="0" lvl="0" indent="0" algn="r"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صورة بانورامية مع تسمية توضيحية">
  <p:cSld name="صورة بانورامية مع تسمية توضيحية">
    <p:spTree>
      <p:nvGrpSpPr>
        <p:cNvPr id="1" name="Shape 295"/>
        <p:cNvGrpSpPr/>
        <p:nvPr/>
      </p:nvGrpSpPr>
      <p:grpSpPr>
        <a:xfrm>
          <a:off x="0" y="0"/>
          <a:ext cx="0" cy="0"/>
          <a:chOff x="0" y="0"/>
          <a:chExt cx="0" cy="0"/>
        </a:xfrm>
      </p:grpSpPr>
      <p:sp>
        <p:nvSpPr>
          <p:cNvPr id="296" name="Google Shape;296;p50"/>
          <p:cNvSpPr txBox="1">
            <a:spLocks noGrp="1"/>
          </p:cNvSpPr>
          <p:nvPr>
            <p:ph type="title"/>
          </p:nvPr>
        </p:nvSpPr>
        <p:spPr>
          <a:xfrm>
            <a:off x="1176866" y="4815415"/>
            <a:ext cx="6798734" cy="566738"/>
          </a:xfrm>
          <a:prstGeom prst="rect">
            <a:avLst/>
          </a:prstGeom>
          <a:noFill/>
          <a:ln>
            <a:noFill/>
          </a:ln>
        </p:spPr>
        <p:txBody>
          <a:bodyPr spcFirstLastPara="1" wrap="square" lIns="91425" tIns="45700" rIns="91425" bIns="45700" anchor="b" anchorCtr="0">
            <a:normAutofit/>
          </a:bodyPr>
          <a:lstStyle>
            <a:lvl1pPr lvl="0" algn="ctr" rtl="1">
              <a:spcBef>
                <a:spcPts val="0"/>
              </a:spcBef>
              <a:spcAft>
                <a:spcPts val="0"/>
              </a:spcAft>
              <a:buClr>
                <a:srgbClr val="262626"/>
              </a:buClr>
              <a:buSzPts val="2400"/>
              <a:buFont typeface="Garamond"/>
              <a:buNone/>
              <a:defRPr sz="2400" b="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297" name="Google Shape;297;p50"/>
          <p:cNvSpPr>
            <a:spLocks noGrp="1"/>
          </p:cNvSpPr>
          <p:nvPr>
            <p:ph type="pic" idx="2"/>
          </p:nvPr>
        </p:nvSpPr>
        <p:spPr>
          <a:xfrm>
            <a:off x="1026260" y="1032933"/>
            <a:ext cx="7091482" cy="3361269"/>
          </a:xfrm>
          <a:prstGeom prst="roundRect">
            <a:avLst>
              <a:gd name="adj" fmla="val 0"/>
            </a:avLst>
          </a:prstGeom>
          <a:noFill/>
          <a:ln w="57150" cap="flat" cmpd="thickThin">
            <a:solidFill>
              <a:srgbClr val="7F7F7F"/>
            </a:solidFill>
            <a:prstDash val="solid"/>
            <a:round/>
            <a:headEnd type="none" w="sm" len="sm"/>
            <a:tailEnd type="none" w="sm" len="sm"/>
          </a:ln>
        </p:spPr>
        <p:txBody>
          <a:bodyPr spcFirstLastPara="1" wrap="square" lIns="91425" tIns="45700" rIns="91425" bIns="45700" anchor="t" anchorCtr="0">
            <a:normAutofit/>
          </a:bodyPr>
          <a:lstStyle>
            <a:lvl1pPr marR="0" lvl="0" algn="ctr" rtl="1">
              <a:spcBef>
                <a:spcPts val="320"/>
              </a:spcBef>
              <a:spcAft>
                <a:spcPts val="0"/>
              </a:spcAft>
              <a:buClr>
                <a:schemeClr val="accent1"/>
              </a:buClr>
              <a:buSzPts val="1840"/>
              <a:buFont typeface="Arial"/>
              <a:buNone/>
              <a:defRPr sz="1600" b="0" i="0" u="none" strike="noStrike" cap="none">
                <a:solidFill>
                  <a:srgbClr val="262626"/>
                </a:solidFill>
                <a:latin typeface="Garamond"/>
                <a:ea typeface="Garamond"/>
                <a:cs typeface="Garamond"/>
                <a:sym typeface="Garamond"/>
              </a:defRPr>
            </a:lvl1pPr>
            <a:lvl2pPr marR="0" lvl="1" algn="r" rtl="1">
              <a:spcBef>
                <a:spcPts val="600"/>
              </a:spcBef>
              <a:spcAft>
                <a:spcPts val="0"/>
              </a:spcAft>
              <a:buClr>
                <a:schemeClr val="accent1"/>
              </a:buClr>
              <a:buSzPts val="1840"/>
              <a:buFont typeface="Arial"/>
              <a:buNone/>
              <a:defRPr sz="1600" b="0" i="0" u="none" strike="noStrike" cap="none">
                <a:solidFill>
                  <a:srgbClr val="262626"/>
                </a:solidFill>
                <a:latin typeface="Garamond"/>
                <a:ea typeface="Garamond"/>
                <a:cs typeface="Garamond"/>
                <a:sym typeface="Garamond"/>
              </a:defRPr>
            </a:lvl2pPr>
            <a:lvl3pPr marR="0" lvl="2" algn="r" rtl="1">
              <a:spcBef>
                <a:spcPts val="600"/>
              </a:spcBef>
              <a:spcAft>
                <a:spcPts val="0"/>
              </a:spcAft>
              <a:buClr>
                <a:schemeClr val="accent1"/>
              </a:buClr>
              <a:buSzPts val="1840"/>
              <a:buFont typeface="Arial"/>
              <a:buNone/>
              <a:defRPr sz="1600" b="0" i="0" u="none" strike="noStrike" cap="none">
                <a:solidFill>
                  <a:srgbClr val="262626"/>
                </a:solidFill>
                <a:latin typeface="Garamond"/>
                <a:ea typeface="Garamond"/>
                <a:cs typeface="Garamond"/>
                <a:sym typeface="Garamond"/>
              </a:defRPr>
            </a:lvl3pPr>
            <a:lvl4pPr marR="0" lvl="3" algn="r" rtl="1">
              <a:spcBef>
                <a:spcPts val="600"/>
              </a:spcBef>
              <a:spcAft>
                <a:spcPts val="0"/>
              </a:spcAft>
              <a:buClr>
                <a:schemeClr val="accent1"/>
              </a:buClr>
              <a:buSzPts val="1840"/>
              <a:buFont typeface="Arial"/>
              <a:buNone/>
              <a:defRPr sz="1600" b="0" i="0" u="none" strike="noStrike" cap="none">
                <a:solidFill>
                  <a:srgbClr val="262626"/>
                </a:solidFill>
                <a:latin typeface="Garamond"/>
                <a:ea typeface="Garamond"/>
                <a:cs typeface="Garamond"/>
                <a:sym typeface="Garamond"/>
              </a:defRPr>
            </a:lvl4pPr>
            <a:lvl5pPr marR="0" lvl="4" algn="r" rtl="1">
              <a:spcBef>
                <a:spcPts val="600"/>
              </a:spcBef>
              <a:spcAft>
                <a:spcPts val="0"/>
              </a:spcAft>
              <a:buClr>
                <a:schemeClr val="accent1"/>
              </a:buClr>
              <a:buSzPts val="1840"/>
              <a:buFont typeface="Arial"/>
              <a:buNone/>
              <a:defRPr sz="1600" b="0" i="0" u="none" strike="noStrike" cap="none">
                <a:solidFill>
                  <a:srgbClr val="262626"/>
                </a:solidFill>
                <a:latin typeface="Garamond"/>
                <a:ea typeface="Garamond"/>
                <a:cs typeface="Garamond"/>
                <a:sym typeface="Garamond"/>
              </a:defRPr>
            </a:lvl5pPr>
            <a:lvl6pPr marR="0" lvl="5" algn="r" rtl="1">
              <a:spcBef>
                <a:spcPts val="600"/>
              </a:spcBef>
              <a:spcAft>
                <a:spcPts val="0"/>
              </a:spcAft>
              <a:buClr>
                <a:schemeClr val="accent1"/>
              </a:buClr>
              <a:buSzPts val="1840"/>
              <a:buFont typeface="Arial"/>
              <a:buNone/>
              <a:defRPr sz="1600" b="0" i="0" u="none" strike="noStrike" cap="none">
                <a:solidFill>
                  <a:srgbClr val="262626"/>
                </a:solidFill>
                <a:latin typeface="Garamond"/>
                <a:ea typeface="Garamond"/>
                <a:cs typeface="Garamond"/>
                <a:sym typeface="Garamond"/>
              </a:defRPr>
            </a:lvl6pPr>
            <a:lvl7pPr marR="0" lvl="6" algn="r" rtl="1">
              <a:spcBef>
                <a:spcPts val="600"/>
              </a:spcBef>
              <a:spcAft>
                <a:spcPts val="0"/>
              </a:spcAft>
              <a:buClr>
                <a:schemeClr val="accent1"/>
              </a:buClr>
              <a:buSzPts val="1840"/>
              <a:buFont typeface="Arial"/>
              <a:buNone/>
              <a:defRPr sz="1600" b="0" i="0" u="none" strike="noStrike" cap="none">
                <a:solidFill>
                  <a:srgbClr val="262626"/>
                </a:solidFill>
                <a:latin typeface="Garamond"/>
                <a:ea typeface="Garamond"/>
                <a:cs typeface="Garamond"/>
                <a:sym typeface="Garamond"/>
              </a:defRPr>
            </a:lvl7pPr>
            <a:lvl8pPr marR="0" lvl="7" algn="r" rtl="1">
              <a:spcBef>
                <a:spcPts val="600"/>
              </a:spcBef>
              <a:spcAft>
                <a:spcPts val="0"/>
              </a:spcAft>
              <a:buClr>
                <a:schemeClr val="accent1"/>
              </a:buClr>
              <a:buSzPts val="1840"/>
              <a:buFont typeface="Arial"/>
              <a:buNone/>
              <a:defRPr sz="1600" b="0" i="0" u="none" strike="noStrike" cap="none">
                <a:solidFill>
                  <a:srgbClr val="262626"/>
                </a:solidFill>
                <a:latin typeface="Garamond"/>
                <a:ea typeface="Garamond"/>
                <a:cs typeface="Garamond"/>
                <a:sym typeface="Garamond"/>
              </a:defRPr>
            </a:lvl8pPr>
            <a:lvl9pPr marR="0" lvl="8" algn="r" rtl="1">
              <a:spcBef>
                <a:spcPts val="600"/>
              </a:spcBef>
              <a:spcAft>
                <a:spcPts val="600"/>
              </a:spcAft>
              <a:buClr>
                <a:schemeClr val="accent1"/>
              </a:buClr>
              <a:buSzPts val="1840"/>
              <a:buFont typeface="Arial"/>
              <a:buNone/>
              <a:defRPr sz="1600" b="0" i="0" u="none" strike="noStrike" cap="none">
                <a:solidFill>
                  <a:srgbClr val="262626"/>
                </a:solidFill>
                <a:latin typeface="Garamond"/>
                <a:ea typeface="Garamond"/>
                <a:cs typeface="Garamond"/>
                <a:sym typeface="Garamond"/>
              </a:defRPr>
            </a:lvl9pPr>
          </a:lstStyle>
          <a:p>
            <a:endParaRPr/>
          </a:p>
        </p:txBody>
      </p:sp>
      <p:sp>
        <p:nvSpPr>
          <p:cNvPr id="298" name="Google Shape;298;p50"/>
          <p:cNvSpPr txBox="1">
            <a:spLocks noGrp="1"/>
          </p:cNvSpPr>
          <p:nvPr>
            <p:ph type="body" idx="1"/>
          </p:nvPr>
        </p:nvSpPr>
        <p:spPr>
          <a:xfrm>
            <a:off x="1176866" y="5382153"/>
            <a:ext cx="6798734" cy="493712"/>
          </a:xfrm>
          <a:prstGeom prst="rect">
            <a:avLst/>
          </a:prstGeom>
          <a:noFill/>
          <a:ln>
            <a:noFill/>
          </a:ln>
        </p:spPr>
        <p:txBody>
          <a:bodyPr spcFirstLastPara="1" wrap="square" lIns="91425" tIns="45700" rIns="91425" bIns="45700" anchor="t" anchorCtr="0">
            <a:normAutofit/>
          </a:bodyPr>
          <a:lstStyle>
            <a:lvl1pPr marL="457200" lvl="0" indent="-228600" algn="ctr" rtl="1">
              <a:spcBef>
                <a:spcPts val="320"/>
              </a:spcBef>
              <a:spcAft>
                <a:spcPts val="0"/>
              </a:spcAft>
              <a:buSzPts val="1840"/>
              <a:buNone/>
              <a:defRPr sz="1600"/>
            </a:lvl1pPr>
            <a:lvl2pPr marL="914400" lvl="1" indent="-228600" algn="r" rtl="1">
              <a:spcBef>
                <a:spcPts val="600"/>
              </a:spcBef>
              <a:spcAft>
                <a:spcPts val="0"/>
              </a:spcAft>
              <a:buSzPts val="1380"/>
              <a:buNone/>
              <a:defRPr sz="1200"/>
            </a:lvl2pPr>
            <a:lvl3pPr marL="1371600" lvl="2" indent="-228600" algn="r" rtl="1">
              <a:spcBef>
                <a:spcPts val="600"/>
              </a:spcBef>
              <a:spcAft>
                <a:spcPts val="0"/>
              </a:spcAft>
              <a:buSzPts val="1150"/>
              <a:buNone/>
              <a:defRPr sz="1000"/>
            </a:lvl3pPr>
            <a:lvl4pPr marL="1828800" lvl="3" indent="-228600" algn="r" rtl="1">
              <a:spcBef>
                <a:spcPts val="600"/>
              </a:spcBef>
              <a:spcAft>
                <a:spcPts val="0"/>
              </a:spcAft>
              <a:buSzPts val="1035"/>
              <a:buNone/>
              <a:defRPr sz="900"/>
            </a:lvl4pPr>
            <a:lvl5pPr marL="2286000" lvl="4" indent="-228600" algn="r" rtl="1">
              <a:spcBef>
                <a:spcPts val="600"/>
              </a:spcBef>
              <a:spcAft>
                <a:spcPts val="0"/>
              </a:spcAft>
              <a:buSzPts val="1035"/>
              <a:buNone/>
              <a:defRPr sz="900"/>
            </a:lvl5pPr>
            <a:lvl6pPr marL="2743200" lvl="5" indent="-228600" algn="r" rtl="1">
              <a:spcBef>
                <a:spcPts val="600"/>
              </a:spcBef>
              <a:spcAft>
                <a:spcPts val="0"/>
              </a:spcAft>
              <a:buSzPts val="1035"/>
              <a:buNone/>
              <a:defRPr sz="900"/>
            </a:lvl6pPr>
            <a:lvl7pPr marL="3200400" lvl="6" indent="-228600" algn="r" rtl="1">
              <a:spcBef>
                <a:spcPts val="600"/>
              </a:spcBef>
              <a:spcAft>
                <a:spcPts val="0"/>
              </a:spcAft>
              <a:buSzPts val="1035"/>
              <a:buNone/>
              <a:defRPr sz="900"/>
            </a:lvl7pPr>
            <a:lvl8pPr marL="3657600" lvl="7" indent="-228600" algn="r" rtl="1">
              <a:spcBef>
                <a:spcPts val="600"/>
              </a:spcBef>
              <a:spcAft>
                <a:spcPts val="0"/>
              </a:spcAft>
              <a:buSzPts val="1035"/>
              <a:buNone/>
              <a:defRPr sz="900"/>
            </a:lvl8pPr>
            <a:lvl9pPr marL="4114800" lvl="8" indent="-228600" algn="r" rtl="1">
              <a:spcBef>
                <a:spcPts val="600"/>
              </a:spcBef>
              <a:spcAft>
                <a:spcPts val="600"/>
              </a:spcAft>
              <a:buSzPts val="1035"/>
              <a:buNone/>
              <a:defRPr sz="900"/>
            </a:lvl9pPr>
          </a:lstStyle>
          <a:p>
            <a:endParaRPr/>
          </a:p>
        </p:txBody>
      </p:sp>
      <p:sp>
        <p:nvSpPr>
          <p:cNvPr id="299" name="Google Shape;299;p50"/>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00" name="Google Shape;300;p50"/>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01" name="Google Shape;301;p50"/>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rtl="1">
              <a:spcBef>
                <a:spcPts val="0"/>
              </a:spcBef>
              <a:buNone/>
              <a:defRPr/>
            </a:lvl1pPr>
            <a:lvl2pPr marL="0" lvl="1" indent="0" algn="r" rtl="1">
              <a:spcBef>
                <a:spcPts val="0"/>
              </a:spcBef>
              <a:buNone/>
              <a:defRPr/>
            </a:lvl2pPr>
            <a:lvl3pPr marL="0" lvl="2" indent="0" algn="r" rtl="1">
              <a:spcBef>
                <a:spcPts val="0"/>
              </a:spcBef>
              <a:buNone/>
              <a:defRPr/>
            </a:lvl3pPr>
            <a:lvl4pPr marL="0" lvl="3" indent="0" algn="r" rtl="1">
              <a:spcBef>
                <a:spcPts val="0"/>
              </a:spcBef>
              <a:buNone/>
              <a:defRPr/>
            </a:lvl4pPr>
            <a:lvl5pPr marL="0" lvl="4" indent="0" algn="r" rtl="1">
              <a:spcBef>
                <a:spcPts val="0"/>
              </a:spcBef>
              <a:buNone/>
              <a:defRPr/>
            </a:lvl5pPr>
            <a:lvl6pPr marL="0" lvl="5" indent="0" algn="r" rtl="1">
              <a:spcBef>
                <a:spcPts val="0"/>
              </a:spcBef>
              <a:buNone/>
              <a:defRPr/>
            </a:lvl6pPr>
            <a:lvl7pPr marL="0" lvl="6" indent="0" algn="r" rtl="1">
              <a:spcBef>
                <a:spcPts val="0"/>
              </a:spcBef>
              <a:buNone/>
              <a:defRPr/>
            </a:lvl7pPr>
            <a:lvl8pPr marL="0" lvl="7" indent="0" algn="r" rtl="1">
              <a:spcBef>
                <a:spcPts val="0"/>
              </a:spcBef>
              <a:buNone/>
              <a:defRPr/>
            </a:lvl8pPr>
            <a:lvl9pPr marL="0" lvl="8" indent="0" algn="r" rtl="1">
              <a:spcBef>
                <a:spcPts val="0"/>
              </a:spcBef>
              <a:buNone/>
              <a:defRPr/>
            </a:lvl9pPr>
          </a:lstStyle>
          <a:p>
            <a:pPr marL="0" lvl="0" indent="0" algn="r"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العنوان والتسمية التوضيحية">
  <p:cSld name="العنوان والتسمية التوضيحية">
    <p:spTree>
      <p:nvGrpSpPr>
        <p:cNvPr id="1" name="Shape 302"/>
        <p:cNvGrpSpPr/>
        <p:nvPr/>
      </p:nvGrpSpPr>
      <p:grpSpPr>
        <a:xfrm>
          <a:off x="0" y="0"/>
          <a:ext cx="0" cy="0"/>
          <a:chOff x="0" y="0"/>
          <a:chExt cx="0" cy="0"/>
        </a:xfrm>
      </p:grpSpPr>
      <p:sp>
        <p:nvSpPr>
          <p:cNvPr id="303" name="Google Shape;303;p51"/>
          <p:cNvSpPr txBox="1">
            <a:spLocks noGrp="1"/>
          </p:cNvSpPr>
          <p:nvPr>
            <p:ph type="title"/>
          </p:nvPr>
        </p:nvSpPr>
        <p:spPr>
          <a:xfrm>
            <a:off x="1176866" y="906873"/>
            <a:ext cx="6798734" cy="3097860"/>
          </a:xfrm>
          <a:prstGeom prst="rect">
            <a:avLst/>
          </a:prstGeom>
          <a:noFill/>
          <a:ln>
            <a:noFill/>
          </a:ln>
        </p:spPr>
        <p:txBody>
          <a:bodyPr spcFirstLastPara="1" wrap="square" lIns="91425" tIns="45700" rIns="91425" bIns="45700" anchor="ctr" anchorCtr="0">
            <a:normAutofit/>
          </a:bodyPr>
          <a:lstStyle>
            <a:lvl1pPr lvl="0" algn="ctr" rtl="1">
              <a:spcBef>
                <a:spcPts val="0"/>
              </a:spcBef>
              <a:spcAft>
                <a:spcPts val="0"/>
              </a:spcAft>
              <a:buClr>
                <a:srgbClr val="262626"/>
              </a:buClr>
              <a:buSzPts val="3200"/>
              <a:buFont typeface="Garamond"/>
              <a:buNone/>
              <a:defRPr sz="32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304" name="Google Shape;304;p51"/>
          <p:cNvSpPr txBox="1">
            <a:spLocks noGrp="1"/>
          </p:cNvSpPr>
          <p:nvPr>
            <p:ph type="body" idx="1"/>
          </p:nvPr>
        </p:nvSpPr>
        <p:spPr>
          <a:xfrm>
            <a:off x="1176865" y="4275666"/>
            <a:ext cx="6798736" cy="1600202"/>
          </a:xfrm>
          <a:prstGeom prst="rect">
            <a:avLst/>
          </a:prstGeom>
          <a:noFill/>
          <a:ln>
            <a:noFill/>
          </a:ln>
        </p:spPr>
        <p:txBody>
          <a:bodyPr spcFirstLastPara="1" wrap="square" lIns="91425" tIns="45700" rIns="91425" bIns="45700" anchor="ctr" anchorCtr="0">
            <a:normAutofit/>
          </a:bodyPr>
          <a:lstStyle>
            <a:lvl1pPr marL="457200" lvl="0" indent="-228600" algn="ctr" rtl="1">
              <a:spcBef>
                <a:spcPts val="400"/>
              </a:spcBef>
              <a:spcAft>
                <a:spcPts val="0"/>
              </a:spcAft>
              <a:buSzPts val="2300"/>
              <a:buNone/>
              <a:defRPr sz="2000">
                <a:solidFill>
                  <a:schemeClr val="dk1"/>
                </a:solidFill>
              </a:defRPr>
            </a:lvl1pPr>
            <a:lvl2pPr marL="914400" lvl="1" indent="-228600" algn="r" rtl="1">
              <a:spcBef>
                <a:spcPts val="600"/>
              </a:spcBef>
              <a:spcAft>
                <a:spcPts val="0"/>
              </a:spcAft>
              <a:buSzPts val="2070"/>
              <a:buNone/>
              <a:defRPr sz="1800">
                <a:solidFill>
                  <a:srgbClr val="888888"/>
                </a:solidFill>
              </a:defRPr>
            </a:lvl2pPr>
            <a:lvl3pPr marL="1371600" lvl="2" indent="-228600" algn="r" rtl="1">
              <a:spcBef>
                <a:spcPts val="600"/>
              </a:spcBef>
              <a:spcAft>
                <a:spcPts val="0"/>
              </a:spcAft>
              <a:buSzPts val="1840"/>
              <a:buNone/>
              <a:defRPr sz="1600">
                <a:solidFill>
                  <a:srgbClr val="888888"/>
                </a:solidFill>
              </a:defRPr>
            </a:lvl3pPr>
            <a:lvl4pPr marL="1828800" lvl="3" indent="-228600" algn="r" rtl="1">
              <a:spcBef>
                <a:spcPts val="600"/>
              </a:spcBef>
              <a:spcAft>
                <a:spcPts val="0"/>
              </a:spcAft>
              <a:buSzPts val="1610"/>
              <a:buNone/>
              <a:defRPr sz="1400">
                <a:solidFill>
                  <a:srgbClr val="888888"/>
                </a:solidFill>
              </a:defRPr>
            </a:lvl4pPr>
            <a:lvl5pPr marL="2286000" lvl="4" indent="-228600" algn="r" rtl="1">
              <a:spcBef>
                <a:spcPts val="600"/>
              </a:spcBef>
              <a:spcAft>
                <a:spcPts val="0"/>
              </a:spcAft>
              <a:buSzPts val="1610"/>
              <a:buNone/>
              <a:defRPr sz="1400">
                <a:solidFill>
                  <a:srgbClr val="888888"/>
                </a:solidFill>
              </a:defRPr>
            </a:lvl5pPr>
            <a:lvl6pPr marL="2743200" lvl="5" indent="-228600" algn="r" rtl="1">
              <a:spcBef>
                <a:spcPts val="600"/>
              </a:spcBef>
              <a:spcAft>
                <a:spcPts val="0"/>
              </a:spcAft>
              <a:buSzPts val="1610"/>
              <a:buNone/>
              <a:defRPr sz="1400">
                <a:solidFill>
                  <a:srgbClr val="888888"/>
                </a:solidFill>
              </a:defRPr>
            </a:lvl6pPr>
            <a:lvl7pPr marL="3200400" lvl="6" indent="-228600" algn="r" rtl="1">
              <a:spcBef>
                <a:spcPts val="600"/>
              </a:spcBef>
              <a:spcAft>
                <a:spcPts val="0"/>
              </a:spcAft>
              <a:buSzPts val="1610"/>
              <a:buNone/>
              <a:defRPr sz="1400">
                <a:solidFill>
                  <a:srgbClr val="888888"/>
                </a:solidFill>
              </a:defRPr>
            </a:lvl7pPr>
            <a:lvl8pPr marL="3657600" lvl="7" indent="-228600" algn="r" rtl="1">
              <a:spcBef>
                <a:spcPts val="600"/>
              </a:spcBef>
              <a:spcAft>
                <a:spcPts val="0"/>
              </a:spcAft>
              <a:buSzPts val="1610"/>
              <a:buNone/>
              <a:defRPr sz="1400">
                <a:solidFill>
                  <a:srgbClr val="888888"/>
                </a:solidFill>
              </a:defRPr>
            </a:lvl8pPr>
            <a:lvl9pPr marL="4114800" lvl="8" indent="-228600" algn="r" rtl="1">
              <a:spcBef>
                <a:spcPts val="600"/>
              </a:spcBef>
              <a:spcAft>
                <a:spcPts val="600"/>
              </a:spcAft>
              <a:buSzPts val="1610"/>
              <a:buNone/>
              <a:defRPr sz="1400">
                <a:solidFill>
                  <a:srgbClr val="888888"/>
                </a:solidFill>
              </a:defRPr>
            </a:lvl9pPr>
          </a:lstStyle>
          <a:p>
            <a:endParaRPr/>
          </a:p>
        </p:txBody>
      </p:sp>
      <p:sp>
        <p:nvSpPr>
          <p:cNvPr id="305" name="Google Shape;305;p51"/>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06" name="Google Shape;306;p51"/>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07" name="Google Shape;307;p51"/>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rtl="1">
              <a:spcBef>
                <a:spcPts val="0"/>
              </a:spcBef>
              <a:buNone/>
              <a:defRPr/>
            </a:lvl1pPr>
            <a:lvl2pPr marL="0" lvl="1" indent="0" algn="r" rtl="1">
              <a:spcBef>
                <a:spcPts val="0"/>
              </a:spcBef>
              <a:buNone/>
              <a:defRPr/>
            </a:lvl2pPr>
            <a:lvl3pPr marL="0" lvl="2" indent="0" algn="r" rtl="1">
              <a:spcBef>
                <a:spcPts val="0"/>
              </a:spcBef>
              <a:buNone/>
              <a:defRPr/>
            </a:lvl3pPr>
            <a:lvl4pPr marL="0" lvl="3" indent="0" algn="r" rtl="1">
              <a:spcBef>
                <a:spcPts val="0"/>
              </a:spcBef>
              <a:buNone/>
              <a:defRPr/>
            </a:lvl4pPr>
            <a:lvl5pPr marL="0" lvl="4" indent="0" algn="r" rtl="1">
              <a:spcBef>
                <a:spcPts val="0"/>
              </a:spcBef>
              <a:buNone/>
              <a:defRPr/>
            </a:lvl5pPr>
            <a:lvl6pPr marL="0" lvl="5" indent="0" algn="r" rtl="1">
              <a:spcBef>
                <a:spcPts val="0"/>
              </a:spcBef>
              <a:buNone/>
              <a:defRPr/>
            </a:lvl6pPr>
            <a:lvl7pPr marL="0" lvl="6" indent="0" algn="r" rtl="1">
              <a:spcBef>
                <a:spcPts val="0"/>
              </a:spcBef>
              <a:buNone/>
              <a:defRPr/>
            </a:lvl7pPr>
            <a:lvl8pPr marL="0" lvl="7" indent="0" algn="r" rtl="1">
              <a:spcBef>
                <a:spcPts val="0"/>
              </a:spcBef>
              <a:buNone/>
              <a:defRPr/>
            </a:lvl8pPr>
            <a:lvl9pPr marL="0" lvl="8" indent="0" algn="r" rtl="1">
              <a:spcBef>
                <a:spcPts val="0"/>
              </a:spcBef>
              <a:buNone/>
              <a:defRPr/>
            </a:lvl9pPr>
          </a:lstStyle>
          <a:p>
            <a:pPr marL="0" lvl="0" indent="0" algn="r" rtl="1">
              <a:spcBef>
                <a:spcPts val="0"/>
              </a:spcBef>
              <a:spcAft>
                <a:spcPts val="0"/>
              </a:spcAft>
              <a:buNone/>
            </a:pPr>
            <a:fld id="{00000000-1234-1234-1234-123412341234}" type="slidenum">
              <a:rPr lang="ar-SA"/>
              <a:t>‹#›</a:t>
            </a:fld>
            <a:endParaRPr/>
          </a:p>
        </p:txBody>
      </p:sp>
      <p:cxnSp>
        <p:nvCxnSpPr>
          <p:cNvPr id="308" name="Google Shape;308;p51"/>
          <p:cNvCxnSpPr/>
          <p:nvPr/>
        </p:nvCxnSpPr>
        <p:spPr>
          <a:xfrm>
            <a:off x="1278465" y="4140199"/>
            <a:ext cx="6606425"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اقتباس مع تسمية توضيحية">
  <p:cSld name="اقتباس مع تسمية توضيحية">
    <p:spTree>
      <p:nvGrpSpPr>
        <p:cNvPr id="1" name="Shape 309"/>
        <p:cNvGrpSpPr/>
        <p:nvPr/>
      </p:nvGrpSpPr>
      <p:grpSpPr>
        <a:xfrm>
          <a:off x="0" y="0"/>
          <a:ext cx="0" cy="0"/>
          <a:chOff x="0" y="0"/>
          <a:chExt cx="0" cy="0"/>
        </a:xfrm>
      </p:grpSpPr>
      <p:sp>
        <p:nvSpPr>
          <p:cNvPr id="310" name="Google Shape;310;p52"/>
          <p:cNvSpPr txBox="1">
            <a:spLocks noGrp="1"/>
          </p:cNvSpPr>
          <p:nvPr>
            <p:ph type="title"/>
          </p:nvPr>
        </p:nvSpPr>
        <p:spPr>
          <a:xfrm>
            <a:off x="1334333" y="982132"/>
            <a:ext cx="6400250" cy="2370668"/>
          </a:xfrm>
          <a:prstGeom prst="rect">
            <a:avLst/>
          </a:prstGeom>
          <a:noFill/>
          <a:ln>
            <a:noFill/>
          </a:ln>
        </p:spPr>
        <p:txBody>
          <a:bodyPr spcFirstLastPara="1" wrap="square" lIns="91425" tIns="45700" rIns="91425" bIns="45700" anchor="ctr" anchorCtr="0">
            <a:normAutofit/>
          </a:bodyPr>
          <a:lstStyle>
            <a:lvl1pPr lvl="0" algn="ctr" rtl="1">
              <a:spcBef>
                <a:spcPts val="0"/>
              </a:spcBef>
              <a:spcAft>
                <a:spcPts val="0"/>
              </a:spcAft>
              <a:buClr>
                <a:schemeClr val="dk1"/>
              </a:buClr>
              <a:buSzPts val="3200"/>
              <a:buFont typeface="Garamond"/>
              <a:buNone/>
              <a:defRPr sz="3200" b="0" cap="none">
                <a:solidFill>
                  <a:schemeClr val="dk1"/>
                </a:solidFill>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311" name="Google Shape;311;p52"/>
          <p:cNvSpPr txBox="1">
            <a:spLocks noGrp="1"/>
          </p:cNvSpPr>
          <p:nvPr>
            <p:ph type="body" idx="1"/>
          </p:nvPr>
        </p:nvSpPr>
        <p:spPr>
          <a:xfrm>
            <a:off x="1600200" y="3352799"/>
            <a:ext cx="5892798" cy="651933"/>
          </a:xfrm>
          <a:prstGeom prst="rect">
            <a:avLst/>
          </a:prstGeom>
          <a:noFill/>
          <a:ln>
            <a:noFill/>
          </a:ln>
        </p:spPr>
        <p:txBody>
          <a:bodyPr spcFirstLastPara="1" wrap="square" lIns="91425" tIns="45700" rIns="91425" bIns="45700" anchor="ctr" anchorCtr="0">
            <a:normAutofit/>
          </a:bodyPr>
          <a:lstStyle>
            <a:lvl1pPr marL="457200" lvl="0" indent="-228600" algn="r" rtl="1">
              <a:spcBef>
                <a:spcPts val="360"/>
              </a:spcBef>
              <a:spcAft>
                <a:spcPts val="0"/>
              </a:spcAft>
              <a:buSzPts val="2070"/>
              <a:buFont typeface="Garamond"/>
              <a:buNone/>
              <a:defRPr sz="1800"/>
            </a:lvl1pPr>
            <a:lvl2pPr marL="914400" lvl="1" indent="-228600" algn="r" rtl="1">
              <a:spcBef>
                <a:spcPts val="600"/>
              </a:spcBef>
              <a:spcAft>
                <a:spcPts val="0"/>
              </a:spcAft>
              <a:buSzPts val="2300"/>
              <a:buFont typeface="Garamond"/>
              <a:buNone/>
              <a:defRPr/>
            </a:lvl2pPr>
            <a:lvl3pPr marL="1371600" lvl="2" indent="-228600" algn="r" rtl="1">
              <a:spcBef>
                <a:spcPts val="600"/>
              </a:spcBef>
              <a:spcAft>
                <a:spcPts val="0"/>
              </a:spcAft>
              <a:buSzPts val="2070"/>
              <a:buFont typeface="Garamond"/>
              <a:buNone/>
              <a:defRPr/>
            </a:lvl3pPr>
            <a:lvl4pPr marL="1828800" lvl="3" indent="-228600" algn="r" rtl="1">
              <a:spcBef>
                <a:spcPts val="600"/>
              </a:spcBef>
              <a:spcAft>
                <a:spcPts val="0"/>
              </a:spcAft>
              <a:buSzPts val="1840"/>
              <a:buFont typeface="Garamond"/>
              <a:buNone/>
              <a:defRPr/>
            </a:lvl4pPr>
            <a:lvl5pPr marL="2286000" lvl="4" indent="-228600" algn="r" rtl="1">
              <a:spcBef>
                <a:spcPts val="600"/>
              </a:spcBef>
              <a:spcAft>
                <a:spcPts val="0"/>
              </a:spcAft>
              <a:buSzPts val="1610"/>
              <a:buFont typeface="Garamond"/>
              <a:buNone/>
              <a:defRPr/>
            </a:lvl5pPr>
            <a:lvl6pPr marL="2743200" lvl="5" indent="-360045" algn="r" rtl="1">
              <a:spcBef>
                <a:spcPts val="600"/>
              </a:spcBef>
              <a:spcAft>
                <a:spcPts val="0"/>
              </a:spcAft>
              <a:buSzPts val="2070"/>
              <a:buChar char="•"/>
              <a:defRPr/>
            </a:lvl6pPr>
            <a:lvl7pPr marL="3200400" lvl="6" indent="-360045" algn="r" rtl="1">
              <a:spcBef>
                <a:spcPts val="600"/>
              </a:spcBef>
              <a:spcAft>
                <a:spcPts val="0"/>
              </a:spcAft>
              <a:buSzPts val="2070"/>
              <a:buChar char="•"/>
              <a:defRPr/>
            </a:lvl7pPr>
            <a:lvl8pPr marL="3657600" lvl="7" indent="-360045" algn="r" rtl="1">
              <a:spcBef>
                <a:spcPts val="600"/>
              </a:spcBef>
              <a:spcAft>
                <a:spcPts val="0"/>
              </a:spcAft>
              <a:buSzPts val="2070"/>
              <a:buChar char="•"/>
              <a:defRPr/>
            </a:lvl8pPr>
            <a:lvl9pPr marL="4114800" lvl="8" indent="-360045" algn="r" rtl="1">
              <a:spcBef>
                <a:spcPts val="600"/>
              </a:spcBef>
              <a:spcAft>
                <a:spcPts val="600"/>
              </a:spcAft>
              <a:buSzPts val="2070"/>
              <a:buChar char="•"/>
              <a:defRPr/>
            </a:lvl9pPr>
          </a:lstStyle>
          <a:p>
            <a:endParaRPr/>
          </a:p>
        </p:txBody>
      </p:sp>
      <p:sp>
        <p:nvSpPr>
          <p:cNvPr id="312" name="Google Shape;312;p52"/>
          <p:cNvSpPr txBox="1">
            <a:spLocks noGrp="1"/>
          </p:cNvSpPr>
          <p:nvPr>
            <p:ph type="body" idx="2"/>
          </p:nvPr>
        </p:nvSpPr>
        <p:spPr>
          <a:xfrm>
            <a:off x="1176863" y="4343400"/>
            <a:ext cx="6798738" cy="1532467"/>
          </a:xfrm>
          <a:prstGeom prst="rect">
            <a:avLst/>
          </a:prstGeom>
          <a:noFill/>
          <a:ln>
            <a:noFill/>
          </a:ln>
        </p:spPr>
        <p:txBody>
          <a:bodyPr spcFirstLastPara="1" wrap="square" lIns="91425" tIns="45700" rIns="91425" bIns="45700" anchor="ctr" anchorCtr="0">
            <a:normAutofit/>
          </a:bodyPr>
          <a:lstStyle>
            <a:lvl1pPr marL="457200" lvl="0" indent="-228600" algn="ctr" rtl="1">
              <a:spcBef>
                <a:spcPts val="400"/>
              </a:spcBef>
              <a:spcAft>
                <a:spcPts val="0"/>
              </a:spcAft>
              <a:buSzPts val="2300"/>
              <a:buNone/>
              <a:defRPr sz="2000">
                <a:solidFill>
                  <a:schemeClr val="dk1"/>
                </a:solidFill>
              </a:defRPr>
            </a:lvl1pPr>
            <a:lvl2pPr marL="914400" lvl="1" indent="-228600" algn="r" rtl="1">
              <a:spcBef>
                <a:spcPts val="600"/>
              </a:spcBef>
              <a:spcAft>
                <a:spcPts val="0"/>
              </a:spcAft>
              <a:buSzPts val="2070"/>
              <a:buNone/>
              <a:defRPr sz="1800">
                <a:solidFill>
                  <a:srgbClr val="888888"/>
                </a:solidFill>
              </a:defRPr>
            </a:lvl2pPr>
            <a:lvl3pPr marL="1371600" lvl="2" indent="-228600" algn="r" rtl="1">
              <a:spcBef>
                <a:spcPts val="600"/>
              </a:spcBef>
              <a:spcAft>
                <a:spcPts val="0"/>
              </a:spcAft>
              <a:buSzPts val="1840"/>
              <a:buNone/>
              <a:defRPr sz="1600">
                <a:solidFill>
                  <a:srgbClr val="888888"/>
                </a:solidFill>
              </a:defRPr>
            </a:lvl3pPr>
            <a:lvl4pPr marL="1828800" lvl="3" indent="-228600" algn="r" rtl="1">
              <a:spcBef>
                <a:spcPts val="600"/>
              </a:spcBef>
              <a:spcAft>
                <a:spcPts val="0"/>
              </a:spcAft>
              <a:buSzPts val="1610"/>
              <a:buNone/>
              <a:defRPr sz="1400">
                <a:solidFill>
                  <a:srgbClr val="888888"/>
                </a:solidFill>
              </a:defRPr>
            </a:lvl4pPr>
            <a:lvl5pPr marL="2286000" lvl="4" indent="-228600" algn="r" rtl="1">
              <a:spcBef>
                <a:spcPts val="600"/>
              </a:spcBef>
              <a:spcAft>
                <a:spcPts val="0"/>
              </a:spcAft>
              <a:buSzPts val="1610"/>
              <a:buNone/>
              <a:defRPr sz="1400">
                <a:solidFill>
                  <a:srgbClr val="888888"/>
                </a:solidFill>
              </a:defRPr>
            </a:lvl5pPr>
            <a:lvl6pPr marL="2743200" lvl="5" indent="-228600" algn="r" rtl="1">
              <a:spcBef>
                <a:spcPts val="600"/>
              </a:spcBef>
              <a:spcAft>
                <a:spcPts val="0"/>
              </a:spcAft>
              <a:buSzPts val="1610"/>
              <a:buNone/>
              <a:defRPr sz="1400">
                <a:solidFill>
                  <a:srgbClr val="888888"/>
                </a:solidFill>
              </a:defRPr>
            </a:lvl6pPr>
            <a:lvl7pPr marL="3200400" lvl="6" indent="-228600" algn="r" rtl="1">
              <a:spcBef>
                <a:spcPts val="600"/>
              </a:spcBef>
              <a:spcAft>
                <a:spcPts val="0"/>
              </a:spcAft>
              <a:buSzPts val="1610"/>
              <a:buNone/>
              <a:defRPr sz="1400">
                <a:solidFill>
                  <a:srgbClr val="888888"/>
                </a:solidFill>
              </a:defRPr>
            </a:lvl7pPr>
            <a:lvl8pPr marL="3657600" lvl="7" indent="-228600" algn="r" rtl="1">
              <a:spcBef>
                <a:spcPts val="600"/>
              </a:spcBef>
              <a:spcAft>
                <a:spcPts val="0"/>
              </a:spcAft>
              <a:buSzPts val="1610"/>
              <a:buNone/>
              <a:defRPr sz="1400">
                <a:solidFill>
                  <a:srgbClr val="888888"/>
                </a:solidFill>
              </a:defRPr>
            </a:lvl8pPr>
            <a:lvl9pPr marL="4114800" lvl="8" indent="-228600" algn="r" rtl="1">
              <a:spcBef>
                <a:spcPts val="600"/>
              </a:spcBef>
              <a:spcAft>
                <a:spcPts val="600"/>
              </a:spcAft>
              <a:buSzPts val="1610"/>
              <a:buNone/>
              <a:defRPr sz="1400">
                <a:solidFill>
                  <a:srgbClr val="888888"/>
                </a:solidFill>
              </a:defRPr>
            </a:lvl9pPr>
          </a:lstStyle>
          <a:p>
            <a:endParaRPr/>
          </a:p>
        </p:txBody>
      </p:sp>
      <p:sp>
        <p:nvSpPr>
          <p:cNvPr id="313" name="Google Shape;313;p52"/>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14" name="Google Shape;314;p52"/>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15" name="Google Shape;315;p52"/>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rtl="1">
              <a:spcBef>
                <a:spcPts val="0"/>
              </a:spcBef>
              <a:buNone/>
              <a:defRPr/>
            </a:lvl1pPr>
            <a:lvl2pPr marL="0" lvl="1" indent="0" algn="r" rtl="1">
              <a:spcBef>
                <a:spcPts val="0"/>
              </a:spcBef>
              <a:buNone/>
              <a:defRPr/>
            </a:lvl2pPr>
            <a:lvl3pPr marL="0" lvl="2" indent="0" algn="r" rtl="1">
              <a:spcBef>
                <a:spcPts val="0"/>
              </a:spcBef>
              <a:buNone/>
              <a:defRPr/>
            </a:lvl3pPr>
            <a:lvl4pPr marL="0" lvl="3" indent="0" algn="r" rtl="1">
              <a:spcBef>
                <a:spcPts val="0"/>
              </a:spcBef>
              <a:buNone/>
              <a:defRPr/>
            </a:lvl4pPr>
            <a:lvl5pPr marL="0" lvl="4" indent="0" algn="r" rtl="1">
              <a:spcBef>
                <a:spcPts val="0"/>
              </a:spcBef>
              <a:buNone/>
              <a:defRPr/>
            </a:lvl5pPr>
            <a:lvl6pPr marL="0" lvl="5" indent="0" algn="r" rtl="1">
              <a:spcBef>
                <a:spcPts val="0"/>
              </a:spcBef>
              <a:buNone/>
              <a:defRPr/>
            </a:lvl6pPr>
            <a:lvl7pPr marL="0" lvl="6" indent="0" algn="r" rtl="1">
              <a:spcBef>
                <a:spcPts val="0"/>
              </a:spcBef>
              <a:buNone/>
              <a:defRPr/>
            </a:lvl7pPr>
            <a:lvl8pPr marL="0" lvl="7" indent="0" algn="r" rtl="1">
              <a:spcBef>
                <a:spcPts val="0"/>
              </a:spcBef>
              <a:buNone/>
              <a:defRPr/>
            </a:lvl8pPr>
            <a:lvl9pPr marL="0" lvl="8" indent="0" algn="r" rtl="1">
              <a:spcBef>
                <a:spcPts val="0"/>
              </a:spcBef>
              <a:buNone/>
              <a:defRPr/>
            </a:lvl9pPr>
          </a:lstStyle>
          <a:p>
            <a:pPr marL="0" lvl="0" indent="0" algn="r" rtl="1">
              <a:spcBef>
                <a:spcPts val="0"/>
              </a:spcBef>
              <a:spcAft>
                <a:spcPts val="0"/>
              </a:spcAft>
              <a:buNone/>
            </a:pPr>
            <a:fld id="{00000000-1234-1234-1234-123412341234}" type="slidenum">
              <a:rPr lang="ar-SA"/>
              <a:t>‹#›</a:t>
            </a:fld>
            <a:endParaRPr/>
          </a:p>
        </p:txBody>
      </p:sp>
      <p:sp>
        <p:nvSpPr>
          <p:cNvPr id="316" name="Google Shape;316;p52"/>
          <p:cNvSpPr txBox="1"/>
          <p:nvPr/>
        </p:nvSpPr>
        <p:spPr>
          <a:xfrm>
            <a:off x="849969" y="905362"/>
            <a:ext cx="457319" cy="584776"/>
          </a:xfrm>
          <a:prstGeom prst="rect">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SA" sz="7200" b="0" i="0" u="none" strike="noStrike" cap="none">
                <a:solidFill>
                  <a:schemeClr val="dk1"/>
                </a:solidFill>
                <a:latin typeface="Garamond"/>
                <a:ea typeface="Garamond"/>
                <a:cs typeface="Garamond"/>
                <a:sym typeface="Garamond"/>
              </a:rPr>
              <a:t>“</a:t>
            </a:r>
            <a:endParaRPr/>
          </a:p>
        </p:txBody>
      </p:sp>
      <p:sp>
        <p:nvSpPr>
          <p:cNvPr id="317" name="Google Shape;317;p52"/>
          <p:cNvSpPr txBox="1"/>
          <p:nvPr/>
        </p:nvSpPr>
        <p:spPr>
          <a:xfrm>
            <a:off x="7633503" y="2827870"/>
            <a:ext cx="457319" cy="584776"/>
          </a:xfrm>
          <a:prstGeom prst="rect">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SA" sz="7200" b="0" i="0" u="none" strike="noStrike" cap="none">
                <a:solidFill>
                  <a:schemeClr val="dk1"/>
                </a:solidFill>
                <a:latin typeface="Garamond"/>
                <a:ea typeface="Garamond"/>
                <a:cs typeface="Garamond"/>
                <a:sym typeface="Garamond"/>
              </a:rPr>
              <a:t>”</a:t>
            </a:r>
            <a:endParaRPr/>
          </a:p>
        </p:txBody>
      </p:sp>
      <p:cxnSp>
        <p:nvCxnSpPr>
          <p:cNvPr id="318" name="Google Shape;318;p52"/>
          <p:cNvCxnSpPr/>
          <p:nvPr/>
        </p:nvCxnSpPr>
        <p:spPr>
          <a:xfrm>
            <a:off x="1278466" y="4140199"/>
            <a:ext cx="6595534"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بطاقة اسم">
  <p:cSld name="بطاقة اسم">
    <p:spTree>
      <p:nvGrpSpPr>
        <p:cNvPr id="1" name="Shape 319"/>
        <p:cNvGrpSpPr/>
        <p:nvPr/>
      </p:nvGrpSpPr>
      <p:grpSpPr>
        <a:xfrm>
          <a:off x="0" y="0"/>
          <a:ext cx="0" cy="0"/>
          <a:chOff x="0" y="0"/>
          <a:chExt cx="0" cy="0"/>
        </a:xfrm>
      </p:grpSpPr>
      <p:sp>
        <p:nvSpPr>
          <p:cNvPr id="320" name="Google Shape;320;p53"/>
          <p:cNvSpPr txBox="1">
            <a:spLocks noGrp="1"/>
          </p:cNvSpPr>
          <p:nvPr>
            <p:ph type="title"/>
          </p:nvPr>
        </p:nvSpPr>
        <p:spPr>
          <a:xfrm>
            <a:off x="1176869" y="3308581"/>
            <a:ext cx="6798728" cy="1468800"/>
          </a:xfrm>
          <a:prstGeom prst="rect">
            <a:avLst/>
          </a:prstGeom>
          <a:noFill/>
          <a:ln>
            <a:noFill/>
          </a:ln>
        </p:spPr>
        <p:txBody>
          <a:bodyPr spcFirstLastPara="1" wrap="square" lIns="91425" tIns="45700" rIns="91425" bIns="45700" anchor="b" anchorCtr="0">
            <a:normAutofit/>
          </a:bodyPr>
          <a:lstStyle>
            <a:lvl1pPr lvl="0" algn="l" rtl="1">
              <a:spcBef>
                <a:spcPts val="0"/>
              </a:spcBef>
              <a:spcAft>
                <a:spcPts val="0"/>
              </a:spcAft>
              <a:buClr>
                <a:srgbClr val="262626"/>
              </a:buClr>
              <a:buSzPts val="3200"/>
              <a:buFont typeface="Garamond"/>
              <a:buNone/>
              <a:defRPr sz="32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321" name="Google Shape;321;p53"/>
          <p:cNvSpPr txBox="1">
            <a:spLocks noGrp="1"/>
          </p:cNvSpPr>
          <p:nvPr>
            <p:ph type="body" idx="1"/>
          </p:nvPr>
        </p:nvSpPr>
        <p:spPr>
          <a:xfrm>
            <a:off x="1176868" y="4777381"/>
            <a:ext cx="6798730" cy="860400"/>
          </a:xfrm>
          <a:prstGeom prst="rect">
            <a:avLst/>
          </a:prstGeom>
          <a:noFill/>
          <a:ln>
            <a:noFill/>
          </a:ln>
        </p:spPr>
        <p:txBody>
          <a:bodyPr spcFirstLastPara="1" wrap="square" lIns="91425" tIns="45700" rIns="91425" bIns="45700" anchor="t" anchorCtr="0">
            <a:normAutofit/>
          </a:bodyPr>
          <a:lstStyle>
            <a:lvl1pPr marL="457200" lvl="0" indent="-228600" algn="l" rtl="1">
              <a:spcBef>
                <a:spcPts val="360"/>
              </a:spcBef>
              <a:spcAft>
                <a:spcPts val="0"/>
              </a:spcAft>
              <a:buSzPts val="2070"/>
              <a:buNone/>
              <a:defRPr sz="1800">
                <a:solidFill>
                  <a:schemeClr val="dk1"/>
                </a:solidFill>
              </a:defRPr>
            </a:lvl1pPr>
            <a:lvl2pPr marL="914400" lvl="1" indent="-228600" algn="r" rtl="1">
              <a:spcBef>
                <a:spcPts val="600"/>
              </a:spcBef>
              <a:spcAft>
                <a:spcPts val="0"/>
              </a:spcAft>
              <a:buSzPts val="2070"/>
              <a:buNone/>
              <a:defRPr sz="1800">
                <a:solidFill>
                  <a:srgbClr val="888888"/>
                </a:solidFill>
              </a:defRPr>
            </a:lvl2pPr>
            <a:lvl3pPr marL="1371600" lvl="2" indent="-228600" algn="r" rtl="1">
              <a:spcBef>
                <a:spcPts val="600"/>
              </a:spcBef>
              <a:spcAft>
                <a:spcPts val="0"/>
              </a:spcAft>
              <a:buSzPts val="1840"/>
              <a:buNone/>
              <a:defRPr sz="1600">
                <a:solidFill>
                  <a:srgbClr val="888888"/>
                </a:solidFill>
              </a:defRPr>
            </a:lvl3pPr>
            <a:lvl4pPr marL="1828800" lvl="3" indent="-228600" algn="r" rtl="1">
              <a:spcBef>
                <a:spcPts val="600"/>
              </a:spcBef>
              <a:spcAft>
                <a:spcPts val="0"/>
              </a:spcAft>
              <a:buSzPts val="1610"/>
              <a:buNone/>
              <a:defRPr sz="1400">
                <a:solidFill>
                  <a:srgbClr val="888888"/>
                </a:solidFill>
              </a:defRPr>
            </a:lvl4pPr>
            <a:lvl5pPr marL="2286000" lvl="4" indent="-228600" algn="r" rtl="1">
              <a:spcBef>
                <a:spcPts val="600"/>
              </a:spcBef>
              <a:spcAft>
                <a:spcPts val="0"/>
              </a:spcAft>
              <a:buSzPts val="1610"/>
              <a:buNone/>
              <a:defRPr sz="1400">
                <a:solidFill>
                  <a:srgbClr val="888888"/>
                </a:solidFill>
              </a:defRPr>
            </a:lvl5pPr>
            <a:lvl6pPr marL="2743200" lvl="5" indent="-228600" algn="r" rtl="1">
              <a:spcBef>
                <a:spcPts val="600"/>
              </a:spcBef>
              <a:spcAft>
                <a:spcPts val="0"/>
              </a:spcAft>
              <a:buSzPts val="1610"/>
              <a:buNone/>
              <a:defRPr sz="1400">
                <a:solidFill>
                  <a:srgbClr val="888888"/>
                </a:solidFill>
              </a:defRPr>
            </a:lvl6pPr>
            <a:lvl7pPr marL="3200400" lvl="6" indent="-228600" algn="r" rtl="1">
              <a:spcBef>
                <a:spcPts val="600"/>
              </a:spcBef>
              <a:spcAft>
                <a:spcPts val="0"/>
              </a:spcAft>
              <a:buSzPts val="1610"/>
              <a:buNone/>
              <a:defRPr sz="1400">
                <a:solidFill>
                  <a:srgbClr val="888888"/>
                </a:solidFill>
              </a:defRPr>
            </a:lvl7pPr>
            <a:lvl8pPr marL="3657600" lvl="7" indent="-228600" algn="r" rtl="1">
              <a:spcBef>
                <a:spcPts val="600"/>
              </a:spcBef>
              <a:spcAft>
                <a:spcPts val="0"/>
              </a:spcAft>
              <a:buSzPts val="1610"/>
              <a:buNone/>
              <a:defRPr sz="1400">
                <a:solidFill>
                  <a:srgbClr val="888888"/>
                </a:solidFill>
              </a:defRPr>
            </a:lvl8pPr>
            <a:lvl9pPr marL="4114800" lvl="8" indent="-228600" algn="r" rtl="1">
              <a:spcBef>
                <a:spcPts val="600"/>
              </a:spcBef>
              <a:spcAft>
                <a:spcPts val="600"/>
              </a:spcAft>
              <a:buSzPts val="1610"/>
              <a:buNone/>
              <a:defRPr sz="1400">
                <a:solidFill>
                  <a:srgbClr val="888888"/>
                </a:solidFill>
              </a:defRPr>
            </a:lvl9pPr>
          </a:lstStyle>
          <a:p>
            <a:endParaRPr/>
          </a:p>
        </p:txBody>
      </p:sp>
      <p:sp>
        <p:nvSpPr>
          <p:cNvPr id="322" name="Google Shape;322;p53"/>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23" name="Google Shape;323;p53"/>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24" name="Google Shape;324;p53"/>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rtl="1">
              <a:spcBef>
                <a:spcPts val="0"/>
              </a:spcBef>
              <a:buNone/>
              <a:defRPr/>
            </a:lvl1pPr>
            <a:lvl2pPr marL="0" lvl="1" indent="0" algn="r" rtl="1">
              <a:spcBef>
                <a:spcPts val="0"/>
              </a:spcBef>
              <a:buNone/>
              <a:defRPr/>
            </a:lvl2pPr>
            <a:lvl3pPr marL="0" lvl="2" indent="0" algn="r" rtl="1">
              <a:spcBef>
                <a:spcPts val="0"/>
              </a:spcBef>
              <a:buNone/>
              <a:defRPr/>
            </a:lvl3pPr>
            <a:lvl4pPr marL="0" lvl="3" indent="0" algn="r" rtl="1">
              <a:spcBef>
                <a:spcPts val="0"/>
              </a:spcBef>
              <a:buNone/>
              <a:defRPr/>
            </a:lvl4pPr>
            <a:lvl5pPr marL="0" lvl="4" indent="0" algn="r" rtl="1">
              <a:spcBef>
                <a:spcPts val="0"/>
              </a:spcBef>
              <a:buNone/>
              <a:defRPr/>
            </a:lvl5pPr>
            <a:lvl6pPr marL="0" lvl="5" indent="0" algn="r" rtl="1">
              <a:spcBef>
                <a:spcPts val="0"/>
              </a:spcBef>
              <a:buNone/>
              <a:defRPr/>
            </a:lvl6pPr>
            <a:lvl7pPr marL="0" lvl="6" indent="0" algn="r" rtl="1">
              <a:spcBef>
                <a:spcPts val="0"/>
              </a:spcBef>
              <a:buNone/>
              <a:defRPr/>
            </a:lvl7pPr>
            <a:lvl8pPr marL="0" lvl="7" indent="0" algn="r" rtl="1">
              <a:spcBef>
                <a:spcPts val="0"/>
              </a:spcBef>
              <a:buNone/>
              <a:defRPr/>
            </a:lvl8pPr>
            <a:lvl9pPr marL="0" lvl="8" indent="0" algn="r" rtl="1">
              <a:spcBef>
                <a:spcPts val="0"/>
              </a:spcBef>
              <a:buNone/>
              <a:defRPr/>
            </a:lvl9pPr>
          </a:lstStyle>
          <a:p>
            <a:pPr marL="0" lvl="0" indent="0" algn="r" rtl="1">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بطاقة اسم ذات اقتباس">
  <p:cSld name="بطاقة اسم ذات اقتباس">
    <p:spTree>
      <p:nvGrpSpPr>
        <p:cNvPr id="1" name="Shape 325"/>
        <p:cNvGrpSpPr/>
        <p:nvPr/>
      </p:nvGrpSpPr>
      <p:grpSpPr>
        <a:xfrm>
          <a:off x="0" y="0"/>
          <a:ext cx="0" cy="0"/>
          <a:chOff x="0" y="0"/>
          <a:chExt cx="0" cy="0"/>
        </a:xfrm>
      </p:grpSpPr>
      <p:sp>
        <p:nvSpPr>
          <p:cNvPr id="326" name="Google Shape;326;p54"/>
          <p:cNvSpPr txBox="1">
            <a:spLocks noGrp="1"/>
          </p:cNvSpPr>
          <p:nvPr>
            <p:ph type="title"/>
          </p:nvPr>
        </p:nvSpPr>
        <p:spPr>
          <a:xfrm>
            <a:off x="1409416" y="982132"/>
            <a:ext cx="6325168" cy="2243668"/>
          </a:xfrm>
          <a:prstGeom prst="rect">
            <a:avLst/>
          </a:prstGeom>
          <a:noFill/>
          <a:ln>
            <a:noFill/>
          </a:ln>
        </p:spPr>
        <p:txBody>
          <a:bodyPr spcFirstLastPara="1" wrap="square" lIns="91425" tIns="45700" rIns="91425" bIns="45700" anchor="ctr" anchorCtr="0">
            <a:normAutofit/>
          </a:bodyPr>
          <a:lstStyle>
            <a:lvl1pPr lvl="0" algn="ctr" rtl="1">
              <a:spcBef>
                <a:spcPts val="0"/>
              </a:spcBef>
              <a:spcAft>
                <a:spcPts val="0"/>
              </a:spcAft>
              <a:buClr>
                <a:schemeClr val="dk1"/>
              </a:buClr>
              <a:buSzPts val="3200"/>
              <a:buFont typeface="Garamond"/>
              <a:buNone/>
              <a:defRPr sz="3200" b="0" cap="none">
                <a:solidFill>
                  <a:schemeClr val="dk1"/>
                </a:solidFill>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327" name="Google Shape;327;p54"/>
          <p:cNvSpPr txBox="1">
            <a:spLocks noGrp="1"/>
          </p:cNvSpPr>
          <p:nvPr>
            <p:ph type="body" idx="1"/>
          </p:nvPr>
        </p:nvSpPr>
        <p:spPr>
          <a:xfrm>
            <a:off x="1176868" y="3639312"/>
            <a:ext cx="6798730" cy="886968"/>
          </a:xfrm>
          <a:prstGeom prst="rect">
            <a:avLst/>
          </a:prstGeom>
          <a:noFill/>
          <a:ln>
            <a:noFill/>
          </a:ln>
        </p:spPr>
        <p:txBody>
          <a:bodyPr spcFirstLastPara="1" wrap="square" lIns="91425" tIns="45700" rIns="91425" bIns="45700" anchor="b" anchorCtr="0">
            <a:normAutofit/>
          </a:bodyPr>
          <a:lstStyle>
            <a:lvl1pPr marL="457200" lvl="0" indent="-228600" algn="l" rtl="1">
              <a:spcBef>
                <a:spcPts val="0"/>
              </a:spcBef>
              <a:spcAft>
                <a:spcPts val="0"/>
              </a:spcAft>
              <a:buSzPts val="2300"/>
              <a:buNone/>
              <a:defRPr sz="2000">
                <a:solidFill>
                  <a:schemeClr val="dk1"/>
                </a:solidFill>
              </a:defRPr>
            </a:lvl1pPr>
            <a:lvl2pPr marL="914400" lvl="1" indent="-228600" algn="r" rtl="1">
              <a:spcBef>
                <a:spcPts val="600"/>
              </a:spcBef>
              <a:spcAft>
                <a:spcPts val="0"/>
              </a:spcAft>
              <a:buSzPts val="2070"/>
              <a:buNone/>
              <a:defRPr sz="1800">
                <a:solidFill>
                  <a:srgbClr val="888888"/>
                </a:solidFill>
              </a:defRPr>
            </a:lvl2pPr>
            <a:lvl3pPr marL="1371600" lvl="2" indent="-228600" algn="r" rtl="1">
              <a:spcBef>
                <a:spcPts val="600"/>
              </a:spcBef>
              <a:spcAft>
                <a:spcPts val="0"/>
              </a:spcAft>
              <a:buSzPts val="1840"/>
              <a:buNone/>
              <a:defRPr sz="1600">
                <a:solidFill>
                  <a:srgbClr val="888888"/>
                </a:solidFill>
              </a:defRPr>
            </a:lvl3pPr>
            <a:lvl4pPr marL="1828800" lvl="3" indent="-228600" algn="r" rtl="1">
              <a:spcBef>
                <a:spcPts val="600"/>
              </a:spcBef>
              <a:spcAft>
                <a:spcPts val="0"/>
              </a:spcAft>
              <a:buSzPts val="1610"/>
              <a:buNone/>
              <a:defRPr sz="1400">
                <a:solidFill>
                  <a:srgbClr val="888888"/>
                </a:solidFill>
              </a:defRPr>
            </a:lvl4pPr>
            <a:lvl5pPr marL="2286000" lvl="4" indent="-228600" algn="r" rtl="1">
              <a:spcBef>
                <a:spcPts val="600"/>
              </a:spcBef>
              <a:spcAft>
                <a:spcPts val="0"/>
              </a:spcAft>
              <a:buSzPts val="1610"/>
              <a:buNone/>
              <a:defRPr sz="1400">
                <a:solidFill>
                  <a:srgbClr val="888888"/>
                </a:solidFill>
              </a:defRPr>
            </a:lvl5pPr>
            <a:lvl6pPr marL="2743200" lvl="5" indent="-228600" algn="r" rtl="1">
              <a:spcBef>
                <a:spcPts val="600"/>
              </a:spcBef>
              <a:spcAft>
                <a:spcPts val="0"/>
              </a:spcAft>
              <a:buSzPts val="1610"/>
              <a:buNone/>
              <a:defRPr sz="1400">
                <a:solidFill>
                  <a:srgbClr val="888888"/>
                </a:solidFill>
              </a:defRPr>
            </a:lvl6pPr>
            <a:lvl7pPr marL="3200400" lvl="6" indent="-228600" algn="r" rtl="1">
              <a:spcBef>
                <a:spcPts val="600"/>
              </a:spcBef>
              <a:spcAft>
                <a:spcPts val="0"/>
              </a:spcAft>
              <a:buSzPts val="1610"/>
              <a:buNone/>
              <a:defRPr sz="1400">
                <a:solidFill>
                  <a:srgbClr val="888888"/>
                </a:solidFill>
              </a:defRPr>
            </a:lvl7pPr>
            <a:lvl8pPr marL="3657600" lvl="7" indent="-228600" algn="r" rtl="1">
              <a:spcBef>
                <a:spcPts val="600"/>
              </a:spcBef>
              <a:spcAft>
                <a:spcPts val="0"/>
              </a:spcAft>
              <a:buSzPts val="1610"/>
              <a:buNone/>
              <a:defRPr sz="1400">
                <a:solidFill>
                  <a:srgbClr val="888888"/>
                </a:solidFill>
              </a:defRPr>
            </a:lvl8pPr>
            <a:lvl9pPr marL="4114800" lvl="8" indent="-228600" algn="r" rtl="1">
              <a:spcBef>
                <a:spcPts val="600"/>
              </a:spcBef>
              <a:spcAft>
                <a:spcPts val="600"/>
              </a:spcAft>
              <a:buSzPts val="1610"/>
              <a:buNone/>
              <a:defRPr sz="1400">
                <a:solidFill>
                  <a:srgbClr val="888888"/>
                </a:solidFill>
              </a:defRPr>
            </a:lvl9pPr>
          </a:lstStyle>
          <a:p>
            <a:endParaRPr/>
          </a:p>
        </p:txBody>
      </p:sp>
      <p:sp>
        <p:nvSpPr>
          <p:cNvPr id="328" name="Google Shape;328;p54"/>
          <p:cNvSpPr txBox="1">
            <a:spLocks noGrp="1"/>
          </p:cNvSpPr>
          <p:nvPr>
            <p:ph type="body" idx="2"/>
          </p:nvPr>
        </p:nvSpPr>
        <p:spPr>
          <a:xfrm>
            <a:off x="1176865" y="4529667"/>
            <a:ext cx="6798736" cy="1346200"/>
          </a:xfrm>
          <a:prstGeom prst="rect">
            <a:avLst/>
          </a:prstGeom>
          <a:noFill/>
          <a:ln>
            <a:noFill/>
          </a:ln>
        </p:spPr>
        <p:txBody>
          <a:bodyPr spcFirstLastPara="1" wrap="square" lIns="91425" tIns="45700" rIns="91425" bIns="45700" anchor="t" anchorCtr="0">
            <a:normAutofit/>
          </a:bodyPr>
          <a:lstStyle>
            <a:lvl1pPr marL="457200" lvl="0" indent="-228600" algn="l" rtl="1">
              <a:spcBef>
                <a:spcPts val="320"/>
              </a:spcBef>
              <a:spcAft>
                <a:spcPts val="0"/>
              </a:spcAft>
              <a:buSzPts val="1840"/>
              <a:buNone/>
              <a:defRPr sz="1600">
                <a:solidFill>
                  <a:schemeClr val="dk1"/>
                </a:solidFill>
              </a:defRPr>
            </a:lvl1pPr>
            <a:lvl2pPr marL="914400" lvl="1" indent="-228600" algn="r" rtl="1">
              <a:spcBef>
                <a:spcPts val="600"/>
              </a:spcBef>
              <a:spcAft>
                <a:spcPts val="0"/>
              </a:spcAft>
              <a:buSzPts val="1840"/>
              <a:buNone/>
              <a:defRPr sz="1600">
                <a:solidFill>
                  <a:srgbClr val="888888"/>
                </a:solidFill>
              </a:defRPr>
            </a:lvl2pPr>
            <a:lvl3pPr marL="1371600" lvl="2" indent="-228600" algn="r" rtl="1">
              <a:spcBef>
                <a:spcPts val="600"/>
              </a:spcBef>
              <a:spcAft>
                <a:spcPts val="0"/>
              </a:spcAft>
              <a:buSzPts val="1840"/>
              <a:buNone/>
              <a:defRPr sz="1600">
                <a:solidFill>
                  <a:srgbClr val="888888"/>
                </a:solidFill>
              </a:defRPr>
            </a:lvl3pPr>
            <a:lvl4pPr marL="1828800" lvl="3" indent="-228600" algn="r" rtl="1">
              <a:spcBef>
                <a:spcPts val="600"/>
              </a:spcBef>
              <a:spcAft>
                <a:spcPts val="0"/>
              </a:spcAft>
              <a:buSzPts val="1610"/>
              <a:buNone/>
              <a:defRPr sz="1400">
                <a:solidFill>
                  <a:srgbClr val="888888"/>
                </a:solidFill>
              </a:defRPr>
            </a:lvl4pPr>
            <a:lvl5pPr marL="2286000" lvl="4" indent="-228600" algn="r" rtl="1">
              <a:spcBef>
                <a:spcPts val="600"/>
              </a:spcBef>
              <a:spcAft>
                <a:spcPts val="0"/>
              </a:spcAft>
              <a:buSzPts val="1610"/>
              <a:buNone/>
              <a:defRPr sz="1400">
                <a:solidFill>
                  <a:srgbClr val="888888"/>
                </a:solidFill>
              </a:defRPr>
            </a:lvl5pPr>
            <a:lvl6pPr marL="2743200" lvl="5" indent="-228600" algn="r" rtl="1">
              <a:spcBef>
                <a:spcPts val="600"/>
              </a:spcBef>
              <a:spcAft>
                <a:spcPts val="0"/>
              </a:spcAft>
              <a:buSzPts val="1610"/>
              <a:buNone/>
              <a:defRPr sz="1400">
                <a:solidFill>
                  <a:srgbClr val="888888"/>
                </a:solidFill>
              </a:defRPr>
            </a:lvl6pPr>
            <a:lvl7pPr marL="3200400" lvl="6" indent="-228600" algn="r" rtl="1">
              <a:spcBef>
                <a:spcPts val="600"/>
              </a:spcBef>
              <a:spcAft>
                <a:spcPts val="0"/>
              </a:spcAft>
              <a:buSzPts val="1610"/>
              <a:buNone/>
              <a:defRPr sz="1400">
                <a:solidFill>
                  <a:srgbClr val="888888"/>
                </a:solidFill>
              </a:defRPr>
            </a:lvl7pPr>
            <a:lvl8pPr marL="3657600" lvl="7" indent="-228600" algn="r" rtl="1">
              <a:spcBef>
                <a:spcPts val="600"/>
              </a:spcBef>
              <a:spcAft>
                <a:spcPts val="0"/>
              </a:spcAft>
              <a:buSzPts val="1610"/>
              <a:buNone/>
              <a:defRPr sz="1400">
                <a:solidFill>
                  <a:srgbClr val="888888"/>
                </a:solidFill>
              </a:defRPr>
            </a:lvl8pPr>
            <a:lvl9pPr marL="4114800" lvl="8" indent="-228600" algn="r" rtl="1">
              <a:spcBef>
                <a:spcPts val="600"/>
              </a:spcBef>
              <a:spcAft>
                <a:spcPts val="600"/>
              </a:spcAft>
              <a:buSzPts val="1610"/>
              <a:buNone/>
              <a:defRPr sz="1400">
                <a:solidFill>
                  <a:srgbClr val="888888"/>
                </a:solidFill>
              </a:defRPr>
            </a:lvl9pPr>
          </a:lstStyle>
          <a:p>
            <a:endParaRPr/>
          </a:p>
        </p:txBody>
      </p:sp>
      <p:sp>
        <p:nvSpPr>
          <p:cNvPr id="329" name="Google Shape;329;p54"/>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30" name="Google Shape;330;p54"/>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31" name="Google Shape;331;p54"/>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rtl="1">
              <a:spcBef>
                <a:spcPts val="0"/>
              </a:spcBef>
              <a:buNone/>
              <a:defRPr/>
            </a:lvl1pPr>
            <a:lvl2pPr marL="0" lvl="1" indent="0" algn="r" rtl="1">
              <a:spcBef>
                <a:spcPts val="0"/>
              </a:spcBef>
              <a:buNone/>
              <a:defRPr/>
            </a:lvl2pPr>
            <a:lvl3pPr marL="0" lvl="2" indent="0" algn="r" rtl="1">
              <a:spcBef>
                <a:spcPts val="0"/>
              </a:spcBef>
              <a:buNone/>
              <a:defRPr/>
            </a:lvl3pPr>
            <a:lvl4pPr marL="0" lvl="3" indent="0" algn="r" rtl="1">
              <a:spcBef>
                <a:spcPts val="0"/>
              </a:spcBef>
              <a:buNone/>
              <a:defRPr/>
            </a:lvl4pPr>
            <a:lvl5pPr marL="0" lvl="4" indent="0" algn="r" rtl="1">
              <a:spcBef>
                <a:spcPts val="0"/>
              </a:spcBef>
              <a:buNone/>
              <a:defRPr/>
            </a:lvl5pPr>
            <a:lvl6pPr marL="0" lvl="5" indent="0" algn="r" rtl="1">
              <a:spcBef>
                <a:spcPts val="0"/>
              </a:spcBef>
              <a:buNone/>
              <a:defRPr/>
            </a:lvl6pPr>
            <a:lvl7pPr marL="0" lvl="6" indent="0" algn="r" rtl="1">
              <a:spcBef>
                <a:spcPts val="0"/>
              </a:spcBef>
              <a:buNone/>
              <a:defRPr/>
            </a:lvl7pPr>
            <a:lvl8pPr marL="0" lvl="7" indent="0" algn="r" rtl="1">
              <a:spcBef>
                <a:spcPts val="0"/>
              </a:spcBef>
              <a:buNone/>
              <a:defRPr/>
            </a:lvl8pPr>
            <a:lvl9pPr marL="0" lvl="8" indent="0" algn="r" rtl="1">
              <a:spcBef>
                <a:spcPts val="0"/>
              </a:spcBef>
              <a:buNone/>
              <a:defRPr/>
            </a:lvl9pPr>
          </a:lstStyle>
          <a:p>
            <a:pPr marL="0" lvl="0" indent="0" algn="r" rtl="1">
              <a:spcBef>
                <a:spcPts val="0"/>
              </a:spcBef>
              <a:spcAft>
                <a:spcPts val="0"/>
              </a:spcAft>
              <a:buNone/>
            </a:pPr>
            <a:fld id="{00000000-1234-1234-1234-123412341234}" type="slidenum">
              <a:rPr lang="ar-SA"/>
              <a:t>‹#›</a:t>
            </a:fld>
            <a:endParaRPr/>
          </a:p>
        </p:txBody>
      </p:sp>
      <p:sp>
        <p:nvSpPr>
          <p:cNvPr id="332" name="Google Shape;332;p54"/>
          <p:cNvSpPr txBox="1"/>
          <p:nvPr/>
        </p:nvSpPr>
        <p:spPr>
          <a:xfrm>
            <a:off x="878060" y="896895"/>
            <a:ext cx="457319" cy="584776"/>
          </a:xfrm>
          <a:prstGeom prst="rect">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SA" sz="8000" b="0" i="0" u="none" strike="noStrike" cap="none">
                <a:solidFill>
                  <a:schemeClr val="dk1"/>
                </a:solidFill>
                <a:latin typeface="Garamond"/>
                <a:ea typeface="Garamond"/>
                <a:cs typeface="Garamond"/>
                <a:sym typeface="Garamond"/>
              </a:rPr>
              <a:t>“</a:t>
            </a:r>
            <a:endParaRPr/>
          </a:p>
        </p:txBody>
      </p:sp>
      <p:sp>
        <p:nvSpPr>
          <p:cNvPr id="333" name="Google Shape;333;p54"/>
          <p:cNvSpPr txBox="1"/>
          <p:nvPr/>
        </p:nvSpPr>
        <p:spPr>
          <a:xfrm>
            <a:off x="7649796" y="2607728"/>
            <a:ext cx="457319" cy="584776"/>
          </a:xfrm>
          <a:prstGeom prst="rect">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SA" sz="8000" b="0" i="0" u="none" strike="noStrike" cap="none">
                <a:solidFill>
                  <a:schemeClr val="dk1"/>
                </a:solidFill>
                <a:latin typeface="Garamond"/>
                <a:ea typeface="Garamond"/>
                <a:cs typeface="Garamond"/>
                <a:sym typeface="Garamond"/>
              </a:rPr>
              <a:t>”</a:t>
            </a:r>
            <a:endParaRPr/>
          </a:p>
        </p:txBody>
      </p:sp>
      <p:cxnSp>
        <p:nvCxnSpPr>
          <p:cNvPr id="334" name="Google Shape;334;p54"/>
          <p:cNvCxnSpPr/>
          <p:nvPr/>
        </p:nvCxnSpPr>
        <p:spPr>
          <a:xfrm>
            <a:off x="1278466" y="3429000"/>
            <a:ext cx="6595534"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صواب أو خطأ">
  <p:cSld name="صواب أو خطأ">
    <p:spTree>
      <p:nvGrpSpPr>
        <p:cNvPr id="1" name="Shape 335"/>
        <p:cNvGrpSpPr/>
        <p:nvPr/>
      </p:nvGrpSpPr>
      <p:grpSpPr>
        <a:xfrm>
          <a:off x="0" y="0"/>
          <a:ext cx="0" cy="0"/>
          <a:chOff x="0" y="0"/>
          <a:chExt cx="0" cy="0"/>
        </a:xfrm>
      </p:grpSpPr>
      <p:sp>
        <p:nvSpPr>
          <p:cNvPr id="336" name="Google Shape;336;p55"/>
          <p:cNvSpPr txBox="1">
            <a:spLocks noGrp="1"/>
          </p:cNvSpPr>
          <p:nvPr>
            <p:ph type="title"/>
          </p:nvPr>
        </p:nvSpPr>
        <p:spPr>
          <a:xfrm>
            <a:off x="1176865" y="982131"/>
            <a:ext cx="6798734" cy="2294467"/>
          </a:xfrm>
          <a:prstGeom prst="rect">
            <a:avLst/>
          </a:prstGeom>
          <a:noFill/>
          <a:ln>
            <a:noFill/>
          </a:ln>
        </p:spPr>
        <p:txBody>
          <a:bodyPr spcFirstLastPara="1" wrap="square" lIns="91425" tIns="45700" rIns="91425" bIns="45700" anchor="ctr" anchorCtr="0">
            <a:normAutofit/>
          </a:bodyPr>
          <a:lstStyle>
            <a:lvl1pPr lvl="0" algn="ctr" rtl="1">
              <a:spcBef>
                <a:spcPts val="0"/>
              </a:spcBef>
              <a:spcAft>
                <a:spcPts val="0"/>
              </a:spcAft>
              <a:buClr>
                <a:srgbClr val="262626"/>
              </a:buClr>
              <a:buSzPts val="3200"/>
              <a:buFont typeface="Garamond"/>
              <a:buNone/>
              <a:defRPr sz="3200" b="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337" name="Google Shape;337;p55"/>
          <p:cNvSpPr txBox="1">
            <a:spLocks noGrp="1"/>
          </p:cNvSpPr>
          <p:nvPr>
            <p:ph type="body" idx="1"/>
          </p:nvPr>
        </p:nvSpPr>
        <p:spPr>
          <a:xfrm>
            <a:off x="1176868" y="3566160"/>
            <a:ext cx="6798730" cy="905256"/>
          </a:xfrm>
          <a:prstGeom prst="rect">
            <a:avLst/>
          </a:prstGeom>
          <a:noFill/>
          <a:ln>
            <a:noFill/>
          </a:ln>
        </p:spPr>
        <p:txBody>
          <a:bodyPr spcFirstLastPara="1" wrap="square" lIns="91425" tIns="45700" rIns="91425" bIns="45700" anchor="b" anchorCtr="0">
            <a:normAutofit/>
          </a:bodyPr>
          <a:lstStyle>
            <a:lvl1pPr marL="457200" lvl="0" indent="-228600" algn="l" rtl="1">
              <a:spcBef>
                <a:spcPts val="0"/>
              </a:spcBef>
              <a:spcAft>
                <a:spcPts val="0"/>
              </a:spcAft>
              <a:buSzPts val="2300"/>
              <a:buNone/>
              <a:defRPr sz="2000">
                <a:solidFill>
                  <a:schemeClr val="dk1"/>
                </a:solidFill>
              </a:defRPr>
            </a:lvl1pPr>
            <a:lvl2pPr marL="914400" lvl="1" indent="-228600" algn="r" rtl="1">
              <a:spcBef>
                <a:spcPts val="600"/>
              </a:spcBef>
              <a:spcAft>
                <a:spcPts val="0"/>
              </a:spcAft>
              <a:buSzPts val="2070"/>
              <a:buNone/>
              <a:defRPr sz="1800">
                <a:solidFill>
                  <a:srgbClr val="888888"/>
                </a:solidFill>
              </a:defRPr>
            </a:lvl2pPr>
            <a:lvl3pPr marL="1371600" lvl="2" indent="-228600" algn="r" rtl="1">
              <a:spcBef>
                <a:spcPts val="600"/>
              </a:spcBef>
              <a:spcAft>
                <a:spcPts val="0"/>
              </a:spcAft>
              <a:buSzPts val="1840"/>
              <a:buNone/>
              <a:defRPr sz="1600">
                <a:solidFill>
                  <a:srgbClr val="888888"/>
                </a:solidFill>
              </a:defRPr>
            </a:lvl3pPr>
            <a:lvl4pPr marL="1828800" lvl="3" indent="-228600" algn="r" rtl="1">
              <a:spcBef>
                <a:spcPts val="600"/>
              </a:spcBef>
              <a:spcAft>
                <a:spcPts val="0"/>
              </a:spcAft>
              <a:buSzPts val="1610"/>
              <a:buNone/>
              <a:defRPr sz="1400">
                <a:solidFill>
                  <a:srgbClr val="888888"/>
                </a:solidFill>
              </a:defRPr>
            </a:lvl4pPr>
            <a:lvl5pPr marL="2286000" lvl="4" indent="-228600" algn="r" rtl="1">
              <a:spcBef>
                <a:spcPts val="600"/>
              </a:spcBef>
              <a:spcAft>
                <a:spcPts val="0"/>
              </a:spcAft>
              <a:buSzPts val="1610"/>
              <a:buNone/>
              <a:defRPr sz="1400">
                <a:solidFill>
                  <a:srgbClr val="888888"/>
                </a:solidFill>
              </a:defRPr>
            </a:lvl5pPr>
            <a:lvl6pPr marL="2743200" lvl="5" indent="-228600" algn="r" rtl="1">
              <a:spcBef>
                <a:spcPts val="600"/>
              </a:spcBef>
              <a:spcAft>
                <a:spcPts val="0"/>
              </a:spcAft>
              <a:buSzPts val="1610"/>
              <a:buNone/>
              <a:defRPr sz="1400">
                <a:solidFill>
                  <a:srgbClr val="888888"/>
                </a:solidFill>
              </a:defRPr>
            </a:lvl6pPr>
            <a:lvl7pPr marL="3200400" lvl="6" indent="-228600" algn="r" rtl="1">
              <a:spcBef>
                <a:spcPts val="600"/>
              </a:spcBef>
              <a:spcAft>
                <a:spcPts val="0"/>
              </a:spcAft>
              <a:buSzPts val="1610"/>
              <a:buNone/>
              <a:defRPr sz="1400">
                <a:solidFill>
                  <a:srgbClr val="888888"/>
                </a:solidFill>
              </a:defRPr>
            </a:lvl7pPr>
            <a:lvl8pPr marL="3657600" lvl="7" indent="-228600" algn="r" rtl="1">
              <a:spcBef>
                <a:spcPts val="600"/>
              </a:spcBef>
              <a:spcAft>
                <a:spcPts val="0"/>
              </a:spcAft>
              <a:buSzPts val="1610"/>
              <a:buNone/>
              <a:defRPr sz="1400">
                <a:solidFill>
                  <a:srgbClr val="888888"/>
                </a:solidFill>
              </a:defRPr>
            </a:lvl8pPr>
            <a:lvl9pPr marL="4114800" lvl="8" indent="-228600" algn="r" rtl="1">
              <a:spcBef>
                <a:spcPts val="600"/>
              </a:spcBef>
              <a:spcAft>
                <a:spcPts val="600"/>
              </a:spcAft>
              <a:buSzPts val="1610"/>
              <a:buNone/>
              <a:defRPr sz="1400">
                <a:solidFill>
                  <a:srgbClr val="888888"/>
                </a:solidFill>
              </a:defRPr>
            </a:lvl9pPr>
          </a:lstStyle>
          <a:p>
            <a:endParaRPr/>
          </a:p>
        </p:txBody>
      </p:sp>
      <p:sp>
        <p:nvSpPr>
          <p:cNvPr id="338" name="Google Shape;338;p55"/>
          <p:cNvSpPr txBox="1">
            <a:spLocks noGrp="1"/>
          </p:cNvSpPr>
          <p:nvPr>
            <p:ph type="body" idx="2"/>
          </p:nvPr>
        </p:nvSpPr>
        <p:spPr>
          <a:xfrm>
            <a:off x="1176866" y="4470400"/>
            <a:ext cx="6798734" cy="1405467"/>
          </a:xfrm>
          <a:prstGeom prst="rect">
            <a:avLst/>
          </a:prstGeom>
          <a:noFill/>
          <a:ln>
            <a:noFill/>
          </a:ln>
        </p:spPr>
        <p:txBody>
          <a:bodyPr spcFirstLastPara="1" wrap="square" lIns="91425" tIns="45700" rIns="91425" bIns="45700" anchor="t" anchorCtr="0">
            <a:normAutofit/>
          </a:bodyPr>
          <a:lstStyle>
            <a:lvl1pPr marL="457200" lvl="0" indent="-228600" algn="l" rtl="1">
              <a:spcBef>
                <a:spcPts val="320"/>
              </a:spcBef>
              <a:spcAft>
                <a:spcPts val="0"/>
              </a:spcAft>
              <a:buSzPts val="1840"/>
              <a:buNone/>
              <a:defRPr sz="1600">
                <a:solidFill>
                  <a:schemeClr val="dk1"/>
                </a:solidFill>
              </a:defRPr>
            </a:lvl1pPr>
            <a:lvl2pPr marL="914400" lvl="1" indent="-228600" algn="r" rtl="1">
              <a:spcBef>
                <a:spcPts val="600"/>
              </a:spcBef>
              <a:spcAft>
                <a:spcPts val="0"/>
              </a:spcAft>
              <a:buSzPts val="1840"/>
              <a:buNone/>
              <a:defRPr sz="1600">
                <a:solidFill>
                  <a:srgbClr val="888888"/>
                </a:solidFill>
              </a:defRPr>
            </a:lvl2pPr>
            <a:lvl3pPr marL="1371600" lvl="2" indent="-228600" algn="r" rtl="1">
              <a:spcBef>
                <a:spcPts val="600"/>
              </a:spcBef>
              <a:spcAft>
                <a:spcPts val="0"/>
              </a:spcAft>
              <a:buSzPts val="1840"/>
              <a:buNone/>
              <a:defRPr sz="1600">
                <a:solidFill>
                  <a:srgbClr val="888888"/>
                </a:solidFill>
              </a:defRPr>
            </a:lvl3pPr>
            <a:lvl4pPr marL="1828800" lvl="3" indent="-228600" algn="r" rtl="1">
              <a:spcBef>
                <a:spcPts val="600"/>
              </a:spcBef>
              <a:spcAft>
                <a:spcPts val="0"/>
              </a:spcAft>
              <a:buSzPts val="1610"/>
              <a:buNone/>
              <a:defRPr sz="1400">
                <a:solidFill>
                  <a:srgbClr val="888888"/>
                </a:solidFill>
              </a:defRPr>
            </a:lvl4pPr>
            <a:lvl5pPr marL="2286000" lvl="4" indent="-228600" algn="r" rtl="1">
              <a:spcBef>
                <a:spcPts val="600"/>
              </a:spcBef>
              <a:spcAft>
                <a:spcPts val="0"/>
              </a:spcAft>
              <a:buSzPts val="1610"/>
              <a:buNone/>
              <a:defRPr sz="1400">
                <a:solidFill>
                  <a:srgbClr val="888888"/>
                </a:solidFill>
              </a:defRPr>
            </a:lvl5pPr>
            <a:lvl6pPr marL="2743200" lvl="5" indent="-228600" algn="r" rtl="1">
              <a:spcBef>
                <a:spcPts val="600"/>
              </a:spcBef>
              <a:spcAft>
                <a:spcPts val="0"/>
              </a:spcAft>
              <a:buSzPts val="1610"/>
              <a:buNone/>
              <a:defRPr sz="1400">
                <a:solidFill>
                  <a:srgbClr val="888888"/>
                </a:solidFill>
              </a:defRPr>
            </a:lvl6pPr>
            <a:lvl7pPr marL="3200400" lvl="6" indent="-228600" algn="r" rtl="1">
              <a:spcBef>
                <a:spcPts val="600"/>
              </a:spcBef>
              <a:spcAft>
                <a:spcPts val="0"/>
              </a:spcAft>
              <a:buSzPts val="1610"/>
              <a:buNone/>
              <a:defRPr sz="1400">
                <a:solidFill>
                  <a:srgbClr val="888888"/>
                </a:solidFill>
              </a:defRPr>
            </a:lvl7pPr>
            <a:lvl8pPr marL="3657600" lvl="7" indent="-228600" algn="r" rtl="1">
              <a:spcBef>
                <a:spcPts val="600"/>
              </a:spcBef>
              <a:spcAft>
                <a:spcPts val="0"/>
              </a:spcAft>
              <a:buSzPts val="1610"/>
              <a:buNone/>
              <a:defRPr sz="1400">
                <a:solidFill>
                  <a:srgbClr val="888888"/>
                </a:solidFill>
              </a:defRPr>
            </a:lvl8pPr>
            <a:lvl9pPr marL="4114800" lvl="8" indent="-228600" algn="r" rtl="1">
              <a:spcBef>
                <a:spcPts val="600"/>
              </a:spcBef>
              <a:spcAft>
                <a:spcPts val="600"/>
              </a:spcAft>
              <a:buSzPts val="1610"/>
              <a:buNone/>
              <a:defRPr sz="1400">
                <a:solidFill>
                  <a:srgbClr val="888888"/>
                </a:solidFill>
              </a:defRPr>
            </a:lvl9pPr>
          </a:lstStyle>
          <a:p>
            <a:endParaRPr/>
          </a:p>
        </p:txBody>
      </p:sp>
      <p:sp>
        <p:nvSpPr>
          <p:cNvPr id="339" name="Google Shape;339;p55"/>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40" name="Google Shape;340;p55"/>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41" name="Google Shape;341;p55"/>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rtl="1">
              <a:spcBef>
                <a:spcPts val="0"/>
              </a:spcBef>
              <a:buNone/>
              <a:defRPr/>
            </a:lvl1pPr>
            <a:lvl2pPr marL="0" lvl="1" indent="0" algn="r" rtl="1">
              <a:spcBef>
                <a:spcPts val="0"/>
              </a:spcBef>
              <a:buNone/>
              <a:defRPr/>
            </a:lvl2pPr>
            <a:lvl3pPr marL="0" lvl="2" indent="0" algn="r" rtl="1">
              <a:spcBef>
                <a:spcPts val="0"/>
              </a:spcBef>
              <a:buNone/>
              <a:defRPr/>
            </a:lvl3pPr>
            <a:lvl4pPr marL="0" lvl="3" indent="0" algn="r" rtl="1">
              <a:spcBef>
                <a:spcPts val="0"/>
              </a:spcBef>
              <a:buNone/>
              <a:defRPr/>
            </a:lvl4pPr>
            <a:lvl5pPr marL="0" lvl="4" indent="0" algn="r" rtl="1">
              <a:spcBef>
                <a:spcPts val="0"/>
              </a:spcBef>
              <a:buNone/>
              <a:defRPr/>
            </a:lvl5pPr>
            <a:lvl6pPr marL="0" lvl="5" indent="0" algn="r" rtl="1">
              <a:spcBef>
                <a:spcPts val="0"/>
              </a:spcBef>
              <a:buNone/>
              <a:defRPr/>
            </a:lvl6pPr>
            <a:lvl7pPr marL="0" lvl="6" indent="0" algn="r" rtl="1">
              <a:spcBef>
                <a:spcPts val="0"/>
              </a:spcBef>
              <a:buNone/>
              <a:defRPr/>
            </a:lvl7pPr>
            <a:lvl8pPr marL="0" lvl="7" indent="0" algn="r" rtl="1">
              <a:spcBef>
                <a:spcPts val="0"/>
              </a:spcBef>
              <a:buNone/>
              <a:defRPr/>
            </a:lvl8pPr>
            <a:lvl9pPr marL="0" lvl="8" indent="0" algn="r" rtl="1">
              <a:spcBef>
                <a:spcPts val="0"/>
              </a:spcBef>
              <a:buNone/>
              <a:defRPr/>
            </a:lvl9pPr>
          </a:lstStyle>
          <a:p>
            <a:pPr marL="0" lvl="0" indent="0" algn="r" rtl="1">
              <a:spcBef>
                <a:spcPts val="0"/>
              </a:spcBef>
              <a:spcAft>
                <a:spcPts val="0"/>
              </a:spcAft>
              <a:buNone/>
            </a:pPr>
            <a:fld id="{00000000-1234-1234-1234-123412341234}" type="slidenum">
              <a:rPr lang="ar-SA"/>
              <a:t>‹#›</a:t>
            </a:fld>
            <a:endParaRPr/>
          </a:p>
        </p:txBody>
      </p:sp>
      <p:cxnSp>
        <p:nvCxnSpPr>
          <p:cNvPr id="342" name="Google Shape;342;p55"/>
          <p:cNvCxnSpPr/>
          <p:nvPr/>
        </p:nvCxnSpPr>
        <p:spPr>
          <a:xfrm>
            <a:off x="1278469" y="3429000"/>
            <a:ext cx="6606421"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عنوان ونص عمودي" type="vertTx">
  <p:cSld name="VERTICAL_TEXT">
    <p:spTree>
      <p:nvGrpSpPr>
        <p:cNvPr id="1" name="Shape 343"/>
        <p:cNvGrpSpPr/>
        <p:nvPr/>
      </p:nvGrpSpPr>
      <p:grpSpPr>
        <a:xfrm>
          <a:off x="0" y="0"/>
          <a:ext cx="0" cy="0"/>
          <a:chOff x="0" y="0"/>
          <a:chExt cx="0" cy="0"/>
        </a:xfrm>
      </p:grpSpPr>
      <p:sp>
        <p:nvSpPr>
          <p:cNvPr id="344" name="Google Shape;344;p56"/>
          <p:cNvSpPr txBox="1">
            <a:spLocks noGrp="1"/>
          </p:cNvSpPr>
          <p:nvPr>
            <p:ph type="title"/>
          </p:nvPr>
        </p:nvSpPr>
        <p:spPr>
          <a:xfrm>
            <a:off x="1176866" y="915337"/>
            <a:ext cx="6798734" cy="1303867"/>
          </a:xfrm>
          <a:prstGeom prst="rect">
            <a:avLst/>
          </a:prstGeom>
          <a:noFill/>
          <a:ln>
            <a:noFill/>
          </a:ln>
        </p:spPr>
        <p:txBody>
          <a:bodyPr spcFirstLastPara="1" wrap="square" lIns="91425" tIns="45700" rIns="91425" bIns="45700" anchor="ctr" anchorCtr="0">
            <a:normAutofit/>
          </a:bodyPr>
          <a:lstStyle>
            <a:lvl1pPr lvl="0" algn="ctr" rtl="1">
              <a:spcBef>
                <a:spcPts val="0"/>
              </a:spcBef>
              <a:spcAft>
                <a:spcPts val="0"/>
              </a:spcAft>
              <a:buClr>
                <a:srgbClr val="262626"/>
              </a:buClr>
              <a:buSzPts val="4000"/>
              <a:buFont typeface="Garamond"/>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345" name="Google Shape;345;p56"/>
          <p:cNvSpPr txBox="1">
            <a:spLocks noGrp="1"/>
          </p:cNvSpPr>
          <p:nvPr>
            <p:ph type="body" idx="1"/>
          </p:nvPr>
        </p:nvSpPr>
        <p:spPr>
          <a:xfrm rot="5400000">
            <a:off x="2883366" y="783633"/>
            <a:ext cx="3385733" cy="6798736"/>
          </a:xfrm>
          <a:prstGeom prst="rect">
            <a:avLst/>
          </a:prstGeom>
          <a:noFill/>
          <a:ln>
            <a:noFill/>
          </a:ln>
        </p:spPr>
        <p:txBody>
          <a:bodyPr spcFirstLastPara="1" wrap="square" lIns="91425" tIns="45700" rIns="91425" bIns="45700" anchor="t" anchorCtr="0">
            <a:normAutofit/>
          </a:bodyPr>
          <a:lstStyle>
            <a:lvl1pPr marL="457200" lvl="0" indent="-360045" algn="r" rtl="1">
              <a:spcBef>
                <a:spcPts val="360"/>
              </a:spcBef>
              <a:spcAft>
                <a:spcPts val="0"/>
              </a:spcAft>
              <a:buSzPts val="2070"/>
              <a:buChar char="•"/>
              <a:defRPr/>
            </a:lvl1pPr>
            <a:lvl2pPr marL="914400" lvl="1" indent="-360044" algn="r" rtl="1">
              <a:spcBef>
                <a:spcPts val="600"/>
              </a:spcBef>
              <a:spcAft>
                <a:spcPts val="0"/>
              </a:spcAft>
              <a:buSzPts val="2070"/>
              <a:buChar char="•"/>
              <a:defRPr/>
            </a:lvl2pPr>
            <a:lvl3pPr marL="1371600" lvl="2" indent="-360044" algn="r" rtl="1">
              <a:spcBef>
                <a:spcPts val="600"/>
              </a:spcBef>
              <a:spcAft>
                <a:spcPts val="0"/>
              </a:spcAft>
              <a:buSzPts val="2070"/>
              <a:buChar char="•"/>
              <a:defRPr/>
            </a:lvl3pPr>
            <a:lvl4pPr marL="1828800" lvl="3" indent="-360044" algn="r" rtl="1">
              <a:spcBef>
                <a:spcPts val="600"/>
              </a:spcBef>
              <a:spcAft>
                <a:spcPts val="0"/>
              </a:spcAft>
              <a:buSzPts val="2070"/>
              <a:buChar char="•"/>
              <a:defRPr/>
            </a:lvl4pPr>
            <a:lvl5pPr marL="2286000" lvl="4" indent="-360045" algn="r" rtl="1">
              <a:spcBef>
                <a:spcPts val="600"/>
              </a:spcBef>
              <a:spcAft>
                <a:spcPts val="0"/>
              </a:spcAft>
              <a:buSzPts val="2070"/>
              <a:buChar char="•"/>
              <a:defRPr/>
            </a:lvl5pPr>
            <a:lvl6pPr marL="2743200" lvl="5" indent="-360045" algn="r" rtl="1">
              <a:spcBef>
                <a:spcPts val="600"/>
              </a:spcBef>
              <a:spcAft>
                <a:spcPts val="0"/>
              </a:spcAft>
              <a:buSzPts val="2070"/>
              <a:buChar char="•"/>
              <a:defRPr/>
            </a:lvl6pPr>
            <a:lvl7pPr marL="3200400" lvl="6" indent="-360045" algn="r" rtl="1">
              <a:spcBef>
                <a:spcPts val="600"/>
              </a:spcBef>
              <a:spcAft>
                <a:spcPts val="0"/>
              </a:spcAft>
              <a:buSzPts val="2070"/>
              <a:buChar char="•"/>
              <a:defRPr/>
            </a:lvl7pPr>
            <a:lvl8pPr marL="3657600" lvl="7" indent="-360045" algn="r" rtl="1">
              <a:spcBef>
                <a:spcPts val="600"/>
              </a:spcBef>
              <a:spcAft>
                <a:spcPts val="0"/>
              </a:spcAft>
              <a:buSzPts val="2070"/>
              <a:buChar char="•"/>
              <a:defRPr/>
            </a:lvl8pPr>
            <a:lvl9pPr marL="4114800" lvl="8" indent="-360045" algn="r" rtl="1">
              <a:spcBef>
                <a:spcPts val="600"/>
              </a:spcBef>
              <a:spcAft>
                <a:spcPts val="600"/>
              </a:spcAft>
              <a:buSzPts val="2070"/>
              <a:buChar char="•"/>
              <a:defRPr/>
            </a:lvl9pPr>
          </a:lstStyle>
          <a:p>
            <a:endParaRPr/>
          </a:p>
        </p:txBody>
      </p:sp>
      <p:sp>
        <p:nvSpPr>
          <p:cNvPr id="346" name="Google Shape;346;p56"/>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47" name="Google Shape;347;p56"/>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48" name="Google Shape;348;p56"/>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rtl="1">
              <a:spcBef>
                <a:spcPts val="0"/>
              </a:spcBef>
              <a:buNone/>
              <a:defRPr/>
            </a:lvl1pPr>
            <a:lvl2pPr marL="0" lvl="1" indent="0" algn="r" rtl="1">
              <a:spcBef>
                <a:spcPts val="0"/>
              </a:spcBef>
              <a:buNone/>
              <a:defRPr/>
            </a:lvl2pPr>
            <a:lvl3pPr marL="0" lvl="2" indent="0" algn="r" rtl="1">
              <a:spcBef>
                <a:spcPts val="0"/>
              </a:spcBef>
              <a:buNone/>
              <a:defRPr/>
            </a:lvl3pPr>
            <a:lvl4pPr marL="0" lvl="3" indent="0" algn="r" rtl="1">
              <a:spcBef>
                <a:spcPts val="0"/>
              </a:spcBef>
              <a:buNone/>
              <a:defRPr/>
            </a:lvl4pPr>
            <a:lvl5pPr marL="0" lvl="4" indent="0" algn="r" rtl="1">
              <a:spcBef>
                <a:spcPts val="0"/>
              </a:spcBef>
              <a:buNone/>
              <a:defRPr/>
            </a:lvl5pPr>
            <a:lvl6pPr marL="0" lvl="5" indent="0" algn="r" rtl="1">
              <a:spcBef>
                <a:spcPts val="0"/>
              </a:spcBef>
              <a:buNone/>
              <a:defRPr/>
            </a:lvl6pPr>
            <a:lvl7pPr marL="0" lvl="6" indent="0" algn="r" rtl="1">
              <a:spcBef>
                <a:spcPts val="0"/>
              </a:spcBef>
              <a:buNone/>
              <a:defRPr/>
            </a:lvl7pPr>
            <a:lvl8pPr marL="0" lvl="7" indent="0" algn="r" rtl="1">
              <a:spcBef>
                <a:spcPts val="0"/>
              </a:spcBef>
              <a:buNone/>
              <a:defRPr/>
            </a:lvl8pPr>
            <a:lvl9pPr marL="0" lvl="8" indent="0" algn="r" rtl="1">
              <a:spcBef>
                <a:spcPts val="0"/>
              </a:spcBef>
              <a:buNone/>
              <a:defRPr/>
            </a:lvl9pPr>
          </a:lstStyle>
          <a:p>
            <a:pPr marL="0" lvl="0" indent="0" algn="r" rtl="1">
              <a:spcBef>
                <a:spcPts val="0"/>
              </a:spcBef>
              <a:spcAft>
                <a:spcPts val="0"/>
              </a:spcAft>
              <a:buNone/>
            </a:pPr>
            <a:fld id="{00000000-1234-1234-1234-123412341234}" type="slidenum">
              <a:rPr lang="ar-SA"/>
              <a:t>‹#›</a:t>
            </a:fld>
            <a:endParaRPr/>
          </a:p>
        </p:txBody>
      </p:sp>
      <p:cxnSp>
        <p:nvCxnSpPr>
          <p:cNvPr id="349" name="Google Shape;349;p56"/>
          <p:cNvCxnSpPr/>
          <p:nvPr/>
        </p:nvCxnSpPr>
        <p:spPr>
          <a:xfrm>
            <a:off x="1278466" y="2354670"/>
            <a:ext cx="6606424"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عنوان ونص عموديان" type="vertTitleAndTx">
  <p:cSld name="VERTICAL_TITLE_AND_VERTICAL_TEXT">
    <p:spTree>
      <p:nvGrpSpPr>
        <p:cNvPr id="1" name="Shape 350"/>
        <p:cNvGrpSpPr/>
        <p:nvPr/>
      </p:nvGrpSpPr>
      <p:grpSpPr>
        <a:xfrm>
          <a:off x="0" y="0"/>
          <a:ext cx="0" cy="0"/>
          <a:chOff x="0" y="0"/>
          <a:chExt cx="0" cy="0"/>
        </a:xfrm>
      </p:grpSpPr>
      <p:sp>
        <p:nvSpPr>
          <p:cNvPr id="351" name="Google Shape;351;p57"/>
          <p:cNvSpPr txBox="1">
            <a:spLocks noGrp="1"/>
          </p:cNvSpPr>
          <p:nvPr>
            <p:ph type="title"/>
          </p:nvPr>
        </p:nvSpPr>
        <p:spPr>
          <a:xfrm rot="5400000">
            <a:off x="4681634" y="2581906"/>
            <a:ext cx="4968995" cy="1618930"/>
          </a:xfrm>
          <a:prstGeom prst="rect">
            <a:avLst/>
          </a:prstGeom>
          <a:noFill/>
          <a:ln>
            <a:noFill/>
          </a:ln>
        </p:spPr>
        <p:txBody>
          <a:bodyPr spcFirstLastPara="1" wrap="square" lIns="91425" tIns="45700" rIns="91425" bIns="45700" anchor="ctr" anchorCtr="0">
            <a:normAutofit/>
          </a:bodyPr>
          <a:lstStyle>
            <a:lvl1pPr lvl="0" algn="ctr" rtl="1">
              <a:spcBef>
                <a:spcPts val="0"/>
              </a:spcBef>
              <a:spcAft>
                <a:spcPts val="0"/>
              </a:spcAft>
              <a:buClr>
                <a:srgbClr val="262626"/>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352" name="Google Shape;352;p57"/>
          <p:cNvSpPr txBox="1">
            <a:spLocks noGrp="1"/>
          </p:cNvSpPr>
          <p:nvPr>
            <p:ph type="body" idx="1"/>
          </p:nvPr>
        </p:nvSpPr>
        <p:spPr>
          <a:xfrm rot="5400000">
            <a:off x="1150125" y="933615"/>
            <a:ext cx="4968993" cy="4915509"/>
          </a:xfrm>
          <a:prstGeom prst="rect">
            <a:avLst/>
          </a:prstGeom>
          <a:noFill/>
          <a:ln>
            <a:noFill/>
          </a:ln>
        </p:spPr>
        <p:txBody>
          <a:bodyPr spcFirstLastPara="1" wrap="square" lIns="91425" tIns="45700" rIns="91425" bIns="45700" anchor="t" anchorCtr="0">
            <a:normAutofit/>
          </a:bodyPr>
          <a:lstStyle>
            <a:lvl1pPr marL="457200" lvl="0" indent="-360045" algn="r" rtl="1">
              <a:spcBef>
                <a:spcPts val="360"/>
              </a:spcBef>
              <a:spcAft>
                <a:spcPts val="0"/>
              </a:spcAft>
              <a:buSzPts val="2070"/>
              <a:buChar char="•"/>
              <a:defRPr/>
            </a:lvl1pPr>
            <a:lvl2pPr marL="914400" lvl="1" indent="-360044" algn="r" rtl="1">
              <a:spcBef>
                <a:spcPts val="600"/>
              </a:spcBef>
              <a:spcAft>
                <a:spcPts val="0"/>
              </a:spcAft>
              <a:buSzPts val="2070"/>
              <a:buChar char="•"/>
              <a:defRPr/>
            </a:lvl2pPr>
            <a:lvl3pPr marL="1371600" lvl="2" indent="-360044" algn="r" rtl="1">
              <a:spcBef>
                <a:spcPts val="600"/>
              </a:spcBef>
              <a:spcAft>
                <a:spcPts val="0"/>
              </a:spcAft>
              <a:buSzPts val="2070"/>
              <a:buChar char="•"/>
              <a:defRPr/>
            </a:lvl3pPr>
            <a:lvl4pPr marL="1828800" lvl="3" indent="-360044" algn="r" rtl="1">
              <a:spcBef>
                <a:spcPts val="600"/>
              </a:spcBef>
              <a:spcAft>
                <a:spcPts val="0"/>
              </a:spcAft>
              <a:buSzPts val="2070"/>
              <a:buChar char="•"/>
              <a:defRPr/>
            </a:lvl4pPr>
            <a:lvl5pPr marL="2286000" lvl="4" indent="-360045" algn="r" rtl="1">
              <a:spcBef>
                <a:spcPts val="600"/>
              </a:spcBef>
              <a:spcAft>
                <a:spcPts val="0"/>
              </a:spcAft>
              <a:buSzPts val="2070"/>
              <a:buChar char="•"/>
              <a:defRPr/>
            </a:lvl5pPr>
            <a:lvl6pPr marL="2743200" lvl="5" indent="-360045" algn="r" rtl="1">
              <a:spcBef>
                <a:spcPts val="600"/>
              </a:spcBef>
              <a:spcAft>
                <a:spcPts val="0"/>
              </a:spcAft>
              <a:buSzPts val="2070"/>
              <a:buChar char="•"/>
              <a:defRPr/>
            </a:lvl6pPr>
            <a:lvl7pPr marL="3200400" lvl="6" indent="-360045" algn="r" rtl="1">
              <a:spcBef>
                <a:spcPts val="600"/>
              </a:spcBef>
              <a:spcAft>
                <a:spcPts val="0"/>
              </a:spcAft>
              <a:buSzPts val="2070"/>
              <a:buChar char="•"/>
              <a:defRPr/>
            </a:lvl7pPr>
            <a:lvl8pPr marL="3657600" lvl="7" indent="-360045" algn="r" rtl="1">
              <a:spcBef>
                <a:spcPts val="600"/>
              </a:spcBef>
              <a:spcAft>
                <a:spcPts val="0"/>
              </a:spcAft>
              <a:buSzPts val="2070"/>
              <a:buChar char="•"/>
              <a:defRPr/>
            </a:lvl8pPr>
            <a:lvl9pPr marL="4114800" lvl="8" indent="-360045" algn="r" rtl="1">
              <a:spcBef>
                <a:spcPts val="600"/>
              </a:spcBef>
              <a:spcAft>
                <a:spcPts val="600"/>
              </a:spcAft>
              <a:buSzPts val="2070"/>
              <a:buChar char="•"/>
              <a:defRPr/>
            </a:lvl9pPr>
          </a:lstStyle>
          <a:p>
            <a:endParaRPr/>
          </a:p>
        </p:txBody>
      </p:sp>
      <p:sp>
        <p:nvSpPr>
          <p:cNvPr id="353" name="Google Shape;353;p57"/>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54" name="Google Shape;354;p57"/>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55" name="Google Shape;355;p57"/>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rtl="1">
              <a:spcBef>
                <a:spcPts val="0"/>
              </a:spcBef>
              <a:buNone/>
              <a:defRPr/>
            </a:lvl1pPr>
            <a:lvl2pPr marL="0" lvl="1" indent="0" algn="r" rtl="1">
              <a:spcBef>
                <a:spcPts val="0"/>
              </a:spcBef>
              <a:buNone/>
              <a:defRPr/>
            </a:lvl2pPr>
            <a:lvl3pPr marL="0" lvl="2" indent="0" algn="r" rtl="1">
              <a:spcBef>
                <a:spcPts val="0"/>
              </a:spcBef>
              <a:buNone/>
              <a:defRPr/>
            </a:lvl3pPr>
            <a:lvl4pPr marL="0" lvl="3" indent="0" algn="r" rtl="1">
              <a:spcBef>
                <a:spcPts val="0"/>
              </a:spcBef>
              <a:buNone/>
              <a:defRPr/>
            </a:lvl4pPr>
            <a:lvl5pPr marL="0" lvl="4" indent="0" algn="r" rtl="1">
              <a:spcBef>
                <a:spcPts val="0"/>
              </a:spcBef>
              <a:buNone/>
              <a:defRPr/>
            </a:lvl5pPr>
            <a:lvl6pPr marL="0" lvl="5" indent="0" algn="r" rtl="1">
              <a:spcBef>
                <a:spcPts val="0"/>
              </a:spcBef>
              <a:buNone/>
              <a:defRPr/>
            </a:lvl6pPr>
            <a:lvl7pPr marL="0" lvl="6" indent="0" algn="r" rtl="1">
              <a:spcBef>
                <a:spcPts val="0"/>
              </a:spcBef>
              <a:buNone/>
              <a:defRPr/>
            </a:lvl7pPr>
            <a:lvl8pPr marL="0" lvl="7" indent="0" algn="r" rtl="1">
              <a:spcBef>
                <a:spcPts val="0"/>
              </a:spcBef>
              <a:buNone/>
              <a:defRPr/>
            </a:lvl8pPr>
            <a:lvl9pPr marL="0" lvl="8" indent="0" algn="r" rtl="1">
              <a:spcBef>
                <a:spcPts val="0"/>
              </a:spcBef>
              <a:buNone/>
              <a:defRPr/>
            </a:lvl9pPr>
          </a:lstStyle>
          <a:p>
            <a:pPr marL="0" lvl="0" indent="0" algn="r" rtl="1">
              <a:spcBef>
                <a:spcPts val="0"/>
              </a:spcBef>
              <a:spcAft>
                <a:spcPts val="0"/>
              </a:spcAft>
              <a:buNone/>
            </a:pPr>
            <a:fld id="{00000000-1234-1234-1234-123412341234}" type="slidenum">
              <a:rPr lang="ar-SA"/>
              <a:t>‹#›</a:t>
            </a:fld>
            <a:endParaRPr/>
          </a:p>
        </p:txBody>
      </p:sp>
      <p:cxnSp>
        <p:nvCxnSpPr>
          <p:cNvPr id="356" name="Google Shape;356;p57"/>
          <p:cNvCxnSpPr/>
          <p:nvPr/>
        </p:nvCxnSpPr>
        <p:spPr>
          <a:xfrm>
            <a:off x="6245512" y="906873"/>
            <a:ext cx="0" cy="4968993"/>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3" Type="http://schemas.openxmlformats.org/officeDocument/2006/relationships/slideLayout" Target="../slideLayouts/slideLayout35.xml"/><Relationship Id="rId21" Type="http://schemas.openxmlformats.org/officeDocument/2006/relationships/image" Target="../media/image2.png"/><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image" Target="../media/image1.jpg"/><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19" Type="http://schemas.openxmlformats.org/officeDocument/2006/relationships/theme" Target="../theme/theme3.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1">
              <a:spcBef>
                <a:spcPts val="0"/>
              </a:spcBef>
              <a:spcAft>
                <a:spcPts val="0"/>
              </a:spcAft>
              <a:buSzPts val="1400"/>
              <a:buNone/>
              <a:defRPr sz="4400" b="0" i="0" u="none" strike="noStrike" cap="none">
                <a:solidFill>
                  <a:schemeClr val="dk2"/>
                </a:solidFill>
                <a:latin typeface="Arial"/>
                <a:ea typeface="Arial"/>
                <a:cs typeface="Arial"/>
                <a:sym typeface="Arial"/>
              </a:defRPr>
            </a:lvl1pPr>
            <a:lvl2pPr marR="0" lvl="1" algn="ctr" rtl="1">
              <a:spcBef>
                <a:spcPts val="0"/>
              </a:spcBef>
              <a:spcAft>
                <a:spcPts val="0"/>
              </a:spcAft>
              <a:buSzPts val="1400"/>
              <a:buNone/>
              <a:defRPr sz="4400" b="0" i="0" u="none" strike="noStrike" cap="none">
                <a:solidFill>
                  <a:schemeClr val="dk2"/>
                </a:solidFill>
                <a:latin typeface="Arial"/>
                <a:ea typeface="Arial"/>
                <a:cs typeface="Arial"/>
                <a:sym typeface="Arial"/>
              </a:defRPr>
            </a:lvl2pPr>
            <a:lvl3pPr marR="0" lvl="2" algn="ctr" rtl="1">
              <a:spcBef>
                <a:spcPts val="0"/>
              </a:spcBef>
              <a:spcAft>
                <a:spcPts val="0"/>
              </a:spcAft>
              <a:buSzPts val="1400"/>
              <a:buNone/>
              <a:defRPr sz="4400" b="0" i="0" u="none" strike="noStrike" cap="none">
                <a:solidFill>
                  <a:schemeClr val="dk2"/>
                </a:solidFill>
                <a:latin typeface="Arial"/>
                <a:ea typeface="Arial"/>
                <a:cs typeface="Arial"/>
                <a:sym typeface="Arial"/>
              </a:defRPr>
            </a:lvl3pPr>
            <a:lvl4pPr marR="0" lvl="3" algn="ctr" rtl="1">
              <a:spcBef>
                <a:spcPts val="0"/>
              </a:spcBef>
              <a:spcAft>
                <a:spcPts val="0"/>
              </a:spcAft>
              <a:buSzPts val="1400"/>
              <a:buNone/>
              <a:defRPr sz="4400" b="0" i="0" u="none" strike="noStrike" cap="none">
                <a:solidFill>
                  <a:schemeClr val="dk2"/>
                </a:solidFill>
                <a:latin typeface="Arial"/>
                <a:ea typeface="Arial"/>
                <a:cs typeface="Arial"/>
                <a:sym typeface="Arial"/>
              </a:defRPr>
            </a:lvl4pPr>
            <a:lvl5pPr marR="0" lvl="4" algn="ctr" rtl="1">
              <a:spcBef>
                <a:spcPts val="0"/>
              </a:spcBef>
              <a:spcAft>
                <a:spcPts val="0"/>
              </a:spcAft>
              <a:buSzPts val="1400"/>
              <a:buNone/>
              <a:defRPr sz="4400" b="0" i="0" u="none" strike="noStrike" cap="none">
                <a:solidFill>
                  <a:schemeClr val="dk2"/>
                </a:solidFill>
                <a:latin typeface="Arial"/>
                <a:ea typeface="Arial"/>
                <a:cs typeface="Arial"/>
                <a:sym typeface="Arial"/>
              </a:defRPr>
            </a:lvl5pPr>
            <a:lvl6pPr marR="0" lvl="5" algn="ctr" rtl="1">
              <a:spcBef>
                <a:spcPts val="0"/>
              </a:spcBef>
              <a:spcAft>
                <a:spcPts val="0"/>
              </a:spcAft>
              <a:buSzPts val="1400"/>
              <a:buNone/>
              <a:defRPr sz="4400" b="0" i="0" u="none" strike="noStrike" cap="none">
                <a:solidFill>
                  <a:schemeClr val="dk2"/>
                </a:solidFill>
                <a:latin typeface="Arial"/>
                <a:ea typeface="Arial"/>
                <a:cs typeface="Arial"/>
                <a:sym typeface="Arial"/>
              </a:defRPr>
            </a:lvl6pPr>
            <a:lvl7pPr marR="0" lvl="6" algn="ctr" rtl="1">
              <a:spcBef>
                <a:spcPts val="0"/>
              </a:spcBef>
              <a:spcAft>
                <a:spcPts val="0"/>
              </a:spcAft>
              <a:buSzPts val="1400"/>
              <a:buNone/>
              <a:defRPr sz="4400" b="0" i="0" u="none" strike="noStrike" cap="none">
                <a:solidFill>
                  <a:schemeClr val="dk2"/>
                </a:solidFill>
                <a:latin typeface="Arial"/>
                <a:ea typeface="Arial"/>
                <a:cs typeface="Arial"/>
                <a:sym typeface="Arial"/>
              </a:defRPr>
            </a:lvl7pPr>
            <a:lvl8pPr marR="0" lvl="7" algn="ctr" rtl="1">
              <a:spcBef>
                <a:spcPts val="0"/>
              </a:spcBef>
              <a:spcAft>
                <a:spcPts val="0"/>
              </a:spcAft>
              <a:buSzPts val="1400"/>
              <a:buNone/>
              <a:defRPr sz="4400" b="0" i="0" u="none" strike="noStrike" cap="none">
                <a:solidFill>
                  <a:schemeClr val="dk2"/>
                </a:solidFill>
                <a:latin typeface="Arial"/>
                <a:ea typeface="Arial"/>
                <a:cs typeface="Arial"/>
                <a:sym typeface="Arial"/>
              </a:defRPr>
            </a:lvl8pPr>
            <a:lvl9pPr marR="0" lvl="8" algn="ctr" rtl="1">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11" name="Google Shape;11;p2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r" rtl="1">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r" rtl="1">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r" rtl="1">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r" rtl="1">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r" rtl="1">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r" rtl="1">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r" rtl="1">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r" rtl="1">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r" rtl="1">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20"/>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R="0" lvl="0" algn="r" rtl="1">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r" rtl="1">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r" rtl="1">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r" rtl="1">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r" rtl="1">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r" rtl="1">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r" rtl="1">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r" rtl="1">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r" rtl="1">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2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marR="0" lvl="0" algn="ctr" rtl="1">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r" rtl="1">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r" rtl="1">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r" rtl="1">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r" rtl="1">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r" rtl="1">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r" rtl="1">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r" rtl="1">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r" rtl="1">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20"/>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4"/>
        <p:cNvGrpSpPr/>
        <p:nvPr/>
      </p:nvGrpSpPr>
      <p:grpSpPr>
        <a:xfrm>
          <a:off x="0" y="0"/>
          <a:ext cx="0" cy="0"/>
          <a:chOff x="0" y="0"/>
          <a:chExt cx="0" cy="0"/>
        </a:xfrm>
      </p:grpSpPr>
      <p:sp>
        <p:nvSpPr>
          <p:cNvPr id="115" name="Google Shape;115;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1">
              <a:spcBef>
                <a:spcPts val="0"/>
              </a:spcBef>
              <a:spcAft>
                <a:spcPts val="0"/>
              </a:spcAft>
              <a:buSzPts val="1400"/>
              <a:buNone/>
              <a:defRPr sz="4400" b="0" i="0" u="none" strike="noStrike" cap="none">
                <a:solidFill>
                  <a:schemeClr val="dk2"/>
                </a:solidFill>
                <a:latin typeface="Arial"/>
                <a:ea typeface="Arial"/>
                <a:cs typeface="Arial"/>
                <a:sym typeface="Arial"/>
              </a:defRPr>
            </a:lvl1pPr>
            <a:lvl2pPr marR="0" lvl="1" algn="ctr" rtl="1">
              <a:spcBef>
                <a:spcPts val="0"/>
              </a:spcBef>
              <a:spcAft>
                <a:spcPts val="0"/>
              </a:spcAft>
              <a:buSzPts val="1400"/>
              <a:buNone/>
              <a:defRPr sz="4400" b="0" i="0" u="none" strike="noStrike" cap="none">
                <a:solidFill>
                  <a:schemeClr val="dk2"/>
                </a:solidFill>
                <a:latin typeface="Arial"/>
                <a:ea typeface="Arial"/>
                <a:cs typeface="Arial"/>
                <a:sym typeface="Arial"/>
              </a:defRPr>
            </a:lvl2pPr>
            <a:lvl3pPr marR="0" lvl="2" algn="ctr" rtl="1">
              <a:spcBef>
                <a:spcPts val="0"/>
              </a:spcBef>
              <a:spcAft>
                <a:spcPts val="0"/>
              </a:spcAft>
              <a:buSzPts val="1400"/>
              <a:buNone/>
              <a:defRPr sz="4400" b="0" i="0" u="none" strike="noStrike" cap="none">
                <a:solidFill>
                  <a:schemeClr val="dk2"/>
                </a:solidFill>
                <a:latin typeface="Arial"/>
                <a:ea typeface="Arial"/>
                <a:cs typeface="Arial"/>
                <a:sym typeface="Arial"/>
              </a:defRPr>
            </a:lvl3pPr>
            <a:lvl4pPr marR="0" lvl="3" algn="ctr" rtl="1">
              <a:spcBef>
                <a:spcPts val="0"/>
              </a:spcBef>
              <a:spcAft>
                <a:spcPts val="0"/>
              </a:spcAft>
              <a:buSzPts val="1400"/>
              <a:buNone/>
              <a:defRPr sz="4400" b="0" i="0" u="none" strike="noStrike" cap="none">
                <a:solidFill>
                  <a:schemeClr val="dk2"/>
                </a:solidFill>
                <a:latin typeface="Arial"/>
                <a:ea typeface="Arial"/>
                <a:cs typeface="Arial"/>
                <a:sym typeface="Arial"/>
              </a:defRPr>
            </a:lvl4pPr>
            <a:lvl5pPr marR="0" lvl="4" algn="ctr" rtl="1">
              <a:spcBef>
                <a:spcPts val="0"/>
              </a:spcBef>
              <a:spcAft>
                <a:spcPts val="0"/>
              </a:spcAft>
              <a:buSzPts val="1400"/>
              <a:buNone/>
              <a:defRPr sz="4400" b="0" i="0" u="none" strike="noStrike" cap="none">
                <a:solidFill>
                  <a:schemeClr val="dk2"/>
                </a:solidFill>
                <a:latin typeface="Arial"/>
                <a:ea typeface="Arial"/>
                <a:cs typeface="Arial"/>
                <a:sym typeface="Arial"/>
              </a:defRPr>
            </a:lvl5pPr>
            <a:lvl6pPr marR="0" lvl="5" algn="ctr" rtl="1">
              <a:spcBef>
                <a:spcPts val="0"/>
              </a:spcBef>
              <a:spcAft>
                <a:spcPts val="0"/>
              </a:spcAft>
              <a:buSzPts val="1400"/>
              <a:buNone/>
              <a:defRPr sz="4400" b="0" i="0" u="none" strike="noStrike" cap="none">
                <a:solidFill>
                  <a:schemeClr val="dk2"/>
                </a:solidFill>
                <a:latin typeface="Arial"/>
                <a:ea typeface="Arial"/>
                <a:cs typeface="Arial"/>
                <a:sym typeface="Arial"/>
              </a:defRPr>
            </a:lvl6pPr>
            <a:lvl7pPr marR="0" lvl="6" algn="ctr" rtl="1">
              <a:spcBef>
                <a:spcPts val="0"/>
              </a:spcBef>
              <a:spcAft>
                <a:spcPts val="0"/>
              </a:spcAft>
              <a:buSzPts val="1400"/>
              <a:buNone/>
              <a:defRPr sz="4400" b="0" i="0" u="none" strike="noStrike" cap="none">
                <a:solidFill>
                  <a:schemeClr val="dk2"/>
                </a:solidFill>
                <a:latin typeface="Arial"/>
                <a:ea typeface="Arial"/>
                <a:cs typeface="Arial"/>
                <a:sym typeface="Arial"/>
              </a:defRPr>
            </a:lvl7pPr>
            <a:lvl8pPr marR="0" lvl="7" algn="ctr" rtl="1">
              <a:spcBef>
                <a:spcPts val="0"/>
              </a:spcBef>
              <a:spcAft>
                <a:spcPts val="0"/>
              </a:spcAft>
              <a:buSzPts val="1400"/>
              <a:buNone/>
              <a:defRPr sz="4400" b="0" i="0" u="none" strike="noStrike" cap="none">
                <a:solidFill>
                  <a:schemeClr val="dk2"/>
                </a:solidFill>
                <a:latin typeface="Arial"/>
                <a:ea typeface="Arial"/>
                <a:cs typeface="Arial"/>
                <a:sym typeface="Arial"/>
              </a:defRPr>
            </a:lvl8pPr>
            <a:lvl9pPr marR="0" lvl="8" algn="ctr" rtl="1">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116" name="Google Shape;116;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r" rtl="1">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r" rtl="1">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r" rtl="1">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r" rtl="1">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r" rtl="1">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r" rtl="1">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r" rtl="1">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r" rtl="1">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r" rtl="1">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7" name="Google Shape;117;p22"/>
          <p:cNvSpPr txBox="1">
            <a:spLocks noGrp="1"/>
          </p:cNvSpPr>
          <p:nvPr>
            <p:ph type="dt" idx="10"/>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R="0" lvl="0" algn="r" rtl="1">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r" rtl="1">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r" rtl="1">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r" rtl="1">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r" rtl="1">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r" rtl="1">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r" rtl="1">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r" rtl="1">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r" rtl="1">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8" name="Google Shape;118;p2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marR="0" lvl="0" algn="ctr" rtl="1">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r" rtl="1">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r" rtl="1">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r" rtl="1">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r" rtl="1">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r" rtl="1">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r" rtl="1">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r" rtl="1">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r" rtl="1">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9" name="Google Shape;119;p22"/>
          <p:cNvSpPr txBox="1">
            <a:spLocks noGrp="1"/>
          </p:cNvSpPr>
          <p:nvPr>
            <p:ph type="sldNum" idx="12"/>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1">
              <a:spcBef>
                <a:spcPts val="0"/>
              </a:spcBef>
              <a:buNone/>
              <a:defRPr sz="1400" b="0" i="0" u="none" strike="noStrike" cap="none">
                <a:solidFill>
                  <a:schemeClr val="dk1"/>
                </a:solidFill>
                <a:latin typeface="Arial"/>
                <a:ea typeface="Arial"/>
                <a:cs typeface="Arial"/>
                <a:sym typeface="Arial"/>
              </a:defRPr>
            </a:lvl1pPr>
            <a:lvl2pPr marL="0" marR="0" lvl="1" indent="0" algn="l" rtl="1">
              <a:spcBef>
                <a:spcPts val="0"/>
              </a:spcBef>
              <a:buNone/>
              <a:defRPr sz="1400" b="0" i="0" u="none" strike="noStrike" cap="none">
                <a:solidFill>
                  <a:schemeClr val="dk1"/>
                </a:solidFill>
                <a:latin typeface="Arial"/>
                <a:ea typeface="Arial"/>
                <a:cs typeface="Arial"/>
                <a:sym typeface="Arial"/>
              </a:defRPr>
            </a:lvl2pPr>
            <a:lvl3pPr marL="0" marR="0" lvl="2" indent="0" algn="l" rtl="1">
              <a:spcBef>
                <a:spcPts val="0"/>
              </a:spcBef>
              <a:buNone/>
              <a:defRPr sz="1400" b="0" i="0" u="none" strike="noStrike" cap="none">
                <a:solidFill>
                  <a:schemeClr val="dk1"/>
                </a:solidFill>
                <a:latin typeface="Arial"/>
                <a:ea typeface="Arial"/>
                <a:cs typeface="Arial"/>
                <a:sym typeface="Arial"/>
              </a:defRPr>
            </a:lvl3pPr>
            <a:lvl4pPr marL="0" marR="0" lvl="3" indent="0" algn="l" rtl="1">
              <a:spcBef>
                <a:spcPts val="0"/>
              </a:spcBef>
              <a:buNone/>
              <a:defRPr sz="1400" b="0" i="0" u="none" strike="noStrike" cap="none">
                <a:solidFill>
                  <a:schemeClr val="dk1"/>
                </a:solidFill>
                <a:latin typeface="Arial"/>
                <a:ea typeface="Arial"/>
                <a:cs typeface="Arial"/>
                <a:sym typeface="Arial"/>
              </a:defRPr>
            </a:lvl4pPr>
            <a:lvl5pPr marL="0" marR="0" lvl="4" indent="0" algn="l" rtl="1">
              <a:spcBef>
                <a:spcPts val="0"/>
              </a:spcBef>
              <a:buNone/>
              <a:defRPr sz="1400" b="0" i="0" u="none" strike="noStrike" cap="none">
                <a:solidFill>
                  <a:schemeClr val="dk1"/>
                </a:solidFill>
                <a:latin typeface="Arial"/>
                <a:ea typeface="Arial"/>
                <a:cs typeface="Arial"/>
                <a:sym typeface="Arial"/>
              </a:defRPr>
            </a:lvl5pPr>
            <a:lvl6pPr marL="0" marR="0" lvl="5" indent="0" algn="l" rtl="1">
              <a:spcBef>
                <a:spcPts val="0"/>
              </a:spcBef>
              <a:buNone/>
              <a:defRPr sz="1400" b="0" i="0" u="none" strike="noStrike" cap="none">
                <a:solidFill>
                  <a:schemeClr val="dk1"/>
                </a:solidFill>
                <a:latin typeface="Arial"/>
                <a:ea typeface="Arial"/>
                <a:cs typeface="Arial"/>
                <a:sym typeface="Arial"/>
              </a:defRPr>
            </a:lvl6pPr>
            <a:lvl7pPr marL="0" marR="0" lvl="6" indent="0" algn="l" rtl="1">
              <a:spcBef>
                <a:spcPts val="0"/>
              </a:spcBef>
              <a:buNone/>
              <a:defRPr sz="1400" b="0" i="0" u="none" strike="noStrike" cap="none">
                <a:solidFill>
                  <a:schemeClr val="dk1"/>
                </a:solidFill>
                <a:latin typeface="Arial"/>
                <a:ea typeface="Arial"/>
                <a:cs typeface="Arial"/>
                <a:sym typeface="Arial"/>
              </a:defRPr>
            </a:lvl7pPr>
            <a:lvl8pPr marL="0" marR="0" lvl="7" indent="0" algn="l" rtl="1">
              <a:spcBef>
                <a:spcPts val="0"/>
              </a:spcBef>
              <a:buNone/>
              <a:defRPr sz="1400" b="0" i="0" u="none" strike="noStrike" cap="none">
                <a:solidFill>
                  <a:schemeClr val="dk1"/>
                </a:solidFill>
                <a:latin typeface="Arial"/>
                <a:ea typeface="Arial"/>
                <a:cs typeface="Arial"/>
                <a:sym typeface="Arial"/>
              </a:defRPr>
            </a:lvl8pPr>
            <a:lvl9pPr marL="0" marR="0" lvl="8" indent="0" algn="l" rtl="1">
              <a:spcBef>
                <a:spcPts val="0"/>
              </a:spcBef>
              <a:buNone/>
              <a:defRPr sz="1400" b="0" i="0" u="none" strike="noStrike" cap="none">
                <a:solidFill>
                  <a:schemeClr val="dk1"/>
                </a:solidFill>
                <a:latin typeface="Arial"/>
                <a:ea typeface="Arial"/>
                <a:cs typeface="Arial"/>
                <a:sym typeface="Arial"/>
              </a:defRPr>
            </a:lvl9pPr>
          </a:lstStyle>
          <a:p>
            <a:pPr marL="0" lvl="0" indent="0" algn="l" rtl="1">
              <a:spcBef>
                <a:spcPts val="0"/>
              </a:spcBef>
              <a:spcAft>
                <a:spcPts val="0"/>
              </a:spcAft>
              <a:buNone/>
            </a:pPr>
            <a:fld id="{00000000-1234-1234-1234-123412341234}" type="slidenum">
              <a:rPr lang="ar-SA"/>
              <a:t>‹#›</a:t>
            </a:fld>
            <a:endParaRPr/>
          </a:p>
        </p:txBody>
      </p:sp>
    </p:spTree>
  </p:cSld>
  <p:clrMap bg1="lt1" tx1="dk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20">
            <a:alphaModFix/>
          </a:blip>
          <a:stretch>
            <a:fillRect/>
          </a:stretch>
        </a:blipFill>
        <a:effectLst/>
      </p:bgPr>
    </p:bg>
    <p:spTree>
      <p:nvGrpSpPr>
        <p:cNvPr id="1" name="Shape 209"/>
        <p:cNvGrpSpPr/>
        <p:nvPr/>
      </p:nvGrpSpPr>
      <p:grpSpPr>
        <a:xfrm>
          <a:off x="0" y="0"/>
          <a:ext cx="0" cy="0"/>
          <a:chOff x="0" y="0"/>
          <a:chExt cx="0" cy="0"/>
        </a:xfrm>
      </p:grpSpPr>
      <p:grpSp>
        <p:nvGrpSpPr>
          <p:cNvPr id="210" name="Google Shape;210;p24"/>
          <p:cNvGrpSpPr/>
          <p:nvPr/>
        </p:nvGrpSpPr>
        <p:grpSpPr>
          <a:xfrm>
            <a:off x="0" y="0"/>
            <a:ext cx="9152467" cy="6858000"/>
            <a:chOff x="0" y="0"/>
            <a:chExt cx="9152467" cy="6858000"/>
          </a:xfrm>
        </p:grpSpPr>
        <p:pic>
          <p:nvPicPr>
            <p:cNvPr id="211" name="Google Shape;211;p24" descr="SD-PanelContent.png"/>
            <p:cNvPicPr preferRelativeResize="0"/>
            <p:nvPr/>
          </p:nvPicPr>
          <p:blipFill rotWithShape="1">
            <a:blip r:embed="rId21">
              <a:alphaModFix/>
            </a:blip>
            <a:srcRect/>
            <a:stretch/>
          </p:blipFill>
          <p:spPr>
            <a:xfrm>
              <a:off x="0" y="0"/>
              <a:ext cx="9144000" cy="6858000"/>
            </a:xfrm>
            <a:prstGeom prst="rect">
              <a:avLst/>
            </a:prstGeom>
            <a:noFill/>
            <a:ln>
              <a:noFill/>
            </a:ln>
          </p:spPr>
        </p:pic>
        <p:sp>
          <p:nvSpPr>
            <p:cNvPr id="212" name="Google Shape;212;p24"/>
            <p:cNvSpPr/>
            <p:nvPr/>
          </p:nvSpPr>
          <p:spPr>
            <a:xfrm>
              <a:off x="553888" y="542807"/>
              <a:ext cx="8039776" cy="5756392"/>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3" name="Google Shape;213;p24" descr="HDRibbonContent-UniformTrim.png"/>
            <p:cNvPicPr preferRelativeResize="0"/>
            <p:nvPr/>
          </p:nvPicPr>
          <p:blipFill rotWithShape="1">
            <a:blip r:embed="rId22">
              <a:alphaModFix/>
            </a:blip>
            <a:srcRect l="1" r="14240"/>
            <a:stretch/>
          </p:blipFill>
          <p:spPr>
            <a:xfrm>
              <a:off x="0" y="3128434"/>
              <a:ext cx="685800" cy="606425"/>
            </a:xfrm>
            <a:prstGeom prst="rect">
              <a:avLst/>
            </a:prstGeom>
            <a:noFill/>
            <a:ln>
              <a:noFill/>
            </a:ln>
          </p:spPr>
        </p:pic>
        <p:pic>
          <p:nvPicPr>
            <p:cNvPr id="214" name="Google Shape;214;p24" descr="HDRibbonContent-UniformTrim.png"/>
            <p:cNvPicPr preferRelativeResize="0"/>
            <p:nvPr/>
          </p:nvPicPr>
          <p:blipFill rotWithShape="1">
            <a:blip r:embed="rId22">
              <a:alphaModFix/>
            </a:blip>
            <a:srcRect l="1" r="14240"/>
            <a:stretch/>
          </p:blipFill>
          <p:spPr>
            <a:xfrm>
              <a:off x="8466667" y="3128434"/>
              <a:ext cx="685800" cy="606425"/>
            </a:xfrm>
            <a:prstGeom prst="rect">
              <a:avLst/>
            </a:prstGeom>
            <a:noFill/>
            <a:ln>
              <a:noFill/>
            </a:ln>
          </p:spPr>
        </p:pic>
      </p:grpSp>
      <p:sp>
        <p:nvSpPr>
          <p:cNvPr id="215" name="Google Shape;215;p24"/>
          <p:cNvSpPr txBox="1">
            <a:spLocks noGrp="1"/>
          </p:cNvSpPr>
          <p:nvPr>
            <p:ph type="title"/>
          </p:nvPr>
        </p:nvSpPr>
        <p:spPr>
          <a:xfrm>
            <a:off x="1176866" y="915337"/>
            <a:ext cx="6798734" cy="1303867"/>
          </a:xfrm>
          <a:prstGeom prst="rect">
            <a:avLst/>
          </a:prstGeom>
          <a:noFill/>
          <a:ln>
            <a:noFill/>
          </a:ln>
        </p:spPr>
        <p:txBody>
          <a:bodyPr spcFirstLastPara="1" wrap="square" lIns="91425" tIns="45700" rIns="91425" bIns="45700" anchor="ctr" anchorCtr="0">
            <a:normAutofit/>
          </a:bodyPr>
          <a:lstStyle>
            <a:lvl1pPr marR="0" lvl="0" algn="ctr" rtl="1">
              <a:spcBef>
                <a:spcPts val="0"/>
              </a:spcBef>
              <a:spcAft>
                <a:spcPts val="0"/>
              </a:spcAft>
              <a:buClr>
                <a:srgbClr val="262626"/>
              </a:buClr>
              <a:buSzPts val="4000"/>
              <a:buFont typeface="Garamond"/>
              <a:buNone/>
              <a:defRPr sz="4000" b="0" i="0" u="none" strike="noStrike" cap="none">
                <a:solidFill>
                  <a:srgbClr val="262626"/>
                </a:solidFill>
                <a:latin typeface="Garamond"/>
                <a:ea typeface="Garamond"/>
                <a:cs typeface="Garamond"/>
                <a:sym typeface="Garamond"/>
              </a:defRPr>
            </a:lvl1pPr>
            <a:lvl2pPr marR="0" lvl="1" algn="l" rtl="1">
              <a:spcBef>
                <a:spcPts val="0"/>
              </a:spcBef>
              <a:spcAft>
                <a:spcPts val="0"/>
              </a:spcAft>
              <a:buSzPts val="1400"/>
              <a:buNone/>
              <a:defRPr sz="1800" b="0" i="0" u="none" strike="noStrike" cap="none">
                <a:solidFill>
                  <a:schemeClr val="dk2"/>
                </a:solidFill>
              </a:defRPr>
            </a:lvl2pPr>
            <a:lvl3pPr marR="0" lvl="2" algn="l" rtl="1">
              <a:spcBef>
                <a:spcPts val="0"/>
              </a:spcBef>
              <a:spcAft>
                <a:spcPts val="0"/>
              </a:spcAft>
              <a:buSzPts val="1400"/>
              <a:buNone/>
              <a:defRPr sz="1800" b="0" i="0" u="none" strike="noStrike" cap="none">
                <a:solidFill>
                  <a:schemeClr val="dk2"/>
                </a:solidFill>
              </a:defRPr>
            </a:lvl3pPr>
            <a:lvl4pPr marR="0" lvl="3" algn="l" rtl="1">
              <a:spcBef>
                <a:spcPts val="0"/>
              </a:spcBef>
              <a:spcAft>
                <a:spcPts val="0"/>
              </a:spcAft>
              <a:buSzPts val="1400"/>
              <a:buNone/>
              <a:defRPr sz="1800" b="0" i="0" u="none" strike="noStrike" cap="none">
                <a:solidFill>
                  <a:schemeClr val="dk2"/>
                </a:solidFill>
              </a:defRPr>
            </a:lvl4pPr>
            <a:lvl5pPr marR="0" lvl="4" algn="l" rtl="1">
              <a:spcBef>
                <a:spcPts val="0"/>
              </a:spcBef>
              <a:spcAft>
                <a:spcPts val="0"/>
              </a:spcAft>
              <a:buSzPts val="1400"/>
              <a:buNone/>
              <a:defRPr sz="1800" b="0" i="0" u="none" strike="noStrike" cap="none">
                <a:solidFill>
                  <a:schemeClr val="dk2"/>
                </a:solidFill>
              </a:defRPr>
            </a:lvl5pPr>
            <a:lvl6pPr marR="0" lvl="5" algn="l" rtl="1">
              <a:spcBef>
                <a:spcPts val="0"/>
              </a:spcBef>
              <a:spcAft>
                <a:spcPts val="0"/>
              </a:spcAft>
              <a:buSzPts val="1400"/>
              <a:buNone/>
              <a:defRPr sz="1800" b="0" i="0" u="none" strike="noStrike" cap="none">
                <a:solidFill>
                  <a:schemeClr val="dk2"/>
                </a:solidFill>
              </a:defRPr>
            </a:lvl6pPr>
            <a:lvl7pPr marR="0" lvl="6" algn="l" rtl="1">
              <a:spcBef>
                <a:spcPts val="0"/>
              </a:spcBef>
              <a:spcAft>
                <a:spcPts val="0"/>
              </a:spcAft>
              <a:buSzPts val="1400"/>
              <a:buNone/>
              <a:defRPr sz="1800" b="0" i="0" u="none" strike="noStrike" cap="none">
                <a:solidFill>
                  <a:schemeClr val="dk2"/>
                </a:solidFill>
              </a:defRPr>
            </a:lvl7pPr>
            <a:lvl8pPr marR="0" lvl="7" algn="l" rtl="1">
              <a:spcBef>
                <a:spcPts val="0"/>
              </a:spcBef>
              <a:spcAft>
                <a:spcPts val="0"/>
              </a:spcAft>
              <a:buSzPts val="1400"/>
              <a:buNone/>
              <a:defRPr sz="1800" b="0" i="0" u="none" strike="noStrike" cap="none">
                <a:solidFill>
                  <a:schemeClr val="dk2"/>
                </a:solidFill>
              </a:defRPr>
            </a:lvl8pPr>
            <a:lvl9pPr marR="0" lvl="8" algn="l" rtl="1">
              <a:spcBef>
                <a:spcPts val="0"/>
              </a:spcBef>
              <a:spcAft>
                <a:spcPts val="0"/>
              </a:spcAft>
              <a:buSzPts val="1400"/>
              <a:buNone/>
              <a:defRPr sz="1800" b="0" i="0" u="none" strike="noStrike" cap="none">
                <a:solidFill>
                  <a:schemeClr val="dk2"/>
                </a:solidFill>
              </a:defRPr>
            </a:lvl9pPr>
          </a:lstStyle>
          <a:p>
            <a:endParaRPr/>
          </a:p>
        </p:txBody>
      </p:sp>
      <p:sp>
        <p:nvSpPr>
          <p:cNvPr id="216" name="Google Shape;216;p24"/>
          <p:cNvSpPr txBox="1">
            <a:spLocks noGrp="1"/>
          </p:cNvSpPr>
          <p:nvPr>
            <p:ph type="body" idx="1"/>
          </p:nvPr>
        </p:nvSpPr>
        <p:spPr>
          <a:xfrm>
            <a:off x="1176865" y="2490135"/>
            <a:ext cx="6798736" cy="3444997"/>
          </a:xfrm>
          <a:prstGeom prst="rect">
            <a:avLst/>
          </a:prstGeom>
          <a:noFill/>
          <a:ln>
            <a:noFill/>
          </a:ln>
        </p:spPr>
        <p:txBody>
          <a:bodyPr spcFirstLastPara="1" wrap="square" lIns="91425" tIns="45700" rIns="91425" bIns="45700" anchor="t" anchorCtr="0">
            <a:normAutofit/>
          </a:bodyPr>
          <a:lstStyle>
            <a:lvl1pPr marL="457200" marR="0" lvl="0" indent="-403860" algn="r" rtl="1">
              <a:spcBef>
                <a:spcPts val="480"/>
              </a:spcBef>
              <a:spcAft>
                <a:spcPts val="0"/>
              </a:spcAft>
              <a:buClr>
                <a:schemeClr val="accent1"/>
              </a:buClr>
              <a:buSzPts val="2760"/>
              <a:buFont typeface="Arial"/>
              <a:buChar char="•"/>
              <a:defRPr sz="2400" b="0" i="0" u="none" strike="noStrike" cap="none">
                <a:solidFill>
                  <a:srgbClr val="262626"/>
                </a:solidFill>
                <a:latin typeface="Garamond"/>
                <a:ea typeface="Garamond"/>
                <a:cs typeface="Garamond"/>
                <a:sym typeface="Garamond"/>
              </a:defRPr>
            </a:lvl1pPr>
            <a:lvl2pPr marL="914400" marR="0" lvl="1" indent="-374650" algn="r" rtl="1">
              <a:spcBef>
                <a:spcPts val="600"/>
              </a:spcBef>
              <a:spcAft>
                <a:spcPts val="0"/>
              </a:spcAft>
              <a:buClr>
                <a:schemeClr val="accent1"/>
              </a:buClr>
              <a:buSzPts val="230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r" rtl="1">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45439" algn="r" rtl="1">
              <a:spcBef>
                <a:spcPts val="600"/>
              </a:spcBef>
              <a:spcAft>
                <a:spcPts val="0"/>
              </a:spcAft>
              <a:buClr>
                <a:schemeClr val="accent1"/>
              </a:buClr>
              <a:buSzPts val="1840"/>
              <a:buFont typeface="Arial"/>
              <a:buChar char="•"/>
              <a:defRPr sz="1600" b="0" i="0" u="none" strike="noStrike" cap="none">
                <a:solidFill>
                  <a:srgbClr val="262626"/>
                </a:solidFill>
                <a:latin typeface="Garamond"/>
                <a:ea typeface="Garamond"/>
                <a:cs typeface="Garamond"/>
                <a:sym typeface="Garamond"/>
              </a:defRPr>
            </a:lvl4pPr>
            <a:lvl5pPr marL="2286000" marR="0" lvl="4" indent="-330835" algn="r" rtl="1">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5pPr>
            <a:lvl6pPr marL="2743200" marR="0" lvl="5" indent="-330835" algn="r" rtl="1">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6pPr>
            <a:lvl7pPr marL="3200400" marR="0" lvl="6" indent="-330835" algn="r" rtl="1">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7pPr>
            <a:lvl8pPr marL="3657600" marR="0" lvl="7" indent="-330834" algn="r" rtl="1">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8pPr>
            <a:lvl9pPr marL="4114800" marR="0" lvl="8" indent="-330834" algn="r" rtl="1">
              <a:spcBef>
                <a:spcPts val="600"/>
              </a:spcBef>
              <a:spcAft>
                <a:spcPts val="60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9pPr>
          </a:lstStyle>
          <a:p>
            <a:endParaRPr/>
          </a:p>
        </p:txBody>
      </p:sp>
      <p:sp>
        <p:nvSpPr>
          <p:cNvPr id="217" name="Google Shape;217;p24"/>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marR="0" lvl="0" algn="r" rtl="1">
              <a:spcBef>
                <a:spcPts val="0"/>
              </a:spcBef>
              <a:spcAft>
                <a:spcPts val="0"/>
              </a:spcAft>
              <a:buSzPts val="1400"/>
              <a:buNone/>
              <a:defRPr sz="1000" b="0" i="0" u="none" strike="noStrike" cap="none">
                <a:solidFill>
                  <a:schemeClr val="dk1"/>
                </a:solidFill>
                <a:latin typeface="Garamond"/>
                <a:ea typeface="Garamond"/>
                <a:cs typeface="Garamond"/>
                <a:sym typeface="Garamond"/>
              </a:defRPr>
            </a:lvl1pPr>
            <a:lvl2pPr marR="0" lvl="1" algn="r" rtl="1">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r" rtl="1">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r" rtl="1">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r" rtl="1">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r" rtl="1">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r" rtl="1">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r" rtl="1">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r" rtl="1">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218" name="Google Shape;218;p24"/>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marR="0" lvl="0" algn="l" rtl="1">
              <a:spcBef>
                <a:spcPts val="0"/>
              </a:spcBef>
              <a:spcAft>
                <a:spcPts val="0"/>
              </a:spcAft>
              <a:buSzPts val="1400"/>
              <a:buNone/>
              <a:defRPr sz="1000" b="0" i="0" u="none" strike="noStrike" cap="none">
                <a:solidFill>
                  <a:schemeClr val="dk1"/>
                </a:solidFill>
                <a:latin typeface="Garamond"/>
                <a:ea typeface="Garamond"/>
                <a:cs typeface="Garamond"/>
                <a:sym typeface="Garamond"/>
              </a:defRPr>
            </a:lvl1pPr>
            <a:lvl2pPr marR="0" lvl="1" algn="r" rtl="1">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r" rtl="1">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r" rtl="1">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r" rtl="1">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r" rtl="1">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r" rtl="1">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r" rtl="1">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r" rtl="1">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219" name="Google Shape;219;p24"/>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marR="0" lvl="0" indent="0" algn="r" rtl="1">
              <a:spcBef>
                <a:spcPts val="0"/>
              </a:spcBef>
              <a:buNone/>
              <a:defRPr sz="1000" b="0" i="0" u="none" strike="noStrike" cap="none">
                <a:solidFill>
                  <a:schemeClr val="dk1"/>
                </a:solidFill>
                <a:latin typeface="Garamond"/>
                <a:ea typeface="Garamond"/>
                <a:cs typeface="Garamond"/>
                <a:sym typeface="Garamond"/>
              </a:defRPr>
            </a:lvl1pPr>
            <a:lvl2pPr marL="0" marR="0" lvl="1" indent="0" algn="r" rtl="1">
              <a:spcBef>
                <a:spcPts val="0"/>
              </a:spcBef>
              <a:buNone/>
              <a:defRPr sz="1000" b="0" i="0" u="none" strike="noStrike" cap="none">
                <a:solidFill>
                  <a:schemeClr val="dk1"/>
                </a:solidFill>
                <a:latin typeface="Garamond"/>
                <a:ea typeface="Garamond"/>
                <a:cs typeface="Garamond"/>
                <a:sym typeface="Garamond"/>
              </a:defRPr>
            </a:lvl2pPr>
            <a:lvl3pPr marL="0" marR="0" lvl="2" indent="0" algn="r" rtl="1">
              <a:spcBef>
                <a:spcPts val="0"/>
              </a:spcBef>
              <a:buNone/>
              <a:defRPr sz="1000" b="0" i="0" u="none" strike="noStrike" cap="none">
                <a:solidFill>
                  <a:schemeClr val="dk1"/>
                </a:solidFill>
                <a:latin typeface="Garamond"/>
                <a:ea typeface="Garamond"/>
                <a:cs typeface="Garamond"/>
                <a:sym typeface="Garamond"/>
              </a:defRPr>
            </a:lvl3pPr>
            <a:lvl4pPr marL="0" marR="0" lvl="3" indent="0" algn="r" rtl="1">
              <a:spcBef>
                <a:spcPts val="0"/>
              </a:spcBef>
              <a:buNone/>
              <a:defRPr sz="1000" b="0" i="0" u="none" strike="noStrike" cap="none">
                <a:solidFill>
                  <a:schemeClr val="dk1"/>
                </a:solidFill>
                <a:latin typeface="Garamond"/>
                <a:ea typeface="Garamond"/>
                <a:cs typeface="Garamond"/>
                <a:sym typeface="Garamond"/>
              </a:defRPr>
            </a:lvl4pPr>
            <a:lvl5pPr marL="0" marR="0" lvl="4" indent="0" algn="r" rtl="1">
              <a:spcBef>
                <a:spcPts val="0"/>
              </a:spcBef>
              <a:buNone/>
              <a:defRPr sz="1000" b="0" i="0" u="none" strike="noStrike" cap="none">
                <a:solidFill>
                  <a:schemeClr val="dk1"/>
                </a:solidFill>
                <a:latin typeface="Garamond"/>
                <a:ea typeface="Garamond"/>
                <a:cs typeface="Garamond"/>
                <a:sym typeface="Garamond"/>
              </a:defRPr>
            </a:lvl5pPr>
            <a:lvl6pPr marL="0" marR="0" lvl="5" indent="0" algn="r" rtl="1">
              <a:spcBef>
                <a:spcPts val="0"/>
              </a:spcBef>
              <a:buNone/>
              <a:defRPr sz="1000" b="0" i="0" u="none" strike="noStrike" cap="none">
                <a:solidFill>
                  <a:schemeClr val="dk1"/>
                </a:solidFill>
                <a:latin typeface="Garamond"/>
                <a:ea typeface="Garamond"/>
                <a:cs typeface="Garamond"/>
                <a:sym typeface="Garamond"/>
              </a:defRPr>
            </a:lvl6pPr>
            <a:lvl7pPr marL="0" marR="0" lvl="6" indent="0" algn="r" rtl="1">
              <a:spcBef>
                <a:spcPts val="0"/>
              </a:spcBef>
              <a:buNone/>
              <a:defRPr sz="1000" b="0" i="0" u="none" strike="noStrike" cap="none">
                <a:solidFill>
                  <a:schemeClr val="dk1"/>
                </a:solidFill>
                <a:latin typeface="Garamond"/>
                <a:ea typeface="Garamond"/>
                <a:cs typeface="Garamond"/>
                <a:sym typeface="Garamond"/>
              </a:defRPr>
            </a:lvl7pPr>
            <a:lvl8pPr marL="0" marR="0" lvl="7" indent="0" algn="r" rtl="1">
              <a:spcBef>
                <a:spcPts val="0"/>
              </a:spcBef>
              <a:buNone/>
              <a:defRPr sz="1000" b="0" i="0" u="none" strike="noStrike" cap="none">
                <a:solidFill>
                  <a:schemeClr val="dk1"/>
                </a:solidFill>
                <a:latin typeface="Garamond"/>
                <a:ea typeface="Garamond"/>
                <a:cs typeface="Garamond"/>
                <a:sym typeface="Garamond"/>
              </a:defRPr>
            </a:lvl8pPr>
            <a:lvl9pPr marL="0" marR="0" lvl="8" indent="0" algn="r" rtl="1">
              <a:spcBef>
                <a:spcPts val="0"/>
              </a:spcBef>
              <a:buNone/>
              <a:defRPr sz="1000" b="0" i="0" u="none" strike="noStrike" cap="none">
                <a:solidFill>
                  <a:schemeClr val="dk1"/>
                </a:solidFill>
                <a:latin typeface="Garamond"/>
                <a:ea typeface="Garamond"/>
                <a:cs typeface="Garamond"/>
                <a:sym typeface="Garamond"/>
              </a:defRPr>
            </a:lvl9pPr>
          </a:lstStyle>
          <a:p>
            <a:pPr marL="0" lvl="0" indent="0" algn="r" rtl="1">
              <a:spcBef>
                <a:spcPts val="0"/>
              </a:spcBef>
              <a:spcAft>
                <a:spcPts val="0"/>
              </a:spcAft>
              <a:buNone/>
            </a:pPr>
            <a:fld id="{00000000-1234-1234-1234-123412341234}" type="slidenum">
              <a:rPr lang="ar-SA"/>
              <a:t>‹#›</a:t>
            </a:fld>
            <a:endParaRPr/>
          </a:p>
        </p:txBody>
      </p:sp>
    </p:spTree>
  </p:cSld>
  <p:clrMap bg1="lt1" tx1="dk1" bg2="dk2"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hyperlink" Target="http://drive.google.com/file/d/1MNIZZixLdXtalchBDkfDPzt5hrDMMo4d/view" TargetMode="External"/><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35.xml"/><Relationship Id="rId5" Type="http://schemas.openxmlformats.org/officeDocument/2006/relationships/image" Target="../media/image15.jpg"/><Relationship Id="rId4" Type="http://schemas.openxmlformats.org/officeDocument/2006/relationships/hyperlink" Target="http://drive.google.com/file/d/1nu4gZiqA-Sozyp3SItu0-xaKuh-VqcUW/vie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0"/>
        <p:cNvGrpSpPr/>
        <p:nvPr/>
      </p:nvGrpSpPr>
      <p:grpSpPr>
        <a:xfrm>
          <a:off x="0" y="0"/>
          <a:ext cx="0" cy="0"/>
          <a:chOff x="0" y="0"/>
          <a:chExt cx="0" cy="0"/>
        </a:xfrm>
      </p:grpSpPr>
      <p:sp>
        <p:nvSpPr>
          <p:cNvPr id="361" name="Google Shape;361;p2"/>
          <p:cNvSpPr txBox="1">
            <a:spLocks noGrp="1"/>
          </p:cNvSpPr>
          <p:nvPr>
            <p:ph type="body" idx="1"/>
          </p:nvPr>
        </p:nvSpPr>
        <p:spPr>
          <a:xfrm rot="-765197">
            <a:off x="3020372" y="553078"/>
            <a:ext cx="5440007" cy="3831303"/>
          </a:xfrm>
          <a:prstGeom prst="rect">
            <a:avLst/>
          </a:prstGeom>
          <a:noFill/>
          <a:ln>
            <a:noFill/>
          </a:ln>
        </p:spPr>
        <p:txBody>
          <a:bodyPr spcFirstLastPara="1" wrap="square" lIns="91425" tIns="45700" rIns="91425" bIns="45700" anchor="t" anchorCtr="0">
            <a:noAutofit/>
          </a:bodyPr>
          <a:lstStyle/>
          <a:p>
            <a:pPr marL="342900" lvl="0" indent="-342900" algn="r" rtl="1">
              <a:spcBef>
                <a:spcPts val="0"/>
              </a:spcBef>
              <a:spcAft>
                <a:spcPts val="0"/>
              </a:spcAft>
              <a:buClr>
                <a:srgbClr val="660066"/>
              </a:buClr>
              <a:buSzPts val="13000"/>
              <a:buFont typeface="Arial"/>
              <a:buNone/>
            </a:pPr>
            <a:r>
              <a:rPr lang="ar-SA" sz="13000">
                <a:solidFill>
                  <a:srgbClr val="660066"/>
                </a:solidFill>
              </a:rPr>
              <a:t>	 المــــد      الطبيعي</a:t>
            </a:r>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1">
                                            <p:txEl>
                                              <p:pRg st="0" end="0"/>
                                            </p:txEl>
                                          </p:spTgt>
                                        </p:tgtEl>
                                        <p:attrNameLst>
                                          <p:attrName>style.visibility</p:attrName>
                                        </p:attrNameLst>
                                      </p:cBhvr>
                                      <p:to>
                                        <p:strVal val="visible"/>
                                      </p:to>
                                    </p:set>
                                    <p:animEffect transition="in" filter="fade">
                                      <p:cBhvr>
                                        <p:cTn id="7" dur="2000"/>
                                        <p:tgtEl>
                                          <p:spTgt spid="36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alphaModFix/>
          </a:blip>
          <a:tile tx="0" ty="0" sx="100000" sy="100000" flip="none" algn="tl"/>
        </a:blipFill>
        <a:effectLst/>
      </p:bgPr>
    </p:bg>
    <p:spTree>
      <p:nvGrpSpPr>
        <p:cNvPr id="1" name="Shape 365"/>
        <p:cNvGrpSpPr/>
        <p:nvPr/>
      </p:nvGrpSpPr>
      <p:grpSpPr>
        <a:xfrm>
          <a:off x="0" y="0"/>
          <a:ext cx="0" cy="0"/>
          <a:chOff x="0" y="0"/>
          <a:chExt cx="0" cy="0"/>
        </a:xfrm>
      </p:grpSpPr>
      <p:sp>
        <p:nvSpPr>
          <p:cNvPr id="366" name="Google Shape;366;p3"/>
          <p:cNvSpPr txBox="1"/>
          <p:nvPr/>
        </p:nvSpPr>
        <p:spPr>
          <a:xfrm>
            <a:off x="2916238" y="476250"/>
            <a:ext cx="3600450" cy="1152525"/>
          </a:xfrm>
          <a:prstGeom prst="rect">
            <a:avLst/>
          </a:prstGeom>
          <a:solidFill>
            <a:srgbClr val="FFFFCC"/>
          </a:solidFill>
          <a:ln w="38100" cap="flat" cmpd="sng">
            <a:solidFill>
              <a:srgbClr val="339933"/>
            </a:solidFill>
            <a:prstDash val="solid"/>
            <a:miter lim="800000"/>
            <a:headEnd type="none" w="sm" len="sm"/>
            <a:tailEnd type="none" w="sm" len="sm"/>
          </a:ln>
          <a:effectLst>
            <a:outerShdw dist="107763" dir="2700000" algn="ctr" rotWithShape="0">
              <a:schemeClr val="lt2">
                <a:alpha val="49803"/>
              </a:schemeClr>
            </a:outerShdw>
          </a:effectLst>
        </p:spPr>
        <p:txBody>
          <a:bodyPr spcFirstLastPara="1" wrap="square" lIns="91425" tIns="45700" rIns="91425" bIns="45700" anchor="t" anchorCtr="0">
            <a:noAutofit/>
          </a:bodyPr>
          <a:lstStyle/>
          <a:p>
            <a:pPr marL="0" marR="0" lvl="0" indent="0" algn="ctr" rtl="1">
              <a:lnSpc>
                <a:spcPct val="100000"/>
              </a:lnSpc>
              <a:spcBef>
                <a:spcPts val="0"/>
              </a:spcBef>
              <a:spcAft>
                <a:spcPts val="0"/>
              </a:spcAft>
              <a:buClr>
                <a:srgbClr val="800000"/>
              </a:buClr>
              <a:buSzPts val="5400"/>
              <a:buFont typeface="Arial"/>
              <a:buNone/>
            </a:pPr>
            <a:r>
              <a:rPr lang="ar-SA" sz="5400" b="0" i="0" u="none" strike="noStrike" cap="none">
                <a:solidFill>
                  <a:srgbClr val="800000"/>
                </a:solidFill>
                <a:latin typeface="Arial"/>
                <a:ea typeface="Arial"/>
                <a:cs typeface="Arial"/>
                <a:sym typeface="Arial"/>
              </a:rPr>
              <a:t>أقسام المد</a:t>
            </a:r>
            <a:endParaRPr/>
          </a:p>
        </p:txBody>
      </p:sp>
      <p:sp>
        <p:nvSpPr>
          <p:cNvPr id="367" name="Google Shape;367;p3"/>
          <p:cNvSpPr txBox="1"/>
          <p:nvPr/>
        </p:nvSpPr>
        <p:spPr>
          <a:xfrm>
            <a:off x="5292725" y="3021013"/>
            <a:ext cx="3030538" cy="984250"/>
          </a:xfrm>
          <a:prstGeom prst="rect">
            <a:avLst/>
          </a:prstGeom>
          <a:solidFill>
            <a:srgbClr val="FFFFFF"/>
          </a:solidFill>
          <a:ln w="38100" cap="flat" cmpd="sng">
            <a:solidFill>
              <a:srgbClr val="003366"/>
            </a:solidFill>
            <a:prstDash val="solid"/>
            <a:miter lim="800000"/>
            <a:headEnd type="none" w="sm" len="sm"/>
            <a:tailEnd type="none" w="sm" len="sm"/>
          </a:ln>
          <a:effectLst>
            <a:outerShdw dist="107763" dir="2700000" algn="ctr" rotWithShape="0">
              <a:schemeClr val="lt2">
                <a:alpha val="49803"/>
              </a:schemeClr>
            </a:outerShdw>
          </a:effectLst>
        </p:spPr>
        <p:txBody>
          <a:bodyPr spcFirstLastPara="1" wrap="square" lIns="91425" tIns="45700" rIns="91425" bIns="45700" anchor="t" anchorCtr="0">
            <a:noAutofit/>
          </a:bodyPr>
          <a:lstStyle/>
          <a:p>
            <a:pPr marL="0" marR="0" lvl="0" indent="0" algn="ctr" rtl="1">
              <a:lnSpc>
                <a:spcPct val="100000"/>
              </a:lnSpc>
              <a:spcBef>
                <a:spcPts val="0"/>
              </a:spcBef>
              <a:spcAft>
                <a:spcPts val="0"/>
              </a:spcAft>
              <a:buClr>
                <a:srgbClr val="006600"/>
              </a:buClr>
              <a:buSzPts val="4400"/>
              <a:buFont typeface="Arial"/>
              <a:buNone/>
            </a:pPr>
            <a:r>
              <a:rPr lang="ar-SA" sz="4400" b="1" i="0" u="none" strike="noStrike" cap="none">
                <a:solidFill>
                  <a:srgbClr val="006600"/>
                </a:solidFill>
                <a:latin typeface="Arial"/>
                <a:ea typeface="Arial"/>
                <a:cs typeface="Arial"/>
                <a:sym typeface="Arial"/>
              </a:rPr>
              <a:t>مد طبيعي</a:t>
            </a:r>
            <a:endParaRPr sz="4400" b="1" i="0" u="none" strike="noStrike" cap="none">
              <a:solidFill>
                <a:srgbClr val="003366"/>
              </a:solidFill>
              <a:latin typeface="Arial"/>
              <a:ea typeface="Arial"/>
              <a:cs typeface="Arial"/>
              <a:sym typeface="Arial"/>
            </a:endParaRPr>
          </a:p>
        </p:txBody>
      </p:sp>
      <p:sp>
        <p:nvSpPr>
          <p:cNvPr id="368" name="Google Shape;368;p3"/>
          <p:cNvSpPr txBox="1"/>
          <p:nvPr/>
        </p:nvSpPr>
        <p:spPr>
          <a:xfrm>
            <a:off x="827088" y="2997200"/>
            <a:ext cx="2881312" cy="1008063"/>
          </a:xfrm>
          <a:prstGeom prst="rect">
            <a:avLst/>
          </a:prstGeom>
          <a:solidFill>
            <a:srgbClr val="FFFFFF"/>
          </a:solidFill>
          <a:ln w="38100" cap="flat" cmpd="sng">
            <a:solidFill>
              <a:srgbClr val="003366"/>
            </a:solidFill>
            <a:prstDash val="solid"/>
            <a:miter lim="800000"/>
            <a:headEnd type="none" w="sm" len="sm"/>
            <a:tailEnd type="none" w="sm" len="sm"/>
          </a:ln>
          <a:effectLst>
            <a:outerShdw dist="107763" dir="2700000" algn="ctr" rotWithShape="0">
              <a:schemeClr val="lt2">
                <a:alpha val="49803"/>
              </a:schemeClr>
            </a:outerShdw>
          </a:effectLst>
        </p:spPr>
        <p:txBody>
          <a:bodyPr spcFirstLastPara="1" wrap="square" lIns="91425" tIns="45700" rIns="91425" bIns="45700" anchor="t" anchorCtr="0">
            <a:noAutofit/>
          </a:bodyPr>
          <a:lstStyle/>
          <a:p>
            <a:pPr marL="0" marR="0" lvl="0" indent="0" algn="ctr" rtl="1">
              <a:lnSpc>
                <a:spcPct val="100000"/>
              </a:lnSpc>
              <a:spcBef>
                <a:spcPts val="0"/>
              </a:spcBef>
              <a:spcAft>
                <a:spcPts val="0"/>
              </a:spcAft>
              <a:buClr>
                <a:srgbClr val="003366"/>
              </a:buClr>
              <a:buSzPts val="4400"/>
              <a:buFont typeface="Arial"/>
              <a:buNone/>
            </a:pPr>
            <a:r>
              <a:rPr lang="ar-SA" sz="4400" b="1" i="0" u="none" strike="noStrike" cap="none">
                <a:solidFill>
                  <a:srgbClr val="003366"/>
                </a:solidFill>
                <a:latin typeface="Arial"/>
                <a:ea typeface="Arial"/>
                <a:cs typeface="Arial"/>
                <a:sym typeface="Arial"/>
              </a:rPr>
              <a:t>مد فرعي</a:t>
            </a:r>
            <a:endParaRPr/>
          </a:p>
        </p:txBody>
      </p:sp>
      <p:sp>
        <p:nvSpPr>
          <p:cNvPr id="369" name="Google Shape;369;p3"/>
          <p:cNvSpPr txBox="1"/>
          <p:nvPr/>
        </p:nvSpPr>
        <p:spPr>
          <a:xfrm>
            <a:off x="4716463" y="4643438"/>
            <a:ext cx="4176712" cy="946150"/>
          </a:xfrm>
          <a:prstGeom prst="rect">
            <a:avLst/>
          </a:prstGeom>
          <a:noFill/>
          <a:ln>
            <a:noFill/>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Clr>
                <a:srgbClr val="003366"/>
              </a:buClr>
              <a:buSzPts val="2800"/>
              <a:buFont typeface="Arial"/>
              <a:buNone/>
            </a:pPr>
            <a:r>
              <a:rPr lang="ar-SA" sz="2800" b="0" i="0" u="none" strike="noStrike" cap="none">
                <a:solidFill>
                  <a:srgbClr val="003366"/>
                </a:solidFill>
                <a:latin typeface="Arial"/>
                <a:ea typeface="Arial"/>
                <a:cs typeface="Arial"/>
                <a:sym typeface="Arial"/>
              </a:rPr>
              <a:t> وهو الذي لا يتوقف على سبب من همز أو سكون</a:t>
            </a:r>
            <a:endParaRPr sz="2800" b="0" i="0" u="none" strike="noStrike" cap="none">
              <a:solidFill>
                <a:srgbClr val="339933"/>
              </a:solidFill>
              <a:latin typeface="Arial"/>
              <a:ea typeface="Arial"/>
              <a:cs typeface="Arial"/>
              <a:sym typeface="Arial"/>
            </a:endParaRPr>
          </a:p>
        </p:txBody>
      </p:sp>
      <p:sp>
        <p:nvSpPr>
          <p:cNvPr id="370" name="Google Shape;370;p3"/>
          <p:cNvSpPr txBox="1"/>
          <p:nvPr/>
        </p:nvSpPr>
        <p:spPr>
          <a:xfrm>
            <a:off x="107950" y="4724400"/>
            <a:ext cx="4176713" cy="946150"/>
          </a:xfrm>
          <a:prstGeom prst="rect">
            <a:avLst/>
          </a:prstGeom>
          <a:noFill/>
          <a:ln>
            <a:noFill/>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Clr>
                <a:srgbClr val="003366"/>
              </a:buClr>
              <a:buSzPts val="2800"/>
              <a:buFont typeface="Arial"/>
              <a:buNone/>
            </a:pPr>
            <a:r>
              <a:rPr lang="ar-SA" sz="2800" b="0" i="0" u="none" strike="noStrike" cap="none">
                <a:solidFill>
                  <a:srgbClr val="003366"/>
                </a:solidFill>
                <a:latin typeface="Arial"/>
                <a:ea typeface="Arial"/>
                <a:cs typeface="Arial"/>
                <a:sym typeface="Arial"/>
              </a:rPr>
              <a:t>وهو الذي يتوقف على سبب من همز أو سكون</a:t>
            </a:r>
            <a:endParaRPr sz="2800" b="0" i="0" u="none" strike="noStrike" cap="none">
              <a:solidFill>
                <a:srgbClr val="339933"/>
              </a:solidFill>
              <a:latin typeface="Arial"/>
              <a:ea typeface="Arial"/>
              <a:cs typeface="Arial"/>
              <a:sym typeface="Arial"/>
            </a:endParaRPr>
          </a:p>
        </p:txBody>
      </p:sp>
      <p:sp>
        <p:nvSpPr>
          <p:cNvPr id="371" name="Google Shape;371;p3"/>
          <p:cNvSpPr txBox="1"/>
          <p:nvPr/>
        </p:nvSpPr>
        <p:spPr>
          <a:xfrm>
            <a:off x="6515100" y="5899150"/>
            <a:ext cx="1728788" cy="698500"/>
          </a:xfrm>
          <a:prstGeom prst="rect">
            <a:avLst/>
          </a:prstGeom>
          <a:solidFill>
            <a:srgbClr val="FFFFCC">
              <a:alpha val="52941"/>
            </a:srgbClr>
          </a:solidFill>
          <a:ln w="57150" cap="flat" cmpd="sng">
            <a:solidFill>
              <a:srgbClr val="A5002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Clr>
                <a:srgbClr val="003366"/>
              </a:buClr>
              <a:buSzPts val="3600"/>
              <a:buFont typeface="Arial"/>
              <a:buNone/>
            </a:pPr>
            <a:r>
              <a:rPr lang="ar-SA" sz="3600" b="0" i="0" u="none" strike="noStrike" cap="none">
                <a:solidFill>
                  <a:srgbClr val="003366"/>
                </a:solidFill>
                <a:latin typeface="Arial"/>
                <a:ea typeface="Arial"/>
                <a:cs typeface="Arial"/>
                <a:sym typeface="Arial"/>
              </a:rPr>
              <a:t>قال</a:t>
            </a:r>
            <a:endParaRPr/>
          </a:p>
        </p:txBody>
      </p:sp>
      <p:sp>
        <p:nvSpPr>
          <p:cNvPr id="372" name="Google Shape;372;p3"/>
          <p:cNvSpPr txBox="1"/>
          <p:nvPr/>
        </p:nvSpPr>
        <p:spPr>
          <a:xfrm>
            <a:off x="684229" y="5876925"/>
            <a:ext cx="3030600" cy="720600"/>
          </a:xfrm>
          <a:prstGeom prst="rect">
            <a:avLst/>
          </a:prstGeom>
          <a:solidFill>
            <a:srgbClr val="FFFFCC">
              <a:alpha val="52941"/>
            </a:srgbClr>
          </a:solidFill>
          <a:ln w="57150" cap="flat" cmpd="sng">
            <a:solidFill>
              <a:srgbClr val="A5002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1">
              <a:lnSpc>
                <a:spcPct val="100000"/>
              </a:lnSpc>
              <a:spcBef>
                <a:spcPts val="0"/>
              </a:spcBef>
              <a:spcAft>
                <a:spcPts val="0"/>
              </a:spcAft>
              <a:buClr>
                <a:srgbClr val="003366"/>
              </a:buClr>
              <a:buSzPts val="3600"/>
              <a:buFont typeface="Arial"/>
              <a:buNone/>
            </a:pPr>
            <a:r>
              <a:rPr lang="ar-SA" sz="3600" b="0" i="0" u="none" strike="noStrike" cap="none">
                <a:solidFill>
                  <a:srgbClr val="003366"/>
                </a:solidFill>
                <a:latin typeface="Arial"/>
                <a:ea typeface="Arial"/>
                <a:cs typeface="Arial"/>
                <a:sym typeface="Arial"/>
              </a:rPr>
              <a:t>جاءت - الطامة</a:t>
            </a:r>
            <a:endParaRPr/>
          </a:p>
        </p:txBody>
      </p:sp>
      <p:cxnSp>
        <p:nvCxnSpPr>
          <p:cNvPr id="373" name="Google Shape;373;p3"/>
          <p:cNvCxnSpPr/>
          <p:nvPr/>
        </p:nvCxnSpPr>
        <p:spPr>
          <a:xfrm>
            <a:off x="6588125" y="1052513"/>
            <a:ext cx="792163" cy="0"/>
          </a:xfrm>
          <a:prstGeom prst="straightConnector1">
            <a:avLst/>
          </a:prstGeom>
          <a:noFill/>
          <a:ln w="76200" cap="flat" cmpd="sng">
            <a:solidFill>
              <a:srgbClr val="339933"/>
            </a:solidFill>
            <a:prstDash val="solid"/>
            <a:round/>
            <a:headEnd type="none" w="med" len="med"/>
            <a:tailEnd type="none" w="med" len="med"/>
          </a:ln>
        </p:spPr>
      </p:cxnSp>
      <p:cxnSp>
        <p:nvCxnSpPr>
          <p:cNvPr id="374" name="Google Shape;374;p3"/>
          <p:cNvCxnSpPr/>
          <p:nvPr/>
        </p:nvCxnSpPr>
        <p:spPr>
          <a:xfrm>
            <a:off x="7380288" y="1052513"/>
            <a:ext cx="0" cy="1655762"/>
          </a:xfrm>
          <a:prstGeom prst="straightConnector1">
            <a:avLst/>
          </a:prstGeom>
          <a:noFill/>
          <a:ln w="76200" cap="flat" cmpd="sng">
            <a:solidFill>
              <a:srgbClr val="339933"/>
            </a:solidFill>
            <a:prstDash val="solid"/>
            <a:round/>
            <a:headEnd type="none" w="med" len="med"/>
            <a:tailEnd type="triangle" w="med" len="med"/>
          </a:ln>
        </p:spPr>
      </p:cxnSp>
      <p:cxnSp>
        <p:nvCxnSpPr>
          <p:cNvPr id="375" name="Google Shape;375;p3"/>
          <p:cNvCxnSpPr/>
          <p:nvPr/>
        </p:nvCxnSpPr>
        <p:spPr>
          <a:xfrm>
            <a:off x="2124075" y="1052513"/>
            <a:ext cx="792163" cy="0"/>
          </a:xfrm>
          <a:prstGeom prst="straightConnector1">
            <a:avLst/>
          </a:prstGeom>
          <a:noFill/>
          <a:ln w="76200" cap="flat" cmpd="sng">
            <a:solidFill>
              <a:srgbClr val="339933"/>
            </a:solidFill>
            <a:prstDash val="solid"/>
            <a:round/>
            <a:headEnd type="none" w="med" len="med"/>
            <a:tailEnd type="none" w="med" len="med"/>
          </a:ln>
        </p:spPr>
      </p:cxnSp>
      <p:cxnSp>
        <p:nvCxnSpPr>
          <p:cNvPr id="376" name="Google Shape;376;p3"/>
          <p:cNvCxnSpPr/>
          <p:nvPr/>
        </p:nvCxnSpPr>
        <p:spPr>
          <a:xfrm>
            <a:off x="2124075" y="1052513"/>
            <a:ext cx="0" cy="1655762"/>
          </a:xfrm>
          <a:prstGeom prst="straightConnector1">
            <a:avLst/>
          </a:prstGeom>
          <a:noFill/>
          <a:ln w="76200" cap="flat" cmpd="sng">
            <a:solidFill>
              <a:srgbClr val="339933"/>
            </a:solidFill>
            <a:prstDash val="solid"/>
            <a:round/>
            <a:headEnd type="none" w="med" len="med"/>
            <a:tailEnd type="triangle" w="med" len="med"/>
          </a:ln>
        </p:spPr>
      </p:cxn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66"/>
                                        </p:tgtEl>
                                        <p:attrNameLst>
                                          <p:attrName>style.visibility</p:attrName>
                                        </p:attrNameLst>
                                      </p:cBhvr>
                                      <p:to>
                                        <p:strVal val="visible"/>
                                      </p:to>
                                    </p:set>
                                    <p:animEffect transition="in" filter="fade">
                                      <p:cBhvr>
                                        <p:cTn id="7" dur="1000"/>
                                        <p:tgtEl>
                                          <p:spTgt spid="36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73"/>
                                        </p:tgtEl>
                                        <p:attrNameLst>
                                          <p:attrName>style.visibility</p:attrName>
                                        </p:attrNameLst>
                                      </p:cBhvr>
                                      <p:to>
                                        <p:strVal val="visible"/>
                                      </p:to>
                                    </p:set>
                                    <p:animEffect transition="in" filter="fade">
                                      <p:cBhvr>
                                        <p:cTn id="11" dur="1000"/>
                                        <p:tgtEl>
                                          <p:spTgt spid="373"/>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74"/>
                                        </p:tgtEl>
                                        <p:attrNameLst>
                                          <p:attrName>style.visibility</p:attrName>
                                        </p:attrNameLst>
                                      </p:cBhvr>
                                      <p:to>
                                        <p:strVal val="visible"/>
                                      </p:to>
                                    </p:set>
                                    <p:animEffect transition="in" filter="fade">
                                      <p:cBhvr>
                                        <p:cTn id="15" dur="1000"/>
                                        <p:tgtEl>
                                          <p:spTgt spid="374"/>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367"/>
                                        </p:tgtEl>
                                        <p:attrNameLst>
                                          <p:attrName>style.visibility</p:attrName>
                                        </p:attrNameLst>
                                      </p:cBhvr>
                                      <p:to>
                                        <p:strVal val="visible"/>
                                      </p:to>
                                    </p:set>
                                    <p:animEffect transition="in" filter="fade">
                                      <p:cBhvr>
                                        <p:cTn id="19" dur="1000"/>
                                        <p:tgtEl>
                                          <p:spTgt spid="367"/>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375"/>
                                        </p:tgtEl>
                                        <p:attrNameLst>
                                          <p:attrName>style.visibility</p:attrName>
                                        </p:attrNameLst>
                                      </p:cBhvr>
                                      <p:to>
                                        <p:strVal val="visible"/>
                                      </p:to>
                                    </p:set>
                                    <p:animEffect transition="in" filter="fade">
                                      <p:cBhvr>
                                        <p:cTn id="23" dur="1000"/>
                                        <p:tgtEl>
                                          <p:spTgt spid="375"/>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376"/>
                                        </p:tgtEl>
                                        <p:attrNameLst>
                                          <p:attrName>style.visibility</p:attrName>
                                        </p:attrNameLst>
                                      </p:cBhvr>
                                      <p:to>
                                        <p:strVal val="visible"/>
                                      </p:to>
                                    </p:set>
                                    <p:animEffect transition="in" filter="fade">
                                      <p:cBhvr>
                                        <p:cTn id="27" dur="1000"/>
                                        <p:tgtEl>
                                          <p:spTgt spid="376"/>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368"/>
                                        </p:tgtEl>
                                        <p:attrNameLst>
                                          <p:attrName>style.visibility</p:attrName>
                                        </p:attrNameLst>
                                      </p:cBhvr>
                                      <p:to>
                                        <p:strVal val="visible"/>
                                      </p:to>
                                    </p:set>
                                    <p:animEffect transition="in" filter="fade">
                                      <p:cBhvr>
                                        <p:cTn id="31" dur="1000"/>
                                        <p:tgtEl>
                                          <p:spTgt spid="368"/>
                                        </p:tgtEl>
                                      </p:cBhvr>
                                    </p:animEffect>
                                  </p:childTnLst>
                                </p:cTn>
                              </p:par>
                            </p:childTnLst>
                          </p:cTn>
                        </p:par>
                        <p:par>
                          <p:cTn id="32" fill="hold">
                            <p:stCondLst>
                              <p:cond delay="7000"/>
                            </p:stCondLst>
                            <p:childTnLst>
                              <p:par>
                                <p:cTn id="33" presetID="10" presetClass="entr" presetSubtype="0" fill="hold" nodeType="afterEffect">
                                  <p:stCondLst>
                                    <p:cond delay="0"/>
                                  </p:stCondLst>
                                  <p:childTnLst>
                                    <p:set>
                                      <p:cBhvr>
                                        <p:cTn id="34" dur="1" fill="hold">
                                          <p:stCondLst>
                                            <p:cond delay="0"/>
                                          </p:stCondLst>
                                        </p:cTn>
                                        <p:tgtEl>
                                          <p:spTgt spid="369"/>
                                        </p:tgtEl>
                                        <p:attrNameLst>
                                          <p:attrName>style.visibility</p:attrName>
                                        </p:attrNameLst>
                                      </p:cBhvr>
                                      <p:to>
                                        <p:strVal val="visible"/>
                                      </p:to>
                                    </p:set>
                                    <p:animEffect transition="in" filter="fade">
                                      <p:cBhvr>
                                        <p:cTn id="35" dur="1000"/>
                                        <p:tgtEl>
                                          <p:spTgt spid="369"/>
                                        </p:tgtEl>
                                      </p:cBhvr>
                                    </p:animEffect>
                                  </p:childTnLst>
                                </p:cTn>
                              </p:par>
                            </p:childTnLst>
                          </p:cTn>
                        </p:par>
                        <p:par>
                          <p:cTn id="36" fill="hold">
                            <p:stCondLst>
                              <p:cond delay="8000"/>
                            </p:stCondLst>
                            <p:childTnLst>
                              <p:par>
                                <p:cTn id="37" presetID="10" presetClass="entr" presetSubtype="0" fill="hold" nodeType="afterEffect">
                                  <p:stCondLst>
                                    <p:cond delay="0"/>
                                  </p:stCondLst>
                                  <p:childTnLst>
                                    <p:set>
                                      <p:cBhvr>
                                        <p:cTn id="38" dur="1" fill="hold">
                                          <p:stCondLst>
                                            <p:cond delay="0"/>
                                          </p:stCondLst>
                                        </p:cTn>
                                        <p:tgtEl>
                                          <p:spTgt spid="371"/>
                                        </p:tgtEl>
                                        <p:attrNameLst>
                                          <p:attrName>style.visibility</p:attrName>
                                        </p:attrNameLst>
                                      </p:cBhvr>
                                      <p:to>
                                        <p:strVal val="visible"/>
                                      </p:to>
                                    </p:set>
                                    <p:animEffect transition="in" filter="fade">
                                      <p:cBhvr>
                                        <p:cTn id="39" dur="1000"/>
                                        <p:tgtEl>
                                          <p:spTgt spid="371"/>
                                        </p:tgtEl>
                                      </p:cBhvr>
                                    </p:animEffect>
                                  </p:childTnLst>
                                </p:cTn>
                              </p:par>
                            </p:childTnLst>
                          </p:cTn>
                        </p:par>
                        <p:par>
                          <p:cTn id="40" fill="hold">
                            <p:stCondLst>
                              <p:cond delay="9000"/>
                            </p:stCondLst>
                            <p:childTnLst>
                              <p:par>
                                <p:cTn id="41" presetID="10" presetClass="entr" presetSubtype="0" fill="hold" nodeType="afterEffect">
                                  <p:stCondLst>
                                    <p:cond delay="0"/>
                                  </p:stCondLst>
                                  <p:childTnLst>
                                    <p:set>
                                      <p:cBhvr>
                                        <p:cTn id="42" dur="1" fill="hold">
                                          <p:stCondLst>
                                            <p:cond delay="0"/>
                                          </p:stCondLst>
                                        </p:cTn>
                                        <p:tgtEl>
                                          <p:spTgt spid="370"/>
                                        </p:tgtEl>
                                        <p:attrNameLst>
                                          <p:attrName>style.visibility</p:attrName>
                                        </p:attrNameLst>
                                      </p:cBhvr>
                                      <p:to>
                                        <p:strVal val="visible"/>
                                      </p:to>
                                    </p:set>
                                    <p:animEffect transition="in" filter="fade">
                                      <p:cBhvr>
                                        <p:cTn id="43" dur="1000"/>
                                        <p:tgtEl>
                                          <p:spTgt spid="370"/>
                                        </p:tgtEl>
                                      </p:cBhvr>
                                    </p:animEffect>
                                  </p:childTnLst>
                                </p:cTn>
                              </p:par>
                            </p:childTnLst>
                          </p:cTn>
                        </p:par>
                        <p:par>
                          <p:cTn id="44" fill="hold">
                            <p:stCondLst>
                              <p:cond delay="10000"/>
                            </p:stCondLst>
                            <p:childTnLst>
                              <p:par>
                                <p:cTn id="45" presetID="10" presetClass="entr" presetSubtype="0" fill="hold" nodeType="afterEffect">
                                  <p:stCondLst>
                                    <p:cond delay="0"/>
                                  </p:stCondLst>
                                  <p:childTnLst>
                                    <p:set>
                                      <p:cBhvr>
                                        <p:cTn id="46" dur="1" fill="hold">
                                          <p:stCondLst>
                                            <p:cond delay="0"/>
                                          </p:stCondLst>
                                        </p:cTn>
                                        <p:tgtEl>
                                          <p:spTgt spid="372"/>
                                        </p:tgtEl>
                                        <p:attrNameLst>
                                          <p:attrName>style.visibility</p:attrName>
                                        </p:attrNameLst>
                                      </p:cBhvr>
                                      <p:to>
                                        <p:strVal val="visible"/>
                                      </p:to>
                                    </p:set>
                                    <p:animEffect transition="in" filter="fade">
                                      <p:cBhvr>
                                        <p:cTn id="47" dur="1000"/>
                                        <p:tgtEl>
                                          <p:spTgt spid="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4"/>
          <p:cNvSpPr txBox="1">
            <a:spLocks noGrp="1"/>
          </p:cNvSpPr>
          <p:nvPr>
            <p:ph type="ctrTitle"/>
          </p:nvPr>
        </p:nvSpPr>
        <p:spPr>
          <a:xfrm>
            <a:off x="1921934" y="1811863"/>
            <a:ext cx="5308866" cy="1515533"/>
          </a:xfrm>
          <a:prstGeom prst="rect">
            <a:avLst/>
          </a:prstGeom>
          <a:noFill/>
          <a:ln>
            <a:noFill/>
          </a:ln>
        </p:spPr>
        <p:txBody>
          <a:bodyPr spcFirstLastPara="1" wrap="square" lIns="91425" tIns="45700" rIns="91425" bIns="45700" anchor="b" anchorCtr="0">
            <a:noAutofit/>
          </a:bodyPr>
          <a:lstStyle/>
          <a:p>
            <a:pPr marL="0" lvl="0" indent="0" algn="ctr" rtl="1">
              <a:spcBef>
                <a:spcPts val="0"/>
              </a:spcBef>
              <a:spcAft>
                <a:spcPts val="0"/>
              </a:spcAft>
              <a:buClr>
                <a:srgbClr val="262626"/>
              </a:buClr>
              <a:buSzPts val="8000"/>
              <a:buFont typeface="Garamond"/>
              <a:buNone/>
            </a:pPr>
            <a:r>
              <a:rPr lang="ar-SA" sz="8000" b="1"/>
              <a:t>المد الطبيعي</a:t>
            </a:r>
            <a:endParaRPr sz="8000" b="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386" name="Google Shape;386;p5"/>
          <p:cNvPicPr preferRelativeResize="0">
            <a:picLocks noGrp="1"/>
          </p:cNvPicPr>
          <p:nvPr>
            <p:ph type="body" idx="1"/>
          </p:nvPr>
        </p:nvPicPr>
        <p:blipFill rotWithShape="1">
          <a:blip r:embed="rId3">
            <a:alphaModFix/>
          </a:blip>
          <a:srcRect/>
          <a:stretch/>
        </p:blipFill>
        <p:spPr>
          <a:xfrm>
            <a:off x="930031" y="2490788"/>
            <a:ext cx="7354277" cy="34448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6"/>
          <p:cNvSpPr txBox="1">
            <a:spLocks noGrp="1"/>
          </p:cNvSpPr>
          <p:nvPr>
            <p:ph type="title"/>
          </p:nvPr>
        </p:nvSpPr>
        <p:spPr>
          <a:xfrm>
            <a:off x="609600" y="274638"/>
            <a:ext cx="7924800" cy="1143000"/>
          </a:xfrm>
          <a:prstGeom prst="rect">
            <a:avLst/>
          </a:prstGeom>
          <a:noFill/>
          <a:ln>
            <a:noFill/>
          </a:ln>
        </p:spPr>
        <p:txBody>
          <a:bodyPr spcFirstLastPara="1" wrap="square" lIns="91425" tIns="45700" rIns="91425" bIns="45700" anchor="ctr" anchorCtr="0">
            <a:normAutofit/>
          </a:bodyPr>
          <a:lstStyle/>
          <a:p>
            <a:pPr marL="0" lvl="0" indent="0" algn="ctr" rtl="1">
              <a:spcBef>
                <a:spcPts val="0"/>
              </a:spcBef>
              <a:spcAft>
                <a:spcPts val="0"/>
              </a:spcAft>
              <a:buClr>
                <a:srgbClr val="262626"/>
              </a:buClr>
              <a:buSzPts val="4000"/>
              <a:buFont typeface="Garamond"/>
              <a:buNone/>
            </a:pPr>
            <a:r>
              <a:rPr lang="ar-SA"/>
              <a:t>مفوم المد الطبيعي ( الأصلي  ) </a:t>
            </a:r>
            <a:endParaRPr/>
          </a:p>
        </p:txBody>
      </p:sp>
      <p:sp>
        <p:nvSpPr>
          <p:cNvPr id="392" name="Google Shape;392;p6"/>
          <p:cNvSpPr txBox="1">
            <a:spLocks noGrp="1"/>
          </p:cNvSpPr>
          <p:nvPr>
            <p:ph type="body" idx="1"/>
          </p:nvPr>
        </p:nvSpPr>
        <p:spPr>
          <a:xfrm>
            <a:off x="609600" y="1600200"/>
            <a:ext cx="7924800" cy="52578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SzPts val="3220"/>
              <a:buNone/>
            </a:pPr>
            <a:r>
              <a:rPr lang="ar-SA" sz="2800" b="1"/>
              <a:t>المد في اللغة هو : </a:t>
            </a:r>
            <a:r>
              <a:rPr lang="ar-SA" sz="2800" b="1">
                <a:solidFill>
                  <a:srgbClr val="0070C0"/>
                </a:solidFill>
              </a:rPr>
              <a:t>الإطالة والزيادة </a:t>
            </a:r>
            <a:r>
              <a:rPr lang="ar-SA" sz="2800" b="1">
                <a:solidFill>
                  <a:srgbClr val="FF0000"/>
                </a:solidFill>
              </a:rPr>
              <a:t>( يمدكم ربكم ) </a:t>
            </a:r>
            <a:r>
              <a:rPr lang="ar-SA" sz="2800" b="1">
                <a:solidFill>
                  <a:srgbClr val="0070C0"/>
                </a:solidFill>
              </a:rPr>
              <a:t>أي يزدكم</a:t>
            </a:r>
            <a:endParaRPr/>
          </a:p>
          <a:p>
            <a:pPr marL="0" lvl="0" indent="0" algn="r" rtl="1">
              <a:spcBef>
                <a:spcPts val="1160"/>
              </a:spcBef>
              <a:spcAft>
                <a:spcPts val="0"/>
              </a:spcAft>
              <a:buSzPts val="3220"/>
              <a:buNone/>
            </a:pPr>
            <a:r>
              <a:rPr lang="ar-SA" sz="2800" b="1"/>
              <a:t>المد في الإصطلاح : هو عبارة عن إطالة الصوت بحرف من حروف المد الثلاثة </a:t>
            </a:r>
            <a:endParaRPr/>
          </a:p>
          <a:p>
            <a:pPr marL="0" lvl="0" indent="0" algn="r" rtl="1">
              <a:spcBef>
                <a:spcPts val="1160"/>
              </a:spcBef>
              <a:spcAft>
                <a:spcPts val="0"/>
              </a:spcAft>
              <a:buSzPts val="3220"/>
              <a:buNone/>
            </a:pPr>
            <a:r>
              <a:rPr lang="ar-SA" sz="2800" b="1">
                <a:solidFill>
                  <a:srgbClr val="00B0F0"/>
                </a:solidFill>
              </a:rPr>
              <a:t>لا يقوم المد الطبيعي على سبب من الأسباب ويقوم المد الفرعي على سبب وهو الهمزة او السكون </a:t>
            </a:r>
            <a:endParaRPr/>
          </a:p>
          <a:p>
            <a:pPr marL="0" lvl="0" indent="0" algn="r" rtl="1">
              <a:spcBef>
                <a:spcPts val="1160"/>
              </a:spcBef>
              <a:spcAft>
                <a:spcPts val="0"/>
              </a:spcAft>
              <a:buSzPts val="3220"/>
              <a:buNone/>
            </a:pPr>
            <a:r>
              <a:rPr lang="ar-SA" sz="2800" b="1">
                <a:solidFill>
                  <a:srgbClr val="FF0000"/>
                </a:solidFill>
              </a:rPr>
              <a:t>وسبب التسمية بالطبيعي : ان المد من اصل الكلمة اذ عدم الاتيان به يسبب خلل في النطق بالكلمة</a:t>
            </a:r>
            <a:endParaRPr/>
          </a:p>
          <a:p>
            <a:pPr marL="0" lvl="0" indent="0" algn="r" rtl="1">
              <a:spcBef>
                <a:spcPts val="1160"/>
              </a:spcBef>
              <a:spcAft>
                <a:spcPts val="0"/>
              </a:spcAft>
              <a:buSzPts val="3220"/>
              <a:buNone/>
            </a:pPr>
            <a:r>
              <a:rPr lang="ar-SA" sz="2800" b="1">
                <a:solidFill>
                  <a:srgbClr val="0070C0"/>
                </a:solidFill>
              </a:rPr>
              <a:t>مقدار المد الطبيعي : حركتان وجوبا  </a:t>
            </a:r>
            <a:endParaRPr/>
          </a:p>
          <a:p>
            <a:pPr marL="0" lvl="0" indent="0" algn="r" rtl="1">
              <a:spcBef>
                <a:spcPts val="1160"/>
              </a:spcBef>
              <a:spcAft>
                <a:spcPts val="0"/>
              </a:spcAft>
              <a:buSzPts val="3220"/>
              <a:buNone/>
            </a:pPr>
            <a:r>
              <a:rPr lang="ar-SA" sz="2800" b="1">
                <a:solidFill>
                  <a:srgbClr val="0070C0"/>
                </a:solidFill>
              </a:rPr>
              <a:t>أقسامه : حرفي وكلمي     </a:t>
            </a:r>
            <a:endParaRPr sz="2800" b="1">
              <a:solidFill>
                <a:srgbClr val="0070C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7"/>
          <p:cNvSpPr txBox="1">
            <a:spLocks noGrp="1"/>
          </p:cNvSpPr>
          <p:nvPr>
            <p:ph type="title"/>
          </p:nvPr>
        </p:nvSpPr>
        <p:spPr>
          <a:xfrm>
            <a:off x="609600" y="274638"/>
            <a:ext cx="7924800" cy="1143000"/>
          </a:xfrm>
          <a:prstGeom prst="rect">
            <a:avLst/>
          </a:prstGeom>
          <a:noFill/>
          <a:ln>
            <a:noFill/>
          </a:ln>
        </p:spPr>
        <p:txBody>
          <a:bodyPr spcFirstLastPara="1" wrap="square" lIns="91425" tIns="45700" rIns="91425" bIns="45700" anchor="ctr" anchorCtr="0">
            <a:normAutofit/>
          </a:bodyPr>
          <a:lstStyle/>
          <a:p>
            <a:pPr marL="0" lvl="0" indent="0" algn="ctr" rtl="1">
              <a:spcBef>
                <a:spcPts val="0"/>
              </a:spcBef>
              <a:spcAft>
                <a:spcPts val="0"/>
              </a:spcAft>
              <a:buClr>
                <a:schemeClr val="dk2"/>
              </a:buClr>
              <a:buSzPts val="2800"/>
              <a:buFont typeface="Garamond"/>
              <a:buNone/>
            </a:pPr>
            <a:r>
              <a:rPr lang="ar-SA" sz="2800" b="1">
                <a:latin typeface="Garamond"/>
                <a:ea typeface="Garamond"/>
                <a:cs typeface="Garamond"/>
                <a:sym typeface="Garamond"/>
              </a:rPr>
              <a:t>أمثلة على المد الطبيعي : </a:t>
            </a:r>
            <a:endParaRPr sz="2800" b="1">
              <a:latin typeface="Garamond"/>
              <a:ea typeface="Garamond"/>
              <a:cs typeface="Garamond"/>
              <a:sym typeface="Garamond"/>
            </a:endParaRPr>
          </a:p>
        </p:txBody>
      </p:sp>
      <p:sp>
        <p:nvSpPr>
          <p:cNvPr id="398" name="Google Shape;398;p7"/>
          <p:cNvSpPr txBox="1">
            <a:spLocks noGrp="1"/>
          </p:cNvSpPr>
          <p:nvPr>
            <p:ph type="body" idx="1"/>
          </p:nvPr>
        </p:nvSpPr>
        <p:spPr>
          <a:xfrm>
            <a:off x="609600" y="1600200"/>
            <a:ext cx="7924800" cy="41148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SzPts val="3220"/>
              <a:buNone/>
            </a:pPr>
            <a:r>
              <a:rPr lang="ar-SA" sz="2800" b="1">
                <a:solidFill>
                  <a:srgbClr val="00B050"/>
                </a:solidFill>
              </a:rPr>
              <a:t>قال تعالى : ((قال </a:t>
            </a:r>
            <a:r>
              <a:rPr lang="ar-SA" sz="2800" b="1" u="sng">
                <a:solidFill>
                  <a:srgbClr val="00B0F0"/>
                </a:solidFill>
              </a:rPr>
              <a:t>أوذينا</a:t>
            </a:r>
            <a:r>
              <a:rPr lang="ar-SA" sz="2800" b="1">
                <a:solidFill>
                  <a:srgbClr val="00B050"/>
                </a:solidFill>
              </a:rPr>
              <a:t> من قبل أن تأتينا ومن بعد ما جئتنا))</a:t>
            </a:r>
            <a:endParaRPr/>
          </a:p>
          <a:p>
            <a:pPr marL="0" lvl="0" indent="0" algn="r" rtl="1">
              <a:spcBef>
                <a:spcPts val="1160"/>
              </a:spcBef>
              <a:spcAft>
                <a:spcPts val="0"/>
              </a:spcAft>
              <a:buSzPts val="3220"/>
              <a:buNone/>
            </a:pPr>
            <a:endParaRPr sz="2800" b="1">
              <a:solidFill>
                <a:srgbClr val="00B050"/>
              </a:solidFill>
            </a:endParaRPr>
          </a:p>
          <a:p>
            <a:pPr marL="0" lvl="0" indent="0" algn="r" rtl="1">
              <a:spcBef>
                <a:spcPts val="1080"/>
              </a:spcBef>
              <a:spcAft>
                <a:spcPts val="0"/>
              </a:spcAft>
              <a:buSzPts val="2760"/>
              <a:buNone/>
            </a:pPr>
            <a:endParaRPr/>
          </a:p>
          <a:p>
            <a:pPr marL="0" lvl="0" indent="0" algn="r" rtl="1">
              <a:spcBef>
                <a:spcPts val="1160"/>
              </a:spcBef>
              <a:spcAft>
                <a:spcPts val="0"/>
              </a:spcAft>
              <a:buSzPts val="3220"/>
              <a:buNone/>
            </a:pPr>
            <a:r>
              <a:rPr lang="ar-SA" sz="2800" b="1">
                <a:solidFill>
                  <a:srgbClr val="00B050"/>
                </a:solidFill>
              </a:rPr>
              <a:t>قال تعالى : ((ط</a:t>
            </a:r>
            <a:r>
              <a:rPr lang="ar-SA" sz="2800" b="1">
                <a:solidFill>
                  <a:srgbClr val="00B0F0"/>
                </a:solidFill>
              </a:rPr>
              <a:t>ه)) حرفي</a:t>
            </a:r>
            <a:endParaRPr sz="2800" b="1">
              <a:solidFill>
                <a:srgbClr val="00B050"/>
              </a:solidFill>
            </a:endParaRPr>
          </a:p>
          <a:p>
            <a:pPr marL="0" lvl="0" indent="0" algn="r" rtl="1">
              <a:spcBef>
                <a:spcPts val="1160"/>
              </a:spcBef>
              <a:spcAft>
                <a:spcPts val="0"/>
              </a:spcAft>
              <a:buSzPts val="3220"/>
              <a:buNone/>
            </a:pPr>
            <a:endParaRPr sz="2800" b="1"/>
          </a:p>
          <a:p>
            <a:pPr marL="0" lvl="0" indent="0" algn="r" rtl="1">
              <a:spcBef>
                <a:spcPts val="1080"/>
              </a:spcBef>
              <a:spcAft>
                <a:spcPts val="0"/>
              </a:spcAft>
              <a:buSzPts val="2760"/>
              <a:buNone/>
            </a:pPr>
            <a:endParaRPr/>
          </a:p>
          <a:p>
            <a:pPr marL="0" lvl="0" indent="0" algn="r" rtl="1">
              <a:spcBef>
                <a:spcPts val="1160"/>
              </a:spcBef>
              <a:spcAft>
                <a:spcPts val="0"/>
              </a:spcAft>
              <a:buSzPts val="3220"/>
              <a:buNone/>
            </a:pPr>
            <a:r>
              <a:rPr lang="ar-SA" sz="2800" b="1">
                <a:solidFill>
                  <a:srgbClr val="00B050"/>
                </a:solidFill>
              </a:rPr>
              <a:t>قال تعالى : « غير </a:t>
            </a:r>
            <a:r>
              <a:rPr lang="ar-SA" sz="2800" b="1">
                <a:solidFill>
                  <a:srgbClr val="00B0F0"/>
                </a:solidFill>
              </a:rPr>
              <a:t>محلي</a:t>
            </a:r>
            <a:r>
              <a:rPr lang="ar-SA" sz="2800" b="1">
                <a:solidFill>
                  <a:srgbClr val="00B050"/>
                </a:solidFill>
              </a:rPr>
              <a:t> الصيد وأنتم حرم»</a:t>
            </a:r>
            <a:endParaRPr/>
          </a:p>
          <a:p>
            <a:pPr marL="0" lvl="0" indent="0" algn="r" rtl="1">
              <a:spcBef>
                <a:spcPts val="1160"/>
              </a:spcBef>
              <a:spcAft>
                <a:spcPts val="0"/>
              </a:spcAft>
              <a:buSzPts val="3220"/>
              <a:buNone/>
            </a:pPr>
            <a:endParaRPr sz="2800"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8"/>
          <p:cNvSpPr txBox="1">
            <a:spLocks noGrp="1"/>
          </p:cNvSpPr>
          <p:nvPr>
            <p:ph type="title"/>
          </p:nvPr>
        </p:nvSpPr>
        <p:spPr>
          <a:xfrm>
            <a:off x="609600" y="274638"/>
            <a:ext cx="7924800" cy="1143000"/>
          </a:xfrm>
          <a:prstGeom prst="rect">
            <a:avLst/>
          </a:prstGeom>
          <a:noFill/>
          <a:ln>
            <a:noFill/>
          </a:ln>
        </p:spPr>
        <p:txBody>
          <a:bodyPr spcFirstLastPara="1" wrap="square" lIns="91425" tIns="45700" rIns="91425" bIns="45700" anchor="ctr" anchorCtr="0">
            <a:normAutofit/>
          </a:bodyPr>
          <a:lstStyle/>
          <a:p>
            <a:pPr marL="0" lvl="0" indent="0" algn="ctr" rtl="1">
              <a:spcBef>
                <a:spcPts val="0"/>
              </a:spcBef>
              <a:spcAft>
                <a:spcPts val="0"/>
              </a:spcAft>
              <a:buClr>
                <a:srgbClr val="0070C0"/>
              </a:buClr>
              <a:buSzPts val="6600"/>
              <a:buFont typeface="Arial"/>
              <a:buNone/>
            </a:pPr>
            <a:r>
              <a:rPr lang="ar-SA" sz="6600" b="1">
                <a:solidFill>
                  <a:srgbClr val="0070C0"/>
                </a:solidFill>
                <a:latin typeface="Arial"/>
                <a:ea typeface="Arial"/>
                <a:cs typeface="Arial"/>
                <a:sym typeface="Arial"/>
              </a:rPr>
              <a:t>حروف المد الطبيعي :</a:t>
            </a:r>
            <a:endParaRPr sz="6600" b="1">
              <a:solidFill>
                <a:srgbClr val="0070C0"/>
              </a:solidFill>
              <a:latin typeface="Arial"/>
              <a:ea typeface="Arial"/>
              <a:cs typeface="Arial"/>
              <a:sym typeface="Arial"/>
            </a:endParaRPr>
          </a:p>
        </p:txBody>
      </p:sp>
      <p:sp>
        <p:nvSpPr>
          <p:cNvPr id="404" name="Google Shape;404;p8"/>
          <p:cNvSpPr txBox="1">
            <a:spLocks noGrp="1"/>
          </p:cNvSpPr>
          <p:nvPr>
            <p:ph type="body" idx="1"/>
          </p:nvPr>
        </p:nvSpPr>
        <p:spPr>
          <a:xfrm>
            <a:off x="609600" y="1608525"/>
            <a:ext cx="7924800" cy="49887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SzPts val="5060"/>
              <a:buNone/>
            </a:pPr>
            <a:r>
              <a:rPr lang="ar-SA" sz="4400" b="1"/>
              <a:t>حرو ف المد الطبيعي مجموعه في كلمة </a:t>
            </a:r>
            <a:r>
              <a:rPr lang="ar-SA" sz="4400" b="1">
                <a:solidFill>
                  <a:srgbClr val="00B0F0"/>
                </a:solidFill>
              </a:rPr>
              <a:t>نوحيها</a:t>
            </a:r>
            <a:r>
              <a:rPr lang="ar-SA" sz="4400" b="1">
                <a:solidFill>
                  <a:srgbClr val="FF0000"/>
                </a:solidFill>
              </a:rPr>
              <a:t> </a:t>
            </a:r>
            <a:endParaRPr/>
          </a:p>
          <a:p>
            <a:pPr marL="0" lvl="0" indent="0" algn="r" rtl="1">
              <a:spcBef>
                <a:spcPts val="1480"/>
              </a:spcBef>
              <a:spcAft>
                <a:spcPts val="0"/>
              </a:spcAft>
              <a:buSzPts val="5060"/>
              <a:buNone/>
            </a:pPr>
            <a:r>
              <a:rPr lang="ar-SA" sz="4400" b="1"/>
              <a:t>بشرط:</a:t>
            </a:r>
            <a:r>
              <a:rPr lang="ar-SA" sz="4400" b="1">
                <a:solidFill>
                  <a:srgbClr val="FF0000"/>
                </a:solidFill>
              </a:rPr>
              <a:t> </a:t>
            </a:r>
            <a:endParaRPr/>
          </a:p>
          <a:p>
            <a:pPr marL="0" lvl="0" indent="0" algn="r" rtl="1">
              <a:spcBef>
                <a:spcPts val="1480"/>
              </a:spcBef>
              <a:spcAft>
                <a:spcPts val="0"/>
              </a:spcAft>
              <a:buSzPts val="5060"/>
              <a:buNone/>
            </a:pPr>
            <a:r>
              <a:rPr lang="ar-SA" sz="4400" b="1">
                <a:solidFill>
                  <a:srgbClr val="FF0000"/>
                </a:solidFill>
              </a:rPr>
              <a:t>أن يسبق الواو المدية حرف مضموم</a:t>
            </a:r>
            <a:endParaRPr/>
          </a:p>
          <a:p>
            <a:pPr marL="0" lvl="0" indent="0" algn="r" rtl="1">
              <a:spcBef>
                <a:spcPts val="1480"/>
              </a:spcBef>
              <a:spcAft>
                <a:spcPts val="0"/>
              </a:spcAft>
              <a:buSzPts val="5060"/>
              <a:buNone/>
            </a:pPr>
            <a:r>
              <a:rPr lang="ar-SA" sz="4400" b="1">
                <a:solidFill>
                  <a:srgbClr val="FF0000"/>
                </a:solidFill>
              </a:rPr>
              <a:t>أن يسبق الياء المدية حرف مكسور </a:t>
            </a:r>
            <a:endParaRPr/>
          </a:p>
          <a:p>
            <a:pPr marL="0" lvl="0" indent="0" algn="r" rtl="1">
              <a:spcBef>
                <a:spcPts val="1480"/>
              </a:spcBef>
              <a:spcAft>
                <a:spcPts val="0"/>
              </a:spcAft>
              <a:buSzPts val="5060"/>
              <a:buNone/>
            </a:pPr>
            <a:r>
              <a:rPr lang="ar-SA" sz="4400" b="1">
                <a:solidFill>
                  <a:srgbClr val="FF0000"/>
                </a:solidFill>
              </a:rPr>
              <a:t>ان يسبق الالف المدية حرف مفتوح</a:t>
            </a:r>
            <a:endParaRPr sz="4400" b="1">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9"/>
          <p:cNvSpPr txBox="1">
            <a:spLocks noGrp="1"/>
          </p:cNvSpPr>
          <p:nvPr>
            <p:ph type="title"/>
          </p:nvPr>
        </p:nvSpPr>
        <p:spPr>
          <a:xfrm>
            <a:off x="609600" y="274638"/>
            <a:ext cx="7285892" cy="1143000"/>
          </a:xfrm>
          <a:prstGeom prst="rect">
            <a:avLst/>
          </a:prstGeom>
          <a:noFill/>
          <a:ln>
            <a:noFill/>
          </a:ln>
        </p:spPr>
        <p:txBody>
          <a:bodyPr spcFirstLastPara="1" wrap="square" lIns="91425" tIns="45700" rIns="91425" bIns="45700" anchor="ctr" anchorCtr="0">
            <a:normAutofit/>
          </a:bodyPr>
          <a:lstStyle/>
          <a:p>
            <a:pPr marL="0" lvl="0" indent="0" algn="r" rtl="1">
              <a:spcBef>
                <a:spcPts val="0"/>
              </a:spcBef>
              <a:spcAft>
                <a:spcPts val="0"/>
              </a:spcAft>
              <a:buClr>
                <a:srgbClr val="262626"/>
              </a:buClr>
              <a:buSzPts val="4000"/>
              <a:buFont typeface="Garamond"/>
              <a:buNone/>
            </a:pPr>
            <a:r>
              <a:rPr lang="ar-SA" b="1" u="sng"/>
              <a:t>ما يلحق بالمد الطبيعي :</a:t>
            </a:r>
            <a:endParaRPr b="1" u="sng"/>
          </a:p>
        </p:txBody>
      </p:sp>
      <p:sp>
        <p:nvSpPr>
          <p:cNvPr id="410" name="Google Shape;410;p9"/>
          <p:cNvSpPr txBox="1">
            <a:spLocks noGrp="1"/>
          </p:cNvSpPr>
          <p:nvPr>
            <p:ph type="body" idx="1"/>
          </p:nvPr>
        </p:nvSpPr>
        <p:spPr>
          <a:xfrm>
            <a:off x="539552" y="1484784"/>
            <a:ext cx="7707633" cy="4414854"/>
          </a:xfrm>
          <a:prstGeom prst="rect">
            <a:avLst/>
          </a:prstGeom>
          <a:noFill/>
          <a:ln>
            <a:noFill/>
          </a:ln>
        </p:spPr>
        <p:txBody>
          <a:bodyPr spcFirstLastPara="1" wrap="square" lIns="91425" tIns="45700" rIns="91425" bIns="45700" anchor="t" anchorCtr="0">
            <a:normAutofit lnSpcReduction="10000"/>
          </a:bodyPr>
          <a:lstStyle/>
          <a:p>
            <a:pPr marL="0" lvl="0" indent="0" algn="r" rtl="1">
              <a:spcBef>
                <a:spcPts val="0"/>
              </a:spcBef>
              <a:spcAft>
                <a:spcPts val="0"/>
              </a:spcAft>
              <a:buSzPts val="3680"/>
              <a:buNone/>
            </a:pPr>
            <a:r>
              <a:rPr lang="ar-SA" sz="3200" b="1">
                <a:solidFill>
                  <a:srgbClr val="FF0000"/>
                </a:solidFill>
              </a:rPr>
              <a:t>مد العوض</a:t>
            </a:r>
            <a:endParaRPr/>
          </a:p>
          <a:p>
            <a:pPr marL="0" lvl="0" indent="0" algn="r" rtl="1">
              <a:spcBef>
                <a:spcPts val="1240"/>
              </a:spcBef>
              <a:spcAft>
                <a:spcPts val="0"/>
              </a:spcAft>
              <a:buSzPts val="3680"/>
              <a:buNone/>
            </a:pPr>
            <a:endParaRPr sz="3200" b="1">
              <a:solidFill>
                <a:srgbClr val="FF0000"/>
              </a:solidFill>
            </a:endParaRPr>
          </a:p>
          <a:p>
            <a:pPr marL="0" lvl="0" indent="0" algn="r" rtl="1">
              <a:spcBef>
                <a:spcPts val="1240"/>
              </a:spcBef>
              <a:spcAft>
                <a:spcPts val="0"/>
              </a:spcAft>
              <a:buSzPts val="3680"/>
              <a:buNone/>
            </a:pPr>
            <a:r>
              <a:rPr lang="ar-SA" sz="3200" b="1">
                <a:solidFill>
                  <a:srgbClr val="FF0000"/>
                </a:solidFill>
              </a:rPr>
              <a:t>مد التمكين </a:t>
            </a:r>
            <a:endParaRPr/>
          </a:p>
          <a:p>
            <a:pPr marL="0" lvl="0" indent="0" algn="r" rtl="1">
              <a:spcBef>
                <a:spcPts val="1240"/>
              </a:spcBef>
              <a:spcAft>
                <a:spcPts val="0"/>
              </a:spcAft>
              <a:buSzPts val="3680"/>
              <a:buNone/>
            </a:pPr>
            <a:endParaRPr sz="3200" b="1">
              <a:solidFill>
                <a:srgbClr val="FF0000"/>
              </a:solidFill>
            </a:endParaRPr>
          </a:p>
          <a:p>
            <a:pPr marL="0" lvl="0" indent="0" algn="r" rtl="1">
              <a:spcBef>
                <a:spcPts val="1240"/>
              </a:spcBef>
              <a:spcAft>
                <a:spcPts val="0"/>
              </a:spcAft>
              <a:buSzPts val="3680"/>
              <a:buNone/>
            </a:pPr>
            <a:r>
              <a:rPr lang="ar-SA" sz="3200" b="1">
                <a:solidFill>
                  <a:srgbClr val="FF0000"/>
                </a:solidFill>
              </a:rPr>
              <a:t>مد الصلة الصغرى</a:t>
            </a:r>
            <a:endParaRPr/>
          </a:p>
          <a:p>
            <a:pPr marL="0" lvl="0" indent="0" algn="r" rtl="1">
              <a:spcBef>
                <a:spcPts val="1240"/>
              </a:spcBef>
              <a:spcAft>
                <a:spcPts val="0"/>
              </a:spcAft>
              <a:buSzPts val="3680"/>
              <a:buNone/>
            </a:pPr>
            <a:endParaRPr sz="3200" b="1">
              <a:solidFill>
                <a:srgbClr val="FF0000"/>
              </a:solidFill>
            </a:endParaRPr>
          </a:p>
          <a:p>
            <a:pPr marL="0" lvl="0" indent="0" algn="r" rtl="1">
              <a:spcBef>
                <a:spcPts val="1240"/>
              </a:spcBef>
              <a:spcAft>
                <a:spcPts val="0"/>
              </a:spcAft>
              <a:buSzPts val="3680"/>
              <a:buNone/>
            </a:pPr>
            <a:r>
              <a:rPr lang="ar-SA" sz="3200" b="1">
                <a:solidFill>
                  <a:srgbClr val="FF0000"/>
                </a:solidFill>
              </a:rPr>
              <a:t>مد البدل</a:t>
            </a:r>
            <a:endParaRPr/>
          </a:p>
          <a:p>
            <a:pPr marL="0" lvl="0" indent="0" algn="r" rtl="1">
              <a:spcBef>
                <a:spcPts val="1080"/>
              </a:spcBef>
              <a:spcAft>
                <a:spcPts val="0"/>
              </a:spcAft>
              <a:buSzPts val="2760"/>
              <a:buNone/>
            </a:pPr>
            <a:endParaRPr/>
          </a:p>
          <a:p>
            <a:pPr marL="0" lvl="0" indent="0" algn="r" rtl="1">
              <a:spcBef>
                <a:spcPts val="1080"/>
              </a:spcBef>
              <a:spcAft>
                <a:spcPts val="0"/>
              </a:spcAft>
              <a:buSzPts val="2760"/>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10"/>
          <p:cNvSpPr txBox="1">
            <a:spLocks noGrp="1"/>
          </p:cNvSpPr>
          <p:nvPr>
            <p:ph type="title"/>
          </p:nvPr>
        </p:nvSpPr>
        <p:spPr>
          <a:xfrm>
            <a:off x="609600" y="274638"/>
            <a:ext cx="7924800" cy="1143000"/>
          </a:xfrm>
          <a:prstGeom prst="rect">
            <a:avLst/>
          </a:prstGeom>
          <a:noFill/>
          <a:ln>
            <a:noFill/>
          </a:ln>
        </p:spPr>
        <p:txBody>
          <a:bodyPr spcFirstLastPara="1" wrap="square" lIns="91425" tIns="45700" rIns="91425" bIns="45700" anchor="ctr" anchorCtr="0">
            <a:normAutofit/>
          </a:bodyPr>
          <a:lstStyle/>
          <a:p>
            <a:pPr marL="0" lvl="0" indent="0" algn="ctr" rtl="1">
              <a:spcBef>
                <a:spcPts val="0"/>
              </a:spcBef>
              <a:spcAft>
                <a:spcPts val="0"/>
              </a:spcAft>
              <a:buClr>
                <a:srgbClr val="FF0000"/>
              </a:buClr>
              <a:buSzPts val="6000"/>
              <a:buFont typeface="Garamond"/>
              <a:buNone/>
            </a:pPr>
            <a:r>
              <a:rPr lang="ar-SA" sz="6000">
                <a:solidFill>
                  <a:srgbClr val="FF0000"/>
                </a:solidFill>
              </a:rPr>
              <a:t>مد التمكين : </a:t>
            </a:r>
            <a:endParaRPr sz="6000">
              <a:solidFill>
                <a:srgbClr val="FF0000"/>
              </a:solidFill>
            </a:endParaRPr>
          </a:p>
        </p:txBody>
      </p:sp>
      <p:sp>
        <p:nvSpPr>
          <p:cNvPr id="416" name="Google Shape;416;p10"/>
          <p:cNvSpPr txBox="1">
            <a:spLocks noGrp="1"/>
          </p:cNvSpPr>
          <p:nvPr>
            <p:ph type="body" idx="1"/>
          </p:nvPr>
        </p:nvSpPr>
        <p:spPr>
          <a:xfrm>
            <a:off x="467544" y="1556792"/>
            <a:ext cx="7762056" cy="4752528"/>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SzPts val="3220"/>
              <a:buNone/>
            </a:pPr>
            <a:r>
              <a:rPr lang="ar-SA" sz="2800" b="1"/>
              <a:t> معنى التمكين : هو إطالة الصوت بحرفي المد </a:t>
            </a:r>
            <a:r>
              <a:rPr lang="ar-SA" sz="2800" b="1" u="sng">
                <a:solidFill>
                  <a:srgbClr val="92D050"/>
                </a:solidFill>
              </a:rPr>
              <a:t>الواو والياء </a:t>
            </a:r>
            <a:r>
              <a:rPr lang="ar-SA" sz="2800" b="1"/>
              <a:t>من باب </a:t>
            </a:r>
            <a:endParaRPr/>
          </a:p>
          <a:p>
            <a:pPr marL="0" lvl="0" indent="0" algn="r" rtl="1">
              <a:spcBef>
                <a:spcPts val="1160"/>
              </a:spcBef>
              <a:spcAft>
                <a:spcPts val="0"/>
              </a:spcAft>
              <a:buSzPts val="3220"/>
              <a:buNone/>
            </a:pPr>
            <a:r>
              <a:rPr lang="ar-SA" sz="2800" b="1"/>
              <a:t>بيان وتوكيد اللفظ بتشديده وزيادة وضوحه فلا يدغم فيما بعده</a:t>
            </a:r>
            <a:endParaRPr/>
          </a:p>
          <a:p>
            <a:pPr marL="0" lvl="0" indent="0" algn="r" rtl="1">
              <a:spcBef>
                <a:spcPts val="1080"/>
              </a:spcBef>
              <a:spcAft>
                <a:spcPts val="0"/>
              </a:spcAft>
              <a:buSzPts val="2760"/>
              <a:buNone/>
            </a:pPr>
            <a:endParaRPr>
              <a:solidFill>
                <a:srgbClr val="00B0F0"/>
              </a:solidFill>
            </a:endParaRPr>
          </a:p>
          <a:p>
            <a:pPr marL="0" lvl="0" indent="0" algn="r" rtl="1">
              <a:spcBef>
                <a:spcPts val="1320"/>
              </a:spcBef>
              <a:spcAft>
                <a:spcPts val="0"/>
              </a:spcAft>
              <a:buSzPts val="4140"/>
              <a:buNone/>
            </a:pPr>
            <a:r>
              <a:rPr lang="ar-SA" sz="3600" b="1">
                <a:solidFill>
                  <a:srgbClr val="00B0F0"/>
                </a:solidFill>
              </a:rPr>
              <a:t>يجب تمكين المد حذرا من الإدغام أو الإسقاط </a:t>
            </a:r>
            <a:endParaRPr/>
          </a:p>
          <a:p>
            <a:pPr marL="0" lvl="0" indent="0" algn="r" rtl="1">
              <a:spcBef>
                <a:spcPts val="1160"/>
              </a:spcBef>
              <a:spcAft>
                <a:spcPts val="0"/>
              </a:spcAft>
              <a:buSzPts val="3220"/>
              <a:buNone/>
            </a:pPr>
            <a:endParaRPr sz="2800" b="1"/>
          </a:p>
          <a:p>
            <a:pPr marL="0" lvl="0" indent="0" algn="r" rtl="1">
              <a:spcBef>
                <a:spcPts val="1160"/>
              </a:spcBef>
              <a:spcAft>
                <a:spcPts val="0"/>
              </a:spcAft>
              <a:buSzPts val="3220"/>
              <a:buNone/>
            </a:pPr>
            <a:r>
              <a:rPr lang="ar-SA" sz="2800" b="1">
                <a:solidFill>
                  <a:srgbClr val="FF0000"/>
                </a:solidFill>
              </a:rPr>
              <a:t>مقداره : حركتين  </a:t>
            </a:r>
            <a:endParaRPr/>
          </a:p>
        </p:txBody>
      </p:sp>
      <p:pic>
        <p:nvPicPr>
          <p:cNvPr id="417" name="Google Shape;417;p10" title="التمكين.mp4">
            <a:hlinkClick r:id="rId3"/>
          </p:cNvPr>
          <p:cNvPicPr preferRelativeResize="0"/>
          <p:nvPr/>
        </p:nvPicPr>
        <p:blipFill>
          <a:blip r:embed="rId4">
            <a:alphaModFix/>
          </a:blip>
          <a:stretch>
            <a:fillRect/>
          </a:stretch>
        </p:blipFill>
        <p:spPr>
          <a:xfrm>
            <a:off x="904725" y="4064925"/>
            <a:ext cx="2859524" cy="21446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7"/>
                                        </p:tgtEl>
                                        <p:attrNameLst>
                                          <p:attrName>style.visibility</p:attrName>
                                        </p:attrNameLst>
                                      </p:cBhvr>
                                      <p:to>
                                        <p:strVal val="visible"/>
                                      </p:to>
                                    </p:set>
                                    <p:animEffect transition="in" filter="fade">
                                      <p:cBhvr>
                                        <p:cTn id="7" dur="1000"/>
                                        <p:tgtEl>
                                          <p:spTgt spid="4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11"/>
          <p:cNvSpPr txBox="1">
            <a:spLocks noGrp="1"/>
          </p:cNvSpPr>
          <p:nvPr>
            <p:ph type="title"/>
          </p:nvPr>
        </p:nvSpPr>
        <p:spPr>
          <a:xfrm>
            <a:off x="609600" y="274638"/>
            <a:ext cx="7924800" cy="1143000"/>
          </a:xfrm>
          <a:prstGeom prst="rect">
            <a:avLst/>
          </a:prstGeom>
          <a:noFill/>
          <a:ln>
            <a:noFill/>
          </a:ln>
        </p:spPr>
        <p:txBody>
          <a:bodyPr spcFirstLastPara="1" wrap="square" lIns="91425" tIns="45700" rIns="91425" bIns="45700" anchor="ctr" anchorCtr="0">
            <a:normAutofit/>
          </a:bodyPr>
          <a:lstStyle/>
          <a:p>
            <a:pPr marL="0" lvl="0" indent="0" algn="ctr" rtl="1">
              <a:spcBef>
                <a:spcPts val="0"/>
              </a:spcBef>
              <a:spcAft>
                <a:spcPts val="0"/>
              </a:spcAft>
              <a:buClr>
                <a:schemeClr val="accent4"/>
              </a:buClr>
              <a:buSzPts val="4000"/>
              <a:buFont typeface="Garamond"/>
              <a:buNone/>
            </a:pPr>
            <a:r>
              <a:rPr lang="ar-SA" b="1">
                <a:solidFill>
                  <a:schemeClr val="accent4"/>
                </a:solidFill>
              </a:rPr>
              <a:t>أمثلة عليه(على مد التمكين)  :</a:t>
            </a:r>
            <a:endParaRPr b="1">
              <a:solidFill>
                <a:schemeClr val="accent4"/>
              </a:solidFill>
            </a:endParaRPr>
          </a:p>
        </p:txBody>
      </p:sp>
      <p:sp>
        <p:nvSpPr>
          <p:cNvPr id="423" name="Google Shape;423;p11"/>
          <p:cNvSpPr txBox="1">
            <a:spLocks noGrp="1"/>
          </p:cNvSpPr>
          <p:nvPr>
            <p:ph type="body" idx="1"/>
          </p:nvPr>
        </p:nvSpPr>
        <p:spPr>
          <a:xfrm>
            <a:off x="530469" y="1661745"/>
            <a:ext cx="7924800" cy="41148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SzPts val="3680"/>
              <a:buNone/>
            </a:pPr>
            <a:r>
              <a:rPr lang="ar-SA" sz="3200" b="1">
                <a:solidFill>
                  <a:srgbClr val="002060"/>
                </a:solidFill>
              </a:rPr>
              <a:t>قال تعالى : ((وَيَقْتُلُونَ النَّبِيِّينَ بِغَيْرِ حَقٍّ ))</a:t>
            </a:r>
            <a:endParaRPr/>
          </a:p>
          <a:p>
            <a:pPr marL="0" lvl="0" indent="0" algn="r" rtl="1">
              <a:spcBef>
                <a:spcPts val="1240"/>
              </a:spcBef>
              <a:spcAft>
                <a:spcPts val="0"/>
              </a:spcAft>
              <a:buSzPts val="3680"/>
              <a:buNone/>
            </a:pPr>
            <a:r>
              <a:rPr lang="ar-SA" sz="3200" b="1">
                <a:solidFill>
                  <a:srgbClr val="002060"/>
                </a:solidFill>
              </a:rPr>
              <a:t>قال تعالى : ((اصْبِرُوا وَصَابِرُوا وَرَابِطُوا ))</a:t>
            </a:r>
            <a:endParaRPr/>
          </a:p>
          <a:p>
            <a:pPr marL="0" lvl="0" indent="0" algn="r" rtl="1">
              <a:spcBef>
                <a:spcPts val="1240"/>
              </a:spcBef>
              <a:spcAft>
                <a:spcPts val="0"/>
              </a:spcAft>
              <a:buSzPts val="3680"/>
              <a:buNone/>
            </a:pPr>
            <a:r>
              <a:rPr lang="ar-SA" sz="3200" b="1">
                <a:solidFill>
                  <a:srgbClr val="002060"/>
                </a:solidFill>
              </a:rPr>
              <a:t>قال تعالى : (( ٱلَّذِي يُوَسْوِسُ فِى صُدُورِ ٱلنَّاس))</a:t>
            </a:r>
            <a:endParaRPr/>
          </a:p>
          <a:p>
            <a:pPr marL="0" lvl="0" indent="0" algn="r" rtl="1">
              <a:spcBef>
                <a:spcPts val="1240"/>
              </a:spcBef>
              <a:spcAft>
                <a:spcPts val="0"/>
              </a:spcAft>
              <a:buSzPts val="3680"/>
              <a:buNone/>
            </a:pPr>
            <a:r>
              <a:rPr lang="ar-SA" sz="3200" b="1">
                <a:solidFill>
                  <a:srgbClr val="002060"/>
                </a:solidFill>
              </a:rPr>
              <a:t>قال تعالى : ((وَإِنَّ مِنْهُمْ لَفَرِيقًا يَلْوُونَ أَلْسِنَتَهُم بِالْكِتَابِ))</a:t>
            </a:r>
            <a:endParaRPr/>
          </a:p>
          <a:p>
            <a:pPr marL="0" lvl="0" indent="0" algn="r" rtl="1">
              <a:spcBef>
                <a:spcPts val="1240"/>
              </a:spcBef>
              <a:spcAft>
                <a:spcPts val="0"/>
              </a:spcAft>
              <a:buSzPts val="3680"/>
              <a:buNone/>
            </a:pPr>
            <a:r>
              <a:rPr lang="ar-SA" sz="3200" b="1">
                <a:solidFill>
                  <a:srgbClr val="002060"/>
                </a:solidFill>
              </a:rPr>
              <a:t>قال تعالى : ((يُحْيِي وَيُمِيتُ))</a:t>
            </a:r>
            <a:endParaRPr/>
          </a:p>
          <a:p>
            <a:pPr marL="0" lvl="0" indent="0" algn="r" rtl="1">
              <a:spcBef>
                <a:spcPts val="1080"/>
              </a:spcBef>
              <a:spcAft>
                <a:spcPts val="0"/>
              </a:spcAft>
              <a:buSzPts val="2760"/>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12"/>
          <p:cNvSpPr txBox="1">
            <a:spLocks noGrp="1"/>
          </p:cNvSpPr>
          <p:nvPr>
            <p:ph type="title"/>
          </p:nvPr>
        </p:nvSpPr>
        <p:spPr>
          <a:xfrm>
            <a:off x="609600" y="274638"/>
            <a:ext cx="7924800" cy="1143000"/>
          </a:xfrm>
          <a:prstGeom prst="rect">
            <a:avLst/>
          </a:prstGeom>
          <a:noFill/>
          <a:ln>
            <a:noFill/>
          </a:ln>
        </p:spPr>
        <p:txBody>
          <a:bodyPr spcFirstLastPara="1" wrap="square" lIns="91425" tIns="45700" rIns="91425" bIns="45700" anchor="ctr" anchorCtr="0">
            <a:normAutofit/>
          </a:bodyPr>
          <a:lstStyle/>
          <a:p>
            <a:pPr marL="0" lvl="0" indent="0" algn="ctr" rtl="1">
              <a:spcBef>
                <a:spcPts val="0"/>
              </a:spcBef>
              <a:spcAft>
                <a:spcPts val="0"/>
              </a:spcAft>
              <a:buClr>
                <a:srgbClr val="FF0000"/>
              </a:buClr>
              <a:buSzPts val="6000"/>
              <a:buFont typeface="Garamond"/>
              <a:buNone/>
            </a:pPr>
            <a:r>
              <a:rPr lang="ar-SA" sz="6000" b="1">
                <a:solidFill>
                  <a:srgbClr val="FF0000"/>
                </a:solidFill>
              </a:rPr>
              <a:t>مد العوض :</a:t>
            </a:r>
            <a:r>
              <a:rPr lang="ar-SA" sz="6000">
                <a:solidFill>
                  <a:srgbClr val="FF0000"/>
                </a:solidFill>
              </a:rPr>
              <a:t> </a:t>
            </a:r>
            <a:endParaRPr sz="6000">
              <a:solidFill>
                <a:srgbClr val="FF0000"/>
              </a:solidFill>
            </a:endParaRPr>
          </a:p>
        </p:txBody>
      </p:sp>
      <p:sp>
        <p:nvSpPr>
          <p:cNvPr id="429" name="Google Shape;429;p12"/>
          <p:cNvSpPr txBox="1">
            <a:spLocks noGrp="1"/>
          </p:cNvSpPr>
          <p:nvPr>
            <p:ph type="body" idx="1"/>
          </p:nvPr>
        </p:nvSpPr>
        <p:spPr>
          <a:xfrm>
            <a:off x="609600" y="1600200"/>
            <a:ext cx="7924800" cy="41148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SzPts val="3220"/>
              <a:buNone/>
            </a:pPr>
            <a:r>
              <a:rPr lang="ar-SA" sz="2800" b="1">
                <a:solidFill>
                  <a:srgbClr val="92D050"/>
                </a:solidFill>
              </a:rPr>
              <a:t>هو التعويض عن  تنوين النصب ( الفتح ) عند الوقف بألف المد. </a:t>
            </a:r>
            <a:endParaRPr/>
          </a:p>
          <a:p>
            <a:pPr marL="0" lvl="0" indent="0" algn="r" rtl="1">
              <a:spcBef>
                <a:spcPts val="1240"/>
              </a:spcBef>
              <a:spcAft>
                <a:spcPts val="0"/>
              </a:spcAft>
              <a:buSzPts val="3680"/>
              <a:buNone/>
            </a:pPr>
            <a:r>
              <a:rPr lang="ar-SA" sz="3200" b="1">
                <a:solidFill>
                  <a:srgbClr val="FFC000"/>
                </a:solidFill>
              </a:rPr>
              <a:t>قال تعالى : ((إن الله كان عليما حكيما ))</a:t>
            </a:r>
            <a:endParaRPr/>
          </a:p>
          <a:p>
            <a:pPr marL="0" lvl="0" indent="0" algn="r" rtl="1">
              <a:spcBef>
                <a:spcPts val="1240"/>
              </a:spcBef>
              <a:spcAft>
                <a:spcPts val="0"/>
              </a:spcAft>
              <a:buSzPts val="3680"/>
              <a:buNone/>
            </a:pPr>
            <a:r>
              <a:rPr lang="ar-SA" sz="3200" b="1">
                <a:solidFill>
                  <a:srgbClr val="FFC000"/>
                </a:solidFill>
              </a:rPr>
              <a:t>قال تعالى : (( ولا يظلم ربك أحدا))</a:t>
            </a:r>
            <a:endParaRPr/>
          </a:p>
          <a:p>
            <a:pPr marL="0" lvl="0" indent="0" algn="r" rtl="1">
              <a:spcBef>
                <a:spcPts val="1240"/>
              </a:spcBef>
              <a:spcAft>
                <a:spcPts val="0"/>
              </a:spcAft>
              <a:buSzPts val="3680"/>
              <a:buNone/>
            </a:pPr>
            <a:r>
              <a:rPr lang="ar-SA" sz="3200" b="1">
                <a:solidFill>
                  <a:srgbClr val="92D050"/>
                </a:solidFill>
              </a:rPr>
              <a:t>عند الوقف على تنوين النصب يعوض التنوين بألف المدية  </a:t>
            </a:r>
            <a:endParaRPr sz="3200" b="1">
              <a:solidFill>
                <a:srgbClr val="92D05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13"/>
          <p:cNvSpPr txBox="1">
            <a:spLocks noGrp="1"/>
          </p:cNvSpPr>
          <p:nvPr>
            <p:ph type="title"/>
          </p:nvPr>
        </p:nvSpPr>
        <p:spPr>
          <a:xfrm>
            <a:off x="609600" y="274638"/>
            <a:ext cx="7924800" cy="1143000"/>
          </a:xfrm>
          <a:prstGeom prst="rect">
            <a:avLst/>
          </a:prstGeom>
          <a:noFill/>
          <a:ln>
            <a:noFill/>
          </a:ln>
        </p:spPr>
        <p:txBody>
          <a:bodyPr spcFirstLastPara="1" wrap="square" lIns="91425" tIns="45700" rIns="91425" bIns="45700" anchor="ctr" anchorCtr="0">
            <a:normAutofit/>
          </a:bodyPr>
          <a:lstStyle/>
          <a:p>
            <a:pPr marL="0" lvl="0" indent="0" algn="ctr" rtl="1">
              <a:spcBef>
                <a:spcPts val="0"/>
              </a:spcBef>
              <a:spcAft>
                <a:spcPts val="0"/>
              </a:spcAft>
              <a:buClr>
                <a:srgbClr val="262626"/>
              </a:buClr>
              <a:buSzPts val="4000"/>
              <a:buFont typeface="Garamond"/>
              <a:buNone/>
            </a:pPr>
            <a:endParaRPr/>
          </a:p>
        </p:txBody>
      </p:sp>
      <p:pic>
        <p:nvPicPr>
          <p:cNvPr id="435" name="Google Shape;435;p13"/>
          <p:cNvPicPr preferRelativeResize="0">
            <a:picLocks noGrp="1"/>
          </p:cNvPicPr>
          <p:nvPr>
            <p:ph type="body" idx="1"/>
          </p:nvPr>
        </p:nvPicPr>
        <p:blipFill rotWithShape="1">
          <a:blip r:embed="rId3">
            <a:alphaModFix/>
          </a:blip>
          <a:srcRect/>
          <a:stretch/>
        </p:blipFill>
        <p:spPr>
          <a:xfrm>
            <a:off x="1617785" y="1417638"/>
            <a:ext cx="6830646" cy="453768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14"/>
          <p:cNvSpPr txBox="1">
            <a:spLocks noGrp="1"/>
          </p:cNvSpPr>
          <p:nvPr>
            <p:ph type="title"/>
          </p:nvPr>
        </p:nvSpPr>
        <p:spPr>
          <a:xfrm>
            <a:off x="609600" y="274638"/>
            <a:ext cx="7924800" cy="1143000"/>
          </a:xfrm>
          <a:prstGeom prst="rect">
            <a:avLst/>
          </a:prstGeom>
          <a:noFill/>
          <a:ln>
            <a:noFill/>
          </a:ln>
        </p:spPr>
        <p:txBody>
          <a:bodyPr spcFirstLastPara="1" wrap="square" lIns="91425" tIns="45700" rIns="91425" bIns="45700" anchor="ctr" anchorCtr="0">
            <a:normAutofit/>
          </a:bodyPr>
          <a:lstStyle/>
          <a:p>
            <a:pPr marL="0" lvl="0" indent="0" algn="ctr" rtl="1">
              <a:spcBef>
                <a:spcPts val="0"/>
              </a:spcBef>
              <a:spcAft>
                <a:spcPts val="0"/>
              </a:spcAft>
              <a:buClr>
                <a:srgbClr val="262626"/>
              </a:buClr>
              <a:buSzPts val="4000"/>
              <a:buFont typeface="Garamond"/>
              <a:buNone/>
            </a:pPr>
            <a:endParaRPr/>
          </a:p>
        </p:txBody>
      </p:sp>
      <p:pic>
        <p:nvPicPr>
          <p:cNvPr id="441" name="Google Shape;441;p14"/>
          <p:cNvPicPr preferRelativeResize="0">
            <a:picLocks noGrp="1"/>
          </p:cNvPicPr>
          <p:nvPr>
            <p:ph type="body" idx="1"/>
          </p:nvPr>
        </p:nvPicPr>
        <p:blipFill rotWithShape="1">
          <a:blip r:embed="rId3">
            <a:alphaModFix/>
          </a:blip>
          <a:srcRect/>
          <a:stretch/>
        </p:blipFill>
        <p:spPr>
          <a:xfrm>
            <a:off x="655163" y="1225062"/>
            <a:ext cx="7833674" cy="4114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15"/>
          <p:cNvSpPr txBox="1">
            <a:spLocks noGrp="1"/>
          </p:cNvSpPr>
          <p:nvPr>
            <p:ph type="title"/>
          </p:nvPr>
        </p:nvSpPr>
        <p:spPr>
          <a:xfrm>
            <a:off x="609600" y="274638"/>
            <a:ext cx="7924800" cy="1143000"/>
          </a:xfrm>
          <a:prstGeom prst="rect">
            <a:avLst/>
          </a:prstGeom>
          <a:noFill/>
          <a:ln>
            <a:noFill/>
          </a:ln>
        </p:spPr>
        <p:txBody>
          <a:bodyPr spcFirstLastPara="1" wrap="square" lIns="91425" tIns="45700" rIns="91425" bIns="45700" anchor="ctr" anchorCtr="0">
            <a:normAutofit/>
          </a:bodyPr>
          <a:lstStyle/>
          <a:p>
            <a:pPr marL="0" lvl="0" indent="0" algn="ctr" rtl="1">
              <a:spcBef>
                <a:spcPts val="0"/>
              </a:spcBef>
              <a:spcAft>
                <a:spcPts val="0"/>
              </a:spcAft>
              <a:buClr>
                <a:srgbClr val="FF0000"/>
              </a:buClr>
              <a:buSzPts val="4000"/>
              <a:buFont typeface="Garamond"/>
              <a:buNone/>
            </a:pPr>
            <a:r>
              <a:rPr lang="ar-SA">
                <a:solidFill>
                  <a:srgbClr val="FF0000"/>
                </a:solidFill>
              </a:rPr>
              <a:t>مد الصلة الصغرى : </a:t>
            </a:r>
            <a:endParaRPr>
              <a:solidFill>
                <a:srgbClr val="FF0000"/>
              </a:solidFill>
            </a:endParaRPr>
          </a:p>
        </p:txBody>
      </p:sp>
      <p:sp>
        <p:nvSpPr>
          <p:cNvPr id="447" name="Google Shape;447;p15"/>
          <p:cNvSpPr txBox="1">
            <a:spLocks noGrp="1"/>
          </p:cNvSpPr>
          <p:nvPr>
            <p:ph type="body" idx="1"/>
          </p:nvPr>
        </p:nvSpPr>
        <p:spPr>
          <a:xfrm>
            <a:off x="609600" y="1600200"/>
            <a:ext cx="7924800" cy="4493096"/>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SzPts val="3220"/>
              <a:buNone/>
            </a:pPr>
            <a:r>
              <a:rPr lang="ar-SA" sz="2800" b="1">
                <a:solidFill>
                  <a:srgbClr val="7030A0"/>
                </a:solidFill>
              </a:rPr>
              <a:t>يقصد بها هاء الضمير وهي الهاء الزائدة عن بنية الكلمة الدالة على المفرد المذكر الغائب</a:t>
            </a:r>
            <a:endParaRPr/>
          </a:p>
          <a:p>
            <a:pPr marL="0" lvl="0" indent="0" algn="r" rtl="1">
              <a:spcBef>
                <a:spcPts val="1080"/>
              </a:spcBef>
              <a:spcAft>
                <a:spcPts val="0"/>
              </a:spcAft>
              <a:buSzPts val="2760"/>
              <a:buNone/>
            </a:pPr>
            <a:endParaRPr b="1"/>
          </a:p>
          <a:p>
            <a:pPr marL="0" lvl="0" indent="0" algn="r" rtl="1">
              <a:spcBef>
                <a:spcPts val="1160"/>
              </a:spcBef>
              <a:spcAft>
                <a:spcPts val="0"/>
              </a:spcAft>
              <a:buSzPts val="3220"/>
              <a:buNone/>
            </a:pPr>
            <a:r>
              <a:rPr lang="ar-SA" sz="2800" b="1">
                <a:solidFill>
                  <a:schemeClr val="accent4"/>
                </a:solidFill>
              </a:rPr>
              <a:t>قال تعالى : ((بلى إن </a:t>
            </a:r>
            <a:r>
              <a:rPr lang="ar-SA" sz="2800" b="1">
                <a:solidFill>
                  <a:srgbClr val="FF0000"/>
                </a:solidFill>
              </a:rPr>
              <a:t>ربه</a:t>
            </a:r>
            <a:r>
              <a:rPr lang="ar-SA" sz="2800" b="1">
                <a:solidFill>
                  <a:schemeClr val="accent4"/>
                </a:solidFill>
              </a:rPr>
              <a:t> كان </a:t>
            </a:r>
            <a:r>
              <a:rPr lang="ar-SA" sz="2800" b="1">
                <a:solidFill>
                  <a:srgbClr val="FF0000"/>
                </a:solidFill>
              </a:rPr>
              <a:t>به</a:t>
            </a:r>
            <a:r>
              <a:rPr lang="ar-SA" sz="2800" b="1">
                <a:solidFill>
                  <a:schemeClr val="accent4"/>
                </a:solidFill>
              </a:rPr>
              <a:t> بصيرا))</a:t>
            </a:r>
            <a:endParaRPr/>
          </a:p>
          <a:p>
            <a:pPr marL="0" lvl="0" indent="0" algn="r" rtl="1">
              <a:spcBef>
                <a:spcPts val="1160"/>
              </a:spcBef>
              <a:spcAft>
                <a:spcPts val="0"/>
              </a:spcAft>
              <a:buSzPts val="3220"/>
              <a:buNone/>
            </a:pPr>
            <a:r>
              <a:rPr lang="ar-SA" sz="2800" b="1">
                <a:solidFill>
                  <a:srgbClr val="0070C0"/>
                </a:solidFill>
              </a:rPr>
              <a:t>قال تعالى  : ((قالوا يا شعيب ما </a:t>
            </a:r>
            <a:r>
              <a:rPr lang="ar-SA" sz="2800" b="1">
                <a:solidFill>
                  <a:srgbClr val="FF0000"/>
                </a:solidFill>
              </a:rPr>
              <a:t>نفقه</a:t>
            </a:r>
            <a:r>
              <a:rPr lang="ar-SA" sz="2800" b="1">
                <a:solidFill>
                  <a:srgbClr val="0070C0"/>
                </a:solidFill>
              </a:rPr>
              <a:t> كثيرا مما تقول ))</a:t>
            </a:r>
            <a:endParaRPr/>
          </a:p>
          <a:p>
            <a:pPr marL="0" lvl="0" indent="0" algn="r" rtl="1">
              <a:spcBef>
                <a:spcPts val="1160"/>
              </a:spcBef>
              <a:spcAft>
                <a:spcPts val="0"/>
              </a:spcAft>
              <a:buSzPts val="3220"/>
              <a:buNone/>
            </a:pPr>
            <a:r>
              <a:rPr lang="ar-SA" sz="2800" b="1">
                <a:solidFill>
                  <a:srgbClr val="00B050"/>
                </a:solidFill>
              </a:rPr>
              <a:t>قال تعالى : ((و</a:t>
            </a:r>
            <a:r>
              <a:rPr lang="ar-SA" sz="2800" b="1">
                <a:solidFill>
                  <a:srgbClr val="FF0000"/>
                </a:solidFill>
              </a:rPr>
              <a:t>ءاتينه</a:t>
            </a:r>
            <a:r>
              <a:rPr lang="ar-SA" sz="2800" b="1">
                <a:solidFill>
                  <a:srgbClr val="00B050"/>
                </a:solidFill>
              </a:rPr>
              <a:t> الإنجيل</a:t>
            </a:r>
            <a:r>
              <a:rPr lang="ar-SA" sz="2800" b="1">
                <a:solidFill>
                  <a:srgbClr val="FF0000"/>
                </a:solidFill>
              </a:rPr>
              <a:t> فيه </a:t>
            </a:r>
            <a:r>
              <a:rPr lang="ar-SA" sz="2800" b="1">
                <a:solidFill>
                  <a:srgbClr val="00B050"/>
                </a:solidFill>
              </a:rPr>
              <a:t>هدى ونور))</a:t>
            </a:r>
            <a:endParaRPr/>
          </a:p>
          <a:p>
            <a:pPr marL="0" lvl="0" indent="0" algn="r" rtl="1">
              <a:spcBef>
                <a:spcPts val="1160"/>
              </a:spcBef>
              <a:spcAft>
                <a:spcPts val="0"/>
              </a:spcAft>
              <a:buSzPts val="3220"/>
              <a:buNone/>
            </a:pPr>
            <a:r>
              <a:rPr lang="ar-SA" sz="2800" b="1">
                <a:solidFill>
                  <a:srgbClr val="792D26"/>
                </a:solidFill>
              </a:rPr>
              <a:t>قارن بين الهاءات الواردة في الأمثلة الملونة باللون الأحمر؟</a:t>
            </a:r>
            <a:endParaRPr/>
          </a:p>
          <a:p>
            <a:pPr marL="0" lvl="0" indent="0" algn="r" rtl="1">
              <a:spcBef>
                <a:spcPts val="1160"/>
              </a:spcBef>
              <a:spcAft>
                <a:spcPts val="0"/>
              </a:spcAft>
              <a:buSzPts val="3220"/>
              <a:buNone/>
            </a:pPr>
            <a:endParaRPr sz="2800" b="1">
              <a:solidFill>
                <a:srgbClr val="00B05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16"/>
          <p:cNvSpPr txBox="1">
            <a:spLocks noGrp="1"/>
          </p:cNvSpPr>
          <p:nvPr>
            <p:ph type="title"/>
          </p:nvPr>
        </p:nvSpPr>
        <p:spPr>
          <a:xfrm>
            <a:off x="609600" y="274638"/>
            <a:ext cx="7924800" cy="1143000"/>
          </a:xfrm>
          <a:prstGeom prst="rect">
            <a:avLst/>
          </a:prstGeom>
          <a:noFill/>
          <a:ln>
            <a:noFill/>
          </a:ln>
        </p:spPr>
        <p:txBody>
          <a:bodyPr spcFirstLastPara="1" wrap="square" lIns="91425" tIns="45700" rIns="91425" bIns="45700" anchor="ctr" anchorCtr="0">
            <a:normAutofit/>
          </a:bodyPr>
          <a:lstStyle/>
          <a:p>
            <a:pPr marL="0" lvl="0" indent="0" algn="ctr" rtl="1">
              <a:spcBef>
                <a:spcPts val="0"/>
              </a:spcBef>
              <a:spcAft>
                <a:spcPts val="0"/>
              </a:spcAft>
              <a:buClr>
                <a:srgbClr val="FF0000"/>
              </a:buClr>
              <a:buSzPts val="4000"/>
              <a:buFont typeface="Garamond"/>
              <a:buNone/>
            </a:pPr>
            <a:r>
              <a:rPr lang="ar-SA" b="1">
                <a:solidFill>
                  <a:srgbClr val="FF0000"/>
                </a:solidFill>
              </a:rPr>
              <a:t>ملاحظات هامة </a:t>
            </a:r>
            <a:endParaRPr b="1">
              <a:solidFill>
                <a:srgbClr val="FF0000"/>
              </a:solidFill>
            </a:endParaRPr>
          </a:p>
        </p:txBody>
      </p:sp>
      <p:pic>
        <p:nvPicPr>
          <p:cNvPr id="453" name="Google Shape;453;p16"/>
          <p:cNvPicPr preferRelativeResize="0">
            <a:picLocks noGrp="1"/>
          </p:cNvPicPr>
          <p:nvPr>
            <p:ph type="body" idx="1"/>
          </p:nvPr>
        </p:nvPicPr>
        <p:blipFill rotWithShape="1">
          <a:blip r:embed="rId3">
            <a:alphaModFix/>
          </a:blip>
          <a:srcRect/>
          <a:stretch/>
        </p:blipFill>
        <p:spPr>
          <a:xfrm>
            <a:off x="1626239" y="1600200"/>
            <a:ext cx="5891521" cy="4114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17"/>
          <p:cNvSpPr txBox="1">
            <a:spLocks noGrp="1"/>
          </p:cNvSpPr>
          <p:nvPr>
            <p:ph type="title"/>
          </p:nvPr>
        </p:nvSpPr>
        <p:spPr>
          <a:xfrm>
            <a:off x="609600" y="274638"/>
            <a:ext cx="7924800" cy="1143000"/>
          </a:xfrm>
          <a:prstGeom prst="rect">
            <a:avLst/>
          </a:prstGeom>
          <a:noFill/>
          <a:ln>
            <a:noFill/>
          </a:ln>
        </p:spPr>
        <p:txBody>
          <a:bodyPr spcFirstLastPara="1" wrap="square" lIns="91425" tIns="45700" rIns="91425" bIns="45700" anchor="ctr" anchorCtr="0">
            <a:normAutofit/>
          </a:bodyPr>
          <a:lstStyle/>
          <a:p>
            <a:pPr marL="0" lvl="0" indent="0" algn="ctr" rtl="1">
              <a:spcBef>
                <a:spcPts val="0"/>
              </a:spcBef>
              <a:spcAft>
                <a:spcPts val="0"/>
              </a:spcAft>
              <a:buClr>
                <a:srgbClr val="FF0000"/>
              </a:buClr>
              <a:buSzPts val="4000"/>
              <a:buFont typeface="Garamond"/>
              <a:buNone/>
            </a:pPr>
            <a:r>
              <a:rPr lang="ar-SA" b="1">
                <a:solidFill>
                  <a:srgbClr val="FF0000"/>
                </a:solidFill>
              </a:rPr>
              <a:t>ملاحظات هامة </a:t>
            </a:r>
            <a:endParaRPr b="1">
              <a:solidFill>
                <a:srgbClr val="FF0000"/>
              </a:solidFill>
            </a:endParaRPr>
          </a:p>
        </p:txBody>
      </p:sp>
      <p:sp>
        <p:nvSpPr>
          <p:cNvPr id="459" name="Google Shape;459;p17"/>
          <p:cNvSpPr txBox="1">
            <a:spLocks noGrp="1"/>
          </p:cNvSpPr>
          <p:nvPr>
            <p:ph type="body" idx="1"/>
          </p:nvPr>
        </p:nvSpPr>
        <p:spPr>
          <a:xfrm>
            <a:off x="609600" y="1600200"/>
            <a:ext cx="7924800" cy="4114800"/>
          </a:xfrm>
          <a:prstGeom prst="rect">
            <a:avLst/>
          </a:prstGeom>
          <a:noFill/>
          <a:ln>
            <a:noFill/>
          </a:ln>
        </p:spPr>
        <p:txBody>
          <a:bodyPr spcFirstLastPara="1" wrap="square" lIns="91425" tIns="45700" rIns="91425" bIns="45700" anchor="t" anchorCtr="0">
            <a:normAutofit/>
          </a:bodyPr>
          <a:lstStyle/>
          <a:p>
            <a:pPr marL="285750" lvl="0" indent="-285750" algn="r" rtl="1">
              <a:spcBef>
                <a:spcPts val="0"/>
              </a:spcBef>
              <a:spcAft>
                <a:spcPts val="0"/>
              </a:spcAft>
              <a:buSzPts val="3680"/>
              <a:buChar char="•"/>
            </a:pPr>
            <a:r>
              <a:rPr lang="ar-SA" sz="3200" b="1">
                <a:solidFill>
                  <a:srgbClr val="002060"/>
                </a:solidFill>
              </a:rPr>
              <a:t>يستثنى من القاعدة عند حفص عن عاصم مد هاء الضمير في قوله تعالى :-</a:t>
            </a:r>
            <a:endParaRPr/>
          </a:p>
          <a:p>
            <a:pPr marL="285750" lvl="0" indent="-285750" algn="r" rtl="1">
              <a:spcBef>
                <a:spcPts val="1240"/>
              </a:spcBef>
              <a:spcAft>
                <a:spcPts val="0"/>
              </a:spcAft>
              <a:buSzPts val="3680"/>
              <a:buChar char="•"/>
            </a:pPr>
            <a:r>
              <a:rPr lang="ar-SA" sz="3200" b="1"/>
              <a:t> </a:t>
            </a:r>
            <a:r>
              <a:rPr lang="ar-SA" sz="3200" b="1">
                <a:solidFill>
                  <a:srgbClr val="00B050"/>
                </a:solidFill>
              </a:rPr>
              <a:t>( ويخلد </a:t>
            </a:r>
            <a:r>
              <a:rPr lang="ar-SA" sz="3200" b="1">
                <a:solidFill>
                  <a:srgbClr val="FF0000"/>
                </a:solidFill>
              </a:rPr>
              <a:t>فيه</a:t>
            </a:r>
            <a:r>
              <a:rPr lang="ar-SA" sz="3200" b="1">
                <a:solidFill>
                  <a:srgbClr val="00B050"/>
                </a:solidFill>
              </a:rPr>
              <a:t> مهانا ) الفرقان69</a:t>
            </a:r>
            <a:endParaRPr/>
          </a:p>
          <a:p>
            <a:pPr marL="285750" lvl="0" indent="-285750" algn="r" rtl="1">
              <a:spcBef>
                <a:spcPts val="1240"/>
              </a:spcBef>
              <a:spcAft>
                <a:spcPts val="0"/>
              </a:spcAft>
              <a:buSzPts val="3680"/>
              <a:buChar char="•"/>
            </a:pPr>
            <a:r>
              <a:rPr lang="ar-SA" sz="3200" b="1">
                <a:solidFill>
                  <a:srgbClr val="002060"/>
                </a:solidFill>
              </a:rPr>
              <a:t>يثتثنى  من القاعدة في عدم المد مع توافر الشروط ما ورد في قوله تعالى </a:t>
            </a:r>
            <a:r>
              <a:rPr lang="ar-SA" sz="3200" b="1">
                <a:solidFill>
                  <a:srgbClr val="00B050"/>
                </a:solidFill>
              </a:rPr>
              <a:t>( و إن تشكروا</a:t>
            </a:r>
            <a:r>
              <a:rPr lang="ar-SA" sz="3200" b="1">
                <a:solidFill>
                  <a:srgbClr val="FF0000"/>
                </a:solidFill>
              </a:rPr>
              <a:t> يرضه </a:t>
            </a:r>
            <a:r>
              <a:rPr lang="ar-SA" sz="3200" b="1">
                <a:solidFill>
                  <a:srgbClr val="00B050"/>
                </a:solidFill>
              </a:rPr>
              <a:t>لكم )الزمر7</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gc5a5945eab_0_2"/>
          <p:cNvSpPr txBox="1">
            <a:spLocks noGrp="1"/>
          </p:cNvSpPr>
          <p:nvPr>
            <p:ph type="title"/>
          </p:nvPr>
        </p:nvSpPr>
        <p:spPr>
          <a:xfrm>
            <a:off x="609600" y="274638"/>
            <a:ext cx="79248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endParaRPr/>
          </a:p>
        </p:txBody>
      </p:sp>
      <p:sp>
        <p:nvSpPr>
          <p:cNvPr id="466" name="Google Shape;466;gc5a5945eab_0_2"/>
          <p:cNvSpPr txBox="1">
            <a:spLocks noGrp="1"/>
          </p:cNvSpPr>
          <p:nvPr>
            <p:ph type="body" idx="1"/>
          </p:nvPr>
        </p:nvSpPr>
        <p:spPr>
          <a:xfrm>
            <a:off x="609600" y="1600200"/>
            <a:ext cx="7924800" cy="4114800"/>
          </a:xfrm>
          <a:prstGeom prst="rect">
            <a:avLst/>
          </a:prstGeom>
        </p:spPr>
        <p:txBody>
          <a:bodyPr spcFirstLastPara="1" wrap="square" lIns="91425" tIns="45700" rIns="91425" bIns="45700" anchor="t" anchorCtr="0">
            <a:normAutofit/>
          </a:bodyPr>
          <a:lstStyle/>
          <a:p>
            <a:pPr marL="0" lvl="0" indent="0" algn="l" rtl="0">
              <a:spcBef>
                <a:spcPts val="360"/>
              </a:spcBef>
              <a:spcAft>
                <a:spcPts val="600"/>
              </a:spcAft>
              <a:buNone/>
            </a:pPr>
            <a:endParaRPr/>
          </a:p>
        </p:txBody>
      </p:sp>
      <p:pic>
        <p:nvPicPr>
          <p:cNvPr id="467" name="Google Shape;467;gc5a5945eab_0_2"/>
          <p:cNvPicPr preferRelativeResize="0"/>
          <p:nvPr/>
        </p:nvPicPr>
        <p:blipFill>
          <a:blip r:embed="rId3">
            <a:alphaModFix/>
          </a:blip>
          <a:stretch>
            <a:fillRect/>
          </a:stretch>
        </p:blipFill>
        <p:spPr>
          <a:xfrm>
            <a:off x="660875" y="376925"/>
            <a:ext cx="8017626" cy="62441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19"/>
          <p:cNvSpPr txBox="1">
            <a:spLocks noGrp="1"/>
          </p:cNvSpPr>
          <p:nvPr>
            <p:ph type="title"/>
          </p:nvPr>
        </p:nvSpPr>
        <p:spPr>
          <a:xfrm>
            <a:off x="611560" y="0"/>
            <a:ext cx="7924800" cy="1143000"/>
          </a:xfrm>
          <a:prstGeom prst="rect">
            <a:avLst/>
          </a:prstGeom>
          <a:noFill/>
          <a:ln>
            <a:noFill/>
          </a:ln>
        </p:spPr>
        <p:txBody>
          <a:bodyPr spcFirstLastPara="1" wrap="square" lIns="91425" tIns="45700" rIns="91425" bIns="45700" anchor="ctr" anchorCtr="0">
            <a:normAutofit fontScale="90000"/>
          </a:bodyPr>
          <a:lstStyle/>
          <a:p>
            <a:pPr marL="0" lvl="0" indent="0" algn="ctr" rtl="1">
              <a:spcBef>
                <a:spcPts val="0"/>
              </a:spcBef>
              <a:spcAft>
                <a:spcPts val="0"/>
              </a:spcAft>
              <a:buClr>
                <a:srgbClr val="FF0000"/>
              </a:buClr>
              <a:buSzPct val="100000"/>
              <a:buFont typeface="Garamond"/>
              <a:buNone/>
            </a:pPr>
            <a:br>
              <a:rPr lang="ar-SA" sz="4000">
                <a:solidFill>
                  <a:srgbClr val="FF0000"/>
                </a:solidFill>
              </a:rPr>
            </a:br>
            <a:r>
              <a:rPr lang="ar-SA" sz="5300" b="1">
                <a:solidFill>
                  <a:srgbClr val="FF0000"/>
                </a:solidFill>
              </a:rPr>
              <a:t>مد البدل</a:t>
            </a:r>
            <a:endParaRPr sz="5300" b="1">
              <a:solidFill>
                <a:srgbClr val="FF0000"/>
              </a:solidFill>
            </a:endParaRPr>
          </a:p>
        </p:txBody>
      </p:sp>
      <p:sp>
        <p:nvSpPr>
          <p:cNvPr id="473" name="Google Shape;473;p19"/>
          <p:cNvSpPr txBox="1">
            <a:spLocks noGrp="1"/>
          </p:cNvSpPr>
          <p:nvPr>
            <p:ph type="body" idx="1"/>
          </p:nvPr>
        </p:nvSpPr>
        <p:spPr>
          <a:xfrm>
            <a:off x="611560" y="1433146"/>
            <a:ext cx="7679586" cy="4228102"/>
          </a:xfrm>
          <a:prstGeom prst="rect">
            <a:avLst/>
          </a:prstGeom>
          <a:noFill/>
          <a:ln>
            <a:noFill/>
          </a:ln>
        </p:spPr>
        <p:txBody>
          <a:bodyPr spcFirstLastPara="1" wrap="square" lIns="91425" tIns="45700" rIns="91425" bIns="45700" anchor="t" anchorCtr="0">
            <a:normAutofit lnSpcReduction="10000"/>
          </a:bodyPr>
          <a:lstStyle/>
          <a:p>
            <a:pPr marL="0" lvl="0" indent="0" algn="r" rtl="1">
              <a:spcBef>
                <a:spcPts val="0"/>
              </a:spcBef>
              <a:spcAft>
                <a:spcPts val="0"/>
              </a:spcAft>
              <a:buSzPts val="3220"/>
              <a:buNone/>
            </a:pPr>
            <a:r>
              <a:rPr lang="ar-SA" sz="2800" b="1">
                <a:solidFill>
                  <a:srgbClr val="92D050"/>
                </a:solidFill>
              </a:rPr>
              <a:t>يقصد بمد البدل هو كل همز ممدود أي أن تتقدم الهمزة على حرف المد .</a:t>
            </a:r>
            <a:endParaRPr/>
          </a:p>
          <a:p>
            <a:pPr marL="0" lvl="0" indent="0" algn="r" rtl="1">
              <a:spcBef>
                <a:spcPts val="1080"/>
              </a:spcBef>
              <a:spcAft>
                <a:spcPts val="0"/>
              </a:spcAft>
              <a:buSzPts val="2760"/>
              <a:buNone/>
            </a:pPr>
            <a:r>
              <a:rPr lang="ar-SA" sz="2400" b="1"/>
              <a:t>قال تعالى : ((ِليَسْتَيْقِنَ الَّذِينَ </a:t>
            </a:r>
            <a:r>
              <a:rPr lang="ar-SA" sz="2400" b="1">
                <a:solidFill>
                  <a:srgbClr val="FF0000"/>
                </a:solidFill>
              </a:rPr>
              <a:t>أُو</a:t>
            </a:r>
            <a:r>
              <a:rPr lang="ar-SA" sz="2400" b="1"/>
              <a:t>تُوا الْكِتَابَ ))</a:t>
            </a:r>
            <a:endParaRPr/>
          </a:p>
          <a:p>
            <a:pPr marL="0" lvl="0" indent="0" algn="r" rtl="1">
              <a:spcBef>
                <a:spcPts val="1080"/>
              </a:spcBef>
              <a:spcAft>
                <a:spcPts val="0"/>
              </a:spcAft>
              <a:buSzPts val="2760"/>
              <a:buNone/>
            </a:pPr>
            <a:r>
              <a:rPr lang="ar-SA" sz="2400" b="1"/>
              <a:t>قال تعالى  : (( الَّذِينَ هُمْ يُرَا</a:t>
            </a:r>
            <a:r>
              <a:rPr lang="ar-SA" sz="2400" b="1">
                <a:solidFill>
                  <a:srgbClr val="FF0000"/>
                </a:solidFill>
              </a:rPr>
              <a:t>ءُو</a:t>
            </a:r>
            <a:r>
              <a:rPr lang="ar-SA" sz="2400" b="1"/>
              <a:t>نَ )) </a:t>
            </a:r>
            <a:endParaRPr/>
          </a:p>
          <a:p>
            <a:pPr marL="0" lvl="0" indent="0" algn="r" rtl="1">
              <a:spcBef>
                <a:spcPts val="1080"/>
              </a:spcBef>
              <a:spcAft>
                <a:spcPts val="0"/>
              </a:spcAft>
              <a:buSzPts val="2760"/>
              <a:buNone/>
            </a:pPr>
            <a:r>
              <a:rPr lang="ar-SA" sz="2400" b="1"/>
              <a:t>قال تعالى : ((إِنَّكِ كُنتِ مِنَ الْخَاطِ</a:t>
            </a:r>
            <a:r>
              <a:rPr lang="ar-SA" sz="2400" b="1">
                <a:solidFill>
                  <a:srgbClr val="FF0000"/>
                </a:solidFill>
              </a:rPr>
              <a:t>ئِي</a:t>
            </a:r>
            <a:r>
              <a:rPr lang="ar-SA" sz="2400" b="1"/>
              <a:t>نَ))</a:t>
            </a:r>
            <a:endParaRPr/>
          </a:p>
          <a:p>
            <a:pPr marL="0" lvl="0" indent="0" algn="r" rtl="1">
              <a:spcBef>
                <a:spcPts val="1080"/>
              </a:spcBef>
              <a:spcAft>
                <a:spcPts val="0"/>
              </a:spcAft>
              <a:buSzPts val="2760"/>
              <a:buNone/>
            </a:pPr>
            <a:r>
              <a:rPr lang="ar-SA" sz="2400" b="1"/>
              <a:t>قال تعالى : ((وَلَقَدْ يَسَّرْنَا الْقُرْ</a:t>
            </a:r>
            <a:r>
              <a:rPr lang="ar-SA" sz="2400" b="1">
                <a:solidFill>
                  <a:srgbClr val="FF0000"/>
                </a:solidFill>
              </a:rPr>
              <a:t>ءا</a:t>
            </a:r>
            <a:r>
              <a:rPr lang="ar-SA" sz="2400" b="1"/>
              <a:t>نَ لِلذِّكْرِ))</a:t>
            </a:r>
            <a:endParaRPr/>
          </a:p>
          <a:p>
            <a:pPr marL="0" lvl="0" indent="0" algn="r" rtl="1">
              <a:spcBef>
                <a:spcPts val="1080"/>
              </a:spcBef>
              <a:spcAft>
                <a:spcPts val="0"/>
              </a:spcAft>
              <a:buSzPts val="2760"/>
              <a:buNone/>
            </a:pPr>
            <a:r>
              <a:rPr lang="ar-SA" sz="2400" b="1">
                <a:solidFill>
                  <a:srgbClr val="FF0000"/>
                </a:solidFill>
              </a:rPr>
              <a:t>وان سبب المد هو حركة الهمزة الاولى وسكون الثانية في الأصل فبقي الحرف  المتحرك وابدل السكون مدا من جنس  حركة الحرف الأول وان العرب لا تجمع في كلامها بين همزتين ثانيهما ساكنة .   </a:t>
            </a:r>
            <a:endParaRPr/>
          </a:p>
          <a:p>
            <a:pPr marL="0" lvl="0" indent="0" algn="r" rtl="1">
              <a:spcBef>
                <a:spcPts val="1080"/>
              </a:spcBef>
              <a:spcAft>
                <a:spcPts val="0"/>
              </a:spcAft>
              <a:buSzPts val="2760"/>
              <a:buNone/>
            </a:pPr>
            <a:endParaRPr/>
          </a:p>
          <a:p>
            <a:pPr marL="0" lvl="0" indent="0" algn="r" rtl="1">
              <a:spcBef>
                <a:spcPts val="1080"/>
              </a:spcBef>
              <a:spcAft>
                <a:spcPts val="0"/>
              </a:spcAft>
              <a:buSzPts val="2760"/>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18"/>
          <p:cNvSpPr txBox="1">
            <a:spLocks noGrp="1"/>
          </p:cNvSpPr>
          <p:nvPr>
            <p:ph type="title"/>
          </p:nvPr>
        </p:nvSpPr>
        <p:spPr>
          <a:xfrm>
            <a:off x="609600" y="274638"/>
            <a:ext cx="7924800" cy="1143000"/>
          </a:xfrm>
          <a:prstGeom prst="rect">
            <a:avLst/>
          </a:prstGeom>
          <a:noFill/>
          <a:ln>
            <a:noFill/>
          </a:ln>
        </p:spPr>
        <p:txBody>
          <a:bodyPr spcFirstLastPara="1" wrap="square" lIns="91425" tIns="45700" rIns="91425" bIns="45700" anchor="ctr" anchorCtr="0">
            <a:normAutofit/>
          </a:bodyPr>
          <a:lstStyle/>
          <a:p>
            <a:pPr marL="0" lvl="0" indent="0" algn="ctr" rtl="1">
              <a:spcBef>
                <a:spcPts val="0"/>
              </a:spcBef>
              <a:spcAft>
                <a:spcPts val="0"/>
              </a:spcAft>
              <a:buClr>
                <a:srgbClr val="262626"/>
              </a:buClr>
              <a:buSzPts val="4000"/>
              <a:buFont typeface="Garamond"/>
              <a:buNone/>
            </a:pPr>
            <a:endParaRPr b="1">
              <a:solidFill>
                <a:srgbClr val="FF0000"/>
              </a:solidFill>
            </a:endParaRPr>
          </a:p>
        </p:txBody>
      </p:sp>
      <p:pic>
        <p:nvPicPr>
          <p:cNvPr id="479" name="Google Shape;479;p18"/>
          <p:cNvPicPr preferRelativeResize="0">
            <a:picLocks noGrp="1"/>
          </p:cNvPicPr>
          <p:nvPr>
            <p:ph type="body" idx="1"/>
          </p:nvPr>
        </p:nvPicPr>
        <p:blipFill rotWithShape="1">
          <a:blip r:embed="rId3">
            <a:alphaModFix/>
          </a:blip>
          <a:srcRect/>
          <a:stretch/>
        </p:blipFill>
        <p:spPr>
          <a:xfrm>
            <a:off x="1430216" y="1125415"/>
            <a:ext cx="6564923" cy="5017477"/>
          </a:xfrm>
          <a:prstGeom prst="rect">
            <a:avLst/>
          </a:prstGeom>
          <a:noFill/>
          <a:ln>
            <a:noFill/>
          </a:ln>
        </p:spPr>
      </p:pic>
      <p:pic>
        <p:nvPicPr>
          <p:cNvPr id="480" name="Google Shape;480;p18" title="تجويد مد البدل للشيخ ايمن سويد.flv(240P).mp4">
            <a:hlinkClick r:id="rId4"/>
          </p:cNvPr>
          <p:cNvPicPr preferRelativeResize="0"/>
          <p:nvPr/>
        </p:nvPicPr>
        <p:blipFill>
          <a:blip r:embed="rId5">
            <a:alphaModFix/>
          </a:blip>
          <a:stretch>
            <a:fillRect/>
          </a:stretch>
        </p:blipFill>
        <p:spPr>
          <a:xfrm>
            <a:off x="976750" y="4999900"/>
            <a:ext cx="1524000" cy="1143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0"/>
                                        </p:tgtEl>
                                        <p:attrNameLst>
                                          <p:attrName>style.visibility</p:attrName>
                                        </p:attrNameLst>
                                      </p:cBhvr>
                                      <p:to>
                                        <p:strVal val="visible"/>
                                      </p:to>
                                    </p:set>
                                    <p:animEffect transition="in" filter="fade">
                                      <p:cBhvr>
                                        <p:cTn id="7" dur="1000"/>
                                        <p:tgtEl>
                                          <p:spTgt spid="4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تصميم افتراضي">
  <a:themeElements>
    <a:clrScheme name="3_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عضوي">
  <a:themeElements>
    <a:clrScheme name="عضوي">
      <a:dk1>
        <a:srgbClr val="000000"/>
      </a:dk1>
      <a:lt1>
        <a:srgbClr val="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نسق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