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13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40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91EC552D-3F31-488B-8712-8137FFAA1D2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4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tableStyles" Target="tableStyles1.xml"/><Relationship Id="rId9" Type="http://schemas.openxmlformats.org/officeDocument/2006/relationships/slide" Target="slides/slide3.xml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2" name="Google Shape;2782;g99f615fc7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3" name="Google Shape;2783;g99f615fc7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99f615fc71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99f615fc71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990e07aeec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990e07aeec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98f63dd44f_0_10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98f63dd44f_0_10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98f63dd44f_0_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98f63dd44f_0_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98f63dd44f_0_10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98f63dd44f_0_10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982fdd2aa0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982fdd2aa0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534e1b0de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534e1b0de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982fdd2aa0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982fdd2aa0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96495" y="-1807790"/>
            <a:ext cx="10481321" cy="9800984"/>
            <a:chOff x="-796495" y="-1807790"/>
            <a:chExt cx="10481321" cy="9800984"/>
          </a:xfrm>
        </p:grpSpPr>
        <p:sp>
          <p:nvSpPr>
            <p:cNvPr id="10" name="Google Shape;10;p2"/>
            <p:cNvSpPr/>
            <p:nvPr/>
          </p:nvSpPr>
          <p:spPr>
            <a:xfrm>
              <a:off x="-12661" y="-42117"/>
              <a:ext cx="9304236" cy="5277968"/>
            </a:xfrm>
            <a:custGeom>
              <a:avLst/>
              <a:gdLst/>
              <a:ahLst/>
              <a:cxnLst/>
              <a:rect l="l" t="t" r="r" b="b"/>
              <a:pathLst>
                <a:path w="198766" h="112753" extrusionOk="0">
                  <a:moveTo>
                    <a:pt x="1" y="0"/>
                  </a:moveTo>
                  <a:lnTo>
                    <a:pt x="1" y="112753"/>
                  </a:lnTo>
                  <a:lnTo>
                    <a:pt x="198766" y="112753"/>
                  </a:lnTo>
                  <a:lnTo>
                    <a:pt x="1987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796495" y="614206"/>
              <a:ext cx="1657917" cy="1668964"/>
            </a:xfrm>
            <a:custGeom>
              <a:avLst/>
              <a:gdLst/>
              <a:ahLst/>
              <a:cxnLst/>
              <a:rect l="l" t="t" r="r" b="b"/>
              <a:pathLst>
                <a:path w="35418" h="35654" extrusionOk="0">
                  <a:moveTo>
                    <a:pt x="19607" y="0"/>
                  </a:moveTo>
                  <a:cubicBezTo>
                    <a:pt x="13433" y="0"/>
                    <a:pt x="7932" y="3267"/>
                    <a:pt x="3660" y="8103"/>
                  </a:cubicBezTo>
                  <a:cubicBezTo>
                    <a:pt x="389" y="11818"/>
                    <a:pt x="708" y="15852"/>
                    <a:pt x="1" y="20800"/>
                  </a:cubicBezTo>
                  <a:cubicBezTo>
                    <a:pt x="1490" y="26872"/>
                    <a:pt x="6794" y="35654"/>
                    <a:pt x="13978" y="35654"/>
                  </a:cubicBezTo>
                  <a:cubicBezTo>
                    <a:pt x="14551" y="35654"/>
                    <a:pt x="15137" y="35598"/>
                    <a:pt x="15734" y="35480"/>
                  </a:cubicBezTo>
                  <a:cubicBezTo>
                    <a:pt x="19158" y="34801"/>
                    <a:pt x="22748" y="31210"/>
                    <a:pt x="25229" y="28909"/>
                  </a:cubicBezTo>
                  <a:cubicBezTo>
                    <a:pt x="28002" y="26303"/>
                    <a:pt x="29915" y="23406"/>
                    <a:pt x="31675" y="20093"/>
                  </a:cubicBezTo>
                  <a:cubicBezTo>
                    <a:pt x="35418" y="13065"/>
                    <a:pt x="32728" y="3140"/>
                    <a:pt x="24910" y="798"/>
                  </a:cubicBezTo>
                  <a:cubicBezTo>
                    <a:pt x="23098" y="254"/>
                    <a:pt x="21327" y="0"/>
                    <a:pt x="19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689914" y="3439705"/>
              <a:ext cx="3618179" cy="4553490"/>
            </a:xfrm>
            <a:custGeom>
              <a:avLst/>
              <a:gdLst/>
              <a:ahLst/>
              <a:cxnLst/>
              <a:rect l="l" t="t" r="r" b="b"/>
              <a:pathLst>
                <a:path w="77295" h="97276" extrusionOk="0">
                  <a:moveTo>
                    <a:pt x="48905" y="1"/>
                  </a:moveTo>
                  <a:cubicBezTo>
                    <a:pt x="48896" y="1"/>
                    <a:pt x="48887" y="1"/>
                    <a:pt x="48877" y="1"/>
                  </a:cubicBezTo>
                  <a:cubicBezTo>
                    <a:pt x="38010" y="29"/>
                    <a:pt x="28126" y="15623"/>
                    <a:pt x="22041" y="23192"/>
                  </a:cubicBezTo>
                  <a:cubicBezTo>
                    <a:pt x="16191" y="30483"/>
                    <a:pt x="10827" y="38579"/>
                    <a:pt x="6973" y="47118"/>
                  </a:cubicBezTo>
                  <a:cubicBezTo>
                    <a:pt x="3369" y="55130"/>
                    <a:pt x="0" y="65817"/>
                    <a:pt x="3022" y="74481"/>
                  </a:cubicBezTo>
                  <a:cubicBezTo>
                    <a:pt x="4062" y="77461"/>
                    <a:pt x="5684" y="80247"/>
                    <a:pt x="7500" y="83325"/>
                  </a:cubicBezTo>
                  <a:cubicBezTo>
                    <a:pt x="11450" y="90075"/>
                    <a:pt x="16468" y="96119"/>
                    <a:pt x="24688" y="97200"/>
                  </a:cubicBezTo>
                  <a:cubicBezTo>
                    <a:pt x="25270" y="97251"/>
                    <a:pt x="25842" y="97275"/>
                    <a:pt x="26403" y="97275"/>
                  </a:cubicBezTo>
                  <a:cubicBezTo>
                    <a:pt x="36788" y="97275"/>
                    <a:pt x="43701" y="88902"/>
                    <a:pt x="50776" y="82063"/>
                  </a:cubicBezTo>
                  <a:cubicBezTo>
                    <a:pt x="66510" y="66801"/>
                    <a:pt x="77294" y="42072"/>
                    <a:pt x="72706" y="19810"/>
                  </a:cubicBezTo>
                  <a:cubicBezTo>
                    <a:pt x="70420" y="8701"/>
                    <a:pt x="60689" y="1"/>
                    <a:pt x="489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689918" y="71768"/>
              <a:ext cx="1429531" cy="1150637"/>
            </a:xfrm>
            <a:custGeom>
              <a:avLst/>
              <a:gdLst/>
              <a:ahLst/>
              <a:cxnLst/>
              <a:rect l="l" t="t" r="r" b="b"/>
              <a:pathLst>
                <a:path w="30539" h="24581" extrusionOk="0">
                  <a:moveTo>
                    <a:pt x="11034" y="0"/>
                  </a:moveTo>
                  <a:cubicBezTo>
                    <a:pt x="10036" y="0"/>
                    <a:pt x="9052" y="200"/>
                    <a:pt x="8096" y="664"/>
                  </a:cubicBezTo>
                  <a:cubicBezTo>
                    <a:pt x="7403" y="1010"/>
                    <a:pt x="6779" y="1468"/>
                    <a:pt x="6252" y="2050"/>
                  </a:cubicBezTo>
                  <a:cubicBezTo>
                    <a:pt x="2551" y="6056"/>
                    <a:pt x="1" y="15011"/>
                    <a:pt x="5005" y="19017"/>
                  </a:cubicBezTo>
                  <a:cubicBezTo>
                    <a:pt x="7126" y="20722"/>
                    <a:pt x="9940" y="21956"/>
                    <a:pt x="12379" y="23162"/>
                  </a:cubicBezTo>
                  <a:cubicBezTo>
                    <a:pt x="14231" y="24059"/>
                    <a:pt x="15997" y="24581"/>
                    <a:pt x="17752" y="24581"/>
                  </a:cubicBezTo>
                  <a:cubicBezTo>
                    <a:pt x="19466" y="24581"/>
                    <a:pt x="21168" y="24084"/>
                    <a:pt x="22928" y="22954"/>
                  </a:cubicBezTo>
                  <a:cubicBezTo>
                    <a:pt x="25770" y="21165"/>
                    <a:pt x="28903" y="18587"/>
                    <a:pt x="29956" y="15274"/>
                  </a:cubicBezTo>
                  <a:cubicBezTo>
                    <a:pt x="30538" y="13472"/>
                    <a:pt x="30386" y="11365"/>
                    <a:pt x="29221" y="9868"/>
                  </a:cubicBezTo>
                  <a:cubicBezTo>
                    <a:pt x="28265" y="8648"/>
                    <a:pt x="26782" y="7983"/>
                    <a:pt x="25409" y="7248"/>
                  </a:cubicBezTo>
                  <a:cubicBezTo>
                    <a:pt x="21496" y="5152"/>
                    <a:pt x="16093" y="0"/>
                    <a:pt x="110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128387" y="-1807790"/>
              <a:ext cx="4556439" cy="5209110"/>
            </a:xfrm>
            <a:custGeom>
              <a:avLst/>
              <a:gdLst/>
              <a:ahLst/>
              <a:cxnLst/>
              <a:rect l="l" t="t" r="r" b="b"/>
              <a:pathLst>
                <a:path w="97339" h="111282" extrusionOk="0">
                  <a:moveTo>
                    <a:pt x="26346" y="1"/>
                  </a:moveTo>
                  <a:cubicBezTo>
                    <a:pt x="17212" y="1"/>
                    <a:pt x="8898" y="5244"/>
                    <a:pt x="5047" y="18369"/>
                  </a:cubicBezTo>
                  <a:cubicBezTo>
                    <a:pt x="1" y="35572"/>
                    <a:pt x="9066" y="55103"/>
                    <a:pt x="17647" y="69644"/>
                  </a:cubicBezTo>
                  <a:cubicBezTo>
                    <a:pt x="25715" y="83298"/>
                    <a:pt x="37566" y="94665"/>
                    <a:pt x="51414" y="102400"/>
                  </a:cubicBezTo>
                  <a:cubicBezTo>
                    <a:pt x="55892" y="104909"/>
                    <a:pt x="60563" y="107030"/>
                    <a:pt x="65401" y="108735"/>
                  </a:cubicBezTo>
                  <a:cubicBezTo>
                    <a:pt x="69419" y="110149"/>
                    <a:pt x="73660" y="111281"/>
                    <a:pt x="77881" y="111281"/>
                  </a:cubicBezTo>
                  <a:cubicBezTo>
                    <a:pt x="79122" y="111281"/>
                    <a:pt x="80361" y="111184"/>
                    <a:pt x="81592" y="110966"/>
                  </a:cubicBezTo>
                  <a:cubicBezTo>
                    <a:pt x="94636" y="108638"/>
                    <a:pt x="97339" y="94443"/>
                    <a:pt x="91739" y="84185"/>
                  </a:cubicBezTo>
                  <a:cubicBezTo>
                    <a:pt x="86859" y="75230"/>
                    <a:pt x="80122" y="67939"/>
                    <a:pt x="75146" y="59067"/>
                  </a:cubicBezTo>
                  <a:cubicBezTo>
                    <a:pt x="68853" y="47853"/>
                    <a:pt x="64874" y="36667"/>
                    <a:pt x="60078" y="24856"/>
                  </a:cubicBezTo>
                  <a:cubicBezTo>
                    <a:pt x="54435" y="10933"/>
                    <a:pt x="39536" y="1"/>
                    <a:pt x="263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1914450" y="1446281"/>
            <a:ext cx="5429400" cy="2615641"/>
            <a:chOff x="1857300" y="1352550"/>
            <a:chExt cx="5429400" cy="27432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857300" y="13525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857300" y="1657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1857300" y="1962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1857300" y="2266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1857300" y="2571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1857300" y="28765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1857300" y="3181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1857300" y="3486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1857300" y="3790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2"/>
            <p:cNvCxnSpPr/>
            <p:nvPr/>
          </p:nvCxnSpPr>
          <p:spPr>
            <a:xfrm>
              <a:off x="1857300" y="4095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6" name="Google Shape;26;p2"/>
          <p:cNvSpPr/>
          <p:nvPr/>
        </p:nvSpPr>
        <p:spPr>
          <a:xfrm>
            <a:off x="1371600" y="916025"/>
            <a:ext cx="6534000" cy="352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" name="Google Shape;27;p2"/>
          <p:cNvGrpSpPr/>
          <p:nvPr/>
        </p:nvGrpSpPr>
        <p:grpSpPr>
          <a:xfrm>
            <a:off x="1923900" y="1458125"/>
            <a:ext cx="5429400" cy="2438400"/>
            <a:chOff x="1857300" y="1657350"/>
            <a:chExt cx="5429400" cy="2438400"/>
          </a:xfrm>
        </p:grpSpPr>
        <p:cxnSp>
          <p:nvCxnSpPr>
            <p:cNvPr id="28" name="Google Shape;28;p2"/>
            <p:cNvCxnSpPr/>
            <p:nvPr/>
          </p:nvCxnSpPr>
          <p:spPr>
            <a:xfrm>
              <a:off x="1857300" y="1657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1857300" y="1962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2"/>
            <p:cNvCxnSpPr/>
            <p:nvPr/>
          </p:nvCxnSpPr>
          <p:spPr>
            <a:xfrm>
              <a:off x="1857300" y="2266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2"/>
            <p:cNvCxnSpPr/>
            <p:nvPr/>
          </p:nvCxnSpPr>
          <p:spPr>
            <a:xfrm>
              <a:off x="1857300" y="2571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2"/>
            <p:cNvCxnSpPr/>
            <p:nvPr/>
          </p:nvCxnSpPr>
          <p:spPr>
            <a:xfrm>
              <a:off x="1857300" y="28765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2"/>
            <p:cNvCxnSpPr/>
            <p:nvPr/>
          </p:nvCxnSpPr>
          <p:spPr>
            <a:xfrm>
              <a:off x="1857300" y="3181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2"/>
            <p:cNvCxnSpPr/>
            <p:nvPr/>
          </p:nvCxnSpPr>
          <p:spPr>
            <a:xfrm>
              <a:off x="1857300" y="3486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2"/>
            <p:cNvCxnSpPr/>
            <p:nvPr/>
          </p:nvCxnSpPr>
          <p:spPr>
            <a:xfrm>
              <a:off x="1857300" y="3790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2"/>
            <p:cNvCxnSpPr/>
            <p:nvPr/>
          </p:nvCxnSpPr>
          <p:spPr>
            <a:xfrm>
              <a:off x="1857300" y="4095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7" name="Google Shape;37;p2"/>
          <p:cNvSpPr txBox="1">
            <a:spLocks noGrp="1"/>
          </p:cNvSpPr>
          <p:nvPr>
            <p:ph type="ctrTitle"/>
          </p:nvPr>
        </p:nvSpPr>
        <p:spPr>
          <a:xfrm>
            <a:off x="311700" y="1847850"/>
            <a:ext cx="8520600" cy="104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500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subTitle" idx="1"/>
          </p:nvPr>
        </p:nvSpPr>
        <p:spPr>
          <a:xfrm>
            <a:off x="311700" y="29293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loo 2"/>
                <a:ea typeface="Baloo 2"/>
                <a:cs typeface="Baloo 2"/>
                <a:sym typeface="Baloo 2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/>
          <p:nvPr/>
        </p:nvSpPr>
        <p:spPr>
          <a:xfrm flipH="1">
            <a:off x="8026909" y="614206"/>
            <a:ext cx="1657917" cy="1668964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 flipH="1">
            <a:off x="2580238" y="3439705"/>
            <a:ext cx="3618179" cy="455349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 flipH="1">
            <a:off x="4768883" y="71768"/>
            <a:ext cx="1429531" cy="1150637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/>
          <p:nvPr/>
        </p:nvSpPr>
        <p:spPr>
          <a:xfrm flipH="1">
            <a:off x="8026909" y="614206"/>
            <a:ext cx="1657917" cy="1668964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4"/>
          <p:cNvSpPr/>
          <p:nvPr/>
        </p:nvSpPr>
        <p:spPr>
          <a:xfrm flipH="1">
            <a:off x="2580238" y="3439705"/>
            <a:ext cx="3618179" cy="455349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4"/>
          <p:cNvSpPr/>
          <p:nvPr/>
        </p:nvSpPr>
        <p:spPr>
          <a:xfrm rot="761566" flipH="1">
            <a:off x="-1996562" y="-1803588"/>
            <a:ext cx="4556332" cy="5208988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552450" y="0"/>
            <a:ext cx="8058000" cy="470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body" idx="1"/>
          </p:nvPr>
        </p:nvSpPr>
        <p:spPr>
          <a:xfrm>
            <a:off x="713225" y="1177085"/>
            <a:ext cx="7708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200"/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 sz="1200"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4"/>
          <p:cNvSpPr txBox="1">
            <a:spLocks noGrp="1"/>
          </p:cNvSpPr>
          <p:nvPr>
            <p:ph type="title"/>
          </p:nvPr>
        </p:nvSpPr>
        <p:spPr>
          <a:xfrm>
            <a:off x="713225" y="569300"/>
            <a:ext cx="7708200" cy="4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"/>
          <p:cNvSpPr/>
          <p:nvPr/>
        </p:nvSpPr>
        <p:spPr>
          <a:xfrm>
            <a:off x="-12661" y="-42117"/>
            <a:ext cx="9304236" cy="5277968"/>
          </a:xfrm>
          <a:custGeom>
            <a:avLst/>
            <a:gdLst/>
            <a:ahLst/>
            <a:cxnLst/>
            <a:rect l="l" t="t" r="r" b="b"/>
            <a:pathLst>
              <a:path w="198766" h="112753" extrusionOk="0">
                <a:moveTo>
                  <a:pt x="1" y="0"/>
                </a:moveTo>
                <a:lnTo>
                  <a:pt x="1" y="112753"/>
                </a:lnTo>
                <a:lnTo>
                  <a:pt x="198766" y="112753"/>
                </a:lnTo>
                <a:lnTo>
                  <a:pt x="19876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6"/>
          <p:cNvSpPr txBox="1">
            <a:spLocks noGrp="1"/>
          </p:cNvSpPr>
          <p:nvPr>
            <p:ph type="title"/>
          </p:nvPr>
        </p:nvSpPr>
        <p:spPr>
          <a:xfrm>
            <a:off x="713225" y="569300"/>
            <a:ext cx="7708200" cy="4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78" name="Google Shape;78;p6"/>
          <p:cNvSpPr/>
          <p:nvPr/>
        </p:nvSpPr>
        <p:spPr>
          <a:xfrm>
            <a:off x="-796495" y="614206"/>
            <a:ext cx="1657917" cy="1668964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6"/>
          <p:cNvSpPr/>
          <p:nvPr/>
        </p:nvSpPr>
        <p:spPr>
          <a:xfrm>
            <a:off x="2689914" y="3439705"/>
            <a:ext cx="3618179" cy="455349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2" name="Google Shape;82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3" name="Google Shape;83;p7"/>
          <p:cNvSpPr/>
          <p:nvPr/>
        </p:nvSpPr>
        <p:spPr>
          <a:xfrm>
            <a:off x="2689914" y="3439705"/>
            <a:ext cx="3618179" cy="455349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7"/>
          <p:cNvSpPr/>
          <p:nvPr/>
        </p:nvSpPr>
        <p:spPr>
          <a:xfrm>
            <a:off x="-577157" y="4300868"/>
            <a:ext cx="1429531" cy="1150637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7"/>
          <p:cNvSpPr/>
          <p:nvPr/>
        </p:nvSpPr>
        <p:spPr>
          <a:xfrm>
            <a:off x="5128387" y="-1807790"/>
            <a:ext cx="4556439" cy="5209110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8"/>
          <p:cNvGrpSpPr/>
          <p:nvPr/>
        </p:nvGrpSpPr>
        <p:grpSpPr>
          <a:xfrm>
            <a:off x="-796495" y="-1807790"/>
            <a:ext cx="10481321" cy="9800984"/>
            <a:chOff x="-796495" y="-1807790"/>
            <a:chExt cx="10481321" cy="9800984"/>
          </a:xfrm>
        </p:grpSpPr>
        <p:sp>
          <p:nvSpPr>
            <p:cNvPr id="88" name="Google Shape;88;p8"/>
            <p:cNvSpPr/>
            <p:nvPr/>
          </p:nvSpPr>
          <p:spPr>
            <a:xfrm>
              <a:off x="-12661" y="-42117"/>
              <a:ext cx="9304236" cy="5277968"/>
            </a:xfrm>
            <a:custGeom>
              <a:avLst/>
              <a:gdLst/>
              <a:ahLst/>
              <a:cxnLst/>
              <a:rect l="l" t="t" r="r" b="b"/>
              <a:pathLst>
                <a:path w="198766" h="112753" extrusionOk="0">
                  <a:moveTo>
                    <a:pt x="1" y="0"/>
                  </a:moveTo>
                  <a:lnTo>
                    <a:pt x="1" y="112753"/>
                  </a:lnTo>
                  <a:lnTo>
                    <a:pt x="198766" y="112753"/>
                  </a:lnTo>
                  <a:lnTo>
                    <a:pt x="1987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8"/>
            <p:cNvSpPr/>
            <p:nvPr/>
          </p:nvSpPr>
          <p:spPr>
            <a:xfrm>
              <a:off x="-796495" y="614206"/>
              <a:ext cx="1657917" cy="1668964"/>
            </a:xfrm>
            <a:custGeom>
              <a:avLst/>
              <a:gdLst/>
              <a:ahLst/>
              <a:cxnLst/>
              <a:rect l="l" t="t" r="r" b="b"/>
              <a:pathLst>
                <a:path w="35418" h="35654" extrusionOk="0">
                  <a:moveTo>
                    <a:pt x="19607" y="0"/>
                  </a:moveTo>
                  <a:cubicBezTo>
                    <a:pt x="13433" y="0"/>
                    <a:pt x="7932" y="3267"/>
                    <a:pt x="3660" y="8103"/>
                  </a:cubicBezTo>
                  <a:cubicBezTo>
                    <a:pt x="389" y="11818"/>
                    <a:pt x="708" y="15852"/>
                    <a:pt x="1" y="20800"/>
                  </a:cubicBezTo>
                  <a:cubicBezTo>
                    <a:pt x="1490" y="26872"/>
                    <a:pt x="6794" y="35654"/>
                    <a:pt x="13978" y="35654"/>
                  </a:cubicBezTo>
                  <a:cubicBezTo>
                    <a:pt x="14551" y="35654"/>
                    <a:pt x="15137" y="35598"/>
                    <a:pt x="15734" y="35480"/>
                  </a:cubicBezTo>
                  <a:cubicBezTo>
                    <a:pt x="19158" y="34801"/>
                    <a:pt x="22748" y="31210"/>
                    <a:pt x="25229" y="28909"/>
                  </a:cubicBezTo>
                  <a:cubicBezTo>
                    <a:pt x="28002" y="26303"/>
                    <a:pt x="29915" y="23406"/>
                    <a:pt x="31675" y="20093"/>
                  </a:cubicBezTo>
                  <a:cubicBezTo>
                    <a:pt x="35418" y="13065"/>
                    <a:pt x="32728" y="3140"/>
                    <a:pt x="24910" y="798"/>
                  </a:cubicBezTo>
                  <a:cubicBezTo>
                    <a:pt x="23098" y="254"/>
                    <a:pt x="21327" y="0"/>
                    <a:pt x="19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2689914" y="3439705"/>
              <a:ext cx="3618179" cy="4553490"/>
            </a:xfrm>
            <a:custGeom>
              <a:avLst/>
              <a:gdLst/>
              <a:ahLst/>
              <a:cxnLst/>
              <a:rect l="l" t="t" r="r" b="b"/>
              <a:pathLst>
                <a:path w="77295" h="97276" extrusionOk="0">
                  <a:moveTo>
                    <a:pt x="48905" y="1"/>
                  </a:moveTo>
                  <a:cubicBezTo>
                    <a:pt x="48896" y="1"/>
                    <a:pt x="48887" y="1"/>
                    <a:pt x="48877" y="1"/>
                  </a:cubicBezTo>
                  <a:cubicBezTo>
                    <a:pt x="38010" y="29"/>
                    <a:pt x="28126" y="15623"/>
                    <a:pt x="22041" y="23192"/>
                  </a:cubicBezTo>
                  <a:cubicBezTo>
                    <a:pt x="16191" y="30483"/>
                    <a:pt x="10827" y="38579"/>
                    <a:pt x="6973" y="47118"/>
                  </a:cubicBezTo>
                  <a:cubicBezTo>
                    <a:pt x="3369" y="55130"/>
                    <a:pt x="0" y="65817"/>
                    <a:pt x="3022" y="74481"/>
                  </a:cubicBezTo>
                  <a:cubicBezTo>
                    <a:pt x="4062" y="77461"/>
                    <a:pt x="5684" y="80247"/>
                    <a:pt x="7500" y="83325"/>
                  </a:cubicBezTo>
                  <a:cubicBezTo>
                    <a:pt x="11450" y="90075"/>
                    <a:pt x="16468" y="96119"/>
                    <a:pt x="24688" y="97200"/>
                  </a:cubicBezTo>
                  <a:cubicBezTo>
                    <a:pt x="25270" y="97251"/>
                    <a:pt x="25842" y="97275"/>
                    <a:pt x="26403" y="97275"/>
                  </a:cubicBezTo>
                  <a:cubicBezTo>
                    <a:pt x="36788" y="97275"/>
                    <a:pt x="43701" y="88902"/>
                    <a:pt x="50776" y="82063"/>
                  </a:cubicBezTo>
                  <a:cubicBezTo>
                    <a:pt x="66510" y="66801"/>
                    <a:pt x="77294" y="42072"/>
                    <a:pt x="72706" y="19810"/>
                  </a:cubicBezTo>
                  <a:cubicBezTo>
                    <a:pt x="70420" y="8701"/>
                    <a:pt x="60689" y="1"/>
                    <a:pt x="489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2689918" y="71768"/>
              <a:ext cx="1429531" cy="1150637"/>
            </a:xfrm>
            <a:custGeom>
              <a:avLst/>
              <a:gdLst/>
              <a:ahLst/>
              <a:cxnLst/>
              <a:rect l="l" t="t" r="r" b="b"/>
              <a:pathLst>
                <a:path w="30539" h="24581" extrusionOk="0">
                  <a:moveTo>
                    <a:pt x="11034" y="0"/>
                  </a:moveTo>
                  <a:cubicBezTo>
                    <a:pt x="10036" y="0"/>
                    <a:pt x="9052" y="200"/>
                    <a:pt x="8096" y="664"/>
                  </a:cubicBezTo>
                  <a:cubicBezTo>
                    <a:pt x="7403" y="1010"/>
                    <a:pt x="6779" y="1468"/>
                    <a:pt x="6252" y="2050"/>
                  </a:cubicBezTo>
                  <a:cubicBezTo>
                    <a:pt x="2551" y="6056"/>
                    <a:pt x="1" y="15011"/>
                    <a:pt x="5005" y="19017"/>
                  </a:cubicBezTo>
                  <a:cubicBezTo>
                    <a:pt x="7126" y="20722"/>
                    <a:pt x="9940" y="21956"/>
                    <a:pt x="12379" y="23162"/>
                  </a:cubicBezTo>
                  <a:cubicBezTo>
                    <a:pt x="14231" y="24059"/>
                    <a:pt x="15997" y="24581"/>
                    <a:pt x="17752" y="24581"/>
                  </a:cubicBezTo>
                  <a:cubicBezTo>
                    <a:pt x="19466" y="24581"/>
                    <a:pt x="21168" y="24084"/>
                    <a:pt x="22928" y="22954"/>
                  </a:cubicBezTo>
                  <a:cubicBezTo>
                    <a:pt x="25770" y="21165"/>
                    <a:pt x="28903" y="18587"/>
                    <a:pt x="29956" y="15274"/>
                  </a:cubicBezTo>
                  <a:cubicBezTo>
                    <a:pt x="30538" y="13472"/>
                    <a:pt x="30386" y="11365"/>
                    <a:pt x="29221" y="9868"/>
                  </a:cubicBezTo>
                  <a:cubicBezTo>
                    <a:pt x="28265" y="8648"/>
                    <a:pt x="26782" y="7983"/>
                    <a:pt x="25409" y="7248"/>
                  </a:cubicBezTo>
                  <a:cubicBezTo>
                    <a:pt x="21496" y="5152"/>
                    <a:pt x="16093" y="0"/>
                    <a:pt x="110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5128387" y="-1807790"/>
              <a:ext cx="4556439" cy="5209110"/>
            </a:xfrm>
            <a:custGeom>
              <a:avLst/>
              <a:gdLst/>
              <a:ahLst/>
              <a:cxnLst/>
              <a:rect l="l" t="t" r="r" b="b"/>
              <a:pathLst>
                <a:path w="97339" h="111282" extrusionOk="0">
                  <a:moveTo>
                    <a:pt x="26346" y="1"/>
                  </a:moveTo>
                  <a:cubicBezTo>
                    <a:pt x="17212" y="1"/>
                    <a:pt x="8898" y="5244"/>
                    <a:pt x="5047" y="18369"/>
                  </a:cubicBezTo>
                  <a:cubicBezTo>
                    <a:pt x="1" y="35572"/>
                    <a:pt x="9066" y="55103"/>
                    <a:pt x="17647" y="69644"/>
                  </a:cubicBezTo>
                  <a:cubicBezTo>
                    <a:pt x="25715" y="83298"/>
                    <a:pt x="37566" y="94665"/>
                    <a:pt x="51414" y="102400"/>
                  </a:cubicBezTo>
                  <a:cubicBezTo>
                    <a:pt x="55892" y="104909"/>
                    <a:pt x="60563" y="107030"/>
                    <a:pt x="65401" y="108735"/>
                  </a:cubicBezTo>
                  <a:cubicBezTo>
                    <a:pt x="69419" y="110149"/>
                    <a:pt x="73660" y="111281"/>
                    <a:pt x="77881" y="111281"/>
                  </a:cubicBezTo>
                  <a:cubicBezTo>
                    <a:pt x="79122" y="111281"/>
                    <a:pt x="80361" y="111184"/>
                    <a:pt x="81592" y="110966"/>
                  </a:cubicBezTo>
                  <a:cubicBezTo>
                    <a:pt x="94636" y="108638"/>
                    <a:pt x="97339" y="94443"/>
                    <a:pt x="91739" y="84185"/>
                  </a:cubicBezTo>
                  <a:cubicBezTo>
                    <a:pt x="86859" y="75230"/>
                    <a:pt x="80122" y="67939"/>
                    <a:pt x="75146" y="59067"/>
                  </a:cubicBezTo>
                  <a:cubicBezTo>
                    <a:pt x="68853" y="47853"/>
                    <a:pt x="64874" y="36667"/>
                    <a:pt x="60078" y="24856"/>
                  </a:cubicBezTo>
                  <a:cubicBezTo>
                    <a:pt x="54435" y="10933"/>
                    <a:pt x="39536" y="1"/>
                    <a:pt x="263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11"/>
          <p:cNvGrpSpPr/>
          <p:nvPr/>
        </p:nvGrpSpPr>
        <p:grpSpPr>
          <a:xfrm flipH="1">
            <a:off x="-558370" y="-1779215"/>
            <a:ext cx="10481321" cy="9800984"/>
            <a:chOff x="-796495" y="-1807790"/>
            <a:chExt cx="10481321" cy="9800984"/>
          </a:xfrm>
        </p:grpSpPr>
        <p:sp>
          <p:nvSpPr>
            <p:cNvPr id="105" name="Google Shape;105;p11"/>
            <p:cNvSpPr/>
            <p:nvPr/>
          </p:nvSpPr>
          <p:spPr>
            <a:xfrm>
              <a:off x="-12661" y="-42117"/>
              <a:ext cx="9304236" cy="5277968"/>
            </a:xfrm>
            <a:custGeom>
              <a:avLst/>
              <a:gdLst/>
              <a:ahLst/>
              <a:cxnLst/>
              <a:rect l="l" t="t" r="r" b="b"/>
              <a:pathLst>
                <a:path w="198766" h="112753" extrusionOk="0">
                  <a:moveTo>
                    <a:pt x="1" y="0"/>
                  </a:moveTo>
                  <a:lnTo>
                    <a:pt x="1" y="112753"/>
                  </a:lnTo>
                  <a:lnTo>
                    <a:pt x="198766" y="112753"/>
                  </a:lnTo>
                  <a:lnTo>
                    <a:pt x="1987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1"/>
            <p:cNvSpPr/>
            <p:nvPr/>
          </p:nvSpPr>
          <p:spPr>
            <a:xfrm>
              <a:off x="-796495" y="614206"/>
              <a:ext cx="1657917" cy="1668964"/>
            </a:xfrm>
            <a:custGeom>
              <a:avLst/>
              <a:gdLst/>
              <a:ahLst/>
              <a:cxnLst/>
              <a:rect l="l" t="t" r="r" b="b"/>
              <a:pathLst>
                <a:path w="35418" h="35654" extrusionOk="0">
                  <a:moveTo>
                    <a:pt x="19607" y="0"/>
                  </a:moveTo>
                  <a:cubicBezTo>
                    <a:pt x="13433" y="0"/>
                    <a:pt x="7932" y="3267"/>
                    <a:pt x="3660" y="8103"/>
                  </a:cubicBezTo>
                  <a:cubicBezTo>
                    <a:pt x="389" y="11818"/>
                    <a:pt x="708" y="15852"/>
                    <a:pt x="1" y="20800"/>
                  </a:cubicBezTo>
                  <a:cubicBezTo>
                    <a:pt x="1490" y="26872"/>
                    <a:pt x="6794" y="35654"/>
                    <a:pt x="13978" y="35654"/>
                  </a:cubicBezTo>
                  <a:cubicBezTo>
                    <a:pt x="14551" y="35654"/>
                    <a:pt x="15137" y="35598"/>
                    <a:pt x="15734" y="35480"/>
                  </a:cubicBezTo>
                  <a:cubicBezTo>
                    <a:pt x="19158" y="34801"/>
                    <a:pt x="22748" y="31210"/>
                    <a:pt x="25229" y="28909"/>
                  </a:cubicBezTo>
                  <a:cubicBezTo>
                    <a:pt x="28002" y="26303"/>
                    <a:pt x="29915" y="23406"/>
                    <a:pt x="31675" y="20093"/>
                  </a:cubicBezTo>
                  <a:cubicBezTo>
                    <a:pt x="35418" y="13065"/>
                    <a:pt x="32728" y="3140"/>
                    <a:pt x="24910" y="798"/>
                  </a:cubicBezTo>
                  <a:cubicBezTo>
                    <a:pt x="23098" y="254"/>
                    <a:pt x="21327" y="0"/>
                    <a:pt x="19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1"/>
            <p:cNvSpPr/>
            <p:nvPr/>
          </p:nvSpPr>
          <p:spPr>
            <a:xfrm>
              <a:off x="2689914" y="3439705"/>
              <a:ext cx="3618179" cy="4553490"/>
            </a:xfrm>
            <a:custGeom>
              <a:avLst/>
              <a:gdLst/>
              <a:ahLst/>
              <a:cxnLst/>
              <a:rect l="l" t="t" r="r" b="b"/>
              <a:pathLst>
                <a:path w="77295" h="97276" extrusionOk="0">
                  <a:moveTo>
                    <a:pt x="48905" y="1"/>
                  </a:moveTo>
                  <a:cubicBezTo>
                    <a:pt x="48896" y="1"/>
                    <a:pt x="48887" y="1"/>
                    <a:pt x="48877" y="1"/>
                  </a:cubicBezTo>
                  <a:cubicBezTo>
                    <a:pt x="38010" y="29"/>
                    <a:pt x="28126" y="15623"/>
                    <a:pt x="22041" y="23192"/>
                  </a:cubicBezTo>
                  <a:cubicBezTo>
                    <a:pt x="16191" y="30483"/>
                    <a:pt x="10827" y="38579"/>
                    <a:pt x="6973" y="47118"/>
                  </a:cubicBezTo>
                  <a:cubicBezTo>
                    <a:pt x="3369" y="55130"/>
                    <a:pt x="0" y="65817"/>
                    <a:pt x="3022" y="74481"/>
                  </a:cubicBezTo>
                  <a:cubicBezTo>
                    <a:pt x="4062" y="77461"/>
                    <a:pt x="5684" y="80247"/>
                    <a:pt x="7500" y="83325"/>
                  </a:cubicBezTo>
                  <a:cubicBezTo>
                    <a:pt x="11450" y="90075"/>
                    <a:pt x="16468" y="96119"/>
                    <a:pt x="24688" y="97200"/>
                  </a:cubicBezTo>
                  <a:cubicBezTo>
                    <a:pt x="25270" y="97251"/>
                    <a:pt x="25842" y="97275"/>
                    <a:pt x="26403" y="97275"/>
                  </a:cubicBezTo>
                  <a:cubicBezTo>
                    <a:pt x="36788" y="97275"/>
                    <a:pt x="43701" y="88902"/>
                    <a:pt x="50776" y="82063"/>
                  </a:cubicBezTo>
                  <a:cubicBezTo>
                    <a:pt x="66510" y="66801"/>
                    <a:pt x="77294" y="42072"/>
                    <a:pt x="72706" y="19810"/>
                  </a:cubicBezTo>
                  <a:cubicBezTo>
                    <a:pt x="70420" y="8701"/>
                    <a:pt x="60689" y="1"/>
                    <a:pt x="489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>
              <a:off x="2689918" y="71768"/>
              <a:ext cx="1429531" cy="1150637"/>
            </a:xfrm>
            <a:custGeom>
              <a:avLst/>
              <a:gdLst/>
              <a:ahLst/>
              <a:cxnLst/>
              <a:rect l="l" t="t" r="r" b="b"/>
              <a:pathLst>
                <a:path w="30539" h="24581" extrusionOk="0">
                  <a:moveTo>
                    <a:pt x="11034" y="0"/>
                  </a:moveTo>
                  <a:cubicBezTo>
                    <a:pt x="10036" y="0"/>
                    <a:pt x="9052" y="200"/>
                    <a:pt x="8096" y="664"/>
                  </a:cubicBezTo>
                  <a:cubicBezTo>
                    <a:pt x="7403" y="1010"/>
                    <a:pt x="6779" y="1468"/>
                    <a:pt x="6252" y="2050"/>
                  </a:cubicBezTo>
                  <a:cubicBezTo>
                    <a:pt x="2551" y="6056"/>
                    <a:pt x="1" y="15011"/>
                    <a:pt x="5005" y="19017"/>
                  </a:cubicBezTo>
                  <a:cubicBezTo>
                    <a:pt x="7126" y="20722"/>
                    <a:pt x="9940" y="21956"/>
                    <a:pt x="12379" y="23162"/>
                  </a:cubicBezTo>
                  <a:cubicBezTo>
                    <a:pt x="14231" y="24059"/>
                    <a:pt x="15997" y="24581"/>
                    <a:pt x="17752" y="24581"/>
                  </a:cubicBezTo>
                  <a:cubicBezTo>
                    <a:pt x="19466" y="24581"/>
                    <a:pt x="21168" y="24084"/>
                    <a:pt x="22928" y="22954"/>
                  </a:cubicBezTo>
                  <a:cubicBezTo>
                    <a:pt x="25770" y="21165"/>
                    <a:pt x="28903" y="18587"/>
                    <a:pt x="29956" y="15274"/>
                  </a:cubicBezTo>
                  <a:cubicBezTo>
                    <a:pt x="30538" y="13472"/>
                    <a:pt x="30386" y="11365"/>
                    <a:pt x="29221" y="9868"/>
                  </a:cubicBezTo>
                  <a:cubicBezTo>
                    <a:pt x="28265" y="8648"/>
                    <a:pt x="26782" y="7983"/>
                    <a:pt x="25409" y="7248"/>
                  </a:cubicBezTo>
                  <a:cubicBezTo>
                    <a:pt x="21496" y="5152"/>
                    <a:pt x="16093" y="0"/>
                    <a:pt x="110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>
              <a:off x="5128387" y="-1807790"/>
              <a:ext cx="4556439" cy="5209110"/>
            </a:xfrm>
            <a:custGeom>
              <a:avLst/>
              <a:gdLst/>
              <a:ahLst/>
              <a:cxnLst/>
              <a:rect l="l" t="t" r="r" b="b"/>
              <a:pathLst>
                <a:path w="97339" h="111282" extrusionOk="0">
                  <a:moveTo>
                    <a:pt x="26346" y="1"/>
                  </a:moveTo>
                  <a:cubicBezTo>
                    <a:pt x="17212" y="1"/>
                    <a:pt x="8898" y="5244"/>
                    <a:pt x="5047" y="18369"/>
                  </a:cubicBezTo>
                  <a:cubicBezTo>
                    <a:pt x="1" y="35572"/>
                    <a:pt x="9066" y="55103"/>
                    <a:pt x="17647" y="69644"/>
                  </a:cubicBezTo>
                  <a:cubicBezTo>
                    <a:pt x="25715" y="83298"/>
                    <a:pt x="37566" y="94665"/>
                    <a:pt x="51414" y="102400"/>
                  </a:cubicBezTo>
                  <a:cubicBezTo>
                    <a:pt x="55892" y="104909"/>
                    <a:pt x="60563" y="107030"/>
                    <a:pt x="65401" y="108735"/>
                  </a:cubicBezTo>
                  <a:cubicBezTo>
                    <a:pt x="69419" y="110149"/>
                    <a:pt x="73660" y="111281"/>
                    <a:pt x="77881" y="111281"/>
                  </a:cubicBezTo>
                  <a:cubicBezTo>
                    <a:pt x="79122" y="111281"/>
                    <a:pt x="80361" y="111184"/>
                    <a:pt x="81592" y="110966"/>
                  </a:cubicBezTo>
                  <a:cubicBezTo>
                    <a:pt x="94636" y="108638"/>
                    <a:pt x="97339" y="94443"/>
                    <a:pt x="91739" y="84185"/>
                  </a:cubicBezTo>
                  <a:cubicBezTo>
                    <a:pt x="86859" y="75230"/>
                    <a:pt x="80122" y="67939"/>
                    <a:pt x="75146" y="59067"/>
                  </a:cubicBezTo>
                  <a:cubicBezTo>
                    <a:pt x="68853" y="47853"/>
                    <a:pt x="64874" y="36667"/>
                    <a:pt x="60078" y="24856"/>
                  </a:cubicBezTo>
                  <a:cubicBezTo>
                    <a:pt x="54435" y="10933"/>
                    <a:pt x="39536" y="1"/>
                    <a:pt x="263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" name="Google Shape;11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1" name="Google Shape;111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/>
          <p:cNvSpPr/>
          <p:nvPr/>
        </p:nvSpPr>
        <p:spPr>
          <a:xfrm rot="10800000" flipH="1">
            <a:off x="3147118" y="4327957"/>
            <a:ext cx="1429531" cy="1150637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5"/>
          <p:cNvSpPr txBox="1">
            <a:spLocks noGrp="1"/>
          </p:cNvSpPr>
          <p:nvPr>
            <p:ph type="title"/>
          </p:nvPr>
        </p:nvSpPr>
        <p:spPr>
          <a:xfrm>
            <a:off x="713225" y="569300"/>
            <a:ext cx="7708200" cy="4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144" name="Google Shape;144;p15"/>
          <p:cNvSpPr/>
          <p:nvPr/>
        </p:nvSpPr>
        <p:spPr>
          <a:xfrm rot="10800000" flipH="1">
            <a:off x="41705" y="3267192"/>
            <a:ext cx="1657917" cy="1668964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5"/>
          <p:cNvSpPr/>
          <p:nvPr/>
        </p:nvSpPr>
        <p:spPr>
          <a:xfrm rot="10800000" flipH="1">
            <a:off x="6214164" y="-1823707"/>
            <a:ext cx="3618179" cy="455349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4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>
            <a:spLocks noGrp="1"/>
          </p:cNvSpPr>
          <p:nvPr>
            <p:ph type="title"/>
          </p:nvPr>
        </p:nvSpPr>
        <p:spPr>
          <a:xfrm>
            <a:off x="713225" y="569300"/>
            <a:ext cx="7708200" cy="4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grpSp>
        <p:nvGrpSpPr>
          <p:cNvPr id="148" name="Google Shape;148;p16"/>
          <p:cNvGrpSpPr/>
          <p:nvPr/>
        </p:nvGrpSpPr>
        <p:grpSpPr>
          <a:xfrm flipH="1">
            <a:off x="4104238" y="614206"/>
            <a:ext cx="5580588" cy="7302788"/>
            <a:chOff x="-796495" y="614206"/>
            <a:chExt cx="5580588" cy="7302788"/>
          </a:xfrm>
        </p:grpSpPr>
        <p:sp>
          <p:nvSpPr>
            <p:cNvPr id="149" name="Google Shape;149;p16"/>
            <p:cNvSpPr/>
            <p:nvPr/>
          </p:nvSpPr>
          <p:spPr>
            <a:xfrm>
              <a:off x="-796495" y="614206"/>
              <a:ext cx="1657917" cy="1668964"/>
            </a:xfrm>
            <a:custGeom>
              <a:avLst/>
              <a:gdLst/>
              <a:ahLst/>
              <a:cxnLst/>
              <a:rect l="l" t="t" r="r" b="b"/>
              <a:pathLst>
                <a:path w="35418" h="35654" extrusionOk="0">
                  <a:moveTo>
                    <a:pt x="19607" y="0"/>
                  </a:moveTo>
                  <a:cubicBezTo>
                    <a:pt x="13433" y="0"/>
                    <a:pt x="7932" y="3267"/>
                    <a:pt x="3660" y="8103"/>
                  </a:cubicBezTo>
                  <a:cubicBezTo>
                    <a:pt x="389" y="11818"/>
                    <a:pt x="708" y="15852"/>
                    <a:pt x="1" y="20800"/>
                  </a:cubicBezTo>
                  <a:cubicBezTo>
                    <a:pt x="1490" y="26872"/>
                    <a:pt x="6794" y="35654"/>
                    <a:pt x="13978" y="35654"/>
                  </a:cubicBezTo>
                  <a:cubicBezTo>
                    <a:pt x="14551" y="35654"/>
                    <a:pt x="15137" y="35598"/>
                    <a:pt x="15734" y="35480"/>
                  </a:cubicBezTo>
                  <a:cubicBezTo>
                    <a:pt x="19158" y="34801"/>
                    <a:pt x="22748" y="31210"/>
                    <a:pt x="25229" y="28909"/>
                  </a:cubicBezTo>
                  <a:cubicBezTo>
                    <a:pt x="28002" y="26303"/>
                    <a:pt x="29915" y="23406"/>
                    <a:pt x="31675" y="20093"/>
                  </a:cubicBezTo>
                  <a:cubicBezTo>
                    <a:pt x="35418" y="13065"/>
                    <a:pt x="32728" y="3140"/>
                    <a:pt x="24910" y="798"/>
                  </a:cubicBezTo>
                  <a:cubicBezTo>
                    <a:pt x="23098" y="254"/>
                    <a:pt x="21327" y="0"/>
                    <a:pt x="19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1165914" y="3363505"/>
              <a:ext cx="3618179" cy="4553490"/>
            </a:xfrm>
            <a:custGeom>
              <a:avLst/>
              <a:gdLst/>
              <a:ahLst/>
              <a:cxnLst/>
              <a:rect l="l" t="t" r="r" b="b"/>
              <a:pathLst>
                <a:path w="77295" h="97276" extrusionOk="0">
                  <a:moveTo>
                    <a:pt x="48905" y="1"/>
                  </a:moveTo>
                  <a:cubicBezTo>
                    <a:pt x="48896" y="1"/>
                    <a:pt x="48887" y="1"/>
                    <a:pt x="48877" y="1"/>
                  </a:cubicBezTo>
                  <a:cubicBezTo>
                    <a:pt x="38010" y="29"/>
                    <a:pt x="28126" y="15623"/>
                    <a:pt x="22041" y="23192"/>
                  </a:cubicBezTo>
                  <a:cubicBezTo>
                    <a:pt x="16191" y="30483"/>
                    <a:pt x="10827" y="38579"/>
                    <a:pt x="6973" y="47118"/>
                  </a:cubicBezTo>
                  <a:cubicBezTo>
                    <a:pt x="3369" y="55130"/>
                    <a:pt x="0" y="65817"/>
                    <a:pt x="3022" y="74481"/>
                  </a:cubicBezTo>
                  <a:cubicBezTo>
                    <a:pt x="4062" y="77461"/>
                    <a:pt x="5684" y="80247"/>
                    <a:pt x="7500" y="83325"/>
                  </a:cubicBezTo>
                  <a:cubicBezTo>
                    <a:pt x="11450" y="90075"/>
                    <a:pt x="16468" y="96119"/>
                    <a:pt x="24688" y="97200"/>
                  </a:cubicBezTo>
                  <a:cubicBezTo>
                    <a:pt x="25270" y="97251"/>
                    <a:pt x="25842" y="97275"/>
                    <a:pt x="26403" y="97275"/>
                  </a:cubicBezTo>
                  <a:cubicBezTo>
                    <a:pt x="36788" y="97275"/>
                    <a:pt x="43701" y="88902"/>
                    <a:pt x="50776" y="82063"/>
                  </a:cubicBezTo>
                  <a:cubicBezTo>
                    <a:pt x="66510" y="66801"/>
                    <a:pt x="77294" y="42072"/>
                    <a:pt x="72706" y="19810"/>
                  </a:cubicBezTo>
                  <a:cubicBezTo>
                    <a:pt x="70420" y="8701"/>
                    <a:pt x="60689" y="1"/>
                    <a:pt x="489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1" name="Google Shape;151;p16"/>
          <p:cNvSpPr/>
          <p:nvPr/>
        </p:nvSpPr>
        <p:spPr>
          <a:xfrm rot="10800000" flipH="1">
            <a:off x="-382952" y="-187331"/>
            <a:ext cx="2031454" cy="1635128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7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/>
          <p:nvPr/>
        </p:nvSpPr>
        <p:spPr>
          <a:xfrm rot="10800000" flipH="1">
            <a:off x="80068" y="-186893"/>
            <a:ext cx="1429531" cy="1150637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8"/>
          <p:cNvSpPr/>
          <p:nvPr/>
        </p:nvSpPr>
        <p:spPr>
          <a:xfrm rot="10800000" flipH="1">
            <a:off x="41705" y="3267192"/>
            <a:ext cx="1657917" cy="1668964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8"/>
          <p:cNvSpPr/>
          <p:nvPr/>
        </p:nvSpPr>
        <p:spPr>
          <a:xfrm rot="10800000" flipH="1">
            <a:off x="6214164" y="-1823707"/>
            <a:ext cx="3618179" cy="455349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8"/>
          <p:cNvSpPr txBox="1">
            <a:spLocks noGrp="1"/>
          </p:cNvSpPr>
          <p:nvPr>
            <p:ph type="title"/>
          </p:nvPr>
        </p:nvSpPr>
        <p:spPr>
          <a:xfrm>
            <a:off x="713225" y="569300"/>
            <a:ext cx="7708200" cy="4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8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/>
          <p:nvPr/>
        </p:nvSpPr>
        <p:spPr>
          <a:xfrm rot="10800000">
            <a:off x="4985180" y="4261282"/>
            <a:ext cx="1429531" cy="1150637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9"/>
          <p:cNvSpPr txBox="1">
            <a:spLocks noGrp="1"/>
          </p:cNvSpPr>
          <p:nvPr>
            <p:ph type="title"/>
          </p:nvPr>
        </p:nvSpPr>
        <p:spPr>
          <a:xfrm>
            <a:off x="713225" y="569300"/>
            <a:ext cx="7708200" cy="4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165" name="Google Shape;165;p19"/>
          <p:cNvSpPr/>
          <p:nvPr/>
        </p:nvSpPr>
        <p:spPr>
          <a:xfrm rot="10800000">
            <a:off x="7862207" y="3200517"/>
            <a:ext cx="1657917" cy="1668964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9"/>
          <p:cNvSpPr/>
          <p:nvPr/>
        </p:nvSpPr>
        <p:spPr>
          <a:xfrm rot="10800000">
            <a:off x="-1405836" y="-1652257"/>
            <a:ext cx="3618179" cy="455349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 rot="10800000" flipH="1">
            <a:off x="-796495" y="2940209"/>
            <a:ext cx="1657917" cy="1668964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2"/>
          <p:cNvSpPr/>
          <p:nvPr/>
        </p:nvSpPr>
        <p:spPr>
          <a:xfrm rot="10800000" flipH="1">
            <a:off x="2689914" y="-2769815"/>
            <a:ext cx="3618179" cy="455349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2"/>
          <p:cNvSpPr/>
          <p:nvPr/>
        </p:nvSpPr>
        <p:spPr>
          <a:xfrm rot="10800000" flipH="1">
            <a:off x="2689918" y="4000975"/>
            <a:ext cx="1429531" cy="1150637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22"/>
          <p:cNvSpPr/>
          <p:nvPr/>
        </p:nvSpPr>
        <p:spPr>
          <a:xfrm rot="10800000" flipH="1">
            <a:off x="5128387" y="1822059"/>
            <a:ext cx="4556439" cy="5209110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1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3"/>
          <p:cNvSpPr/>
          <p:nvPr/>
        </p:nvSpPr>
        <p:spPr>
          <a:xfrm rot="10800000">
            <a:off x="8026909" y="2940209"/>
            <a:ext cx="1657917" cy="1668964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3"/>
          <p:cNvSpPr/>
          <p:nvPr/>
        </p:nvSpPr>
        <p:spPr>
          <a:xfrm rot="10800000">
            <a:off x="2580238" y="-2769815"/>
            <a:ext cx="3618179" cy="455349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3"/>
          <p:cNvSpPr/>
          <p:nvPr/>
        </p:nvSpPr>
        <p:spPr>
          <a:xfrm rot="10800000">
            <a:off x="4768883" y="4000975"/>
            <a:ext cx="1429531" cy="1150637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2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4"/>
          <p:cNvSpPr/>
          <p:nvPr/>
        </p:nvSpPr>
        <p:spPr>
          <a:xfrm rot="10800000">
            <a:off x="8026909" y="2940209"/>
            <a:ext cx="1657917" cy="1668964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4"/>
          <p:cNvSpPr/>
          <p:nvPr/>
        </p:nvSpPr>
        <p:spPr>
          <a:xfrm rot="10800000">
            <a:off x="2580238" y="-2769815"/>
            <a:ext cx="3618179" cy="455349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4"/>
          <p:cNvSpPr/>
          <p:nvPr/>
        </p:nvSpPr>
        <p:spPr>
          <a:xfrm rot="10800000">
            <a:off x="-1006045" y="1669659"/>
            <a:ext cx="4556439" cy="5209110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3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5"/>
          <p:cNvSpPr/>
          <p:nvPr/>
        </p:nvSpPr>
        <p:spPr>
          <a:xfrm rot="10800000" flipH="1">
            <a:off x="-727042" y="2778284"/>
            <a:ext cx="1657917" cy="1668964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5"/>
          <p:cNvSpPr/>
          <p:nvPr/>
        </p:nvSpPr>
        <p:spPr>
          <a:xfrm rot="10800000" flipH="1">
            <a:off x="1921170" y="-351950"/>
            <a:ext cx="1429531" cy="1150637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5"/>
          <p:cNvSpPr/>
          <p:nvPr/>
        </p:nvSpPr>
        <p:spPr>
          <a:xfrm rot="1398376">
            <a:off x="4242552" y="2849135"/>
            <a:ext cx="3618141" cy="4553442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andlee"/>
              <a:buNone/>
              <a:defRPr sz="2800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loo 2"/>
              <a:buChar char="●"/>
              <a:defRPr sz="18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○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■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●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○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■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●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○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Baloo 2"/>
              <a:buChar char="■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7" r:id="rId7"/>
    <p:sldLayoutId id="2147483658" r:id="rId8"/>
    <p:sldLayoutId id="2147483661" r:id="rId9"/>
    <p:sldLayoutId id="2147483662" r:id="rId10"/>
    <p:sldLayoutId id="2147483664" r:id="rId11"/>
    <p:sldLayoutId id="2147483665" r:id="rId12"/>
    <p:sldLayoutId id="2147483668" r:id="rId13"/>
    <p:sldLayoutId id="2147483669" r:id="rId14"/>
    <p:sldLayoutId id="2147483670" r:id="rId15"/>
    <p:sldLayoutId id="2147483671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bit.ly/2Tynxth" TargetMode="External"/><Relationship Id="rId7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.xml"/><Relationship Id="rId5" Type="http://schemas.openxmlformats.org/officeDocument/2006/relationships/hyperlink" Target="http://bit.ly/33VAFh3" TargetMode="External"/><Relationship Id="rId4" Type="http://schemas.openxmlformats.org/officeDocument/2006/relationships/hyperlink" Target="http://bit.ly/30B07Gq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worksheets.com/et754080vm" TargetMode="External"/><Relationship Id="rId2" Type="http://schemas.openxmlformats.org/officeDocument/2006/relationships/hyperlink" Target="https://www.liveworksheets.com/ig1288413qk" TargetMode="Externa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liveworksheets.com/gi1270164se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30"/>
          <p:cNvGrpSpPr/>
          <p:nvPr/>
        </p:nvGrpSpPr>
        <p:grpSpPr>
          <a:xfrm>
            <a:off x="6464585" y="-43921"/>
            <a:ext cx="3774524" cy="1979829"/>
            <a:chOff x="6797960" y="203729"/>
            <a:chExt cx="3774524" cy="1979829"/>
          </a:xfrm>
        </p:grpSpPr>
        <p:sp>
          <p:nvSpPr>
            <p:cNvPr id="229" name="Google Shape;229;p30"/>
            <p:cNvSpPr/>
            <p:nvPr/>
          </p:nvSpPr>
          <p:spPr>
            <a:xfrm>
              <a:off x="7296299" y="282183"/>
              <a:ext cx="3276185" cy="1482192"/>
            </a:xfrm>
            <a:custGeom>
              <a:avLst/>
              <a:gdLst/>
              <a:ahLst/>
              <a:cxnLst/>
              <a:rect l="l" t="t" r="r" b="b"/>
              <a:pathLst>
                <a:path w="69989" h="31664" extrusionOk="0">
                  <a:moveTo>
                    <a:pt x="63720" y="0"/>
                  </a:moveTo>
                  <a:cubicBezTo>
                    <a:pt x="56473" y="0"/>
                    <a:pt x="49100" y="1157"/>
                    <a:pt x="42085" y="3413"/>
                  </a:cubicBezTo>
                  <a:cubicBezTo>
                    <a:pt x="33047" y="6338"/>
                    <a:pt x="24591" y="11093"/>
                    <a:pt x="17605" y="17178"/>
                  </a:cubicBezTo>
                  <a:cubicBezTo>
                    <a:pt x="16108" y="18481"/>
                    <a:pt x="14638" y="19881"/>
                    <a:pt x="13211" y="21240"/>
                  </a:cubicBezTo>
                  <a:cubicBezTo>
                    <a:pt x="9205" y="25052"/>
                    <a:pt x="5060" y="28974"/>
                    <a:pt x="0" y="31248"/>
                  </a:cubicBezTo>
                  <a:lnTo>
                    <a:pt x="180" y="31664"/>
                  </a:lnTo>
                  <a:cubicBezTo>
                    <a:pt x="5323" y="29363"/>
                    <a:pt x="9496" y="25398"/>
                    <a:pt x="13529" y="21572"/>
                  </a:cubicBezTo>
                  <a:cubicBezTo>
                    <a:pt x="14943" y="20228"/>
                    <a:pt x="16427" y="18828"/>
                    <a:pt x="17910" y="17525"/>
                  </a:cubicBezTo>
                  <a:cubicBezTo>
                    <a:pt x="30400" y="6625"/>
                    <a:pt x="47167" y="463"/>
                    <a:pt x="63772" y="463"/>
                  </a:cubicBezTo>
                  <a:cubicBezTo>
                    <a:pt x="65836" y="463"/>
                    <a:pt x="67897" y="559"/>
                    <a:pt x="69947" y="752"/>
                  </a:cubicBezTo>
                  <a:lnTo>
                    <a:pt x="69989" y="294"/>
                  </a:lnTo>
                  <a:cubicBezTo>
                    <a:pt x="67918" y="98"/>
                    <a:pt x="65824" y="0"/>
                    <a:pt x="6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0"/>
            <p:cNvSpPr/>
            <p:nvPr/>
          </p:nvSpPr>
          <p:spPr>
            <a:xfrm>
              <a:off x="6797960" y="1254052"/>
              <a:ext cx="1174557" cy="929506"/>
            </a:xfrm>
            <a:custGeom>
              <a:avLst/>
              <a:gdLst/>
              <a:ahLst/>
              <a:cxnLst/>
              <a:rect l="l" t="t" r="r" b="b"/>
              <a:pathLst>
                <a:path w="25092" h="19857" extrusionOk="0">
                  <a:moveTo>
                    <a:pt x="24242" y="0"/>
                  </a:moveTo>
                  <a:cubicBezTo>
                    <a:pt x="23656" y="0"/>
                    <a:pt x="22776" y="419"/>
                    <a:pt x="21888" y="824"/>
                  </a:cubicBezTo>
                  <a:cubicBezTo>
                    <a:pt x="17744" y="2695"/>
                    <a:pt x="13848" y="5274"/>
                    <a:pt x="10369" y="8185"/>
                  </a:cubicBezTo>
                  <a:cubicBezTo>
                    <a:pt x="6363" y="11539"/>
                    <a:pt x="2870" y="15476"/>
                    <a:pt x="0" y="19856"/>
                  </a:cubicBezTo>
                  <a:cubicBezTo>
                    <a:pt x="416" y="19219"/>
                    <a:pt x="5088" y="18595"/>
                    <a:pt x="6030" y="18235"/>
                  </a:cubicBezTo>
                  <a:cubicBezTo>
                    <a:pt x="7985" y="17500"/>
                    <a:pt x="9870" y="16599"/>
                    <a:pt x="11658" y="15532"/>
                  </a:cubicBezTo>
                  <a:cubicBezTo>
                    <a:pt x="15359" y="13314"/>
                    <a:pt x="18617" y="10444"/>
                    <a:pt x="21292" y="7076"/>
                  </a:cubicBezTo>
                  <a:cubicBezTo>
                    <a:pt x="22429" y="5634"/>
                    <a:pt x="24508" y="3347"/>
                    <a:pt x="24869" y="1517"/>
                  </a:cubicBezTo>
                  <a:cubicBezTo>
                    <a:pt x="25092" y="381"/>
                    <a:pt x="24800" y="0"/>
                    <a:pt x="242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0"/>
            <p:cNvSpPr/>
            <p:nvPr/>
          </p:nvSpPr>
          <p:spPr>
            <a:xfrm>
              <a:off x="7140562" y="781271"/>
              <a:ext cx="1312084" cy="320134"/>
            </a:xfrm>
            <a:custGeom>
              <a:avLst/>
              <a:gdLst/>
              <a:ahLst/>
              <a:cxnLst/>
              <a:rect l="l" t="t" r="r" b="b"/>
              <a:pathLst>
                <a:path w="28030" h="6839" extrusionOk="0">
                  <a:moveTo>
                    <a:pt x="24086" y="0"/>
                  </a:moveTo>
                  <a:cubicBezTo>
                    <a:pt x="20429" y="0"/>
                    <a:pt x="15390" y="1182"/>
                    <a:pt x="13945" y="1567"/>
                  </a:cubicBezTo>
                  <a:cubicBezTo>
                    <a:pt x="9135" y="2815"/>
                    <a:pt x="4547" y="4825"/>
                    <a:pt x="0" y="6835"/>
                  </a:cubicBezTo>
                  <a:cubicBezTo>
                    <a:pt x="665" y="6837"/>
                    <a:pt x="1330" y="6838"/>
                    <a:pt x="1995" y="6838"/>
                  </a:cubicBezTo>
                  <a:cubicBezTo>
                    <a:pt x="6395" y="6838"/>
                    <a:pt x="10804" y="6759"/>
                    <a:pt x="15151" y="6072"/>
                  </a:cubicBezTo>
                  <a:cubicBezTo>
                    <a:pt x="19421" y="5407"/>
                    <a:pt x="24633" y="4201"/>
                    <a:pt x="28029" y="1373"/>
                  </a:cubicBezTo>
                  <a:cubicBezTo>
                    <a:pt x="27662" y="351"/>
                    <a:pt x="26079" y="0"/>
                    <a:pt x="240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0"/>
            <p:cNvSpPr/>
            <p:nvPr/>
          </p:nvSpPr>
          <p:spPr>
            <a:xfrm>
              <a:off x="7614888" y="203729"/>
              <a:ext cx="1593693" cy="341245"/>
            </a:xfrm>
            <a:custGeom>
              <a:avLst/>
              <a:gdLst/>
              <a:ahLst/>
              <a:cxnLst/>
              <a:rect l="l" t="t" r="r" b="b"/>
              <a:pathLst>
                <a:path w="34046" h="7290" extrusionOk="0">
                  <a:moveTo>
                    <a:pt x="7742" y="1"/>
                  </a:moveTo>
                  <a:cubicBezTo>
                    <a:pt x="5160" y="1"/>
                    <a:pt x="2576" y="131"/>
                    <a:pt x="0" y="390"/>
                  </a:cubicBezTo>
                  <a:cubicBezTo>
                    <a:pt x="5268" y="2455"/>
                    <a:pt x="10549" y="4521"/>
                    <a:pt x="16039" y="5810"/>
                  </a:cubicBezTo>
                  <a:cubicBezTo>
                    <a:pt x="18451" y="6378"/>
                    <a:pt x="20890" y="6753"/>
                    <a:pt x="23358" y="6947"/>
                  </a:cubicBezTo>
                  <a:cubicBezTo>
                    <a:pt x="24374" y="7019"/>
                    <a:pt x="26411" y="7289"/>
                    <a:pt x="28231" y="7289"/>
                  </a:cubicBezTo>
                  <a:cubicBezTo>
                    <a:pt x="29565" y="7289"/>
                    <a:pt x="30782" y="7144"/>
                    <a:pt x="31398" y="6669"/>
                  </a:cubicBezTo>
                  <a:cubicBezTo>
                    <a:pt x="34045" y="4618"/>
                    <a:pt x="23122" y="1540"/>
                    <a:pt x="21486" y="1249"/>
                  </a:cubicBezTo>
                  <a:cubicBezTo>
                    <a:pt x="16948" y="415"/>
                    <a:pt x="12347" y="1"/>
                    <a:pt x="77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0"/>
            <p:cNvSpPr/>
            <p:nvPr/>
          </p:nvSpPr>
          <p:spPr>
            <a:xfrm>
              <a:off x="8758830" y="342006"/>
              <a:ext cx="944813" cy="1318544"/>
            </a:xfrm>
            <a:custGeom>
              <a:avLst/>
              <a:gdLst/>
              <a:ahLst/>
              <a:cxnLst/>
              <a:rect l="l" t="t" r="r" b="b"/>
              <a:pathLst>
                <a:path w="20184" h="28168" extrusionOk="0">
                  <a:moveTo>
                    <a:pt x="19477" y="0"/>
                  </a:moveTo>
                  <a:lnTo>
                    <a:pt x="19477" y="0"/>
                  </a:lnTo>
                  <a:cubicBezTo>
                    <a:pt x="14611" y="2149"/>
                    <a:pt x="10522" y="8110"/>
                    <a:pt x="7791" y="12490"/>
                  </a:cubicBezTo>
                  <a:cubicBezTo>
                    <a:pt x="4701" y="17437"/>
                    <a:pt x="2345" y="22813"/>
                    <a:pt x="3" y="28162"/>
                  </a:cubicBezTo>
                  <a:lnTo>
                    <a:pt x="3" y="28162"/>
                  </a:lnTo>
                  <a:cubicBezTo>
                    <a:pt x="307" y="27483"/>
                    <a:pt x="2983" y="26461"/>
                    <a:pt x="3674" y="25978"/>
                  </a:cubicBezTo>
                  <a:cubicBezTo>
                    <a:pt x="4908" y="25146"/>
                    <a:pt x="6086" y="24231"/>
                    <a:pt x="7209" y="23247"/>
                  </a:cubicBezTo>
                  <a:cubicBezTo>
                    <a:pt x="9496" y="21251"/>
                    <a:pt x="11534" y="18977"/>
                    <a:pt x="13267" y="16482"/>
                  </a:cubicBezTo>
                  <a:cubicBezTo>
                    <a:pt x="14986" y="14042"/>
                    <a:pt x="16399" y="11395"/>
                    <a:pt x="17508" y="8622"/>
                  </a:cubicBezTo>
                  <a:cubicBezTo>
                    <a:pt x="18382" y="6391"/>
                    <a:pt x="20184" y="2288"/>
                    <a:pt x="19477" y="0"/>
                  </a:cubicBezTo>
                  <a:close/>
                  <a:moveTo>
                    <a:pt x="3" y="28162"/>
                  </a:moveTo>
                  <a:cubicBezTo>
                    <a:pt x="3" y="28164"/>
                    <a:pt x="2" y="28166"/>
                    <a:pt x="1" y="28168"/>
                  </a:cubicBezTo>
                  <a:cubicBezTo>
                    <a:pt x="2" y="28166"/>
                    <a:pt x="3" y="28164"/>
                    <a:pt x="3" y="281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0"/>
            <p:cNvSpPr/>
            <p:nvPr/>
          </p:nvSpPr>
          <p:spPr>
            <a:xfrm>
              <a:off x="8145666" y="688915"/>
              <a:ext cx="601696" cy="1218886"/>
            </a:xfrm>
            <a:custGeom>
              <a:avLst/>
              <a:gdLst/>
              <a:ahLst/>
              <a:cxnLst/>
              <a:rect l="l" t="t" r="r" b="b"/>
              <a:pathLst>
                <a:path w="12854" h="26039" extrusionOk="0">
                  <a:moveTo>
                    <a:pt x="12263" y="0"/>
                  </a:moveTo>
                  <a:cubicBezTo>
                    <a:pt x="11009" y="0"/>
                    <a:pt x="8007" y="3504"/>
                    <a:pt x="7472" y="4178"/>
                  </a:cubicBezTo>
                  <a:cubicBezTo>
                    <a:pt x="5712" y="6451"/>
                    <a:pt x="4270" y="8946"/>
                    <a:pt x="3216" y="11622"/>
                  </a:cubicBezTo>
                  <a:cubicBezTo>
                    <a:pt x="1373" y="16210"/>
                    <a:pt x="499" y="21131"/>
                    <a:pt x="0" y="26038"/>
                  </a:cubicBezTo>
                  <a:cubicBezTo>
                    <a:pt x="6626" y="19163"/>
                    <a:pt x="12268" y="10638"/>
                    <a:pt x="12809" y="1087"/>
                  </a:cubicBezTo>
                  <a:cubicBezTo>
                    <a:pt x="12853" y="308"/>
                    <a:pt x="12635" y="0"/>
                    <a:pt x="122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" name="Google Shape;235;p30"/>
          <p:cNvGrpSpPr/>
          <p:nvPr/>
        </p:nvGrpSpPr>
        <p:grpSpPr>
          <a:xfrm>
            <a:off x="-1304902" y="1221490"/>
            <a:ext cx="3393304" cy="1796989"/>
            <a:chOff x="-1085827" y="927365"/>
            <a:chExt cx="3393304" cy="1796989"/>
          </a:xfrm>
        </p:grpSpPr>
        <p:sp>
          <p:nvSpPr>
            <p:cNvPr id="236" name="Google Shape;236;p30"/>
            <p:cNvSpPr/>
            <p:nvPr/>
          </p:nvSpPr>
          <p:spPr>
            <a:xfrm>
              <a:off x="1640153" y="2041303"/>
              <a:ext cx="667323" cy="530732"/>
            </a:xfrm>
            <a:custGeom>
              <a:avLst/>
              <a:gdLst/>
              <a:ahLst/>
              <a:cxnLst/>
              <a:rect l="l" t="t" r="r" b="b"/>
              <a:pathLst>
                <a:path w="14256" h="11338" extrusionOk="0">
                  <a:moveTo>
                    <a:pt x="1603" y="911"/>
                  </a:moveTo>
                  <a:cubicBezTo>
                    <a:pt x="6724" y="2124"/>
                    <a:pt x="11045" y="5533"/>
                    <a:pt x="13436" y="10223"/>
                  </a:cubicBezTo>
                  <a:lnTo>
                    <a:pt x="13436" y="10223"/>
                  </a:lnTo>
                  <a:cubicBezTo>
                    <a:pt x="8967" y="7650"/>
                    <a:pt x="3720" y="5802"/>
                    <a:pt x="916" y="1316"/>
                  </a:cubicBezTo>
                  <a:lnTo>
                    <a:pt x="916" y="1316"/>
                  </a:lnTo>
                  <a:cubicBezTo>
                    <a:pt x="3180" y="2506"/>
                    <a:pt x="5235" y="4056"/>
                    <a:pt x="7012" y="5908"/>
                  </a:cubicBezTo>
                  <a:cubicBezTo>
                    <a:pt x="7028" y="5924"/>
                    <a:pt x="7045" y="5931"/>
                    <a:pt x="7062" y="5931"/>
                  </a:cubicBezTo>
                  <a:cubicBezTo>
                    <a:pt x="7210" y="5931"/>
                    <a:pt x="7383" y="5405"/>
                    <a:pt x="7234" y="5256"/>
                  </a:cubicBezTo>
                  <a:cubicBezTo>
                    <a:pt x="5583" y="3536"/>
                    <a:pt x="3685" y="2072"/>
                    <a:pt x="1603" y="911"/>
                  </a:cubicBezTo>
                  <a:close/>
                  <a:moveTo>
                    <a:pt x="685" y="1"/>
                  </a:moveTo>
                  <a:cubicBezTo>
                    <a:pt x="578" y="1"/>
                    <a:pt x="493" y="151"/>
                    <a:pt x="457" y="312"/>
                  </a:cubicBezTo>
                  <a:lnTo>
                    <a:pt x="457" y="312"/>
                  </a:lnTo>
                  <a:cubicBezTo>
                    <a:pt x="396" y="283"/>
                    <a:pt x="336" y="253"/>
                    <a:pt x="275" y="224"/>
                  </a:cubicBezTo>
                  <a:cubicBezTo>
                    <a:pt x="260" y="217"/>
                    <a:pt x="246" y="214"/>
                    <a:pt x="233" y="214"/>
                  </a:cubicBezTo>
                  <a:cubicBezTo>
                    <a:pt x="58" y="214"/>
                    <a:pt x="1" y="759"/>
                    <a:pt x="39" y="862"/>
                  </a:cubicBezTo>
                  <a:cubicBezTo>
                    <a:pt x="2812" y="6421"/>
                    <a:pt x="8967" y="8292"/>
                    <a:pt x="13943" y="11314"/>
                  </a:cubicBezTo>
                  <a:cubicBezTo>
                    <a:pt x="13968" y="11330"/>
                    <a:pt x="13992" y="11338"/>
                    <a:pt x="14014" y="11338"/>
                  </a:cubicBezTo>
                  <a:cubicBezTo>
                    <a:pt x="14195" y="11338"/>
                    <a:pt x="14256" y="10829"/>
                    <a:pt x="14206" y="10718"/>
                  </a:cubicBezTo>
                  <a:cubicBezTo>
                    <a:pt x="11794" y="5090"/>
                    <a:pt x="6721" y="1070"/>
                    <a:pt x="705" y="3"/>
                  </a:cubicBezTo>
                  <a:cubicBezTo>
                    <a:pt x="698" y="1"/>
                    <a:pt x="691" y="1"/>
                    <a:pt x="6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0"/>
            <p:cNvSpPr/>
            <p:nvPr/>
          </p:nvSpPr>
          <p:spPr>
            <a:xfrm>
              <a:off x="1638983" y="1763579"/>
              <a:ext cx="393391" cy="313159"/>
            </a:xfrm>
            <a:custGeom>
              <a:avLst/>
              <a:gdLst/>
              <a:ahLst/>
              <a:cxnLst/>
              <a:rect l="l" t="t" r="r" b="b"/>
              <a:pathLst>
                <a:path w="8404" h="6690" extrusionOk="0">
                  <a:moveTo>
                    <a:pt x="7516" y="771"/>
                  </a:moveTo>
                  <a:cubicBezTo>
                    <a:pt x="5923" y="3064"/>
                    <a:pt x="3563" y="5032"/>
                    <a:pt x="875" y="5846"/>
                  </a:cubicBezTo>
                  <a:lnTo>
                    <a:pt x="875" y="5846"/>
                  </a:lnTo>
                  <a:cubicBezTo>
                    <a:pt x="1056" y="3841"/>
                    <a:pt x="1631" y="1930"/>
                    <a:pt x="3863" y="1375"/>
                  </a:cubicBezTo>
                  <a:cubicBezTo>
                    <a:pt x="5039" y="1075"/>
                    <a:pt x="6299" y="952"/>
                    <a:pt x="7516" y="771"/>
                  </a:cubicBezTo>
                  <a:close/>
                  <a:moveTo>
                    <a:pt x="8153" y="0"/>
                  </a:moveTo>
                  <a:cubicBezTo>
                    <a:pt x="8142" y="0"/>
                    <a:pt x="8130" y="1"/>
                    <a:pt x="8118" y="3"/>
                  </a:cubicBezTo>
                  <a:cubicBezTo>
                    <a:pt x="6191" y="308"/>
                    <a:pt x="3544" y="238"/>
                    <a:pt x="2005" y="1611"/>
                  </a:cubicBezTo>
                  <a:cubicBezTo>
                    <a:pt x="753" y="2723"/>
                    <a:pt x="514" y="4388"/>
                    <a:pt x="397" y="5978"/>
                  </a:cubicBezTo>
                  <a:lnTo>
                    <a:pt x="397" y="5978"/>
                  </a:lnTo>
                  <a:cubicBezTo>
                    <a:pt x="379" y="5982"/>
                    <a:pt x="360" y="5987"/>
                    <a:pt x="342" y="5991"/>
                  </a:cubicBezTo>
                  <a:cubicBezTo>
                    <a:pt x="64" y="6057"/>
                    <a:pt x="1" y="6689"/>
                    <a:pt x="259" y="6689"/>
                  </a:cubicBezTo>
                  <a:cubicBezTo>
                    <a:pt x="272" y="6689"/>
                    <a:pt x="286" y="6687"/>
                    <a:pt x="300" y="6684"/>
                  </a:cubicBezTo>
                  <a:cubicBezTo>
                    <a:pt x="354" y="6671"/>
                    <a:pt x="408" y="6658"/>
                    <a:pt x="461" y="6644"/>
                  </a:cubicBezTo>
                  <a:lnTo>
                    <a:pt x="461" y="6644"/>
                  </a:lnTo>
                  <a:cubicBezTo>
                    <a:pt x="483" y="6657"/>
                    <a:pt x="507" y="6662"/>
                    <a:pt x="532" y="6662"/>
                  </a:cubicBezTo>
                  <a:cubicBezTo>
                    <a:pt x="591" y="6662"/>
                    <a:pt x="657" y="6631"/>
                    <a:pt x="713" y="6577"/>
                  </a:cubicBezTo>
                  <a:lnTo>
                    <a:pt x="713" y="6577"/>
                  </a:lnTo>
                  <a:cubicBezTo>
                    <a:pt x="3863" y="5688"/>
                    <a:pt x="6556" y="3308"/>
                    <a:pt x="8257" y="571"/>
                  </a:cubicBezTo>
                  <a:cubicBezTo>
                    <a:pt x="8337" y="438"/>
                    <a:pt x="8403" y="0"/>
                    <a:pt x="81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0"/>
            <p:cNvSpPr/>
            <p:nvPr/>
          </p:nvSpPr>
          <p:spPr>
            <a:xfrm>
              <a:off x="1178419" y="1874097"/>
              <a:ext cx="399008" cy="850257"/>
            </a:xfrm>
            <a:custGeom>
              <a:avLst/>
              <a:gdLst/>
              <a:ahLst/>
              <a:cxnLst/>
              <a:rect l="l" t="t" r="r" b="b"/>
              <a:pathLst>
                <a:path w="8524" h="18164" extrusionOk="0">
                  <a:moveTo>
                    <a:pt x="1697" y="1483"/>
                  </a:moveTo>
                  <a:cubicBezTo>
                    <a:pt x="3308" y="3226"/>
                    <a:pt x="4699" y="5173"/>
                    <a:pt x="5592" y="7401"/>
                  </a:cubicBezTo>
                  <a:cubicBezTo>
                    <a:pt x="6133" y="8745"/>
                    <a:pt x="6480" y="10173"/>
                    <a:pt x="6604" y="11628"/>
                  </a:cubicBezTo>
                  <a:cubicBezTo>
                    <a:pt x="6646" y="12252"/>
                    <a:pt x="6577" y="16854"/>
                    <a:pt x="5745" y="16951"/>
                  </a:cubicBezTo>
                  <a:cubicBezTo>
                    <a:pt x="5720" y="16954"/>
                    <a:pt x="5696" y="16956"/>
                    <a:pt x="5672" y="16956"/>
                  </a:cubicBezTo>
                  <a:cubicBezTo>
                    <a:pt x="5014" y="16956"/>
                    <a:pt x="4683" y="15882"/>
                    <a:pt x="4442" y="15440"/>
                  </a:cubicBezTo>
                  <a:cubicBezTo>
                    <a:pt x="2876" y="12668"/>
                    <a:pt x="921" y="9965"/>
                    <a:pt x="921" y="6707"/>
                  </a:cubicBezTo>
                  <a:cubicBezTo>
                    <a:pt x="921" y="4915"/>
                    <a:pt x="1558" y="3236"/>
                    <a:pt x="1697" y="1483"/>
                  </a:cubicBezTo>
                  <a:close/>
                  <a:moveTo>
                    <a:pt x="1637" y="1"/>
                  </a:moveTo>
                  <a:cubicBezTo>
                    <a:pt x="1581" y="1"/>
                    <a:pt x="1494" y="189"/>
                    <a:pt x="1449" y="352"/>
                  </a:cubicBezTo>
                  <a:lnTo>
                    <a:pt x="1449" y="352"/>
                  </a:lnTo>
                  <a:cubicBezTo>
                    <a:pt x="1384" y="285"/>
                    <a:pt x="1319" y="217"/>
                    <a:pt x="1254" y="151"/>
                  </a:cubicBezTo>
                  <a:cubicBezTo>
                    <a:pt x="1247" y="144"/>
                    <a:pt x="1239" y="140"/>
                    <a:pt x="1230" y="140"/>
                  </a:cubicBezTo>
                  <a:cubicBezTo>
                    <a:pt x="1124" y="140"/>
                    <a:pt x="930" y="674"/>
                    <a:pt x="1046" y="802"/>
                  </a:cubicBezTo>
                  <a:cubicBezTo>
                    <a:pt x="1186" y="945"/>
                    <a:pt x="1326" y="1089"/>
                    <a:pt x="1463" y="1235"/>
                  </a:cubicBezTo>
                  <a:lnTo>
                    <a:pt x="1463" y="1235"/>
                  </a:lnTo>
                  <a:cubicBezTo>
                    <a:pt x="1504" y="3964"/>
                    <a:pt x="0" y="6342"/>
                    <a:pt x="769" y="9147"/>
                  </a:cubicBezTo>
                  <a:cubicBezTo>
                    <a:pt x="1628" y="12335"/>
                    <a:pt x="3777" y="15288"/>
                    <a:pt x="5371" y="18143"/>
                  </a:cubicBezTo>
                  <a:cubicBezTo>
                    <a:pt x="5380" y="18157"/>
                    <a:pt x="5390" y="18163"/>
                    <a:pt x="5401" y="18163"/>
                  </a:cubicBezTo>
                  <a:cubicBezTo>
                    <a:pt x="5456" y="18163"/>
                    <a:pt x="5525" y="18016"/>
                    <a:pt x="5537" y="18005"/>
                  </a:cubicBezTo>
                  <a:cubicBezTo>
                    <a:pt x="8524" y="11857"/>
                    <a:pt x="6101" y="5373"/>
                    <a:pt x="1720" y="641"/>
                  </a:cubicBezTo>
                  <a:lnTo>
                    <a:pt x="1720" y="641"/>
                  </a:lnTo>
                  <a:cubicBezTo>
                    <a:pt x="1715" y="460"/>
                    <a:pt x="1704" y="278"/>
                    <a:pt x="1683" y="95"/>
                  </a:cubicBezTo>
                  <a:cubicBezTo>
                    <a:pt x="1675" y="28"/>
                    <a:pt x="1658" y="1"/>
                    <a:pt x="16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0"/>
            <p:cNvSpPr/>
            <p:nvPr/>
          </p:nvSpPr>
          <p:spPr>
            <a:xfrm>
              <a:off x="1224995" y="1859446"/>
              <a:ext cx="125544" cy="461500"/>
            </a:xfrm>
            <a:custGeom>
              <a:avLst/>
              <a:gdLst/>
              <a:ahLst/>
              <a:cxnLst/>
              <a:rect l="l" t="t" r="r" b="b"/>
              <a:pathLst>
                <a:path w="2682" h="9859" extrusionOk="0">
                  <a:moveTo>
                    <a:pt x="291" y="1"/>
                  </a:moveTo>
                  <a:cubicBezTo>
                    <a:pt x="230" y="1"/>
                    <a:pt x="1" y="515"/>
                    <a:pt x="92" y="672"/>
                  </a:cubicBezTo>
                  <a:cubicBezTo>
                    <a:pt x="1825" y="3402"/>
                    <a:pt x="2158" y="6605"/>
                    <a:pt x="2421" y="9765"/>
                  </a:cubicBezTo>
                  <a:cubicBezTo>
                    <a:pt x="2427" y="9831"/>
                    <a:pt x="2440" y="9859"/>
                    <a:pt x="2459" y="9859"/>
                  </a:cubicBezTo>
                  <a:cubicBezTo>
                    <a:pt x="2533" y="9859"/>
                    <a:pt x="2682" y="9419"/>
                    <a:pt x="2671" y="9308"/>
                  </a:cubicBezTo>
                  <a:cubicBezTo>
                    <a:pt x="2407" y="6092"/>
                    <a:pt x="2075" y="2806"/>
                    <a:pt x="300" y="6"/>
                  </a:cubicBezTo>
                  <a:cubicBezTo>
                    <a:pt x="298" y="2"/>
                    <a:pt x="295" y="1"/>
                    <a:pt x="2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0"/>
            <p:cNvSpPr/>
            <p:nvPr/>
          </p:nvSpPr>
          <p:spPr>
            <a:xfrm>
              <a:off x="898589" y="1543853"/>
              <a:ext cx="978329" cy="243646"/>
            </a:xfrm>
            <a:custGeom>
              <a:avLst/>
              <a:gdLst/>
              <a:ahLst/>
              <a:cxnLst/>
              <a:rect l="l" t="t" r="r" b="b"/>
              <a:pathLst>
                <a:path w="20900" h="5205" extrusionOk="0">
                  <a:moveTo>
                    <a:pt x="6191" y="711"/>
                  </a:moveTo>
                  <a:cubicBezTo>
                    <a:pt x="7201" y="711"/>
                    <a:pt x="8213" y="885"/>
                    <a:pt x="9200" y="1079"/>
                  </a:cubicBezTo>
                  <a:cubicBezTo>
                    <a:pt x="12508" y="1723"/>
                    <a:pt x="15816" y="2464"/>
                    <a:pt x="19114" y="3169"/>
                  </a:cubicBezTo>
                  <a:lnTo>
                    <a:pt x="19114" y="3169"/>
                  </a:lnTo>
                  <a:cubicBezTo>
                    <a:pt x="16821" y="3798"/>
                    <a:pt x="14548" y="4445"/>
                    <a:pt x="12204" y="4445"/>
                  </a:cubicBezTo>
                  <a:cubicBezTo>
                    <a:pt x="11478" y="4445"/>
                    <a:pt x="10746" y="4383"/>
                    <a:pt x="10004" y="4239"/>
                  </a:cubicBezTo>
                  <a:cubicBezTo>
                    <a:pt x="7316" y="3709"/>
                    <a:pt x="4685" y="2899"/>
                    <a:pt x="2160" y="1836"/>
                  </a:cubicBezTo>
                  <a:lnTo>
                    <a:pt x="2160" y="1836"/>
                  </a:lnTo>
                  <a:cubicBezTo>
                    <a:pt x="2841" y="1540"/>
                    <a:pt x="3502" y="1190"/>
                    <a:pt x="4251" y="968"/>
                  </a:cubicBezTo>
                  <a:cubicBezTo>
                    <a:pt x="4892" y="783"/>
                    <a:pt x="5541" y="711"/>
                    <a:pt x="6191" y="711"/>
                  </a:cubicBezTo>
                  <a:close/>
                  <a:moveTo>
                    <a:pt x="6257" y="1"/>
                  </a:moveTo>
                  <a:cubicBezTo>
                    <a:pt x="5713" y="1"/>
                    <a:pt x="5171" y="51"/>
                    <a:pt x="4640" y="178"/>
                  </a:cubicBezTo>
                  <a:cubicBezTo>
                    <a:pt x="3459" y="459"/>
                    <a:pt x="2465" y="1130"/>
                    <a:pt x="1333" y="1476"/>
                  </a:cubicBezTo>
                  <a:lnTo>
                    <a:pt x="1333" y="1476"/>
                  </a:lnTo>
                  <a:cubicBezTo>
                    <a:pt x="1103" y="1374"/>
                    <a:pt x="875" y="1269"/>
                    <a:pt x="647" y="1162"/>
                  </a:cubicBezTo>
                  <a:cubicBezTo>
                    <a:pt x="634" y="1156"/>
                    <a:pt x="622" y="1153"/>
                    <a:pt x="609" y="1153"/>
                  </a:cubicBezTo>
                  <a:cubicBezTo>
                    <a:pt x="479" y="1153"/>
                    <a:pt x="357" y="1459"/>
                    <a:pt x="379" y="1672"/>
                  </a:cubicBezTo>
                  <a:lnTo>
                    <a:pt x="379" y="1672"/>
                  </a:lnTo>
                  <a:cubicBezTo>
                    <a:pt x="366" y="1673"/>
                    <a:pt x="354" y="1674"/>
                    <a:pt x="342" y="1675"/>
                  </a:cubicBezTo>
                  <a:cubicBezTo>
                    <a:pt x="125" y="1702"/>
                    <a:pt x="1" y="2369"/>
                    <a:pt x="257" y="2369"/>
                  </a:cubicBezTo>
                  <a:cubicBezTo>
                    <a:pt x="262" y="2369"/>
                    <a:pt x="268" y="2369"/>
                    <a:pt x="273" y="2368"/>
                  </a:cubicBezTo>
                  <a:cubicBezTo>
                    <a:pt x="604" y="2340"/>
                    <a:pt x="916" y="2276"/>
                    <a:pt x="1216" y="2188"/>
                  </a:cubicBezTo>
                  <a:lnTo>
                    <a:pt x="1216" y="2188"/>
                  </a:lnTo>
                  <a:cubicBezTo>
                    <a:pt x="4242" y="3528"/>
                    <a:pt x="7428" y="4585"/>
                    <a:pt x="10697" y="5085"/>
                  </a:cubicBezTo>
                  <a:cubicBezTo>
                    <a:pt x="11224" y="5168"/>
                    <a:pt x="11750" y="5205"/>
                    <a:pt x="12275" y="5205"/>
                  </a:cubicBezTo>
                  <a:cubicBezTo>
                    <a:pt x="15080" y="5205"/>
                    <a:pt x="17856" y="4152"/>
                    <a:pt x="20553" y="3463"/>
                  </a:cubicBezTo>
                  <a:cubicBezTo>
                    <a:pt x="20747" y="3421"/>
                    <a:pt x="20899" y="2825"/>
                    <a:pt x="20664" y="2770"/>
                  </a:cubicBezTo>
                  <a:cubicBezTo>
                    <a:pt x="16685" y="1924"/>
                    <a:pt x="12707" y="940"/>
                    <a:pt x="8701" y="247"/>
                  </a:cubicBezTo>
                  <a:cubicBezTo>
                    <a:pt x="7901" y="114"/>
                    <a:pt x="7077" y="1"/>
                    <a:pt x="62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0"/>
            <p:cNvSpPr/>
            <p:nvPr/>
          </p:nvSpPr>
          <p:spPr>
            <a:xfrm>
              <a:off x="892223" y="1600072"/>
              <a:ext cx="542153" cy="81637"/>
            </a:xfrm>
            <a:custGeom>
              <a:avLst/>
              <a:gdLst/>
              <a:ahLst/>
              <a:cxnLst/>
              <a:rect l="l" t="t" r="r" b="b"/>
              <a:pathLst>
                <a:path w="11582" h="1744" extrusionOk="0">
                  <a:moveTo>
                    <a:pt x="362" y="1"/>
                  </a:moveTo>
                  <a:cubicBezTo>
                    <a:pt x="150" y="1"/>
                    <a:pt x="0" y="642"/>
                    <a:pt x="229" y="696"/>
                  </a:cubicBezTo>
                  <a:cubicBezTo>
                    <a:pt x="3268" y="1397"/>
                    <a:pt x="6376" y="1743"/>
                    <a:pt x="9486" y="1743"/>
                  </a:cubicBezTo>
                  <a:cubicBezTo>
                    <a:pt x="10065" y="1743"/>
                    <a:pt x="10643" y="1732"/>
                    <a:pt x="11221" y="1708"/>
                  </a:cubicBezTo>
                  <a:cubicBezTo>
                    <a:pt x="11471" y="1694"/>
                    <a:pt x="11582" y="1015"/>
                    <a:pt x="11374" y="1015"/>
                  </a:cubicBezTo>
                  <a:cubicBezTo>
                    <a:pt x="10796" y="1038"/>
                    <a:pt x="10217" y="1050"/>
                    <a:pt x="9639" y="1050"/>
                  </a:cubicBezTo>
                  <a:cubicBezTo>
                    <a:pt x="6528" y="1050"/>
                    <a:pt x="3420" y="704"/>
                    <a:pt x="381" y="3"/>
                  </a:cubicBezTo>
                  <a:cubicBezTo>
                    <a:pt x="375" y="1"/>
                    <a:pt x="368" y="1"/>
                    <a:pt x="3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0"/>
            <p:cNvSpPr/>
            <p:nvPr/>
          </p:nvSpPr>
          <p:spPr>
            <a:xfrm>
              <a:off x="-1085827" y="1164177"/>
              <a:ext cx="2764833" cy="894773"/>
            </a:xfrm>
            <a:custGeom>
              <a:avLst/>
              <a:gdLst/>
              <a:ahLst/>
              <a:cxnLst/>
              <a:rect l="l" t="t" r="r" b="b"/>
              <a:pathLst>
                <a:path w="59065" h="19115" extrusionOk="0">
                  <a:moveTo>
                    <a:pt x="5289" y="0"/>
                  </a:moveTo>
                  <a:cubicBezTo>
                    <a:pt x="3658" y="0"/>
                    <a:pt x="2027" y="34"/>
                    <a:pt x="401" y="69"/>
                  </a:cubicBezTo>
                  <a:cubicBezTo>
                    <a:pt x="72" y="69"/>
                    <a:pt x="1" y="762"/>
                    <a:pt x="363" y="762"/>
                  </a:cubicBezTo>
                  <a:cubicBezTo>
                    <a:pt x="366" y="762"/>
                    <a:pt x="370" y="762"/>
                    <a:pt x="374" y="762"/>
                  </a:cubicBezTo>
                  <a:cubicBezTo>
                    <a:pt x="1869" y="729"/>
                    <a:pt x="3364" y="701"/>
                    <a:pt x="4857" y="701"/>
                  </a:cubicBezTo>
                  <a:cubicBezTo>
                    <a:pt x="9062" y="701"/>
                    <a:pt x="13245" y="923"/>
                    <a:pt x="17368" y="1885"/>
                  </a:cubicBezTo>
                  <a:cubicBezTo>
                    <a:pt x="22650" y="3104"/>
                    <a:pt x="27917" y="4588"/>
                    <a:pt x="33101" y="6112"/>
                  </a:cubicBezTo>
                  <a:cubicBezTo>
                    <a:pt x="38078" y="7568"/>
                    <a:pt x="44163" y="10049"/>
                    <a:pt x="47837" y="13834"/>
                  </a:cubicBezTo>
                  <a:cubicBezTo>
                    <a:pt x="50942" y="17036"/>
                    <a:pt x="54047" y="19115"/>
                    <a:pt x="58676" y="19115"/>
                  </a:cubicBezTo>
                  <a:cubicBezTo>
                    <a:pt x="58995" y="19115"/>
                    <a:pt x="59065" y="18422"/>
                    <a:pt x="58690" y="18422"/>
                  </a:cubicBezTo>
                  <a:lnTo>
                    <a:pt x="58704" y="18408"/>
                  </a:lnTo>
                  <a:cubicBezTo>
                    <a:pt x="55863" y="18408"/>
                    <a:pt x="53104" y="17618"/>
                    <a:pt x="50831" y="15871"/>
                  </a:cubicBezTo>
                  <a:cubicBezTo>
                    <a:pt x="48876" y="14374"/>
                    <a:pt x="47545" y="12364"/>
                    <a:pt x="45452" y="11020"/>
                  </a:cubicBezTo>
                  <a:cubicBezTo>
                    <a:pt x="41238" y="8303"/>
                    <a:pt x="36525" y="6320"/>
                    <a:pt x="31715" y="4990"/>
                  </a:cubicBezTo>
                  <a:cubicBezTo>
                    <a:pt x="26572" y="3576"/>
                    <a:pt x="21416" y="1954"/>
                    <a:pt x="16190" y="900"/>
                  </a:cubicBezTo>
                  <a:cubicBezTo>
                    <a:pt x="12596" y="172"/>
                    <a:pt x="8942" y="0"/>
                    <a:pt x="52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0"/>
            <p:cNvSpPr/>
            <p:nvPr/>
          </p:nvSpPr>
          <p:spPr>
            <a:xfrm>
              <a:off x="430302" y="1419947"/>
              <a:ext cx="671162" cy="794927"/>
            </a:xfrm>
            <a:custGeom>
              <a:avLst/>
              <a:gdLst/>
              <a:ahLst/>
              <a:cxnLst/>
              <a:rect l="l" t="t" r="r" b="b"/>
              <a:pathLst>
                <a:path w="14338" h="16982" extrusionOk="0">
                  <a:moveTo>
                    <a:pt x="1344" y="1589"/>
                  </a:moveTo>
                  <a:lnTo>
                    <a:pt x="1344" y="1589"/>
                  </a:lnTo>
                  <a:cubicBezTo>
                    <a:pt x="4008" y="3433"/>
                    <a:pt x="7021" y="4478"/>
                    <a:pt x="9348" y="6997"/>
                  </a:cubicBezTo>
                  <a:cubicBezTo>
                    <a:pt x="11696" y="9564"/>
                    <a:pt x="13299" y="12731"/>
                    <a:pt x="13957" y="16152"/>
                  </a:cubicBezTo>
                  <a:lnTo>
                    <a:pt x="13957" y="16152"/>
                  </a:lnTo>
                  <a:cubicBezTo>
                    <a:pt x="7694" y="13533"/>
                    <a:pt x="3031" y="8136"/>
                    <a:pt x="1344" y="1589"/>
                  </a:cubicBezTo>
                  <a:close/>
                  <a:moveTo>
                    <a:pt x="302" y="1"/>
                  </a:moveTo>
                  <a:cubicBezTo>
                    <a:pt x="196" y="1"/>
                    <a:pt x="0" y="559"/>
                    <a:pt x="116" y="662"/>
                  </a:cubicBezTo>
                  <a:lnTo>
                    <a:pt x="130" y="662"/>
                  </a:lnTo>
                  <a:cubicBezTo>
                    <a:pt x="382" y="876"/>
                    <a:pt x="639" y="1078"/>
                    <a:pt x="900" y="1271"/>
                  </a:cubicBezTo>
                  <a:lnTo>
                    <a:pt x="900" y="1271"/>
                  </a:lnTo>
                  <a:cubicBezTo>
                    <a:pt x="2419" y="8385"/>
                    <a:pt x="7365" y="14272"/>
                    <a:pt x="14131" y="16978"/>
                  </a:cubicBezTo>
                  <a:cubicBezTo>
                    <a:pt x="14137" y="16980"/>
                    <a:pt x="14143" y="16981"/>
                    <a:pt x="14148" y="16981"/>
                  </a:cubicBezTo>
                  <a:cubicBezTo>
                    <a:pt x="14275" y="16981"/>
                    <a:pt x="14338" y="16420"/>
                    <a:pt x="14325" y="16340"/>
                  </a:cubicBezTo>
                  <a:cubicBezTo>
                    <a:pt x="13798" y="12847"/>
                    <a:pt x="12301" y="9576"/>
                    <a:pt x="10028" y="6886"/>
                  </a:cubicBezTo>
                  <a:cubicBezTo>
                    <a:pt x="9002" y="5680"/>
                    <a:pt x="7837" y="4613"/>
                    <a:pt x="6534" y="3712"/>
                  </a:cubicBezTo>
                  <a:cubicBezTo>
                    <a:pt x="4823" y="2515"/>
                    <a:pt x="2833" y="1804"/>
                    <a:pt x="1117" y="615"/>
                  </a:cubicBezTo>
                  <a:lnTo>
                    <a:pt x="1117" y="615"/>
                  </a:lnTo>
                  <a:cubicBezTo>
                    <a:pt x="1102" y="543"/>
                    <a:pt x="1087" y="471"/>
                    <a:pt x="1073" y="399"/>
                  </a:cubicBezTo>
                  <a:cubicBezTo>
                    <a:pt x="1069" y="379"/>
                    <a:pt x="1063" y="369"/>
                    <a:pt x="1054" y="369"/>
                  </a:cubicBezTo>
                  <a:cubicBezTo>
                    <a:pt x="1032" y="369"/>
                    <a:pt x="996" y="426"/>
                    <a:pt x="960" y="505"/>
                  </a:cubicBezTo>
                  <a:lnTo>
                    <a:pt x="960" y="505"/>
                  </a:lnTo>
                  <a:cubicBezTo>
                    <a:pt x="743" y="349"/>
                    <a:pt x="531" y="185"/>
                    <a:pt x="324" y="11"/>
                  </a:cubicBezTo>
                  <a:cubicBezTo>
                    <a:pt x="317" y="4"/>
                    <a:pt x="310" y="1"/>
                    <a:pt x="3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0"/>
            <p:cNvSpPr/>
            <p:nvPr/>
          </p:nvSpPr>
          <p:spPr>
            <a:xfrm>
              <a:off x="433017" y="1422381"/>
              <a:ext cx="394983" cy="490428"/>
            </a:xfrm>
            <a:custGeom>
              <a:avLst/>
              <a:gdLst/>
              <a:ahLst/>
              <a:cxnLst/>
              <a:rect l="l" t="t" r="r" b="b"/>
              <a:pathLst>
                <a:path w="8438" h="10477" extrusionOk="0">
                  <a:moveTo>
                    <a:pt x="309" y="1"/>
                  </a:moveTo>
                  <a:cubicBezTo>
                    <a:pt x="200" y="1"/>
                    <a:pt x="0" y="526"/>
                    <a:pt x="128" y="666"/>
                  </a:cubicBezTo>
                  <a:cubicBezTo>
                    <a:pt x="2872" y="3812"/>
                    <a:pt x="5936" y="6890"/>
                    <a:pt x="8126" y="10466"/>
                  </a:cubicBezTo>
                  <a:cubicBezTo>
                    <a:pt x="8131" y="10474"/>
                    <a:pt x="8137" y="10477"/>
                    <a:pt x="8145" y="10477"/>
                  </a:cubicBezTo>
                  <a:cubicBezTo>
                    <a:pt x="8231" y="10477"/>
                    <a:pt x="8437" y="9968"/>
                    <a:pt x="8348" y="9815"/>
                  </a:cubicBezTo>
                  <a:cubicBezTo>
                    <a:pt x="6144" y="6238"/>
                    <a:pt x="3080" y="3161"/>
                    <a:pt x="336" y="14"/>
                  </a:cubicBezTo>
                  <a:cubicBezTo>
                    <a:pt x="328" y="5"/>
                    <a:pt x="318" y="1"/>
                    <a:pt x="3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0"/>
            <p:cNvSpPr/>
            <p:nvPr/>
          </p:nvSpPr>
          <p:spPr>
            <a:xfrm>
              <a:off x="112462" y="1082306"/>
              <a:ext cx="984133" cy="314095"/>
            </a:xfrm>
            <a:custGeom>
              <a:avLst/>
              <a:gdLst/>
              <a:ahLst/>
              <a:cxnLst/>
              <a:rect l="l" t="t" r="r" b="b"/>
              <a:pathLst>
                <a:path w="21024" h="6710" extrusionOk="0">
                  <a:moveTo>
                    <a:pt x="9837" y="700"/>
                  </a:moveTo>
                  <a:cubicBezTo>
                    <a:pt x="10284" y="700"/>
                    <a:pt x="10735" y="725"/>
                    <a:pt x="11190" y="778"/>
                  </a:cubicBezTo>
                  <a:cubicBezTo>
                    <a:pt x="13676" y="1066"/>
                    <a:pt x="16031" y="1888"/>
                    <a:pt x="18482" y="1992"/>
                  </a:cubicBezTo>
                  <a:lnTo>
                    <a:pt x="18482" y="1992"/>
                  </a:lnTo>
                  <a:cubicBezTo>
                    <a:pt x="14164" y="3682"/>
                    <a:pt x="9737" y="6016"/>
                    <a:pt x="5215" y="6016"/>
                  </a:cubicBezTo>
                  <a:cubicBezTo>
                    <a:pt x="3745" y="6016"/>
                    <a:pt x="2264" y="5769"/>
                    <a:pt x="774" y="5173"/>
                  </a:cubicBezTo>
                  <a:lnTo>
                    <a:pt x="774" y="5173"/>
                  </a:lnTo>
                  <a:cubicBezTo>
                    <a:pt x="3008" y="2343"/>
                    <a:pt x="6277" y="700"/>
                    <a:pt x="9837" y="700"/>
                  </a:cubicBezTo>
                  <a:close/>
                  <a:moveTo>
                    <a:pt x="9808" y="0"/>
                  </a:moveTo>
                  <a:cubicBezTo>
                    <a:pt x="9489" y="0"/>
                    <a:pt x="9169" y="14"/>
                    <a:pt x="8847" y="43"/>
                  </a:cubicBezTo>
                  <a:cubicBezTo>
                    <a:pt x="5451" y="348"/>
                    <a:pt x="2484" y="2192"/>
                    <a:pt x="461" y="4895"/>
                  </a:cubicBezTo>
                  <a:cubicBezTo>
                    <a:pt x="438" y="4922"/>
                    <a:pt x="420" y="4966"/>
                    <a:pt x="406" y="5019"/>
                  </a:cubicBezTo>
                  <a:lnTo>
                    <a:pt x="406" y="5019"/>
                  </a:lnTo>
                  <a:cubicBezTo>
                    <a:pt x="397" y="5014"/>
                    <a:pt x="387" y="5010"/>
                    <a:pt x="377" y="5006"/>
                  </a:cubicBezTo>
                  <a:cubicBezTo>
                    <a:pt x="368" y="5003"/>
                    <a:pt x="360" y="5001"/>
                    <a:pt x="351" y="5001"/>
                  </a:cubicBezTo>
                  <a:cubicBezTo>
                    <a:pt x="178" y="5001"/>
                    <a:pt x="0" y="5607"/>
                    <a:pt x="211" y="5699"/>
                  </a:cubicBezTo>
                  <a:cubicBezTo>
                    <a:pt x="1842" y="6417"/>
                    <a:pt x="3462" y="6709"/>
                    <a:pt x="5072" y="6709"/>
                  </a:cubicBezTo>
                  <a:cubicBezTo>
                    <a:pt x="10424" y="6709"/>
                    <a:pt x="15650" y="3472"/>
                    <a:pt x="20713" y="1873"/>
                  </a:cubicBezTo>
                  <a:cubicBezTo>
                    <a:pt x="20901" y="1806"/>
                    <a:pt x="21024" y="1178"/>
                    <a:pt x="20804" y="1178"/>
                  </a:cubicBezTo>
                  <a:cubicBezTo>
                    <a:pt x="20797" y="1178"/>
                    <a:pt x="20790" y="1179"/>
                    <a:pt x="20782" y="1180"/>
                  </a:cubicBezTo>
                  <a:cubicBezTo>
                    <a:pt x="20782" y="1180"/>
                    <a:pt x="20781" y="1180"/>
                    <a:pt x="20781" y="1180"/>
                  </a:cubicBezTo>
                  <a:lnTo>
                    <a:pt x="20781" y="1180"/>
                  </a:lnTo>
                  <a:lnTo>
                    <a:pt x="20782" y="1166"/>
                  </a:lnTo>
                  <a:lnTo>
                    <a:pt x="20782" y="1166"/>
                  </a:lnTo>
                  <a:cubicBezTo>
                    <a:pt x="20752" y="1176"/>
                    <a:pt x="20723" y="1185"/>
                    <a:pt x="20693" y="1195"/>
                  </a:cubicBezTo>
                  <a:lnTo>
                    <a:pt x="20693" y="1195"/>
                  </a:lnTo>
                  <a:cubicBezTo>
                    <a:pt x="20163" y="1280"/>
                    <a:pt x="19638" y="1316"/>
                    <a:pt x="19116" y="1316"/>
                  </a:cubicBezTo>
                  <a:cubicBezTo>
                    <a:pt x="15975" y="1316"/>
                    <a:pt x="12959" y="0"/>
                    <a:pt x="98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0"/>
            <p:cNvSpPr/>
            <p:nvPr/>
          </p:nvSpPr>
          <p:spPr>
            <a:xfrm>
              <a:off x="128377" y="1216604"/>
              <a:ext cx="577776" cy="132191"/>
            </a:xfrm>
            <a:custGeom>
              <a:avLst/>
              <a:gdLst/>
              <a:ahLst/>
              <a:cxnLst/>
              <a:rect l="l" t="t" r="r" b="b"/>
              <a:pathLst>
                <a:path w="12343" h="2824" extrusionOk="0">
                  <a:moveTo>
                    <a:pt x="12207" y="0"/>
                  </a:moveTo>
                  <a:cubicBezTo>
                    <a:pt x="12203" y="0"/>
                    <a:pt x="12199" y="1"/>
                    <a:pt x="12194" y="2"/>
                  </a:cubicBezTo>
                  <a:cubicBezTo>
                    <a:pt x="10337" y="557"/>
                    <a:pt x="8465" y="1042"/>
                    <a:pt x="6552" y="1430"/>
                  </a:cubicBezTo>
                  <a:cubicBezTo>
                    <a:pt x="5120" y="1714"/>
                    <a:pt x="3502" y="2140"/>
                    <a:pt x="1959" y="2140"/>
                  </a:cubicBezTo>
                  <a:cubicBezTo>
                    <a:pt x="1397" y="2140"/>
                    <a:pt x="844" y="2084"/>
                    <a:pt x="315" y="1943"/>
                  </a:cubicBezTo>
                  <a:cubicBezTo>
                    <a:pt x="310" y="1942"/>
                    <a:pt x="306" y="1941"/>
                    <a:pt x="301" y="1941"/>
                  </a:cubicBezTo>
                  <a:cubicBezTo>
                    <a:pt x="153" y="1941"/>
                    <a:pt x="1" y="2596"/>
                    <a:pt x="162" y="2636"/>
                  </a:cubicBezTo>
                  <a:cubicBezTo>
                    <a:pt x="677" y="2770"/>
                    <a:pt x="1207" y="2823"/>
                    <a:pt x="1742" y="2823"/>
                  </a:cubicBezTo>
                  <a:cubicBezTo>
                    <a:pt x="3096" y="2823"/>
                    <a:pt x="4489" y="2482"/>
                    <a:pt x="5790" y="2234"/>
                  </a:cubicBezTo>
                  <a:cubicBezTo>
                    <a:pt x="7925" y="1832"/>
                    <a:pt x="10032" y="1305"/>
                    <a:pt x="12097" y="681"/>
                  </a:cubicBezTo>
                  <a:cubicBezTo>
                    <a:pt x="12272" y="628"/>
                    <a:pt x="12342" y="0"/>
                    <a:pt x="122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0"/>
            <p:cNvSpPr/>
            <p:nvPr/>
          </p:nvSpPr>
          <p:spPr>
            <a:xfrm>
              <a:off x="-392618" y="1193246"/>
              <a:ext cx="695503" cy="993729"/>
            </a:xfrm>
            <a:custGeom>
              <a:avLst/>
              <a:gdLst/>
              <a:ahLst/>
              <a:cxnLst/>
              <a:rect l="l" t="t" r="r" b="b"/>
              <a:pathLst>
                <a:path w="14858" h="21229" extrusionOk="0">
                  <a:moveTo>
                    <a:pt x="3271" y="2718"/>
                  </a:moveTo>
                  <a:lnTo>
                    <a:pt x="3271" y="2718"/>
                  </a:lnTo>
                  <a:cubicBezTo>
                    <a:pt x="5790" y="4492"/>
                    <a:pt x="8127" y="6523"/>
                    <a:pt x="9948" y="9026"/>
                  </a:cubicBezTo>
                  <a:cubicBezTo>
                    <a:pt x="11237" y="10759"/>
                    <a:pt x="12193" y="12714"/>
                    <a:pt x="12789" y="14793"/>
                  </a:cubicBezTo>
                  <a:cubicBezTo>
                    <a:pt x="13053" y="15694"/>
                    <a:pt x="13219" y="16623"/>
                    <a:pt x="13302" y="17551"/>
                  </a:cubicBezTo>
                  <a:cubicBezTo>
                    <a:pt x="13385" y="18452"/>
                    <a:pt x="13358" y="19353"/>
                    <a:pt x="13247" y="20254"/>
                  </a:cubicBezTo>
                  <a:cubicBezTo>
                    <a:pt x="12817" y="20130"/>
                    <a:pt x="12443" y="19880"/>
                    <a:pt x="12165" y="19534"/>
                  </a:cubicBezTo>
                  <a:cubicBezTo>
                    <a:pt x="8852" y="17011"/>
                    <a:pt x="6205" y="13407"/>
                    <a:pt x="5110" y="9387"/>
                  </a:cubicBezTo>
                  <a:cubicBezTo>
                    <a:pt x="4597" y="7492"/>
                    <a:pt x="4220" y="5540"/>
                    <a:pt x="3455" y="3801"/>
                  </a:cubicBezTo>
                  <a:lnTo>
                    <a:pt x="3455" y="3801"/>
                  </a:lnTo>
                  <a:cubicBezTo>
                    <a:pt x="6279" y="6979"/>
                    <a:pt x="8426" y="10717"/>
                    <a:pt x="9753" y="14793"/>
                  </a:cubicBezTo>
                  <a:cubicBezTo>
                    <a:pt x="9761" y="14819"/>
                    <a:pt x="9772" y="14831"/>
                    <a:pt x="9785" y="14831"/>
                  </a:cubicBezTo>
                  <a:cubicBezTo>
                    <a:pt x="9867" y="14831"/>
                    <a:pt x="10037" y="14355"/>
                    <a:pt x="9989" y="14211"/>
                  </a:cubicBezTo>
                  <a:cubicBezTo>
                    <a:pt x="8600" y="9933"/>
                    <a:pt x="6303" y="6009"/>
                    <a:pt x="3271" y="2718"/>
                  </a:cubicBezTo>
                  <a:close/>
                  <a:moveTo>
                    <a:pt x="319" y="0"/>
                  </a:moveTo>
                  <a:cubicBezTo>
                    <a:pt x="229" y="0"/>
                    <a:pt x="0" y="601"/>
                    <a:pt x="175" y="695"/>
                  </a:cubicBezTo>
                  <a:cubicBezTo>
                    <a:pt x="277" y="758"/>
                    <a:pt x="379" y="821"/>
                    <a:pt x="481" y="884"/>
                  </a:cubicBezTo>
                  <a:lnTo>
                    <a:pt x="481" y="884"/>
                  </a:lnTo>
                  <a:lnTo>
                    <a:pt x="480" y="889"/>
                  </a:lnTo>
                  <a:cubicBezTo>
                    <a:pt x="519" y="918"/>
                    <a:pt x="557" y="946"/>
                    <a:pt x="595" y="975"/>
                  </a:cubicBezTo>
                  <a:lnTo>
                    <a:pt x="595" y="975"/>
                  </a:lnTo>
                  <a:cubicBezTo>
                    <a:pt x="947" y="1280"/>
                    <a:pt x="1292" y="1593"/>
                    <a:pt x="1629" y="1913"/>
                  </a:cubicBezTo>
                  <a:lnTo>
                    <a:pt x="1629" y="1913"/>
                  </a:lnTo>
                  <a:cubicBezTo>
                    <a:pt x="4185" y="4693"/>
                    <a:pt x="4188" y="8787"/>
                    <a:pt x="5609" y="12242"/>
                  </a:cubicBezTo>
                  <a:cubicBezTo>
                    <a:pt x="7120" y="15957"/>
                    <a:pt x="10169" y="18674"/>
                    <a:pt x="13163" y="21211"/>
                  </a:cubicBezTo>
                  <a:cubicBezTo>
                    <a:pt x="13177" y="21223"/>
                    <a:pt x="13191" y="21229"/>
                    <a:pt x="13204" y="21229"/>
                  </a:cubicBezTo>
                  <a:cubicBezTo>
                    <a:pt x="13308" y="21229"/>
                    <a:pt x="13385" y="20872"/>
                    <a:pt x="13385" y="20823"/>
                  </a:cubicBezTo>
                  <a:cubicBezTo>
                    <a:pt x="14858" y="11579"/>
                    <a:pt x="7922" y="4721"/>
                    <a:pt x="689" y="225"/>
                  </a:cubicBezTo>
                  <a:lnTo>
                    <a:pt x="689" y="225"/>
                  </a:lnTo>
                  <a:cubicBezTo>
                    <a:pt x="689" y="225"/>
                    <a:pt x="688" y="224"/>
                    <a:pt x="688" y="224"/>
                  </a:cubicBezTo>
                  <a:lnTo>
                    <a:pt x="688" y="224"/>
                  </a:lnTo>
                  <a:cubicBezTo>
                    <a:pt x="688" y="224"/>
                    <a:pt x="688" y="224"/>
                    <a:pt x="688" y="224"/>
                  </a:cubicBezTo>
                  <a:cubicBezTo>
                    <a:pt x="685" y="222"/>
                    <a:pt x="683" y="221"/>
                    <a:pt x="680" y="219"/>
                  </a:cubicBezTo>
                  <a:lnTo>
                    <a:pt x="680" y="219"/>
                  </a:lnTo>
                  <a:cubicBezTo>
                    <a:pt x="563" y="146"/>
                    <a:pt x="445" y="74"/>
                    <a:pt x="327" y="2"/>
                  </a:cubicBezTo>
                  <a:cubicBezTo>
                    <a:pt x="325" y="1"/>
                    <a:pt x="322" y="0"/>
                    <a:pt x="3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0"/>
            <p:cNvSpPr/>
            <p:nvPr/>
          </p:nvSpPr>
          <p:spPr>
            <a:xfrm>
              <a:off x="-375345" y="927365"/>
              <a:ext cx="800077" cy="322755"/>
            </a:xfrm>
            <a:custGeom>
              <a:avLst/>
              <a:gdLst/>
              <a:ahLst/>
              <a:cxnLst/>
              <a:rect l="l" t="t" r="r" b="b"/>
              <a:pathLst>
                <a:path w="17092" h="6895" extrusionOk="0">
                  <a:moveTo>
                    <a:pt x="10899" y="713"/>
                  </a:moveTo>
                  <a:cubicBezTo>
                    <a:pt x="12571" y="713"/>
                    <a:pt x="14206" y="1103"/>
                    <a:pt x="15870" y="1613"/>
                  </a:cubicBezTo>
                  <a:lnTo>
                    <a:pt x="15870" y="1613"/>
                  </a:lnTo>
                  <a:cubicBezTo>
                    <a:pt x="13537" y="2591"/>
                    <a:pt x="11401" y="3829"/>
                    <a:pt x="9149" y="5003"/>
                  </a:cubicBezTo>
                  <a:cubicBezTo>
                    <a:pt x="7502" y="5863"/>
                    <a:pt x="5802" y="6186"/>
                    <a:pt x="4067" y="6186"/>
                  </a:cubicBezTo>
                  <a:cubicBezTo>
                    <a:pt x="2889" y="6186"/>
                    <a:pt x="1695" y="6037"/>
                    <a:pt x="490" y="5807"/>
                  </a:cubicBezTo>
                  <a:lnTo>
                    <a:pt x="490" y="5807"/>
                  </a:lnTo>
                  <a:cubicBezTo>
                    <a:pt x="2711" y="3967"/>
                    <a:pt x="5020" y="2116"/>
                    <a:pt x="7804" y="1205"/>
                  </a:cubicBezTo>
                  <a:cubicBezTo>
                    <a:pt x="8858" y="857"/>
                    <a:pt x="9885" y="713"/>
                    <a:pt x="10899" y="713"/>
                  </a:cubicBezTo>
                  <a:close/>
                  <a:moveTo>
                    <a:pt x="11018" y="0"/>
                  </a:moveTo>
                  <a:cubicBezTo>
                    <a:pt x="10233" y="0"/>
                    <a:pt x="9440" y="87"/>
                    <a:pt x="8636" y="290"/>
                  </a:cubicBezTo>
                  <a:cubicBezTo>
                    <a:pt x="5365" y="1135"/>
                    <a:pt x="2689" y="3367"/>
                    <a:pt x="152" y="5488"/>
                  </a:cubicBezTo>
                  <a:cubicBezTo>
                    <a:pt x="7" y="5621"/>
                    <a:pt x="0" y="6171"/>
                    <a:pt x="48" y="6171"/>
                  </a:cubicBezTo>
                  <a:cubicBezTo>
                    <a:pt x="51" y="6171"/>
                    <a:pt x="53" y="6170"/>
                    <a:pt x="55" y="6167"/>
                  </a:cubicBezTo>
                  <a:cubicBezTo>
                    <a:pt x="123" y="6111"/>
                    <a:pt x="191" y="6055"/>
                    <a:pt x="258" y="5999"/>
                  </a:cubicBezTo>
                  <a:lnTo>
                    <a:pt x="258" y="5999"/>
                  </a:lnTo>
                  <a:cubicBezTo>
                    <a:pt x="191" y="6197"/>
                    <a:pt x="169" y="6469"/>
                    <a:pt x="263" y="6486"/>
                  </a:cubicBezTo>
                  <a:cubicBezTo>
                    <a:pt x="1505" y="6730"/>
                    <a:pt x="2756" y="6894"/>
                    <a:pt x="3995" y="6894"/>
                  </a:cubicBezTo>
                  <a:cubicBezTo>
                    <a:pt x="5507" y="6894"/>
                    <a:pt x="7002" y="6649"/>
                    <a:pt x="8442" y="6001"/>
                  </a:cubicBezTo>
                  <a:cubicBezTo>
                    <a:pt x="11297" y="4698"/>
                    <a:pt x="13834" y="2979"/>
                    <a:pt x="16814" y="1884"/>
                  </a:cubicBezTo>
                  <a:cubicBezTo>
                    <a:pt x="16939" y="1842"/>
                    <a:pt x="17092" y="1246"/>
                    <a:pt x="16939" y="1191"/>
                  </a:cubicBezTo>
                  <a:cubicBezTo>
                    <a:pt x="14977" y="564"/>
                    <a:pt x="13022" y="0"/>
                    <a:pt x="110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0"/>
            <p:cNvSpPr/>
            <p:nvPr/>
          </p:nvSpPr>
          <p:spPr>
            <a:xfrm>
              <a:off x="-378388" y="1027117"/>
              <a:ext cx="465011" cy="201283"/>
            </a:xfrm>
            <a:custGeom>
              <a:avLst/>
              <a:gdLst/>
              <a:ahLst/>
              <a:cxnLst/>
              <a:rect l="l" t="t" r="r" b="b"/>
              <a:pathLst>
                <a:path w="9934" h="4300" extrusionOk="0">
                  <a:moveTo>
                    <a:pt x="9846" y="1"/>
                  </a:moveTo>
                  <a:cubicBezTo>
                    <a:pt x="9844" y="1"/>
                    <a:pt x="9841" y="1"/>
                    <a:pt x="9838" y="3"/>
                  </a:cubicBezTo>
                  <a:cubicBezTo>
                    <a:pt x="8285" y="848"/>
                    <a:pt x="6677" y="1638"/>
                    <a:pt x="5055" y="2359"/>
                  </a:cubicBezTo>
                  <a:cubicBezTo>
                    <a:pt x="3917" y="2856"/>
                    <a:pt x="2576" y="3601"/>
                    <a:pt x="1285" y="3601"/>
                  </a:cubicBezTo>
                  <a:cubicBezTo>
                    <a:pt x="957" y="3601"/>
                    <a:pt x="632" y="3553"/>
                    <a:pt x="314" y="3440"/>
                  </a:cubicBezTo>
                  <a:cubicBezTo>
                    <a:pt x="311" y="3439"/>
                    <a:pt x="307" y="3438"/>
                    <a:pt x="303" y="3438"/>
                  </a:cubicBezTo>
                  <a:cubicBezTo>
                    <a:pt x="179" y="3438"/>
                    <a:pt x="0" y="4080"/>
                    <a:pt x="148" y="4133"/>
                  </a:cubicBezTo>
                  <a:cubicBezTo>
                    <a:pt x="476" y="4250"/>
                    <a:pt x="806" y="4299"/>
                    <a:pt x="1133" y="4299"/>
                  </a:cubicBezTo>
                  <a:cubicBezTo>
                    <a:pt x="2286" y="4299"/>
                    <a:pt x="3423" y="3689"/>
                    <a:pt x="4459" y="3246"/>
                  </a:cubicBezTo>
                  <a:cubicBezTo>
                    <a:pt x="6261" y="2484"/>
                    <a:pt x="8022" y="1611"/>
                    <a:pt x="9741" y="682"/>
                  </a:cubicBezTo>
                  <a:cubicBezTo>
                    <a:pt x="9915" y="601"/>
                    <a:pt x="9934" y="1"/>
                    <a:pt x="98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0" name="Google Shape;250;p30"/>
          <p:cNvGrpSpPr/>
          <p:nvPr/>
        </p:nvGrpSpPr>
        <p:grpSpPr>
          <a:xfrm>
            <a:off x="4257372" y="3758929"/>
            <a:ext cx="3081549" cy="1994761"/>
            <a:chOff x="3476322" y="3871854"/>
            <a:chExt cx="3081549" cy="1994761"/>
          </a:xfrm>
        </p:grpSpPr>
        <p:sp>
          <p:nvSpPr>
            <p:cNvPr id="251" name="Google Shape;251;p30"/>
            <p:cNvSpPr/>
            <p:nvPr/>
          </p:nvSpPr>
          <p:spPr>
            <a:xfrm>
              <a:off x="3476322" y="4434043"/>
              <a:ext cx="929647" cy="290128"/>
            </a:xfrm>
            <a:custGeom>
              <a:avLst/>
              <a:gdLst/>
              <a:ahLst/>
              <a:cxnLst/>
              <a:rect l="l" t="t" r="r" b="b"/>
              <a:pathLst>
                <a:path w="19860" h="6198" extrusionOk="0">
                  <a:moveTo>
                    <a:pt x="6608" y="1035"/>
                  </a:moveTo>
                  <a:cubicBezTo>
                    <a:pt x="7486" y="1035"/>
                    <a:pt x="8379" y="1187"/>
                    <a:pt x="9261" y="1326"/>
                  </a:cubicBezTo>
                  <a:cubicBezTo>
                    <a:pt x="12072" y="1780"/>
                    <a:pt x="14828" y="2557"/>
                    <a:pt x="17467" y="3645"/>
                  </a:cubicBezTo>
                  <a:lnTo>
                    <a:pt x="17467" y="3645"/>
                  </a:lnTo>
                  <a:cubicBezTo>
                    <a:pt x="14865" y="4468"/>
                    <a:pt x="11720" y="5184"/>
                    <a:pt x="8737" y="5184"/>
                  </a:cubicBezTo>
                  <a:cubicBezTo>
                    <a:pt x="5937" y="5184"/>
                    <a:pt x="3279" y="4553"/>
                    <a:pt x="1344" y="2789"/>
                  </a:cubicBezTo>
                  <a:lnTo>
                    <a:pt x="1344" y="2789"/>
                  </a:lnTo>
                  <a:cubicBezTo>
                    <a:pt x="2403" y="2486"/>
                    <a:pt x="3279" y="1996"/>
                    <a:pt x="4326" y="1506"/>
                  </a:cubicBezTo>
                  <a:cubicBezTo>
                    <a:pt x="5062" y="1154"/>
                    <a:pt x="5829" y="1035"/>
                    <a:pt x="6608" y="1035"/>
                  </a:cubicBezTo>
                  <a:close/>
                  <a:moveTo>
                    <a:pt x="6415" y="0"/>
                  </a:moveTo>
                  <a:cubicBezTo>
                    <a:pt x="5956" y="0"/>
                    <a:pt x="5504" y="42"/>
                    <a:pt x="5074" y="148"/>
                  </a:cubicBezTo>
                  <a:cubicBezTo>
                    <a:pt x="3425" y="550"/>
                    <a:pt x="2136" y="1673"/>
                    <a:pt x="403" y="1978"/>
                  </a:cubicBezTo>
                  <a:cubicBezTo>
                    <a:pt x="1" y="2047"/>
                    <a:pt x="70" y="2657"/>
                    <a:pt x="264" y="2879"/>
                  </a:cubicBezTo>
                  <a:cubicBezTo>
                    <a:pt x="2368" y="5345"/>
                    <a:pt x="5497" y="6197"/>
                    <a:pt x="8802" y="6197"/>
                  </a:cubicBezTo>
                  <a:cubicBezTo>
                    <a:pt x="12288" y="6197"/>
                    <a:pt x="15970" y="5250"/>
                    <a:pt x="18853" y="4249"/>
                  </a:cubicBezTo>
                  <a:lnTo>
                    <a:pt x="18853" y="4249"/>
                  </a:lnTo>
                  <a:cubicBezTo>
                    <a:pt x="18973" y="4304"/>
                    <a:pt x="19093" y="4360"/>
                    <a:pt x="19214" y="4417"/>
                  </a:cubicBezTo>
                  <a:cubicBezTo>
                    <a:pt x="19268" y="4443"/>
                    <a:pt x="19319" y="4454"/>
                    <a:pt x="19364" y="4454"/>
                  </a:cubicBezTo>
                  <a:cubicBezTo>
                    <a:pt x="19595" y="4454"/>
                    <a:pt x="19704" y="4164"/>
                    <a:pt x="19678" y="3896"/>
                  </a:cubicBezTo>
                  <a:lnTo>
                    <a:pt x="19678" y="3896"/>
                  </a:lnTo>
                  <a:cubicBezTo>
                    <a:pt x="19860" y="3628"/>
                    <a:pt x="19684" y="3026"/>
                    <a:pt x="19337" y="3026"/>
                  </a:cubicBezTo>
                  <a:cubicBezTo>
                    <a:pt x="19302" y="3026"/>
                    <a:pt x="19265" y="3032"/>
                    <a:pt x="19227" y="3045"/>
                  </a:cubicBezTo>
                  <a:cubicBezTo>
                    <a:pt x="19092" y="3095"/>
                    <a:pt x="18953" y="3144"/>
                    <a:pt x="18813" y="3194"/>
                  </a:cubicBezTo>
                  <a:lnTo>
                    <a:pt x="18813" y="3194"/>
                  </a:lnTo>
                  <a:cubicBezTo>
                    <a:pt x="15785" y="1826"/>
                    <a:pt x="12593" y="859"/>
                    <a:pt x="9316" y="328"/>
                  </a:cubicBezTo>
                  <a:cubicBezTo>
                    <a:pt x="8402" y="187"/>
                    <a:pt x="7391" y="0"/>
                    <a:pt x="64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0"/>
            <p:cNvSpPr/>
            <p:nvPr/>
          </p:nvSpPr>
          <p:spPr>
            <a:xfrm>
              <a:off x="4004947" y="3918711"/>
              <a:ext cx="455087" cy="710295"/>
            </a:xfrm>
            <a:custGeom>
              <a:avLst/>
              <a:gdLst/>
              <a:ahLst/>
              <a:cxnLst/>
              <a:rect l="l" t="t" r="r" b="b"/>
              <a:pathLst>
                <a:path w="9722" h="15174" extrusionOk="0">
                  <a:moveTo>
                    <a:pt x="874" y="1348"/>
                  </a:moveTo>
                  <a:cubicBezTo>
                    <a:pt x="5425" y="4019"/>
                    <a:pt x="8499" y="8812"/>
                    <a:pt x="8729" y="14137"/>
                  </a:cubicBezTo>
                  <a:lnTo>
                    <a:pt x="8729" y="14137"/>
                  </a:lnTo>
                  <a:cubicBezTo>
                    <a:pt x="5366" y="13902"/>
                    <a:pt x="2812" y="10016"/>
                    <a:pt x="2015" y="7040"/>
                  </a:cubicBezTo>
                  <a:cubicBezTo>
                    <a:pt x="1512" y="5116"/>
                    <a:pt x="1532" y="3166"/>
                    <a:pt x="874" y="1348"/>
                  </a:cubicBezTo>
                  <a:close/>
                  <a:moveTo>
                    <a:pt x="187" y="1"/>
                  </a:moveTo>
                  <a:cubicBezTo>
                    <a:pt x="1" y="1"/>
                    <a:pt x="175" y="863"/>
                    <a:pt x="227" y="955"/>
                  </a:cubicBezTo>
                  <a:cubicBezTo>
                    <a:pt x="1239" y="2632"/>
                    <a:pt x="1211" y="4559"/>
                    <a:pt x="1558" y="6430"/>
                  </a:cubicBezTo>
                  <a:cubicBezTo>
                    <a:pt x="1794" y="7705"/>
                    <a:pt x="2237" y="8939"/>
                    <a:pt x="2875" y="10076"/>
                  </a:cubicBezTo>
                  <a:cubicBezTo>
                    <a:pt x="4238" y="12509"/>
                    <a:pt x="6144" y="15174"/>
                    <a:pt x="9162" y="15174"/>
                  </a:cubicBezTo>
                  <a:cubicBezTo>
                    <a:pt x="9274" y="15174"/>
                    <a:pt x="9386" y="15170"/>
                    <a:pt x="9501" y="15163"/>
                  </a:cubicBezTo>
                  <a:cubicBezTo>
                    <a:pt x="9721" y="15149"/>
                    <a:pt x="9613" y="14137"/>
                    <a:pt x="9381" y="14137"/>
                  </a:cubicBezTo>
                  <a:cubicBezTo>
                    <a:pt x="9379" y="14137"/>
                    <a:pt x="9378" y="14137"/>
                    <a:pt x="9376" y="14137"/>
                  </a:cubicBezTo>
                  <a:lnTo>
                    <a:pt x="9362" y="14137"/>
                  </a:lnTo>
                  <a:cubicBezTo>
                    <a:pt x="9263" y="14144"/>
                    <a:pt x="9164" y="14147"/>
                    <a:pt x="9065" y="14148"/>
                  </a:cubicBezTo>
                  <a:lnTo>
                    <a:pt x="9065" y="14148"/>
                  </a:lnTo>
                  <a:cubicBezTo>
                    <a:pt x="8749" y="8254"/>
                    <a:pt x="5484" y="2816"/>
                    <a:pt x="227" y="12"/>
                  </a:cubicBezTo>
                  <a:cubicBezTo>
                    <a:pt x="212" y="4"/>
                    <a:pt x="199" y="1"/>
                    <a:pt x="1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0"/>
            <p:cNvSpPr/>
            <p:nvPr/>
          </p:nvSpPr>
          <p:spPr>
            <a:xfrm>
              <a:off x="4030506" y="4569183"/>
              <a:ext cx="505314" cy="499510"/>
            </a:xfrm>
            <a:custGeom>
              <a:avLst/>
              <a:gdLst/>
              <a:ahLst/>
              <a:cxnLst/>
              <a:rect l="l" t="t" r="r" b="b"/>
              <a:pathLst>
                <a:path w="10795" h="10671" extrusionOk="0">
                  <a:moveTo>
                    <a:pt x="8981" y="1117"/>
                  </a:moveTo>
                  <a:lnTo>
                    <a:pt x="8981" y="1117"/>
                  </a:lnTo>
                  <a:cubicBezTo>
                    <a:pt x="10794" y="3933"/>
                    <a:pt x="6112" y="5715"/>
                    <a:pt x="4394" y="6479"/>
                  </a:cubicBezTo>
                  <a:cubicBezTo>
                    <a:pt x="3107" y="7051"/>
                    <a:pt x="1960" y="7754"/>
                    <a:pt x="1195" y="8872"/>
                  </a:cubicBezTo>
                  <a:lnTo>
                    <a:pt x="1195" y="8872"/>
                  </a:lnTo>
                  <a:cubicBezTo>
                    <a:pt x="1602" y="5274"/>
                    <a:pt x="5680" y="2100"/>
                    <a:pt x="8981" y="1117"/>
                  </a:cubicBezTo>
                  <a:close/>
                  <a:moveTo>
                    <a:pt x="9246" y="1"/>
                  </a:moveTo>
                  <a:cubicBezTo>
                    <a:pt x="9233" y="1"/>
                    <a:pt x="9219" y="2"/>
                    <a:pt x="9204" y="6"/>
                  </a:cubicBezTo>
                  <a:cubicBezTo>
                    <a:pt x="4879" y="1101"/>
                    <a:pt x="0" y="5384"/>
                    <a:pt x="638" y="10194"/>
                  </a:cubicBezTo>
                  <a:cubicBezTo>
                    <a:pt x="667" y="10372"/>
                    <a:pt x="831" y="10670"/>
                    <a:pt x="988" y="10670"/>
                  </a:cubicBezTo>
                  <a:cubicBezTo>
                    <a:pt x="1051" y="10670"/>
                    <a:pt x="1113" y="10622"/>
                    <a:pt x="1164" y="10499"/>
                  </a:cubicBezTo>
                  <a:cubicBezTo>
                    <a:pt x="2481" y="7228"/>
                    <a:pt x="6612" y="7491"/>
                    <a:pt x="8761" y="5079"/>
                  </a:cubicBezTo>
                  <a:cubicBezTo>
                    <a:pt x="9811" y="3896"/>
                    <a:pt x="10178" y="2229"/>
                    <a:pt x="9531" y="820"/>
                  </a:cubicBezTo>
                  <a:lnTo>
                    <a:pt x="9531" y="820"/>
                  </a:lnTo>
                  <a:cubicBezTo>
                    <a:pt x="9634" y="521"/>
                    <a:pt x="9495" y="1"/>
                    <a:pt x="92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0"/>
            <p:cNvSpPr/>
            <p:nvPr/>
          </p:nvSpPr>
          <p:spPr>
            <a:xfrm>
              <a:off x="4372453" y="3871854"/>
              <a:ext cx="492909" cy="779948"/>
            </a:xfrm>
            <a:custGeom>
              <a:avLst/>
              <a:gdLst/>
              <a:ahLst/>
              <a:cxnLst/>
              <a:rect l="l" t="t" r="r" b="b"/>
              <a:pathLst>
                <a:path w="10530" h="16662" extrusionOk="0">
                  <a:moveTo>
                    <a:pt x="544" y="1158"/>
                  </a:moveTo>
                  <a:cubicBezTo>
                    <a:pt x="3120" y="2433"/>
                    <a:pt x="5658" y="3812"/>
                    <a:pt x="7181" y="6336"/>
                  </a:cubicBezTo>
                  <a:cubicBezTo>
                    <a:pt x="8807" y="9012"/>
                    <a:pt x="9569" y="12196"/>
                    <a:pt x="9665" y="15320"/>
                  </a:cubicBezTo>
                  <a:lnTo>
                    <a:pt x="9665" y="15320"/>
                  </a:lnTo>
                  <a:cubicBezTo>
                    <a:pt x="6997" y="14430"/>
                    <a:pt x="5201" y="12193"/>
                    <a:pt x="3687" y="9871"/>
                  </a:cubicBezTo>
                  <a:cubicBezTo>
                    <a:pt x="1869" y="7078"/>
                    <a:pt x="939" y="4383"/>
                    <a:pt x="544" y="1158"/>
                  </a:cubicBezTo>
                  <a:close/>
                  <a:moveTo>
                    <a:pt x="178" y="0"/>
                  </a:moveTo>
                  <a:cubicBezTo>
                    <a:pt x="0" y="0"/>
                    <a:pt x="1" y="466"/>
                    <a:pt x="14" y="542"/>
                  </a:cubicBezTo>
                  <a:cubicBezTo>
                    <a:pt x="374" y="4146"/>
                    <a:pt x="1206" y="7084"/>
                    <a:pt x="3175" y="10162"/>
                  </a:cubicBezTo>
                  <a:cubicBezTo>
                    <a:pt x="4807" y="12729"/>
                    <a:pt x="6740" y="15334"/>
                    <a:pt x="9710" y="16314"/>
                  </a:cubicBezTo>
                  <a:lnTo>
                    <a:pt x="9710" y="16314"/>
                  </a:lnTo>
                  <a:cubicBezTo>
                    <a:pt x="9769" y="16509"/>
                    <a:pt x="9897" y="16662"/>
                    <a:pt x="9999" y="16662"/>
                  </a:cubicBezTo>
                  <a:cubicBezTo>
                    <a:pt x="10064" y="16662"/>
                    <a:pt x="10119" y="16599"/>
                    <a:pt x="10139" y="16442"/>
                  </a:cubicBezTo>
                  <a:lnTo>
                    <a:pt x="10139" y="16442"/>
                  </a:lnTo>
                  <a:cubicBezTo>
                    <a:pt x="10156" y="16446"/>
                    <a:pt x="10172" y="16451"/>
                    <a:pt x="10189" y="16455"/>
                  </a:cubicBezTo>
                  <a:cubicBezTo>
                    <a:pt x="10203" y="16458"/>
                    <a:pt x="10216" y="16460"/>
                    <a:pt x="10228" y="16460"/>
                  </a:cubicBezTo>
                  <a:cubicBezTo>
                    <a:pt x="10529" y="16460"/>
                    <a:pt x="10455" y="15537"/>
                    <a:pt x="10189" y="15457"/>
                  </a:cubicBezTo>
                  <a:lnTo>
                    <a:pt x="10175" y="15471"/>
                  </a:lnTo>
                  <a:cubicBezTo>
                    <a:pt x="10161" y="15467"/>
                    <a:pt x="10147" y="15464"/>
                    <a:pt x="10133" y="15460"/>
                  </a:cubicBezTo>
                  <a:lnTo>
                    <a:pt x="10133" y="15460"/>
                  </a:lnTo>
                  <a:cubicBezTo>
                    <a:pt x="10025" y="12335"/>
                    <a:pt x="9312" y="9245"/>
                    <a:pt x="7888" y="6447"/>
                  </a:cubicBezTo>
                  <a:cubicBezTo>
                    <a:pt x="6238" y="3231"/>
                    <a:pt x="3382" y="1567"/>
                    <a:pt x="236" y="15"/>
                  </a:cubicBezTo>
                  <a:cubicBezTo>
                    <a:pt x="215" y="5"/>
                    <a:pt x="195" y="0"/>
                    <a:pt x="1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0"/>
            <p:cNvSpPr/>
            <p:nvPr/>
          </p:nvSpPr>
          <p:spPr>
            <a:xfrm>
              <a:off x="4457506" y="4634436"/>
              <a:ext cx="618454" cy="527502"/>
            </a:xfrm>
            <a:custGeom>
              <a:avLst/>
              <a:gdLst/>
              <a:ahLst/>
              <a:cxnLst/>
              <a:rect l="l" t="t" r="r" b="b"/>
              <a:pathLst>
                <a:path w="13212" h="11269" extrusionOk="0">
                  <a:moveTo>
                    <a:pt x="12024" y="1585"/>
                  </a:moveTo>
                  <a:cubicBezTo>
                    <a:pt x="11178" y="4141"/>
                    <a:pt x="9966" y="6447"/>
                    <a:pt x="7235" y="7483"/>
                  </a:cubicBezTo>
                  <a:cubicBezTo>
                    <a:pt x="5987" y="7941"/>
                    <a:pt x="4671" y="8176"/>
                    <a:pt x="3451" y="8675"/>
                  </a:cubicBezTo>
                  <a:cubicBezTo>
                    <a:pt x="2565" y="9039"/>
                    <a:pt x="1744" y="9783"/>
                    <a:pt x="836" y="10109"/>
                  </a:cubicBezTo>
                  <a:lnTo>
                    <a:pt x="836" y="10109"/>
                  </a:lnTo>
                  <a:cubicBezTo>
                    <a:pt x="1925" y="7923"/>
                    <a:pt x="5278" y="6758"/>
                    <a:pt x="7124" y="5626"/>
                  </a:cubicBezTo>
                  <a:cubicBezTo>
                    <a:pt x="8122" y="5016"/>
                    <a:pt x="8815" y="4032"/>
                    <a:pt x="9702" y="3269"/>
                  </a:cubicBezTo>
                  <a:cubicBezTo>
                    <a:pt x="10425" y="2647"/>
                    <a:pt x="11220" y="2105"/>
                    <a:pt x="12024" y="1585"/>
                  </a:cubicBezTo>
                  <a:close/>
                  <a:moveTo>
                    <a:pt x="12779" y="0"/>
                  </a:moveTo>
                  <a:cubicBezTo>
                    <a:pt x="12753" y="0"/>
                    <a:pt x="12725" y="8"/>
                    <a:pt x="12697" y="25"/>
                  </a:cubicBezTo>
                  <a:lnTo>
                    <a:pt x="12697" y="39"/>
                  </a:lnTo>
                  <a:cubicBezTo>
                    <a:pt x="12680" y="49"/>
                    <a:pt x="12664" y="60"/>
                    <a:pt x="12648" y="70"/>
                  </a:cubicBezTo>
                  <a:lnTo>
                    <a:pt x="12648" y="70"/>
                  </a:lnTo>
                  <a:cubicBezTo>
                    <a:pt x="12623" y="49"/>
                    <a:pt x="12598" y="36"/>
                    <a:pt x="12574" y="36"/>
                  </a:cubicBezTo>
                  <a:cubicBezTo>
                    <a:pt x="12527" y="36"/>
                    <a:pt x="12483" y="83"/>
                    <a:pt x="12449" y="198"/>
                  </a:cubicBezTo>
                  <a:lnTo>
                    <a:pt x="12449" y="198"/>
                  </a:lnTo>
                  <a:cubicBezTo>
                    <a:pt x="9948" y="1836"/>
                    <a:pt x="7966" y="4062"/>
                    <a:pt x="5322" y="5432"/>
                  </a:cubicBezTo>
                  <a:cubicBezTo>
                    <a:pt x="3284" y="6471"/>
                    <a:pt x="484" y="8107"/>
                    <a:pt x="41" y="10533"/>
                  </a:cubicBezTo>
                  <a:cubicBezTo>
                    <a:pt x="0" y="10709"/>
                    <a:pt x="52" y="11268"/>
                    <a:pt x="326" y="11268"/>
                  </a:cubicBezTo>
                  <a:cubicBezTo>
                    <a:pt x="332" y="11268"/>
                    <a:pt x="339" y="11268"/>
                    <a:pt x="346" y="11267"/>
                  </a:cubicBezTo>
                  <a:cubicBezTo>
                    <a:pt x="1760" y="11129"/>
                    <a:pt x="2952" y="9895"/>
                    <a:pt x="4282" y="9438"/>
                  </a:cubicBezTo>
                  <a:cubicBezTo>
                    <a:pt x="5613" y="8980"/>
                    <a:pt x="7055" y="8731"/>
                    <a:pt x="8330" y="8079"/>
                  </a:cubicBezTo>
                  <a:cubicBezTo>
                    <a:pt x="11037" y="6726"/>
                    <a:pt x="12040" y="3799"/>
                    <a:pt x="12834" y="1067"/>
                  </a:cubicBezTo>
                  <a:lnTo>
                    <a:pt x="12834" y="1067"/>
                  </a:lnTo>
                  <a:cubicBezTo>
                    <a:pt x="12871" y="1043"/>
                    <a:pt x="12909" y="1020"/>
                    <a:pt x="12946" y="996"/>
                  </a:cubicBezTo>
                  <a:cubicBezTo>
                    <a:pt x="13211" y="832"/>
                    <a:pt x="13051" y="0"/>
                    <a:pt x="12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0"/>
            <p:cNvSpPr/>
            <p:nvPr/>
          </p:nvSpPr>
          <p:spPr>
            <a:xfrm>
              <a:off x="4909223" y="4048609"/>
              <a:ext cx="492769" cy="773769"/>
            </a:xfrm>
            <a:custGeom>
              <a:avLst/>
              <a:gdLst/>
              <a:ahLst/>
              <a:cxnLst/>
              <a:rect l="l" t="t" r="r" b="b"/>
              <a:pathLst>
                <a:path w="10527" h="16530" extrusionOk="0">
                  <a:moveTo>
                    <a:pt x="998" y="2026"/>
                  </a:moveTo>
                  <a:cubicBezTo>
                    <a:pt x="2422" y="3663"/>
                    <a:pt x="4410" y="4787"/>
                    <a:pt x="5639" y="6635"/>
                  </a:cubicBezTo>
                  <a:cubicBezTo>
                    <a:pt x="7250" y="9064"/>
                    <a:pt x="8314" y="11806"/>
                    <a:pt x="8893" y="14646"/>
                  </a:cubicBezTo>
                  <a:lnTo>
                    <a:pt x="8893" y="14646"/>
                  </a:lnTo>
                  <a:cubicBezTo>
                    <a:pt x="6728" y="13121"/>
                    <a:pt x="5485" y="11122"/>
                    <a:pt x="4045" y="8756"/>
                  </a:cubicBezTo>
                  <a:cubicBezTo>
                    <a:pt x="3268" y="7495"/>
                    <a:pt x="2312" y="6441"/>
                    <a:pt x="1771" y="5027"/>
                  </a:cubicBezTo>
                  <a:cubicBezTo>
                    <a:pt x="1405" y="4057"/>
                    <a:pt x="1178" y="3045"/>
                    <a:pt x="998" y="2026"/>
                  </a:cubicBezTo>
                  <a:close/>
                  <a:moveTo>
                    <a:pt x="387" y="0"/>
                  </a:moveTo>
                  <a:cubicBezTo>
                    <a:pt x="183" y="0"/>
                    <a:pt x="1" y="275"/>
                    <a:pt x="39" y="550"/>
                  </a:cubicBezTo>
                  <a:cubicBezTo>
                    <a:pt x="288" y="2186"/>
                    <a:pt x="551" y="3849"/>
                    <a:pt x="1120" y="5388"/>
                  </a:cubicBezTo>
                  <a:cubicBezTo>
                    <a:pt x="1688" y="6899"/>
                    <a:pt x="2672" y="8008"/>
                    <a:pt x="3504" y="9352"/>
                  </a:cubicBezTo>
                  <a:cubicBezTo>
                    <a:pt x="5129" y="12022"/>
                    <a:pt x="6513" y="14246"/>
                    <a:pt x="9112" y="15878"/>
                  </a:cubicBezTo>
                  <a:lnTo>
                    <a:pt x="9112" y="15878"/>
                  </a:lnTo>
                  <a:cubicBezTo>
                    <a:pt x="9124" y="15953"/>
                    <a:pt x="9135" y="16028"/>
                    <a:pt x="9146" y="16103"/>
                  </a:cubicBezTo>
                  <a:cubicBezTo>
                    <a:pt x="9184" y="16393"/>
                    <a:pt x="9358" y="16530"/>
                    <a:pt x="9522" y="16530"/>
                  </a:cubicBezTo>
                  <a:cubicBezTo>
                    <a:pt x="9649" y="16530"/>
                    <a:pt x="9771" y="16448"/>
                    <a:pt x="9823" y="16292"/>
                  </a:cubicBezTo>
                  <a:lnTo>
                    <a:pt x="9823" y="16292"/>
                  </a:lnTo>
                  <a:cubicBezTo>
                    <a:pt x="9860" y="16312"/>
                    <a:pt x="9898" y="16332"/>
                    <a:pt x="9936" y="16352"/>
                  </a:cubicBezTo>
                  <a:cubicBezTo>
                    <a:pt x="9998" y="16386"/>
                    <a:pt x="10055" y="16401"/>
                    <a:pt x="10106" y="16401"/>
                  </a:cubicBezTo>
                  <a:cubicBezTo>
                    <a:pt x="10472" y="16401"/>
                    <a:pt x="10526" y="15620"/>
                    <a:pt x="10185" y="15438"/>
                  </a:cubicBezTo>
                  <a:cubicBezTo>
                    <a:pt x="10023" y="15352"/>
                    <a:pt x="9865" y="15263"/>
                    <a:pt x="9712" y="15173"/>
                  </a:cubicBezTo>
                  <a:lnTo>
                    <a:pt x="9712" y="15173"/>
                  </a:lnTo>
                  <a:cubicBezTo>
                    <a:pt x="9222" y="12298"/>
                    <a:pt x="8230" y="9537"/>
                    <a:pt x="6775" y="6996"/>
                  </a:cubicBezTo>
                  <a:cubicBezTo>
                    <a:pt x="6068" y="5790"/>
                    <a:pt x="5264" y="4667"/>
                    <a:pt x="4225" y="3724"/>
                  </a:cubicBezTo>
                  <a:cubicBezTo>
                    <a:pt x="2963" y="2601"/>
                    <a:pt x="1508" y="1714"/>
                    <a:pt x="662" y="203"/>
                  </a:cubicBezTo>
                  <a:cubicBezTo>
                    <a:pt x="579" y="59"/>
                    <a:pt x="481" y="0"/>
                    <a:pt x="3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0"/>
            <p:cNvSpPr/>
            <p:nvPr/>
          </p:nvSpPr>
          <p:spPr>
            <a:xfrm>
              <a:off x="5240638" y="4745142"/>
              <a:ext cx="283669" cy="702244"/>
            </a:xfrm>
            <a:custGeom>
              <a:avLst/>
              <a:gdLst/>
              <a:ahLst/>
              <a:cxnLst/>
              <a:rect l="l" t="t" r="r" b="b"/>
              <a:pathLst>
                <a:path w="6060" h="15002" extrusionOk="0">
                  <a:moveTo>
                    <a:pt x="3267" y="2027"/>
                  </a:moveTo>
                  <a:cubicBezTo>
                    <a:pt x="6059" y="5201"/>
                    <a:pt x="2295" y="9735"/>
                    <a:pt x="3139" y="13734"/>
                  </a:cubicBezTo>
                  <a:lnTo>
                    <a:pt x="3139" y="13734"/>
                  </a:lnTo>
                  <a:cubicBezTo>
                    <a:pt x="2071" y="13222"/>
                    <a:pt x="1249" y="12274"/>
                    <a:pt x="888" y="11120"/>
                  </a:cubicBezTo>
                  <a:cubicBezTo>
                    <a:pt x="430" y="9568"/>
                    <a:pt x="1179" y="8209"/>
                    <a:pt x="1941" y="6892"/>
                  </a:cubicBezTo>
                  <a:cubicBezTo>
                    <a:pt x="2949" y="5159"/>
                    <a:pt x="3085" y="3840"/>
                    <a:pt x="3267" y="2027"/>
                  </a:cubicBezTo>
                  <a:close/>
                  <a:moveTo>
                    <a:pt x="2090" y="1"/>
                  </a:moveTo>
                  <a:cubicBezTo>
                    <a:pt x="1758" y="1"/>
                    <a:pt x="1687" y="771"/>
                    <a:pt x="2024" y="987"/>
                  </a:cubicBezTo>
                  <a:cubicBezTo>
                    <a:pt x="2231" y="1119"/>
                    <a:pt x="2421" y="1254"/>
                    <a:pt x="2595" y="1392"/>
                  </a:cubicBezTo>
                  <a:lnTo>
                    <a:pt x="2595" y="1392"/>
                  </a:lnTo>
                  <a:cubicBezTo>
                    <a:pt x="2517" y="2325"/>
                    <a:pt x="2542" y="3236"/>
                    <a:pt x="2301" y="4148"/>
                  </a:cubicBezTo>
                  <a:cubicBezTo>
                    <a:pt x="2038" y="5104"/>
                    <a:pt x="1553" y="5853"/>
                    <a:pt x="1068" y="6712"/>
                  </a:cubicBezTo>
                  <a:cubicBezTo>
                    <a:pt x="486" y="7724"/>
                    <a:pt x="0" y="8764"/>
                    <a:pt x="14" y="9956"/>
                  </a:cubicBezTo>
                  <a:cubicBezTo>
                    <a:pt x="28" y="12257"/>
                    <a:pt x="1525" y="14281"/>
                    <a:pt x="3715" y="14988"/>
                  </a:cubicBezTo>
                  <a:cubicBezTo>
                    <a:pt x="3745" y="14997"/>
                    <a:pt x="3773" y="15002"/>
                    <a:pt x="3799" y="15002"/>
                  </a:cubicBezTo>
                  <a:cubicBezTo>
                    <a:pt x="4077" y="15002"/>
                    <a:pt x="4152" y="14498"/>
                    <a:pt x="4076" y="14295"/>
                  </a:cubicBezTo>
                  <a:cubicBezTo>
                    <a:pt x="2828" y="11287"/>
                    <a:pt x="4991" y="8306"/>
                    <a:pt x="5143" y="5284"/>
                  </a:cubicBezTo>
                  <a:cubicBezTo>
                    <a:pt x="5254" y="2956"/>
                    <a:pt x="4187" y="1278"/>
                    <a:pt x="2260" y="59"/>
                  </a:cubicBezTo>
                  <a:cubicBezTo>
                    <a:pt x="2198" y="18"/>
                    <a:pt x="2141" y="1"/>
                    <a:pt x="20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0"/>
            <p:cNvSpPr/>
            <p:nvPr/>
          </p:nvSpPr>
          <p:spPr>
            <a:xfrm>
              <a:off x="5079705" y="4761057"/>
              <a:ext cx="316389" cy="256940"/>
            </a:xfrm>
            <a:custGeom>
              <a:avLst/>
              <a:gdLst/>
              <a:ahLst/>
              <a:cxnLst/>
              <a:rect l="l" t="t" r="r" b="b"/>
              <a:pathLst>
                <a:path w="6759" h="5489" extrusionOk="0">
                  <a:moveTo>
                    <a:pt x="5210" y="1481"/>
                  </a:moveTo>
                  <a:lnTo>
                    <a:pt x="5210" y="1481"/>
                  </a:lnTo>
                  <a:cubicBezTo>
                    <a:pt x="4494" y="3011"/>
                    <a:pt x="2644" y="3866"/>
                    <a:pt x="1046" y="4367"/>
                  </a:cubicBezTo>
                  <a:lnTo>
                    <a:pt x="1046" y="4367"/>
                  </a:lnTo>
                  <a:cubicBezTo>
                    <a:pt x="1443" y="3742"/>
                    <a:pt x="3028" y="2673"/>
                    <a:pt x="3327" y="2477"/>
                  </a:cubicBezTo>
                  <a:cubicBezTo>
                    <a:pt x="3929" y="2085"/>
                    <a:pt x="4558" y="1753"/>
                    <a:pt x="5210" y="1481"/>
                  </a:cubicBezTo>
                  <a:close/>
                  <a:moveTo>
                    <a:pt x="5735" y="1"/>
                  </a:moveTo>
                  <a:cubicBezTo>
                    <a:pt x="5636" y="1"/>
                    <a:pt x="5546" y="85"/>
                    <a:pt x="5513" y="292"/>
                  </a:cubicBezTo>
                  <a:lnTo>
                    <a:pt x="5513" y="292"/>
                  </a:lnTo>
                  <a:cubicBezTo>
                    <a:pt x="4180" y="768"/>
                    <a:pt x="2947" y="1484"/>
                    <a:pt x="1872" y="2408"/>
                  </a:cubicBezTo>
                  <a:cubicBezTo>
                    <a:pt x="999" y="3156"/>
                    <a:pt x="1" y="4043"/>
                    <a:pt x="555" y="5263"/>
                  </a:cubicBezTo>
                  <a:cubicBezTo>
                    <a:pt x="594" y="5340"/>
                    <a:pt x="691" y="5488"/>
                    <a:pt x="804" y="5488"/>
                  </a:cubicBezTo>
                  <a:cubicBezTo>
                    <a:pt x="814" y="5488"/>
                    <a:pt x="823" y="5487"/>
                    <a:pt x="832" y="5485"/>
                  </a:cubicBezTo>
                  <a:cubicBezTo>
                    <a:pt x="3150" y="4819"/>
                    <a:pt x="5468" y="3609"/>
                    <a:pt x="5994" y="1188"/>
                  </a:cubicBezTo>
                  <a:lnTo>
                    <a:pt x="5994" y="1188"/>
                  </a:lnTo>
                  <a:cubicBezTo>
                    <a:pt x="6125" y="1144"/>
                    <a:pt x="6258" y="1102"/>
                    <a:pt x="6391" y="1063"/>
                  </a:cubicBezTo>
                  <a:cubicBezTo>
                    <a:pt x="6759" y="958"/>
                    <a:pt x="6628" y="43"/>
                    <a:pt x="6319" y="43"/>
                  </a:cubicBezTo>
                  <a:cubicBezTo>
                    <a:pt x="6302" y="43"/>
                    <a:pt x="6284" y="45"/>
                    <a:pt x="6266" y="51"/>
                  </a:cubicBezTo>
                  <a:cubicBezTo>
                    <a:pt x="6165" y="80"/>
                    <a:pt x="6065" y="109"/>
                    <a:pt x="5965" y="140"/>
                  </a:cubicBezTo>
                  <a:lnTo>
                    <a:pt x="5965" y="140"/>
                  </a:lnTo>
                  <a:cubicBezTo>
                    <a:pt x="5899" y="54"/>
                    <a:pt x="5814" y="1"/>
                    <a:pt x="57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0"/>
            <p:cNvSpPr/>
            <p:nvPr/>
          </p:nvSpPr>
          <p:spPr>
            <a:xfrm>
              <a:off x="5298167" y="4327316"/>
              <a:ext cx="161494" cy="493190"/>
            </a:xfrm>
            <a:custGeom>
              <a:avLst/>
              <a:gdLst/>
              <a:ahLst/>
              <a:cxnLst/>
              <a:rect l="l" t="t" r="r" b="b"/>
              <a:pathLst>
                <a:path w="3450" h="10536" extrusionOk="0">
                  <a:moveTo>
                    <a:pt x="1879" y="1457"/>
                  </a:moveTo>
                  <a:lnTo>
                    <a:pt x="1879" y="1457"/>
                  </a:lnTo>
                  <a:cubicBezTo>
                    <a:pt x="2497" y="3576"/>
                    <a:pt x="1842" y="5762"/>
                    <a:pt x="1188" y="7869"/>
                  </a:cubicBezTo>
                  <a:lnTo>
                    <a:pt x="1188" y="7869"/>
                  </a:lnTo>
                  <a:cubicBezTo>
                    <a:pt x="819" y="5718"/>
                    <a:pt x="1052" y="3495"/>
                    <a:pt x="1879" y="1457"/>
                  </a:cubicBezTo>
                  <a:close/>
                  <a:moveTo>
                    <a:pt x="1842" y="1"/>
                  </a:moveTo>
                  <a:cubicBezTo>
                    <a:pt x="1749" y="1"/>
                    <a:pt x="1656" y="54"/>
                    <a:pt x="1599" y="168"/>
                  </a:cubicBezTo>
                  <a:cubicBezTo>
                    <a:pt x="287" y="2980"/>
                    <a:pt x="0" y="6163"/>
                    <a:pt x="799" y="9149"/>
                  </a:cubicBezTo>
                  <a:lnTo>
                    <a:pt x="799" y="9149"/>
                  </a:lnTo>
                  <a:cubicBezTo>
                    <a:pt x="734" y="9373"/>
                    <a:pt x="672" y="9595"/>
                    <a:pt x="615" y="9816"/>
                  </a:cubicBezTo>
                  <a:cubicBezTo>
                    <a:pt x="538" y="10125"/>
                    <a:pt x="790" y="10535"/>
                    <a:pt x="1007" y="10535"/>
                  </a:cubicBezTo>
                  <a:cubicBezTo>
                    <a:pt x="1087" y="10535"/>
                    <a:pt x="1163" y="10478"/>
                    <a:pt x="1215" y="10338"/>
                  </a:cubicBezTo>
                  <a:lnTo>
                    <a:pt x="1215" y="10338"/>
                  </a:lnTo>
                  <a:cubicBezTo>
                    <a:pt x="1270" y="10401"/>
                    <a:pt x="1333" y="10429"/>
                    <a:pt x="1394" y="10429"/>
                  </a:cubicBezTo>
                  <a:cubicBezTo>
                    <a:pt x="1603" y="10429"/>
                    <a:pt x="1800" y="10111"/>
                    <a:pt x="1682" y="9775"/>
                  </a:cubicBezTo>
                  <a:cubicBezTo>
                    <a:pt x="1622" y="9603"/>
                    <a:pt x="1566" y="9430"/>
                    <a:pt x="1514" y="9257"/>
                  </a:cubicBezTo>
                  <a:lnTo>
                    <a:pt x="1514" y="9257"/>
                  </a:lnTo>
                  <a:cubicBezTo>
                    <a:pt x="2378" y="6239"/>
                    <a:pt x="3449" y="3281"/>
                    <a:pt x="2126" y="210"/>
                  </a:cubicBezTo>
                  <a:cubicBezTo>
                    <a:pt x="2066" y="75"/>
                    <a:pt x="1953" y="1"/>
                    <a:pt x="18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0"/>
            <p:cNvSpPr/>
            <p:nvPr/>
          </p:nvSpPr>
          <p:spPr>
            <a:xfrm>
              <a:off x="5480726" y="4575643"/>
              <a:ext cx="279877" cy="360577"/>
            </a:xfrm>
            <a:custGeom>
              <a:avLst/>
              <a:gdLst/>
              <a:ahLst/>
              <a:cxnLst/>
              <a:rect l="l" t="t" r="r" b="b"/>
              <a:pathLst>
                <a:path w="5979" h="7703" extrusionOk="0">
                  <a:moveTo>
                    <a:pt x="700" y="1392"/>
                  </a:moveTo>
                  <a:cubicBezTo>
                    <a:pt x="2354" y="2800"/>
                    <a:pt x="3992" y="4302"/>
                    <a:pt x="4924" y="6259"/>
                  </a:cubicBezTo>
                  <a:lnTo>
                    <a:pt x="4924" y="6259"/>
                  </a:lnTo>
                  <a:cubicBezTo>
                    <a:pt x="3103" y="5234"/>
                    <a:pt x="1166" y="3405"/>
                    <a:pt x="700" y="1392"/>
                  </a:cubicBezTo>
                  <a:close/>
                  <a:moveTo>
                    <a:pt x="254" y="1"/>
                  </a:moveTo>
                  <a:cubicBezTo>
                    <a:pt x="96" y="1"/>
                    <a:pt x="0" y="268"/>
                    <a:pt x="0" y="422"/>
                  </a:cubicBezTo>
                  <a:cubicBezTo>
                    <a:pt x="95" y="3526"/>
                    <a:pt x="2708" y="6219"/>
                    <a:pt x="5416" y="7529"/>
                  </a:cubicBezTo>
                  <a:lnTo>
                    <a:pt x="5416" y="7529"/>
                  </a:lnTo>
                  <a:cubicBezTo>
                    <a:pt x="5476" y="7651"/>
                    <a:pt x="5550" y="7702"/>
                    <a:pt x="5622" y="7702"/>
                  </a:cubicBezTo>
                  <a:cubicBezTo>
                    <a:pt x="5806" y="7702"/>
                    <a:pt x="5979" y="7369"/>
                    <a:pt x="5878" y="7048"/>
                  </a:cubicBezTo>
                  <a:cubicBezTo>
                    <a:pt x="5868" y="7016"/>
                    <a:pt x="5858" y="6985"/>
                    <a:pt x="5849" y="6953"/>
                  </a:cubicBezTo>
                  <a:lnTo>
                    <a:pt x="5849" y="6953"/>
                  </a:lnTo>
                  <a:cubicBezTo>
                    <a:pt x="5839" y="6913"/>
                    <a:pt x="5826" y="6874"/>
                    <a:pt x="5811" y="6838"/>
                  </a:cubicBezTo>
                  <a:lnTo>
                    <a:pt x="5811" y="6838"/>
                  </a:lnTo>
                  <a:cubicBezTo>
                    <a:pt x="4868" y="3970"/>
                    <a:pt x="2635" y="1956"/>
                    <a:pt x="388" y="62"/>
                  </a:cubicBezTo>
                  <a:cubicBezTo>
                    <a:pt x="340" y="19"/>
                    <a:pt x="295" y="1"/>
                    <a:pt x="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0"/>
            <p:cNvSpPr/>
            <p:nvPr/>
          </p:nvSpPr>
          <p:spPr>
            <a:xfrm>
              <a:off x="5613105" y="4879206"/>
              <a:ext cx="204981" cy="386791"/>
            </a:xfrm>
            <a:custGeom>
              <a:avLst/>
              <a:gdLst/>
              <a:ahLst/>
              <a:cxnLst/>
              <a:rect l="l" t="t" r="r" b="b"/>
              <a:pathLst>
                <a:path w="4379" h="8263" extrusionOk="0">
                  <a:moveTo>
                    <a:pt x="2715" y="1208"/>
                  </a:moveTo>
                  <a:cubicBezTo>
                    <a:pt x="3852" y="2990"/>
                    <a:pt x="1762" y="5607"/>
                    <a:pt x="450" y="6919"/>
                  </a:cubicBezTo>
                  <a:lnTo>
                    <a:pt x="450" y="6919"/>
                  </a:lnTo>
                  <a:cubicBezTo>
                    <a:pt x="528" y="4744"/>
                    <a:pt x="885" y="2544"/>
                    <a:pt x="2715" y="1208"/>
                  </a:cubicBezTo>
                  <a:close/>
                  <a:moveTo>
                    <a:pt x="2538" y="1"/>
                  </a:moveTo>
                  <a:cubicBezTo>
                    <a:pt x="2468" y="1"/>
                    <a:pt x="2427" y="127"/>
                    <a:pt x="2413" y="289"/>
                  </a:cubicBezTo>
                  <a:lnTo>
                    <a:pt x="2413" y="289"/>
                  </a:lnTo>
                  <a:cubicBezTo>
                    <a:pt x="165" y="1987"/>
                    <a:pt x="26" y="4991"/>
                    <a:pt x="0" y="7633"/>
                  </a:cubicBezTo>
                  <a:cubicBezTo>
                    <a:pt x="0" y="7706"/>
                    <a:pt x="86" y="8262"/>
                    <a:pt x="258" y="8262"/>
                  </a:cubicBezTo>
                  <a:cubicBezTo>
                    <a:pt x="281" y="8262"/>
                    <a:pt x="306" y="8252"/>
                    <a:pt x="333" y="8229"/>
                  </a:cubicBezTo>
                  <a:cubicBezTo>
                    <a:pt x="2128" y="6559"/>
                    <a:pt x="4378" y="3320"/>
                    <a:pt x="3129" y="808"/>
                  </a:cubicBezTo>
                  <a:lnTo>
                    <a:pt x="3129" y="808"/>
                  </a:lnTo>
                  <a:cubicBezTo>
                    <a:pt x="3177" y="513"/>
                    <a:pt x="3038" y="4"/>
                    <a:pt x="2849" y="4"/>
                  </a:cubicBezTo>
                  <a:cubicBezTo>
                    <a:pt x="2829" y="4"/>
                    <a:pt x="2808" y="9"/>
                    <a:pt x="2786" y="22"/>
                  </a:cubicBezTo>
                  <a:lnTo>
                    <a:pt x="2800" y="22"/>
                  </a:lnTo>
                  <a:cubicBezTo>
                    <a:pt x="2756" y="50"/>
                    <a:pt x="2712" y="79"/>
                    <a:pt x="2668" y="107"/>
                  </a:cubicBezTo>
                  <a:lnTo>
                    <a:pt x="2668" y="107"/>
                  </a:lnTo>
                  <a:cubicBezTo>
                    <a:pt x="2653" y="88"/>
                    <a:pt x="2636" y="69"/>
                    <a:pt x="2620" y="50"/>
                  </a:cubicBezTo>
                  <a:cubicBezTo>
                    <a:pt x="2589" y="16"/>
                    <a:pt x="2562" y="1"/>
                    <a:pt x="25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0"/>
            <p:cNvSpPr/>
            <p:nvPr/>
          </p:nvSpPr>
          <p:spPr>
            <a:xfrm>
              <a:off x="4890218" y="5336539"/>
              <a:ext cx="812294" cy="395498"/>
            </a:xfrm>
            <a:custGeom>
              <a:avLst/>
              <a:gdLst/>
              <a:ahLst/>
              <a:cxnLst/>
              <a:rect l="l" t="t" r="r" b="b"/>
              <a:pathLst>
                <a:path w="17353" h="8449" extrusionOk="0">
                  <a:moveTo>
                    <a:pt x="15694" y="983"/>
                  </a:moveTo>
                  <a:cubicBezTo>
                    <a:pt x="15952" y="983"/>
                    <a:pt x="16214" y="1003"/>
                    <a:pt x="16483" y="1046"/>
                  </a:cubicBezTo>
                  <a:lnTo>
                    <a:pt x="16483" y="1046"/>
                  </a:lnTo>
                  <a:cubicBezTo>
                    <a:pt x="14749" y="3243"/>
                    <a:pt x="12597" y="5980"/>
                    <a:pt x="10079" y="7025"/>
                  </a:cubicBezTo>
                  <a:cubicBezTo>
                    <a:pt x="9485" y="7274"/>
                    <a:pt x="8869" y="7363"/>
                    <a:pt x="8248" y="7363"/>
                  </a:cubicBezTo>
                  <a:cubicBezTo>
                    <a:pt x="7448" y="7363"/>
                    <a:pt x="6639" y="7215"/>
                    <a:pt x="5851" y="7067"/>
                  </a:cubicBezTo>
                  <a:cubicBezTo>
                    <a:pt x="4604" y="6839"/>
                    <a:pt x="3374" y="6528"/>
                    <a:pt x="2171" y="6141"/>
                  </a:cubicBezTo>
                  <a:lnTo>
                    <a:pt x="2171" y="6141"/>
                  </a:lnTo>
                  <a:cubicBezTo>
                    <a:pt x="4467" y="5683"/>
                    <a:pt x="6852" y="5055"/>
                    <a:pt x="8873" y="4045"/>
                  </a:cubicBezTo>
                  <a:cubicBezTo>
                    <a:pt x="11116" y="2935"/>
                    <a:pt x="13154" y="983"/>
                    <a:pt x="15694" y="983"/>
                  </a:cubicBezTo>
                  <a:close/>
                  <a:moveTo>
                    <a:pt x="15587" y="1"/>
                  </a:moveTo>
                  <a:cubicBezTo>
                    <a:pt x="13408" y="1"/>
                    <a:pt x="11599" y="1374"/>
                    <a:pt x="9704" y="2506"/>
                  </a:cubicBezTo>
                  <a:cubicBezTo>
                    <a:pt x="6932" y="4156"/>
                    <a:pt x="3411" y="4918"/>
                    <a:pt x="264" y="5459"/>
                  </a:cubicBezTo>
                  <a:cubicBezTo>
                    <a:pt x="1" y="5514"/>
                    <a:pt x="153" y="6388"/>
                    <a:pt x="348" y="6471"/>
                  </a:cubicBezTo>
                  <a:cubicBezTo>
                    <a:pt x="2395" y="7263"/>
                    <a:pt x="5384" y="8448"/>
                    <a:pt x="7954" y="8448"/>
                  </a:cubicBezTo>
                  <a:cubicBezTo>
                    <a:pt x="8759" y="8448"/>
                    <a:pt x="9522" y="8332"/>
                    <a:pt x="10203" y="8051"/>
                  </a:cubicBezTo>
                  <a:cubicBezTo>
                    <a:pt x="13031" y="6887"/>
                    <a:pt x="15374" y="3685"/>
                    <a:pt x="17217" y="1370"/>
                  </a:cubicBezTo>
                  <a:cubicBezTo>
                    <a:pt x="17352" y="1193"/>
                    <a:pt x="17223" y="653"/>
                    <a:pt x="17103" y="455"/>
                  </a:cubicBezTo>
                  <a:lnTo>
                    <a:pt x="17103" y="455"/>
                  </a:lnTo>
                  <a:cubicBezTo>
                    <a:pt x="17068" y="306"/>
                    <a:pt x="17007" y="186"/>
                    <a:pt x="16926" y="164"/>
                  </a:cubicBezTo>
                  <a:lnTo>
                    <a:pt x="16926" y="164"/>
                  </a:lnTo>
                  <a:lnTo>
                    <a:pt x="16940" y="177"/>
                  </a:lnTo>
                  <a:cubicBezTo>
                    <a:pt x="16472" y="55"/>
                    <a:pt x="16022" y="1"/>
                    <a:pt x="155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0"/>
            <p:cNvSpPr/>
            <p:nvPr/>
          </p:nvSpPr>
          <p:spPr>
            <a:xfrm>
              <a:off x="5534183" y="5339395"/>
              <a:ext cx="231195" cy="527221"/>
            </a:xfrm>
            <a:custGeom>
              <a:avLst/>
              <a:gdLst/>
              <a:ahLst/>
              <a:cxnLst/>
              <a:rect l="l" t="t" r="r" b="b"/>
              <a:pathLst>
                <a:path w="4939" h="11263" extrusionOk="0">
                  <a:moveTo>
                    <a:pt x="3101" y="1446"/>
                  </a:moveTo>
                  <a:cubicBezTo>
                    <a:pt x="3902" y="3185"/>
                    <a:pt x="4440" y="4880"/>
                    <a:pt x="3502" y="6742"/>
                  </a:cubicBezTo>
                  <a:cubicBezTo>
                    <a:pt x="2953" y="7818"/>
                    <a:pt x="2225" y="8808"/>
                    <a:pt x="1527" y="9806"/>
                  </a:cubicBezTo>
                  <a:lnTo>
                    <a:pt x="1527" y="9806"/>
                  </a:lnTo>
                  <a:cubicBezTo>
                    <a:pt x="1043" y="7245"/>
                    <a:pt x="1040" y="3176"/>
                    <a:pt x="3101" y="1446"/>
                  </a:cubicBezTo>
                  <a:close/>
                  <a:moveTo>
                    <a:pt x="3661" y="1"/>
                  </a:moveTo>
                  <a:cubicBezTo>
                    <a:pt x="3619" y="1"/>
                    <a:pt x="3576" y="11"/>
                    <a:pt x="3530" y="33"/>
                  </a:cubicBezTo>
                  <a:cubicBezTo>
                    <a:pt x="3410" y="89"/>
                    <a:pt x="3294" y="150"/>
                    <a:pt x="3183" y="216"/>
                  </a:cubicBezTo>
                  <a:lnTo>
                    <a:pt x="3183" y="216"/>
                  </a:lnTo>
                  <a:cubicBezTo>
                    <a:pt x="3109" y="217"/>
                    <a:pt x="3037" y="267"/>
                    <a:pt x="2980" y="345"/>
                  </a:cubicBezTo>
                  <a:lnTo>
                    <a:pt x="2980" y="345"/>
                  </a:lnTo>
                  <a:cubicBezTo>
                    <a:pt x="1" y="2359"/>
                    <a:pt x="302" y="8007"/>
                    <a:pt x="1062" y="10943"/>
                  </a:cubicBezTo>
                  <a:cubicBezTo>
                    <a:pt x="1112" y="11143"/>
                    <a:pt x="1253" y="11263"/>
                    <a:pt x="1399" y="11263"/>
                  </a:cubicBezTo>
                  <a:cubicBezTo>
                    <a:pt x="1496" y="11263"/>
                    <a:pt x="1595" y="11211"/>
                    <a:pt x="1672" y="11095"/>
                  </a:cubicBezTo>
                  <a:cubicBezTo>
                    <a:pt x="2795" y="9418"/>
                    <a:pt x="4417" y="7602"/>
                    <a:pt x="4708" y="5536"/>
                  </a:cubicBezTo>
                  <a:cubicBezTo>
                    <a:pt x="4939" y="3958"/>
                    <a:pt x="4372" y="2455"/>
                    <a:pt x="3716" y="1035"/>
                  </a:cubicBezTo>
                  <a:lnTo>
                    <a:pt x="3716" y="1035"/>
                  </a:lnTo>
                  <a:cubicBezTo>
                    <a:pt x="3755" y="1015"/>
                    <a:pt x="3794" y="995"/>
                    <a:pt x="3835" y="976"/>
                  </a:cubicBezTo>
                  <a:cubicBezTo>
                    <a:pt x="4196" y="814"/>
                    <a:pt x="4031" y="1"/>
                    <a:pt x="36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0"/>
            <p:cNvSpPr/>
            <p:nvPr/>
          </p:nvSpPr>
          <p:spPr>
            <a:xfrm>
              <a:off x="5796085" y="5147146"/>
              <a:ext cx="238169" cy="643263"/>
            </a:xfrm>
            <a:custGeom>
              <a:avLst/>
              <a:gdLst/>
              <a:ahLst/>
              <a:cxnLst/>
              <a:rect l="l" t="t" r="r" b="b"/>
              <a:pathLst>
                <a:path w="5088" h="13742" extrusionOk="0">
                  <a:moveTo>
                    <a:pt x="2060" y="1144"/>
                  </a:moveTo>
                  <a:cubicBezTo>
                    <a:pt x="4316" y="2145"/>
                    <a:pt x="4369" y="4916"/>
                    <a:pt x="4422" y="7134"/>
                  </a:cubicBezTo>
                  <a:cubicBezTo>
                    <a:pt x="4470" y="8833"/>
                    <a:pt x="4353" y="10541"/>
                    <a:pt x="4088" y="12225"/>
                  </a:cubicBezTo>
                  <a:lnTo>
                    <a:pt x="4088" y="12225"/>
                  </a:lnTo>
                  <a:lnTo>
                    <a:pt x="2357" y="8008"/>
                  </a:lnTo>
                  <a:cubicBezTo>
                    <a:pt x="1497" y="5928"/>
                    <a:pt x="0" y="3198"/>
                    <a:pt x="1982" y="1285"/>
                  </a:cubicBezTo>
                  <a:cubicBezTo>
                    <a:pt x="2018" y="1251"/>
                    <a:pt x="2044" y="1202"/>
                    <a:pt x="2060" y="1144"/>
                  </a:cubicBezTo>
                  <a:close/>
                  <a:moveTo>
                    <a:pt x="1652" y="1"/>
                  </a:moveTo>
                  <a:cubicBezTo>
                    <a:pt x="1475" y="1"/>
                    <a:pt x="1415" y="311"/>
                    <a:pt x="1459" y="588"/>
                  </a:cubicBezTo>
                  <a:lnTo>
                    <a:pt x="1459" y="588"/>
                  </a:lnTo>
                  <a:cubicBezTo>
                    <a:pt x="371" y="1840"/>
                    <a:pt x="264" y="3506"/>
                    <a:pt x="665" y="5111"/>
                  </a:cubicBezTo>
                  <a:cubicBezTo>
                    <a:pt x="1400" y="7994"/>
                    <a:pt x="2883" y="10794"/>
                    <a:pt x="4020" y="13539"/>
                  </a:cubicBezTo>
                  <a:cubicBezTo>
                    <a:pt x="4077" y="13677"/>
                    <a:pt x="4159" y="13742"/>
                    <a:pt x="4238" y="13742"/>
                  </a:cubicBezTo>
                  <a:cubicBezTo>
                    <a:pt x="4332" y="13742"/>
                    <a:pt x="4420" y="13649"/>
                    <a:pt x="4450" y="13483"/>
                  </a:cubicBezTo>
                  <a:cubicBezTo>
                    <a:pt x="4990" y="10572"/>
                    <a:pt x="5087" y="7606"/>
                    <a:pt x="4755" y="4667"/>
                  </a:cubicBezTo>
                  <a:cubicBezTo>
                    <a:pt x="4491" y="2574"/>
                    <a:pt x="3868" y="730"/>
                    <a:pt x="1705" y="9"/>
                  </a:cubicBezTo>
                  <a:cubicBezTo>
                    <a:pt x="1686" y="4"/>
                    <a:pt x="1669" y="1"/>
                    <a:pt x="16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0"/>
            <p:cNvSpPr/>
            <p:nvPr/>
          </p:nvSpPr>
          <p:spPr>
            <a:xfrm>
              <a:off x="5934502" y="5169521"/>
              <a:ext cx="555916" cy="238637"/>
            </a:xfrm>
            <a:custGeom>
              <a:avLst/>
              <a:gdLst/>
              <a:ahLst/>
              <a:cxnLst/>
              <a:rect l="l" t="t" r="r" b="b"/>
              <a:pathLst>
                <a:path w="11876" h="5098" extrusionOk="0">
                  <a:moveTo>
                    <a:pt x="5316" y="1005"/>
                  </a:moveTo>
                  <a:cubicBezTo>
                    <a:pt x="7219" y="1005"/>
                    <a:pt x="9118" y="1332"/>
                    <a:pt x="10924" y="1982"/>
                  </a:cubicBezTo>
                  <a:lnTo>
                    <a:pt x="10924" y="1982"/>
                  </a:lnTo>
                  <a:cubicBezTo>
                    <a:pt x="9545" y="3193"/>
                    <a:pt x="7109" y="4103"/>
                    <a:pt x="4956" y="4103"/>
                  </a:cubicBezTo>
                  <a:cubicBezTo>
                    <a:pt x="3075" y="4103"/>
                    <a:pt x="1411" y="3409"/>
                    <a:pt x="855" y="1615"/>
                  </a:cubicBezTo>
                  <a:lnTo>
                    <a:pt x="855" y="1615"/>
                  </a:lnTo>
                  <a:cubicBezTo>
                    <a:pt x="2315" y="1208"/>
                    <a:pt x="3817" y="1005"/>
                    <a:pt x="5316" y="1005"/>
                  </a:cubicBezTo>
                  <a:close/>
                  <a:moveTo>
                    <a:pt x="5167" y="1"/>
                  </a:moveTo>
                  <a:cubicBezTo>
                    <a:pt x="3503" y="1"/>
                    <a:pt x="1835" y="250"/>
                    <a:pt x="217" y="751"/>
                  </a:cubicBezTo>
                  <a:cubicBezTo>
                    <a:pt x="0" y="819"/>
                    <a:pt x="195" y="1765"/>
                    <a:pt x="347" y="1765"/>
                  </a:cubicBezTo>
                  <a:cubicBezTo>
                    <a:pt x="350" y="1765"/>
                    <a:pt x="353" y="1764"/>
                    <a:pt x="356" y="1763"/>
                  </a:cubicBezTo>
                  <a:cubicBezTo>
                    <a:pt x="427" y="1741"/>
                    <a:pt x="497" y="1720"/>
                    <a:pt x="568" y="1698"/>
                  </a:cubicBezTo>
                  <a:lnTo>
                    <a:pt x="568" y="1698"/>
                  </a:lnTo>
                  <a:cubicBezTo>
                    <a:pt x="1130" y="4101"/>
                    <a:pt x="3217" y="5098"/>
                    <a:pt x="5494" y="5098"/>
                  </a:cubicBezTo>
                  <a:cubicBezTo>
                    <a:pt x="7884" y="5098"/>
                    <a:pt x="10485" y="3999"/>
                    <a:pt x="11751" y="2276"/>
                  </a:cubicBezTo>
                  <a:cubicBezTo>
                    <a:pt x="11875" y="2124"/>
                    <a:pt x="11834" y="1389"/>
                    <a:pt x="11626" y="1306"/>
                  </a:cubicBezTo>
                  <a:cubicBezTo>
                    <a:pt x="9565" y="437"/>
                    <a:pt x="7370" y="1"/>
                    <a:pt x="51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0"/>
            <p:cNvSpPr/>
            <p:nvPr/>
          </p:nvSpPr>
          <p:spPr>
            <a:xfrm>
              <a:off x="5634684" y="4349176"/>
              <a:ext cx="798859" cy="664936"/>
            </a:xfrm>
            <a:custGeom>
              <a:avLst/>
              <a:gdLst/>
              <a:ahLst/>
              <a:cxnLst/>
              <a:rect l="l" t="t" r="r" b="b"/>
              <a:pathLst>
                <a:path w="17066" h="14205" extrusionOk="0">
                  <a:moveTo>
                    <a:pt x="1102" y="1153"/>
                  </a:moveTo>
                  <a:lnTo>
                    <a:pt x="1102" y="1153"/>
                  </a:lnTo>
                  <a:cubicBezTo>
                    <a:pt x="7219" y="2771"/>
                    <a:pt x="10583" y="8977"/>
                    <a:pt x="15820" y="12197"/>
                  </a:cubicBezTo>
                  <a:lnTo>
                    <a:pt x="15820" y="12197"/>
                  </a:lnTo>
                  <a:cubicBezTo>
                    <a:pt x="14994" y="12891"/>
                    <a:pt x="13822" y="13142"/>
                    <a:pt x="12687" y="13142"/>
                  </a:cubicBezTo>
                  <a:cubicBezTo>
                    <a:pt x="12272" y="13142"/>
                    <a:pt x="11861" y="13109"/>
                    <a:pt x="11474" y="13050"/>
                  </a:cubicBezTo>
                  <a:cubicBezTo>
                    <a:pt x="9381" y="12745"/>
                    <a:pt x="7662" y="11609"/>
                    <a:pt x="6359" y="9959"/>
                  </a:cubicBezTo>
                  <a:cubicBezTo>
                    <a:pt x="4275" y="7316"/>
                    <a:pt x="2734" y="4129"/>
                    <a:pt x="1102" y="1153"/>
                  </a:cubicBezTo>
                  <a:close/>
                  <a:moveTo>
                    <a:pt x="341" y="0"/>
                  </a:moveTo>
                  <a:cubicBezTo>
                    <a:pt x="0" y="0"/>
                    <a:pt x="168" y="722"/>
                    <a:pt x="260" y="880"/>
                  </a:cubicBezTo>
                  <a:lnTo>
                    <a:pt x="4072" y="7547"/>
                  </a:lnTo>
                  <a:cubicBezTo>
                    <a:pt x="5056" y="9266"/>
                    <a:pt x="6082" y="11040"/>
                    <a:pt x="7621" y="12330"/>
                  </a:cubicBezTo>
                  <a:cubicBezTo>
                    <a:pt x="8874" y="13373"/>
                    <a:pt x="11026" y="14205"/>
                    <a:pt x="12995" y="14205"/>
                  </a:cubicBezTo>
                  <a:cubicBezTo>
                    <a:pt x="14663" y="14205"/>
                    <a:pt x="16200" y="13608"/>
                    <a:pt x="16950" y="12038"/>
                  </a:cubicBezTo>
                  <a:cubicBezTo>
                    <a:pt x="17065" y="11807"/>
                    <a:pt x="16863" y="11114"/>
                    <a:pt x="16688" y="11114"/>
                  </a:cubicBezTo>
                  <a:cubicBezTo>
                    <a:pt x="16653" y="11114"/>
                    <a:pt x="16619" y="11142"/>
                    <a:pt x="16589" y="11207"/>
                  </a:cubicBezTo>
                  <a:cubicBezTo>
                    <a:pt x="16533" y="11324"/>
                    <a:pt x="16470" y="11435"/>
                    <a:pt x="16402" y="11540"/>
                  </a:cubicBezTo>
                  <a:lnTo>
                    <a:pt x="16402" y="11540"/>
                  </a:lnTo>
                  <a:cubicBezTo>
                    <a:pt x="10610" y="8326"/>
                    <a:pt x="7227" y="1347"/>
                    <a:pt x="399" y="6"/>
                  </a:cubicBezTo>
                  <a:cubicBezTo>
                    <a:pt x="378" y="2"/>
                    <a:pt x="359" y="0"/>
                    <a:pt x="3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0"/>
            <p:cNvSpPr/>
            <p:nvPr/>
          </p:nvSpPr>
          <p:spPr>
            <a:xfrm>
              <a:off x="6250283" y="4140544"/>
              <a:ext cx="307589" cy="788280"/>
            </a:xfrm>
            <a:custGeom>
              <a:avLst/>
              <a:gdLst/>
              <a:ahLst/>
              <a:cxnLst/>
              <a:rect l="l" t="t" r="r" b="b"/>
              <a:pathLst>
                <a:path w="6571" h="16840" extrusionOk="0">
                  <a:moveTo>
                    <a:pt x="1791" y="1772"/>
                  </a:moveTo>
                  <a:cubicBezTo>
                    <a:pt x="2583" y="3771"/>
                    <a:pt x="4241" y="5340"/>
                    <a:pt x="5074" y="7347"/>
                  </a:cubicBezTo>
                  <a:cubicBezTo>
                    <a:pt x="5476" y="8303"/>
                    <a:pt x="5725" y="9301"/>
                    <a:pt x="5836" y="10313"/>
                  </a:cubicBezTo>
                  <a:cubicBezTo>
                    <a:pt x="5947" y="11353"/>
                    <a:pt x="6086" y="13876"/>
                    <a:pt x="5088" y="14610"/>
                  </a:cubicBezTo>
                  <a:cubicBezTo>
                    <a:pt x="4444" y="15073"/>
                    <a:pt x="3718" y="15040"/>
                    <a:pt x="3194" y="15505"/>
                  </a:cubicBezTo>
                  <a:lnTo>
                    <a:pt x="3194" y="15505"/>
                  </a:lnTo>
                  <a:cubicBezTo>
                    <a:pt x="424" y="15125"/>
                    <a:pt x="703" y="9534"/>
                    <a:pt x="943" y="7638"/>
                  </a:cubicBezTo>
                  <a:cubicBezTo>
                    <a:pt x="1174" y="5675"/>
                    <a:pt x="1587" y="3741"/>
                    <a:pt x="1791" y="1772"/>
                  </a:cubicBezTo>
                  <a:close/>
                  <a:moveTo>
                    <a:pt x="1636" y="0"/>
                  </a:moveTo>
                  <a:cubicBezTo>
                    <a:pt x="1531" y="0"/>
                    <a:pt x="1429" y="140"/>
                    <a:pt x="1414" y="374"/>
                  </a:cubicBezTo>
                  <a:cubicBezTo>
                    <a:pt x="1220" y="3992"/>
                    <a:pt x="0" y="7541"/>
                    <a:pt x="389" y="11200"/>
                  </a:cubicBezTo>
                  <a:cubicBezTo>
                    <a:pt x="559" y="12772"/>
                    <a:pt x="1147" y="15714"/>
                    <a:pt x="2868" y="16394"/>
                  </a:cubicBezTo>
                  <a:lnTo>
                    <a:pt x="2868" y="16394"/>
                  </a:lnTo>
                  <a:cubicBezTo>
                    <a:pt x="2919" y="16624"/>
                    <a:pt x="3021" y="16840"/>
                    <a:pt x="3120" y="16840"/>
                  </a:cubicBezTo>
                  <a:cubicBezTo>
                    <a:pt x="3153" y="16840"/>
                    <a:pt x="3186" y="16815"/>
                    <a:pt x="3216" y="16759"/>
                  </a:cubicBezTo>
                  <a:cubicBezTo>
                    <a:pt x="3266" y="16672"/>
                    <a:pt x="3321" y="16593"/>
                    <a:pt x="3381" y="16523"/>
                  </a:cubicBezTo>
                  <a:lnTo>
                    <a:pt x="3381" y="16523"/>
                  </a:lnTo>
                  <a:cubicBezTo>
                    <a:pt x="3463" y="16532"/>
                    <a:pt x="3547" y="16537"/>
                    <a:pt x="3633" y="16537"/>
                  </a:cubicBezTo>
                  <a:cubicBezTo>
                    <a:pt x="3637" y="16537"/>
                    <a:pt x="3642" y="16537"/>
                    <a:pt x="3646" y="16537"/>
                  </a:cubicBezTo>
                  <a:cubicBezTo>
                    <a:pt x="3774" y="16537"/>
                    <a:pt x="3833" y="16360"/>
                    <a:pt x="3834" y="16154"/>
                  </a:cubicBezTo>
                  <a:lnTo>
                    <a:pt x="3834" y="16154"/>
                  </a:lnTo>
                  <a:cubicBezTo>
                    <a:pt x="4546" y="15739"/>
                    <a:pt x="5500" y="15680"/>
                    <a:pt x="5933" y="14763"/>
                  </a:cubicBezTo>
                  <a:cubicBezTo>
                    <a:pt x="6571" y="13418"/>
                    <a:pt x="6446" y="11380"/>
                    <a:pt x="6252" y="9953"/>
                  </a:cubicBezTo>
                  <a:cubicBezTo>
                    <a:pt x="6044" y="8442"/>
                    <a:pt x="5573" y="6972"/>
                    <a:pt x="4838" y="5628"/>
                  </a:cubicBezTo>
                  <a:cubicBezTo>
                    <a:pt x="3882" y="3826"/>
                    <a:pt x="2260" y="2356"/>
                    <a:pt x="1858" y="319"/>
                  </a:cubicBezTo>
                  <a:cubicBezTo>
                    <a:pt x="1814" y="98"/>
                    <a:pt x="1724" y="0"/>
                    <a:pt x="16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0"/>
            <p:cNvSpPr/>
            <p:nvPr/>
          </p:nvSpPr>
          <p:spPr>
            <a:xfrm>
              <a:off x="5685754" y="4989209"/>
              <a:ext cx="540468" cy="406779"/>
            </a:xfrm>
            <a:custGeom>
              <a:avLst/>
              <a:gdLst/>
              <a:ahLst/>
              <a:cxnLst/>
              <a:rect l="l" t="t" r="r" b="b"/>
              <a:pathLst>
                <a:path w="11546" h="8690" extrusionOk="0">
                  <a:moveTo>
                    <a:pt x="11235" y="1"/>
                  </a:moveTo>
                  <a:cubicBezTo>
                    <a:pt x="11233" y="1"/>
                    <a:pt x="11231" y="1"/>
                    <a:pt x="11229" y="1"/>
                  </a:cubicBezTo>
                  <a:cubicBezTo>
                    <a:pt x="6322" y="459"/>
                    <a:pt x="2468" y="3855"/>
                    <a:pt x="84" y="7999"/>
                  </a:cubicBezTo>
                  <a:cubicBezTo>
                    <a:pt x="1" y="8142"/>
                    <a:pt x="141" y="8689"/>
                    <a:pt x="270" y="8689"/>
                  </a:cubicBezTo>
                  <a:cubicBezTo>
                    <a:pt x="292" y="8689"/>
                    <a:pt x="313" y="8673"/>
                    <a:pt x="333" y="8637"/>
                  </a:cubicBezTo>
                  <a:cubicBezTo>
                    <a:pt x="2690" y="4548"/>
                    <a:pt x="6488" y="1207"/>
                    <a:pt x="11326" y="764"/>
                  </a:cubicBezTo>
                  <a:cubicBezTo>
                    <a:pt x="11546" y="750"/>
                    <a:pt x="11452" y="1"/>
                    <a:pt x="112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0"/>
            <p:cNvSpPr/>
            <p:nvPr/>
          </p:nvSpPr>
          <p:spPr>
            <a:xfrm>
              <a:off x="4348907" y="4556966"/>
              <a:ext cx="1894167" cy="458410"/>
            </a:xfrm>
            <a:custGeom>
              <a:avLst/>
              <a:gdLst/>
              <a:ahLst/>
              <a:cxnLst/>
              <a:rect l="l" t="t" r="r" b="b"/>
              <a:pathLst>
                <a:path w="40465" h="9793" extrusionOk="0">
                  <a:moveTo>
                    <a:pt x="3992" y="0"/>
                  </a:moveTo>
                  <a:cubicBezTo>
                    <a:pt x="2789" y="0"/>
                    <a:pt x="1566" y="209"/>
                    <a:pt x="254" y="710"/>
                  </a:cubicBezTo>
                  <a:cubicBezTo>
                    <a:pt x="0" y="812"/>
                    <a:pt x="118" y="1434"/>
                    <a:pt x="394" y="1434"/>
                  </a:cubicBezTo>
                  <a:cubicBezTo>
                    <a:pt x="420" y="1434"/>
                    <a:pt x="447" y="1429"/>
                    <a:pt x="475" y="1417"/>
                  </a:cubicBezTo>
                  <a:lnTo>
                    <a:pt x="489" y="1431"/>
                  </a:lnTo>
                  <a:cubicBezTo>
                    <a:pt x="1723" y="934"/>
                    <a:pt x="3042" y="681"/>
                    <a:pt x="4365" y="681"/>
                  </a:cubicBezTo>
                  <a:cubicBezTo>
                    <a:pt x="4960" y="681"/>
                    <a:pt x="5556" y="732"/>
                    <a:pt x="6145" y="835"/>
                  </a:cubicBezTo>
                  <a:cubicBezTo>
                    <a:pt x="7739" y="1126"/>
                    <a:pt x="9195" y="1916"/>
                    <a:pt x="10789" y="2235"/>
                  </a:cubicBezTo>
                  <a:cubicBezTo>
                    <a:pt x="11491" y="2383"/>
                    <a:pt x="12202" y="2396"/>
                    <a:pt x="12911" y="2396"/>
                  </a:cubicBezTo>
                  <a:cubicBezTo>
                    <a:pt x="13072" y="2396"/>
                    <a:pt x="13233" y="2396"/>
                    <a:pt x="13394" y="2396"/>
                  </a:cubicBezTo>
                  <a:cubicBezTo>
                    <a:pt x="14118" y="2396"/>
                    <a:pt x="14838" y="2410"/>
                    <a:pt x="15543" y="2568"/>
                  </a:cubicBezTo>
                  <a:cubicBezTo>
                    <a:pt x="17234" y="2928"/>
                    <a:pt x="18260" y="4273"/>
                    <a:pt x="19813" y="4924"/>
                  </a:cubicBezTo>
                  <a:cubicBezTo>
                    <a:pt x="21324" y="5562"/>
                    <a:pt x="22959" y="5728"/>
                    <a:pt x="24484" y="6393"/>
                  </a:cubicBezTo>
                  <a:cubicBezTo>
                    <a:pt x="26051" y="7073"/>
                    <a:pt x="27548" y="7627"/>
                    <a:pt x="29225" y="7960"/>
                  </a:cubicBezTo>
                  <a:cubicBezTo>
                    <a:pt x="32829" y="8653"/>
                    <a:pt x="36489" y="9180"/>
                    <a:pt x="40107" y="9790"/>
                  </a:cubicBezTo>
                  <a:cubicBezTo>
                    <a:pt x="40119" y="9792"/>
                    <a:pt x="40132" y="9793"/>
                    <a:pt x="40144" y="9793"/>
                  </a:cubicBezTo>
                  <a:cubicBezTo>
                    <a:pt x="40465" y="9793"/>
                    <a:pt x="40428" y="9094"/>
                    <a:pt x="40134" y="9027"/>
                  </a:cubicBezTo>
                  <a:cubicBezTo>
                    <a:pt x="36419" y="8417"/>
                    <a:pt x="32649" y="7904"/>
                    <a:pt x="28948" y="7142"/>
                  </a:cubicBezTo>
                  <a:cubicBezTo>
                    <a:pt x="27160" y="6782"/>
                    <a:pt x="25621" y="6089"/>
                    <a:pt x="23957" y="5395"/>
                  </a:cubicBezTo>
                  <a:cubicBezTo>
                    <a:pt x="22072" y="4619"/>
                    <a:pt x="20104" y="4536"/>
                    <a:pt x="18413" y="3302"/>
                  </a:cubicBezTo>
                  <a:cubicBezTo>
                    <a:pt x="17276" y="2471"/>
                    <a:pt x="16361" y="1875"/>
                    <a:pt x="14920" y="1722"/>
                  </a:cubicBezTo>
                  <a:cubicBezTo>
                    <a:pt x="13007" y="1528"/>
                    <a:pt x="11232" y="1694"/>
                    <a:pt x="9347" y="1071"/>
                  </a:cubicBezTo>
                  <a:cubicBezTo>
                    <a:pt x="7463" y="445"/>
                    <a:pt x="5749" y="0"/>
                    <a:pt x="39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0" name="Google Shape;270;p30"/>
          <p:cNvGrpSpPr/>
          <p:nvPr/>
        </p:nvGrpSpPr>
        <p:grpSpPr>
          <a:xfrm>
            <a:off x="1010165" y="3920650"/>
            <a:ext cx="1748567" cy="1517857"/>
            <a:chOff x="972034" y="4038077"/>
            <a:chExt cx="1579697" cy="1371393"/>
          </a:xfrm>
        </p:grpSpPr>
        <p:sp>
          <p:nvSpPr>
            <p:cNvPr id="271" name="Google Shape;271;p30"/>
            <p:cNvSpPr/>
            <p:nvPr/>
          </p:nvSpPr>
          <p:spPr>
            <a:xfrm>
              <a:off x="1874296" y="5118358"/>
              <a:ext cx="279690" cy="109723"/>
            </a:xfrm>
            <a:custGeom>
              <a:avLst/>
              <a:gdLst/>
              <a:ahLst/>
              <a:cxnLst/>
              <a:rect l="l" t="t" r="r" b="b"/>
              <a:pathLst>
                <a:path w="5975" h="2344" extrusionOk="0">
                  <a:moveTo>
                    <a:pt x="5614" y="1"/>
                  </a:moveTo>
                  <a:cubicBezTo>
                    <a:pt x="3909" y="999"/>
                    <a:pt x="1982" y="1553"/>
                    <a:pt x="0" y="1623"/>
                  </a:cubicBezTo>
                  <a:lnTo>
                    <a:pt x="28" y="2343"/>
                  </a:lnTo>
                  <a:cubicBezTo>
                    <a:pt x="2121" y="2260"/>
                    <a:pt x="4172" y="1678"/>
                    <a:pt x="5975" y="624"/>
                  </a:cubicBezTo>
                  <a:lnTo>
                    <a:pt x="56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0"/>
            <p:cNvSpPr/>
            <p:nvPr/>
          </p:nvSpPr>
          <p:spPr>
            <a:xfrm>
              <a:off x="1854168" y="4845830"/>
              <a:ext cx="70121" cy="200581"/>
            </a:xfrm>
            <a:custGeom>
              <a:avLst/>
              <a:gdLst/>
              <a:ahLst/>
              <a:cxnLst/>
              <a:rect l="l" t="t" r="r" b="b"/>
              <a:pathLst>
                <a:path w="1498" h="4285" extrusionOk="0">
                  <a:moveTo>
                    <a:pt x="790" y="1"/>
                  </a:moveTo>
                  <a:lnTo>
                    <a:pt x="0" y="4145"/>
                  </a:lnTo>
                  <a:lnTo>
                    <a:pt x="707" y="4284"/>
                  </a:lnTo>
                  <a:lnTo>
                    <a:pt x="1497" y="125"/>
                  </a:lnTo>
                  <a:lnTo>
                    <a:pt x="7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3" name="Google Shape;273;p30"/>
            <p:cNvGrpSpPr/>
            <p:nvPr/>
          </p:nvGrpSpPr>
          <p:grpSpPr>
            <a:xfrm>
              <a:off x="972034" y="4038077"/>
              <a:ext cx="1579697" cy="1371393"/>
              <a:chOff x="972034" y="4038077"/>
              <a:chExt cx="1579697" cy="1371393"/>
            </a:xfrm>
          </p:grpSpPr>
          <p:sp>
            <p:nvSpPr>
              <p:cNvPr id="274" name="Google Shape;274;p30"/>
              <p:cNvSpPr/>
              <p:nvPr/>
            </p:nvSpPr>
            <p:spPr>
              <a:xfrm>
                <a:off x="1241613" y="4544093"/>
                <a:ext cx="1310118" cy="646540"/>
              </a:xfrm>
              <a:custGeom>
                <a:avLst/>
                <a:gdLst/>
                <a:ahLst/>
                <a:cxnLst/>
                <a:rect l="l" t="t" r="r" b="b"/>
                <a:pathLst>
                  <a:path w="27988" h="13812" extrusionOk="0">
                    <a:moveTo>
                      <a:pt x="583" y="1"/>
                    </a:moveTo>
                    <a:lnTo>
                      <a:pt x="1" y="431"/>
                    </a:lnTo>
                    <a:lnTo>
                      <a:pt x="15" y="431"/>
                    </a:lnTo>
                    <a:cubicBezTo>
                      <a:pt x="6389" y="8881"/>
                      <a:pt x="16334" y="13812"/>
                      <a:pt x="26875" y="13812"/>
                    </a:cubicBezTo>
                    <a:cubicBezTo>
                      <a:pt x="27245" y="13812"/>
                      <a:pt x="27616" y="13806"/>
                      <a:pt x="27988" y="13793"/>
                    </a:cubicBezTo>
                    <a:lnTo>
                      <a:pt x="27960" y="13087"/>
                    </a:lnTo>
                    <a:cubicBezTo>
                      <a:pt x="27603" y="13098"/>
                      <a:pt x="27247" y="13104"/>
                      <a:pt x="26891" y="13104"/>
                    </a:cubicBezTo>
                    <a:cubicBezTo>
                      <a:pt x="16568" y="13104"/>
                      <a:pt x="6814" y="8269"/>
                      <a:pt x="58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30"/>
              <p:cNvSpPr/>
              <p:nvPr/>
            </p:nvSpPr>
            <p:spPr>
              <a:xfrm>
                <a:off x="972034" y="4261454"/>
                <a:ext cx="564248" cy="538689"/>
              </a:xfrm>
              <a:custGeom>
                <a:avLst/>
                <a:gdLst/>
                <a:ahLst/>
                <a:cxnLst/>
                <a:rect l="l" t="t" r="r" b="b"/>
                <a:pathLst>
                  <a:path w="12054" h="11508" extrusionOk="0">
                    <a:moveTo>
                      <a:pt x="549" y="0"/>
                    </a:moveTo>
                    <a:cubicBezTo>
                      <a:pt x="211" y="0"/>
                      <a:pt x="1" y="472"/>
                      <a:pt x="173" y="771"/>
                    </a:cubicBezTo>
                    <a:cubicBezTo>
                      <a:pt x="2294" y="4500"/>
                      <a:pt x="4387" y="8687"/>
                      <a:pt x="8283" y="10863"/>
                    </a:cubicBezTo>
                    <a:lnTo>
                      <a:pt x="8338" y="10891"/>
                    </a:lnTo>
                    <a:cubicBezTo>
                      <a:pt x="8722" y="11092"/>
                      <a:pt x="9693" y="11507"/>
                      <a:pt x="10359" y="11507"/>
                    </a:cubicBezTo>
                    <a:cubicBezTo>
                      <a:pt x="10653" y="11507"/>
                      <a:pt x="10888" y="11426"/>
                      <a:pt x="10986" y="11209"/>
                    </a:cubicBezTo>
                    <a:cubicBezTo>
                      <a:pt x="12053" y="8881"/>
                      <a:pt x="11332" y="6330"/>
                      <a:pt x="9516" y="4583"/>
                    </a:cubicBezTo>
                    <a:cubicBezTo>
                      <a:pt x="7090" y="2255"/>
                      <a:pt x="3597" y="1700"/>
                      <a:pt x="769" y="64"/>
                    </a:cubicBezTo>
                    <a:cubicBezTo>
                      <a:pt x="692" y="20"/>
                      <a:pt x="618" y="0"/>
                      <a:pt x="5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30"/>
              <p:cNvSpPr/>
              <p:nvPr/>
            </p:nvSpPr>
            <p:spPr>
              <a:xfrm>
                <a:off x="1741262" y="4038077"/>
                <a:ext cx="382204" cy="890747"/>
              </a:xfrm>
              <a:custGeom>
                <a:avLst/>
                <a:gdLst/>
                <a:ahLst/>
                <a:cxnLst/>
                <a:rect l="l" t="t" r="r" b="b"/>
                <a:pathLst>
                  <a:path w="8165" h="19029" extrusionOk="0">
                    <a:moveTo>
                      <a:pt x="2211" y="0"/>
                    </a:moveTo>
                    <a:cubicBezTo>
                      <a:pt x="1998" y="0"/>
                      <a:pt x="1785" y="133"/>
                      <a:pt x="1733" y="387"/>
                    </a:cubicBezTo>
                    <a:cubicBezTo>
                      <a:pt x="818" y="3589"/>
                      <a:pt x="0" y="6833"/>
                      <a:pt x="291" y="10187"/>
                    </a:cubicBezTo>
                    <a:cubicBezTo>
                      <a:pt x="569" y="13140"/>
                      <a:pt x="1442" y="16023"/>
                      <a:pt x="2842" y="18629"/>
                    </a:cubicBezTo>
                    <a:cubicBezTo>
                      <a:pt x="2919" y="18770"/>
                      <a:pt x="3056" y="18852"/>
                      <a:pt x="3208" y="18852"/>
                    </a:cubicBezTo>
                    <a:cubicBezTo>
                      <a:pt x="3220" y="18852"/>
                      <a:pt x="3232" y="18852"/>
                      <a:pt x="3244" y="18851"/>
                    </a:cubicBezTo>
                    <a:cubicBezTo>
                      <a:pt x="3311" y="18969"/>
                      <a:pt x="3432" y="19028"/>
                      <a:pt x="3552" y="19028"/>
                    </a:cubicBezTo>
                    <a:cubicBezTo>
                      <a:pt x="3658" y="19028"/>
                      <a:pt x="3762" y="18983"/>
                      <a:pt x="3826" y="18892"/>
                    </a:cubicBezTo>
                    <a:cubicBezTo>
                      <a:pt x="8165" y="13140"/>
                      <a:pt x="5601" y="6001"/>
                      <a:pt x="2662" y="304"/>
                    </a:cubicBezTo>
                    <a:cubicBezTo>
                      <a:pt x="2579" y="99"/>
                      <a:pt x="2395" y="0"/>
                      <a:pt x="22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30"/>
              <p:cNvSpPr/>
              <p:nvPr/>
            </p:nvSpPr>
            <p:spPr>
              <a:xfrm>
                <a:off x="1106659" y="5137878"/>
                <a:ext cx="920144" cy="271592"/>
              </a:xfrm>
              <a:custGeom>
                <a:avLst/>
                <a:gdLst/>
                <a:ahLst/>
                <a:cxnLst/>
                <a:rect l="l" t="t" r="r" b="b"/>
                <a:pathLst>
                  <a:path w="19657" h="5802" extrusionOk="0">
                    <a:moveTo>
                      <a:pt x="15184" y="1"/>
                    </a:moveTo>
                    <a:cubicBezTo>
                      <a:pt x="13482" y="1"/>
                      <a:pt x="11759" y="296"/>
                      <a:pt x="10161" y="651"/>
                    </a:cubicBezTo>
                    <a:cubicBezTo>
                      <a:pt x="8567" y="1011"/>
                      <a:pt x="7001" y="1483"/>
                      <a:pt x="5462" y="2037"/>
                    </a:cubicBezTo>
                    <a:cubicBezTo>
                      <a:pt x="4506" y="2384"/>
                      <a:pt x="3577" y="2841"/>
                      <a:pt x="2606" y="3215"/>
                    </a:cubicBezTo>
                    <a:cubicBezTo>
                      <a:pt x="1789" y="3520"/>
                      <a:pt x="749" y="3645"/>
                      <a:pt x="222" y="4435"/>
                    </a:cubicBezTo>
                    <a:cubicBezTo>
                      <a:pt x="0" y="4782"/>
                      <a:pt x="181" y="4990"/>
                      <a:pt x="499" y="5115"/>
                    </a:cubicBezTo>
                    <a:cubicBezTo>
                      <a:pt x="901" y="5267"/>
                      <a:pt x="1553" y="5281"/>
                      <a:pt x="1789" y="5323"/>
                    </a:cubicBezTo>
                    <a:cubicBezTo>
                      <a:pt x="2690" y="5461"/>
                      <a:pt x="3591" y="5572"/>
                      <a:pt x="4492" y="5655"/>
                    </a:cubicBezTo>
                    <a:cubicBezTo>
                      <a:pt x="5475" y="5753"/>
                      <a:pt x="6459" y="5802"/>
                      <a:pt x="7443" y="5802"/>
                    </a:cubicBezTo>
                    <a:cubicBezTo>
                      <a:pt x="8275" y="5802"/>
                      <a:pt x="9107" y="5767"/>
                      <a:pt x="9939" y="5697"/>
                    </a:cubicBezTo>
                    <a:cubicBezTo>
                      <a:pt x="13502" y="5364"/>
                      <a:pt x="17009" y="4117"/>
                      <a:pt x="19449" y="1400"/>
                    </a:cubicBezTo>
                    <a:cubicBezTo>
                      <a:pt x="19657" y="1178"/>
                      <a:pt x="19490" y="845"/>
                      <a:pt x="19255" y="748"/>
                    </a:cubicBezTo>
                    <a:cubicBezTo>
                      <a:pt x="19213" y="720"/>
                      <a:pt x="19171" y="693"/>
                      <a:pt x="19130" y="679"/>
                    </a:cubicBezTo>
                    <a:cubicBezTo>
                      <a:pt x="17877" y="188"/>
                      <a:pt x="16537" y="1"/>
                      <a:pt x="151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" name="مربع نص 3"/>
          <p:cNvSpPr txBox="1"/>
          <p:nvPr/>
        </p:nvSpPr>
        <p:spPr>
          <a:xfrm>
            <a:off x="2828925" y="2081624"/>
            <a:ext cx="3654637" cy="1361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OM" dirty="0"/>
          </a:p>
        </p:txBody>
      </p:sp>
      <p:sp>
        <p:nvSpPr>
          <p:cNvPr id="5" name="مستطيل 4"/>
          <p:cNvSpPr/>
          <p:nvPr/>
        </p:nvSpPr>
        <p:spPr>
          <a:xfrm>
            <a:off x="2467702" y="1812022"/>
            <a:ext cx="3963128" cy="16232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1-2 الاحتكاك والشحن الكهربائي</a:t>
            </a:r>
            <a:endParaRPr lang="ar-OM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2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7" name="Google Shape;2787;p62"/>
          <p:cNvGrpSpPr/>
          <p:nvPr/>
        </p:nvGrpSpPr>
        <p:grpSpPr>
          <a:xfrm rot="-6265104">
            <a:off x="7141138" y="260757"/>
            <a:ext cx="3081539" cy="1994755"/>
            <a:chOff x="3476322" y="3871854"/>
            <a:chExt cx="3081549" cy="1994761"/>
          </a:xfrm>
        </p:grpSpPr>
        <p:sp>
          <p:nvSpPr>
            <p:cNvPr id="2788" name="Google Shape;2788;p62"/>
            <p:cNvSpPr/>
            <p:nvPr/>
          </p:nvSpPr>
          <p:spPr>
            <a:xfrm>
              <a:off x="3476322" y="4434043"/>
              <a:ext cx="929647" cy="290128"/>
            </a:xfrm>
            <a:custGeom>
              <a:avLst/>
              <a:gdLst/>
              <a:ahLst/>
              <a:cxnLst/>
              <a:rect l="l" t="t" r="r" b="b"/>
              <a:pathLst>
                <a:path w="19860" h="6198" extrusionOk="0">
                  <a:moveTo>
                    <a:pt x="6608" y="1035"/>
                  </a:moveTo>
                  <a:cubicBezTo>
                    <a:pt x="7486" y="1035"/>
                    <a:pt x="8379" y="1187"/>
                    <a:pt x="9261" y="1326"/>
                  </a:cubicBezTo>
                  <a:cubicBezTo>
                    <a:pt x="12072" y="1780"/>
                    <a:pt x="14828" y="2557"/>
                    <a:pt x="17467" y="3645"/>
                  </a:cubicBezTo>
                  <a:lnTo>
                    <a:pt x="17467" y="3645"/>
                  </a:lnTo>
                  <a:cubicBezTo>
                    <a:pt x="14865" y="4468"/>
                    <a:pt x="11720" y="5184"/>
                    <a:pt x="8737" y="5184"/>
                  </a:cubicBezTo>
                  <a:cubicBezTo>
                    <a:pt x="5937" y="5184"/>
                    <a:pt x="3279" y="4553"/>
                    <a:pt x="1344" y="2789"/>
                  </a:cubicBezTo>
                  <a:lnTo>
                    <a:pt x="1344" y="2789"/>
                  </a:lnTo>
                  <a:cubicBezTo>
                    <a:pt x="2403" y="2486"/>
                    <a:pt x="3279" y="1996"/>
                    <a:pt x="4326" y="1506"/>
                  </a:cubicBezTo>
                  <a:cubicBezTo>
                    <a:pt x="5062" y="1154"/>
                    <a:pt x="5829" y="1035"/>
                    <a:pt x="6608" y="1035"/>
                  </a:cubicBezTo>
                  <a:close/>
                  <a:moveTo>
                    <a:pt x="6415" y="0"/>
                  </a:moveTo>
                  <a:cubicBezTo>
                    <a:pt x="5956" y="0"/>
                    <a:pt x="5504" y="42"/>
                    <a:pt x="5074" y="148"/>
                  </a:cubicBezTo>
                  <a:cubicBezTo>
                    <a:pt x="3425" y="550"/>
                    <a:pt x="2136" y="1673"/>
                    <a:pt x="403" y="1978"/>
                  </a:cubicBezTo>
                  <a:cubicBezTo>
                    <a:pt x="1" y="2047"/>
                    <a:pt x="70" y="2657"/>
                    <a:pt x="264" y="2879"/>
                  </a:cubicBezTo>
                  <a:cubicBezTo>
                    <a:pt x="2368" y="5345"/>
                    <a:pt x="5497" y="6197"/>
                    <a:pt x="8802" y="6197"/>
                  </a:cubicBezTo>
                  <a:cubicBezTo>
                    <a:pt x="12288" y="6197"/>
                    <a:pt x="15970" y="5250"/>
                    <a:pt x="18853" y="4249"/>
                  </a:cubicBezTo>
                  <a:lnTo>
                    <a:pt x="18853" y="4249"/>
                  </a:lnTo>
                  <a:cubicBezTo>
                    <a:pt x="18973" y="4304"/>
                    <a:pt x="19093" y="4360"/>
                    <a:pt x="19214" y="4417"/>
                  </a:cubicBezTo>
                  <a:cubicBezTo>
                    <a:pt x="19268" y="4443"/>
                    <a:pt x="19319" y="4454"/>
                    <a:pt x="19364" y="4454"/>
                  </a:cubicBezTo>
                  <a:cubicBezTo>
                    <a:pt x="19595" y="4454"/>
                    <a:pt x="19704" y="4164"/>
                    <a:pt x="19678" y="3896"/>
                  </a:cubicBezTo>
                  <a:lnTo>
                    <a:pt x="19678" y="3896"/>
                  </a:lnTo>
                  <a:cubicBezTo>
                    <a:pt x="19860" y="3628"/>
                    <a:pt x="19684" y="3026"/>
                    <a:pt x="19337" y="3026"/>
                  </a:cubicBezTo>
                  <a:cubicBezTo>
                    <a:pt x="19302" y="3026"/>
                    <a:pt x="19265" y="3032"/>
                    <a:pt x="19227" y="3045"/>
                  </a:cubicBezTo>
                  <a:cubicBezTo>
                    <a:pt x="19092" y="3095"/>
                    <a:pt x="18953" y="3144"/>
                    <a:pt x="18813" y="3194"/>
                  </a:cubicBezTo>
                  <a:lnTo>
                    <a:pt x="18813" y="3194"/>
                  </a:lnTo>
                  <a:cubicBezTo>
                    <a:pt x="15785" y="1826"/>
                    <a:pt x="12593" y="859"/>
                    <a:pt x="9316" y="328"/>
                  </a:cubicBezTo>
                  <a:cubicBezTo>
                    <a:pt x="8402" y="187"/>
                    <a:pt x="7391" y="0"/>
                    <a:pt x="64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62"/>
            <p:cNvSpPr/>
            <p:nvPr/>
          </p:nvSpPr>
          <p:spPr>
            <a:xfrm>
              <a:off x="4004947" y="3918711"/>
              <a:ext cx="455087" cy="710295"/>
            </a:xfrm>
            <a:custGeom>
              <a:avLst/>
              <a:gdLst/>
              <a:ahLst/>
              <a:cxnLst/>
              <a:rect l="l" t="t" r="r" b="b"/>
              <a:pathLst>
                <a:path w="9722" h="15174" extrusionOk="0">
                  <a:moveTo>
                    <a:pt x="874" y="1348"/>
                  </a:moveTo>
                  <a:cubicBezTo>
                    <a:pt x="5425" y="4019"/>
                    <a:pt x="8499" y="8812"/>
                    <a:pt x="8729" y="14137"/>
                  </a:cubicBezTo>
                  <a:lnTo>
                    <a:pt x="8729" y="14137"/>
                  </a:lnTo>
                  <a:cubicBezTo>
                    <a:pt x="5366" y="13902"/>
                    <a:pt x="2812" y="10016"/>
                    <a:pt x="2015" y="7040"/>
                  </a:cubicBezTo>
                  <a:cubicBezTo>
                    <a:pt x="1512" y="5116"/>
                    <a:pt x="1532" y="3166"/>
                    <a:pt x="874" y="1348"/>
                  </a:cubicBezTo>
                  <a:close/>
                  <a:moveTo>
                    <a:pt x="187" y="1"/>
                  </a:moveTo>
                  <a:cubicBezTo>
                    <a:pt x="1" y="1"/>
                    <a:pt x="175" y="863"/>
                    <a:pt x="227" y="955"/>
                  </a:cubicBezTo>
                  <a:cubicBezTo>
                    <a:pt x="1239" y="2632"/>
                    <a:pt x="1211" y="4559"/>
                    <a:pt x="1558" y="6430"/>
                  </a:cubicBezTo>
                  <a:cubicBezTo>
                    <a:pt x="1794" y="7705"/>
                    <a:pt x="2237" y="8939"/>
                    <a:pt x="2875" y="10076"/>
                  </a:cubicBezTo>
                  <a:cubicBezTo>
                    <a:pt x="4238" y="12509"/>
                    <a:pt x="6144" y="15174"/>
                    <a:pt x="9162" y="15174"/>
                  </a:cubicBezTo>
                  <a:cubicBezTo>
                    <a:pt x="9274" y="15174"/>
                    <a:pt x="9386" y="15170"/>
                    <a:pt x="9501" y="15163"/>
                  </a:cubicBezTo>
                  <a:cubicBezTo>
                    <a:pt x="9721" y="15149"/>
                    <a:pt x="9613" y="14137"/>
                    <a:pt x="9381" y="14137"/>
                  </a:cubicBezTo>
                  <a:cubicBezTo>
                    <a:pt x="9379" y="14137"/>
                    <a:pt x="9378" y="14137"/>
                    <a:pt x="9376" y="14137"/>
                  </a:cubicBezTo>
                  <a:lnTo>
                    <a:pt x="9362" y="14137"/>
                  </a:lnTo>
                  <a:cubicBezTo>
                    <a:pt x="9263" y="14144"/>
                    <a:pt x="9164" y="14147"/>
                    <a:pt x="9065" y="14148"/>
                  </a:cubicBezTo>
                  <a:lnTo>
                    <a:pt x="9065" y="14148"/>
                  </a:lnTo>
                  <a:cubicBezTo>
                    <a:pt x="8749" y="8254"/>
                    <a:pt x="5484" y="2816"/>
                    <a:pt x="227" y="12"/>
                  </a:cubicBezTo>
                  <a:cubicBezTo>
                    <a:pt x="212" y="4"/>
                    <a:pt x="199" y="1"/>
                    <a:pt x="1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62"/>
            <p:cNvSpPr/>
            <p:nvPr/>
          </p:nvSpPr>
          <p:spPr>
            <a:xfrm>
              <a:off x="4030506" y="4569183"/>
              <a:ext cx="505314" cy="499510"/>
            </a:xfrm>
            <a:custGeom>
              <a:avLst/>
              <a:gdLst/>
              <a:ahLst/>
              <a:cxnLst/>
              <a:rect l="l" t="t" r="r" b="b"/>
              <a:pathLst>
                <a:path w="10795" h="10671" extrusionOk="0">
                  <a:moveTo>
                    <a:pt x="8981" y="1117"/>
                  </a:moveTo>
                  <a:lnTo>
                    <a:pt x="8981" y="1117"/>
                  </a:lnTo>
                  <a:cubicBezTo>
                    <a:pt x="10794" y="3933"/>
                    <a:pt x="6112" y="5715"/>
                    <a:pt x="4394" y="6479"/>
                  </a:cubicBezTo>
                  <a:cubicBezTo>
                    <a:pt x="3107" y="7051"/>
                    <a:pt x="1960" y="7754"/>
                    <a:pt x="1195" y="8872"/>
                  </a:cubicBezTo>
                  <a:lnTo>
                    <a:pt x="1195" y="8872"/>
                  </a:lnTo>
                  <a:cubicBezTo>
                    <a:pt x="1602" y="5274"/>
                    <a:pt x="5680" y="2100"/>
                    <a:pt x="8981" y="1117"/>
                  </a:cubicBezTo>
                  <a:close/>
                  <a:moveTo>
                    <a:pt x="9246" y="1"/>
                  </a:moveTo>
                  <a:cubicBezTo>
                    <a:pt x="9233" y="1"/>
                    <a:pt x="9219" y="2"/>
                    <a:pt x="9204" y="6"/>
                  </a:cubicBezTo>
                  <a:cubicBezTo>
                    <a:pt x="4879" y="1101"/>
                    <a:pt x="0" y="5384"/>
                    <a:pt x="638" y="10194"/>
                  </a:cubicBezTo>
                  <a:cubicBezTo>
                    <a:pt x="667" y="10372"/>
                    <a:pt x="831" y="10670"/>
                    <a:pt x="988" y="10670"/>
                  </a:cubicBezTo>
                  <a:cubicBezTo>
                    <a:pt x="1051" y="10670"/>
                    <a:pt x="1113" y="10622"/>
                    <a:pt x="1164" y="10499"/>
                  </a:cubicBezTo>
                  <a:cubicBezTo>
                    <a:pt x="2481" y="7228"/>
                    <a:pt x="6612" y="7491"/>
                    <a:pt x="8761" y="5079"/>
                  </a:cubicBezTo>
                  <a:cubicBezTo>
                    <a:pt x="9811" y="3896"/>
                    <a:pt x="10178" y="2229"/>
                    <a:pt x="9531" y="820"/>
                  </a:cubicBezTo>
                  <a:lnTo>
                    <a:pt x="9531" y="820"/>
                  </a:lnTo>
                  <a:cubicBezTo>
                    <a:pt x="9634" y="521"/>
                    <a:pt x="9495" y="1"/>
                    <a:pt x="92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62"/>
            <p:cNvSpPr/>
            <p:nvPr/>
          </p:nvSpPr>
          <p:spPr>
            <a:xfrm>
              <a:off x="4372453" y="3871854"/>
              <a:ext cx="492909" cy="779948"/>
            </a:xfrm>
            <a:custGeom>
              <a:avLst/>
              <a:gdLst/>
              <a:ahLst/>
              <a:cxnLst/>
              <a:rect l="l" t="t" r="r" b="b"/>
              <a:pathLst>
                <a:path w="10530" h="16662" extrusionOk="0">
                  <a:moveTo>
                    <a:pt x="544" y="1158"/>
                  </a:moveTo>
                  <a:cubicBezTo>
                    <a:pt x="3120" y="2433"/>
                    <a:pt x="5658" y="3812"/>
                    <a:pt x="7181" y="6336"/>
                  </a:cubicBezTo>
                  <a:cubicBezTo>
                    <a:pt x="8807" y="9012"/>
                    <a:pt x="9569" y="12196"/>
                    <a:pt x="9665" y="15320"/>
                  </a:cubicBezTo>
                  <a:lnTo>
                    <a:pt x="9665" y="15320"/>
                  </a:lnTo>
                  <a:cubicBezTo>
                    <a:pt x="6997" y="14430"/>
                    <a:pt x="5201" y="12193"/>
                    <a:pt x="3687" y="9871"/>
                  </a:cubicBezTo>
                  <a:cubicBezTo>
                    <a:pt x="1869" y="7078"/>
                    <a:pt x="939" y="4383"/>
                    <a:pt x="544" y="1158"/>
                  </a:cubicBezTo>
                  <a:close/>
                  <a:moveTo>
                    <a:pt x="178" y="0"/>
                  </a:moveTo>
                  <a:cubicBezTo>
                    <a:pt x="0" y="0"/>
                    <a:pt x="1" y="466"/>
                    <a:pt x="14" y="542"/>
                  </a:cubicBezTo>
                  <a:cubicBezTo>
                    <a:pt x="374" y="4146"/>
                    <a:pt x="1206" y="7084"/>
                    <a:pt x="3175" y="10162"/>
                  </a:cubicBezTo>
                  <a:cubicBezTo>
                    <a:pt x="4807" y="12729"/>
                    <a:pt x="6740" y="15334"/>
                    <a:pt x="9710" y="16314"/>
                  </a:cubicBezTo>
                  <a:lnTo>
                    <a:pt x="9710" y="16314"/>
                  </a:lnTo>
                  <a:cubicBezTo>
                    <a:pt x="9769" y="16509"/>
                    <a:pt x="9897" y="16662"/>
                    <a:pt x="9999" y="16662"/>
                  </a:cubicBezTo>
                  <a:cubicBezTo>
                    <a:pt x="10064" y="16662"/>
                    <a:pt x="10119" y="16599"/>
                    <a:pt x="10139" y="16442"/>
                  </a:cubicBezTo>
                  <a:lnTo>
                    <a:pt x="10139" y="16442"/>
                  </a:lnTo>
                  <a:cubicBezTo>
                    <a:pt x="10156" y="16446"/>
                    <a:pt x="10172" y="16451"/>
                    <a:pt x="10189" y="16455"/>
                  </a:cubicBezTo>
                  <a:cubicBezTo>
                    <a:pt x="10203" y="16458"/>
                    <a:pt x="10216" y="16460"/>
                    <a:pt x="10228" y="16460"/>
                  </a:cubicBezTo>
                  <a:cubicBezTo>
                    <a:pt x="10529" y="16460"/>
                    <a:pt x="10455" y="15537"/>
                    <a:pt x="10189" y="15457"/>
                  </a:cubicBezTo>
                  <a:lnTo>
                    <a:pt x="10175" y="15471"/>
                  </a:lnTo>
                  <a:cubicBezTo>
                    <a:pt x="10161" y="15467"/>
                    <a:pt x="10147" y="15464"/>
                    <a:pt x="10133" y="15460"/>
                  </a:cubicBezTo>
                  <a:lnTo>
                    <a:pt x="10133" y="15460"/>
                  </a:lnTo>
                  <a:cubicBezTo>
                    <a:pt x="10025" y="12335"/>
                    <a:pt x="9312" y="9245"/>
                    <a:pt x="7888" y="6447"/>
                  </a:cubicBezTo>
                  <a:cubicBezTo>
                    <a:pt x="6238" y="3231"/>
                    <a:pt x="3382" y="1567"/>
                    <a:pt x="236" y="15"/>
                  </a:cubicBezTo>
                  <a:cubicBezTo>
                    <a:pt x="215" y="5"/>
                    <a:pt x="195" y="0"/>
                    <a:pt x="1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62"/>
            <p:cNvSpPr/>
            <p:nvPr/>
          </p:nvSpPr>
          <p:spPr>
            <a:xfrm>
              <a:off x="4457506" y="4634436"/>
              <a:ext cx="618454" cy="527502"/>
            </a:xfrm>
            <a:custGeom>
              <a:avLst/>
              <a:gdLst/>
              <a:ahLst/>
              <a:cxnLst/>
              <a:rect l="l" t="t" r="r" b="b"/>
              <a:pathLst>
                <a:path w="13212" h="11269" extrusionOk="0">
                  <a:moveTo>
                    <a:pt x="12024" y="1585"/>
                  </a:moveTo>
                  <a:cubicBezTo>
                    <a:pt x="11178" y="4141"/>
                    <a:pt x="9966" y="6447"/>
                    <a:pt x="7235" y="7483"/>
                  </a:cubicBezTo>
                  <a:cubicBezTo>
                    <a:pt x="5987" y="7941"/>
                    <a:pt x="4671" y="8176"/>
                    <a:pt x="3451" y="8675"/>
                  </a:cubicBezTo>
                  <a:cubicBezTo>
                    <a:pt x="2565" y="9039"/>
                    <a:pt x="1744" y="9783"/>
                    <a:pt x="836" y="10109"/>
                  </a:cubicBezTo>
                  <a:lnTo>
                    <a:pt x="836" y="10109"/>
                  </a:lnTo>
                  <a:cubicBezTo>
                    <a:pt x="1925" y="7923"/>
                    <a:pt x="5278" y="6758"/>
                    <a:pt x="7124" y="5626"/>
                  </a:cubicBezTo>
                  <a:cubicBezTo>
                    <a:pt x="8122" y="5016"/>
                    <a:pt x="8815" y="4032"/>
                    <a:pt x="9702" y="3269"/>
                  </a:cubicBezTo>
                  <a:cubicBezTo>
                    <a:pt x="10425" y="2647"/>
                    <a:pt x="11220" y="2105"/>
                    <a:pt x="12024" y="1585"/>
                  </a:cubicBezTo>
                  <a:close/>
                  <a:moveTo>
                    <a:pt x="12779" y="0"/>
                  </a:moveTo>
                  <a:cubicBezTo>
                    <a:pt x="12753" y="0"/>
                    <a:pt x="12725" y="8"/>
                    <a:pt x="12697" y="25"/>
                  </a:cubicBezTo>
                  <a:lnTo>
                    <a:pt x="12697" y="39"/>
                  </a:lnTo>
                  <a:cubicBezTo>
                    <a:pt x="12680" y="49"/>
                    <a:pt x="12664" y="60"/>
                    <a:pt x="12648" y="70"/>
                  </a:cubicBezTo>
                  <a:lnTo>
                    <a:pt x="12648" y="70"/>
                  </a:lnTo>
                  <a:cubicBezTo>
                    <a:pt x="12623" y="49"/>
                    <a:pt x="12598" y="36"/>
                    <a:pt x="12574" y="36"/>
                  </a:cubicBezTo>
                  <a:cubicBezTo>
                    <a:pt x="12527" y="36"/>
                    <a:pt x="12483" y="83"/>
                    <a:pt x="12449" y="198"/>
                  </a:cubicBezTo>
                  <a:lnTo>
                    <a:pt x="12449" y="198"/>
                  </a:lnTo>
                  <a:cubicBezTo>
                    <a:pt x="9948" y="1836"/>
                    <a:pt x="7966" y="4062"/>
                    <a:pt x="5322" y="5432"/>
                  </a:cubicBezTo>
                  <a:cubicBezTo>
                    <a:pt x="3284" y="6471"/>
                    <a:pt x="484" y="8107"/>
                    <a:pt x="41" y="10533"/>
                  </a:cubicBezTo>
                  <a:cubicBezTo>
                    <a:pt x="0" y="10709"/>
                    <a:pt x="52" y="11268"/>
                    <a:pt x="326" y="11268"/>
                  </a:cubicBezTo>
                  <a:cubicBezTo>
                    <a:pt x="332" y="11268"/>
                    <a:pt x="339" y="11268"/>
                    <a:pt x="346" y="11267"/>
                  </a:cubicBezTo>
                  <a:cubicBezTo>
                    <a:pt x="1760" y="11129"/>
                    <a:pt x="2952" y="9895"/>
                    <a:pt x="4282" y="9438"/>
                  </a:cubicBezTo>
                  <a:cubicBezTo>
                    <a:pt x="5613" y="8980"/>
                    <a:pt x="7055" y="8731"/>
                    <a:pt x="8330" y="8079"/>
                  </a:cubicBezTo>
                  <a:cubicBezTo>
                    <a:pt x="11037" y="6726"/>
                    <a:pt x="12040" y="3799"/>
                    <a:pt x="12834" y="1067"/>
                  </a:cubicBezTo>
                  <a:lnTo>
                    <a:pt x="12834" y="1067"/>
                  </a:lnTo>
                  <a:cubicBezTo>
                    <a:pt x="12871" y="1043"/>
                    <a:pt x="12909" y="1020"/>
                    <a:pt x="12946" y="996"/>
                  </a:cubicBezTo>
                  <a:cubicBezTo>
                    <a:pt x="13211" y="832"/>
                    <a:pt x="13051" y="0"/>
                    <a:pt x="12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62"/>
            <p:cNvSpPr/>
            <p:nvPr/>
          </p:nvSpPr>
          <p:spPr>
            <a:xfrm>
              <a:off x="4909223" y="4048609"/>
              <a:ext cx="492769" cy="773769"/>
            </a:xfrm>
            <a:custGeom>
              <a:avLst/>
              <a:gdLst/>
              <a:ahLst/>
              <a:cxnLst/>
              <a:rect l="l" t="t" r="r" b="b"/>
              <a:pathLst>
                <a:path w="10527" h="16530" extrusionOk="0">
                  <a:moveTo>
                    <a:pt x="998" y="2026"/>
                  </a:moveTo>
                  <a:cubicBezTo>
                    <a:pt x="2422" y="3663"/>
                    <a:pt x="4410" y="4787"/>
                    <a:pt x="5639" y="6635"/>
                  </a:cubicBezTo>
                  <a:cubicBezTo>
                    <a:pt x="7250" y="9064"/>
                    <a:pt x="8314" y="11806"/>
                    <a:pt x="8893" y="14646"/>
                  </a:cubicBezTo>
                  <a:lnTo>
                    <a:pt x="8893" y="14646"/>
                  </a:lnTo>
                  <a:cubicBezTo>
                    <a:pt x="6728" y="13121"/>
                    <a:pt x="5485" y="11122"/>
                    <a:pt x="4045" y="8756"/>
                  </a:cubicBezTo>
                  <a:cubicBezTo>
                    <a:pt x="3268" y="7495"/>
                    <a:pt x="2312" y="6441"/>
                    <a:pt x="1771" y="5027"/>
                  </a:cubicBezTo>
                  <a:cubicBezTo>
                    <a:pt x="1405" y="4057"/>
                    <a:pt x="1178" y="3045"/>
                    <a:pt x="998" y="2026"/>
                  </a:cubicBezTo>
                  <a:close/>
                  <a:moveTo>
                    <a:pt x="387" y="0"/>
                  </a:moveTo>
                  <a:cubicBezTo>
                    <a:pt x="183" y="0"/>
                    <a:pt x="1" y="275"/>
                    <a:pt x="39" y="550"/>
                  </a:cubicBezTo>
                  <a:cubicBezTo>
                    <a:pt x="288" y="2186"/>
                    <a:pt x="551" y="3849"/>
                    <a:pt x="1120" y="5388"/>
                  </a:cubicBezTo>
                  <a:cubicBezTo>
                    <a:pt x="1688" y="6899"/>
                    <a:pt x="2672" y="8008"/>
                    <a:pt x="3504" y="9352"/>
                  </a:cubicBezTo>
                  <a:cubicBezTo>
                    <a:pt x="5129" y="12022"/>
                    <a:pt x="6513" y="14246"/>
                    <a:pt x="9112" y="15878"/>
                  </a:cubicBezTo>
                  <a:lnTo>
                    <a:pt x="9112" y="15878"/>
                  </a:lnTo>
                  <a:cubicBezTo>
                    <a:pt x="9124" y="15953"/>
                    <a:pt x="9135" y="16028"/>
                    <a:pt x="9146" y="16103"/>
                  </a:cubicBezTo>
                  <a:cubicBezTo>
                    <a:pt x="9184" y="16393"/>
                    <a:pt x="9358" y="16530"/>
                    <a:pt x="9522" y="16530"/>
                  </a:cubicBezTo>
                  <a:cubicBezTo>
                    <a:pt x="9649" y="16530"/>
                    <a:pt x="9771" y="16448"/>
                    <a:pt x="9823" y="16292"/>
                  </a:cubicBezTo>
                  <a:lnTo>
                    <a:pt x="9823" y="16292"/>
                  </a:lnTo>
                  <a:cubicBezTo>
                    <a:pt x="9860" y="16312"/>
                    <a:pt x="9898" y="16332"/>
                    <a:pt x="9936" y="16352"/>
                  </a:cubicBezTo>
                  <a:cubicBezTo>
                    <a:pt x="9998" y="16386"/>
                    <a:pt x="10055" y="16401"/>
                    <a:pt x="10106" y="16401"/>
                  </a:cubicBezTo>
                  <a:cubicBezTo>
                    <a:pt x="10472" y="16401"/>
                    <a:pt x="10526" y="15620"/>
                    <a:pt x="10185" y="15438"/>
                  </a:cubicBezTo>
                  <a:cubicBezTo>
                    <a:pt x="10023" y="15352"/>
                    <a:pt x="9865" y="15263"/>
                    <a:pt x="9712" y="15173"/>
                  </a:cubicBezTo>
                  <a:lnTo>
                    <a:pt x="9712" y="15173"/>
                  </a:lnTo>
                  <a:cubicBezTo>
                    <a:pt x="9222" y="12298"/>
                    <a:pt x="8230" y="9537"/>
                    <a:pt x="6775" y="6996"/>
                  </a:cubicBezTo>
                  <a:cubicBezTo>
                    <a:pt x="6068" y="5790"/>
                    <a:pt x="5264" y="4667"/>
                    <a:pt x="4225" y="3724"/>
                  </a:cubicBezTo>
                  <a:cubicBezTo>
                    <a:pt x="2963" y="2601"/>
                    <a:pt x="1508" y="1714"/>
                    <a:pt x="662" y="203"/>
                  </a:cubicBezTo>
                  <a:cubicBezTo>
                    <a:pt x="579" y="59"/>
                    <a:pt x="481" y="0"/>
                    <a:pt x="3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62"/>
            <p:cNvSpPr/>
            <p:nvPr/>
          </p:nvSpPr>
          <p:spPr>
            <a:xfrm>
              <a:off x="5240638" y="4745142"/>
              <a:ext cx="283669" cy="702244"/>
            </a:xfrm>
            <a:custGeom>
              <a:avLst/>
              <a:gdLst/>
              <a:ahLst/>
              <a:cxnLst/>
              <a:rect l="l" t="t" r="r" b="b"/>
              <a:pathLst>
                <a:path w="6060" h="15002" extrusionOk="0">
                  <a:moveTo>
                    <a:pt x="3267" y="2027"/>
                  </a:moveTo>
                  <a:cubicBezTo>
                    <a:pt x="6059" y="5201"/>
                    <a:pt x="2295" y="9735"/>
                    <a:pt x="3139" y="13734"/>
                  </a:cubicBezTo>
                  <a:lnTo>
                    <a:pt x="3139" y="13734"/>
                  </a:lnTo>
                  <a:cubicBezTo>
                    <a:pt x="2071" y="13222"/>
                    <a:pt x="1249" y="12274"/>
                    <a:pt x="888" y="11120"/>
                  </a:cubicBezTo>
                  <a:cubicBezTo>
                    <a:pt x="430" y="9568"/>
                    <a:pt x="1179" y="8209"/>
                    <a:pt x="1941" y="6892"/>
                  </a:cubicBezTo>
                  <a:cubicBezTo>
                    <a:pt x="2949" y="5159"/>
                    <a:pt x="3085" y="3840"/>
                    <a:pt x="3267" y="2027"/>
                  </a:cubicBezTo>
                  <a:close/>
                  <a:moveTo>
                    <a:pt x="2090" y="1"/>
                  </a:moveTo>
                  <a:cubicBezTo>
                    <a:pt x="1758" y="1"/>
                    <a:pt x="1687" y="771"/>
                    <a:pt x="2024" y="987"/>
                  </a:cubicBezTo>
                  <a:cubicBezTo>
                    <a:pt x="2231" y="1119"/>
                    <a:pt x="2421" y="1254"/>
                    <a:pt x="2595" y="1392"/>
                  </a:cubicBezTo>
                  <a:lnTo>
                    <a:pt x="2595" y="1392"/>
                  </a:lnTo>
                  <a:cubicBezTo>
                    <a:pt x="2517" y="2325"/>
                    <a:pt x="2542" y="3236"/>
                    <a:pt x="2301" y="4148"/>
                  </a:cubicBezTo>
                  <a:cubicBezTo>
                    <a:pt x="2038" y="5104"/>
                    <a:pt x="1553" y="5853"/>
                    <a:pt x="1068" y="6712"/>
                  </a:cubicBezTo>
                  <a:cubicBezTo>
                    <a:pt x="486" y="7724"/>
                    <a:pt x="0" y="8764"/>
                    <a:pt x="14" y="9956"/>
                  </a:cubicBezTo>
                  <a:cubicBezTo>
                    <a:pt x="28" y="12257"/>
                    <a:pt x="1525" y="14281"/>
                    <a:pt x="3715" y="14988"/>
                  </a:cubicBezTo>
                  <a:cubicBezTo>
                    <a:pt x="3745" y="14997"/>
                    <a:pt x="3773" y="15002"/>
                    <a:pt x="3799" y="15002"/>
                  </a:cubicBezTo>
                  <a:cubicBezTo>
                    <a:pt x="4077" y="15002"/>
                    <a:pt x="4152" y="14498"/>
                    <a:pt x="4076" y="14295"/>
                  </a:cubicBezTo>
                  <a:cubicBezTo>
                    <a:pt x="2828" y="11287"/>
                    <a:pt x="4991" y="8306"/>
                    <a:pt x="5143" y="5284"/>
                  </a:cubicBezTo>
                  <a:cubicBezTo>
                    <a:pt x="5254" y="2956"/>
                    <a:pt x="4187" y="1278"/>
                    <a:pt x="2260" y="59"/>
                  </a:cubicBezTo>
                  <a:cubicBezTo>
                    <a:pt x="2198" y="18"/>
                    <a:pt x="2141" y="1"/>
                    <a:pt x="20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62"/>
            <p:cNvSpPr/>
            <p:nvPr/>
          </p:nvSpPr>
          <p:spPr>
            <a:xfrm>
              <a:off x="5079705" y="4761057"/>
              <a:ext cx="316389" cy="256940"/>
            </a:xfrm>
            <a:custGeom>
              <a:avLst/>
              <a:gdLst/>
              <a:ahLst/>
              <a:cxnLst/>
              <a:rect l="l" t="t" r="r" b="b"/>
              <a:pathLst>
                <a:path w="6759" h="5489" extrusionOk="0">
                  <a:moveTo>
                    <a:pt x="5210" y="1481"/>
                  </a:moveTo>
                  <a:lnTo>
                    <a:pt x="5210" y="1481"/>
                  </a:lnTo>
                  <a:cubicBezTo>
                    <a:pt x="4494" y="3011"/>
                    <a:pt x="2644" y="3866"/>
                    <a:pt x="1046" y="4367"/>
                  </a:cubicBezTo>
                  <a:lnTo>
                    <a:pt x="1046" y="4367"/>
                  </a:lnTo>
                  <a:cubicBezTo>
                    <a:pt x="1443" y="3742"/>
                    <a:pt x="3028" y="2673"/>
                    <a:pt x="3327" y="2477"/>
                  </a:cubicBezTo>
                  <a:cubicBezTo>
                    <a:pt x="3929" y="2085"/>
                    <a:pt x="4558" y="1753"/>
                    <a:pt x="5210" y="1481"/>
                  </a:cubicBezTo>
                  <a:close/>
                  <a:moveTo>
                    <a:pt x="5735" y="1"/>
                  </a:moveTo>
                  <a:cubicBezTo>
                    <a:pt x="5636" y="1"/>
                    <a:pt x="5546" y="85"/>
                    <a:pt x="5513" y="292"/>
                  </a:cubicBezTo>
                  <a:lnTo>
                    <a:pt x="5513" y="292"/>
                  </a:lnTo>
                  <a:cubicBezTo>
                    <a:pt x="4180" y="768"/>
                    <a:pt x="2947" y="1484"/>
                    <a:pt x="1872" y="2408"/>
                  </a:cubicBezTo>
                  <a:cubicBezTo>
                    <a:pt x="999" y="3156"/>
                    <a:pt x="1" y="4043"/>
                    <a:pt x="555" y="5263"/>
                  </a:cubicBezTo>
                  <a:cubicBezTo>
                    <a:pt x="594" y="5340"/>
                    <a:pt x="691" y="5488"/>
                    <a:pt x="804" y="5488"/>
                  </a:cubicBezTo>
                  <a:cubicBezTo>
                    <a:pt x="814" y="5488"/>
                    <a:pt x="823" y="5487"/>
                    <a:pt x="832" y="5485"/>
                  </a:cubicBezTo>
                  <a:cubicBezTo>
                    <a:pt x="3150" y="4819"/>
                    <a:pt x="5468" y="3609"/>
                    <a:pt x="5994" y="1188"/>
                  </a:cubicBezTo>
                  <a:lnTo>
                    <a:pt x="5994" y="1188"/>
                  </a:lnTo>
                  <a:cubicBezTo>
                    <a:pt x="6125" y="1144"/>
                    <a:pt x="6258" y="1102"/>
                    <a:pt x="6391" y="1063"/>
                  </a:cubicBezTo>
                  <a:cubicBezTo>
                    <a:pt x="6759" y="958"/>
                    <a:pt x="6628" y="43"/>
                    <a:pt x="6319" y="43"/>
                  </a:cubicBezTo>
                  <a:cubicBezTo>
                    <a:pt x="6302" y="43"/>
                    <a:pt x="6284" y="45"/>
                    <a:pt x="6266" y="51"/>
                  </a:cubicBezTo>
                  <a:cubicBezTo>
                    <a:pt x="6165" y="80"/>
                    <a:pt x="6065" y="109"/>
                    <a:pt x="5965" y="140"/>
                  </a:cubicBezTo>
                  <a:lnTo>
                    <a:pt x="5965" y="140"/>
                  </a:lnTo>
                  <a:cubicBezTo>
                    <a:pt x="5899" y="54"/>
                    <a:pt x="5814" y="1"/>
                    <a:pt x="57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62"/>
            <p:cNvSpPr/>
            <p:nvPr/>
          </p:nvSpPr>
          <p:spPr>
            <a:xfrm>
              <a:off x="5298167" y="4327316"/>
              <a:ext cx="161494" cy="493190"/>
            </a:xfrm>
            <a:custGeom>
              <a:avLst/>
              <a:gdLst/>
              <a:ahLst/>
              <a:cxnLst/>
              <a:rect l="l" t="t" r="r" b="b"/>
              <a:pathLst>
                <a:path w="3450" h="10536" extrusionOk="0">
                  <a:moveTo>
                    <a:pt x="1879" y="1457"/>
                  </a:moveTo>
                  <a:lnTo>
                    <a:pt x="1879" y="1457"/>
                  </a:lnTo>
                  <a:cubicBezTo>
                    <a:pt x="2497" y="3576"/>
                    <a:pt x="1842" y="5762"/>
                    <a:pt x="1188" y="7869"/>
                  </a:cubicBezTo>
                  <a:lnTo>
                    <a:pt x="1188" y="7869"/>
                  </a:lnTo>
                  <a:cubicBezTo>
                    <a:pt x="819" y="5718"/>
                    <a:pt x="1052" y="3495"/>
                    <a:pt x="1879" y="1457"/>
                  </a:cubicBezTo>
                  <a:close/>
                  <a:moveTo>
                    <a:pt x="1842" y="1"/>
                  </a:moveTo>
                  <a:cubicBezTo>
                    <a:pt x="1749" y="1"/>
                    <a:pt x="1656" y="54"/>
                    <a:pt x="1599" y="168"/>
                  </a:cubicBezTo>
                  <a:cubicBezTo>
                    <a:pt x="287" y="2980"/>
                    <a:pt x="0" y="6163"/>
                    <a:pt x="799" y="9149"/>
                  </a:cubicBezTo>
                  <a:lnTo>
                    <a:pt x="799" y="9149"/>
                  </a:lnTo>
                  <a:cubicBezTo>
                    <a:pt x="734" y="9373"/>
                    <a:pt x="672" y="9595"/>
                    <a:pt x="615" y="9816"/>
                  </a:cubicBezTo>
                  <a:cubicBezTo>
                    <a:pt x="538" y="10125"/>
                    <a:pt x="790" y="10535"/>
                    <a:pt x="1007" y="10535"/>
                  </a:cubicBezTo>
                  <a:cubicBezTo>
                    <a:pt x="1087" y="10535"/>
                    <a:pt x="1163" y="10478"/>
                    <a:pt x="1215" y="10338"/>
                  </a:cubicBezTo>
                  <a:lnTo>
                    <a:pt x="1215" y="10338"/>
                  </a:lnTo>
                  <a:cubicBezTo>
                    <a:pt x="1270" y="10401"/>
                    <a:pt x="1333" y="10429"/>
                    <a:pt x="1394" y="10429"/>
                  </a:cubicBezTo>
                  <a:cubicBezTo>
                    <a:pt x="1603" y="10429"/>
                    <a:pt x="1800" y="10111"/>
                    <a:pt x="1682" y="9775"/>
                  </a:cubicBezTo>
                  <a:cubicBezTo>
                    <a:pt x="1622" y="9603"/>
                    <a:pt x="1566" y="9430"/>
                    <a:pt x="1514" y="9257"/>
                  </a:cubicBezTo>
                  <a:lnTo>
                    <a:pt x="1514" y="9257"/>
                  </a:lnTo>
                  <a:cubicBezTo>
                    <a:pt x="2378" y="6239"/>
                    <a:pt x="3449" y="3281"/>
                    <a:pt x="2126" y="210"/>
                  </a:cubicBezTo>
                  <a:cubicBezTo>
                    <a:pt x="2066" y="75"/>
                    <a:pt x="1953" y="1"/>
                    <a:pt x="18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62"/>
            <p:cNvSpPr/>
            <p:nvPr/>
          </p:nvSpPr>
          <p:spPr>
            <a:xfrm>
              <a:off x="5480726" y="4575643"/>
              <a:ext cx="279877" cy="360577"/>
            </a:xfrm>
            <a:custGeom>
              <a:avLst/>
              <a:gdLst/>
              <a:ahLst/>
              <a:cxnLst/>
              <a:rect l="l" t="t" r="r" b="b"/>
              <a:pathLst>
                <a:path w="5979" h="7703" extrusionOk="0">
                  <a:moveTo>
                    <a:pt x="700" y="1392"/>
                  </a:moveTo>
                  <a:cubicBezTo>
                    <a:pt x="2354" y="2800"/>
                    <a:pt x="3992" y="4302"/>
                    <a:pt x="4924" y="6259"/>
                  </a:cubicBezTo>
                  <a:lnTo>
                    <a:pt x="4924" y="6259"/>
                  </a:lnTo>
                  <a:cubicBezTo>
                    <a:pt x="3103" y="5234"/>
                    <a:pt x="1166" y="3405"/>
                    <a:pt x="700" y="1392"/>
                  </a:cubicBezTo>
                  <a:close/>
                  <a:moveTo>
                    <a:pt x="254" y="1"/>
                  </a:moveTo>
                  <a:cubicBezTo>
                    <a:pt x="96" y="1"/>
                    <a:pt x="0" y="268"/>
                    <a:pt x="0" y="422"/>
                  </a:cubicBezTo>
                  <a:cubicBezTo>
                    <a:pt x="95" y="3526"/>
                    <a:pt x="2708" y="6219"/>
                    <a:pt x="5416" y="7529"/>
                  </a:cubicBezTo>
                  <a:lnTo>
                    <a:pt x="5416" y="7529"/>
                  </a:lnTo>
                  <a:cubicBezTo>
                    <a:pt x="5476" y="7651"/>
                    <a:pt x="5550" y="7702"/>
                    <a:pt x="5622" y="7702"/>
                  </a:cubicBezTo>
                  <a:cubicBezTo>
                    <a:pt x="5806" y="7702"/>
                    <a:pt x="5979" y="7369"/>
                    <a:pt x="5878" y="7048"/>
                  </a:cubicBezTo>
                  <a:cubicBezTo>
                    <a:pt x="5868" y="7016"/>
                    <a:pt x="5858" y="6985"/>
                    <a:pt x="5849" y="6953"/>
                  </a:cubicBezTo>
                  <a:lnTo>
                    <a:pt x="5849" y="6953"/>
                  </a:lnTo>
                  <a:cubicBezTo>
                    <a:pt x="5839" y="6913"/>
                    <a:pt x="5826" y="6874"/>
                    <a:pt x="5811" y="6838"/>
                  </a:cubicBezTo>
                  <a:lnTo>
                    <a:pt x="5811" y="6838"/>
                  </a:lnTo>
                  <a:cubicBezTo>
                    <a:pt x="4868" y="3970"/>
                    <a:pt x="2635" y="1956"/>
                    <a:pt x="388" y="62"/>
                  </a:cubicBezTo>
                  <a:cubicBezTo>
                    <a:pt x="340" y="19"/>
                    <a:pt x="295" y="1"/>
                    <a:pt x="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62"/>
            <p:cNvSpPr/>
            <p:nvPr/>
          </p:nvSpPr>
          <p:spPr>
            <a:xfrm>
              <a:off x="5613105" y="4879206"/>
              <a:ext cx="204981" cy="386791"/>
            </a:xfrm>
            <a:custGeom>
              <a:avLst/>
              <a:gdLst/>
              <a:ahLst/>
              <a:cxnLst/>
              <a:rect l="l" t="t" r="r" b="b"/>
              <a:pathLst>
                <a:path w="4379" h="8263" extrusionOk="0">
                  <a:moveTo>
                    <a:pt x="2715" y="1208"/>
                  </a:moveTo>
                  <a:cubicBezTo>
                    <a:pt x="3852" y="2990"/>
                    <a:pt x="1762" y="5607"/>
                    <a:pt x="450" y="6919"/>
                  </a:cubicBezTo>
                  <a:lnTo>
                    <a:pt x="450" y="6919"/>
                  </a:lnTo>
                  <a:cubicBezTo>
                    <a:pt x="528" y="4744"/>
                    <a:pt x="885" y="2544"/>
                    <a:pt x="2715" y="1208"/>
                  </a:cubicBezTo>
                  <a:close/>
                  <a:moveTo>
                    <a:pt x="2538" y="1"/>
                  </a:moveTo>
                  <a:cubicBezTo>
                    <a:pt x="2468" y="1"/>
                    <a:pt x="2427" y="127"/>
                    <a:pt x="2413" y="289"/>
                  </a:cubicBezTo>
                  <a:lnTo>
                    <a:pt x="2413" y="289"/>
                  </a:lnTo>
                  <a:cubicBezTo>
                    <a:pt x="165" y="1987"/>
                    <a:pt x="26" y="4991"/>
                    <a:pt x="0" y="7633"/>
                  </a:cubicBezTo>
                  <a:cubicBezTo>
                    <a:pt x="0" y="7706"/>
                    <a:pt x="86" y="8262"/>
                    <a:pt x="258" y="8262"/>
                  </a:cubicBezTo>
                  <a:cubicBezTo>
                    <a:pt x="281" y="8262"/>
                    <a:pt x="306" y="8252"/>
                    <a:pt x="333" y="8229"/>
                  </a:cubicBezTo>
                  <a:cubicBezTo>
                    <a:pt x="2128" y="6559"/>
                    <a:pt x="4378" y="3320"/>
                    <a:pt x="3129" y="808"/>
                  </a:cubicBezTo>
                  <a:lnTo>
                    <a:pt x="3129" y="808"/>
                  </a:lnTo>
                  <a:cubicBezTo>
                    <a:pt x="3177" y="513"/>
                    <a:pt x="3038" y="4"/>
                    <a:pt x="2849" y="4"/>
                  </a:cubicBezTo>
                  <a:cubicBezTo>
                    <a:pt x="2829" y="4"/>
                    <a:pt x="2808" y="9"/>
                    <a:pt x="2786" y="22"/>
                  </a:cubicBezTo>
                  <a:lnTo>
                    <a:pt x="2800" y="22"/>
                  </a:lnTo>
                  <a:cubicBezTo>
                    <a:pt x="2756" y="50"/>
                    <a:pt x="2712" y="79"/>
                    <a:pt x="2668" y="107"/>
                  </a:cubicBezTo>
                  <a:lnTo>
                    <a:pt x="2668" y="107"/>
                  </a:lnTo>
                  <a:cubicBezTo>
                    <a:pt x="2653" y="88"/>
                    <a:pt x="2636" y="69"/>
                    <a:pt x="2620" y="50"/>
                  </a:cubicBezTo>
                  <a:cubicBezTo>
                    <a:pt x="2589" y="16"/>
                    <a:pt x="2562" y="1"/>
                    <a:pt x="25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62"/>
            <p:cNvSpPr/>
            <p:nvPr/>
          </p:nvSpPr>
          <p:spPr>
            <a:xfrm>
              <a:off x="4890218" y="5336539"/>
              <a:ext cx="812294" cy="395498"/>
            </a:xfrm>
            <a:custGeom>
              <a:avLst/>
              <a:gdLst/>
              <a:ahLst/>
              <a:cxnLst/>
              <a:rect l="l" t="t" r="r" b="b"/>
              <a:pathLst>
                <a:path w="17353" h="8449" extrusionOk="0">
                  <a:moveTo>
                    <a:pt x="15694" y="983"/>
                  </a:moveTo>
                  <a:cubicBezTo>
                    <a:pt x="15952" y="983"/>
                    <a:pt x="16214" y="1003"/>
                    <a:pt x="16483" y="1046"/>
                  </a:cubicBezTo>
                  <a:lnTo>
                    <a:pt x="16483" y="1046"/>
                  </a:lnTo>
                  <a:cubicBezTo>
                    <a:pt x="14749" y="3243"/>
                    <a:pt x="12597" y="5980"/>
                    <a:pt x="10079" y="7025"/>
                  </a:cubicBezTo>
                  <a:cubicBezTo>
                    <a:pt x="9485" y="7274"/>
                    <a:pt x="8869" y="7363"/>
                    <a:pt x="8248" y="7363"/>
                  </a:cubicBezTo>
                  <a:cubicBezTo>
                    <a:pt x="7448" y="7363"/>
                    <a:pt x="6639" y="7215"/>
                    <a:pt x="5851" y="7067"/>
                  </a:cubicBezTo>
                  <a:cubicBezTo>
                    <a:pt x="4604" y="6839"/>
                    <a:pt x="3374" y="6528"/>
                    <a:pt x="2171" y="6141"/>
                  </a:cubicBezTo>
                  <a:lnTo>
                    <a:pt x="2171" y="6141"/>
                  </a:lnTo>
                  <a:cubicBezTo>
                    <a:pt x="4467" y="5683"/>
                    <a:pt x="6852" y="5055"/>
                    <a:pt x="8873" y="4045"/>
                  </a:cubicBezTo>
                  <a:cubicBezTo>
                    <a:pt x="11116" y="2935"/>
                    <a:pt x="13154" y="983"/>
                    <a:pt x="15694" y="983"/>
                  </a:cubicBezTo>
                  <a:close/>
                  <a:moveTo>
                    <a:pt x="15587" y="1"/>
                  </a:moveTo>
                  <a:cubicBezTo>
                    <a:pt x="13408" y="1"/>
                    <a:pt x="11599" y="1374"/>
                    <a:pt x="9704" y="2506"/>
                  </a:cubicBezTo>
                  <a:cubicBezTo>
                    <a:pt x="6932" y="4156"/>
                    <a:pt x="3411" y="4918"/>
                    <a:pt x="264" y="5459"/>
                  </a:cubicBezTo>
                  <a:cubicBezTo>
                    <a:pt x="1" y="5514"/>
                    <a:pt x="153" y="6388"/>
                    <a:pt x="348" y="6471"/>
                  </a:cubicBezTo>
                  <a:cubicBezTo>
                    <a:pt x="2395" y="7263"/>
                    <a:pt x="5384" y="8448"/>
                    <a:pt x="7954" y="8448"/>
                  </a:cubicBezTo>
                  <a:cubicBezTo>
                    <a:pt x="8759" y="8448"/>
                    <a:pt x="9522" y="8332"/>
                    <a:pt x="10203" y="8051"/>
                  </a:cubicBezTo>
                  <a:cubicBezTo>
                    <a:pt x="13031" y="6887"/>
                    <a:pt x="15374" y="3685"/>
                    <a:pt x="17217" y="1370"/>
                  </a:cubicBezTo>
                  <a:cubicBezTo>
                    <a:pt x="17352" y="1193"/>
                    <a:pt x="17223" y="653"/>
                    <a:pt x="17103" y="455"/>
                  </a:cubicBezTo>
                  <a:lnTo>
                    <a:pt x="17103" y="455"/>
                  </a:lnTo>
                  <a:cubicBezTo>
                    <a:pt x="17068" y="306"/>
                    <a:pt x="17007" y="186"/>
                    <a:pt x="16926" y="164"/>
                  </a:cubicBezTo>
                  <a:lnTo>
                    <a:pt x="16926" y="164"/>
                  </a:lnTo>
                  <a:lnTo>
                    <a:pt x="16940" y="177"/>
                  </a:lnTo>
                  <a:cubicBezTo>
                    <a:pt x="16472" y="55"/>
                    <a:pt x="16022" y="1"/>
                    <a:pt x="155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62"/>
            <p:cNvSpPr/>
            <p:nvPr/>
          </p:nvSpPr>
          <p:spPr>
            <a:xfrm>
              <a:off x="5534183" y="5339395"/>
              <a:ext cx="231195" cy="527221"/>
            </a:xfrm>
            <a:custGeom>
              <a:avLst/>
              <a:gdLst/>
              <a:ahLst/>
              <a:cxnLst/>
              <a:rect l="l" t="t" r="r" b="b"/>
              <a:pathLst>
                <a:path w="4939" h="11263" extrusionOk="0">
                  <a:moveTo>
                    <a:pt x="3101" y="1446"/>
                  </a:moveTo>
                  <a:cubicBezTo>
                    <a:pt x="3902" y="3185"/>
                    <a:pt x="4440" y="4880"/>
                    <a:pt x="3502" y="6742"/>
                  </a:cubicBezTo>
                  <a:cubicBezTo>
                    <a:pt x="2953" y="7818"/>
                    <a:pt x="2225" y="8808"/>
                    <a:pt x="1527" y="9806"/>
                  </a:cubicBezTo>
                  <a:lnTo>
                    <a:pt x="1527" y="9806"/>
                  </a:lnTo>
                  <a:cubicBezTo>
                    <a:pt x="1043" y="7245"/>
                    <a:pt x="1040" y="3176"/>
                    <a:pt x="3101" y="1446"/>
                  </a:cubicBezTo>
                  <a:close/>
                  <a:moveTo>
                    <a:pt x="3661" y="1"/>
                  </a:moveTo>
                  <a:cubicBezTo>
                    <a:pt x="3619" y="1"/>
                    <a:pt x="3576" y="11"/>
                    <a:pt x="3530" y="33"/>
                  </a:cubicBezTo>
                  <a:cubicBezTo>
                    <a:pt x="3410" y="89"/>
                    <a:pt x="3294" y="150"/>
                    <a:pt x="3183" y="216"/>
                  </a:cubicBezTo>
                  <a:lnTo>
                    <a:pt x="3183" y="216"/>
                  </a:lnTo>
                  <a:cubicBezTo>
                    <a:pt x="3109" y="217"/>
                    <a:pt x="3037" y="267"/>
                    <a:pt x="2980" y="345"/>
                  </a:cubicBezTo>
                  <a:lnTo>
                    <a:pt x="2980" y="345"/>
                  </a:lnTo>
                  <a:cubicBezTo>
                    <a:pt x="1" y="2359"/>
                    <a:pt x="302" y="8007"/>
                    <a:pt x="1062" y="10943"/>
                  </a:cubicBezTo>
                  <a:cubicBezTo>
                    <a:pt x="1112" y="11143"/>
                    <a:pt x="1253" y="11263"/>
                    <a:pt x="1399" y="11263"/>
                  </a:cubicBezTo>
                  <a:cubicBezTo>
                    <a:pt x="1496" y="11263"/>
                    <a:pt x="1595" y="11211"/>
                    <a:pt x="1672" y="11095"/>
                  </a:cubicBezTo>
                  <a:cubicBezTo>
                    <a:pt x="2795" y="9418"/>
                    <a:pt x="4417" y="7602"/>
                    <a:pt x="4708" y="5536"/>
                  </a:cubicBezTo>
                  <a:cubicBezTo>
                    <a:pt x="4939" y="3958"/>
                    <a:pt x="4372" y="2455"/>
                    <a:pt x="3716" y="1035"/>
                  </a:cubicBezTo>
                  <a:lnTo>
                    <a:pt x="3716" y="1035"/>
                  </a:lnTo>
                  <a:cubicBezTo>
                    <a:pt x="3755" y="1015"/>
                    <a:pt x="3794" y="995"/>
                    <a:pt x="3835" y="976"/>
                  </a:cubicBezTo>
                  <a:cubicBezTo>
                    <a:pt x="4196" y="814"/>
                    <a:pt x="4031" y="1"/>
                    <a:pt x="36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62"/>
            <p:cNvSpPr/>
            <p:nvPr/>
          </p:nvSpPr>
          <p:spPr>
            <a:xfrm>
              <a:off x="5796085" y="5147146"/>
              <a:ext cx="238169" cy="643263"/>
            </a:xfrm>
            <a:custGeom>
              <a:avLst/>
              <a:gdLst/>
              <a:ahLst/>
              <a:cxnLst/>
              <a:rect l="l" t="t" r="r" b="b"/>
              <a:pathLst>
                <a:path w="5088" h="13742" extrusionOk="0">
                  <a:moveTo>
                    <a:pt x="2060" y="1144"/>
                  </a:moveTo>
                  <a:cubicBezTo>
                    <a:pt x="4316" y="2145"/>
                    <a:pt x="4369" y="4916"/>
                    <a:pt x="4422" y="7134"/>
                  </a:cubicBezTo>
                  <a:cubicBezTo>
                    <a:pt x="4470" y="8833"/>
                    <a:pt x="4353" y="10541"/>
                    <a:pt x="4088" y="12225"/>
                  </a:cubicBezTo>
                  <a:lnTo>
                    <a:pt x="4088" y="12225"/>
                  </a:lnTo>
                  <a:lnTo>
                    <a:pt x="2357" y="8008"/>
                  </a:lnTo>
                  <a:cubicBezTo>
                    <a:pt x="1497" y="5928"/>
                    <a:pt x="0" y="3198"/>
                    <a:pt x="1982" y="1285"/>
                  </a:cubicBezTo>
                  <a:cubicBezTo>
                    <a:pt x="2018" y="1251"/>
                    <a:pt x="2044" y="1202"/>
                    <a:pt x="2060" y="1144"/>
                  </a:cubicBezTo>
                  <a:close/>
                  <a:moveTo>
                    <a:pt x="1652" y="1"/>
                  </a:moveTo>
                  <a:cubicBezTo>
                    <a:pt x="1475" y="1"/>
                    <a:pt x="1415" y="311"/>
                    <a:pt x="1459" y="588"/>
                  </a:cubicBezTo>
                  <a:lnTo>
                    <a:pt x="1459" y="588"/>
                  </a:lnTo>
                  <a:cubicBezTo>
                    <a:pt x="371" y="1840"/>
                    <a:pt x="264" y="3506"/>
                    <a:pt x="665" y="5111"/>
                  </a:cubicBezTo>
                  <a:cubicBezTo>
                    <a:pt x="1400" y="7994"/>
                    <a:pt x="2883" y="10794"/>
                    <a:pt x="4020" y="13539"/>
                  </a:cubicBezTo>
                  <a:cubicBezTo>
                    <a:pt x="4077" y="13677"/>
                    <a:pt x="4159" y="13742"/>
                    <a:pt x="4238" y="13742"/>
                  </a:cubicBezTo>
                  <a:cubicBezTo>
                    <a:pt x="4332" y="13742"/>
                    <a:pt x="4420" y="13649"/>
                    <a:pt x="4450" y="13483"/>
                  </a:cubicBezTo>
                  <a:cubicBezTo>
                    <a:pt x="4990" y="10572"/>
                    <a:pt x="5087" y="7606"/>
                    <a:pt x="4755" y="4667"/>
                  </a:cubicBezTo>
                  <a:cubicBezTo>
                    <a:pt x="4491" y="2574"/>
                    <a:pt x="3868" y="730"/>
                    <a:pt x="1705" y="9"/>
                  </a:cubicBezTo>
                  <a:cubicBezTo>
                    <a:pt x="1686" y="4"/>
                    <a:pt x="1669" y="1"/>
                    <a:pt x="16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62"/>
            <p:cNvSpPr/>
            <p:nvPr/>
          </p:nvSpPr>
          <p:spPr>
            <a:xfrm>
              <a:off x="5934502" y="5169521"/>
              <a:ext cx="555916" cy="238637"/>
            </a:xfrm>
            <a:custGeom>
              <a:avLst/>
              <a:gdLst/>
              <a:ahLst/>
              <a:cxnLst/>
              <a:rect l="l" t="t" r="r" b="b"/>
              <a:pathLst>
                <a:path w="11876" h="5098" extrusionOk="0">
                  <a:moveTo>
                    <a:pt x="5316" y="1005"/>
                  </a:moveTo>
                  <a:cubicBezTo>
                    <a:pt x="7219" y="1005"/>
                    <a:pt x="9118" y="1332"/>
                    <a:pt x="10924" y="1982"/>
                  </a:cubicBezTo>
                  <a:lnTo>
                    <a:pt x="10924" y="1982"/>
                  </a:lnTo>
                  <a:cubicBezTo>
                    <a:pt x="9545" y="3193"/>
                    <a:pt x="7109" y="4103"/>
                    <a:pt x="4956" y="4103"/>
                  </a:cubicBezTo>
                  <a:cubicBezTo>
                    <a:pt x="3075" y="4103"/>
                    <a:pt x="1411" y="3409"/>
                    <a:pt x="855" y="1615"/>
                  </a:cubicBezTo>
                  <a:lnTo>
                    <a:pt x="855" y="1615"/>
                  </a:lnTo>
                  <a:cubicBezTo>
                    <a:pt x="2315" y="1208"/>
                    <a:pt x="3817" y="1005"/>
                    <a:pt x="5316" y="1005"/>
                  </a:cubicBezTo>
                  <a:close/>
                  <a:moveTo>
                    <a:pt x="5167" y="1"/>
                  </a:moveTo>
                  <a:cubicBezTo>
                    <a:pt x="3503" y="1"/>
                    <a:pt x="1835" y="250"/>
                    <a:pt x="217" y="751"/>
                  </a:cubicBezTo>
                  <a:cubicBezTo>
                    <a:pt x="0" y="819"/>
                    <a:pt x="195" y="1765"/>
                    <a:pt x="347" y="1765"/>
                  </a:cubicBezTo>
                  <a:cubicBezTo>
                    <a:pt x="350" y="1765"/>
                    <a:pt x="353" y="1764"/>
                    <a:pt x="356" y="1763"/>
                  </a:cubicBezTo>
                  <a:cubicBezTo>
                    <a:pt x="427" y="1741"/>
                    <a:pt x="497" y="1720"/>
                    <a:pt x="568" y="1698"/>
                  </a:cubicBezTo>
                  <a:lnTo>
                    <a:pt x="568" y="1698"/>
                  </a:lnTo>
                  <a:cubicBezTo>
                    <a:pt x="1130" y="4101"/>
                    <a:pt x="3217" y="5098"/>
                    <a:pt x="5494" y="5098"/>
                  </a:cubicBezTo>
                  <a:cubicBezTo>
                    <a:pt x="7884" y="5098"/>
                    <a:pt x="10485" y="3999"/>
                    <a:pt x="11751" y="2276"/>
                  </a:cubicBezTo>
                  <a:cubicBezTo>
                    <a:pt x="11875" y="2124"/>
                    <a:pt x="11834" y="1389"/>
                    <a:pt x="11626" y="1306"/>
                  </a:cubicBezTo>
                  <a:cubicBezTo>
                    <a:pt x="9565" y="437"/>
                    <a:pt x="7370" y="1"/>
                    <a:pt x="51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62"/>
            <p:cNvSpPr/>
            <p:nvPr/>
          </p:nvSpPr>
          <p:spPr>
            <a:xfrm>
              <a:off x="5634684" y="4349176"/>
              <a:ext cx="798859" cy="664936"/>
            </a:xfrm>
            <a:custGeom>
              <a:avLst/>
              <a:gdLst/>
              <a:ahLst/>
              <a:cxnLst/>
              <a:rect l="l" t="t" r="r" b="b"/>
              <a:pathLst>
                <a:path w="17066" h="14205" extrusionOk="0">
                  <a:moveTo>
                    <a:pt x="1102" y="1153"/>
                  </a:moveTo>
                  <a:lnTo>
                    <a:pt x="1102" y="1153"/>
                  </a:lnTo>
                  <a:cubicBezTo>
                    <a:pt x="7219" y="2771"/>
                    <a:pt x="10583" y="8977"/>
                    <a:pt x="15820" y="12197"/>
                  </a:cubicBezTo>
                  <a:lnTo>
                    <a:pt x="15820" y="12197"/>
                  </a:lnTo>
                  <a:cubicBezTo>
                    <a:pt x="14994" y="12891"/>
                    <a:pt x="13822" y="13142"/>
                    <a:pt x="12687" y="13142"/>
                  </a:cubicBezTo>
                  <a:cubicBezTo>
                    <a:pt x="12272" y="13142"/>
                    <a:pt x="11861" y="13109"/>
                    <a:pt x="11474" y="13050"/>
                  </a:cubicBezTo>
                  <a:cubicBezTo>
                    <a:pt x="9381" y="12745"/>
                    <a:pt x="7662" y="11609"/>
                    <a:pt x="6359" y="9959"/>
                  </a:cubicBezTo>
                  <a:cubicBezTo>
                    <a:pt x="4275" y="7316"/>
                    <a:pt x="2734" y="4129"/>
                    <a:pt x="1102" y="1153"/>
                  </a:cubicBezTo>
                  <a:close/>
                  <a:moveTo>
                    <a:pt x="341" y="0"/>
                  </a:moveTo>
                  <a:cubicBezTo>
                    <a:pt x="0" y="0"/>
                    <a:pt x="168" y="722"/>
                    <a:pt x="260" y="880"/>
                  </a:cubicBezTo>
                  <a:lnTo>
                    <a:pt x="4072" y="7547"/>
                  </a:lnTo>
                  <a:cubicBezTo>
                    <a:pt x="5056" y="9266"/>
                    <a:pt x="6082" y="11040"/>
                    <a:pt x="7621" y="12330"/>
                  </a:cubicBezTo>
                  <a:cubicBezTo>
                    <a:pt x="8874" y="13373"/>
                    <a:pt x="11026" y="14205"/>
                    <a:pt x="12995" y="14205"/>
                  </a:cubicBezTo>
                  <a:cubicBezTo>
                    <a:pt x="14663" y="14205"/>
                    <a:pt x="16200" y="13608"/>
                    <a:pt x="16950" y="12038"/>
                  </a:cubicBezTo>
                  <a:cubicBezTo>
                    <a:pt x="17065" y="11807"/>
                    <a:pt x="16863" y="11114"/>
                    <a:pt x="16688" y="11114"/>
                  </a:cubicBezTo>
                  <a:cubicBezTo>
                    <a:pt x="16653" y="11114"/>
                    <a:pt x="16619" y="11142"/>
                    <a:pt x="16589" y="11207"/>
                  </a:cubicBezTo>
                  <a:cubicBezTo>
                    <a:pt x="16533" y="11324"/>
                    <a:pt x="16470" y="11435"/>
                    <a:pt x="16402" y="11540"/>
                  </a:cubicBezTo>
                  <a:lnTo>
                    <a:pt x="16402" y="11540"/>
                  </a:lnTo>
                  <a:cubicBezTo>
                    <a:pt x="10610" y="8326"/>
                    <a:pt x="7227" y="1347"/>
                    <a:pt x="399" y="6"/>
                  </a:cubicBezTo>
                  <a:cubicBezTo>
                    <a:pt x="378" y="2"/>
                    <a:pt x="359" y="0"/>
                    <a:pt x="3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62"/>
            <p:cNvSpPr/>
            <p:nvPr/>
          </p:nvSpPr>
          <p:spPr>
            <a:xfrm>
              <a:off x="6250283" y="4140544"/>
              <a:ext cx="307589" cy="788280"/>
            </a:xfrm>
            <a:custGeom>
              <a:avLst/>
              <a:gdLst/>
              <a:ahLst/>
              <a:cxnLst/>
              <a:rect l="l" t="t" r="r" b="b"/>
              <a:pathLst>
                <a:path w="6571" h="16840" extrusionOk="0">
                  <a:moveTo>
                    <a:pt x="1791" y="1772"/>
                  </a:moveTo>
                  <a:cubicBezTo>
                    <a:pt x="2583" y="3771"/>
                    <a:pt x="4241" y="5340"/>
                    <a:pt x="5074" y="7347"/>
                  </a:cubicBezTo>
                  <a:cubicBezTo>
                    <a:pt x="5476" y="8303"/>
                    <a:pt x="5725" y="9301"/>
                    <a:pt x="5836" y="10313"/>
                  </a:cubicBezTo>
                  <a:cubicBezTo>
                    <a:pt x="5947" y="11353"/>
                    <a:pt x="6086" y="13876"/>
                    <a:pt x="5088" y="14610"/>
                  </a:cubicBezTo>
                  <a:cubicBezTo>
                    <a:pt x="4444" y="15073"/>
                    <a:pt x="3718" y="15040"/>
                    <a:pt x="3194" y="15505"/>
                  </a:cubicBezTo>
                  <a:lnTo>
                    <a:pt x="3194" y="15505"/>
                  </a:lnTo>
                  <a:cubicBezTo>
                    <a:pt x="424" y="15125"/>
                    <a:pt x="703" y="9534"/>
                    <a:pt x="943" y="7638"/>
                  </a:cubicBezTo>
                  <a:cubicBezTo>
                    <a:pt x="1174" y="5675"/>
                    <a:pt x="1587" y="3741"/>
                    <a:pt x="1791" y="1772"/>
                  </a:cubicBezTo>
                  <a:close/>
                  <a:moveTo>
                    <a:pt x="1636" y="0"/>
                  </a:moveTo>
                  <a:cubicBezTo>
                    <a:pt x="1531" y="0"/>
                    <a:pt x="1429" y="140"/>
                    <a:pt x="1414" y="374"/>
                  </a:cubicBezTo>
                  <a:cubicBezTo>
                    <a:pt x="1220" y="3992"/>
                    <a:pt x="0" y="7541"/>
                    <a:pt x="389" y="11200"/>
                  </a:cubicBezTo>
                  <a:cubicBezTo>
                    <a:pt x="559" y="12772"/>
                    <a:pt x="1147" y="15714"/>
                    <a:pt x="2868" y="16394"/>
                  </a:cubicBezTo>
                  <a:lnTo>
                    <a:pt x="2868" y="16394"/>
                  </a:lnTo>
                  <a:cubicBezTo>
                    <a:pt x="2919" y="16624"/>
                    <a:pt x="3021" y="16840"/>
                    <a:pt x="3120" y="16840"/>
                  </a:cubicBezTo>
                  <a:cubicBezTo>
                    <a:pt x="3153" y="16840"/>
                    <a:pt x="3186" y="16815"/>
                    <a:pt x="3216" y="16759"/>
                  </a:cubicBezTo>
                  <a:cubicBezTo>
                    <a:pt x="3266" y="16672"/>
                    <a:pt x="3321" y="16593"/>
                    <a:pt x="3381" y="16523"/>
                  </a:cubicBezTo>
                  <a:lnTo>
                    <a:pt x="3381" y="16523"/>
                  </a:lnTo>
                  <a:cubicBezTo>
                    <a:pt x="3463" y="16532"/>
                    <a:pt x="3547" y="16537"/>
                    <a:pt x="3633" y="16537"/>
                  </a:cubicBezTo>
                  <a:cubicBezTo>
                    <a:pt x="3637" y="16537"/>
                    <a:pt x="3642" y="16537"/>
                    <a:pt x="3646" y="16537"/>
                  </a:cubicBezTo>
                  <a:cubicBezTo>
                    <a:pt x="3774" y="16537"/>
                    <a:pt x="3833" y="16360"/>
                    <a:pt x="3834" y="16154"/>
                  </a:cubicBezTo>
                  <a:lnTo>
                    <a:pt x="3834" y="16154"/>
                  </a:lnTo>
                  <a:cubicBezTo>
                    <a:pt x="4546" y="15739"/>
                    <a:pt x="5500" y="15680"/>
                    <a:pt x="5933" y="14763"/>
                  </a:cubicBezTo>
                  <a:cubicBezTo>
                    <a:pt x="6571" y="13418"/>
                    <a:pt x="6446" y="11380"/>
                    <a:pt x="6252" y="9953"/>
                  </a:cubicBezTo>
                  <a:cubicBezTo>
                    <a:pt x="6044" y="8442"/>
                    <a:pt x="5573" y="6972"/>
                    <a:pt x="4838" y="5628"/>
                  </a:cubicBezTo>
                  <a:cubicBezTo>
                    <a:pt x="3882" y="3826"/>
                    <a:pt x="2260" y="2356"/>
                    <a:pt x="1858" y="319"/>
                  </a:cubicBezTo>
                  <a:cubicBezTo>
                    <a:pt x="1814" y="98"/>
                    <a:pt x="1724" y="0"/>
                    <a:pt x="16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62"/>
            <p:cNvSpPr/>
            <p:nvPr/>
          </p:nvSpPr>
          <p:spPr>
            <a:xfrm>
              <a:off x="5685754" y="4989209"/>
              <a:ext cx="540468" cy="406779"/>
            </a:xfrm>
            <a:custGeom>
              <a:avLst/>
              <a:gdLst/>
              <a:ahLst/>
              <a:cxnLst/>
              <a:rect l="l" t="t" r="r" b="b"/>
              <a:pathLst>
                <a:path w="11546" h="8690" extrusionOk="0">
                  <a:moveTo>
                    <a:pt x="11235" y="1"/>
                  </a:moveTo>
                  <a:cubicBezTo>
                    <a:pt x="11233" y="1"/>
                    <a:pt x="11231" y="1"/>
                    <a:pt x="11229" y="1"/>
                  </a:cubicBezTo>
                  <a:cubicBezTo>
                    <a:pt x="6322" y="459"/>
                    <a:pt x="2468" y="3855"/>
                    <a:pt x="84" y="7999"/>
                  </a:cubicBezTo>
                  <a:cubicBezTo>
                    <a:pt x="1" y="8142"/>
                    <a:pt x="141" y="8689"/>
                    <a:pt x="270" y="8689"/>
                  </a:cubicBezTo>
                  <a:cubicBezTo>
                    <a:pt x="292" y="8689"/>
                    <a:pt x="313" y="8673"/>
                    <a:pt x="333" y="8637"/>
                  </a:cubicBezTo>
                  <a:cubicBezTo>
                    <a:pt x="2690" y="4548"/>
                    <a:pt x="6488" y="1207"/>
                    <a:pt x="11326" y="764"/>
                  </a:cubicBezTo>
                  <a:cubicBezTo>
                    <a:pt x="11546" y="750"/>
                    <a:pt x="11452" y="1"/>
                    <a:pt x="112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62"/>
            <p:cNvSpPr/>
            <p:nvPr/>
          </p:nvSpPr>
          <p:spPr>
            <a:xfrm>
              <a:off x="4348907" y="4556966"/>
              <a:ext cx="1894167" cy="458410"/>
            </a:xfrm>
            <a:custGeom>
              <a:avLst/>
              <a:gdLst/>
              <a:ahLst/>
              <a:cxnLst/>
              <a:rect l="l" t="t" r="r" b="b"/>
              <a:pathLst>
                <a:path w="40465" h="9793" extrusionOk="0">
                  <a:moveTo>
                    <a:pt x="3992" y="0"/>
                  </a:moveTo>
                  <a:cubicBezTo>
                    <a:pt x="2789" y="0"/>
                    <a:pt x="1566" y="209"/>
                    <a:pt x="254" y="710"/>
                  </a:cubicBezTo>
                  <a:cubicBezTo>
                    <a:pt x="0" y="812"/>
                    <a:pt x="118" y="1434"/>
                    <a:pt x="394" y="1434"/>
                  </a:cubicBezTo>
                  <a:cubicBezTo>
                    <a:pt x="420" y="1434"/>
                    <a:pt x="447" y="1429"/>
                    <a:pt x="475" y="1417"/>
                  </a:cubicBezTo>
                  <a:lnTo>
                    <a:pt x="489" y="1431"/>
                  </a:lnTo>
                  <a:cubicBezTo>
                    <a:pt x="1723" y="934"/>
                    <a:pt x="3042" y="681"/>
                    <a:pt x="4365" y="681"/>
                  </a:cubicBezTo>
                  <a:cubicBezTo>
                    <a:pt x="4960" y="681"/>
                    <a:pt x="5556" y="732"/>
                    <a:pt x="6145" y="835"/>
                  </a:cubicBezTo>
                  <a:cubicBezTo>
                    <a:pt x="7739" y="1126"/>
                    <a:pt x="9195" y="1916"/>
                    <a:pt x="10789" y="2235"/>
                  </a:cubicBezTo>
                  <a:cubicBezTo>
                    <a:pt x="11491" y="2383"/>
                    <a:pt x="12202" y="2396"/>
                    <a:pt x="12911" y="2396"/>
                  </a:cubicBezTo>
                  <a:cubicBezTo>
                    <a:pt x="13072" y="2396"/>
                    <a:pt x="13233" y="2396"/>
                    <a:pt x="13394" y="2396"/>
                  </a:cubicBezTo>
                  <a:cubicBezTo>
                    <a:pt x="14118" y="2396"/>
                    <a:pt x="14838" y="2410"/>
                    <a:pt x="15543" y="2568"/>
                  </a:cubicBezTo>
                  <a:cubicBezTo>
                    <a:pt x="17234" y="2928"/>
                    <a:pt x="18260" y="4273"/>
                    <a:pt x="19813" y="4924"/>
                  </a:cubicBezTo>
                  <a:cubicBezTo>
                    <a:pt x="21324" y="5562"/>
                    <a:pt x="22959" y="5728"/>
                    <a:pt x="24484" y="6393"/>
                  </a:cubicBezTo>
                  <a:cubicBezTo>
                    <a:pt x="26051" y="7073"/>
                    <a:pt x="27548" y="7627"/>
                    <a:pt x="29225" y="7960"/>
                  </a:cubicBezTo>
                  <a:cubicBezTo>
                    <a:pt x="32829" y="8653"/>
                    <a:pt x="36489" y="9180"/>
                    <a:pt x="40107" y="9790"/>
                  </a:cubicBezTo>
                  <a:cubicBezTo>
                    <a:pt x="40119" y="9792"/>
                    <a:pt x="40132" y="9793"/>
                    <a:pt x="40144" y="9793"/>
                  </a:cubicBezTo>
                  <a:cubicBezTo>
                    <a:pt x="40465" y="9793"/>
                    <a:pt x="40428" y="9094"/>
                    <a:pt x="40134" y="9027"/>
                  </a:cubicBezTo>
                  <a:cubicBezTo>
                    <a:pt x="36419" y="8417"/>
                    <a:pt x="32649" y="7904"/>
                    <a:pt x="28948" y="7142"/>
                  </a:cubicBezTo>
                  <a:cubicBezTo>
                    <a:pt x="27160" y="6782"/>
                    <a:pt x="25621" y="6089"/>
                    <a:pt x="23957" y="5395"/>
                  </a:cubicBezTo>
                  <a:cubicBezTo>
                    <a:pt x="22072" y="4619"/>
                    <a:pt x="20104" y="4536"/>
                    <a:pt x="18413" y="3302"/>
                  </a:cubicBezTo>
                  <a:cubicBezTo>
                    <a:pt x="17276" y="2471"/>
                    <a:pt x="16361" y="1875"/>
                    <a:pt x="14920" y="1722"/>
                  </a:cubicBezTo>
                  <a:cubicBezTo>
                    <a:pt x="13007" y="1528"/>
                    <a:pt x="11232" y="1694"/>
                    <a:pt x="9347" y="1071"/>
                  </a:cubicBezTo>
                  <a:cubicBezTo>
                    <a:pt x="7463" y="445"/>
                    <a:pt x="5749" y="0"/>
                    <a:pt x="39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07" name="Google Shape;2807;p62"/>
          <p:cNvGrpSpPr/>
          <p:nvPr/>
        </p:nvGrpSpPr>
        <p:grpSpPr>
          <a:xfrm rot="-10293176">
            <a:off x="-29594" y="-489151"/>
            <a:ext cx="1748579" cy="1517869"/>
            <a:chOff x="972034" y="4038077"/>
            <a:chExt cx="1579697" cy="1371393"/>
          </a:xfrm>
        </p:grpSpPr>
        <p:sp>
          <p:nvSpPr>
            <p:cNvPr id="2808" name="Google Shape;2808;p62"/>
            <p:cNvSpPr/>
            <p:nvPr/>
          </p:nvSpPr>
          <p:spPr>
            <a:xfrm>
              <a:off x="1874296" y="5118358"/>
              <a:ext cx="279690" cy="109723"/>
            </a:xfrm>
            <a:custGeom>
              <a:avLst/>
              <a:gdLst/>
              <a:ahLst/>
              <a:cxnLst/>
              <a:rect l="l" t="t" r="r" b="b"/>
              <a:pathLst>
                <a:path w="5975" h="2344" extrusionOk="0">
                  <a:moveTo>
                    <a:pt x="5614" y="1"/>
                  </a:moveTo>
                  <a:cubicBezTo>
                    <a:pt x="3909" y="999"/>
                    <a:pt x="1982" y="1553"/>
                    <a:pt x="0" y="1623"/>
                  </a:cubicBezTo>
                  <a:lnTo>
                    <a:pt x="28" y="2343"/>
                  </a:lnTo>
                  <a:cubicBezTo>
                    <a:pt x="2121" y="2260"/>
                    <a:pt x="4172" y="1678"/>
                    <a:pt x="5975" y="624"/>
                  </a:cubicBezTo>
                  <a:lnTo>
                    <a:pt x="56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62"/>
            <p:cNvSpPr/>
            <p:nvPr/>
          </p:nvSpPr>
          <p:spPr>
            <a:xfrm>
              <a:off x="1854168" y="4845830"/>
              <a:ext cx="70121" cy="200581"/>
            </a:xfrm>
            <a:custGeom>
              <a:avLst/>
              <a:gdLst/>
              <a:ahLst/>
              <a:cxnLst/>
              <a:rect l="l" t="t" r="r" b="b"/>
              <a:pathLst>
                <a:path w="1498" h="4285" extrusionOk="0">
                  <a:moveTo>
                    <a:pt x="790" y="1"/>
                  </a:moveTo>
                  <a:lnTo>
                    <a:pt x="0" y="4145"/>
                  </a:lnTo>
                  <a:lnTo>
                    <a:pt x="707" y="4284"/>
                  </a:lnTo>
                  <a:lnTo>
                    <a:pt x="1497" y="125"/>
                  </a:lnTo>
                  <a:lnTo>
                    <a:pt x="7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10" name="Google Shape;2810;p62"/>
            <p:cNvGrpSpPr/>
            <p:nvPr/>
          </p:nvGrpSpPr>
          <p:grpSpPr>
            <a:xfrm>
              <a:off x="972034" y="4038077"/>
              <a:ext cx="1579697" cy="1371393"/>
              <a:chOff x="972034" y="4038077"/>
              <a:chExt cx="1579697" cy="1371393"/>
            </a:xfrm>
          </p:grpSpPr>
          <p:sp>
            <p:nvSpPr>
              <p:cNvPr id="2811" name="Google Shape;2811;p62"/>
              <p:cNvSpPr/>
              <p:nvPr/>
            </p:nvSpPr>
            <p:spPr>
              <a:xfrm>
                <a:off x="1241613" y="4544093"/>
                <a:ext cx="1310118" cy="646540"/>
              </a:xfrm>
              <a:custGeom>
                <a:avLst/>
                <a:gdLst/>
                <a:ahLst/>
                <a:cxnLst/>
                <a:rect l="l" t="t" r="r" b="b"/>
                <a:pathLst>
                  <a:path w="27988" h="13812" extrusionOk="0">
                    <a:moveTo>
                      <a:pt x="583" y="1"/>
                    </a:moveTo>
                    <a:lnTo>
                      <a:pt x="1" y="431"/>
                    </a:lnTo>
                    <a:lnTo>
                      <a:pt x="15" y="431"/>
                    </a:lnTo>
                    <a:cubicBezTo>
                      <a:pt x="6389" y="8881"/>
                      <a:pt x="16334" y="13812"/>
                      <a:pt x="26875" y="13812"/>
                    </a:cubicBezTo>
                    <a:cubicBezTo>
                      <a:pt x="27245" y="13812"/>
                      <a:pt x="27616" y="13806"/>
                      <a:pt x="27988" y="13793"/>
                    </a:cubicBezTo>
                    <a:lnTo>
                      <a:pt x="27960" y="13087"/>
                    </a:lnTo>
                    <a:cubicBezTo>
                      <a:pt x="27603" y="13098"/>
                      <a:pt x="27247" y="13104"/>
                      <a:pt x="26891" y="13104"/>
                    </a:cubicBezTo>
                    <a:cubicBezTo>
                      <a:pt x="16568" y="13104"/>
                      <a:pt x="6814" y="8269"/>
                      <a:pt x="58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2" name="Google Shape;2812;p62"/>
              <p:cNvSpPr/>
              <p:nvPr/>
            </p:nvSpPr>
            <p:spPr>
              <a:xfrm>
                <a:off x="972034" y="4261454"/>
                <a:ext cx="564248" cy="538689"/>
              </a:xfrm>
              <a:custGeom>
                <a:avLst/>
                <a:gdLst/>
                <a:ahLst/>
                <a:cxnLst/>
                <a:rect l="l" t="t" r="r" b="b"/>
                <a:pathLst>
                  <a:path w="12054" h="11508" extrusionOk="0">
                    <a:moveTo>
                      <a:pt x="549" y="0"/>
                    </a:moveTo>
                    <a:cubicBezTo>
                      <a:pt x="211" y="0"/>
                      <a:pt x="1" y="472"/>
                      <a:pt x="173" y="771"/>
                    </a:cubicBezTo>
                    <a:cubicBezTo>
                      <a:pt x="2294" y="4500"/>
                      <a:pt x="4387" y="8687"/>
                      <a:pt x="8283" y="10863"/>
                    </a:cubicBezTo>
                    <a:lnTo>
                      <a:pt x="8338" y="10891"/>
                    </a:lnTo>
                    <a:cubicBezTo>
                      <a:pt x="8722" y="11092"/>
                      <a:pt x="9693" y="11507"/>
                      <a:pt x="10359" y="11507"/>
                    </a:cubicBezTo>
                    <a:cubicBezTo>
                      <a:pt x="10653" y="11507"/>
                      <a:pt x="10888" y="11426"/>
                      <a:pt x="10986" y="11209"/>
                    </a:cubicBezTo>
                    <a:cubicBezTo>
                      <a:pt x="12053" y="8881"/>
                      <a:pt x="11332" y="6330"/>
                      <a:pt x="9516" y="4583"/>
                    </a:cubicBezTo>
                    <a:cubicBezTo>
                      <a:pt x="7090" y="2255"/>
                      <a:pt x="3597" y="1700"/>
                      <a:pt x="769" y="64"/>
                    </a:cubicBezTo>
                    <a:cubicBezTo>
                      <a:pt x="692" y="20"/>
                      <a:pt x="618" y="0"/>
                      <a:pt x="5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3" name="Google Shape;2813;p62"/>
              <p:cNvSpPr/>
              <p:nvPr/>
            </p:nvSpPr>
            <p:spPr>
              <a:xfrm>
                <a:off x="1741262" y="4038077"/>
                <a:ext cx="382204" cy="890747"/>
              </a:xfrm>
              <a:custGeom>
                <a:avLst/>
                <a:gdLst/>
                <a:ahLst/>
                <a:cxnLst/>
                <a:rect l="l" t="t" r="r" b="b"/>
                <a:pathLst>
                  <a:path w="8165" h="19029" extrusionOk="0">
                    <a:moveTo>
                      <a:pt x="2211" y="0"/>
                    </a:moveTo>
                    <a:cubicBezTo>
                      <a:pt x="1998" y="0"/>
                      <a:pt x="1785" y="133"/>
                      <a:pt x="1733" y="387"/>
                    </a:cubicBezTo>
                    <a:cubicBezTo>
                      <a:pt x="818" y="3589"/>
                      <a:pt x="0" y="6833"/>
                      <a:pt x="291" y="10187"/>
                    </a:cubicBezTo>
                    <a:cubicBezTo>
                      <a:pt x="569" y="13140"/>
                      <a:pt x="1442" y="16023"/>
                      <a:pt x="2842" y="18629"/>
                    </a:cubicBezTo>
                    <a:cubicBezTo>
                      <a:pt x="2919" y="18770"/>
                      <a:pt x="3056" y="18852"/>
                      <a:pt x="3208" y="18852"/>
                    </a:cubicBezTo>
                    <a:cubicBezTo>
                      <a:pt x="3220" y="18852"/>
                      <a:pt x="3232" y="18852"/>
                      <a:pt x="3244" y="18851"/>
                    </a:cubicBezTo>
                    <a:cubicBezTo>
                      <a:pt x="3311" y="18969"/>
                      <a:pt x="3432" y="19028"/>
                      <a:pt x="3552" y="19028"/>
                    </a:cubicBezTo>
                    <a:cubicBezTo>
                      <a:pt x="3658" y="19028"/>
                      <a:pt x="3762" y="18983"/>
                      <a:pt x="3826" y="18892"/>
                    </a:cubicBezTo>
                    <a:cubicBezTo>
                      <a:pt x="8165" y="13140"/>
                      <a:pt x="5601" y="6001"/>
                      <a:pt x="2662" y="304"/>
                    </a:cubicBezTo>
                    <a:cubicBezTo>
                      <a:pt x="2579" y="99"/>
                      <a:pt x="2395" y="0"/>
                      <a:pt x="22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4" name="Google Shape;2814;p62"/>
              <p:cNvSpPr/>
              <p:nvPr/>
            </p:nvSpPr>
            <p:spPr>
              <a:xfrm>
                <a:off x="1106659" y="5137878"/>
                <a:ext cx="920144" cy="271592"/>
              </a:xfrm>
              <a:custGeom>
                <a:avLst/>
                <a:gdLst/>
                <a:ahLst/>
                <a:cxnLst/>
                <a:rect l="l" t="t" r="r" b="b"/>
                <a:pathLst>
                  <a:path w="19657" h="5802" extrusionOk="0">
                    <a:moveTo>
                      <a:pt x="15184" y="1"/>
                    </a:moveTo>
                    <a:cubicBezTo>
                      <a:pt x="13482" y="1"/>
                      <a:pt x="11759" y="296"/>
                      <a:pt x="10161" y="651"/>
                    </a:cubicBezTo>
                    <a:cubicBezTo>
                      <a:pt x="8567" y="1011"/>
                      <a:pt x="7001" y="1483"/>
                      <a:pt x="5462" y="2037"/>
                    </a:cubicBezTo>
                    <a:cubicBezTo>
                      <a:pt x="4506" y="2384"/>
                      <a:pt x="3577" y="2841"/>
                      <a:pt x="2606" y="3215"/>
                    </a:cubicBezTo>
                    <a:cubicBezTo>
                      <a:pt x="1789" y="3520"/>
                      <a:pt x="749" y="3645"/>
                      <a:pt x="222" y="4435"/>
                    </a:cubicBezTo>
                    <a:cubicBezTo>
                      <a:pt x="0" y="4782"/>
                      <a:pt x="181" y="4990"/>
                      <a:pt x="499" y="5115"/>
                    </a:cubicBezTo>
                    <a:cubicBezTo>
                      <a:pt x="901" y="5267"/>
                      <a:pt x="1553" y="5281"/>
                      <a:pt x="1789" y="5323"/>
                    </a:cubicBezTo>
                    <a:cubicBezTo>
                      <a:pt x="2690" y="5461"/>
                      <a:pt x="3591" y="5572"/>
                      <a:pt x="4492" y="5655"/>
                    </a:cubicBezTo>
                    <a:cubicBezTo>
                      <a:pt x="5475" y="5753"/>
                      <a:pt x="6459" y="5802"/>
                      <a:pt x="7443" y="5802"/>
                    </a:cubicBezTo>
                    <a:cubicBezTo>
                      <a:pt x="8275" y="5802"/>
                      <a:pt x="9107" y="5767"/>
                      <a:pt x="9939" y="5697"/>
                    </a:cubicBezTo>
                    <a:cubicBezTo>
                      <a:pt x="13502" y="5364"/>
                      <a:pt x="17009" y="4117"/>
                      <a:pt x="19449" y="1400"/>
                    </a:cubicBezTo>
                    <a:cubicBezTo>
                      <a:pt x="19657" y="1178"/>
                      <a:pt x="19490" y="845"/>
                      <a:pt x="19255" y="748"/>
                    </a:cubicBezTo>
                    <a:cubicBezTo>
                      <a:pt x="19213" y="720"/>
                      <a:pt x="19171" y="693"/>
                      <a:pt x="19130" y="679"/>
                    </a:cubicBezTo>
                    <a:cubicBezTo>
                      <a:pt x="17877" y="188"/>
                      <a:pt x="16537" y="1"/>
                      <a:pt x="151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815" name="Google Shape;2815;p62"/>
          <p:cNvGrpSpPr/>
          <p:nvPr/>
        </p:nvGrpSpPr>
        <p:grpSpPr>
          <a:xfrm rot="10411085">
            <a:off x="5413993" y="3520035"/>
            <a:ext cx="3774876" cy="1980013"/>
            <a:chOff x="6797960" y="203729"/>
            <a:chExt cx="3774524" cy="1979829"/>
          </a:xfrm>
        </p:grpSpPr>
        <p:sp>
          <p:nvSpPr>
            <p:cNvPr id="2816" name="Google Shape;2816;p62"/>
            <p:cNvSpPr/>
            <p:nvPr/>
          </p:nvSpPr>
          <p:spPr>
            <a:xfrm>
              <a:off x="7296299" y="282183"/>
              <a:ext cx="3276185" cy="1482192"/>
            </a:xfrm>
            <a:custGeom>
              <a:avLst/>
              <a:gdLst/>
              <a:ahLst/>
              <a:cxnLst/>
              <a:rect l="l" t="t" r="r" b="b"/>
              <a:pathLst>
                <a:path w="69989" h="31664" extrusionOk="0">
                  <a:moveTo>
                    <a:pt x="63720" y="0"/>
                  </a:moveTo>
                  <a:cubicBezTo>
                    <a:pt x="56473" y="0"/>
                    <a:pt x="49100" y="1157"/>
                    <a:pt x="42085" y="3413"/>
                  </a:cubicBezTo>
                  <a:cubicBezTo>
                    <a:pt x="33047" y="6338"/>
                    <a:pt x="24591" y="11093"/>
                    <a:pt x="17605" y="17178"/>
                  </a:cubicBezTo>
                  <a:cubicBezTo>
                    <a:pt x="16108" y="18481"/>
                    <a:pt x="14638" y="19881"/>
                    <a:pt x="13211" y="21240"/>
                  </a:cubicBezTo>
                  <a:cubicBezTo>
                    <a:pt x="9205" y="25052"/>
                    <a:pt x="5060" y="28974"/>
                    <a:pt x="0" y="31248"/>
                  </a:cubicBezTo>
                  <a:lnTo>
                    <a:pt x="180" y="31664"/>
                  </a:lnTo>
                  <a:cubicBezTo>
                    <a:pt x="5323" y="29363"/>
                    <a:pt x="9496" y="25398"/>
                    <a:pt x="13529" y="21572"/>
                  </a:cubicBezTo>
                  <a:cubicBezTo>
                    <a:pt x="14943" y="20228"/>
                    <a:pt x="16427" y="18828"/>
                    <a:pt x="17910" y="17525"/>
                  </a:cubicBezTo>
                  <a:cubicBezTo>
                    <a:pt x="30400" y="6625"/>
                    <a:pt x="47167" y="463"/>
                    <a:pt x="63772" y="463"/>
                  </a:cubicBezTo>
                  <a:cubicBezTo>
                    <a:pt x="65836" y="463"/>
                    <a:pt x="67897" y="559"/>
                    <a:pt x="69947" y="752"/>
                  </a:cubicBezTo>
                  <a:lnTo>
                    <a:pt x="69989" y="294"/>
                  </a:lnTo>
                  <a:cubicBezTo>
                    <a:pt x="67918" y="98"/>
                    <a:pt x="65824" y="0"/>
                    <a:pt x="6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62"/>
            <p:cNvSpPr/>
            <p:nvPr/>
          </p:nvSpPr>
          <p:spPr>
            <a:xfrm>
              <a:off x="6797960" y="1254052"/>
              <a:ext cx="1174557" cy="929506"/>
            </a:xfrm>
            <a:custGeom>
              <a:avLst/>
              <a:gdLst/>
              <a:ahLst/>
              <a:cxnLst/>
              <a:rect l="l" t="t" r="r" b="b"/>
              <a:pathLst>
                <a:path w="25092" h="19857" extrusionOk="0">
                  <a:moveTo>
                    <a:pt x="24242" y="0"/>
                  </a:moveTo>
                  <a:cubicBezTo>
                    <a:pt x="23656" y="0"/>
                    <a:pt x="22776" y="419"/>
                    <a:pt x="21888" y="824"/>
                  </a:cubicBezTo>
                  <a:cubicBezTo>
                    <a:pt x="17744" y="2695"/>
                    <a:pt x="13848" y="5274"/>
                    <a:pt x="10369" y="8185"/>
                  </a:cubicBezTo>
                  <a:cubicBezTo>
                    <a:pt x="6363" y="11539"/>
                    <a:pt x="2870" y="15476"/>
                    <a:pt x="0" y="19856"/>
                  </a:cubicBezTo>
                  <a:cubicBezTo>
                    <a:pt x="416" y="19219"/>
                    <a:pt x="5088" y="18595"/>
                    <a:pt x="6030" y="18235"/>
                  </a:cubicBezTo>
                  <a:cubicBezTo>
                    <a:pt x="7985" y="17500"/>
                    <a:pt x="9870" y="16599"/>
                    <a:pt x="11658" y="15532"/>
                  </a:cubicBezTo>
                  <a:cubicBezTo>
                    <a:pt x="15359" y="13314"/>
                    <a:pt x="18617" y="10444"/>
                    <a:pt x="21292" y="7076"/>
                  </a:cubicBezTo>
                  <a:cubicBezTo>
                    <a:pt x="22429" y="5634"/>
                    <a:pt x="24508" y="3347"/>
                    <a:pt x="24869" y="1517"/>
                  </a:cubicBezTo>
                  <a:cubicBezTo>
                    <a:pt x="25092" y="381"/>
                    <a:pt x="24800" y="0"/>
                    <a:pt x="242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62"/>
            <p:cNvSpPr/>
            <p:nvPr/>
          </p:nvSpPr>
          <p:spPr>
            <a:xfrm>
              <a:off x="7140562" y="781271"/>
              <a:ext cx="1312084" cy="320134"/>
            </a:xfrm>
            <a:custGeom>
              <a:avLst/>
              <a:gdLst/>
              <a:ahLst/>
              <a:cxnLst/>
              <a:rect l="l" t="t" r="r" b="b"/>
              <a:pathLst>
                <a:path w="28030" h="6839" extrusionOk="0">
                  <a:moveTo>
                    <a:pt x="24086" y="0"/>
                  </a:moveTo>
                  <a:cubicBezTo>
                    <a:pt x="20429" y="0"/>
                    <a:pt x="15390" y="1182"/>
                    <a:pt x="13945" y="1567"/>
                  </a:cubicBezTo>
                  <a:cubicBezTo>
                    <a:pt x="9135" y="2815"/>
                    <a:pt x="4547" y="4825"/>
                    <a:pt x="0" y="6835"/>
                  </a:cubicBezTo>
                  <a:cubicBezTo>
                    <a:pt x="665" y="6837"/>
                    <a:pt x="1330" y="6838"/>
                    <a:pt x="1995" y="6838"/>
                  </a:cubicBezTo>
                  <a:cubicBezTo>
                    <a:pt x="6395" y="6838"/>
                    <a:pt x="10804" y="6759"/>
                    <a:pt x="15151" y="6072"/>
                  </a:cubicBezTo>
                  <a:cubicBezTo>
                    <a:pt x="19421" y="5407"/>
                    <a:pt x="24633" y="4201"/>
                    <a:pt x="28029" y="1373"/>
                  </a:cubicBezTo>
                  <a:cubicBezTo>
                    <a:pt x="27662" y="351"/>
                    <a:pt x="26079" y="0"/>
                    <a:pt x="240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62"/>
            <p:cNvSpPr/>
            <p:nvPr/>
          </p:nvSpPr>
          <p:spPr>
            <a:xfrm>
              <a:off x="7614888" y="203729"/>
              <a:ext cx="1593693" cy="341245"/>
            </a:xfrm>
            <a:custGeom>
              <a:avLst/>
              <a:gdLst/>
              <a:ahLst/>
              <a:cxnLst/>
              <a:rect l="l" t="t" r="r" b="b"/>
              <a:pathLst>
                <a:path w="34046" h="7290" extrusionOk="0">
                  <a:moveTo>
                    <a:pt x="7742" y="1"/>
                  </a:moveTo>
                  <a:cubicBezTo>
                    <a:pt x="5160" y="1"/>
                    <a:pt x="2576" y="131"/>
                    <a:pt x="0" y="390"/>
                  </a:cubicBezTo>
                  <a:cubicBezTo>
                    <a:pt x="5268" y="2455"/>
                    <a:pt x="10549" y="4521"/>
                    <a:pt x="16039" y="5810"/>
                  </a:cubicBezTo>
                  <a:cubicBezTo>
                    <a:pt x="18451" y="6378"/>
                    <a:pt x="20890" y="6753"/>
                    <a:pt x="23358" y="6947"/>
                  </a:cubicBezTo>
                  <a:cubicBezTo>
                    <a:pt x="24374" y="7019"/>
                    <a:pt x="26411" y="7289"/>
                    <a:pt x="28231" y="7289"/>
                  </a:cubicBezTo>
                  <a:cubicBezTo>
                    <a:pt x="29565" y="7289"/>
                    <a:pt x="30782" y="7144"/>
                    <a:pt x="31398" y="6669"/>
                  </a:cubicBezTo>
                  <a:cubicBezTo>
                    <a:pt x="34045" y="4618"/>
                    <a:pt x="23122" y="1540"/>
                    <a:pt x="21486" y="1249"/>
                  </a:cubicBezTo>
                  <a:cubicBezTo>
                    <a:pt x="16948" y="415"/>
                    <a:pt x="12347" y="1"/>
                    <a:pt x="77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62"/>
            <p:cNvSpPr/>
            <p:nvPr/>
          </p:nvSpPr>
          <p:spPr>
            <a:xfrm>
              <a:off x="8758830" y="342006"/>
              <a:ext cx="944813" cy="1318544"/>
            </a:xfrm>
            <a:custGeom>
              <a:avLst/>
              <a:gdLst/>
              <a:ahLst/>
              <a:cxnLst/>
              <a:rect l="l" t="t" r="r" b="b"/>
              <a:pathLst>
                <a:path w="20184" h="28168" extrusionOk="0">
                  <a:moveTo>
                    <a:pt x="19477" y="0"/>
                  </a:moveTo>
                  <a:lnTo>
                    <a:pt x="19477" y="0"/>
                  </a:lnTo>
                  <a:cubicBezTo>
                    <a:pt x="14611" y="2149"/>
                    <a:pt x="10522" y="8110"/>
                    <a:pt x="7791" y="12490"/>
                  </a:cubicBezTo>
                  <a:cubicBezTo>
                    <a:pt x="4701" y="17437"/>
                    <a:pt x="2345" y="22813"/>
                    <a:pt x="3" y="28162"/>
                  </a:cubicBezTo>
                  <a:lnTo>
                    <a:pt x="3" y="28162"/>
                  </a:lnTo>
                  <a:cubicBezTo>
                    <a:pt x="307" y="27483"/>
                    <a:pt x="2983" y="26461"/>
                    <a:pt x="3674" y="25978"/>
                  </a:cubicBezTo>
                  <a:cubicBezTo>
                    <a:pt x="4908" y="25146"/>
                    <a:pt x="6086" y="24231"/>
                    <a:pt x="7209" y="23247"/>
                  </a:cubicBezTo>
                  <a:cubicBezTo>
                    <a:pt x="9496" y="21251"/>
                    <a:pt x="11534" y="18977"/>
                    <a:pt x="13267" y="16482"/>
                  </a:cubicBezTo>
                  <a:cubicBezTo>
                    <a:pt x="14986" y="14042"/>
                    <a:pt x="16399" y="11395"/>
                    <a:pt x="17508" y="8622"/>
                  </a:cubicBezTo>
                  <a:cubicBezTo>
                    <a:pt x="18382" y="6391"/>
                    <a:pt x="20184" y="2288"/>
                    <a:pt x="19477" y="0"/>
                  </a:cubicBezTo>
                  <a:close/>
                  <a:moveTo>
                    <a:pt x="3" y="28162"/>
                  </a:moveTo>
                  <a:cubicBezTo>
                    <a:pt x="3" y="28164"/>
                    <a:pt x="2" y="28166"/>
                    <a:pt x="1" y="28168"/>
                  </a:cubicBezTo>
                  <a:cubicBezTo>
                    <a:pt x="2" y="28166"/>
                    <a:pt x="3" y="28164"/>
                    <a:pt x="3" y="281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62"/>
            <p:cNvSpPr/>
            <p:nvPr/>
          </p:nvSpPr>
          <p:spPr>
            <a:xfrm>
              <a:off x="8145666" y="688915"/>
              <a:ext cx="601696" cy="1218886"/>
            </a:xfrm>
            <a:custGeom>
              <a:avLst/>
              <a:gdLst/>
              <a:ahLst/>
              <a:cxnLst/>
              <a:rect l="l" t="t" r="r" b="b"/>
              <a:pathLst>
                <a:path w="12854" h="26039" extrusionOk="0">
                  <a:moveTo>
                    <a:pt x="12263" y="0"/>
                  </a:moveTo>
                  <a:cubicBezTo>
                    <a:pt x="11009" y="0"/>
                    <a:pt x="8007" y="3504"/>
                    <a:pt x="7472" y="4178"/>
                  </a:cubicBezTo>
                  <a:cubicBezTo>
                    <a:pt x="5712" y="6451"/>
                    <a:pt x="4270" y="8946"/>
                    <a:pt x="3216" y="11622"/>
                  </a:cubicBezTo>
                  <a:cubicBezTo>
                    <a:pt x="1373" y="16210"/>
                    <a:pt x="499" y="21131"/>
                    <a:pt x="0" y="26038"/>
                  </a:cubicBezTo>
                  <a:cubicBezTo>
                    <a:pt x="6626" y="19163"/>
                    <a:pt x="12268" y="10638"/>
                    <a:pt x="12809" y="1087"/>
                  </a:cubicBezTo>
                  <a:cubicBezTo>
                    <a:pt x="12853" y="308"/>
                    <a:pt x="12635" y="0"/>
                    <a:pt x="122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مستطيل 5"/>
          <p:cNvSpPr/>
          <p:nvPr/>
        </p:nvSpPr>
        <p:spPr>
          <a:xfrm>
            <a:off x="5229225" y="379471"/>
            <a:ext cx="2207419" cy="6443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عبارات معايير النجاح</a:t>
            </a:r>
            <a:endParaRPr lang="ar-OM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264569" y="1566947"/>
            <a:ext cx="5059868" cy="44319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r">
              <a:buAutoNum type="arabicParenR"/>
            </a:pPr>
            <a:r>
              <a:rPr lang="ar-SA" sz="2800" dirty="0" smtClean="0">
                <a:solidFill>
                  <a:srgbClr val="FF0000"/>
                </a:solidFill>
              </a:rPr>
              <a:t>يصف ثم يفسر تجارب بسيطة ليظهر ان الشحنات الساكنة يتم انتاجها ثم الكشف عنها من خلال الاحتكاك.</a:t>
            </a:r>
          </a:p>
          <a:p>
            <a:pPr marL="514350" indent="-514350" algn="r">
              <a:buAutoNum type="arabicParenR"/>
            </a:pPr>
            <a:r>
              <a:rPr lang="ar-SA" sz="2800" dirty="0" smtClean="0">
                <a:solidFill>
                  <a:srgbClr val="FF0000"/>
                </a:solidFill>
              </a:rPr>
              <a:t>يذكر ان شحن الجسم يتطلب إضافة الكترونات او ازالتها.</a:t>
            </a:r>
            <a:endParaRPr lang="ar-SA" sz="2800" dirty="0" smtClean="0">
              <a:solidFill>
                <a:srgbClr val="FF0000"/>
              </a:solidFill>
            </a:endParaRPr>
          </a:p>
          <a:p>
            <a:endParaRPr lang="ar-SA" dirty="0"/>
          </a:p>
          <a:p>
            <a:endParaRPr lang="ar-SA" sz="1600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كل بيضاوي 4"/>
          <p:cNvSpPr/>
          <p:nvPr/>
        </p:nvSpPr>
        <p:spPr>
          <a:xfrm>
            <a:off x="6743700" y="221456"/>
            <a:ext cx="1407319" cy="103584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تعلم قبلي</a:t>
            </a:r>
            <a:endParaRPr lang="ar-OM" sz="2000" b="1" dirty="0"/>
          </a:p>
        </p:txBody>
      </p:sp>
      <p:sp>
        <p:nvSpPr>
          <p:cNvPr id="6" name="مستطيل 5"/>
          <p:cNvSpPr/>
          <p:nvPr/>
        </p:nvSpPr>
        <p:spPr>
          <a:xfrm>
            <a:off x="1493044" y="792956"/>
            <a:ext cx="4907756" cy="300751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indent="-342900" algn="ctr">
              <a:buAutoNum type="arabicParenR"/>
            </a:pPr>
            <a:r>
              <a:rPr lang="ar-SA" sz="2400" dirty="0" smtClean="0">
                <a:solidFill>
                  <a:srgbClr val="FF0000"/>
                </a:solidFill>
              </a:rPr>
              <a:t>ما نوع القوة الي تسبب في نقل الشحنات (الشحن الكهربائي).......</a:t>
            </a:r>
          </a:p>
          <a:p>
            <a:pPr marL="342900" indent="-342900" algn="ctr">
              <a:buAutoNum type="arabicParenR"/>
            </a:pPr>
            <a:r>
              <a:rPr lang="ar-SA" sz="2800" dirty="0" smtClean="0">
                <a:solidFill>
                  <a:srgbClr val="FF0000"/>
                </a:solidFill>
              </a:rPr>
              <a:t>نوع الشحنة التي تنتقل عند احتكاك الجسمين .................. </a:t>
            </a:r>
          </a:p>
          <a:p>
            <a:pPr marL="342900" indent="-342900" algn="ctr">
              <a:buAutoNum type="arabicParenR"/>
            </a:pPr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88209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74"/>
            <a:ext cx="9144000" cy="500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6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 flipH="1">
            <a:off x="1364453" y="1092994"/>
            <a:ext cx="6643687" cy="257889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solidFill>
                  <a:srgbClr val="FF0000"/>
                </a:solidFill>
              </a:rPr>
              <a:t>الجسم المتعادل </a:t>
            </a:r>
            <a:r>
              <a:rPr lang="ar-SA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والجسم الذي يحتوي على عدد متساوي من الشحنات الموجبة والسالبة</a:t>
            </a:r>
            <a:endParaRPr lang="ar-OM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صورة 5" descr="عدد ذري - ويكيبيديا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" t="15630" r="56261"/>
          <a:stretch/>
        </p:blipFill>
        <p:spPr>
          <a:xfrm>
            <a:off x="5636216" y="0"/>
            <a:ext cx="2371924" cy="167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73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1"/>
          <p:cNvSpPr txBox="1">
            <a:spLocks noGrp="1"/>
          </p:cNvSpPr>
          <p:nvPr>
            <p:ph type="body" idx="1"/>
          </p:nvPr>
        </p:nvSpPr>
        <p:spPr>
          <a:xfrm>
            <a:off x="713225" y="1177085"/>
            <a:ext cx="7708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Here’s what you’ll find in this </a:t>
            </a:r>
            <a:r>
              <a:rPr lang="en" b="1">
                <a:uFill>
                  <a:noFill/>
                </a:uFill>
                <a:hlinkClick r:id="rId3"/>
              </a:rPr>
              <a:t>Slidesgo</a:t>
            </a:r>
            <a:r>
              <a:rPr lang="en" b="1"/>
              <a:t> </a:t>
            </a:r>
            <a:r>
              <a:rPr lang="en"/>
              <a:t>template: </a:t>
            </a:r>
            <a:endParaRPr/>
          </a:p>
          <a:p>
            <a:pPr marL="457200" lvl="0" indent="-304800" algn="l" rtl="0">
              <a:spcBef>
                <a:spcPts val="100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A slide structure based on a planner, which you can easily adapt to your needs. For more info on how to edit the template, please visit </a:t>
            </a:r>
            <a:r>
              <a:rPr lang="en" b="1">
                <a:uFill>
                  <a:noFill/>
                </a:uFill>
                <a:hlinkClick r:id="rId4"/>
              </a:rPr>
              <a:t>Slidesgo School</a:t>
            </a:r>
            <a:r>
              <a:rPr lang="en"/>
              <a:t> or read our </a:t>
            </a:r>
            <a:r>
              <a:rPr lang="en" b="1">
                <a:uFill>
                  <a:noFill/>
                </a:uFill>
                <a:hlinkClick r:id="rId5"/>
              </a:rPr>
              <a:t>FAQs</a:t>
            </a:r>
            <a:r>
              <a:rPr lang="en"/>
              <a:t>.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An assortment of illustrations that are suitable for use in the presentation can be found in the </a:t>
            </a:r>
            <a:r>
              <a:rPr lang="en" b="1">
                <a:uFill>
                  <a:noFill/>
                </a:uFill>
                <a:hlinkClick r:id="" action="ppaction://noaction"/>
              </a:rPr>
              <a:t>alternative resources</a:t>
            </a:r>
            <a:r>
              <a:rPr lang="en"/>
              <a:t> slide.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A </a:t>
            </a:r>
            <a:r>
              <a:rPr lang="en" b="1">
                <a:uFill>
                  <a:noFill/>
                </a:uFill>
                <a:hlinkClick r:id="" action="ppaction://noaction"/>
              </a:rPr>
              <a:t>thanks</a:t>
            </a:r>
            <a:r>
              <a:rPr lang="en" b="1"/>
              <a:t> </a:t>
            </a:r>
            <a:r>
              <a:rPr lang="en"/>
              <a:t>slide, which you must keep so that proper credits for our design are given.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A </a:t>
            </a:r>
            <a:r>
              <a:rPr lang="en" b="1">
                <a:uFill>
                  <a:noFill/>
                </a:uFill>
                <a:hlinkClick r:id="rId6" action="ppaction://hlinksldjump"/>
              </a:rPr>
              <a:t>resources </a:t>
            </a:r>
            <a:r>
              <a:rPr lang="en"/>
              <a:t>slide, where you’ll find links to all the elements used in the template.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b="1">
                <a:uFill>
                  <a:noFill/>
                </a:uFill>
                <a:hlinkClick r:id=""/>
              </a:rPr>
              <a:t>Instructions for use</a:t>
            </a:r>
            <a:r>
              <a:rPr lang="en"/>
              <a:t>.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Final slides with: 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/>
              <a:t>The </a:t>
            </a:r>
            <a:r>
              <a:rPr lang="en" b="1">
                <a:uFill>
                  <a:noFill/>
                </a:uFill>
                <a:hlinkClick r:id="" action="ppaction://noaction"/>
              </a:rPr>
              <a:t>fonts and colors</a:t>
            </a:r>
            <a:r>
              <a:rPr lang="en"/>
              <a:t> used in the template.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/>
              <a:t>A selection of </a:t>
            </a:r>
            <a:r>
              <a:rPr lang="en" b="1">
                <a:uFill>
                  <a:noFill/>
                </a:uFill>
                <a:hlinkClick r:id="" action="ppaction://noaction"/>
              </a:rPr>
              <a:t>illustrations</a:t>
            </a:r>
            <a:r>
              <a:rPr lang="en"/>
              <a:t>. You can also customize and animate them as you wish with the online editor. Visit </a:t>
            </a:r>
            <a:r>
              <a:rPr lang="en" b="1">
                <a:solidFill>
                  <a:schemeClr val="hlink"/>
                </a:solidFill>
                <a:uFill>
                  <a:noFill/>
                </a:uFill>
                <a:hlinkClick r:id="rId7"/>
              </a:rPr>
              <a:t>Storyset</a:t>
            </a:r>
            <a:r>
              <a:rPr lang="en"/>
              <a:t> to find more. 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/>
              <a:t>More </a:t>
            </a:r>
            <a:r>
              <a:rPr lang="en" b="1">
                <a:uFill>
                  <a:noFill/>
                </a:uFill>
                <a:hlinkClick r:id="" action="ppaction://noaction"/>
              </a:rPr>
              <a:t>infographic resources</a:t>
            </a:r>
            <a:r>
              <a:rPr lang="en"/>
              <a:t>, whose size and color can be edited. 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/>
              <a:t>Sets of </a:t>
            </a:r>
            <a:r>
              <a:rPr lang="en" b="1">
                <a:uFill>
                  <a:noFill/>
                </a:uFill>
                <a:hlinkClick r:id="" action="ppaction://noaction"/>
              </a:rPr>
              <a:t>customizable icons</a:t>
            </a:r>
            <a:r>
              <a:rPr lang="en"/>
              <a:t> of the following themes: general, business, avatar, creative process, education, help &amp; support, medical, nature, performing arts, SEO &amp; marketing, and teamwork.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600"/>
              </a:spcAft>
              <a:buNone/>
            </a:pPr>
            <a:r>
              <a:rPr lang="en"/>
              <a:t>You can delete this slide when you’re done editing the presentation.</a:t>
            </a:r>
            <a:endParaRPr/>
          </a:p>
        </p:txBody>
      </p:sp>
      <p:sp>
        <p:nvSpPr>
          <p:cNvPr id="283" name="Google Shape;283;p31"/>
          <p:cNvSpPr txBox="1">
            <a:spLocks noGrp="1"/>
          </p:cNvSpPr>
          <p:nvPr>
            <p:ph type="title"/>
          </p:nvPr>
        </p:nvSpPr>
        <p:spPr>
          <a:xfrm>
            <a:off x="713225" y="569300"/>
            <a:ext cx="7708200" cy="4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Contents </a:t>
            </a:r>
            <a:r>
              <a:rPr lang="en"/>
              <a:t>of This Template</a:t>
            </a:r>
            <a:endParaRPr/>
          </a:p>
        </p:txBody>
      </p:sp>
      <p:grpSp>
        <p:nvGrpSpPr>
          <p:cNvPr id="284" name="Google Shape;284;p31"/>
          <p:cNvGrpSpPr/>
          <p:nvPr/>
        </p:nvGrpSpPr>
        <p:grpSpPr>
          <a:xfrm rot="6355166">
            <a:off x="7159529" y="3607859"/>
            <a:ext cx="3081715" cy="1994868"/>
            <a:chOff x="3476322" y="3871854"/>
            <a:chExt cx="3081549" cy="1994761"/>
          </a:xfrm>
        </p:grpSpPr>
        <p:sp>
          <p:nvSpPr>
            <p:cNvPr id="285" name="Google Shape;285;p31"/>
            <p:cNvSpPr/>
            <p:nvPr/>
          </p:nvSpPr>
          <p:spPr>
            <a:xfrm>
              <a:off x="3476322" y="4434043"/>
              <a:ext cx="929647" cy="290128"/>
            </a:xfrm>
            <a:custGeom>
              <a:avLst/>
              <a:gdLst/>
              <a:ahLst/>
              <a:cxnLst/>
              <a:rect l="l" t="t" r="r" b="b"/>
              <a:pathLst>
                <a:path w="19860" h="6198" extrusionOk="0">
                  <a:moveTo>
                    <a:pt x="6608" y="1035"/>
                  </a:moveTo>
                  <a:cubicBezTo>
                    <a:pt x="7486" y="1035"/>
                    <a:pt x="8379" y="1187"/>
                    <a:pt x="9261" y="1326"/>
                  </a:cubicBezTo>
                  <a:cubicBezTo>
                    <a:pt x="12072" y="1780"/>
                    <a:pt x="14828" y="2557"/>
                    <a:pt x="17467" y="3645"/>
                  </a:cubicBezTo>
                  <a:lnTo>
                    <a:pt x="17467" y="3645"/>
                  </a:lnTo>
                  <a:cubicBezTo>
                    <a:pt x="14865" y="4468"/>
                    <a:pt x="11720" y="5184"/>
                    <a:pt x="8737" y="5184"/>
                  </a:cubicBezTo>
                  <a:cubicBezTo>
                    <a:pt x="5937" y="5184"/>
                    <a:pt x="3279" y="4553"/>
                    <a:pt x="1344" y="2789"/>
                  </a:cubicBezTo>
                  <a:lnTo>
                    <a:pt x="1344" y="2789"/>
                  </a:lnTo>
                  <a:cubicBezTo>
                    <a:pt x="2403" y="2486"/>
                    <a:pt x="3279" y="1996"/>
                    <a:pt x="4326" y="1506"/>
                  </a:cubicBezTo>
                  <a:cubicBezTo>
                    <a:pt x="5062" y="1154"/>
                    <a:pt x="5829" y="1035"/>
                    <a:pt x="6608" y="1035"/>
                  </a:cubicBezTo>
                  <a:close/>
                  <a:moveTo>
                    <a:pt x="6415" y="0"/>
                  </a:moveTo>
                  <a:cubicBezTo>
                    <a:pt x="5956" y="0"/>
                    <a:pt x="5504" y="42"/>
                    <a:pt x="5074" y="148"/>
                  </a:cubicBezTo>
                  <a:cubicBezTo>
                    <a:pt x="3425" y="550"/>
                    <a:pt x="2136" y="1673"/>
                    <a:pt x="403" y="1978"/>
                  </a:cubicBezTo>
                  <a:cubicBezTo>
                    <a:pt x="1" y="2047"/>
                    <a:pt x="70" y="2657"/>
                    <a:pt x="264" y="2879"/>
                  </a:cubicBezTo>
                  <a:cubicBezTo>
                    <a:pt x="2368" y="5345"/>
                    <a:pt x="5497" y="6197"/>
                    <a:pt x="8802" y="6197"/>
                  </a:cubicBezTo>
                  <a:cubicBezTo>
                    <a:pt x="12288" y="6197"/>
                    <a:pt x="15970" y="5250"/>
                    <a:pt x="18853" y="4249"/>
                  </a:cubicBezTo>
                  <a:lnTo>
                    <a:pt x="18853" y="4249"/>
                  </a:lnTo>
                  <a:cubicBezTo>
                    <a:pt x="18973" y="4304"/>
                    <a:pt x="19093" y="4360"/>
                    <a:pt x="19214" y="4417"/>
                  </a:cubicBezTo>
                  <a:cubicBezTo>
                    <a:pt x="19268" y="4443"/>
                    <a:pt x="19319" y="4454"/>
                    <a:pt x="19364" y="4454"/>
                  </a:cubicBezTo>
                  <a:cubicBezTo>
                    <a:pt x="19595" y="4454"/>
                    <a:pt x="19704" y="4164"/>
                    <a:pt x="19678" y="3896"/>
                  </a:cubicBezTo>
                  <a:lnTo>
                    <a:pt x="19678" y="3896"/>
                  </a:lnTo>
                  <a:cubicBezTo>
                    <a:pt x="19860" y="3628"/>
                    <a:pt x="19684" y="3026"/>
                    <a:pt x="19337" y="3026"/>
                  </a:cubicBezTo>
                  <a:cubicBezTo>
                    <a:pt x="19302" y="3026"/>
                    <a:pt x="19265" y="3032"/>
                    <a:pt x="19227" y="3045"/>
                  </a:cubicBezTo>
                  <a:cubicBezTo>
                    <a:pt x="19092" y="3095"/>
                    <a:pt x="18953" y="3144"/>
                    <a:pt x="18813" y="3194"/>
                  </a:cubicBezTo>
                  <a:lnTo>
                    <a:pt x="18813" y="3194"/>
                  </a:lnTo>
                  <a:cubicBezTo>
                    <a:pt x="15785" y="1826"/>
                    <a:pt x="12593" y="859"/>
                    <a:pt x="9316" y="328"/>
                  </a:cubicBezTo>
                  <a:cubicBezTo>
                    <a:pt x="8402" y="187"/>
                    <a:pt x="7391" y="0"/>
                    <a:pt x="64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1"/>
            <p:cNvSpPr/>
            <p:nvPr/>
          </p:nvSpPr>
          <p:spPr>
            <a:xfrm>
              <a:off x="4004947" y="3918711"/>
              <a:ext cx="455087" cy="710295"/>
            </a:xfrm>
            <a:custGeom>
              <a:avLst/>
              <a:gdLst/>
              <a:ahLst/>
              <a:cxnLst/>
              <a:rect l="l" t="t" r="r" b="b"/>
              <a:pathLst>
                <a:path w="9722" h="15174" extrusionOk="0">
                  <a:moveTo>
                    <a:pt x="874" y="1348"/>
                  </a:moveTo>
                  <a:cubicBezTo>
                    <a:pt x="5425" y="4019"/>
                    <a:pt x="8499" y="8812"/>
                    <a:pt x="8729" y="14137"/>
                  </a:cubicBezTo>
                  <a:lnTo>
                    <a:pt x="8729" y="14137"/>
                  </a:lnTo>
                  <a:cubicBezTo>
                    <a:pt x="5366" y="13902"/>
                    <a:pt x="2812" y="10016"/>
                    <a:pt x="2015" y="7040"/>
                  </a:cubicBezTo>
                  <a:cubicBezTo>
                    <a:pt x="1512" y="5116"/>
                    <a:pt x="1532" y="3166"/>
                    <a:pt x="874" y="1348"/>
                  </a:cubicBezTo>
                  <a:close/>
                  <a:moveTo>
                    <a:pt x="187" y="1"/>
                  </a:moveTo>
                  <a:cubicBezTo>
                    <a:pt x="1" y="1"/>
                    <a:pt x="175" y="863"/>
                    <a:pt x="227" y="955"/>
                  </a:cubicBezTo>
                  <a:cubicBezTo>
                    <a:pt x="1239" y="2632"/>
                    <a:pt x="1211" y="4559"/>
                    <a:pt x="1558" y="6430"/>
                  </a:cubicBezTo>
                  <a:cubicBezTo>
                    <a:pt x="1794" y="7705"/>
                    <a:pt x="2237" y="8939"/>
                    <a:pt x="2875" y="10076"/>
                  </a:cubicBezTo>
                  <a:cubicBezTo>
                    <a:pt x="4238" y="12509"/>
                    <a:pt x="6144" y="15174"/>
                    <a:pt x="9162" y="15174"/>
                  </a:cubicBezTo>
                  <a:cubicBezTo>
                    <a:pt x="9274" y="15174"/>
                    <a:pt x="9386" y="15170"/>
                    <a:pt x="9501" y="15163"/>
                  </a:cubicBezTo>
                  <a:cubicBezTo>
                    <a:pt x="9721" y="15149"/>
                    <a:pt x="9613" y="14137"/>
                    <a:pt x="9381" y="14137"/>
                  </a:cubicBezTo>
                  <a:cubicBezTo>
                    <a:pt x="9379" y="14137"/>
                    <a:pt x="9378" y="14137"/>
                    <a:pt x="9376" y="14137"/>
                  </a:cubicBezTo>
                  <a:lnTo>
                    <a:pt x="9362" y="14137"/>
                  </a:lnTo>
                  <a:cubicBezTo>
                    <a:pt x="9263" y="14144"/>
                    <a:pt x="9164" y="14147"/>
                    <a:pt x="9065" y="14148"/>
                  </a:cubicBezTo>
                  <a:lnTo>
                    <a:pt x="9065" y="14148"/>
                  </a:lnTo>
                  <a:cubicBezTo>
                    <a:pt x="8749" y="8254"/>
                    <a:pt x="5484" y="2816"/>
                    <a:pt x="227" y="12"/>
                  </a:cubicBezTo>
                  <a:cubicBezTo>
                    <a:pt x="212" y="4"/>
                    <a:pt x="199" y="1"/>
                    <a:pt x="1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1"/>
            <p:cNvSpPr/>
            <p:nvPr/>
          </p:nvSpPr>
          <p:spPr>
            <a:xfrm>
              <a:off x="4030506" y="4569183"/>
              <a:ext cx="505314" cy="499510"/>
            </a:xfrm>
            <a:custGeom>
              <a:avLst/>
              <a:gdLst/>
              <a:ahLst/>
              <a:cxnLst/>
              <a:rect l="l" t="t" r="r" b="b"/>
              <a:pathLst>
                <a:path w="10795" h="10671" extrusionOk="0">
                  <a:moveTo>
                    <a:pt x="8981" y="1117"/>
                  </a:moveTo>
                  <a:lnTo>
                    <a:pt x="8981" y="1117"/>
                  </a:lnTo>
                  <a:cubicBezTo>
                    <a:pt x="10794" y="3933"/>
                    <a:pt x="6112" y="5715"/>
                    <a:pt x="4394" y="6479"/>
                  </a:cubicBezTo>
                  <a:cubicBezTo>
                    <a:pt x="3107" y="7051"/>
                    <a:pt x="1960" y="7754"/>
                    <a:pt x="1195" y="8872"/>
                  </a:cubicBezTo>
                  <a:lnTo>
                    <a:pt x="1195" y="8872"/>
                  </a:lnTo>
                  <a:cubicBezTo>
                    <a:pt x="1602" y="5274"/>
                    <a:pt x="5680" y="2100"/>
                    <a:pt x="8981" y="1117"/>
                  </a:cubicBezTo>
                  <a:close/>
                  <a:moveTo>
                    <a:pt x="9246" y="1"/>
                  </a:moveTo>
                  <a:cubicBezTo>
                    <a:pt x="9233" y="1"/>
                    <a:pt x="9219" y="2"/>
                    <a:pt x="9204" y="6"/>
                  </a:cubicBezTo>
                  <a:cubicBezTo>
                    <a:pt x="4879" y="1101"/>
                    <a:pt x="0" y="5384"/>
                    <a:pt x="638" y="10194"/>
                  </a:cubicBezTo>
                  <a:cubicBezTo>
                    <a:pt x="667" y="10372"/>
                    <a:pt x="831" y="10670"/>
                    <a:pt x="988" y="10670"/>
                  </a:cubicBezTo>
                  <a:cubicBezTo>
                    <a:pt x="1051" y="10670"/>
                    <a:pt x="1113" y="10622"/>
                    <a:pt x="1164" y="10499"/>
                  </a:cubicBezTo>
                  <a:cubicBezTo>
                    <a:pt x="2481" y="7228"/>
                    <a:pt x="6612" y="7491"/>
                    <a:pt x="8761" y="5079"/>
                  </a:cubicBezTo>
                  <a:cubicBezTo>
                    <a:pt x="9811" y="3896"/>
                    <a:pt x="10178" y="2229"/>
                    <a:pt x="9531" y="820"/>
                  </a:cubicBezTo>
                  <a:lnTo>
                    <a:pt x="9531" y="820"/>
                  </a:lnTo>
                  <a:cubicBezTo>
                    <a:pt x="9634" y="521"/>
                    <a:pt x="9495" y="1"/>
                    <a:pt x="92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1"/>
            <p:cNvSpPr/>
            <p:nvPr/>
          </p:nvSpPr>
          <p:spPr>
            <a:xfrm>
              <a:off x="4372453" y="3871854"/>
              <a:ext cx="492909" cy="779948"/>
            </a:xfrm>
            <a:custGeom>
              <a:avLst/>
              <a:gdLst/>
              <a:ahLst/>
              <a:cxnLst/>
              <a:rect l="l" t="t" r="r" b="b"/>
              <a:pathLst>
                <a:path w="10530" h="16662" extrusionOk="0">
                  <a:moveTo>
                    <a:pt x="544" y="1158"/>
                  </a:moveTo>
                  <a:cubicBezTo>
                    <a:pt x="3120" y="2433"/>
                    <a:pt x="5658" y="3812"/>
                    <a:pt x="7181" y="6336"/>
                  </a:cubicBezTo>
                  <a:cubicBezTo>
                    <a:pt x="8807" y="9012"/>
                    <a:pt x="9569" y="12196"/>
                    <a:pt x="9665" y="15320"/>
                  </a:cubicBezTo>
                  <a:lnTo>
                    <a:pt x="9665" y="15320"/>
                  </a:lnTo>
                  <a:cubicBezTo>
                    <a:pt x="6997" y="14430"/>
                    <a:pt x="5201" y="12193"/>
                    <a:pt x="3687" y="9871"/>
                  </a:cubicBezTo>
                  <a:cubicBezTo>
                    <a:pt x="1869" y="7078"/>
                    <a:pt x="939" y="4383"/>
                    <a:pt x="544" y="1158"/>
                  </a:cubicBezTo>
                  <a:close/>
                  <a:moveTo>
                    <a:pt x="178" y="0"/>
                  </a:moveTo>
                  <a:cubicBezTo>
                    <a:pt x="0" y="0"/>
                    <a:pt x="1" y="466"/>
                    <a:pt x="14" y="542"/>
                  </a:cubicBezTo>
                  <a:cubicBezTo>
                    <a:pt x="374" y="4146"/>
                    <a:pt x="1206" y="7084"/>
                    <a:pt x="3175" y="10162"/>
                  </a:cubicBezTo>
                  <a:cubicBezTo>
                    <a:pt x="4807" y="12729"/>
                    <a:pt x="6740" y="15334"/>
                    <a:pt x="9710" y="16314"/>
                  </a:cubicBezTo>
                  <a:lnTo>
                    <a:pt x="9710" y="16314"/>
                  </a:lnTo>
                  <a:cubicBezTo>
                    <a:pt x="9769" y="16509"/>
                    <a:pt x="9897" y="16662"/>
                    <a:pt x="9999" y="16662"/>
                  </a:cubicBezTo>
                  <a:cubicBezTo>
                    <a:pt x="10064" y="16662"/>
                    <a:pt x="10119" y="16599"/>
                    <a:pt x="10139" y="16442"/>
                  </a:cubicBezTo>
                  <a:lnTo>
                    <a:pt x="10139" y="16442"/>
                  </a:lnTo>
                  <a:cubicBezTo>
                    <a:pt x="10156" y="16446"/>
                    <a:pt x="10172" y="16451"/>
                    <a:pt x="10189" y="16455"/>
                  </a:cubicBezTo>
                  <a:cubicBezTo>
                    <a:pt x="10203" y="16458"/>
                    <a:pt x="10216" y="16460"/>
                    <a:pt x="10228" y="16460"/>
                  </a:cubicBezTo>
                  <a:cubicBezTo>
                    <a:pt x="10529" y="16460"/>
                    <a:pt x="10455" y="15537"/>
                    <a:pt x="10189" y="15457"/>
                  </a:cubicBezTo>
                  <a:lnTo>
                    <a:pt x="10175" y="15471"/>
                  </a:lnTo>
                  <a:cubicBezTo>
                    <a:pt x="10161" y="15467"/>
                    <a:pt x="10147" y="15464"/>
                    <a:pt x="10133" y="15460"/>
                  </a:cubicBezTo>
                  <a:lnTo>
                    <a:pt x="10133" y="15460"/>
                  </a:lnTo>
                  <a:cubicBezTo>
                    <a:pt x="10025" y="12335"/>
                    <a:pt x="9312" y="9245"/>
                    <a:pt x="7888" y="6447"/>
                  </a:cubicBezTo>
                  <a:cubicBezTo>
                    <a:pt x="6238" y="3231"/>
                    <a:pt x="3382" y="1567"/>
                    <a:pt x="236" y="15"/>
                  </a:cubicBezTo>
                  <a:cubicBezTo>
                    <a:pt x="215" y="5"/>
                    <a:pt x="195" y="0"/>
                    <a:pt x="1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1"/>
            <p:cNvSpPr/>
            <p:nvPr/>
          </p:nvSpPr>
          <p:spPr>
            <a:xfrm>
              <a:off x="4457506" y="4634436"/>
              <a:ext cx="618454" cy="527502"/>
            </a:xfrm>
            <a:custGeom>
              <a:avLst/>
              <a:gdLst/>
              <a:ahLst/>
              <a:cxnLst/>
              <a:rect l="l" t="t" r="r" b="b"/>
              <a:pathLst>
                <a:path w="13212" h="11269" extrusionOk="0">
                  <a:moveTo>
                    <a:pt x="12024" y="1585"/>
                  </a:moveTo>
                  <a:cubicBezTo>
                    <a:pt x="11178" y="4141"/>
                    <a:pt x="9966" y="6447"/>
                    <a:pt x="7235" y="7483"/>
                  </a:cubicBezTo>
                  <a:cubicBezTo>
                    <a:pt x="5987" y="7941"/>
                    <a:pt x="4671" y="8176"/>
                    <a:pt x="3451" y="8675"/>
                  </a:cubicBezTo>
                  <a:cubicBezTo>
                    <a:pt x="2565" y="9039"/>
                    <a:pt x="1744" y="9783"/>
                    <a:pt x="836" y="10109"/>
                  </a:cubicBezTo>
                  <a:lnTo>
                    <a:pt x="836" y="10109"/>
                  </a:lnTo>
                  <a:cubicBezTo>
                    <a:pt x="1925" y="7923"/>
                    <a:pt x="5278" y="6758"/>
                    <a:pt x="7124" y="5626"/>
                  </a:cubicBezTo>
                  <a:cubicBezTo>
                    <a:pt x="8122" y="5016"/>
                    <a:pt x="8815" y="4032"/>
                    <a:pt x="9702" y="3269"/>
                  </a:cubicBezTo>
                  <a:cubicBezTo>
                    <a:pt x="10425" y="2647"/>
                    <a:pt x="11220" y="2105"/>
                    <a:pt x="12024" y="1585"/>
                  </a:cubicBezTo>
                  <a:close/>
                  <a:moveTo>
                    <a:pt x="12779" y="0"/>
                  </a:moveTo>
                  <a:cubicBezTo>
                    <a:pt x="12753" y="0"/>
                    <a:pt x="12725" y="8"/>
                    <a:pt x="12697" y="25"/>
                  </a:cubicBezTo>
                  <a:lnTo>
                    <a:pt x="12697" y="39"/>
                  </a:lnTo>
                  <a:cubicBezTo>
                    <a:pt x="12680" y="49"/>
                    <a:pt x="12664" y="60"/>
                    <a:pt x="12648" y="70"/>
                  </a:cubicBezTo>
                  <a:lnTo>
                    <a:pt x="12648" y="70"/>
                  </a:lnTo>
                  <a:cubicBezTo>
                    <a:pt x="12623" y="49"/>
                    <a:pt x="12598" y="36"/>
                    <a:pt x="12574" y="36"/>
                  </a:cubicBezTo>
                  <a:cubicBezTo>
                    <a:pt x="12527" y="36"/>
                    <a:pt x="12483" y="83"/>
                    <a:pt x="12449" y="198"/>
                  </a:cubicBezTo>
                  <a:lnTo>
                    <a:pt x="12449" y="198"/>
                  </a:lnTo>
                  <a:cubicBezTo>
                    <a:pt x="9948" y="1836"/>
                    <a:pt x="7966" y="4062"/>
                    <a:pt x="5322" y="5432"/>
                  </a:cubicBezTo>
                  <a:cubicBezTo>
                    <a:pt x="3284" y="6471"/>
                    <a:pt x="484" y="8107"/>
                    <a:pt x="41" y="10533"/>
                  </a:cubicBezTo>
                  <a:cubicBezTo>
                    <a:pt x="0" y="10709"/>
                    <a:pt x="52" y="11268"/>
                    <a:pt x="326" y="11268"/>
                  </a:cubicBezTo>
                  <a:cubicBezTo>
                    <a:pt x="332" y="11268"/>
                    <a:pt x="339" y="11268"/>
                    <a:pt x="346" y="11267"/>
                  </a:cubicBezTo>
                  <a:cubicBezTo>
                    <a:pt x="1760" y="11129"/>
                    <a:pt x="2952" y="9895"/>
                    <a:pt x="4282" y="9438"/>
                  </a:cubicBezTo>
                  <a:cubicBezTo>
                    <a:pt x="5613" y="8980"/>
                    <a:pt x="7055" y="8731"/>
                    <a:pt x="8330" y="8079"/>
                  </a:cubicBezTo>
                  <a:cubicBezTo>
                    <a:pt x="11037" y="6726"/>
                    <a:pt x="12040" y="3799"/>
                    <a:pt x="12834" y="1067"/>
                  </a:cubicBezTo>
                  <a:lnTo>
                    <a:pt x="12834" y="1067"/>
                  </a:lnTo>
                  <a:cubicBezTo>
                    <a:pt x="12871" y="1043"/>
                    <a:pt x="12909" y="1020"/>
                    <a:pt x="12946" y="996"/>
                  </a:cubicBezTo>
                  <a:cubicBezTo>
                    <a:pt x="13211" y="832"/>
                    <a:pt x="13051" y="0"/>
                    <a:pt x="12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1"/>
            <p:cNvSpPr/>
            <p:nvPr/>
          </p:nvSpPr>
          <p:spPr>
            <a:xfrm>
              <a:off x="4909223" y="4048609"/>
              <a:ext cx="492769" cy="773769"/>
            </a:xfrm>
            <a:custGeom>
              <a:avLst/>
              <a:gdLst/>
              <a:ahLst/>
              <a:cxnLst/>
              <a:rect l="l" t="t" r="r" b="b"/>
              <a:pathLst>
                <a:path w="10527" h="16530" extrusionOk="0">
                  <a:moveTo>
                    <a:pt x="998" y="2026"/>
                  </a:moveTo>
                  <a:cubicBezTo>
                    <a:pt x="2422" y="3663"/>
                    <a:pt x="4410" y="4787"/>
                    <a:pt x="5639" y="6635"/>
                  </a:cubicBezTo>
                  <a:cubicBezTo>
                    <a:pt x="7250" y="9064"/>
                    <a:pt x="8314" y="11806"/>
                    <a:pt x="8893" y="14646"/>
                  </a:cubicBezTo>
                  <a:lnTo>
                    <a:pt x="8893" y="14646"/>
                  </a:lnTo>
                  <a:cubicBezTo>
                    <a:pt x="6728" y="13121"/>
                    <a:pt x="5485" y="11122"/>
                    <a:pt x="4045" y="8756"/>
                  </a:cubicBezTo>
                  <a:cubicBezTo>
                    <a:pt x="3268" y="7495"/>
                    <a:pt x="2312" y="6441"/>
                    <a:pt x="1771" y="5027"/>
                  </a:cubicBezTo>
                  <a:cubicBezTo>
                    <a:pt x="1405" y="4057"/>
                    <a:pt x="1178" y="3045"/>
                    <a:pt x="998" y="2026"/>
                  </a:cubicBezTo>
                  <a:close/>
                  <a:moveTo>
                    <a:pt x="387" y="0"/>
                  </a:moveTo>
                  <a:cubicBezTo>
                    <a:pt x="183" y="0"/>
                    <a:pt x="1" y="275"/>
                    <a:pt x="39" y="550"/>
                  </a:cubicBezTo>
                  <a:cubicBezTo>
                    <a:pt x="288" y="2186"/>
                    <a:pt x="551" y="3849"/>
                    <a:pt x="1120" y="5388"/>
                  </a:cubicBezTo>
                  <a:cubicBezTo>
                    <a:pt x="1688" y="6899"/>
                    <a:pt x="2672" y="8008"/>
                    <a:pt x="3504" y="9352"/>
                  </a:cubicBezTo>
                  <a:cubicBezTo>
                    <a:pt x="5129" y="12022"/>
                    <a:pt x="6513" y="14246"/>
                    <a:pt x="9112" y="15878"/>
                  </a:cubicBezTo>
                  <a:lnTo>
                    <a:pt x="9112" y="15878"/>
                  </a:lnTo>
                  <a:cubicBezTo>
                    <a:pt x="9124" y="15953"/>
                    <a:pt x="9135" y="16028"/>
                    <a:pt x="9146" y="16103"/>
                  </a:cubicBezTo>
                  <a:cubicBezTo>
                    <a:pt x="9184" y="16393"/>
                    <a:pt x="9358" y="16530"/>
                    <a:pt x="9522" y="16530"/>
                  </a:cubicBezTo>
                  <a:cubicBezTo>
                    <a:pt x="9649" y="16530"/>
                    <a:pt x="9771" y="16448"/>
                    <a:pt x="9823" y="16292"/>
                  </a:cubicBezTo>
                  <a:lnTo>
                    <a:pt x="9823" y="16292"/>
                  </a:lnTo>
                  <a:cubicBezTo>
                    <a:pt x="9860" y="16312"/>
                    <a:pt x="9898" y="16332"/>
                    <a:pt x="9936" y="16352"/>
                  </a:cubicBezTo>
                  <a:cubicBezTo>
                    <a:pt x="9998" y="16386"/>
                    <a:pt x="10055" y="16401"/>
                    <a:pt x="10106" y="16401"/>
                  </a:cubicBezTo>
                  <a:cubicBezTo>
                    <a:pt x="10472" y="16401"/>
                    <a:pt x="10526" y="15620"/>
                    <a:pt x="10185" y="15438"/>
                  </a:cubicBezTo>
                  <a:cubicBezTo>
                    <a:pt x="10023" y="15352"/>
                    <a:pt x="9865" y="15263"/>
                    <a:pt x="9712" y="15173"/>
                  </a:cubicBezTo>
                  <a:lnTo>
                    <a:pt x="9712" y="15173"/>
                  </a:lnTo>
                  <a:cubicBezTo>
                    <a:pt x="9222" y="12298"/>
                    <a:pt x="8230" y="9537"/>
                    <a:pt x="6775" y="6996"/>
                  </a:cubicBezTo>
                  <a:cubicBezTo>
                    <a:pt x="6068" y="5790"/>
                    <a:pt x="5264" y="4667"/>
                    <a:pt x="4225" y="3724"/>
                  </a:cubicBezTo>
                  <a:cubicBezTo>
                    <a:pt x="2963" y="2601"/>
                    <a:pt x="1508" y="1714"/>
                    <a:pt x="662" y="203"/>
                  </a:cubicBezTo>
                  <a:cubicBezTo>
                    <a:pt x="579" y="59"/>
                    <a:pt x="481" y="0"/>
                    <a:pt x="3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1"/>
            <p:cNvSpPr/>
            <p:nvPr/>
          </p:nvSpPr>
          <p:spPr>
            <a:xfrm>
              <a:off x="5240638" y="4745142"/>
              <a:ext cx="283669" cy="702244"/>
            </a:xfrm>
            <a:custGeom>
              <a:avLst/>
              <a:gdLst/>
              <a:ahLst/>
              <a:cxnLst/>
              <a:rect l="l" t="t" r="r" b="b"/>
              <a:pathLst>
                <a:path w="6060" h="15002" extrusionOk="0">
                  <a:moveTo>
                    <a:pt x="3267" y="2027"/>
                  </a:moveTo>
                  <a:cubicBezTo>
                    <a:pt x="6059" y="5201"/>
                    <a:pt x="2295" y="9735"/>
                    <a:pt x="3139" y="13734"/>
                  </a:cubicBezTo>
                  <a:lnTo>
                    <a:pt x="3139" y="13734"/>
                  </a:lnTo>
                  <a:cubicBezTo>
                    <a:pt x="2071" y="13222"/>
                    <a:pt x="1249" y="12274"/>
                    <a:pt x="888" y="11120"/>
                  </a:cubicBezTo>
                  <a:cubicBezTo>
                    <a:pt x="430" y="9568"/>
                    <a:pt x="1179" y="8209"/>
                    <a:pt x="1941" y="6892"/>
                  </a:cubicBezTo>
                  <a:cubicBezTo>
                    <a:pt x="2949" y="5159"/>
                    <a:pt x="3085" y="3840"/>
                    <a:pt x="3267" y="2027"/>
                  </a:cubicBezTo>
                  <a:close/>
                  <a:moveTo>
                    <a:pt x="2090" y="1"/>
                  </a:moveTo>
                  <a:cubicBezTo>
                    <a:pt x="1758" y="1"/>
                    <a:pt x="1687" y="771"/>
                    <a:pt x="2024" y="987"/>
                  </a:cubicBezTo>
                  <a:cubicBezTo>
                    <a:pt x="2231" y="1119"/>
                    <a:pt x="2421" y="1254"/>
                    <a:pt x="2595" y="1392"/>
                  </a:cubicBezTo>
                  <a:lnTo>
                    <a:pt x="2595" y="1392"/>
                  </a:lnTo>
                  <a:cubicBezTo>
                    <a:pt x="2517" y="2325"/>
                    <a:pt x="2542" y="3236"/>
                    <a:pt x="2301" y="4148"/>
                  </a:cubicBezTo>
                  <a:cubicBezTo>
                    <a:pt x="2038" y="5104"/>
                    <a:pt x="1553" y="5853"/>
                    <a:pt x="1068" y="6712"/>
                  </a:cubicBezTo>
                  <a:cubicBezTo>
                    <a:pt x="486" y="7724"/>
                    <a:pt x="0" y="8764"/>
                    <a:pt x="14" y="9956"/>
                  </a:cubicBezTo>
                  <a:cubicBezTo>
                    <a:pt x="28" y="12257"/>
                    <a:pt x="1525" y="14281"/>
                    <a:pt x="3715" y="14988"/>
                  </a:cubicBezTo>
                  <a:cubicBezTo>
                    <a:pt x="3745" y="14997"/>
                    <a:pt x="3773" y="15002"/>
                    <a:pt x="3799" y="15002"/>
                  </a:cubicBezTo>
                  <a:cubicBezTo>
                    <a:pt x="4077" y="15002"/>
                    <a:pt x="4152" y="14498"/>
                    <a:pt x="4076" y="14295"/>
                  </a:cubicBezTo>
                  <a:cubicBezTo>
                    <a:pt x="2828" y="11287"/>
                    <a:pt x="4991" y="8306"/>
                    <a:pt x="5143" y="5284"/>
                  </a:cubicBezTo>
                  <a:cubicBezTo>
                    <a:pt x="5254" y="2956"/>
                    <a:pt x="4187" y="1278"/>
                    <a:pt x="2260" y="59"/>
                  </a:cubicBezTo>
                  <a:cubicBezTo>
                    <a:pt x="2198" y="18"/>
                    <a:pt x="2141" y="1"/>
                    <a:pt x="20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1"/>
            <p:cNvSpPr/>
            <p:nvPr/>
          </p:nvSpPr>
          <p:spPr>
            <a:xfrm>
              <a:off x="5079705" y="4761057"/>
              <a:ext cx="316389" cy="256940"/>
            </a:xfrm>
            <a:custGeom>
              <a:avLst/>
              <a:gdLst/>
              <a:ahLst/>
              <a:cxnLst/>
              <a:rect l="l" t="t" r="r" b="b"/>
              <a:pathLst>
                <a:path w="6759" h="5489" extrusionOk="0">
                  <a:moveTo>
                    <a:pt x="5210" y="1481"/>
                  </a:moveTo>
                  <a:lnTo>
                    <a:pt x="5210" y="1481"/>
                  </a:lnTo>
                  <a:cubicBezTo>
                    <a:pt x="4494" y="3011"/>
                    <a:pt x="2644" y="3866"/>
                    <a:pt x="1046" y="4367"/>
                  </a:cubicBezTo>
                  <a:lnTo>
                    <a:pt x="1046" y="4367"/>
                  </a:lnTo>
                  <a:cubicBezTo>
                    <a:pt x="1443" y="3742"/>
                    <a:pt x="3028" y="2673"/>
                    <a:pt x="3327" y="2477"/>
                  </a:cubicBezTo>
                  <a:cubicBezTo>
                    <a:pt x="3929" y="2085"/>
                    <a:pt x="4558" y="1753"/>
                    <a:pt x="5210" y="1481"/>
                  </a:cubicBezTo>
                  <a:close/>
                  <a:moveTo>
                    <a:pt x="5735" y="1"/>
                  </a:moveTo>
                  <a:cubicBezTo>
                    <a:pt x="5636" y="1"/>
                    <a:pt x="5546" y="85"/>
                    <a:pt x="5513" y="292"/>
                  </a:cubicBezTo>
                  <a:lnTo>
                    <a:pt x="5513" y="292"/>
                  </a:lnTo>
                  <a:cubicBezTo>
                    <a:pt x="4180" y="768"/>
                    <a:pt x="2947" y="1484"/>
                    <a:pt x="1872" y="2408"/>
                  </a:cubicBezTo>
                  <a:cubicBezTo>
                    <a:pt x="999" y="3156"/>
                    <a:pt x="1" y="4043"/>
                    <a:pt x="555" y="5263"/>
                  </a:cubicBezTo>
                  <a:cubicBezTo>
                    <a:pt x="594" y="5340"/>
                    <a:pt x="691" y="5488"/>
                    <a:pt x="804" y="5488"/>
                  </a:cubicBezTo>
                  <a:cubicBezTo>
                    <a:pt x="814" y="5488"/>
                    <a:pt x="823" y="5487"/>
                    <a:pt x="832" y="5485"/>
                  </a:cubicBezTo>
                  <a:cubicBezTo>
                    <a:pt x="3150" y="4819"/>
                    <a:pt x="5468" y="3609"/>
                    <a:pt x="5994" y="1188"/>
                  </a:cubicBezTo>
                  <a:lnTo>
                    <a:pt x="5994" y="1188"/>
                  </a:lnTo>
                  <a:cubicBezTo>
                    <a:pt x="6125" y="1144"/>
                    <a:pt x="6258" y="1102"/>
                    <a:pt x="6391" y="1063"/>
                  </a:cubicBezTo>
                  <a:cubicBezTo>
                    <a:pt x="6759" y="958"/>
                    <a:pt x="6628" y="43"/>
                    <a:pt x="6319" y="43"/>
                  </a:cubicBezTo>
                  <a:cubicBezTo>
                    <a:pt x="6302" y="43"/>
                    <a:pt x="6284" y="45"/>
                    <a:pt x="6266" y="51"/>
                  </a:cubicBezTo>
                  <a:cubicBezTo>
                    <a:pt x="6165" y="80"/>
                    <a:pt x="6065" y="109"/>
                    <a:pt x="5965" y="140"/>
                  </a:cubicBezTo>
                  <a:lnTo>
                    <a:pt x="5965" y="140"/>
                  </a:lnTo>
                  <a:cubicBezTo>
                    <a:pt x="5899" y="54"/>
                    <a:pt x="5814" y="1"/>
                    <a:pt x="57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1"/>
            <p:cNvSpPr/>
            <p:nvPr/>
          </p:nvSpPr>
          <p:spPr>
            <a:xfrm>
              <a:off x="5298167" y="4327316"/>
              <a:ext cx="161494" cy="493190"/>
            </a:xfrm>
            <a:custGeom>
              <a:avLst/>
              <a:gdLst/>
              <a:ahLst/>
              <a:cxnLst/>
              <a:rect l="l" t="t" r="r" b="b"/>
              <a:pathLst>
                <a:path w="3450" h="10536" extrusionOk="0">
                  <a:moveTo>
                    <a:pt x="1879" y="1457"/>
                  </a:moveTo>
                  <a:lnTo>
                    <a:pt x="1879" y="1457"/>
                  </a:lnTo>
                  <a:cubicBezTo>
                    <a:pt x="2497" y="3576"/>
                    <a:pt x="1842" y="5762"/>
                    <a:pt x="1188" y="7869"/>
                  </a:cubicBezTo>
                  <a:lnTo>
                    <a:pt x="1188" y="7869"/>
                  </a:lnTo>
                  <a:cubicBezTo>
                    <a:pt x="819" y="5718"/>
                    <a:pt x="1052" y="3495"/>
                    <a:pt x="1879" y="1457"/>
                  </a:cubicBezTo>
                  <a:close/>
                  <a:moveTo>
                    <a:pt x="1842" y="1"/>
                  </a:moveTo>
                  <a:cubicBezTo>
                    <a:pt x="1749" y="1"/>
                    <a:pt x="1656" y="54"/>
                    <a:pt x="1599" y="168"/>
                  </a:cubicBezTo>
                  <a:cubicBezTo>
                    <a:pt x="287" y="2980"/>
                    <a:pt x="0" y="6163"/>
                    <a:pt x="799" y="9149"/>
                  </a:cubicBezTo>
                  <a:lnTo>
                    <a:pt x="799" y="9149"/>
                  </a:lnTo>
                  <a:cubicBezTo>
                    <a:pt x="734" y="9373"/>
                    <a:pt x="672" y="9595"/>
                    <a:pt x="615" y="9816"/>
                  </a:cubicBezTo>
                  <a:cubicBezTo>
                    <a:pt x="538" y="10125"/>
                    <a:pt x="790" y="10535"/>
                    <a:pt x="1007" y="10535"/>
                  </a:cubicBezTo>
                  <a:cubicBezTo>
                    <a:pt x="1087" y="10535"/>
                    <a:pt x="1163" y="10478"/>
                    <a:pt x="1215" y="10338"/>
                  </a:cubicBezTo>
                  <a:lnTo>
                    <a:pt x="1215" y="10338"/>
                  </a:lnTo>
                  <a:cubicBezTo>
                    <a:pt x="1270" y="10401"/>
                    <a:pt x="1333" y="10429"/>
                    <a:pt x="1394" y="10429"/>
                  </a:cubicBezTo>
                  <a:cubicBezTo>
                    <a:pt x="1603" y="10429"/>
                    <a:pt x="1800" y="10111"/>
                    <a:pt x="1682" y="9775"/>
                  </a:cubicBezTo>
                  <a:cubicBezTo>
                    <a:pt x="1622" y="9603"/>
                    <a:pt x="1566" y="9430"/>
                    <a:pt x="1514" y="9257"/>
                  </a:cubicBezTo>
                  <a:lnTo>
                    <a:pt x="1514" y="9257"/>
                  </a:lnTo>
                  <a:cubicBezTo>
                    <a:pt x="2378" y="6239"/>
                    <a:pt x="3449" y="3281"/>
                    <a:pt x="2126" y="210"/>
                  </a:cubicBezTo>
                  <a:cubicBezTo>
                    <a:pt x="2066" y="75"/>
                    <a:pt x="1953" y="1"/>
                    <a:pt x="18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1"/>
            <p:cNvSpPr/>
            <p:nvPr/>
          </p:nvSpPr>
          <p:spPr>
            <a:xfrm>
              <a:off x="5480726" y="4575643"/>
              <a:ext cx="279877" cy="360577"/>
            </a:xfrm>
            <a:custGeom>
              <a:avLst/>
              <a:gdLst/>
              <a:ahLst/>
              <a:cxnLst/>
              <a:rect l="l" t="t" r="r" b="b"/>
              <a:pathLst>
                <a:path w="5979" h="7703" extrusionOk="0">
                  <a:moveTo>
                    <a:pt x="700" y="1392"/>
                  </a:moveTo>
                  <a:cubicBezTo>
                    <a:pt x="2354" y="2800"/>
                    <a:pt x="3992" y="4302"/>
                    <a:pt x="4924" y="6259"/>
                  </a:cubicBezTo>
                  <a:lnTo>
                    <a:pt x="4924" y="6259"/>
                  </a:lnTo>
                  <a:cubicBezTo>
                    <a:pt x="3103" y="5234"/>
                    <a:pt x="1166" y="3405"/>
                    <a:pt x="700" y="1392"/>
                  </a:cubicBezTo>
                  <a:close/>
                  <a:moveTo>
                    <a:pt x="254" y="1"/>
                  </a:moveTo>
                  <a:cubicBezTo>
                    <a:pt x="96" y="1"/>
                    <a:pt x="0" y="268"/>
                    <a:pt x="0" y="422"/>
                  </a:cubicBezTo>
                  <a:cubicBezTo>
                    <a:pt x="95" y="3526"/>
                    <a:pt x="2708" y="6219"/>
                    <a:pt x="5416" y="7529"/>
                  </a:cubicBezTo>
                  <a:lnTo>
                    <a:pt x="5416" y="7529"/>
                  </a:lnTo>
                  <a:cubicBezTo>
                    <a:pt x="5476" y="7651"/>
                    <a:pt x="5550" y="7702"/>
                    <a:pt x="5622" y="7702"/>
                  </a:cubicBezTo>
                  <a:cubicBezTo>
                    <a:pt x="5806" y="7702"/>
                    <a:pt x="5979" y="7369"/>
                    <a:pt x="5878" y="7048"/>
                  </a:cubicBezTo>
                  <a:cubicBezTo>
                    <a:pt x="5868" y="7016"/>
                    <a:pt x="5858" y="6985"/>
                    <a:pt x="5849" y="6953"/>
                  </a:cubicBezTo>
                  <a:lnTo>
                    <a:pt x="5849" y="6953"/>
                  </a:lnTo>
                  <a:cubicBezTo>
                    <a:pt x="5839" y="6913"/>
                    <a:pt x="5826" y="6874"/>
                    <a:pt x="5811" y="6838"/>
                  </a:cubicBezTo>
                  <a:lnTo>
                    <a:pt x="5811" y="6838"/>
                  </a:lnTo>
                  <a:cubicBezTo>
                    <a:pt x="4868" y="3970"/>
                    <a:pt x="2635" y="1956"/>
                    <a:pt x="388" y="62"/>
                  </a:cubicBezTo>
                  <a:cubicBezTo>
                    <a:pt x="340" y="19"/>
                    <a:pt x="295" y="1"/>
                    <a:pt x="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1"/>
            <p:cNvSpPr/>
            <p:nvPr/>
          </p:nvSpPr>
          <p:spPr>
            <a:xfrm>
              <a:off x="5613105" y="4879206"/>
              <a:ext cx="204981" cy="386791"/>
            </a:xfrm>
            <a:custGeom>
              <a:avLst/>
              <a:gdLst/>
              <a:ahLst/>
              <a:cxnLst/>
              <a:rect l="l" t="t" r="r" b="b"/>
              <a:pathLst>
                <a:path w="4379" h="8263" extrusionOk="0">
                  <a:moveTo>
                    <a:pt x="2715" y="1208"/>
                  </a:moveTo>
                  <a:cubicBezTo>
                    <a:pt x="3852" y="2990"/>
                    <a:pt x="1762" y="5607"/>
                    <a:pt x="450" y="6919"/>
                  </a:cubicBezTo>
                  <a:lnTo>
                    <a:pt x="450" y="6919"/>
                  </a:lnTo>
                  <a:cubicBezTo>
                    <a:pt x="528" y="4744"/>
                    <a:pt x="885" y="2544"/>
                    <a:pt x="2715" y="1208"/>
                  </a:cubicBezTo>
                  <a:close/>
                  <a:moveTo>
                    <a:pt x="2538" y="1"/>
                  </a:moveTo>
                  <a:cubicBezTo>
                    <a:pt x="2468" y="1"/>
                    <a:pt x="2427" y="127"/>
                    <a:pt x="2413" y="289"/>
                  </a:cubicBezTo>
                  <a:lnTo>
                    <a:pt x="2413" y="289"/>
                  </a:lnTo>
                  <a:cubicBezTo>
                    <a:pt x="165" y="1987"/>
                    <a:pt x="26" y="4991"/>
                    <a:pt x="0" y="7633"/>
                  </a:cubicBezTo>
                  <a:cubicBezTo>
                    <a:pt x="0" y="7706"/>
                    <a:pt x="86" y="8262"/>
                    <a:pt x="258" y="8262"/>
                  </a:cubicBezTo>
                  <a:cubicBezTo>
                    <a:pt x="281" y="8262"/>
                    <a:pt x="306" y="8252"/>
                    <a:pt x="333" y="8229"/>
                  </a:cubicBezTo>
                  <a:cubicBezTo>
                    <a:pt x="2128" y="6559"/>
                    <a:pt x="4378" y="3320"/>
                    <a:pt x="3129" y="808"/>
                  </a:cubicBezTo>
                  <a:lnTo>
                    <a:pt x="3129" y="808"/>
                  </a:lnTo>
                  <a:cubicBezTo>
                    <a:pt x="3177" y="513"/>
                    <a:pt x="3038" y="4"/>
                    <a:pt x="2849" y="4"/>
                  </a:cubicBezTo>
                  <a:cubicBezTo>
                    <a:pt x="2829" y="4"/>
                    <a:pt x="2808" y="9"/>
                    <a:pt x="2786" y="22"/>
                  </a:cubicBezTo>
                  <a:lnTo>
                    <a:pt x="2800" y="22"/>
                  </a:lnTo>
                  <a:cubicBezTo>
                    <a:pt x="2756" y="50"/>
                    <a:pt x="2712" y="79"/>
                    <a:pt x="2668" y="107"/>
                  </a:cubicBezTo>
                  <a:lnTo>
                    <a:pt x="2668" y="107"/>
                  </a:lnTo>
                  <a:cubicBezTo>
                    <a:pt x="2653" y="88"/>
                    <a:pt x="2636" y="69"/>
                    <a:pt x="2620" y="50"/>
                  </a:cubicBezTo>
                  <a:cubicBezTo>
                    <a:pt x="2589" y="16"/>
                    <a:pt x="2562" y="1"/>
                    <a:pt x="25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1"/>
            <p:cNvSpPr/>
            <p:nvPr/>
          </p:nvSpPr>
          <p:spPr>
            <a:xfrm>
              <a:off x="4890218" y="5336539"/>
              <a:ext cx="812294" cy="395498"/>
            </a:xfrm>
            <a:custGeom>
              <a:avLst/>
              <a:gdLst/>
              <a:ahLst/>
              <a:cxnLst/>
              <a:rect l="l" t="t" r="r" b="b"/>
              <a:pathLst>
                <a:path w="17353" h="8449" extrusionOk="0">
                  <a:moveTo>
                    <a:pt x="15694" y="983"/>
                  </a:moveTo>
                  <a:cubicBezTo>
                    <a:pt x="15952" y="983"/>
                    <a:pt x="16214" y="1003"/>
                    <a:pt x="16483" y="1046"/>
                  </a:cubicBezTo>
                  <a:lnTo>
                    <a:pt x="16483" y="1046"/>
                  </a:lnTo>
                  <a:cubicBezTo>
                    <a:pt x="14749" y="3243"/>
                    <a:pt x="12597" y="5980"/>
                    <a:pt x="10079" y="7025"/>
                  </a:cubicBezTo>
                  <a:cubicBezTo>
                    <a:pt x="9485" y="7274"/>
                    <a:pt x="8869" y="7363"/>
                    <a:pt x="8248" y="7363"/>
                  </a:cubicBezTo>
                  <a:cubicBezTo>
                    <a:pt x="7448" y="7363"/>
                    <a:pt x="6639" y="7215"/>
                    <a:pt x="5851" y="7067"/>
                  </a:cubicBezTo>
                  <a:cubicBezTo>
                    <a:pt x="4604" y="6839"/>
                    <a:pt x="3374" y="6528"/>
                    <a:pt x="2171" y="6141"/>
                  </a:cubicBezTo>
                  <a:lnTo>
                    <a:pt x="2171" y="6141"/>
                  </a:lnTo>
                  <a:cubicBezTo>
                    <a:pt x="4467" y="5683"/>
                    <a:pt x="6852" y="5055"/>
                    <a:pt x="8873" y="4045"/>
                  </a:cubicBezTo>
                  <a:cubicBezTo>
                    <a:pt x="11116" y="2935"/>
                    <a:pt x="13154" y="983"/>
                    <a:pt x="15694" y="983"/>
                  </a:cubicBezTo>
                  <a:close/>
                  <a:moveTo>
                    <a:pt x="15587" y="1"/>
                  </a:moveTo>
                  <a:cubicBezTo>
                    <a:pt x="13408" y="1"/>
                    <a:pt x="11599" y="1374"/>
                    <a:pt x="9704" y="2506"/>
                  </a:cubicBezTo>
                  <a:cubicBezTo>
                    <a:pt x="6932" y="4156"/>
                    <a:pt x="3411" y="4918"/>
                    <a:pt x="264" y="5459"/>
                  </a:cubicBezTo>
                  <a:cubicBezTo>
                    <a:pt x="1" y="5514"/>
                    <a:pt x="153" y="6388"/>
                    <a:pt x="348" y="6471"/>
                  </a:cubicBezTo>
                  <a:cubicBezTo>
                    <a:pt x="2395" y="7263"/>
                    <a:pt x="5384" y="8448"/>
                    <a:pt x="7954" y="8448"/>
                  </a:cubicBezTo>
                  <a:cubicBezTo>
                    <a:pt x="8759" y="8448"/>
                    <a:pt x="9522" y="8332"/>
                    <a:pt x="10203" y="8051"/>
                  </a:cubicBezTo>
                  <a:cubicBezTo>
                    <a:pt x="13031" y="6887"/>
                    <a:pt x="15374" y="3685"/>
                    <a:pt x="17217" y="1370"/>
                  </a:cubicBezTo>
                  <a:cubicBezTo>
                    <a:pt x="17352" y="1193"/>
                    <a:pt x="17223" y="653"/>
                    <a:pt x="17103" y="455"/>
                  </a:cubicBezTo>
                  <a:lnTo>
                    <a:pt x="17103" y="455"/>
                  </a:lnTo>
                  <a:cubicBezTo>
                    <a:pt x="17068" y="306"/>
                    <a:pt x="17007" y="186"/>
                    <a:pt x="16926" y="164"/>
                  </a:cubicBezTo>
                  <a:lnTo>
                    <a:pt x="16926" y="164"/>
                  </a:lnTo>
                  <a:lnTo>
                    <a:pt x="16940" y="177"/>
                  </a:lnTo>
                  <a:cubicBezTo>
                    <a:pt x="16472" y="55"/>
                    <a:pt x="16022" y="1"/>
                    <a:pt x="155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1"/>
            <p:cNvSpPr/>
            <p:nvPr/>
          </p:nvSpPr>
          <p:spPr>
            <a:xfrm>
              <a:off x="5534183" y="5339395"/>
              <a:ext cx="231195" cy="527221"/>
            </a:xfrm>
            <a:custGeom>
              <a:avLst/>
              <a:gdLst/>
              <a:ahLst/>
              <a:cxnLst/>
              <a:rect l="l" t="t" r="r" b="b"/>
              <a:pathLst>
                <a:path w="4939" h="11263" extrusionOk="0">
                  <a:moveTo>
                    <a:pt x="3101" y="1446"/>
                  </a:moveTo>
                  <a:cubicBezTo>
                    <a:pt x="3902" y="3185"/>
                    <a:pt x="4440" y="4880"/>
                    <a:pt x="3502" y="6742"/>
                  </a:cubicBezTo>
                  <a:cubicBezTo>
                    <a:pt x="2953" y="7818"/>
                    <a:pt x="2225" y="8808"/>
                    <a:pt x="1527" y="9806"/>
                  </a:cubicBezTo>
                  <a:lnTo>
                    <a:pt x="1527" y="9806"/>
                  </a:lnTo>
                  <a:cubicBezTo>
                    <a:pt x="1043" y="7245"/>
                    <a:pt x="1040" y="3176"/>
                    <a:pt x="3101" y="1446"/>
                  </a:cubicBezTo>
                  <a:close/>
                  <a:moveTo>
                    <a:pt x="3661" y="1"/>
                  </a:moveTo>
                  <a:cubicBezTo>
                    <a:pt x="3619" y="1"/>
                    <a:pt x="3576" y="11"/>
                    <a:pt x="3530" y="33"/>
                  </a:cubicBezTo>
                  <a:cubicBezTo>
                    <a:pt x="3410" y="89"/>
                    <a:pt x="3294" y="150"/>
                    <a:pt x="3183" y="216"/>
                  </a:cubicBezTo>
                  <a:lnTo>
                    <a:pt x="3183" y="216"/>
                  </a:lnTo>
                  <a:cubicBezTo>
                    <a:pt x="3109" y="217"/>
                    <a:pt x="3037" y="267"/>
                    <a:pt x="2980" y="345"/>
                  </a:cubicBezTo>
                  <a:lnTo>
                    <a:pt x="2980" y="345"/>
                  </a:lnTo>
                  <a:cubicBezTo>
                    <a:pt x="1" y="2359"/>
                    <a:pt x="302" y="8007"/>
                    <a:pt x="1062" y="10943"/>
                  </a:cubicBezTo>
                  <a:cubicBezTo>
                    <a:pt x="1112" y="11143"/>
                    <a:pt x="1253" y="11263"/>
                    <a:pt x="1399" y="11263"/>
                  </a:cubicBezTo>
                  <a:cubicBezTo>
                    <a:pt x="1496" y="11263"/>
                    <a:pt x="1595" y="11211"/>
                    <a:pt x="1672" y="11095"/>
                  </a:cubicBezTo>
                  <a:cubicBezTo>
                    <a:pt x="2795" y="9418"/>
                    <a:pt x="4417" y="7602"/>
                    <a:pt x="4708" y="5536"/>
                  </a:cubicBezTo>
                  <a:cubicBezTo>
                    <a:pt x="4939" y="3958"/>
                    <a:pt x="4372" y="2455"/>
                    <a:pt x="3716" y="1035"/>
                  </a:cubicBezTo>
                  <a:lnTo>
                    <a:pt x="3716" y="1035"/>
                  </a:lnTo>
                  <a:cubicBezTo>
                    <a:pt x="3755" y="1015"/>
                    <a:pt x="3794" y="995"/>
                    <a:pt x="3835" y="976"/>
                  </a:cubicBezTo>
                  <a:cubicBezTo>
                    <a:pt x="4196" y="814"/>
                    <a:pt x="4031" y="1"/>
                    <a:pt x="36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1"/>
            <p:cNvSpPr/>
            <p:nvPr/>
          </p:nvSpPr>
          <p:spPr>
            <a:xfrm>
              <a:off x="5796085" y="5147146"/>
              <a:ext cx="238169" cy="643263"/>
            </a:xfrm>
            <a:custGeom>
              <a:avLst/>
              <a:gdLst/>
              <a:ahLst/>
              <a:cxnLst/>
              <a:rect l="l" t="t" r="r" b="b"/>
              <a:pathLst>
                <a:path w="5088" h="13742" extrusionOk="0">
                  <a:moveTo>
                    <a:pt x="2060" y="1144"/>
                  </a:moveTo>
                  <a:cubicBezTo>
                    <a:pt x="4316" y="2145"/>
                    <a:pt x="4369" y="4916"/>
                    <a:pt x="4422" y="7134"/>
                  </a:cubicBezTo>
                  <a:cubicBezTo>
                    <a:pt x="4470" y="8833"/>
                    <a:pt x="4353" y="10541"/>
                    <a:pt x="4088" y="12225"/>
                  </a:cubicBezTo>
                  <a:lnTo>
                    <a:pt x="4088" y="12225"/>
                  </a:lnTo>
                  <a:lnTo>
                    <a:pt x="2357" y="8008"/>
                  </a:lnTo>
                  <a:cubicBezTo>
                    <a:pt x="1497" y="5928"/>
                    <a:pt x="0" y="3198"/>
                    <a:pt x="1982" y="1285"/>
                  </a:cubicBezTo>
                  <a:cubicBezTo>
                    <a:pt x="2018" y="1251"/>
                    <a:pt x="2044" y="1202"/>
                    <a:pt x="2060" y="1144"/>
                  </a:cubicBezTo>
                  <a:close/>
                  <a:moveTo>
                    <a:pt x="1652" y="1"/>
                  </a:moveTo>
                  <a:cubicBezTo>
                    <a:pt x="1475" y="1"/>
                    <a:pt x="1415" y="311"/>
                    <a:pt x="1459" y="588"/>
                  </a:cubicBezTo>
                  <a:lnTo>
                    <a:pt x="1459" y="588"/>
                  </a:lnTo>
                  <a:cubicBezTo>
                    <a:pt x="371" y="1840"/>
                    <a:pt x="264" y="3506"/>
                    <a:pt x="665" y="5111"/>
                  </a:cubicBezTo>
                  <a:cubicBezTo>
                    <a:pt x="1400" y="7994"/>
                    <a:pt x="2883" y="10794"/>
                    <a:pt x="4020" y="13539"/>
                  </a:cubicBezTo>
                  <a:cubicBezTo>
                    <a:pt x="4077" y="13677"/>
                    <a:pt x="4159" y="13742"/>
                    <a:pt x="4238" y="13742"/>
                  </a:cubicBezTo>
                  <a:cubicBezTo>
                    <a:pt x="4332" y="13742"/>
                    <a:pt x="4420" y="13649"/>
                    <a:pt x="4450" y="13483"/>
                  </a:cubicBezTo>
                  <a:cubicBezTo>
                    <a:pt x="4990" y="10572"/>
                    <a:pt x="5087" y="7606"/>
                    <a:pt x="4755" y="4667"/>
                  </a:cubicBezTo>
                  <a:cubicBezTo>
                    <a:pt x="4491" y="2574"/>
                    <a:pt x="3868" y="730"/>
                    <a:pt x="1705" y="9"/>
                  </a:cubicBezTo>
                  <a:cubicBezTo>
                    <a:pt x="1686" y="4"/>
                    <a:pt x="1669" y="1"/>
                    <a:pt x="16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1"/>
            <p:cNvSpPr/>
            <p:nvPr/>
          </p:nvSpPr>
          <p:spPr>
            <a:xfrm>
              <a:off x="5934502" y="5169521"/>
              <a:ext cx="555916" cy="238637"/>
            </a:xfrm>
            <a:custGeom>
              <a:avLst/>
              <a:gdLst/>
              <a:ahLst/>
              <a:cxnLst/>
              <a:rect l="l" t="t" r="r" b="b"/>
              <a:pathLst>
                <a:path w="11876" h="5098" extrusionOk="0">
                  <a:moveTo>
                    <a:pt x="5316" y="1005"/>
                  </a:moveTo>
                  <a:cubicBezTo>
                    <a:pt x="7219" y="1005"/>
                    <a:pt x="9118" y="1332"/>
                    <a:pt x="10924" y="1982"/>
                  </a:cubicBezTo>
                  <a:lnTo>
                    <a:pt x="10924" y="1982"/>
                  </a:lnTo>
                  <a:cubicBezTo>
                    <a:pt x="9545" y="3193"/>
                    <a:pt x="7109" y="4103"/>
                    <a:pt x="4956" y="4103"/>
                  </a:cubicBezTo>
                  <a:cubicBezTo>
                    <a:pt x="3075" y="4103"/>
                    <a:pt x="1411" y="3409"/>
                    <a:pt x="855" y="1615"/>
                  </a:cubicBezTo>
                  <a:lnTo>
                    <a:pt x="855" y="1615"/>
                  </a:lnTo>
                  <a:cubicBezTo>
                    <a:pt x="2315" y="1208"/>
                    <a:pt x="3817" y="1005"/>
                    <a:pt x="5316" y="1005"/>
                  </a:cubicBezTo>
                  <a:close/>
                  <a:moveTo>
                    <a:pt x="5167" y="1"/>
                  </a:moveTo>
                  <a:cubicBezTo>
                    <a:pt x="3503" y="1"/>
                    <a:pt x="1835" y="250"/>
                    <a:pt x="217" y="751"/>
                  </a:cubicBezTo>
                  <a:cubicBezTo>
                    <a:pt x="0" y="819"/>
                    <a:pt x="195" y="1765"/>
                    <a:pt x="347" y="1765"/>
                  </a:cubicBezTo>
                  <a:cubicBezTo>
                    <a:pt x="350" y="1765"/>
                    <a:pt x="353" y="1764"/>
                    <a:pt x="356" y="1763"/>
                  </a:cubicBezTo>
                  <a:cubicBezTo>
                    <a:pt x="427" y="1741"/>
                    <a:pt x="497" y="1720"/>
                    <a:pt x="568" y="1698"/>
                  </a:cubicBezTo>
                  <a:lnTo>
                    <a:pt x="568" y="1698"/>
                  </a:lnTo>
                  <a:cubicBezTo>
                    <a:pt x="1130" y="4101"/>
                    <a:pt x="3217" y="5098"/>
                    <a:pt x="5494" y="5098"/>
                  </a:cubicBezTo>
                  <a:cubicBezTo>
                    <a:pt x="7884" y="5098"/>
                    <a:pt x="10485" y="3999"/>
                    <a:pt x="11751" y="2276"/>
                  </a:cubicBezTo>
                  <a:cubicBezTo>
                    <a:pt x="11875" y="2124"/>
                    <a:pt x="11834" y="1389"/>
                    <a:pt x="11626" y="1306"/>
                  </a:cubicBezTo>
                  <a:cubicBezTo>
                    <a:pt x="9565" y="437"/>
                    <a:pt x="7370" y="1"/>
                    <a:pt x="51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1"/>
            <p:cNvSpPr/>
            <p:nvPr/>
          </p:nvSpPr>
          <p:spPr>
            <a:xfrm>
              <a:off x="5634684" y="4349176"/>
              <a:ext cx="798859" cy="664936"/>
            </a:xfrm>
            <a:custGeom>
              <a:avLst/>
              <a:gdLst/>
              <a:ahLst/>
              <a:cxnLst/>
              <a:rect l="l" t="t" r="r" b="b"/>
              <a:pathLst>
                <a:path w="17066" h="14205" extrusionOk="0">
                  <a:moveTo>
                    <a:pt x="1102" y="1153"/>
                  </a:moveTo>
                  <a:lnTo>
                    <a:pt x="1102" y="1153"/>
                  </a:lnTo>
                  <a:cubicBezTo>
                    <a:pt x="7219" y="2771"/>
                    <a:pt x="10583" y="8977"/>
                    <a:pt x="15820" y="12197"/>
                  </a:cubicBezTo>
                  <a:lnTo>
                    <a:pt x="15820" y="12197"/>
                  </a:lnTo>
                  <a:cubicBezTo>
                    <a:pt x="14994" y="12891"/>
                    <a:pt x="13822" y="13142"/>
                    <a:pt x="12687" y="13142"/>
                  </a:cubicBezTo>
                  <a:cubicBezTo>
                    <a:pt x="12272" y="13142"/>
                    <a:pt x="11861" y="13109"/>
                    <a:pt x="11474" y="13050"/>
                  </a:cubicBezTo>
                  <a:cubicBezTo>
                    <a:pt x="9381" y="12745"/>
                    <a:pt x="7662" y="11609"/>
                    <a:pt x="6359" y="9959"/>
                  </a:cubicBezTo>
                  <a:cubicBezTo>
                    <a:pt x="4275" y="7316"/>
                    <a:pt x="2734" y="4129"/>
                    <a:pt x="1102" y="1153"/>
                  </a:cubicBezTo>
                  <a:close/>
                  <a:moveTo>
                    <a:pt x="341" y="0"/>
                  </a:moveTo>
                  <a:cubicBezTo>
                    <a:pt x="0" y="0"/>
                    <a:pt x="168" y="722"/>
                    <a:pt x="260" y="880"/>
                  </a:cubicBezTo>
                  <a:lnTo>
                    <a:pt x="4072" y="7547"/>
                  </a:lnTo>
                  <a:cubicBezTo>
                    <a:pt x="5056" y="9266"/>
                    <a:pt x="6082" y="11040"/>
                    <a:pt x="7621" y="12330"/>
                  </a:cubicBezTo>
                  <a:cubicBezTo>
                    <a:pt x="8874" y="13373"/>
                    <a:pt x="11026" y="14205"/>
                    <a:pt x="12995" y="14205"/>
                  </a:cubicBezTo>
                  <a:cubicBezTo>
                    <a:pt x="14663" y="14205"/>
                    <a:pt x="16200" y="13608"/>
                    <a:pt x="16950" y="12038"/>
                  </a:cubicBezTo>
                  <a:cubicBezTo>
                    <a:pt x="17065" y="11807"/>
                    <a:pt x="16863" y="11114"/>
                    <a:pt x="16688" y="11114"/>
                  </a:cubicBezTo>
                  <a:cubicBezTo>
                    <a:pt x="16653" y="11114"/>
                    <a:pt x="16619" y="11142"/>
                    <a:pt x="16589" y="11207"/>
                  </a:cubicBezTo>
                  <a:cubicBezTo>
                    <a:pt x="16533" y="11324"/>
                    <a:pt x="16470" y="11435"/>
                    <a:pt x="16402" y="11540"/>
                  </a:cubicBezTo>
                  <a:lnTo>
                    <a:pt x="16402" y="11540"/>
                  </a:lnTo>
                  <a:cubicBezTo>
                    <a:pt x="10610" y="8326"/>
                    <a:pt x="7227" y="1347"/>
                    <a:pt x="399" y="6"/>
                  </a:cubicBezTo>
                  <a:cubicBezTo>
                    <a:pt x="378" y="2"/>
                    <a:pt x="359" y="0"/>
                    <a:pt x="3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1"/>
            <p:cNvSpPr/>
            <p:nvPr/>
          </p:nvSpPr>
          <p:spPr>
            <a:xfrm>
              <a:off x="6250283" y="4140544"/>
              <a:ext cx="307589" cy="788280"/>
            </a:xfrm>
            <a:custGeom>
              <a:avLst/>
              <a:gdLst/>
              <a:ahLst/>
              <a:cxnLst/>
              <a:rect l="l" t="t" r="r" b="b"/>
              <a:pathLst>
                <a:path w="6571" h="16840" extrusionOk="0">
                  <a:moveTo>
                    <a:pt x="1791" y="1772"/>
                  </a:moveTo>
                  <a:cubicBezTo>
                    <a:pt x="2583" y="3771"/>
                    <a:pt x="4241" y="5340"/>
                    <a:pt x="5074" y="7347"/>
                  </a:cubicBezTo>
                  <a:cubicBezTo>
                    <a:pt x="5476" y="8303"/>
                    <a:pt x="5725" y="9301"/>
                    <a:pt x="5836" y="10313"/>
                  </a:cubicBezTo>
                  <a:cubicBezTo>
                    <a:pt x="5947" y="11353"/>
                    <a:pt x="6086" y="13876"/>
                    <a:pt x="5088" y="14610"/>
                  </a:cubicBezTo>
                  <a:cubicBezTo>
                    <a:pt x="4444" y="15073"/>
                    <a:pt x="3718" y="15040"/>
                    <a:pt x="3194" y="15505"/>
                  </a:cubicBezTo>
                  <a:lnTo>
                    <a:pt x="3194" y="15505"/>
                  </a:lnTo>
                  <a:cubicBezTo>
                    <a:pt x="424" y="15125"/>
                    <a:pt x="703" y="9534"/>
                    <a:pt x="943" y="7638"/>
                  </a:cubicBezTo>
                  <a:cubicBezTo>
                    <a:pt x="1174" y="5675"/>
                    <a:pt x="1587" y="3741"/>
                    <a:pt x="1791" y="1772"/>
                  </a:cubicBezTo>
                  <a:close/>
                  <a:moveTo>
                    <a:pt x="1636" y="0"/>
                  </a:moveTo>
                  <a:cubicBezTo>
                    <a:pt x="1531" y="0"/>
                    <a:pt x="1429" y="140"/>
                    <a:pt x="1414" y="374"/>
                  </a:cubicBezTo>
                  <a:cubicBezTo>
                    <a:pt x="1220" y="3992"/>
                    <a:pt x="0" y="7541"/>
                    <a:pt x="389" y="11200"/>
                  </a:cubicBezTo>
                  <a:cubicBezTo>
                    <a:pt x="559" y="12772"/>
                    <a:pt x="1147" y="15714"/>
                    <a:pt x="2868" y="16394"/>
                  </a:cubicBezTo>
                  <a:lnTo>
                    <a:pt x="2868" y="16394"/>
                  </a:lnTo>
                  <a:cubicBezTo>
                    <a:pt x="2919" y="16624"/>
                    <a:pt x="3021" y="16840"/>
                    <a:pt x="3120" y="16840"/>
                  </a:cubicBezTo>
                  <a:cubicBezTo>
                    <a:pt x="3153" y="16840"/>
                    <a:pt x="3186" y="16815"/>
                    <a:pt x="3216" y="16759"/>
                  </a:cubicBezTo>
                  <a:cubicBezTo>
                    <a:pt x="3266" y="16672"/>
                    <a:pt x="3321" y="16593"/>
                    <a:pt x="3381" y="16523"/>
                  </a:cubicBezTo>
                  <a:lnTo>
                    <a:pt x="3381" y="16523"/>
                  </a:lnTo>
                  <a:cubicBezTo>
                    <a:pt x="3463" y="16532"/>
                    <a:pt x="3547" y="16537"/>
                    <a:pt x="3633" y="16537"/>
                  </a:cubicBezTo>
                  <a:cubicBezTo>
                    <a:pt x="3637" y="16537"/>
                    <a:pt x="3642" y="16537"/>
                    <a:pt x="3646" y="16537"/>
                  </a:cubicBezTo>
                  <a:cubicBezTo>
                    <a:pt x="3774" y="16537"/>
                    <a:pt x="3833" y="16360"/>
                    <a:pt x="3834" y="16154"/>
                  </a:cubicBezTo>
                  <a:lnTo>
                    <a:pt x="3834" y="16154"/>
                  </a:lnTo>
                  <a:cubicBezTo>
                    <a:pt x="4546" y="15739"/>
                    <a:pt x="5500" y="15680"/>
                    <a:pt x="5933" y="14763"/>
                  </a:cubicBezTo>
                  <a:cubicBezTo>
                    <a:pt x="6571" y="13418"/>
                    <a:pt x="6446" y="11380"/>
                    <a:pt x="6252" y="9953"/>
                  </a:cubicBezTo>
                  <a:cubicBezTo>
                    <a:pt x="6044" y="8442"/>
                    <a:pt x="5573" y="6972"/>
                    <a:pt x="4838" y="5628"/>
                  </a:cubicBezTo>
                  <a:cubicBezTo>
                    <a:pt x="3882" y="3826"/>
                    <a:pt x="2260" y="2356"/>
                    <a:pt x="1858" y="319"/>
                  </a:cubicBezTo>
                  <a:cubicBezTo>
                    <a:pt x="1814" y="98"/>
                    <a:pt x="1724" y="0"/>
                    <a:pt x="16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1"/>
            <p:cNvSpPr/>
            <p:nvPr/>
          </p:nvSpPr>
          <p:spPr>
            <a:xfrm>
              <a:off x="5685754" y="4989209"/>
              <a:ext cx="540468" cy="406779"/>
            </a:xfrm>
            <a:custGeom>
              <a:avLst/>
              <a:gdLst/>
              <a:ahLst/>
              <a:cxnLst/>
              <a:rect l="l" t="t" r="r" b="b"/>
              <a:pathLst>
                <a:path w="11546" h="8690" extrusionOk="0">
                  <a:moveTo>
                    <a:pt x="11235" y="1"/>
                  </a:moveTo>
                  <a:cubicBezTo>
                    <a:pt x="11233" y="1"/>
                    <a:pt x="11231" y="1"/>
                    <a:pt x="11229" y="1"/>
                  </a:cubicBezTo>
                  <a:cubicBezTo>
                    <a:pt x="6322" y="459"/>
                    <a:pt x="2468" y="3855"/>
                    <a:pt x="84" y="7999"/>
                  </a:cubicBezTo>
                  <a:cubicBezTo>
                    <a:pt x="1" y="8142"/>
                    <a:pt x="141" y="8689"/>
                    <a:pt x="270" y="8689"/>
                  </a:cubicBezTo>
                  <a:cubicBezTo>
                    <a:pt x="292" y="8689"/>
                    <a:pt x="313" y="8673"/>
                    <a:pt x="333" y="8637"/>
                  </a:cubicBezTo>
                  <a:cubicBezTo>
                    <a:pt x="2690" y="4548"/>
                    <a:pt x="6488" y="1207"/>
                    <a:pt x="11326" y="764"/>
                  </a:cubicBezTo>
                  <a:cubicBezTo>
                    <a:pt x="11546" y="750"/>
                    <a:pt x="11452" y="1"/>
                    <a:pt x="112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1"/>
            <p:cNvSpPr/>
            <p:nvPr/>
          </p:nvSpPr>
          <p:spPr>
            <a:xfrm>
              <a:off x="4348907" y="4556966"/>
              <a:ext cx="1894167" cy="458410"/>
            </a:xfrm>
            <a:custGeom>
              <a:avLst/>
              <a:gdLst/>
              <a:ahLst/>
              <a:cxnLst/>
              <a:rect l="l" t="t" r="r" b="b"/>
              <a:pathLst>
                <a:path w="40465" h="9793" extrusionOk="0">
                  <a:moveTo>
                    <a:pt x="3992" y="0"/>
                  </a:moveTo>
                  <a:cubicBezTo>
                    <a:pt x="2789" y="0"/>
                    <a:pt x="1566" y="209"/>
                    <a:pt x="254" y="710"/>
                  </a:cubicBezTo>
                  <a:cubicBezTo>
                    <a:pt x="0" y="812"/>
                    <a:pt x="118" y="1434"/>
                    <a:pt x="394" y="1434"/>
                  </a:cubicBezTo>
                  <a:cubicBezTo>
                    <a:pt x="420" y="1434"/>
                    <a:pt x="447" y="1429"/>
                    <a:pt x="475" y="1417"/>
                  </a:cubicBezTo>
                  <a:lnTo>
                    <a:pt x="489" y="1431"/>
                  </a:lnTo>
                  <a:cubicBezTo>
                    <a:pt x="1723" y="934"/>
                    <a:pt x="3042" y="681"/>
                    <a:pt x="4365" y="681"/>
                  </a:cubicBezTo>
                  <a:cubicBezTo>
                    <a:pt x="4960" y="681"/>
                    <a:pt x="5556" y="732"/>
                    <a:pt x="6145" y="835"/>
                  </a:cubicBezTo>
                  <a:cubicBezTo>
                    <a:pt x="7739" y="1126"/>
                    <a:pt x="9195" y="1916"/>
                    <a:pt x="10789" y="2235"/>
                  </a:cubicBezTo>
                  <a:cubicBezTo>
                    <a:pt x="11491" y="2383"/>
                    <a:pt x="12202" y="2396"/>
                    <a:pt x="12911" y="2396"/>
                  </a:cubicBezTo>
                  <a:cubicBezTo>
                    <a:pt x="13072" y="2396"/>
                    <a:pt x="13233" y="2396"/>
                    <a:pt x="13394" y="2396"/>
                  </a:cubicBezTo>
                  <a:cubicBezTo>
                    <a:pt x="14118" y="2396"/>
                    <a:pt x="14838" y="2410"/>
                    <a:pt x="15543" y="2568"/>
                  </a:cubicBezTo>
                  <a:cubicBezTo>
                    <a:pt x="17234" y="2928"/>
                    <a:pt x="18260" y="4273"/>
                    <a:pt x="19813" y="4924"/>
                  </a:cubicBezTo>
                  <a:cubicBezTo>
                    <a:pt x="21324" y="5562"/>
                    <a:pt x="22959" y="5728"/>
                    <a:pt x="24484" y="6393"/>
                  </a:cubicBezTo>
                  <a:cubicBezTo>
                    <a:pt x="26051" y="7073"/>
                    <a:pt x="27548" y="7627"/>
                    <a:pt x="29225" y="7960"/>
                  </a:cubicBezTo>
                  <a:cubicBezTo>
                    <a:pt x="32829" y="8653"/>
                    <a:pt x="36489" y="9180"/>
                    <a:pt x="40107" y="9790"/>
                  </a:cubicBezTo>
                  <a:cubicBezTo>
                    <a:pt x="40119" y="9792"/>
                    <a:pt x="40132" y="9793"/>
                    <a:pt x="40144" y="9793"/>
                  </a:cubicBezTo>
                  <a:cubicBezTo>
                    <a:pt x="40465" y="9793"/>
                    <a:pt x="40428" y="9094"/>
                    <a:pt x="40134" y="9027"/>
                  </a:cubicBezTo>
                  <a:cubicBezTo>
                    <a:pt x="36419" y="8417"/>
                    <a:pt x="32649" y="7904"/>
                    <a:pt x="28948" y="7142"/>
                  </a:cubicBezTo>
                  <a:cubicBezTo>
                    <a:pt x="27160" y="6782"/>
                    <a:pt x="25621" y="6089"/>
                    <a:pt x="23957" y="5395"/>
                  </a:cubicBezTo>
                  <a:cubicBezTo>
                    <a:pt x="22072" y="4619"/>
                    <a:pt x="20104" y="4536"/>
                    <a:pt x="18413" y="3302"/>
                  </a:cubicBezTo>
                  <a:cubicBezTo>
                    <a:pt x="17276" y="2471"/>
                    <a:pt x="16361" y="1875"/>
                    <a:pt x="14920" y="1722"/>
                  </a:cubicBezTo>
                  <a:cubicBezTo>
                    <a:pt x="13007" y="1528"/>
                    <a:pt x="11232" y="1694"/>
                    <a:pt x="9347" y="1071"/>
                  </a:cubicBezTo>
                  <a:cubicBezTo>
                    <a:pt x="7463" y="445"/>
                    <a:pt x="5749" y="0"/>
                    <a:pt x="39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" name="Google Shape;304;p31"/>
          <p:cNvGrpSpPr/>
          <p:nvPr/>
        </p:nvGrpSpPr>
        <p:grpSpPr>
          <a:xfrm rot="2700000">
            <a:off x="-162919" y="4273557"/>
            <a:ext cx="1748575" cy="1517807"/>
            <a:chOff x="972034" y="4038077"/>
            <a:chExt cx="1579697" cy="1371393"/>
          </a:xfrm>
        </p:grpSpPr>
        <p:sp>
          <p:nvSpPr>
            <p:cNvPr id="305" name="Google Shape;305;p31"/>
            <p:cNvSpPr/>
            <p:nvPr/>
          </p:nvSpPr>
          <p:spPr>
            <a:xfrm>
              <a:off x="1874296" y="5118358"/>
              <a:ext cx="279690" cy="109723"/>
            </a:xfrm>
            <a:custGeom>
              <a:avLst/>
              <a:gdLst/>
              <a:ahLst/>
              <a:cxnLst/>
              <a:rect l="l" t="t" r="r" b="b"/>
              <a:pathLst>
                <a:path w="5975" h="2344" extrusionOk="0">
                  <a:moveTo>
                    <a:pt x="5614" y="1"/>
                  </a:moveTo>
                  <a:cubicBezTo>
                    <a:pt x="3909" y="999"/>
                    <a:pt x="1982" y="1553"/>
                    <a:pt x="0" y="1623"/>
                  </a:cubicBezTo>
                  <a:lnTo>
                    <a:pt x="28" y="2343"/>
                  </a:lnTo>
                  <a:cubicBezTo>
                    <a:pt x="2121" y="2260"/>
                    <a:pt x="4172" y="1678"/>
                    <a:pt x="5975" y="624"/>
                  </a:cubicBezTo>
                  <a:lnTo>
                    <a:pt x="56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1"/>
            <p:cNvSpPr/>
            <p:nvPr/>
          </p:nvSpPr>
          <p:spPr>
            <a:xfrm>
              <a:off x="1854168" y="4845830"/>
              <a:ext cx="70121" cy="200581"/>
            </a:xfrm>
            <a:custGeom>
              <a:avLst/>
              <a:gdLst/>
              <a:ahLst/>
              <a:cxnLst/>
              <a:rect l="l" t="t" r="r" b="b"/>
              <a:pathLst>
                <a:path w="1498" h="4285" extrusionOk="0">
                  <a:moveTo>
                    <a:pt x="790" y="1"/>
                  </a:moveTo>
                  <a:lnTo>
                    <a:pt x="0" y="4145"/>
                  </a:lnTo>
                  <a:lnTo>
                    <a:pt x="707" y="4284"/>
                  </a:lnTo>
                  <a:lnTo>
                    <a:pt x="1497" y="125"/>
                  </a:lnTo>
                  <a:lnTo>
                    <a:pt x="7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7" name="Google Shape;307;p31"/>
            <p:cNvGrpSpPr/>
            <p:nvPr/>
          </p:nvGrpSpPr>
          <p:grpSpPr>
            <a:xfrm>
              <a:off x="972034" y="4038077"/>
              <a:ext cx="1579697" cy="1371393"/>
              <a:chOff x="972034" y="4038077"/>
              <a:chExt cx="1579697" cy="1371393"/>
            </a:xfrm>
          </p:grpSpPr>
          <p:sp>
            <p:nvSpPr>
              <p:cNvPr id="308" name="Google Shape;308;p31"/>
              <p:cNvSpPr/>
              <p:nvPr/>
            </p:nvSpPr>
            <p:spPr>
              <a:xfrm>
                <a:off x="1241613" y="4544093"/>
                <a:ext cx="1310118" cy="646540"/>
              </a:xfrm>
              <a:custGeom>
                <a:avLst/>
                <a:gdLst/>
                <a:ahLst/>
                <a:cxnLst/>
                <a:rect l="l" t="t" r="r" b="b"/>
                <a:pathLst>
                  <a:path w="27988" h="13812" extrusionOk="0">
                    <a:moveTo>
                      <a:pt x="583" y="1"/>
                    </a:moveTo>
                    <a:lnTo>
                      <a:pt x="1" y="431"/>
                    </a:lnTo>
                    <a:lnTo>
                      <a:pt x="15" y="431"/>
                    </a:lnTo>
                    <a:cubicBezTo>
                      <a:pt x="6389" y="8881"/>
                      <a:pt x="16334" y="13812"/>
                      <a:pt x="26875" y="13812"/>
                    </a:cubicBezTo>
                    <a:cubicBezTo>
                      <a:pt x="27245" y="13812"/>
                      <a:pt x="27616" y="13806"/>
                      <a:pt x="27988" y="13793"/>
                    </a:cubicBezTo>
                    <a:lnTo>
                      <a:pt x="27960" y="13087"/>
                    </a:lnTo>
                    <a:cubicBezTo>
                      <a:pt x="27603" y="13098"/>
                      <a:pt x="27247" y="13104"/>
                      <a:pt x="26891" y="13104"/>
                    </a:cubicBezTo>
                    <a:cubicBezTo>
                      <a:pt x="16568" y="13104"/>
                      <a:pt x="6814" y="8269"/>
                      <a:pt x="58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31"/>
              <p:cNvSpPr/>
              <p:nvPr/>
            </p:nvSpPr>
            <p:spPr>
              <a:xfrm>
                <a:off x="972034" y="4261454"/>
                <a:ext cx="564248" cy="538689"/>
              </a:xfrm>
              <a:custGeom>
                <a:avLst/>
                <a:gdLst/>
                <a:ahLst/>
                <a:cxnLst/>
                <a:rect l="l" t="t" r="r" b="b"/>
                <a:pathLst>
                  <a:path w="12054" h="11508" extrusionOk="0">
                    <a:moveTo>
                      <a:pt x="549" y="0"/>
                    </a:moveTo>
                    <a:cubicBezTo>
                      <a:pt x="211" y="0"/>
                      <a:pt x="1" y="472"/>
                      <a:pt x="173" y="771"/>
                    </a:cubicBezTo>
                    <a:cubicBezTo>
                      <a:pt x="2294" y="4500"/>
                      <a:pt x="4387" y="8687"/>
                      <a:pt x="8283" y="10863"/>
                    </a:cubicBezTo>
                    <a:lnTo>
                      <a:pt x="8338" y="10891"/>
                    </a:lnTo>
                    <a:cubicBezTo>
                      <a:pt x="8722" y="11092"/>
                      <a:pt x="9693" y="11507"/>
                      <a:pt x="10359" y="11507"/>
                    </a:cubicBezTo>
                    <a:cubicBezTo>
                      <a:pt x="10653" y="11507"/>
                      <a:pt x="10888" y="11426"/>
                      <a:pt x="10986" y="11209"/>
                    </a:cubicBezTo>
                    <a:cubicBezTo>
                      <a:pt x="12053" y="8881"/>
                      <a:pt x="11332" y="6330"/>
                      <a:pt x="9516" y="4583"/>
                    </a:cubicBezTo>
                    <a:cubicBezTo>
                      <a:pt x="7090" y="2255"/>
                      <a:pt x="3597" y="1700"/>
                      <a:pt x="769" y="64"/>
                    </a:cubicBezTo>
                    <a:cubicBezTo>
                      <a:pt x="692" y="20"/>
                      <a:pt x="618" y="0"/>
                      <a:pt x="5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31"/>
              <p:cNvSpPr/>
              <p:nvPr/>
            </p:nvSpPr>
            <p:spPr>
              <a:xfrm>
                <a:off x="1741262" y="4038077"/>
                <a:ext cx="382204" cy="890747"/>
              </a:xfrm>
              <a:custGeom>
                <a:avLst/>
                <a:gdLst/>
                <a:ahLst/>
                <a:cxnLst/>
                <a:rect l="l" t="t" r="r" b="b"/>
                <a:pathLst>
                  <a:path w="8165" h="19029" extrusionOk="0">
                    <a:moveTo>
                      <a:pt x="2211" y="0"/>
                    </a:moveTo>
                    <a:cubicBezTo>
                      <a:pt x="1998" y="0"/>
                      <a:pt x="1785" y="133"/>
                      <a:pt x="1733" y="387"/>
                    </a:cubicBezTo>
                    <a:cubicBezTo>
                      <a:pt x="818" y="3589"/>
                      <a:pt x="0" y="6833"/>
                      <a:pt x="291" y="10187"/>
                    </a:cubicBezTo>
                    <a:cubicBezTo>
                      <a:pt x="569" y="13140"/>
                      <a:pt x="1442" y="16023"/>
                      <a:pt x="2842" y="18629"/>
                    </a:cubicBezTo>
                    <a:cubicBezTo>
                      <a:pt x="2919" y="18770"/>
                      <a:pt x="3056" y="18852"/>
                      <a:pt x="3208" y="18852"/>
                    </a:cubicBezTo>
                    <a:cubicBezTo>
                      <a:pt x="3220" y="18852"/>
                      <a:pt x="3232" y="18852"/>
                      <a:pt x="3244" y="18851"/>
                    </a:cubicBezTo>
                    <a:cubicBezTo>
                      <a:pt x="3311" y="18969"/>
                      <a:pt x="3432" y="19028"/>
                      <a:pt x="3552" y="19028"/>
                    </a:cubicBezTo>
                    <a:cubicBezTo>
                      <a:pt x="3658" y="19028"/>
                      <a:pt x="3762" y="18983"/>
                      <a:pt x="3826" y="18892"/>
                    </a:cubicBezTo>
                    <a:cubicBezTo>
                      <a:pt x="8165" y="13140"/>
                      <a:pt x="5601" y="6001"/>
                      <a:pt x="2662" y="304"/>
                    </a:cubicBezTo>
                    <a:cubicBezTo>
                      <a:pt x="2579" y="99"/>
                      <a:pt x="2395" y="0"/>
                      <a:pt x="22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31"/>
              <p:cNvSpPr/>
              <p:nvPr/>
            </p:nvSpPr>
            <p:spPr>
              <a:xfrm>
                <a:off x="1106659" y="5137878"/>
                <a:ext cx="920144" cy="271592"/>
              </a:xfrm>
              <a:custGeom>
                <a:avLst/>
                <a:gdLst/>
                <a:ahLst/>
                <a:cxnLst/>
                <a:rect l="l" t="t" r="r" b="b"/>
                <a:pathLst>
                  <a:path w="19657" h="5802" extrusionOk="0">
                    <a:moveTo>
                      <a:pt x="15184" y="1"/>
                    </a:moveTo>
                    <a:cubicBezTo>
                      <a:pt x="13482" y="1"/>
                      <a:pt x="11759" y="296"/>
                      <a:pt x="10161" y="651"/>
                    </a:cubicBezTo>
                    <a:cubicBezTo>
                      <a:pt x="8567" y="1011"/>
                      <a:pt x="7001" y="1483"/>
                      <a:pt x="5462" y="2037"/>
                    </a:cubicBezTo>
                    <a:cubicBezTo>
                      <a:pt x="4506" y="2384"/>
                      <a:pt x="3577" y="2841"/>
                      <a:pt x="2606" y="3215"/>
                    </a:cubicBezTo>
                    <a:cubicBezTo>
                      <a:pt x="1789" y="3520"/>
                      <a:pt x="749" y="3645"/>
                      <a:pt x="222" y="4435"/>
                    </a:cubicBezTo>
                    <a:cubicBezTo>
                      <a:pt x="0" y="4782"/>
                      <a:pt x="181" y="4990"/>
                      <a:pt x="499" y="5115"/>
                    </a:cubicBezTo>
                    <a:cubicBezTo>
                      <a:pt x="901" y="5267"/>
                      <a:pt x="1553" y="5281"/>
                      <a:pt x="1789" y="5323"/>
                    </a:cubicBezTo>
                    <a:cubicBezTo>
                      <a:pt x="2690" y="5461"/>
                      <a:pt x="3591" y="5572"/>
                      <a:pt x="4492" y="5655"/>
                    </a:cubicBezTo>
                    <a:cubicBezTo>
                      <a:pt x="5475" y="5753"/>
                      <a:pt x="6459" y="5802"/>
                      <a:pt x="7443" y="5802"/>
                    </a:cubicBezTo>
                    <a:cubicBezTo>
                      <a:pt x="8275" y="5802"/>
                      <a:pt x="9107" y="5767"/>
                      <a:pt x="9939" y="5697"/>
                    </a:cubicBezTo>
                    <a:cubicBezTo>
                      <a:pt x="13502" y="5364"/>
                      <a:pt x="17009" y="4117"/>
                      <a:pt x="19449" y="1400"/>
                    </a:cubicBezTo>
                    <a:cubicBezTo>
                      <a:pt x="19657" y="1178"/>
                      <a:pt x="19490" y="845"/>
                      <a:pt x="19255" y="748"/>
                    </a:cubicBezTo>
                    <a:cubicBezTo>
                      <a:pt x="19213" y="720"/>
                      <a:pt x="19171" y="693"/>
                      <a:pt x="19130" y="679"/>
                    </a:cubicBezTo>
                    <a:cubicBezTo>
                      <a:pt x="17877" y="188"/>
                      <a:pt x="16537" y="1"/>
                      <a:pt x="151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12" name="Google Shape;312;p31"/>
          <p:cNvGrpSpPr/>
          <p:nvPr/>
        </p:nvGrpSpPr>
        <p:grpSpPr>
          <a:xfrm rot="4785860">
            <a:off x="7235207" y="806311"/>
            <a:ext cx="3774581" cy="1979859"/>
            <a:chOff x="6797960" y="203729"/>
            <a:chExt cx="3774524" cy="1979829"/>
          </a:xfrm>
        </p:grpSpPr>
        <p:sp>
          <p:nvSpPr>
            <p:cNvPr id="313" name="Google Shape;313;p31"/>
            <p:cNvSpPr/>
            <p:nvPr/>
          </p:nvSpPr>
          <p:spPr>
            <a:xfrm>
              <a:off x="7296299" y="282183"/>
              <a:ext cx="3276185" cy="1482192"/>
            </a:xfrm>
            <a:custGeom>
              <a:avLst/>
              <a:gdLst/>
              <a:ahLst/>
              <a:cxnLst/>
              <a:rect l="l" t="t" r="r" b="b"/>
              <a:pathLst>
                <a:path w="69989" h="31664" extrusionOk="0">
                  <a:moveTo>
                    <a:pt x="63720" y="0"/>
                  </a:moveTo>
                  <a:cubicBezTo>
                    <a:pt x="56473" y="0"/>
                    <a:pt x="49100" y="1157"/>
                    <a:pt x="42085" y="3413"/>
                  </a:cubicBezTo>
                  <a:cubicBezTo>
                    <a:pt x="33047" y="6338"/>
                    <a:pt x="24591" y="11093"/>
                    <a:pt x="17605" y="17178"/>
                  </a:cubicBezTo>
                  <a:cubicBezTo>
                    <a:pt x="16108" y="18481"/>
                    <a:pt x="14638" y="19881"/>
                    <a:pt x="13211" y="21240"/>
                  </a:cubicBezTo>
                  <a:cubicBezTo>
                    <a:pt x="9205" y="25052"/>
                    <a:pt x="5060" y="28974"/>
                    <a:pt x="0" y="31248"/>
                  </a:cubicBezTo>
                  <a:lnTo>
                    <a:pt x="180" y="31664"/>
                  </a:lnTo>
                  <a:cubicBezTo>
                    <a:pt x="5323" y="29363"/>
                    <a:pt x="9496" y="25398"/>
                    <a:pt x="13529" y="21572"/>
                  </a:cubicBezTo>
                  <a:cubicBezTo>
                    <a:pt x="14943" y="20228"/>
                    <a:pt x="16427" y="18828"/>
                    <a:pt x="17910" y="17525"/>
                  </a:cubicBezTo>
                  <a:cubicBezTo>
                    <a:pt x="30400" y="6625"/>
                    <a:pt x="47167" y="463"/>
                    <a:pt x="63772" y="463"/>
                  </a:cubicBezTo>
                  <a:cubicBezTo>
                    <a:pt x="65836" y="463"/>
                    <a:pt x="67897" y="559"/>
                    <a:pt x="69947" y="752"/>
                  </a:cubicBezTo>
                  <a:lnTo>
                    <a:pt x="69989" y="294"/>
                  </a:lnTo>
                  <a:cubicBezTo>
                    <a:pt x="67918" y="98"/>
                    <a:pt x="65824" y="0"/>
                    <a:pt x="6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1"/>
            <p:cNvSpPr/>
            <p:nvPr/>
          </p:nvSpPr>
          <p:spPr>
            <a:xfrm>
              <a:off x="6797960" y="1254052"/>
              <a:ext cx="1174557" cy="929506"/>
            </a:xfrm>
            <a:custGeom>
              <a:avLst/>
              <a:gdLst/>
              <a:ahLst/>
              <a:cxnLst/>
              <a:rect l="l" t="t" r="r" b="b"/>
              <a:pathLst>
                <a:path w="25092" h="19857" extrusionOk="0">
                  <a:moveTo>
                    <a:pt x="24242" y="0"/>
                  </a:moveTo>
                  <a:cubicBezTo>
                    <a:pt x="23656" y="0"/>
                    <a:pt x="22776" y="419"/>
                    <a:pt x="21888" y="824"/>
                  </a:cubicBezTo>
                  <a:cubicBezTo>
                    <a:pt x="17744" y="2695"/>
                    <a:pt x="13848" y="5274"/>
                    <a:pt x="10369" y="8185"/>
                  </a:cubicBezTo>
                  <a:cubicBezTo>
                    <a:pt x="6363" y="11539"/>
                    <a:pt x="2870" y="15476"/>
                    <a:pt x="0" y="19856"/>
                  </a:cubicBezTo>
                  <a:cubicBezTo>
                    <a:pt x="416" y="19219"/>
                    <a:pt x="5088" y="18595"/>
                    <a:pt x="6030" y="18235"/>
                  </a:cubicBezTo>
                  <a:cubicBezTo>
                    <a:pt x="7985" y="17500"/>
                    <a:pt x="9870" y="16599"/>
                    <a:pt x="11658" y="15532"/>
                  </a:cubicBezTo>
                  <a:cubicBezTo>
                    <a:pt x="15359" y="13314"/>
                    <a:pt x="18617" y="10444"/>
                    <a:pt x="21292" y="7076"/>
                  </a:cubicBezTo>
                  <a:cubicBezTo>
                    <a:pt x="22429" y="5634"/>
                    <a:pt x="24508" y="3347"/>
                    <a:pt x="24869" y="1517"/>
                  </a:cubicBezTo>
                  <a:cubicBezTo>
                    <a:pt x="25092" y="381"/>
                    <a:pt x="24800" y="0"/>
                    <a:pt x="242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1"/>
            <p:cNvSpPr/>
            <p:nvPr/>
          </p:nvSpPr>
          <p:spPr>
            <a:xfrm>
              <a:off x="7140562" y="781271"/>
              <a:ext cx="1312084" cy="320134"/>
            </a:xfrm>
            <a:custGeom>
              <a:avLst/>
              <a:gdLst/>
              <a:ahLst/>
              <a:cxnLst/>
              <a:rect l="l" t="t" r="r" b="b"/>
              <a:pathLst>
                <a:path w="28030" h="6839" extrusionOk="0">
                  <a:moveTo>
                    <a:pt x="24086" y="0"/>
                  </a:moveTo>
                  <a:cubicBezTo>
                    <a:pt x="20429" y="0"/>
                    <a:pt x="15390" y="1182"/>
                    <a:pt x="13945" y="1567"/>
                  </a:cubicBezTo>
                  <a:cubicBezTo>
                    <a:pt x="9135" y="2815"/>
                    <a:pt x="4547" y="4825"/>
                    <a:pt x="0" y="6835"/>
                  </a:cubicBezTo>
                  <a:cubicBezTo>
                    <a:pt x="665" y="6837"/>
                    <a:pt x="1330" y="6838"/>
                    <a:pt x="1995" y="6838"/>
                  </a:cubicBezTo>
                  <a:cubicBezTo>
                    <a:pt x="6395" y="6838"/>
                    <a:pt x="10804" y="6759"/>
                    <a:pt x="15151" y="6072"/>
                  </a:cubicBezTo>
                  <a:cubicBezTo>
                    <a:pt x="19421" y="5407"/>
                    <a:pt x="24633" y="4201"/>
                    <a:pt x="28029" y="1373"/>
                  </a:cubicBezTo>
                  <a:cubicBezTo>
                    <a:pt x="27662" y="351"/>
                    <a:pt x="26079" y="0"/>
                    <a:pt x="240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1"/>
            <p:cNvSpPr/>
            <p:nvPr/>
          </p:nvSpPr>
          <p:spPr>
            <a:xfrm>
              <a:off x="7614888" y="203729"/>
              <a:ext cx="1593693" cy="341245"/>
            </a:xfrm>
            <a:custGeom>
              <a:avLst/>
              <a:gdLst/>
              <a:ahLst/>
              <a:cxnLst/>
              <a:rect l="l" t="t" r="r" b="b"/>
              <a:pathLst>
                <a:path w="34046" h="7290" extrusionOk="0">
                  <a:moveTo>
                    <a:pt x="7742" y="1"/>
                  </a:moveTo>
                  <a:cubicBezTo>
                    <a:pt x="5160" y="1"/>
                    <a:pt x="2576" y="131"/>
                    <a:pt x="0" y="390"/>
                  </a:cubicBezTo>
                  <a:cubicBezTo>
                    <a:pt x="5268" y="2455"/>
                    <a:pt x="10549" y="4521"/>
                    <a:pt x="16039" y="5810"/>
                  </a:cubicBezTo>
                  <a:cubicBezTo>
                    <a:pt x="18451" y="6378"/>
                    <a:pt x="20890" y="6753"/>
                    <a:pt x="23358" y="6947"/>
                  </a:cubicBezTo>
                  <a:cubicBezTo>
                    <a:pt x="24374" y="7019"/>
                    <a:pt x="26411" y="7289"/>
                    <a:pt x="28231" y="7289"/>
                  </a:cubicBezTo>
                  <a:cubicBezTo>
                    <a:pt x="29565" y="7289"/>
                    <a:pt x="30782" y="7144"/>
                    <a:pt x="31398" y="6669"/>
                  </a:cubicBezTo>
                  <a:cubicBezTo>
                    <a:pt x="34045" y="4618"/>
                    <a:pt x="23122" y="1540"/>
                    <a:pt x="21486" y="1249"/>
                  </a:cubicBezTo>
                  <a:cubicBezTo>
                    <a:pt x="16948" y="415"/>
                    <a:pt x="12347" y="1"/>
                    <a:pt x="77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1"/>
            <p:cNvSpPr/>
            <p:nvPr/>
          </p:nvSpPr>
          <p:spPr>
            <a:xfrm>
              <a:off x="8758830" y="342006"/>
              <a:ext cx="944813" cy="1318544"/>
            </a:xfrm>
            <a:custGeom>
              <a:avLst/>
              <a:gdLst/>
              <a:ahLst/>
              <a:cxnLst/>
              <a:rect l="l" t="t" r="r" b="b"/>
              <a:pathLst>
                <a:path w="20184" h="28168" extrusionOk="0">
                  <a:moveTo>
                    <a:pt x="19477" y="0"/>
                  </a:moveTo>
                  <a:lnTo>
                    <a:pt x="19477" y="0"/>
                  </a:lnTo>
                  <a:cubicBezTo>
                    <a:pt x="14611" y="2149"/>
                    <a:pt x="10522" y="8110"/>
                    <a:pt x="7791" y="12490"/>
                  </a:cubicBezTo>
                  <a:cubicBezTo>
                    <a:pt x="4701" y="17437"/>
                    <a:pt x="2345" y="22813"/>
                    <a:pt x="3" y="28162"/>
                  </a:cubicBezTo>
                  <a:lnTo>
                    <a:pt x="3" y="28162"/>
                  </a:lnTo>
                  <a:cubicBezTo>
                    <a:pt x="307" y="27483"/>
                    <a:pt x="2983" y="26461"/>
                    <a:pt x="3674" y="25978"/>
                  </a:cubicBezTo>
                  <a:cubicBezTo>
                    <a:pt x="4908" y="25146"/>
                    <a:pt x="6086" y="24231"/>
                    <a:pt x="7209" y="23247"/>
                  </a:cubicBezTo>
                  <a:cubicBezTo>
                    <a:pt x="9496" y="21251"/>
                    <a:pt x="11534" y="18977"/>
                    <a:pt x="13267" y="16482"/>
                  </a:cubicBezTo>
                  <a:cubicBezTo>
                    <a:pt x="14986" y="14042"/>
                    <a:pt x="16399" y="11395"/>
                    <a:pt x="17508" y="8622"/>
                  </a:cubicBezTo>
                  <a:cubicBezTo>
                    <a:pt x="18382" y="6391"/>
                    <a:pt x="20184" y="2288"/>
                    <a:pt x="19477" y="0"/>
                  </a:cubicBezTo>
                  <a:close/>
                  <a:moveTo>
                    <a:pt x="3" y="28162"/>
                  </a:moveTo>
                  <a:cubicBezTo>
                    <a:pt x="3" y="28164"/>
                    <a:pt x="2" y="28166"/>
                    <a:pt x="1" y="28168"/>
                  </a:cubicBezTo>
                  <a:cubicBezTo>
                    <a:pt x="2" y="28166"/>
                    <a:pt x="3" y="28164"/>
                    <a:pt x="3" y="281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1"/>
            <p:cNvSpPr/>
            <p:nvPr/>
          </p:nvSpPr>
          <p:spPr>
            <a:xfrm>
              <a:off x="8145666" y="688915"/>
              <a:ext cx="601696" cy="1218886"/>
            </a:xfrm>
            <a:custGeom>
              <a:avLst/>
              <a:gdLst/>
              <a:ahLst/>
              <a:cxnLst/>
              <a:rect l="l" t="t" r="r" b="b"/>
              <a:pathLst>
                <a:path w="12854" h="26039" extrusionOk="0">
                  <a:moveTo>
                    <a:pt x="12263" y="0"/>
                  </a:moveTo>
                  <a:cubicBezTo>
                    <a:pt x="11009" y="0"/>
                    <a:pt x="8007" y="3504"/>
                    <a:pt x="7472" y="4178"/>
                  </a:cubicBezTo>
                  <a:cubicBezTo>
                    <a:pt x="5712" y="6451"/>
                    <a:pt x="4270" y="8946"/>
                    <a:pt x="3216" y="11622"/>
                  </a:cubicBezTo>
                  <a:cubicBezTo>
                    <a:pt x="1373" y="16210"/>
                    <a:pt x="499" y="21131"/>
                    <a:pt x="0" y="26038"/>
                  </a:cubicBezTo>
                  <a:cubicBezTo>
                    <a:pt x="6626" y="19163"/>
                    <a:pt x="12268" y="10638"/>
                    <a:pt x="12809" y="1087"/>
                  </a:cubicBezTo>
                  <a:cubicBezTo>
                    <a:pt x="12853" y="308"/>
                    <a:pt x="12635" y="0"/>
                    <a:pt x="122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093" r="4839"/>
          <a:stretch/>
        </p:blipFill>
        <p:spPr>
          <a:xfrm>
            <a:off x="770612" y="0"/>
            <a:ext cx="8236914" cy="49227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2"/>
          <p:cNvSpPr txBox="1">
            <a:spLocks noGrp="1"/>
          </p:cNvSpPr>
          <p:nvPr>
            <p:ph type="title"/>
          </p:nvPr>
        </p:nvSpPr>
        <p:spPr>
          <a:xfrm>
            <a:off x="713225" y="569300"/>
            <a:ext cx="7708200" cy="4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Month at a Glance</a:t>
            </a:r>
            <a:endParaRPr/>
          </a:p>
        </p:txBody>
      </p:sp>
      <p:sp>
        <p:nvSpPr>
          <p:cNvPr id="324" name="Google Shape;324;p32"/>
          <p:cNvSpPr txBox="1">
            <a:spLocks noGrp="1"/>
          </p:cNvSpPr>
          <p:nvPr>
            <p:ph type="subTitle" idx="4294967295"/>
          </p:nvPr>
        </p:nvSpPr>
        <p:spPr>
          <a:xfrm>
            <a:off x="713225" y="1194100"/>
            <a:ext cx="611700" cy="404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rPr>
              <a:t>Jan</a:t>
            </a:r>
            <a:endParaRPr sz="1600" b="1">
              <a:solidFill>
                <a:schemeClr val="l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25" name="Google Shape;325;p32"/>
          <p:cNvSpPr txBox="1">
            <a:spLocks noGrp="1"/>
          </p:cNvSpPr>
          <p:nvPr>
            <p:ph type="subTitle" idx="4294967295"/>
          </p:nvPr>
        </p:nvSpPr>
        <p:spPr>
          <a:xfrm>
            <a:off x="1324924" y="1194100"/>
            <a:ext cx="649800" cy="404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rPr>
              <a:t>Feb</a:t>
            </a:r>
            <a:endParaRPr sz="1600" b="1">
              <a:solidFill>
                <a:schemeClr val="l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26" name="Google Shape;326;p32"/>
          <p:cNvSpPr txBox="1">
            <a:spLocks noGrp="1"/>
          </p:cNvSpPr>
          <p:nvPr>
            <p:ph type="subTitle" idx="4294967295"/>
          </p:nvPr>
        </p:nvSpPr>
        <p:spPr>
          <a:xfrm>
            <a:off x="1974724" y="1194100"/>
            <a:ext cx="649800" cy="404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rPr>
              <a:t>Mar</a:t>
            </a:r>
            <a:endParaRPr sz="1600" b="1">
              <a:solidFill>
                <a:schemeClr val="l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27" name="Google Shape;327;p32"/>
          <p:cNvSpPr txBox="1">
            <a:spLocks noGrp="1"/>
          </p:cNvSpPr>
          <p:nvPr>
            <p:ph type="subTitle" idx="4294967295"/>
          </p:nvPr>
        </p:nvSpPr>
        <p:spPr>
          <a:xfrm>
            <a:off x="2624524" y="1194100"/>
            <a:ext cx="649800" cy="404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rPr>
              <a:t>Apr</a:t>
            </a:r>
            <a:endParaRPr sz="1600" b="1">
              <a:solidFill>
                <a:schemeClr val="l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28" name="Google Shape;328;p32"/>
          <p:cNvSpPr txBox="1">
            <a:spLocks noGrp="1"/>
          </p:cNvSpPr>
          <p:nvPr>
            <p:ph type="subTitle" idx="4294967295"/>
          </p:nvPr>
        </p:nvSpPr>
        <p:spPr>
          <a:xfrm>
            <a:off x="3274324" y="1194100"/>
            <a:ext cx="649800" cy="404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rPr>
              <a:t>May</a:t>
            </a:r>
            <a:endParaRPr sz="1600" b="1">
              <a:solidFill>
                <a:schemeClr val="l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29" name="Google Shape;329;p32"/>
          <p:cNvSpPr txBox="1">
            <a:spLocks noGrp="1"/>
          </p:cNvSpPr>
          <p:nvPr>
            <p:ph type="subTitle" idx="4294967295"/>
          </p:nvPr>
        </p:nvSpPr>
        <p:spPr>
          <a:xfrm>
            <a:off x="3924124" y="1194100"/>
            <a:ext cx="649800" cy="404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rPr>
              <a:t>Jun</a:t>
            </a:r>
            <a:endParaRPr sz="1600" b="1">
              <a:solidFill>
                <a:schemeClr val="l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30" name="Google Shape;330;p32"/>
          <p:cNvSpPr txBox="1">
            <a:spLocks noGrp="1"/>
          </p:cNvSpPr>
          <p:nvPr>
            <p:ph type="subTitle" idx="4294967295"/>
          </p:nvPr>
        </p:nvSpPr>
        <p:spPr>
          <a:xfrm>
            <a:off x="4573924" y="1194100"/>
            <a:ext cx="649800" cy="404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rPr>
              <a:t>Jul</a:t>
            </a:r>
            <a:endParaRPr sz="1600" b="1">
              <a:solidFill>
                <a:schemeClr val="l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31" name="Google Shape;331;p32"/>
          <p:cNvSpPr txBox="1">
            <a:spLocks noGrp="1"/>
          </p:cNvSpPr>
          <p:nvPr>
            <p:ph type="subTitle" idx="4294967295"/>
          </p:nvPr>
        </p:nvSpPr>
        <p:spPr>
          <a:xfrm>
            <a:off x="5223724" y="1194100"/>
            <a:ext cx="649800" cy="404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rPr>
              <a:t>Aug</a:t>
            </a:r>
            <a:endParaRPr sz="1600" b="1">
              <a:solidFill>
                <a:schemeClr val="l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32" name="Google Shape;332;p32"/>
          <p:cNvSpPr txBox="1">
            <a:spLocks noGrp="1"/>
          </p:cNvSpPr>
          <p:nvPr>
            <p:ph type="subTitle" idx="4294967295"/>
          </p:nvPr>
        </p:nvSpPr>
        <p:spPr>
          <a:xfrm>
            <a:off x="5873524" y="1194100"/>
            <a:ext cx="649800" cy="404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rPr>
              <a:t>Sep</a:t>
            </a:r>
            <a:endParaRPr sz="1600" b="1">
              <a:solidFill>
                <a:schemeClr val="l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33" name="Google Shape;333;p32"/>
          <p:cNvSpPr txBox="1">
            <a:spLocks noGrp="1"/>
          </p:cNvSpPr>
          <p:nvPr>
            <p:ph type="subTitle" idx="4294967295"/>
          </p:nvPr>
        </p:nvSpPr>
        <p:spPr>
          <a:xfrm>
            <a:off x="6523324" y="1194100"/>
            <a:ext cx="649800" cy="404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rPr>
              <a:t>Oct</a:t>
            </a:r>
            <a:endParaRPr sz="1600" b="1">
              <a:solidFill>
                <a:schemeClr val="l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34" name="Google Shape;334;p32"/>
          <p:cNvSpPr txBox="1">
            <a:spLocks noGrp="1"/>
          </p:cNvSpPr>
          <p:nvPr>
            <p:ph type="subTitle" idx="4294967295"/>
          </p:nvPr>
        </p:nvSpPr>
        <p:spPr>
          <a:xfrm>
            <a:off x="7173124" y="1194100"/>
            <a:ext cx="649800" cy="404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rPr>
              <a:t>Nov</a:t>
            </a:r>
            <a:endParaRPr sz="1600" b="1">
              <a:solidFill>
                <a:schemeClr val="l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35" name="Google Shape;335;p32"/>
          <p:cNvSpPr txBox="1">
            <a:spLocks noGrp="1"/>
          </p:cNvSpPr>
          <p:nvPr>
            <p:ph type="subTitle" idx="4294967295"/>
          </p:nvPr>
        </p:nvSpPr>
        <p:spPr>
          <a:xfrm>
            <a:off x="7822925" y="1194100"/>
            <a:ext cx="611700" cy="404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rPr>
              <a:t>Dic</a:t>
            </a:r>
            <a:endParaRPr sz="1600" b="1">
              <a:solidFill>
                <a:schemeClr val="l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graphicFrame>
        <p:nvGraphicFramePr>
          <p:cNvPr id="336" name="Google Shape;336;p32"/>
          <p:cNvGraphicFramePr/>
          <p:nvPr/>
        </p:nvGraphicFramePr>
        <p:xfrm>
          <a:off x="751800" y="1820812"/>
          <a:ext cx="3160900" cy="2700325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630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2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Mon</a:t>
                      </a:r>
                      <a:endParaRPr sz="1600" b="1">
                        <a:solidFill>
                          <a:schemeClr val="dk2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2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Tue</a:t>
                      </a:r>
                      <a:endParaRPr sz="1600" b="1">
                        <a:solidFill>
                          <a:schemeClr val="dk2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2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Wed</a:t>
                      </a:r>
                      <a:endParaRPr sz="1600" b="1">
                        <a:solidFill>
                          <a:schemeClr val="dk2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2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Thu</a:t>
                      </a:r>
                      <a:endParaRPr sz="1600" b="1">
                        <a:solidFill>
                          <a:schemeClr val="dk2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2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Fri</a:t>
                      </a:r>
                      <a:endParaRPr sz="1600" b="1">
                        <a:solidFill>
                          <a:schemeClr val="dk2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37" name="Google Shape;337;p32"/>
          <p:cNvGraphicFramePr/>
          <p:nvPr/>
        </p:nvGraphicFramePr>
        <p:xfrm>
          <a:off x="4283850" y="1820802"/>
          <a:ext cx="1922925" cy="1608350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92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1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2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Appointments</a:t>
                      </a:r>
                      <a:endParaRPr sz="1600" b="1">
                        <a:solidFill>
                          <a:schemeClr val="dk2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10:00 Meeting</a:t>
                      </a: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13:00 Lunch</a:t>
                      </a:r>
                      <a:endParaRPr sz="1200">
                        <a:solidFill>
                          <a:schemeClr val="dk2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38" name="Google Shape;338;p32"/>
          <p:cNvGraphicFramePr/>
          <p:nvPr/>
        </p:nvGraphicFramePr>
        <p:xfrm>
          <a:off x="6401250" y="1820802"/>
          <a:ext cx="1922925" cy="1611835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92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1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2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This month’s goals</a:t>
                      </a:r>
                      <a:endParaRPr sz="1600" b="1">
                        <a:solidFill>
                          <a:schemeClr val="dk2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Teach about biology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More time for lesson 2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1D262D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39" name="Google Shape;339;p32"/>
          <p:cNvGrpSpPr/>
          <p:nvPr/>
        </p:nvGrpSpPr>
        <p:grpSpPr>
          <a:xfrm>
            <a:off x="4496216" y="4035941"/>
            <a:ext cx="3510662" cy="254275"/>
            <a:chOff x="5049114" y="4256295"/>
            <a:chExt cx="3270600" cy="254275"/>
          </a:xfrm>
        </p:grpSpPr>
        <p:cxnSp>
          <p:nvCxnSpPr>
            <p:cNvPr id="340" name="Google Shape;340;p32"/>
            <p:cNvCxnSpPr/>
            <p:nvPr/>
          </p:nvCxnSpPr>
          <p:spPr>
            <a:xfrm>
              <a:off x="5049114" y="4256295"/>
              <a:ext cx="32706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1" name="Google Shape;341;p32"/>
            <p:cNvCxnSpPr/>
            <p:nvPr/>
          </p:nvCxnSpPr>
          <p:spPr>
            <a:xfrm>
              <a:off x="5049114" y="4510570"/>
              <a:ext cx="32706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42" name="Google Shape;342;p32"/>
          <p:cNvSpPr txBox="1"/>
          <p:nvPr/>
        </p:nvSpPr>
        <p:spPr>
          <a:xfrm>
            <a:off x="4741051" y="3556553"/>
            <a:ext cx="821400" cy="4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rPr>
              <a:t>To Do:</a:t>
            </a:r>
            <a:endParaRPr sz="1600" b="1">
              <a:solidFill>
                <a:schemeClr val="accen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43" name="Google Shape;343;p32"/>
          <p:cNvSpPr txBox="1"/>
          <p:nvPr/>
        </p:nvSpPr>
        <p:spPr>
          <a:xfrm>
            <a:off x="4428046" y="4057403"/>
            <a:ext cx="3956400" cy="2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Review lesson 2 for tomorrow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344" name="Google Shape;344;p32"/>
          <p:cNvSpPr/>
          <p:nvPr/>
        </p:nvSpPr>
        <p:spPr>
          <a:xfrm>
            <a:off x="6045200" y="1270181"/>
            <a:ext cx="306455" cy="312934"/>
          </a:xfrm>
          <a:custGeom>
            <a:avLst/>
            <a:gdLst/>
            <a:ahLst/>
            <a:cxnLst/>
            <a:rect l="l" t="t" r="r" b="b"/>
            <a:pathLst>
              <a:path w="4319" h="4410" extrusionOk="0">
                <a:moveTo>
                  <a:pt x="3807" y="1"/>
                </a:moveTo>
                <a:cubicBezTo>
                  <a:pt x="3752" y="1"/>
                  <a:pt x="3694" y="25"/>
                  <a:pt x="3644" y="84"/>
                </a:cubicBezTo>
                <a:cubicBezTo>
                  <a:pt x="3192" y="584"/>
                  <a:pt x="2724" y="1068"/>
                  <a:pt x="2224" y="1552"/>
                </a:cubicBezTo>
                <a:cubicBezTo>
                  <a:pt x="1950" y="1116"/>
                  <a:pt x="1692" y="681"/>
                  <a:pt x="1450" y="229"/>
                </a:cubicBezTo>
                <a:cubicBezTo>
                  <a:pt x="1405" y="144"/>
                  <a:pt x="1333" y="108"/>
                  <a:pt x="1260" y="108"/>
                </a:cubicBezTo>
                <a:cubicBezTo>
                  <a:pt x="1098" y="108"/>
                  <a:pt x="930" y="282"/>
                  <a:pt x="1030" y="471"/>
                </a:cubicBezTo>
                <a:cubicBezTo>
                  <a:pt x="1288" y="955"/>
                  <a:pt x="1563" y="1439"/>
                  <a:pt x="1869" y="1891"/>
                </a:cubicBezTo>
                <a:cubicBezTo>
                  <a:pt x="1337" y="2391"/>
                  <a:pt x="772" y="2891"/>
                  <a:pt x="192" y="3358"/>
                </a:cubicBezTo>
                <a:cubicBezTo>
                  <a:pt x="0" y="3511"/>
                  <a:pt x="172" y="3755"/>
                  <a:pt x="372" y="3755"/>
                </a:cubicBezTo>
                <a:cubicBezTo>
                  <a:pt x="425" y="3755"/>
                  <a:pt x="480" y="3738"/>
                  <a:pt x="530" y="3697"/>
                </a:cubicBezTo>
                <a:cubicBezTo>
                  <a:pt x="1095" y="3245"/>
                  <a:pt x="1627" y="2778"/>
                  <a:pt x="2143" y="2278"/>
                </a:cubicBezTo>
                <a:cubicBezTo>
                  <a:pt x="2643" y="3004"/>
                  <a:pt x="3208" y="3697"/>
                  <a:pt x="3805" y="4326"/>
                </a:cubicBezTo>
                <a:cubicBezTo>
                  <a:pt x="3860" y="4385"/>
                  <a:pt x="3922" y="4410"/>
                  <a:pt x="3981" y="4410"/>
                </a:cubicBezTo>
                <a:cubicBezTo>
                  <a:pt x="4163" y="4410"/>
                  <a:pt x="4318" y="4174"/>
                  <a:pt x="4160" y="4004"/>
                </a:cubicBezTo>
                <a:cubicBezTo>
                  <a:pt x="3563" y="3358"/>
                  <a:pt x="2998" y="2681"/>
                  <a:pt x="2514" y="1955"/>
                </a:cubicBezTo>
                <a:cubicBezTo>
                  <a:pt x="3014" y="1471"/>
                  <a:pt x="3514" y="955"/>
                  <a:pt x="3982" y="423"/>
                </a:cubicBezTo>
                <a:cubicBezTo>
                  <a:pt x="4129" y="239"/>
                  <a:pt x="3979" y="1"/>
                  <a:pt x="380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32"/>
          <p:cNvSpPr/>
          <p:nvPr/>
        </p:nvSpPr>
        <p:spPr>
          <a:xfrm>
            <a:off x="2232278" y="2888873"/>
            <a:ext cx="172803" cy="176444"/>
          </a:xfrm>
          <a:custGeom>
            <a:avLst/>
            <a:gdLst/>
            <a:ahLst/>
            <a:cxnLst/>
            <a:rect l="l" t="t" r="r" b="b"/>
            <a:pathLst>
              <a:path w="4319" h="4410" extrusionOk="0">
                <a:moveTo>
                  <a:pt x="3807" y="1"/>
                </a:moveTo>
                <a:cubicBezTo>
                  <a:pt x="3752" y="1"/>
                  <a:pt x="3694" y="25"/>
                  <a:pt x="3644" y="84"/>
                </a:cubicBezTo>
                <a:cubicBezTo>
                  <a:pt x="3192" y="584"/>
                  <a:pt x="2724" y="1068"/>
                  <a:pt x="2224" y="1552"/>
                </a:cubicBezTo>
                <a:cubicBezTo>
                  <a:pt x="1950" y="1116"/>
                  <a:pt x="1692" y="681"/>
                  <a:pt x="1450" y="229"/>
                </a:cubicBezTo>
                <a:cubicBezTo>
                  <a:pt x="1405" y="144"/>
                  <a:pt x="1333" y="108"/>
                  <a:pt x="1260" y="108"/>
                </a:cubicBezTo>
                <a:cubicBezTo>
                  <a:pt x="1098" y="108"/>
                  <a:pt x="930" y="282"/>
                  <a:pt x="1030" y="471"/>
                </a:cubicBezTo>
                <a:cubicBezTo>
                  <a:pt x="1288" y="955"/>
                  <a:pt x="1563" y="1439"/>
                  <a:pt x="1869" y="1891"/>
                </a:cubicBezTo>
                <a:cubicBezTo>
                  <a:pt x="1337" y="2391"/>
                  <a:pt x="772" y="2891"/>
                  <a:pt x="192" y="3358"/>
                </a:cubicBezTo>
                <a:cubicBezTo>
                  <a:pt x="0" y="3511"/>
                  <a:pt x="172" y="3755"/>
                  <a:pt x="372" y="3755"/>
                </a:cubicBezTo>
                <a:cubicBezTo>
                  <a:pt x="425" y="3755"/>
                  <a:pt x="480" y="3738"/>
                  <a:pt x="530" y="3697"/>
                </a:cubicBezTo>
                <a:cubicBezTo>
                  <a:pt x="1095" y="3245"/>
                  <a:pt x="1627" y="2778"/>
                  <a:pt x="2143" y="2278"/>
                </a:cubicBezTo>
                <a:cubicBezTo>
                  <a:pt x="2643" y="3004"/>
                  <a:pt x="3208" y="3697"/>
                  <a:pt x="3805" y="4326"/>
                </a:cubicBezTo>
                <a:cubicBezTo>
                  <a:pt x="3860" y="4385"/>
                  <a:pt x="3922" y="4410"/>
                  <a:pt x="3981" y="4410"/>
                </a:cubicBezTo>
                <a:cubicBezTo>
                  <a:pt x="4163" y="4410"/>
                  <a:pt x="4318" y="4174"/>
                  <a:pt x="4160" y="4004"/>
                </a:cubicBezTo>
                <a:cubicBezTo>
                  <a:pt x="3563" y="3358"/>
                  <a:pt x="2998" y="2681"/>
                  <a:pt x="2514" y="1955"/>
                </a:cubicBezTo>
                <a:cubicBezTo>
                  <a:pt x="3014" y="1471"/>
                  <a:pt x="3514" y="955"/>
                  <a:pt x="3982" y="423"/>
                </a:cubicBezTo>
                <a:cubicBezTo>
                  <a:pt x="4129" y="239"/>
                  <a:pt x="3979" y="1"/>
                  <a:pt x="380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32"/>
          <p:cNvSpPr/>
          <p:nvPr/>
        </p:nvSpPr>
        <p:spPr>
          <a:xfrm>
            <a:off x="1592003" y="3332473"/>
            <a:ext cx="172803" cy="176444"/>
          </a:xfrm>
          <a:custGeom>
            <a:avLst/>
            <a:gdLst/>
            <a:ahLst/>
            <a:cxnLst/>
            <a:rect l="l" t="t" r="r" b="b"/>
            <a:pathLst>
              <a:path w="4319" h="4410" extrusionOk="0">
                <a:moveTo>
                  <a:pt x="3807" y="1"/>
                </a:moveTo>
                <a:cubicBezTo>
                  <a:pt x="3752" y="1"/>
                  <a:pt x="3694" y="25"/>
                  <a:pt x="3644" y="84"/>
                </a:cubicBezTo>
                <a:cubicBezTo>
                  <a:pt x="3192" y="584"/>
                  <a:pt x="2724" y="1068"/>
                  <a:pt x="2224" y="1552"/>
                </a:cubicBezTo>
                <a:cubicBezTo>
                  <a:pt x="1950" y="1116"/>
                  <a:pt x="1692" y="681"/>
                  <a:pt x="1450" y="229"/>
                </a:cubicBezTo>
                <a:cubicBezTo>
                  <a:pt x="1405" y="144"/>
                  <a:pt x="1333" y="108"/>
                  <a:pt x="1260" y="108"/>
                </a:cubicBezTo>
                <a:cubicBezTo>
                  <a:pt x="1098" y="108"/>
                  <a:pt x="930" y="282"/>
                  <a:pt x="1030" y="471"/>
                </a:cubicBezTo>
                <a:cubicBezTo>
                  <a:pt x="1288" y="955"/>
                  <a:pt x="1563" y="1439"/>
                  <a:pt x="1869" y="1891"/>
                </a:cubicBezTo>
                <a:cubicBezTo>
                  <a:pt x="1337" y="2391"/>
                  <a:pt x="772" y="2891"/>
                  <a:pt x="192" y="3358"/>
                </a:cubicBezTo>
                <a:cubicBezTo>
                  <a:pt x="0" y="3511"/>
                  <a:pt x="172" y="3755"/>
                  <a:pt x="372" y="3755"/>
                </a:cubicBezTo>
                <a:cubicBezTo>
                  <a:pt x="425" y="3755"/>
                  <a:pt x="480" y="3738"/>
                  <a:pt x="530" y="3697"/>
                </a:cubicBezTo>
                <a:cubicBezTo>
                  <a:pt x="1095" y="3245"/>
                  <a:pt x="1627" y="2778"/>
                  <a:pt x="2143" y="2278"/>
                </a:cubicBezTo>
                <a:cubicBezTo>
                  <a:pt x="2643" y="3004"/>
                  <a:pt x="3208" y="3697"/>
                  <a:pt x="3805" y="4326"/>
                </a:cubicBezTo>
                <a:cubicBezTo>
                  <a:pt x="3860" y="4385"/>
                  <a:pt x="3922" y="4410"/>
                  <a:pt x="3981" y="4410"/>
                </a:cubicBezTo>
                <a:cubicBezTo>
                  <a:pt x="4163" y="4410"/>
                  <a:pt x="4318" y="4174"/>
                  <a:pt x="4160" y="4004"/>
                </a:cubicBezTo>
                <a:cubicBezTo>
                  <a:pt x="3563" y="3358"/>
                  <a:pt x="2998" y="2681"/>
                  <a:pt x="2514" y="1955"/>
                </a:cubicBezTo>
                <a:cubicBezTo>
                  <a:pt x="3014" y="1471"/>
                  <a:pt x="3514" y="955"/>
                  <a:pt x="3982" y="423"/>
                </a:cubicBezTo>
                <a:cubicBezTo>
                  <a:pt x="4129" y="239"/>
                  <a:pt x="3979" y="1"/>
                  <a:pt x="380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32"/>
          <p:cNvSpPr/>
          <p:nvPr/>
        </p:nvSpPr>
        <p:spPr>
          <a:xfrm>
            <a:off x="3493778" y="3784498"/>
            <a:ext cx="172803" cy="176444"/>
          </a:xfrm>
          <a:custGeom>
            <a:avLst/>
            <a:gdLst/>
            <a:ahLst/>
            <a:cxnLst/>
            <a:rect l="l" t="t" r="r" b="b"/>
            <a:pathLst>
              <a:path w="4319" h="4410" extrusionOk="0">
                <a:moveTo>
                  <a:pt x="3807" y="1"/>
                </a:moveTo>
                <a:cubicBezTo>
                  <a:pt x="3752" y="1"/>
                  <a:pt x="3694" y="25"/>
                  <a:pt x="3644" y="84"/>
                </a:cubicBezTo>
                <a:cubicBezTo>
                  <a:pt x="3192" y="584"/>
                  <a:pt x="2724" y="1068"/>
                  <a:pt x="2224" y="1552"/>
                </a:cubicBezTo>
                <a:cubicBezTo>
                  <a:pt x="1950" y="1116"/>
                  <a:pt x="1692" y="681"/>
                  <a:pt x="1450" y="229"/>
                </a:cubicBezTo>
                <a:cubicBezTo>
                  <a:pt x="1405" y="144"/>
                  <a:pt x="1333" y="108"/>
                  <a:pt x="1260" y="108"/>
                </a:cubicBezTo>
                <a:cubicBezTo>
                  <a:pt x="1098" y="108"/>
                  <a:pt x="930" y="282"/>
                  <a:pt x="1030" y="471"/>
                </a:cubicBezTo>
                <a:cubicBezTo>
                  <a:pt x="1288" y="955"/>
                  <a:pt x="1563" y="1439"/>
                  <a:pt x="1869" y="1891"/>
                </a:cubicBezTo>
                <a:cubicBezTo>
                  <a:pt x="1337" y="2391"/>
                  <a:pt x="772" y="2891"/>
                  <a:pt x="192" y="3358"/>
                </a:cubicBezTo>
                <a:cubicBezTo>
                  <a:pt x="0" y="3511"/>
                  <a:pt x="172" y="3755"/>
                  <a:pt x="372" y="3755"/>
                </a:cubicBezTo>
                <a:cubicBezTo>
                  <a:pt x="425" y="3755"/>
                  <a:pt x="480" y="3738"/>
                  <a:pt x="530" y="3697"/>
                </a:cubicBezTo>
                <a:cubicBezTo>
                  <a:pt x="1095" y="3245"/>
                  <a:pt x="1627" y="2778"/>
                  <a:pt x="2143" y="2278"/>
                </a:cubicBezTo>
                <a:cubicBezTo>
                  <a:pt x="2643" y="3004"/>
                  <a:pt x="3208" y="3697"/>
                  <a:pt x="3805" y="4326"/>
                </a:cubicBezTo>
                <a:cubicBezTo>
                  <a:pt x="3860" y="4385"/>
                  <a:pt x="3922" y="4410"/>
                  <a:pt x="3981" y="4410"/>
                </a:cubicBezTo>
                <a:cubicBezTo>
                  <a:pt x="4163" y="4410"/>
                  <a:pt x="4318" y="4174"/>
                  <a:pt x="4160" y="4004"/>
                </a:cubicBezTo>
                <a:cubicBezTo>
                  <a:pt x="3563" y="3358"/>
                  <a:pt x="2998" y="2681"/>
                  <a:pt x="2514" y="1955"/>
                </a:cubicBezTo>
                <a:cubicBezTo>
                  <a:pt x="3014" y="1471"/>
                  <a:pt x="3514" y="955"/>
                  <a:pt x="3982" y="423"/>
                </a:cubicBezTo>
                <a:cubicBezTo>
                  <a:pt x="4129" y="239"/>
                  <a:pt x="3979" y="1"/>
                  <a:pt x="380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8" name="Google Shape;348;p32"/>
          <p:cNvGrpSpPr/>
          <p:nvPr/>
        </p:nvGrpSpPr>
        <p:grpSpPr>
          <a:xfrm>
            <a:off x="4283850" y="3577664"/>
            <a:ext cx="4040357" cy="943483"/>
            <a:chOff x="4283850" y="3577664"/>
            <a:chExt cx="4040357" cy="943483"/>
          </a:xfrm>
        </p:grpSpPr>
        <p:sp>
          <p:nvSpPr>
            <p:cNvPr id="349" name="Google Shape;349;p32"/>
            <p:cNvSpPr/>
            <p:nvPr/>
          </p:nvSpPr>
          <p:spPr>
            <a:xfrm>
              <a:off x="4388541" y="3628101"/>
              <a:ext cx="357569" cy="249462"/>
            </a:xfrm>
            <a:custGeom>
              <a:avLst/>
              <a:gdLst/>
              <a:ahLst/>
              <a:cxnLst/>
              <a:rect l="l" t="t" r="r" b="b"/>
              <a:pathLst>
                <a:path w="8937" h="6235" extrusionOk="0">
                  <a:moveTo>
                    <a:pt x="4484" y="1"/>
                  </a:moveTo>
                  <a:cubicBezTo>
                    <a:pt x="3885" y="1"/>
                    <a:pt x="3279" y="82"/>
                    <a:pt x="2710" y="203"/>
                  </a:cubicBezTo>
                  <a:cubicBezTo>
                    <a:pt x="2694" y="236"/>
                    <a:pt x="2662" y="252"/>
                    <a:pt x="2614" y="268"/>
                  </a:cubicBezTo>
                  <a:cubicBezTo>
                    <a:pt x="888" y="881"/>
                    <a:pt x="1" y="2833"/>
                    <a:pt x="856" y="4494"/>
                  </a:cubicBezTo>
                  <a:cubicBezTo>
                    <a:pt x="1480" y="5722"/>
                    <a:pt x="2798" y="6234"/>
                    <a:pt x="4120" y="6234"/>
                  </a:cubicBezTo>
                  <a:cubicBezTo>
                    <a:pt x="4743" y="6234"/>
                    <a:pt x="5367" y="6120"/>
                    <a:pt x="5920" y="5914"/>
                  </a:cubicBezTo>
                  <a:cubicBezTo>
                    <a:pt x="7695" y="5252"/>
                    <a:pt x="8937" y="3123"/>
                    <a:pt x="7695" y="1413"/>
                  </a:cubicBezTo>
                  <a:cubicBezTo>
                    <a:pt x="6923" y="348"/>
                    <a:pt x="5720" y="1"/>
                    <a:pt x="44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2"/>
            <p:cNvSpPr/>
            <p:nvPr/>
          </p:nvSpPr>
          <p:spPr>
            <a:xfrm>
              <a:off x="4283850" y="3730703"/>
              <a:ext cx="4040357" cy="790444"/>
            </a:xfrm>
            <a:custGeom>
              <a:avLst/>
              <a:gdLst/>
              <a:ahLst/>
              <a:cxnLst/>
              <a:rect l="l" t="t" r="r" b="b"/>
              <a:pathLst>
                <a:path w="30051" h="35213" fill="none" extrusionOk="0">
                  <a:moveTo>
                    <a:pt x="27712" y="0"/>
                  </a:moveTo>
                  <a:lnTo>
                    <a:pt x="30051" y="0"/>
                  </a:lnTo>
                  <a:lnTo>
                    <a:pt x="30051" y="35213"/>
                  </a:lnTo>
                  <a:lnTo>
                    <a:pt x="0" y="35213"/>
                  </a:lnTo>
                  <a:lnTo>
                    <a:pt x="0" y="0"/>
                  </a:lnTo>
                  <a:lnTo>
                    <a:pt x="613" y="0"/>
                  </a:lnTo>
                </a:path>
              </a:pathLst>
            </a:custGeom>
            <a:noFill/>
            <a:ln w="9525" cap="flat" cmpd="sng">
              <a:solidFill>
                <a:srgbClr val="434343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1" name="Google Shape;351;p32"/>
            <p:cNvGrpSpPr/>
            <p:nvPr/>
          </p:nvGrpSpPr>
          <p:grpSpPr>
            <a:xfrm>
              <a:off x="4418783" y="3577664"/>
              <a:ext cx="306432" cy="331463"/>
              <a:chOff x="3876989" y="1442074"/>
              <a:chExt cx="880298" cy="952206"/>
            </a:xfrm>
          </p:grpSpPr>
          <p:sp>
            <p:nvSpPr>
              <p:cNvPr id="352" name="Google Shape;352;p32"/>
              <p:cNvSpPr/>
              <p:nvPr/>
            </p:nvSpPr>
            <p:spPr>
              <a:xfrm>
                <a:off x="3961030" y="1560395"/>
                <a:ext cx="310772" cy="249705"/>
              </a:xfrm>
              <a:custGeom>
                <a:avLst/>
                <a:gdLst/>
                <a:ahLst/>
                <a:cxnLst/>
                <a:rect l="l" t="t" r="r" b="b"/>
                <a:pathLst>
                  <a:path w="9374" h="7532" extrusionOk="0">
                    <a:moveTo>
                      <a:pt x="4003" y="835"/>
                    </a:moveTo>
                    <a:lnTo>
                      <a:pt x="4137" y="868"/>
                    </a:lnTo>
                    <a:cubicBezTo>
                      <a:pt x="4203" y="901"/>
                      <a:pt x="4270" y="935"/>
                      <a:pt x="4337" y="968"/>
                    </a:cubicBezTo>
                    <a:cubicBezTo>
                      <a:pt x="4470" y="1102"/>
                      <a:pt x="4604" y="1235"/>
                      <a:pt x="4704" y="1402"/>
                    </a:cubicBezTo>
                    <a:cubicBezTo>
                      <a:pt x="4871" y="1602"/>
                      <a:pt x="5004" y="1802"/>
                      <a:pt x="5171" y="2036"/>
                    </a:cubicBezTo>
                    <a:cubicBezTo>
                      <a:pt x="5204" y="2136"/>
                      <a:pt x="5271" y="2202"/>
                      <a:pt x="5338" y="2269"/>
                    </a:cubicBezTo>
                    <a:cubicBezTo>
                      <a:pt x="5438" y="2369"/>
                      <a:pt x="5538" y="2436"/>
                      <a:pt x="5638" y="2503"/>
                    </a:cubicBezTo>
                    <a:cubicBezTo>
                      <a:pt x="5771" y="2603"/>
                      <a:pt x="5938" y="2669"/>
                      <a:pt x="6105" y="2736"/>
                    </a:cubicBezTo>
                    <a:cubicBezTo>
                      <a:pt x="6372" y="2803"/>
                      <a:pt x="6638" y="2836"/>
                      <a:pt x="6939" y="2836"/>
                    </a:cubicBezTo>
                    <a:cubicBezTo>
                      <a:pt x="7094" y="2836"/>
                      <a:pt x="7265" y="2821"/>
                      <a:pt x="7440" y="2821"/>
                    </a:cubicBezTo>
                    <a:cubicBezTo>
                      <a:pt x="7528" y="2821"/>
                      <a:pt x="7617" y="2825"/>
                      <a:pt x="7706" y="2836"/>
                    </a:cubicBezTo>
                    <a:lnTo>
                      <a:pt x="7873" y="2869"/>
                    </a:lnTo>
                    <a:lnTo>
                      <a:pt x="8006" y="2970"/>
                    </a:lnTo>
                    <a:cubicBezTo>
                      <a:pt x="8073" y="3003"/>
                      <a:pt x="8106" y="3070"/>
                      <a:pt x="8173" y="3103"/>
                    </a:cubicBezTo>
                    <a:cubicBezTo>
                      <a:pt x="8273" y="3270"/>
                      <a:pt x="8373" y="3470"/>
                      <a:pt x="8473" y="3637"/>
                    </a:cubicBezTo>
                    <a:cubicBezTo>
                      <a:pt x="8473" y="3703"/>
                      <a:pt x="8506" y="3737"/>
                      <a:pt x="8506" y="3770"/>
                    </a:cubicBezTo>
                    <a:lnTo>
                      <a:pt x="8506" y="3837"/>
                    </a:lnTo>
                    <a:lnTo>
                      <a:pt x="8473" y="3937"/>
                    </a:lnTo>
                    <a:cubicBezTo>
                      <a:pt x="8440" y="3970"/>
                      <a:pt x="8406" y="4004"/>
                      <a:pt x="8373" y="4037"/>
                    </a:cubicBezTo>
                    <a:cubicBezTo>
                      <a:pt x="8273" y="4070"/>
                      <a:pt x="8173" y="4137"/>
                      <a:pt x="8073" y="4204"/>
                    </a:cubicBezTo>
                    <a:cubicBezTo>
                      <a:pt x="7873" y="4270"/>
                      <a:pt x="7673" y="4304"/>
                      <a:pt x="7506" y="4371"/>
                    </a:cubicBezTo>
                    <a:cubicBezTo>
                      <a:pt x="7306" y="4437"/>
                      <a:pt x="7105" y="4504"/>
                      <a:pt x="6905" y="4571"/>
                    </a:cubicBezTo>
                    <a:cubicBezTo>
                      <a:pt x="6505" y="4704"/>
                      <a:pt x="6071" y="4871"/>
                      <a:pt x="5671" y="5004"/>
                    </a:cubicBezTo>
                    <a:lnTo>
                      <a:pt x="5071" y="5204"/>
                    </a:lnTo>
                    <a:cubicBezTo>
                      <a:pt x="4837" y="5305"/>
                      <a:pt x="4604" y="5405"/>
                      <a:pt x="4370" y="5505"/>
                    </a:cubicBezTo>
                    <a:cubicBezTo>
                      <a:pt x="3937" y="5671"/>
                      <a:pt x="3570" y="5872"/>
                      <a:pt x="3169" y="6072"/>
                    </a:cubicBezTo>
                    <a:lnTo>
                      <a:pt x="2836" y="6205"/>
                    </a:lnTo>
                    <a:cubicBezTo>
                      <a:pt x="2402" y="6405"/>
                      <a:pt x="1935" y="6539"/>
                      <a:pt x="1501" y="6605"/>
                    </a:cubicBezTo>
                    <a:lnTo>
                      <a:pt x="1268" y="6605"/>
                    </a:lnTo>
                    <a:cubicBezTo>
                      <a:pt x="1201" y="6572"/>
                      <a:pt x="1168" y="6572"/>
                      <a:pt x="1135" y="6539"/>
                    </a:cubicBezTo>
                    <a:cubicBezTo>
                      <a:pt x="1101" y="6505"/>
                      <a:pt x="1068" y="6472"/>
                      <a:pt x="1034" y="6439"/>
                    </a:cubicBezTo>
                    <a:cubicBezTo>
                      <a:pt x="1001" y="6372"/>
                      <a:pt x="968" y="6305"/>
                      <a:pt x="934" y="6239"/>
                    </a:cubicBezTo>
                    <a:cubicBezTo>
                      <a:pt x="934" y="6205"/>
                      <a:pt x="901" y="6172"/>
                      <a:pt x="901" y="6138"/>
                    </a:cubicBezTo>
                    <a:cubicBezTo>
                      <a:pt x="901" y="6038"/>
                      <a:pt x="901" y="5972"/>
                      <a:pt x="901" y="5905"/>
                    </a:cubicBezTo>
                    <a:cubicBezTo>
                      <a:pt x="934" y="5772"/>
                      <a:pt x="968" y="5671"/>
                      <a:pt x="1001" y="5538"/>
                    </a:cubicBezTo>
                    <a:cubicBezTo>
                      <a:pt x="1068" y="5405"/>
                      <a:pt x="1135" y="5305"/>
                      <a:pt x="1201" y="5171"/>
                    </a:cubicBezTo>
                    <a:cubicBezTo>
                      <a:pt x="1268" y="5104"/>
                      <a:pt x="1301" y="5071"/>
                      <a:pt x="1368" y="5038"/>
                    </a:cubicBezTo>
                    <a:cubicBezTo>
                      <a:pt x="1501" y="4938"/>
                      <a:pt x="1635" y="4838"/>
                      <a:pt x="1768" y="4771"/>
                    </a:cubicBezTo>
                    <a:cubicBezTo>
                      <a:pt x="2035" y="4671"/>
                      <a:pt x="2335" y="4604"/>
                      <a:pt x="2569" y="4504"/>
                    </a:cubicBezTo>
                    <a:cubicBezTo>
                      <a:pt x="2669" y="4437"/>
                      <a:pt x="2769" y="4371"/>
                      <a:pt x="2869" y="4304"/>
                    </a:cubicBezTo>
                    <a:cubicBezTo>
                      <a:pt x="3036" y="4170"/>
                      <a:pt x="3103" y="3937"/>
                      <a:pt x="3036" y="3737"/>
                    </a:cubicBezTo>
                    <a:cubicBezTo>
                      <a:pt x="3036" y="3670"/>
                      <a:pt x="3003" y="3637"/>
                      <a:pt x="2969" y="3570"/>
                    </a:cubicBezTo>
                    <a:cubicBezTo>
                      <a:pt x="2969" y="3537"/>
                      <a:pt x="2969" y="3537"/>
                      <a:pt x="2969" y="3503"/>
                    </a:cubicBezTo>
                    <a:cubicBezTo>
                      <a:pt x="2836" y="3170"/>
                      <a:pt x="2736" y="2869"/>
                      <a:pt x="2669" y="2536"/>
                    </a:cubicBezTo>
                    <a:cubicBezTo>
                      <a:pt x="2636" y="2336"/>
                      <a:pt x="2636" y="2136"/>
                      <a:pt x="2669" y="1969"/>
                    </a:cubicBezTo>
                    <a:cubicBezTo>
                      <a:pt x="2702" y="1802"/>
                      <a:pt x="2736" y="1669"/>
                      <a:pt x="2769" y="1535"/>
                    </a:cubicBezTo>
                    <a:cubicBezTo>
                      <a:pt x="2802" y="1435"/>
                      <a:pt x="2836" y="1368"/>
                      <a:pt x="2902" y="1302"/>
                    </a:cubicBezTo>
                    <a:cubicBezTo>
                      <a:pt x="2902" y="1268"/>
                      <a:pt x="2936" y="1235"/>
                      <a:pt x="2969" y="1202"/>
                    </a:cubicBezTo>
                    <a:cubicBezTo>
                      <a:pt x="3036" y="1102"/>
                      <a:pt x="3169" y="1001"/>
                      <a:pt x="3303" y="968"/>
                    </a:cubicBezTo>
                    <a:cubicBezTo>
                      <a:pt x="3436" y="901"/>
                      <a:pt x="3603" y="868"/>
                      <a:pt x="3770" y="835"/>
                    </a:cubicBezTo>
                    <a:close/>
                    <a:moveTo>
                      <a:pt x="3903" y="1"/>
                    </a:moveTo>
                    <a:cubicBezTo>
                      <a:pt x="3670" y="1"/>
                      <a:pt x="3436" y="67"/>
                      <a:pt x="3203" y="134"/>
                    </a:cubicBezTo>
                    <a:lnTo>
                      <a:pt x="3203" y="101"/>
                    </a:lnTo>
                    <a:cubicBezTo>
                      <a:pt x="3103" y="168"/>
                      <a:pt x="2969" y="201"/>
                      <a:pt x="2869" y="268"/>
                    </a:cubicBezTo>
                    <a:cubicBezTo>
                      <a:pt x="2636" y="368"/>
                      <a:pt x="2469" y="501"/>
                      <a:pt x="2302" y="701"/>
                    </a:cubicBezTo>
                    <a:cubicBezTo>
                      <a:pt x="2235" y="835"/>
                      <a:pt x="2169" y="968"/>
                      <a:pt x="2102" y="1068"/>
                    </a:cubicBezTo>
                    <a:cubicBezTo>
                      <a:pt x="2035" y="1202"/>
                      <a:pt x="2002" y="1335"/>
                      <a:pt x="1968" y="1468"/>
                    </a:cubicBezTo>
                    <a:cubicBezTo>
                      <a:pt x="1868" y="1669"/>
                      <a:pt x="1835" y="1902"/>
                      <a:pt x="1835" y="2136"/>
                    </a:cubicBezTo>
                    <a:cubicBezTo>
                      <a:pt x="1835" y="2369"/>
                      <a:pt x="1868" y="2603"/>
                      <a:pt x="1902" y="2836"/>
                    </a:cubicBezTo>
                    <a:cubicBezTo>
                      <a:pt x="1968" y="3136"/>
                      <a:pt x="2069" y="3403"/>
                      <a:pt x="2202" y="3703"/>
                    </a:cubicBezTo>
                    <a:lnTo>
                      <a:pt x="2135" y="3737"/>
                    </a:lnTo>
                    <a:lnTo>
                      <a:pt x="1902" y="3803"/>
                    </a:lnTo>
                    <a:lnTo>
                      <a:pt x="1635" y="3904"/>
                    </a:lnTo>
                    <a:cubicBezTo>
                      <a:pt x="1401" y="3970"/>
                      <a:pt x="1201" y="4070"/>
                      <a:pt x="1034" y="4204"/>
                    </a:cubicBezTo>
                    <a:cubicBezTo>
                      <a:pt x="901" y="4270"/>
                      <a:pt x="801" y="4337"/>
                      <a:pt x="734" y="4437"/>
                    </a:cubicBezTo>
                    <a:cubicBezTo>
                      <a:pt x="601" y="4571"/>
                      <a:pt x="501" y="4704"/>
                      <a:pt x="401" y="4871"/>
                    </a:cubicBezTo>
                    <a:cubicBezTo>
                      <a:pt x="334" y="4938"/>
                      <a:pt x="301" y="5038"/>
                      <a:pt x="267" y="5138"/>
                    </a:cubicBezTo>
                    <a:cubicBezTo>
                      <a:pt x="167" y="5305"/>
                      <a:pt x="134" y="5505"/>
                      <a:pt x="67" y="5671"/>
                    </a:cubicBezTo>
                    <a:cubicBezTo>
                      <a:pt x="0" y="6072"/>
                      <a:pt x="34" y="6472"/>
                      <a:pt x="234" y="6806"/>
                    </a:cubicBezTo>
                    <a:cubicBezTo>
                      <a:pt x="267" y="6839"/>
                      <a:pt x="301" y="6906"/>
                      <a:pt x="334" y="6939"/>
                    </a:cubicBezTo>
                    <a:cubicBezTo>
                      <a:pt x="401" y="7006"/>
                      <a:pt x="434" y="7072"/>
                      <a:pt x="501" y="7139"/>
                    </a:cubicBezTo>
                    <a:cubicBezTo>
                      <a:pt x="567" y="7206"/>
                      <a:pt x="668" y="7306"/>
                      <a:pt x="768" y="7339"/>
                    </a:cubicBezTo>
                    <a:cubicBezTo>
                      <a:pt x="868" y="7406"/>
                      <a:pt x="968" y="7473"/>
                      <a:pt x="1101" y="7506"/>
                    </a:cubicBezTo>
                    <a:cubicBezTo>
                      <a:pt x="1218" y="7523"/>
                      <a:pt x="1335" y="7531"/>
                      <a:pt x="1451" y="7531"/>
                    </a:cubicBezTo>
                    <a:cubicBezTo>
                      <a:pt x="1568" y="7531"/>
                      <a:pt x="1685" y="7523"/>
                      <a:pt x="1802" y="7506"/>
                    </a:cubicBezTo>
                    <a:cubicBezTo>
                      <a:pt x="2235" y="7439"/>
                      <a:pt x="2636" y="7306"/>
                      <a:pt x="3036" y="7139"/>
                    </a:cubicBezTo>
                    <a:cubicBezTo>
                      <a:pt x="3470" y="6972"/>
                      <a:pt x="3836" y="6772"/>
                      <a:pt x="4203" y="6605"/>
                    </a:cubicBezTo>
                    <a:cubicBezTo>
                      <a:pt x="4604" y="6405"/>
                      <a:pt x="4904" y="6272"/>
                      <a:pt x="5237" y="6105"/>
                    </a:cubicBezTo>
                    <a:cubicBezTo>
                      <a:pt x="6038" y="5805"/>
                      <a:pt x="6839" y="5538"/>
                      <a:pt x="7639" y="5238"/>
                    </a:cubicBezTo>
                    <a:cubicBezTo>
                      <a:pt x="7839" y="5171"/>
                      <a:pt x="8039" y="5138"/>
                      <a:pt x="8240" y="5038"/>
                    </a:cubicBezTo>
                    <a:cubicBezTo>
                      <a:pt x="8540" y="4938"/>
                      <a:pt x="8773" y="4804"/>
                      <a:pt x="9007" y="4604"/>
                    </a:cubicBezTo>
                    <a:cubicBezTo>
                      <a:pt x="9107" y="4504"/>
                      <a:pt x="9174" y="4404"/>
                      <a:pt x="9240" y="4304"/>
                    </a:cubicBezTo>
                    <a:cubicBezTo>
                      <a:pt x="9307" y="4137"/>
                      <a:pt x="9374" y="3970"/>
                      <a:pt x="9374" y="3803"/>
                    </a:cubicBezTo>
                    <a:cubicBezTo>
                      <a:pt x="9374" y="3703"/>
                      <a:pt x="9374" y="3603"/>
                      <a:pt x="9340" y="3537"/>
                    </a:cubicBezTo>
                    <a:cubicBezTo>
                      <a:pt x="9340" y="3470"/>
                      <a:pt x="9307" y="3403"/>
                      <a:pt x="9307" y="3370"/>
                    </a:cubicBezTo>
                    <a:cubicBezTo>
                      <a:pt x="9274" y="3270"/>
                      <a:pt x="9207" y="3170"/>
                      <a:pt x="9174" y="3103"/>
                    </a:cubicBezTo>
                    <a:cubicBezTo>
                      <a:pt x="9040" y="2803"/>
                      <a:pt x="8873" y="2536"/>
                      <a:pt x="8640" y="2336"/>
                    </a:cubicBezTo>
                    <a:cubicBezTo>
                      <a:pt x="8540" y="2236"/>
                      <a:pt x="8406" y="2136"/>
                      <a:pt x="8273" y="2069"/>
                    </a:cubicBezTo>
                    <a:cubicBezTo>
                      <a:pt x="8173" y="2036"/>
                      <a:pt x="8106" y="2002"/>
                      <a:pt x="8006" y="1969"/>
                    </a:cubicBezTo>
                    <a:cubicBezTo>
                      <a:pt x="7906" y="1935"/>
                      <a:pt x="7806" y="1935"/>
                      <a:pt x="7706" y="1935"/>
                    </a:cubicBezTo>
                    <a:cubicBezTo>
                      <a:pt x="7623" y="1919"/>
                      <a:pt x="7547" y="1910"/>
                      <a:pt x="7472" y="1910"/>
                    </a:cubicBezTo>
                    <a:cubicBezTo>
                      <a:pt x="7397" y="1910"/>
                      <a:pt x="7322" y="1919"/>
                      <a:pt x="7239" y="1935"/>
                    </a:cubicBezTo>
                    <a:lnTo>
                      <a:pt x="6505" y="1935"/>
                    </a:lnTo>
                    <a:cubicBezTo>
                      <a:pt x="6405" y="1902"/>
                      <a:pt x="6305" y="1869"/>
                      <a:pt x="6238" y="1869"/>
                    </a:cubicBezTo>
                    <a:cubicBezTo>
                      <a:pt x="6171" y="1802"/>
                      <a:pt x="6071" y="1769"/>
                      <a:pt x="6005" y="1735"/>
                    </a:cubicBezTo>
                    <a:cubicBezTo>
                      <a:pt x="5971" y="1702"/>
                      <a:pt x="5938" y="1635"/>
                      <a:pt x="5905" y="1602"/>
                    </a:cubicBezTo>
                    <a:cubicBezTo>
                      <a:pt x="5638" y="1235"/>
                      <a:pt x="5404" y="901"/>
                      <a:pt x="5104" y="568"/>
                    </a:cubicBezTo>
                    <a:cubicBezTo>
                      <a:pt x="5004" y="468"/>
                      <a:pt x="4937" y="368"/>
                      <a:pt x="4804" y="301"/>
                    </a:cubicBezTo>
                    <a:cubicBezTo>
                      <a:pt x="4604" y="134"/>
                      <a:pt x="4337" y="34"/>
                      <a:pt x="40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32"/>
              <p:cNvSpPr/>
              <p:nvPr/>
            </p:nvSpPr>
            <p:spPr>
              <a:xfrm>
                <a:off x="4074942" y="1628126"/>
                <a:ext cx="33749" cy="32390"/>
              </a:xfrm>
              <a:custGeom>
                <a:avLst/>
                <a:gdLst/>
                <a:ahLst/>
                <a:cxnLst/>
                <a:rect l="l" t="t" r="r" b="b"/>
                <a:pathLst>
                  <a:path w="1018" h="977" extrusionOk="0">
                    <a:moveTo>
                      <a:pt x="505" y="1"/>
                    </a:moveTo>
                    <a:cubicBezTo>
                      <a:pt x="275" y="1"/>
                      <a:pt x="50" y="143"/>
                      <a:pt x="34" y="426"/>
                    </a:cubicBezTo>
                    <a:cubicBezTo>
                      <a:pt x="0" y="793"/>
                      <a:pt x="250" y="977"/>
                      <a:pt x="505" y="977"/>
                    </a:cubicBezTo>
                    <a:cubicBezTo>
                      <a:pt x="759" y="977"/>
                      <a:pt x="1018" y="793"/>
                      <a:pt x="1001" y="426"/>
                    </a:cubicBezTo>
                    <a:cubicBezTo>
                      <a:pt x="968" y="143"/>
                      <a:pt x="734" y="1"/>
                      <a:pt x="5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32"/>
              <p:cNvSpPr/>
              <p:nvPr/>
            </p:nvSpPr>
            <p:spPr>
              <a:xfrm>
                <a:off x="3904638" y="1607969"/>
                <a:ext cx="676808" cy="746495"/>
              </a:xfrm>
              <a:custGeom>
                <a:avLst/>
                <a:gdLst/>
                <a:ahLst/>
                <a:cxnLst/>
                <a:rect l="l" t="t" r="r" b="b"/>
                <a:pathLst>
                  <a:path w="20415" h="22517" extrusionOk="0">
                    <a:moveTo>
                      <a:pt x="14876" y="3235"/>
                    </a:moveTo>
                    <a:cubicBezTo>
                      <a:pt x="14877" y="3240"/>
                      <a:pt x="14877" y="3243"/>
                      <a:pt x="14877" y="3243"/>
                    </a:cubicBezTo>
                    <a:cubicBezTo>
                      <a:pt x="14877" y="3243"/>
                      <a:pt x="14877" y="3241"/>
                      <a:pt x="14877" y="3236"/>
                    </a:cubicBezTo>
                    <a:cubicBezTo>
                      <a:pt x="14877" y="3235"/>
                      <a:pt x="14877" y="3235"/>
                      <a:pt x="14876" y="3235"/>
                    </a:cubicBezTo>
                    <a:close/>
                    <a:moveTo>
                      <a:pt x="18347" y="10741"/>
                    </a:moveTo>
                    <a:cubicBezTo>
                      <a:pt x="18355" y="10763"/>
                      <a:pt x="18363" y="10785"/>
                      <a:pt x="18371" y="10807"/>
                    </a:cubicBezTo>
                    <a:lnTo>
                      <a:pt x="18371" y="10807"/>
                    </a:lnTo>
                    <a:cubicBezTo>
                      <a:pt x="18361" y="10785"/>
                      <a:pt x="18347" y="10763"/>
                      <a:pt x="18347" y="10741"/>
                    </a:cubicBezTo>
                    <a:close/>
                    <a:moveTo>
                      <a:pt x="12609" y="0"/>
                    </a:moveTo>
                    <a:cubicBezTo>
                      <a:pt x="12342" y="0"/>
                      <a:pt x="12109" y="33"/>
                      <a:pt x="11875" y="100"/>
                    </a:cubicBezTo>
                    <a:cubicBezTo>
                      <a:pt x="11608" y="167"/>
                      <a:pt x="11342" y="234"/>
                      <a:pt x="11108" y="367"/>
                    </a:cubicBezTo>
                    <a:cubicBezTo>
                      <a:pt x="10875" y="500"/>
                      <a:pt x="10641" y="601"/>
                      <a:pt x="10408" y="734"/>
                    </a:cubicBezTo>
                    <a:cubicBezTo>
                      <a:pt x="10274" y="801"/>
                      <a:pt x="10207" y="901"/>
                      <a:pt x="10174" y="1001"/>
                    </a:cubicBezTo>
                    <a:cubicBezTo>
                      <a:pt x="10107" y="1268"/>
                      <a:pt x="10241" y="1535"/>
                      <a:pt x="10508" y="1601"/>
                    </a:cubicBezTo>
                    <a:lnTo>
                      <a:pt x="10641" y="1601"/>
                    </a:lnTo>
                    <a:cubicBezTo>
                      <a:pt x="10708" y="1601"/>
                      <a:pt x="10808" y="1568"/>
                      <a:pt x="10875" y="1535"/>
                    </a:cubicBezTo>
                    <a:cubicBezTo>
                      <a:pt x="11141" y="1401"/>
                      <a:pt x="11408" y="1268"/>
                      <a:pt x="11709" y="1101"/>
                    </a:cubicBezTo>
                    <a:cubicBezTo>
                      <a:pt x="11875" y="1034"/>
                      <a:pt x="12042" y="1001"/>
                      <a:pt x="12242" y="967"/>
                    </a:cubicBezTo>
                    <a:cubicBezTo>
                      <a:pt x="12342" y="951"/>
                      <a:pt x="12442" y="942"/>
                      <a:pt x="12547" y="942"/>
                    </a:cubicBezTo>
                    <a:cubicBezTo>
                      <a:pt x="12651" y="942"/>
                      <a:pt x="12759" y="951"/>
                      <a:pt x="12876" y="967"/>
                    </a:cubicBezTo>
                    <a:cubicBezTo>
                      <a:pt x="13009" y="1001"/>
                      <a:pt x="13176" y="1034"/>
                      <a:pt x="13310" y="1101"/>
                    </a:cubicBezTo>
                    <a:cubicBezTo>
                      <a:pt x="13476" y="1168"/>
                      <a:pt x="13610" y="1234"/>
                      <a:pt x="13743" y="1334"/>
                    </a:cubicBezTo>
                    <a:cubicBezTo>
                      <a:pt x="13877" y="1434"/>
                      <a:pt x="13977" y="1535"/>
                      <a:pt x="14044" y="1635"/>
                    </a:cubicBezTo>
                    <a:cubicBezTo>
                      <a:pt x="14210" y="1868"/>
                      <a:pt x="14344" y="2102"/>
                      <a:pt x="14477" y="2335"/>
                    </a:cubicBezTo>
                    <a:cubicBezTo>
                      <a:pt x="14601" y="2613"/>
                      <a:pt x="14724" y="2891"/>
                      <a:pt x="14848" y="3170"/>
                    </a:cubicBezTo>
                    <a:lnTo>
                      <a:pt x="14848" y="3170"/>
                    </a:lnTo>
                    <a:cubicBezTo>
                      <a:pt x="14847" y="3169"/>
                      <a:pt x="14845" y="3169"/>
                      <a:pt x="14844" y="3169"/>
                    </a:cubicBezTo>
                    <a:cubicBezTo>
                      <a:pt x="14844" y="3169"/>
                      <a:pt x="14844" y="3202"/>
                      <a:pt x="14876" y="3235"/>
                    </a:cubicBezTo>
                    <a:lnTo>
                      <a:pt x="14876" y="3235"/>
                    </a:lnTo>
                    <a:cubicBezTo>
                      <a:pt x="14876" y="3234"/>
                      <a:pt x="14876" y="3233"/>
                      <a:pt x="14876" y="3233"/>
                    </a:cubicBezTo>
                    <a:lnTo>
                      <a:pt x="14876" y="3233"/>
                    </a:lnTo>
                    <a:cubicBezTo>
                      <a:pt x="14877" y="3234"/>
                      <a:pt x="14877" y="3235"/>
                      <a:pt x="14877" y="3236"/>
                    </a:cubicBezTo>
                    <a:cubicBezTo>
                      <a:pt x="15244" y="4103"/>
                      <a:pt x="15645" y="4970"/>
                      <a:pt x="16045" y="5804"/>
                    </a:cubicBezTo>
                    <a:cubicBezTo>
                      <a:pt x="16245" y="6238"/>
                      <a:pt x="16479" y="6672"/>
                      <a:pt x="16679" y="7105"/>
                    </a:cubicBezTo>
                    <a:cubicBezTo>
                      <a:pt x="16912" y="7572"/>
                      <a:pt x="17079" y="7939"/>
                      <a:pt x="17246" y="8373"/>
                    </a:cubicBezTo>
                    <a:cubicBezTo>
                      <a:pt x="17446" y="8773"/>
                      <a:pt x="17613" y="9207"/>
                      <a:pt x="17813" y="9574"/>
                    </a:cubicBezTo>
                    <a:cubicBezTo>
                      <a:pt x="18013" y="9974"/>
                      <a:pt x="18213" y="10408"/>
                      <a:pt x="18380" y="10841"/>
                    </a:cubicBezTo>
                    <a:cubicBezTo>
                      <a:pt x="18380" y="10836"/>
                      <a:pt x="18379" y="10830"/>
                      <a:pt x="18378" y="10825"/>
                    </a:cubicBezTo>
                    <a:lnTo>
                      <a:pt x="18378" y="10825"/>
                    </a:lnTo>
                    <a:cubicBezTo>
                      <a:pt x="18505" y="11164"/>
                      <a:pt x="18659" y="11503"/>
                      <a:pt x="18814" y="11842"/>
                    </a:cubicBezTo>
                    <a:cubicBezTo>
                      <a:pt x="18980" y="12276"/>
                      <a:pt x="19147" y="12709"/>
                      <a:pt x="19247" y="13143"/>
                    </a:cubicBezTo>
                    <a:cubicBezTo>
                      <a:pt x="19381" y="13610"/>
                      <a:pt x="19481" y="14043"/>
                      <a:pt x="19547" y="14510"/>
                    </a:cubicBezTo>
                    <a:lnTo>
                      <a:pt x="19547" y="14944"/>
                    </a:lnTo>
                    <a:cubicBezTo>
                      <a:pt x="19547" y="15044"/>
                      <a:pt x="19547" y="15144"/>
                      <a:pt x="19547" y="15244"/>
                    </a:cubicBezTo>
                    <a:cubicBezTo>
                      <a:pt x="19514" y="15378"/>
                      <a:pt x="19481" y="15511"/>
                      <a:pt x="19447" y="15645"/>
                    </a:cubicBezTo>
                    <a:cubicBezTo>
                      <a:pt x="19414" y="15778"/>
                      <a:pt x="19381" y="15878"/>
                      <a:pt x="19347" y="16012"/>
                    </a:cubicBezTo>
                    <a:cubicBezTo>
                      <a:pt x="19281" y="16145"/>
                      <a:pt x="19214" y="16278"/>
                      <a:pt x="19114" y="16412"/>
                    </a:cubicBezTo>
                    <a:cubicBezTo>
                      <a:pt x="19014" y="16545"/>
                      <a:pt x="18914" y="16645"/>
                      <a:pt x="18814" y="16712"/>
                    </a:cubicBezTo>
                    <a:cubicBezTo>
                      <a:pt x="18613" y="16845"/>
                      <a:pt x="18447" y="16946"/>
                      <a:pt x="18247" y="17046"/>
                    </a:cubicBezTo>
                    <a:cubicBezTo>
                      <a:pt x="18046" y="17146"/>
                      <a:pt x="17813" y="17279"/>
                      <a:pt x="17613" y="17379"/>
                    </a:cubicBezTo>
                    <a:cubicBezTo>
                      <a:pt x="17146" y="17579"/>
                      <a:pt x="16712" y="17813"/>
                      <a:pt x="16245" y="18013"/>
                    </a:cubicBezTo>
                    <a:cubicBezTo>
                      <a:pt x="15845" y="18180"/>
                      <a:pt x="15445" y="18347"/>
                      <a:pt x="15044" y="18480"/>
                    </a:cubicBezTo>
                    <a:lnTo>
                      <a:pt x="14377" y="18747"/>
                    </a:lnTo>
                    <a:cubicBezTo>
                      <a:pt x="14144" y="18847"/>
                      <a:pt x="13877" y="18947"/>
                      <a:pt x="13643" y="19047"/>
                    </a:cubicBezTo>
                    <a:cubicBezTo>
                      <a:pt x="12776" y="19414"/>
                      <a:pt x="11942" y="19881"/>
                      <a:pt x="11108" y="20315"/>
                    </a:cubicBezTo>
                    <a:cubicBezTo>
                      <a:pt x="10608" y="20582"/>
                      <a:pt x="10074" y="20848"/>
                      <a:pt x="9540" y="21082"/>
                    </a:cubicBezTo>
                    <a:lnTo>
                      <a:pt x="8773" y="21349"/>
                    </a:lnTo>
                    <a:cubicBezTo>
                      <a:pt x="8640" y="21415"/>
                      <a:pt x="8506" y="21449"/>
                      <a:pt x="8339" y="21482"/>
                    </a:cubicBezTo>
                    <a:cubicBezTo>
                      <a:pt x="8206" y="21516"/>
                      <a:pt x="8073" y="21549"/>
                      <a:pt x="7939" y="21582"/>
                    </a:cubicBezTo>
                    <a:cubicBezTo>
                      <a:pt x="7822" y="21599"/>
                      <a:pt x="7714" y="21607"/>
                      <a:pt x="7610" y="21607"/>
                    </a:cubicBezTo>
                    <a:cubicBezTo>
                      <a:pt x="7506" y="21607"/>
                      <a:pt x="7405" y="21599"/>
                      <a:pt x="7305" y="21582"/>
                    </a:cubicBezTo>
                    <a:cubicBezTo>
                      <a:pt x="7172" y="21582"/>
                      <a:pt x="7072" y="21549"/>
                      <a:pt x="6972" y="21516"/>
                    </a:cubicBezTo>
                    <a:lnTo>
                      <a:pt x="6805" y="21415"/>
                    </a:lnTo>
                    <a:cubicBezTo>
                      <a:pt x="6738" y="21349"/>
                      <a:pt x="6705" y="21282"/>
                      <a:pt x="6638" y="21215"/>
                    </a:cubicBezTo>
                    <a:cubicBezTo>
                      <a:pt x="6438" y="20948"/>
                      <a:pt x="6271" y="20682"/>
                      <a:pt x="6105" y="20381"/>
                    </a:cubicBezTo>
                    <a:cubicBezTo>
                      <a:pt x="5938" y="20081"/>
                      <a:pt x="5804" y="19748"/>
                      <a:pt x="5638" y="19414"/>
                    </a:cubicBezTo>
                    <a:cubicBezTo>
                      <a:pt x="5504" y="19080"/>
                      <a:pt x="5371" y="18713"/>
                      <a:pt x="5204" y="18347"/>
                    </a:cubicBezTo>
                    <a:cubicBezTo>
                      <a:pt x="5037" y="17980"/>
                      <a:pt x="4870" y="17646"/>
                      <a:pt x="4737" y="17279"/>
                    </a:cubicBezTo>
                    <a:lnTo>
                      <a:pt x="4403" y="16512"/>
                    </a:lnTo>
                    <a:cubicBezTo>
                      <a:pt x="4237" y="16078"/>
                      <a:pt x="4070" y="15678"/>
                      <a:pt x="3903" y="15278"/>
                    </a:cubicBezTo>
                    <a:cubicBezTo>
                      <a:pt x="3736" y="14877"/>
                      <a:pt x="3569" y="14444"/>
                      <a:pt x="3436" y="14043"/>
                    </a:cubicBezTo>
                    <a:cubicBezTo>
                      <a:pt x="3336" y="13810"/>
                      <a:pt x="3269" y="13610"/>
                      <a:pt x="3202" y="13376"/>
                    </a:cubicBezTo>
                    <a:cubicBezTo>
                      <a:pt x="3102" y="13176"/>
                      <a:pt x="3002" y="12976"/>
                      <a:pt x="2936" y="12743"/>
                    </a:cubicBezTo>
                    <a:cubicBezTo>
                      <a:pt x="2836" y="12542"/>
                      <a:pt x="2769" y="12342"/>
                      <a:pt x="2669" y="12142"/>
                    </a:cubicBezTo>
                    <a:cubicBezTo>
                      <a:pt x="2602" y="11909"/>
                      <a:pt x="2502" y="11708"/>
                      <a:pt x="2402" y="11475"/>
                    </a:cubicBezTo>
                    <a:cubicBezTo>
                      <a:pt x="2235" y="11108"/>
                      <a:pt x="2102" y="10741"/>
                      <a:pt x="1968" y="10341"/>
                    </a:cubicBezTo>
                    <a:cubicBezTo>
                      <a:pt x="1801" y="9974"/>
                      <a:pt x="1635" y="9574"/>
                      <a:pt x="1501" y="9173"/>
                    </a:cubicBezTo>
                    <a:cubicBezTo>
                      <a:pt x="1368" y="8806"/>
                      <a:pt x="1201" y="8406"/>
                      <a:pt x="1068" y="7972"/>
                    </a:cubicBezTo>
                    <a:cubicBezTo>
                      <a:pt x="1001" y="7639"/>
                      <a:pt x="901" y="7272"/>
                      <a:pt x="867" y="6872"/>
                    </a:cubicBezTo>
                    <a:cubicBezTo>
                      <a:pt x="834" y="6738"/>
                      <a:pt x="834" y="6605"/>
                      <a:pt x="867" y="6471"/>
                    </a:cubicBezTo>
                    <a:lnTo>
                      <a:pt x="867" y="6371"/>
                    </a:lnTo>
                    <a:lnTo>
                      <a:pt x="901" y="6305"/>
                    </a:lnTo>
                    <a:cubicBezTo>
                      <a:pt x="968" y="6271"/>
                      <a:pt x="1001" y="6238"/>
                      <a:pt x="1034" y="6205"/>
                    </a:cubicBezTo>
                    <a:cubicBezTo>
                      <a:pt x="1268" y="6038"/>
                      <a:pt x="1501" y="5938"/>
                      <a:pt x="1735" y="5838"/>
                    </a:cubicBezTo>
                    <a:cubicBezTo>
                      <a:pt x="1902" y="5771"/>
                      <a:pt x="2068" y="5704"/>
                      <a:pt x="2268" y="5637"/>
                    </a:cubicBezTo>
                    <a:cubicBezTo>
                      <a:pt x="2469" y="5571"/>
                      <a:pt x="2602" y="5337"/>
                      <a:pt x="2535" y="5137"/>
                    </a:cubicBezTo>
                    <a:cubicBezTo>
                      <a:pt x="2508" y="4944"/>
                      <a:pt x="2344" y="4820"/>
                      <a:pt x="2156" y="4820"/>
                    </a:cubicBezTo>
                    <a:cubicBezTo>
                      <a:pt x="2116" y="4820"/>
                      <a:pt x="2076" y="4825"/>
                      <a:pt x="2035" y="4837"/>
                    </a:cubicBezTo>
                    <a:cubicBezTo>
                      <a:pt x="1768" y="4937"/>
                      <a:pt x="1501" y="5004"/>
                      <a:pt x="1268" y="5137"/>
                    </a:cubicBezTo>
                    <a:cubicBezTo>
                      <a:pt x="1034" y="5237"/>
                      <a:pt x="834" y="5337"/>
                      <a:pt x="634" y="5437"/>
                    </a:cubicBezTo>
                    <a:cubicBezTo>
                      <a:pt x="534" y="5537"/>
                      <a:pt x="400" y="5637"/>
                      <a:pt x="300" y="5738"/>
                    </a:cubicBezTo>
                    <a:cubicBezTo>
                      <a:pt x="200" y="5838"/>
                      <a:pt x="134" y="5971"/>
                      <a:pt x="100" y="6104"/>
                    </a:cubicBezTo>
                    <a:cubicBezTo>
                      <a:pt x="34" y="6271"/>
                      <a:pt x="0" y="6438"/>
                      <a:pt x="0" y="6638"/>
                    </a:cubicBezTo>
                    <a:cubicBezTo>
                      <a:pt x="0" y="6772"/>
                      <a:pt x="34" y="6938"/>
                      <a:pt x="34" y="7072"/>
                    </a:cubicBezTo>
                    <a:cubicBezTo>
                      <a:pt x="34" y="7205"/>
                      <a:pt x="100" y="7339"/>
                      <a:pt x="100" y="7439"/>
                    </a:cubicBezTo>
                    <a:cubicBezTo>
                      <a:pt x="200" y="7906"/>
                      <a:pt x="334" y="8339"/>
                      <a:pt x="467" y="8773"/>
                    </a:cubicBezTo>
                    <a:cubicBezTo>
                      <a:pt x="634" y="9240"/>
                      <a:pt x="801" y="9674"/>
                      <a:pt x="968" y="10107"/>
                    </a:cubicBezTo>
                    <a:cubicBezTo>
                      <a:pt x="1101" y="10474"/>
                      <a:pt x="1234" y="10808"/>
                      <a:pt x="1368" y="11175"/>
                    </a:cubicBezTo>
                    <a:cubicBezTo>
                      <a:pt x="1501" y="11542"/>
                      <a:pt x="1668" y="11909"/>
                      <a:pt x="1835" y="12276"/>
                    </a:cubicBezTo>
                    <a:cubicBezTo>
                      <a:pt x="1968" y="12642"/>
                      <a:pt x="2168" y="13109"/>
                      <a:pt x="2335" y="13576"/>
                    </a:cubicBezTo>
                    <a:cubicBezTo>
                      <a:pt x="2402" y="13777"/>
                      <a:pt x="2469" y="13977"/>
                      <a:pt x="2569" y="14210"/>
                    </a:cubicBezTo>
                    <a:cubicBezTo>
                      <a:pt x="2635" y="14444"/>
                      <a:pt x="2702" y="14611"/>
                      <a:pt x="2769" y="14811"/>
                    </a:cubicBezTo>
                    <a:cubicBezTo>
                      <a:pt x="3069" y="15645"/>
                      <a:pt x="3403" y="16479"/>
                      <a:pt x="3736" y="17312"/>
                    </a:cubicBezTo>
                    <a:cubicBezTo>
                      <a:pt x="4003" y="17913"/>
                      <a:pt x="4270" y="18480"/>
                      <a:pt x="4503" y="19080"/>
                    </a:cubicBezTo>
                    <a:cubicBezTo>
                      <a:pt x="4670" y="19514"/>
                      <a:pt x="4837" y="19914"/>
                      <a:pt x="5037" y="20348"/>
                    </a:cubicBezTo>
                    <a:cubicBezTo>
                      <a:pt x="5204" y="20715"/>
                      <a:pt x="5404" y="21115"/>
                      <a:pt x="5638" y="21449"/>
                    </a:cubicBezTo>
                    <a:cubicBezTo>
                      <a:pt x="5771" y="21682"/>
                      <a:pt x="5938" y="21882"/>
                      <a:pt x="6105" y="22049"/>
                    </a:cubicBezTo>
                    <a:cubicBezTo>
                      <a:pt x="6305" y="22216"/>
                      <a:pt x="6538" y="22349"/>
                      <a:pt x="6772" y="22416"/>
                    </a:cubicBezTo>
                    <a:cubicBezTo>
                      <a:pt x="7039" y="22483"/>
                      <a:pt x="7305" y="22516"/>
                      <a:pt x="7539" y="22516"/>
                    </a:cubicBezTo>
                    <a:cubicBezTo>
                      <a:pt x="7806" y="22483"/>
                      <a:pt x="8073" y="22450"/>
                      <a:pt x="8339" y="22416"/>
                    </a:cubicBezTo>
                    <a:cubicBezTo>
                      <a:pt x="8440" y="22383"/>
                      <a:pt x="8540" y="22349"/>
                      <a:pt x="8640" y="22316"/>
                    </a:cubicBezTo>
                    <a:lnTo>
                      <a:pt x="9040" y="22183"/>
                    </a:lnTo>
                    <a:lnTo>
                      <a:pt x="9674" y="21916"/>
                    </a:lnTo>
                    <a:cubicBezTo>
                      <a:pt x="9941" y="21816"/>
                      <a:pt x="10174" y="21716"/>
                      <a:pt x="10408" y="21616"/>
                    </a:cubicBezTo>
                    <a:cubicBezTo>
                      <a:pt x="10808" y="21415"/>
                      <a:pt x="11242" y="21182"/>
                      <a:pt x="11608" y="20982"/>
                    </a:cubicBezTo>
                    <a:cubicBezTo>
                      <a:pt x="11975" y="20748"/>
                      <a:pt x="12442" y="20515"/>
                      <a:pt x="12876" y="20315"/>
                    </a:cubicBezTo>
                    <a:cubicBezTo>
                      <a:pt x="13276" y="20115"/>
                      <a:pt x="13710" y="19881"/>
                      <a:pt x="14177" y="19714"/>
                    </a:cubicBezTo>
                    <a:cubicBezTo>
                      <a:pt x="14344" y="19648"/>
                      <a:pt x="14544" y="19547"/>
                      <a:pt x="14744" y="19481"/>
                    </a:cubicBezTo>
                    <a:lnTo>
                      <a:pt x="15411" y="19214"/>
                    </a:lnTo>
                    <a:cubicBezTo>
                      <a:pt x="15878" y="19047"/>
                      <a:pt x="16345" y="18880"/>
                      <a:pt x="16779" y="18680"/>
                    </a:cubicBezTo>
                    <a:cubicBezTo>
                      <a:pt x="17246" y="18480"/>
                      <a:pt x="17613" y="18313"/>
                      <a:pt x="18046" y="18113"/>
                    </a:cubicBezTo>
                    <a:cubicBezTo>
                      <a:pt x="18213" y="18013"/>
                      <a:pt x="18413" y="17913"/>
                      <a:pt x="18613" y="17813"/>
                    </a:cubicBezTo>
                    <a:cubicBezTo>
                      <a:pt x="18814" y="17713"/>
                      <a:pt x="18980" y="17613"/>
                      <a:pt x="19147" y="17479"/>
                    </a:cubicBezTo>
                    <a:cubicBezTo>
                      <a:pt x="19347" y="17379"/>
                      <a:pt x="19514" y="17246"/>
                      <a:pt x="19648" y="17079"/>
                    </a:cubicBezTo>
                    <a:cubicBezTo>
                      <a:pt x="19848" y="16879"/>
                      <a:pt x="19981" y="16679"/>
                      <a:pt x="20081" y="16412"/>
                    </a:cubicBezTo>
                    <a:cubicBezTo>
                      <a:pt x="20181" y="16178"/>
                      <a:pt x="20281" y="15945"/>
                      <a:pt x="20315" y="15678"/>
                    </a:cubicBezTo>
                    <a:cubicBezTo>
                      <a:pt x="20348" y="15578"/>
                      <a:pt x="20348" y="15478"/>
                      <a:pt x="20381" y="15344"/>
                    </a:cubicBezTo>
                    <a:cubicBezTo>
                      <a:pt x="20415" y="15211"/>
                      <a:pt x="20415" y="15078"/>
                      <a:pt x="20415" y="14944"/>
                    </a:cubicBezTo>
                    <a:cubicBezTo>
                      <a:pt x="20415" y="14410"/>
                      <a:pt x="20348" y="13910"/>
                      <a:pt x="20215" y="13410"/>
                    </a:cubicBezTo>
                    <a:cubicBezTo>
                      <a:pt x="20115" y="12943"/>
                      <a:pt x="19981" y="12509"/>
                      <a:pt x="19814" y="12075"/>
                    </a:cubicBezTo>
                    <a:cubicBezTo>
                      <a:pt x="19748" y="11842"/>
                      <a:pt x="19648" y="11608"/>
                      <a:pt x="19581" y="11408"/>
                    </a:cubicBezTo>
                    <a:cubicBezTo>
                      <a:pt x="19481" y="11175"/>
                      <a:pt x="19381" y="10975"/>
                      <a:pt x="19314" y="10774"/>
                    </a:cubicBezTo>
                    <a:cubicBezTo>
                      <a:pt x="19114" y="10307"/>
                      <a:pt x="18914" y="9840"/>
                      <a:pt x="18714" y="9373"/>
                    </a:cubicBezTo>
                    <a:cubicBezTo>
                      <a:pt x="18280" y="8540"/>
                      <a:pt x="17946" y="7639"/>
                      <a:pt x="17546" y="6772"/>
                    </a:cubicBezTo>
                    <a:cubicBezTo>
                      <a:pt x="17279" y="6205"/>
                      <a:pt x="16979" y="5637"/>
                      <a:pt x="16712" y="5070"/>
                    </a:cubicBezTo>
                    <a:cubicBezTo>
                      <a:pt x="16445" y="4470"/>
                      <a:pt x="16178" y="3903"/>
                      <a:pt x="15945" y="3336"/>
                    </a:cubicBezTo>
                    <a:cubicBezTo>
                      <a:pt x="15745" y="2902"/>
                      <a:pt x="15578" y="2469"/>
                      <a:pt x="15378" y="2035"/>
                    </a:cubicBezTo>
                    <a:cubicBezTo>
                      <a:pt x="15278" y="1835"/>
                      <a:pt x="15178" y="1635"/>
                      <a:pt x="15044" y="1434"/>
                    </a:cubicBezTo>
                    <a:cubicBezTo>
                      <a:pt x="14944" y="1234"/>
                      <a:pt x="14777" y="1068"/>
                      <a:pt x="14644" y="901"/>
                    </a:cubicBezTo>
                    <a:cubicBezTo>
                      <a:pt x="14277" y="534"/>
                      <a:pt x="13843" y="267"/>
                      <a:pt x="13343" y="134"/>
                    </a:cubicBezTo>
                    <a:cubicBezTo>
                      <a:pt x="13243" y="100"/>
                      <a:pt x="13143" y="67"/>
                      <a:pt x="13043" y="67"/>
                    </a:cubicBezTo>
                    <a:cubicBezTo>
                      <a:pt x="12876" y="33"/>
                      <a:pt x="12743" y="33"/>
                      <a:pt x="12609" y="33"/>
                    </a:cubicBezTo>
                    <a:lnTo>
                      <a:pt x="1260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32"/>
              <p:cNvSpPr/>
              <p:nvPr/>
            </p:nvSpPr>
            <p:spPr>
              <a:xfrm>
                <a:off x="3977606" y="1659919"/>
                <a:ext cx="531965" cy="609873"/>
              </a:xfrm>
              <a:custGeom>
                <a:avLst/>
                <a:gdLst/>
                <a:ahLst/>
                <a:cxnLst/>
                <a:rect l="l" t="t" r="r" b="b"/>
                <a:pathLst>
                  <a:path w="16046" h="18396" extrusionOk="0">
                    <a:moveTo>
                      <a:pt x="9007" y="1"/>
                    </a:moveTo>
                    <a:cubicBezTo>
                      <a:pt x="8740" y="1"/>
                      <a:pt x="8473" y="68"/>
                      <a:pt x="8273" y="201"/>
                    </a:cubicBezTo>
                    <a:lnTo>
                      <a:pt x="8273" y="168"/>
                    </a:lnTo>
                    <a:cubicBezTo>
                      <a:pt x="8073" y="301"/>
                      <a:pt x="7973" y="501"/>
                      <a:pt x="8040" y="735"/>
                    </a:cubicBezTo>
                    <a:cubicBezTo>
                      <a:pt x="8073" y="868"/>
                      <a:pt x="8140" y="968"/>
                      <a:pt x="8273" y="1035"/>
                    </a:cubicBezTo>
                    <a:cubicBezTo>
                      <a:pt x="8332" y="1074"/>
                      <a:pt x="8402" y="1090"/>
                      <a:pt x="8477" y="1090"/>
                    </a:cubicBezTo>
                    <a:cubicBezTo>
                      <a:pt x="8530" y="1090"/>
                      <a:pt x="8585" y="1082"/>
                      <a:pt x="8640" y="1068"/>
                    </a:cubicBezTo>
                    <a:lnTo>
                      <a:pt x="8774" y="1002"/>
                    </a:lnTo>
                    <a:cubicBezTo>
                      <a:pt x="8840" y="968"/>
                      <a:pt x="8907" y="968"/>
                      <a:pt x="8974" y="968"/>
                    </a:cubicBezTo>
                    <a:lnTo>
                      <a:pt x="9174" y="968"/>
                    </a:lnTo>
                    <a:cubicBezTo>
                      <a:pt x="9407" y="1002"/>
                      <a:pt x="9608" y="1068"/>
                      <a:pt x="9841" y="1168"/>
                    </a:cubicBezTo>
                    <a:cubicBezTo>
                      <a:pt x="9908" y="1202"/>
                      <a:pt x="9975" y="1235"/>
                      <a:pt x="10041" y="1302"/>
                    </a:cubicBezTo>
                    <a:cubicBezTo>
                      <a:pt x="10175" y="1369"/>
                      <a:pt x="10275" y="1502"/>
                      <a:pt x="10341" y="1602"/>
                    </a:cubicBezTo>
                    <a:cubicBezTo>
                      <a:pt x="10575" y="1936"/>
                      <a:pt x="10775" y="2303"/>
                      <a:pt x="10909" y="2669"/>
                    </a:cubicBezTo>
                    <a:cubicBezTo>
                      <a:pt x="11109" y="3103"/>
                      <a:pt x="11309" y="3470"/>
                      <a:pt x="11509" y="3904"/>
                    </a:cubicBezTo>
                    <a:cubicBezTo>
                      <a:pt x="11709" y="4304"/>
                      <a:pt x="11943" y="4671"/>
                      <a:pt x="12109" y="5105"/>
                    </a:cubicBezTo>
                    <a:lnTo>
                      <a:pt x="12676" y="6339"/>
                    </a:lnTo>
                    <a:cubicBezTo>
                      <a:pt x="12810" y="6639"/>
                      <a:pt x="12943" y="6939"/>
                      <a:pt x="13077" y="7206"/>
                    </a:cubicBezTo>
                    <a:lnTo>
                      <a:pt x="13477" y="8040"/>
                    </a:lnTo>
                    <a:cubicBezTo>
                      <a:pt x="13744" y="8640"/>
                      <a:pt x="14044" y="9241"/>
                      <a:pt x="14311" y="9841"/>
                    </a:cubicBezTo>
                    <a:cubicBezTo>
                      <a:pt x="14478" y="10308"/>
                      <a:pt x="14678" y="10775"/>
                      <a:pt x="14811" y="11276"/>
                    </a:cubicBezTo>
                    <a:cubicBezTo>
                      <a:pt x="14911" y="11509"/>
                      <a:pt x="14978" y="11776"/>
                      <a:pt x="15045" y="12043"/>
                    </a:cubicBezTo>
                    <a:cubicBezTo>
                      <a:pt x="15112" y="12276"/>
                      <a:pt x="15178" y="12543"/>
                      <a:pt x="15212" y="12777"/>
                    </a:cubicBezTo>
                    <a:lnTo>
                      <a:pt x="15212" y="13044"/>
                    </a:lnTo>
                    <a:cubicBezTo>
                      <a:pt x="15212" y="13110"/>
                      <a:pt x="15178" y="13210"/>
                      <a:pt x="15145" y="13277"/>
                    </a:cubicBezTo>
                    <a:cubicBezTo>
                      <a:pt x="15145" y="13344"/>
                      <a:pt x="15112" y="13377"/>
                      <a:pt x="15078" y="13444"/>
                    </a:cubicBezTo>
                    <a:cubicBezTo>
                      <a:pt x="15011" y="13511"/>
                      <a:pt x="14945" y="13577"/>
                      <a:pt x="14845" y="13644"/>
                    </a:cubicBezTo>
                    <a:cubicBezTo>
                      <a:pt x="14711" y="13777"/>
                      <a:pt x="14544" y="13844"/>
                      <a:pt x="14378" y="13944"/>
                    </a:cubicBezTo>
                    <a:lnTo>
                      <a:pt x="13844" y="14211"/>
                    </a:lnTo>
                    <a:lnTo>
                      <a:pt x="13244" y="14511"/>
                    </a:lnTo>
                    <a:cubicBezTo>
                      <a:pt x="13043" y="14578"/>
                      <a:pt x="12843" y="14678"/>
                      <a:pt x="12676" y="14778"/>
                    </a:cubicBezTo>
                    <a:cubicBezTo>
                      <a:pt x="11876" y="15212"/>
                      <a:pt x="11075" y="15679"/>
                      <a:pt x="10241" y="16079"/>
                    </a:cubicBezTo>
                    <a:cubicBezTo>
                      <a:pt x="9941" y="16212"/>
                      <a:pt x="9641" y="16346"/>
                      <a:pt x="9341" y="16479"/>
                    </a:cubicBezTo>
                    <a:lnTo>
                      <a:pt x="8574" y="16813"/>
                    </a:lnTo>
                    <a:lnTo>
                      <a:pt x="7840" y="17113"/>
                    </a:lnTo>
                    <a:cubicBezTo>
                      <a:pt x="7640" y="17213"/>
                      <a:pt x="7439" y="17280"/>
                      <a:pt x="7239" y="17380"/>
                    </a:cubicBezTo>
                    <a:cubicBezTo>
                      <a:pt x="7006" y="17447"/>
                      <a:pt x="6806" y="17513"/>
                      <a:pt x="6572" y="17547"/>
                    </a:cubicBezTo>
                    <a:lnTo>
                      <a:pt x="6239" y="17547"/>
                    </a:lnTo>
                    <a:cubicBezTo>
                      <a:pt x="6172" y="17547"/>
                      <a:pt x="6138" y="17513"/>
                      <a:pt x="6072" y="17480"/>
                    </a:cubicBezTo>
                    <a:lnTo>
                      <a:pt x="5938" y="17413"/>
                    </a:lnTo>
                    <a:cubicBezTo>
                      <a:pt x="5872" y="17347"/>
                      <a:pt x="5772" y="17280"/>
                      <a:pt x="5705" y="17180"/>
                    </a:cubicBezTo>
                    <a:cubicBezTo>
                      <a:pt x="5438" y="16780"/>
                      <a:pt x="5238" y="16346"/>
                      <a:pt x="5038" y="15912"/>
                    </a:cubicBezTo>
                    <a:cubicBezTo>
                      <a:pt x="4904" y="15545"/>
                      <a:pt x="4737" y="15145"/>
                      <a:pt x="4604" y="14778"/>
                    </a:cubicBezTo>
                    <a:cubicBezTo>
                      <a:pt x="4471" y="14378"/>
                      <a:pt x="4337" y="13944"/>
                      <a:pt x="4170" y="13511"/>
                    </a:cubicBezTo>
                    <a:lnTo>
                      <a:pt x="3703" y="12243"/>
                    </a:lnTo>
                    <a:cubicBezTo>
                      <a:pt x="3570" y="11843"/>
                      <a:pt x="3403" y="11409"/>
                      <a:pt x="3270" y="10975"/>
                    </a:cubicBezTo>
                    <a:cubicBezTo>
                      <a:pt x="3170" y="10742"/>
                      <a:pt x="3103" y="10542"/>
                      <a:pt x="3036" y="10308"/>
                    </a:cubicBezTo>
                    <a:cubicBezTo>
                      <a:pt x="2936" y="10075"/>
                      <a:pt x="2869" y="9908"/>
                      <a:pt x="2769" y="9674"/>
                    </a:cubicBezTo>
                    <a:cubicBezTo>
                      <a:pt x="2636" y="9274"/>
                      <a:pt x="2469" y="8841"/>
                      <a:pt x="2302" y="8440"/>
                    </a:cubicBezTo>
                    <a:cubicBezTo>
                      <a:pt x="2136" y="8007"/>
                      <a:pt x="1935" y="7540"/>
                      <a:pt x="1735" y="7106"/>
                    </a:cubicBezTo>
                    <a:cubicBezTo>
                      <a:pt x="1502" y="6639"/>
                      <a:pt x="1302" y="6272"/>
                      <a:pt x="1102" y="5838"/>
                    </a:cubicBezTo>
                    <a:cubicBezTo>
                      <a:pt x="1102" y="5805"/>
                      <a:pt x="1068" y="5772"/>
                      <a:pt x="1068" y="5738"/>
                    </a:cubicBezTo>
                    <a:cubicBezTo>
                      <a:pt x="968" y="5538"/>
                      <a:pt x="901" y="5338"/>
                      <a:pt x="868" y="5105"/>
                    </a:cubicBezTo>
                    <a:lnTo>
                      <a:pt x="868" y="4938"/>
                    </a:lnTo>
                    <a:cubicBezTo>
                      <a:pt x="868" y="4871"/>
                      <a:pt x="901" y="4804"/>
                      <a:pt x="935" y="4738"/>
                    </a:cubicBezTo>
                    <a:cubicBezTo>
                      <a:pt x="935" y="4738"/>
                      <a:pt x="935" y="4704"/>
                      <a:pt x="935" y="4704"/>
                    </a:cubicBezTo>
                    <a:cubicBezTo>
                      <a:pt x="968" y="4671"/>
                      <a:pt x="1001" y="4638"/>
                      <a:pt x="1035" y="4604"/>
                    </a:cubicBezTo>
                    <a:lnTo>
                      <a:pt x="1135" y="4537"/>
                    </a:lnTo>
                    <a:cubicBezTo>
                      <a:pt x="1335" y="4437"/>
                      <a:pt x="1402" y="4171"/>
                      <a:pt x="1268" y="3970"/>
                    </a:cubicBezTo>
                    <a:cubicBezTo>
                      <a:pt x="1204" y="3841"/>
                      <a:pt x="1070" y="3768"/>
                      <a:pt x="929" y="3768"/>
                    </a:cubicBezTo>
                    <a:cubicBezTo>
                      <a:pt x="851" y="3768"/>
                      <a:pt x="772" y="3790"/>
                      <a:pt x="701" y="3837"/>
                    </a:cubicBezTo>
                    <a:cubicBezTo>
                      <a:pt x="568" y="3904"/>
                      <a:pt x="434" y="4004"/>
                      <a:pt x="334" y="4104"/>
                    </a:cubicBezTo>
                    <a:cubicBezTo>
                      <a:pt x="201" y="4271"/>
                      <a:pt x="101" y="4437"/>
                      <a:pt x="67" y="4638"/>
                    </a:cubicBezTo>
                    <a:cubicBezTo>
                      <a:pt x="1" y="4938"/>
                      <a:pt x="1" y="5238"/>
                      <a:pt x="101" y="5538"/>
                    </a:cubicBezTo>
                    <a:cubicBezTo>
                      <a:pt x="134" y="5672"/>
                      <a:pt x="168" y="5838"/>
                      <a:pt x="234" y="5972"/>
                    </a:cubicBezTo>
                    <a:cubicBezTo>
                      <a:pt x="301" y="6139"/>
                      <a:pt x="401" y="6305"/>
                      <a:pt x="468" y="6472"/>
                    </a:cubicBezTo>
                    <a:cubicBezTo>
                      <a:pt x="735" y="7039"/>
                      <a:pt x="1035" y="7573"/>
                      <a:pt x="1302" y="8140"/>
                    </a:cubicBezTo>
                    <a:cubicBezTo>
                      <a:pt x="1468" y="8540"/>
                      <a:pt x="1635" y="8941"/>
                      <a:pt x="1802" y="9341"/>
                    </a:cubicBezTo>
                    <a:cubicBezTo>
                      <a:pt x="1869" y="9541"/>
                      <a:pt x="1935" y="9741"/>
                      <a:pt x="2002" y="9941"/>
                    </a:cubicBezTo>
                    <a:cubicBezTo>
                      <a:pt x="2069" y="10141"/>
                      <a:pt x="2169" y="10375"/>
                      <a:pt x="2269" y="10608"/>
                    </a:cubicBezTo>
                    <a:cubicBezTo>
                      <a:pt x="2402" y="11042"/>
                      <a:pt x="2569" y="11476"/>
                      <a:pt x="2736" y="11909"/>
                    </a:cubicBezTo>
                    <a:cubicBezTo>
                      <a:pt x="2869" y="12343"/>
                      <a:pt x="3036" y="12743"/>
                      <a:pt x="3170" y="13177"/>
                    </a:cubicBezTo>
                    <a:cubicBezTo>
                      <a:pt x="3336" y="13644"/>
                      <a:pt x="3503" y="14011"/>
                      <a:pt x="3637" y="14445"/>
                    </a:cubicBezTo>
                    <a:cubicBezTo>
                      <a:pt x="3770" y="14845"/>
                      <a:pt x="3937" y="15278"/>
                      <a:pt x="4070" y="15679"/>
                    </a:cubicBezTo>
                    <a:cubicBezTo>
                      <a:pt x="4237" y="16112"/>
                      <a:pt x="4437" y="16579"/>
                      <a:pt x="4637" y="16980"/>
                    </a:cubicBezTo>
                    <a:cubicBezTo>
                      <a:pt x="4838" y="17413"/>
                      <a:pt x="5138" y="17814"/>
                      <a:pt x="5471" y="18114"/>
                    </a:cubicBezTo>
                    <a:cubicBezTo>
                      <a:pt x="5538" y="18181"/>
                      <a:pt x="5638" y="18214"/>
                      <a:pt x="5705" y="18247"/>
                    </a:cubicBezTo>
                    <a:cubicBezTo>
                      <a:pt x="5838" y="18314"/>
                      <a:pt x="5938" y="18347"/>
                      <a:pt x="6072" y="18381"/>
                    </a:cubicBezTo>
                    <a:cubicBezTo>
                      <a:pt x="6161" y="18381"/>
                      <a:pt x="6264" y="18396"/>
                      <a:pt x="6363" y="18396"/>
                    </a:cubicBezTo>
                    <a:cubicBezTo>
                      <a:pt x="6413" y="18396"/>
                      <a:pt x="6461" y="18392"/>
                      <a:pt x="6505" y="18381"/>
                    </a:cubicBezTo>
                    <a:cubicBezTo>
                      <a:pt x="6605" y="18381"/>
                      <a:pt x="6706" y="18381"/>
                      <a:pt x="6839" y="18347"/>
                    </a:cubicBezTo>
                    <a:cubicBezTo>
                      <a:pt x="7039" y="18314"/>
                      <a:pt x="7273" y="18247"/>
                      <a:pt x="7473" y="18181"/>
                    </a:cubicBezTo>
                    <a:cubicBezTo>
                      <a:pt x="7873" y="18014"/>
                      <a:pt x="8307" y="17814"/>
                      <a:pt x="8740" y="17647"/>
                    </a:cubicBezTo>
                    <a:cubicBezTo>
                      <a:pt x="8940" y="17547"/>
                      <a:pt x="9174" y="17480"/>
                      <a:pt x="9374" y="17380"/>
                    </a:cubicBezTo>
                    <a:cubicBezTo>
                      <a:pt x="9574" y="17313"/>
                      <a:pt x="9841" y="17213"/>
                      <a:pt x="10075" y="17113"/>
                    </a:cubicBezTo>
                    <a:cubicBezTo>
                      <a:pt x="10275" y="17013"/>
                      <a:pt x="10475" y="16913"/>
                      <a:pt x="10675" y="16813"/>
                    </a:cubicBezTo>
                    <a:lnTo>
                      <a:pt x="11309" y="16513"/>
                    </a:lnTo>
                    <a:lnTo>
                      <a:pt x="12543" y="15846"/>
                    </a:lnTo>
                    <a:cubicBezTo>
                      <a:pt x="12743" y="15745"/>
                      <a:pt x="12910" y="15645"/>
                      <a:pt x="13110" y="15545"/>
                    </a:cubicBezTo>
                    <a:cubicBezTo>
                      <a:pt x="13310" y="15445"/>
                      <a:pt x="13510" y="15345"/>
                      <a:pt x="13677" y="15245"/>
                    </a:cubicBezTo>
                    <a:cubicBezTo>
                      <a:pt x="14077" y="15045"/>
                      <a:pt x="14444" y="14878"/>
                      <a:pt x="14845" y="14678"/>
                    </a:cubicBezTo>
                    <a:cubicBezTo>
                      <a:pt x="15045" y="14578"/>
                      <a:pt x="15245" y="14445"/>
                      <a:pt x="15412" y="14311"/>
                    </a:cubicBezTo>
                    <a:cubicBezTo>
                      <a:pt x="15478" y="14244"/>
                      <a:pt x="15579" y="14144"/>
                      <a:pt x="15645" y="14078"/>
                    </a:cubicBezTo>
                    <a:cubicBezTo>
                      <a:pt x="15779" y="13911"/>
                      <a:pt x="15879" y="13711"/>
                      <a:pt x="15945" y="13511"/>
                    </a:cubicBezTo>
                    <a:cubicBezTo>
                      <a:pt x="16012" y="13277"/>
                      <a:pt x="16046" y="13010"/>
                      <a:pt x="16012" y="12777"/>
                    </a:cubicBezTo>
                    <a:cubicBezTo>
                      <a:pt x="15979" y="12510"/>
                      <a:pt x="15945" y="12276"/>
                      <a:pt x="15879" y="12043"/>
                    </a:cubicBezTo>
                    <a:cubicBezTo>
                      <a:pt x="15745" y="11609"/>
                      <a:pt x="15645" y="11209"/>
                      <a:pt x="15512" y="10775"/>
                    </a:cubicBezTo>
                    <a:cubicBezTo>
                      <a:pt x="15345" y="10375"/>
                      <a:pt x="15178" y="9875"/>
                      <a:pt x="15011" y="9441"/>
                    </a:cubicBezTo>
                    <a:cubicBezTo>
                      <a:pt x="14811" y="9007"/>
                      <a:pt x="14645" y="8607"/>
                      <a:pt x="14444" y="8207"/>
                    </a:cubicBezTo>
                    <a:cubicBezTo>
                      <a:pt x="14278" y="7773"/>
                      <a:pt x="14077" y="7373"/>
                      <a:pt x="13877" y="6939"/>
                    </a:cubicBezTo>
                    <a:cubicBezTo>
                      <a:pt x="13677" y="6539"/>
                      <a:pt x="13477" y="6105"/>
                      <a:pt x="13310" y="5672"/>
                    </a:cubicBezTo>
                    <a:cubicBezTo>
                      <a:pt x="13110" y="5238"/>
                      <a:pt x="12943" y="4871"/>
                      <a:pt x="12743" y="4471"/>
                    </a:cubicBezTo>
                    <a:cubicBezTo>
                      <a:pt x="12576" y="4070"/>
                      <a:pt x="12376" y="3670"/>
                      <a:pt x="12176" y="3270"/>
                    </a:cubicBezTo>
                    <a:cubicBezTo>
                      <a:pt x="11976" y="2903"/>
                      <a:pt x="11742" y="2436"/>
                      <a:pt x="11576" y="2036"/>
                    </a:cubicBezTo>
                    <a:cubicBezTo>
                      <a:pt x="11509" y="1869"/>
                      <a:pt x="11409" y="1669"/>
                      <a:pt x="11309" y="1502"/>
                    </a:cubicBezTo>
                    <a:cubicBezTo>
                      <a:pt x="11209" y="1268"/>
                      <a:pt x="11042" y="1068"/>
                      <a:pt x="10909" y="902"/>
                    </a:cubicBezTo>
                    <a:cubicBezTo>
                      <a:pt x="10742" y="701"/>
                      <a:pt x="10542" y="535"/>
                      <a:pt x="10341" y="401"/>
                    </a:cubicBezTo>
                    <a:cubicBezTo>
                      <a:pt x="10208" y="334"/>
                      <a:pt x="10108" y="301"/>
                      <a:pt x="9975" y="234"/>
                    </a:cubicBezTo>
                    <a:lnTo>
                      <a:pt x="9741" y="134"/>
                    </a:lnTo>
                    <a:cubicBezTo>
                      <a:pt x="9508" y="68"/>
                      <a:pt x="9307" y="34"/>
                      <a:pt x="90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32"/>
              <p:cNvSpPr/>
              <p:nvPr/>
            </p:nvSpPr>
            <p:spPr>
              <a:xfrm>
                <a:off x="4065063" y="1794850"/>
                <a:ext cx="102806" cy="150844"/>
              </a:xfrm>
              <a:custGeom>
                <a:avLst/>
                <a:gdLst/>
                <a:ahLst/>
                <a:cxnLst/>
                <a:rect l="l" t="t" r="r" b="b"/>
                <a:pathLst>
                  <a:path w="3101" h="4550" extrusionOk="0">
                    <a:moveTo>
                      <a:pt x="2667" y="0"/>
                    </a:moveTo>
                    <a:cubicBezTo>
                      <a:pt x="2466" y="0"/>
                      <a:pt x="2300" y="134"/>
                      <a:pt x="2266" y="334"/>
                    </a:cubicBezTo>
                    <a:cubicBezTo>
                      <a:pt x="2200" y="601"/>
                      <a:pt x="2133" y="901"/>
                      <a:pt x="2066" y="1168"/>
                    </a:cubicBezTo>
                    <a:cubicBezTo>
                      <a:pt x="1999" y="1435"/>
                      <a:pt x="1933" y="1702"/>
                      <a:pt x="1833" y="2002"/>
                    </a:cubicBezTo>
                    <a:cubicBezTo>
                      <a:pt x="1766" y="2269"/>
                      <a:pt x="1699" y="2502"/>
                      <a:pt x="1632" y="2736"/>
                    </a:cubicBezTo>
                    <a:cubicBezTo>
                      <a:pt x="1566" y="2969"/>
                      <a:pt x="1499" y="3236"/>
                      <a:pt x="1432" y="3470"/>
                    </a:cubicBezTo>
                    <a:lnTo>
                      <a:pt x="965" y="3069"/>
                    </a:lnTo>
                    <a:cubicBezTo>
                      <a:pt x="863" y="2967"/>
                      <a:pt x="749" y="2924"/>
                      <a:pt x="641" y="2924"/>
                    </a:cubicBezTo>
                    <a:cubicBezTo>
                      <a:pt x="292" y="2924"/>
                      <a:pt x="0" y="3372"/>
                      <a:pt x="332" y="3703"/>
                    </a:cubicBezTo>
                    <a:cubicBezTo>
                      <a:pt x="498" y="3837"/>
                      <a:pt x="665" y="4003"/>
                      <a:pt x="832" y="4170"/>
                    </a:cubicBezTo>
                    <a:cubicBezTo>
                      <a:pt x="999" y="4304"/>
                      <a:pt x="1065" y="4370"/>
                      <a:pt x="1199" y="4437"/>
                    </a:cubicBezTo>
                    <a:cubicBezTo>
                      <a:pt x="1299" y="4512"/>
                      <a:pt x="1418" y="4550"/>
                      <a:pt x="1541" y="4550"/>
                    </a:cubicBezTo>
                    <a:cubicBezTo>
                      <a:pt x="1582" y="4550"/>
                      <a:pt x="1624" y="4545"/>
                      <a:pt x="1666" y="4537"/>
                    </a:cubicBezTo>
                    <a:cubicBezTo>
                      <a:pt x="1833" y="4504"/>
                      <a:pt x="1966" y="4404"/>
                      <a:pt x="2033" y="4237"/>
                    </a:cubicBezTo>
                    <a:cubicBezTo>
                      <a:pt x="2200" y="3970"/>
                      <a:pt x="2300" y="3636"/>
                      <a:pt x="2366" y="3336"/>
                    </a:cubicBezTo>
                    <a:cubicBezTo>
                      <a:pt x="2433" y="3169"/>
                      <a:pt x="2466" y="3003"/>
                      <a:pt x="2500" y="2836"/>
                    </a:cubicBezTo>
                    <a:cubicBezTo>
                      <a:pt x="2633" y="2436"/>
                      <a:pt x="2733" y="2069"/>
                      <a:pt x="2833" y="1668"/>
                    </a:cubicBezTo>
                    <a:cubicBezTo>
                      <a:pt x="2933" y="1268"/>
                      <a:pt x="3033" y="834"/>
                      <a:pt x="3100" y="401"/>
                    </a:cubicBezTo>
                    <a:cubicBezTo>
                      <a:pt x="3100" y="334"/>
                      <a:pt x="3067" y="267"/>
                      <a:pt x="3033" y="201"/>
                    </a:cubicBezTo>
                    <a:cubicBezTo>
                      <a:pt x="2967" y="101"/>
                      <a:pt x="2900" y="34"/>
                      <a:pt x="27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32"/>
              <p:cNvSpPr/>
              <p:nvPr/>
            </p:nvSpPr>
            <p:spPr>
              <a:xfrm>
                <a:off x="4186898" y="1806851"/>
                <a:ext cx="116266" cy="70681"/>
              </a:xfrm>
              <a:custGeom>
                <a:avLst/>
                <a:gdLst/>
                <a:ahLst/>
                <a:cxnLst/>
                <a:rect l="l" t="t" r="r" b="b"/>
                <a:pathLst>
                  <a:path w="3507" h="2132" extrusionOk="0">
                    <a:moveTo>
                      <a:pt x="2928" y="1"/>
                    </a:moveTo>
                    <a:cubicBezTo>
                      <a:pt x="2907" y="1"/>
                      <a:pt x="2884" y="2"/>
                      <a:pt x="2861" y="5"/>
                    </a:cubicBezTo>
                    <a:cubicBezTo>
                      <a:pt x="2794" y="5"/>
                      <a:pt x="2728" y="5"/>
                      <a:pt x="2661" y="39"/>
                    </a:cubicBezTo>
                    <a:lnTo>
                      <a:pt x="1593" y="673"/>
                    </a:lnTo>
                    <a:cubicBezTo>
                      <a:pt x="1193" y="906"/>
                      <a:pt x="793" y="1106"/>
                      <a:pt x="426" y="1340"/>
                    </a:cubicBezTo>
                    <a:cubicBezTo>
                      <a:pt x="0" y="1567"/>
                      <a:pt x="250" y="2131"/>
                      <a:pt x="622" y="2131"/>
                    </a:cubicBezTo>
                    <a:cubicBezTo>
                      <a:pt x="687" y="2131"/>
                      <a:pt x="756" y="2114"/>
                      <a:pt x="826" y="2074"/>
                    </a:cubicBezTo>
                    <a:cubicBezTo>
                      <a:pt x="1593" y="1640"/>
                      <a:pt x="2361" y="1240"/>
                      <a:pt x="3094" y="773"/>
                    </a:cubicBezTo>
                    <a:cubicBezTo>
                      <a:pt x="3507" y="582"/>
                      <a:pt x="3346" y="1"/>
                      <a:pt x="292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32"/>
              <p:cNvSpPr/>
              <p:nvPr/>
            </p:nvSpPr>
            <p:spPr>
              <a:xfrm>
                <a:off x="4116946" y="1979542"/>
                <a:ext cx="80759" cy="56691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710" extrusionOk="0">
                    <a:moveTo>
                      <a:pt x="534" y="0"/>
                    </a:moveTo>
                    <a:cubicBezTo>
                      <a:pt x="368" y="0"/>
                      <a:pt x="234" y="100"/>
                      <a:pt x="134" y="234"/>
                    </a:cubicBezTo>
                    <a:cubicBezTo>
                      <a:pt x="1" y="434"/>
                      <a:pt x="67" y="734"/>
                      <a:pt x="301" y="867"/>
                    </a:cubicBezTo>
                    <a:lnTo>
                      <a:pt x="1102" y="1268"/>
                    </a:lnTo>
                    <a:cubicBezTo>
                      <a:pt x="1302" y="1401"/>
                      <a:pt x="1535" y="1535"/>
                      <a:pt x="1735" y="1668"/>
                    </a:cubicBezTo>
                    <a:cubicBezTo>
                      <a:pt x="1813" y="1694"/>
                      <a:pt x="1890" y="1710"/>
                      <a:pt x="1966" y="1710"/>
                    </a:cubicBezTo>
                    <a:cubicBezTo>
                      <a:pt x="2086" y="1710"/>
                      <a:pt x="2200" y="1670"/>
                      <a:pt x="2302" y="1568"/>
                    </a:cubicBezTo>
                    <a:cubicBezTo>
                      <a:pt x="2369" y="1501"/>
                      <a:pt x="2436" y="1401"/>
                      <a:pt x="2436" y="1268"/>
                    </a:cubicBezTo>
                    <a:cubicBezTo>
                      <a:pt x="2436" y="1134"/>
                      <a:pt x="2369" y="1034"/>
                      <a:pt x="2302" y="967"/>
                    </a:cubicBezTo>
                    <a:cubicBezTo>
                      <a:pt x="2169" y="867"/>
                      <a:pt x="2036" y="767"/>
                      <a:pt x="1935" y="701"/>
                    </a:cubicBezTo>
                    <a:lnTo>
                      <a:pt x="1569" y="467"/>
                    </a:lnTo>
                    <a:cubicBezTo>
                      <a:pt x="1302" y="334"/>
                      <a:pt x="1035" y="200"/>
                      <a:pt x="768" y="67"/>
                    </a:cubicBezTo>
                    <a:cubicBezTo>
                      <a:pt x="701" y="33"/>
                      <a:pt x="601" y="0"/>
                      <a:pt x="53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32"/>
              <p:cNvSpPr/>
              <p:nvPr/>
            </p:nvSpPr>
            <p:spPr>
              <a:xfrm>
                <a:off x="4132429" y="1959618"/>
                <a:ext cx="65277" cy="96971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925" extrusionOk="0">
                    <a:moveTo>
                      <a:pt x="1468" y="1"/>
                    </a:moveTo>
                    <a:cubicBezTo>
                      <a:pt x="1302" y="34"/>
                      <a:pt x="1168" y="101"/>
                      <a:pt x="1068" y="234"/>
                    </a:cubicBezTo>
                    <a:lnTo>
                      <a:pt x="1102" y="234"/>
                    </a:lnTo>
                    <a:cubicBezTo>
                      <a:pt x="868" y="601"/>
                      <a:pt x="668" y="968"/>
                      <a:pt x="468" y="1368"/>
                    </a:cubicBezTo>
                    <a:lnTo>
                      <a:pt x="268" y="1769"/>
                    </a:lnTo>
                    <a:lnTo>
                      <a:pt x="134" y="2035"/>
                    </a:lnTo>
                    <a:cubicBezTo>
                      <a:pt x="101" y="2102"/>
                      <a:pt x="67" y="2169"/>
                      <a:pt x="67" y="2236"/>
                    </a:cubicBezTo>
                    <a:cubicBezTo>
                      <a:pt x="34" y="2302"/>
                      <a:pt x="1" y="2402"/>
                      <a:pt x="1" y="2502"/>
                    </a:cubicBezTo>
                    <a:cubicBezTo>
                      <a:pt x="1" y="2569"/>
                      <a:pt x="34" y="2636"/>
                      <a:pt x="67" y="2703"/>
                    </a:cubicBezTo>
                    <a:cubicBezTo>
                      <a:pt x="134" y="2803"/>
                      <a:pt x="201" y="2869"/>
                      <a:pt x="334" y="2903"/>
                    </a:cubicBezTo>
                    <a:cubicBezTo>
                      <a:pt x="376" y="2917"/>
                      <a:pt x="423" y="2925"/>
                      <a:pt x="471" y="2925"/>
                    </a:cubicBezTo>
                    <a:cubicBezTo>
                      <a:pt x="539" y="2925"/>
                      <a:pt x="609" y="2908"/>
                      <a:pt x="668" y="2869"/>
                    </a:cubicBezTo>
                    <a:cubicBezTo>
                      <a:pt x="768" y="2803"/>
                      <a:pt x="835" y="2703"/>
                      <a:pt x="868" y="2603"/>
                    </a:cubicBezTo>
                    <a:lnTo>
                      <a:pt x="868" y="2569"/>
                    </a:lnTo>
                    <a:cubicBezTo>
                      <a:pt x="1135" y="1935"/>
                      <a:pt x="1468" y="1302"/>
                      <a:pt x="1835" y="668"/>
                    </a:cubicBezTo>
                    <a:cubicBezTo>
                      <a:pt x="1969" y="468"/>
                      <a:pt x="1902" y="201"/>
                      <a:pt x="1702" y="67"/>
                    </a:cubicBezTo>
                    <a:cubicBezTo>
                      <a:pt x="1635" y="34"/>
                      <a:pt x="1535" y="1"/>
                      <a:pt x="146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32"/>
              <p:cNvSpPr/>
              <p:nvPr/>
            </p:nvSpPr>
            <p:spPr>
              <a:xfrm>
                <a:off x="4229764" y="1919802"/>
                <a:ext cx="101778" cy="65741"/>
              </a:xfrm>
              <a:custGeom>
                <a:avLst/>
                <a:gdLst/>
                <a:ahLst/>
                <a:cxnLst/>
                <a:rect l="l" t="t" r="r" b="b"/>
                <a:pathLst>
                  <a:path w="3070" h="1983" extrusionOk="0">
                    <a:moveTo>
                      <a:pt x="2602" y="1"/>
                    </a:moveTo>
                    <a:cubicBezTo>
                      <a:pt x="2535" y="1"/>
                      <a:pt x="2435" y="1"/>
                      <a:pt x="2369" y="68"/>
                    </a:cubicBezTo>
                    <a:lnTo>
                      <a:pt x="2369" y="34"/>
                    </a:lnTo>
                    <a:cubicBezTo>
                      <a:pt x="2202" y="134"/>
                      <a:pt x="2035" y="234"/>
                      <a:pt x="1868" y="334"/>
                    </a:cubicBezTo>
                    <a:lnTo>
                      <a:pt x="1401" y="601"/>
                    </a:lnTo>
                    <a:cubicBezTo>
                      <a:pt x="1001" y="801"/>
                      <a:pt x="634" y="1002"/>
                      <a:pt x="267" y="1235"/>
                    </a:cubicBezTo>
                    <a:cubicBezTo>
                      <a:pt x="67" y="1335"/>
                      <a:pt x="0" y="1602"/>
                      <a:pt x="100" y="1802"/>
                    </a:cubicBezTo>
                    <a:cubicBezTo>
                      <a:pt x="191" y="1915"/>
                      <a:pt x="328" y="1983"/>
                      <a:pt x="469" y="1983"/>
                    </a:cubicBezTo>
                    <a:cubicBezTo>
                      <a:pt x="536" y="1983"/>
                      <a:pt x="603" y="1968"/>
                      <a:pt x="667" y="1936"/>
                    </a:cubicBezTo>
                    <a:cubicBezTo>
                      <a:pt x="1034" y="1735"/>
                      <a:pt x="1435" y="1535"/>
                      <a:pt x="1801" y="1302"/>
                    </a:cubicBezTo>
                    <a:lnTo>
                      <a:pt x="2302" y="1035"/>
                    </a:lnTo>
                    <a:cubicBezTo>
                      <a:pt x="2469" y="935"/>
                      <a:pt x="2635" y="835"/>
                      <a:pt x="2802" y="735"/>
                    </a:cubicBezTo>
                    <a:cubicBezTo>
                      <a:pt x="3002" y="635"/>
                      <a:pt x="3069" y="368"/>
                      <a:pt x="2936" y="201"/>
                    </a:cubicBezTo>
                    <a:cubicBezTo>
                      <a:pt x="2902" y="101"/>
                      <a:pt x="2802" y="34"/>
                      <a:pt x="27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32"/>
              <p:cNvSpPr/>
              <p:nvPr/>
            </p:nvSpPr>
            <p:spPr>
              <a:xfrm>
                <a:off x="4177781" y="2049196"/>
                <a:ext cx="98463" cy="129858"/>
              </a:xfrm>
              <a:custGeom>
                <a:avLst/>
                <a:gdLst/>
                <a:ahLst/>
                <a:cxnLst/>
                <a:rect l="l" t="t" r="r" b="b"/>
                <a:pathLst>
                  <a:path w="2970" h="3917" extrusionOk="0">
                    <a:moveTo>
                      <a:pt x="2469" y="1"/>
                    </a:moveTo>
                    <a:cubicBezTo>
                      <a:pt x="2402" y="1"/>
                      <a:pt x="2302" y="34"/>
                      <a:pt x="2235" y="67"/>
                    </a:cubicBezTo>
                    <a:lnTo>
                      <a:pt x="2235" y="34"/>
                    </a:lnTo>
                    <a:cubicBezTo>
                      <a:pt x="2135" y="101"/>
                      <a:pt x="2069" y="201"/>
                      <a:pt x="2035" y="301"/>
                    </a:cubicBezTo>
                    <a:cubicBezTo>
                      <a:pt x="1735" y="1135"/>
                      <a:pt x="1468" y="1969"/>
                      <a:pt x="1135" y="2803"/>
                    </a:cubicBezTo>
                    <a:lnTo>
                      <a:pt x="1068" y="2769"/>
                    </a:lnTo>
                    <a:lnTo>
                      <a:pt x="701" y="2502"/>
                    </a:lnTo>
                    <a:cubicBezTo>
                      <a:pt x="628" y="2454"/>
                      <a:pt x="537" y="2423"/>
                      <a:pt x="441" y="2423"/>
                    </a:cubicBezTo>
                    <a:cubicBezTo>
                      <a:pt x="405" y="2423"/>
                      <a:pt x="370" y="2427"/>
                      <a:pt x="334" y="2436"/>
                    </a:cubicBezTo>
                    <a:cubicBezTo>
                      <a:pt x="234" y="2469"/>
                      <a:pt x="134" y="2569"/>
                      <a:pt x="67" y="2669"/>
                    </a:cubicBezTo>
                    <a:cubicBezTo>
                      <a:pt x="0" y="2769"/>
                      <a:pt x="0" y="2903"/>
                      <a:pt x="34" y="3003"/>
                    </a:cubicBezTo>
                    <a:cubicBezTo>
                      <a:pt x="67" y="3136"/>
                      <a:pt x="134" y="3236"/>
                      <a:pt x="234" y="3303"/>
                    </a:cubicBezTo>
                    <a:lnTo>
                      <a:pt x="668" y="3603"/>
                    </a:lnTo>
                    <a:cubicBezTo>
                      <a:pt x="841" y="3747"/>
                      <a:pt x="1039" y="3917"/>
                      <a:pt x="1283" y="3917"/>
                    </a:cubicBezTo>
                    <a:cubicBezTo>
                      <a:pt x="1321" y="3917"/>
                      <a:pt x="1361" y="3912"/>
                      <a:pt x="1401" y="3903"/>
                    </a:cubicBezTo>
                    <a:cubicBezTo>
                      <a:pt x="1602" y="3837"/>
                      <a:pt x="1802" y="3637"/>
                      <a:pt x="1868" y="3436"/>
                    </a:cubicBezTo>
                    <a:cubicBezTo>
                      <a:pt x="1968" y="3236"/>
                      <a:pt x="2035" y="3003"/>
                      <a:pt x="2102" y="2836"/>
                    </a:cubicBezTo>
                    <a:cubicBezTo>
                      <a:pt x="2202" y="2636"/>
                      <a:pt x="2235" y="2502"/>
                      <a:pt x="2302" y="2336"/>
                    </a:cubicBezTo>
                    <a:cubicBezTo>
                      <a:pt x="2502" y="1769"/>
                      <a:pt x="2702" y="1168"/>
                      <a:pt x="2902" y="568"/>
                    </a:cubicBezTo>
                    <a:cubicBezTo>
                      <a:pt x="2969" y="334"/>
                      <a:pt x="2836" y="67"/>
                      <a:pt x="26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32"/>
              <p:cNvSpPr/>
              <p:nvPr/>
            </p:nvSpPr>
            <p:spPr>
              <a:xfrm>
                <a:off x="4288378" y="2044786"/>
                <a:ext cx="126079" cy="74560"/>
              </a:xfrm>
              <a:custGeom>
                <a:avLst/>
                <a:gdLst/>
                <a:ahLst/>
                <a:cxnLst/>
                <a:rect l="l" t="t" r="r" b="b"/>
                <a:pathLst>
                  <a:path w="3803" h="2249" extrusionOk="0">
                    <a:moveTo>
                      <a:pt x="3302" y="0"/>
                    </a:moveTo>
                    <a:cubicBezTo>
                      <a:pt x="3236" y="0"/>
                      <a:pt x="3169" y="34"/>
                      <a:pt x="3102" y="67"/>
                    </a:cubicBezTo>
                    <a:lnTo>
                      <a:pt x="3102" y="34"/>
                    </a:lnTo>
                    <a:cubicBezTo>
                      <a:pt x="2635" y="267"/>
                      <a:pt x="2235" y="501"/>
                      <a:pt x="1768" y="734"/>
                    </a:cubicBezTo>
                    <a:cubicBezTo>
                      <a:pt x="1334" y="934"/>
                      <a:pt x="801" y="1201"/>
                      <a:pt x="300" y="1468"/>
                    </a:cubicBezTo>
                    <a:cubicBezTo>
                      <a:pt x="100" y="1568"/>
                      <a:pt x="0" y="1835"/>
                      <a:pt x="134" y="2035"/>
                    </a:cubicBezTo>
                    <a:cubicBezTo>
                      <a:pt x="200" y="2135"/>
                      <a:pt x="300" y="2202"/>
                      <a:pt x="400" y="2235"/>
                    </a:cubicBezTo>
                    <a:cubicBezTo>
                      <a:pt x="430" y="2245"/>
                      <a:pt x="462" y="2249"/>
                      <a:pt x="495" y="2249"/>
                    </a:cubicBezTo>
                    <a:cubicBezTo>
                      <a:pt x="576" y="2249"/>
                      <a:pt x="663" y="2225"/>
                      <a:pt x="734" y="2202"/>
                    </a:cubicBezTo>
                    <a:cubicBezTo>
                      <a:pt x="1201" y="1935"/>
                      <a:pt x="1701" y="1701"/>
                      <a:pt x="2202" y="1468"/>
                    </a:cubicBezTo>
                    <a:cubicBezTo>
                      <a:pt x="2669" y="1201"/>
                      <a:pt x="3069" y="1001"/>
                      <a:pt x="3536" y="767"/>
                    </a:cubicBezTo>
                    <a:cubicBezTo>
                      <a:pt x="3736" y="667"/>
                      <a:pt x="3803" y="400"/>
                      <a:pt x="3669" y="200"/>
                    </a:cubicBezTo>
                    <a:cubicBezTo>
                      <a:pt x="3636" y="100"/>
                      <a:pt x="3536" y="34"/>
                      <a:pt x="34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32"/>
              <p:cNvSpPr/>
              <p:nvPr/>
            </p:nvSpPr>
            <p:spPr>
              <a:xfrm>
                <a:off x="3876989" y="1800386"/>
                <a:ext cx="697827" cy="593894"/>
              </a:xfrm>
              <a:custGeom>
                <a:avLst/>
                <a:gdLst/>
                <a:ahLst/>
                <a:cxnLst/>
                <a:rect l="l" t="t" r="r" b="b"/>
                <a:pathLst>
                  <a:path w="21049" h="17914" extrusionOk="0">
                    <a:moveTo>
                      <a:pt x="1301" y="0"/>
                    </a:moveTo>
                    <a:cubicBezTo>
                      <a:pt x="1168" y="34"/>
                      <a:pt x="1034" y="100"/>
                      <a:pt x="968" y="200"/>
                    </a:cubicBezTo>
                    <a:lnTo>
                      <a:pt x="968" y="234"/>
                    </a:lnTo>
                    <a:cubicBezTo>
                      <a:pt x="734" y="667"/>
                      <a:pt x="467" y="1068"/>
                      <a:pt x="234" y="1535"/>
                    </a:cubicBezTo>
                    <a:cubicBezTo>
                      <a:pt x="67" y="1802"/>
                      <a:pt x="0" y="2102"/>
                      <a:pt x="0" y="2402"/>
                    </a:cubicBezTo>
                    <a:cubicBezTo>
                      <a:pt x="34" y="2635"/>
                      <a:pt x="67" y="2902"/>
                      <a:pt x="134" y="3136"/>
                    </a:cubicBezTo>
                    <a:cubicBezTo>
                      <a:pt x="167" y="3303"/>
                      <a:pt x="234" y="3536"/>
                      <a:pt x="267" y="3703"/>
                    </a:cubicBezTo>
                    <a:cubicBezTo>
                      <a:pt x="334" y="3903"/>
                      <a:pt x="367" y="4103"/>
                      <a:pt x="434" y="4303"/>
                    </a:cubicBezTo>
                    <a:cubicBezTo>
                      <a:pt x="501" y="4470"/>
                      <a:pt x="567" y="4670"/>
                      <a:pt x="634" y="4870"/>
                    </a:cubicBezTo>
                    <a:cubicBezTo>
                      <a:pt x="701" y="5071"/>
                      <a:pt x="767" y="5304"/>
                      <a:pt x="868" y="5471"/>
                    </a:cubicBezTo>
                    <a:cubicBezTo>
                      <a:pt x="934" y="5671"/>
                      <a:pt x="1034" y="5904"/>
                      <a:pt x="1134" y="6105"/>
                    </a:cubicBezTo>
                    <a:cubicBezTo>
                      <a:pt x="1201" y="6338"/>
                      <a:pt x="1268" y="6472"/>
                      <a:pt x="1368" y="6638"/>
                    </a:cubicBezTo>
                    <a:cubicBezTo>
                      <a:pt x="1435" y="6805"/>
                      <a:pt x="1501" y="7039"/>
                      <a:pt x="1601" y="7239"/>
                    </a:cubicBezTo>
                    <a:cubicBezTo>
                      <a:pt x="1668" y="7406"/>
                      <a:pt x="1768" y="7639"/>
                      <a:pt x="1868" y="7873"/>
                    </a:cubicBezTo>
                    <a:lnTo>
                      <a:pt x="2102" y="8440"/>
                    </a:lnTo>
                    <a:cubicBezTo>
                      <a:pt x="2235" y="8773"/>
                      <a:pt x="2369" y="9107"/>
                      <a:pt x="2469" y="9474"/>
                    </a:cubicBezTo>
                    <a:cubicBezTo>
                      <a:pt x="2602" y="9907"/>
                      <a:pt x="2702" y="10274"/>
                      <a:pt x="2802" y="10675"/>
                    </a:cubicBezTo>
                    <a:cubicBezTo>
                      <a:pt x="2902" y="11041"/>
                      <a:pt x="3069" y="11475"/>
                      <a:pt x="3236" y="11842"/>
                    </a:cubicBezTo>
                    <a:lnTo>
                      <a:pt x="3703" y="13076"/>
                    </a:lnTo>
                    <a:cubicBezTo>
                      <a:pt x="3836" y="13443"/>
                      <a:pt x="4003" y="13844"/>
                      <a:pt x="4170" y="14244"/>
                    </a:cubicBezTo>
                    <a:cubicBezTo>
                      <a:pt x="4437" y="15011"/>
                      <a:pt x="4804" y="15778"/>
                      <a:pt x="5271" y="16512"/>
                    </a:cubicBezTo>
                    <a:cubicBezTo>
                      <a:pt x="5504" y="16846"/>
                      <a:pt x="5804" y="17146"/>
                      <a:pt x="6138" y="17413"/>
                    </a:cubicBezTo>
                    <a:cubicBezTo>
                      <a:pt x="6238" y="17479"/>
                      <a:pt x="6305" y="17546"/>
                      <a:pt x="6405" y="17613"/>
                    </a:cubicBezTo>
                    <a:cubicBezTo>
                      <a:pt x="6538" y="17646"/>
                      <a:pt x="6638" y="17713"/>
                      <a:pt x="6772" y="17746"/>
                    </a:cubicBezTo>
                    <a:cubicBezTo>
                      <a:pt x="6972" y="17780"/>
                      <a:pt x="7205" y="17846"/>
                      <a:pt x="7406" y="17880"/>
                    </a:cubicBezTo>
                    <a:cubicBezTo>
                      <a:pt x="7739" y="17913"/>
                      <a:pt x="8073" y="17913"/>
                      <a:pt x="8406" y="17913"/>
                    </a:cubicBezTo>
                    <a:cubicBezTo>
                      <a:pt x="8807" y="17880"/>
                      <a:pt x="9207" y="17813"/>
                      <a:pt x="9574" y="17713"/>
                    </a:cubicBezTo>
                    <a:cubicBezTo>
                      <a:pt x="9907" y="17613"/>
                      <a:pt x="10241" y="17546"/>
                      <a:pt x="10541" y="17446"/>
                    </a:cubicBezTo>
                    <a:cubicBezTo>
                      <a:pt x="10875" y="17346"/>
                      <a:pt x="11308" y="17179"/>
                      <a:pt x="11675" y="17046"/>
                    </a:cubicBezTo>
                    <a:lnTo>
                      <a:pt x="11675" y="17046"/>
                    </a:lnTo>
                    <a:lnTo>
                      <a:pt x="11542" y="17079"/>
                    </a:lnTo>
                    <a:cubicBezTo>
                      <a:pt x="11975" y="16912"/>
                      <a:pt x="12342" y="16746"/>
                      <a:pt x="12743" y="16579"/>
                    </a:cubicBezTo>
                    <a:cubicBezTo>
                      <a:pt x="13143" y="16412"/>
                      <a:pt x="13577" y="16212"/>
                      <a:pt x="14010" y="16045"/>
                    </a:cubicBezTo>
                    <a:cubicBezTo>
                      <a:pt x="14811" y="15645"/>
                      <a:pt x="15645" y="15278"/>
                      <a:pt x="16445" y="14911"/>
                    </a:cubicBezTo>
                    <a:cubicBezTo>
                      <a:pt x="17246" y="14511"/>
                      <a:pt x="18013" y="14144"/>
                      <a:pt x="18780" y="13710"/>
                    </a:cubicBezTo>
                    <a:cubicBezTo>
                      <a:pt x="19147" y="13543"/>
                      <a:pt x="19514" y="13343"/>
                      <a:pt x="19881" y="13110"/>
                    </a:cubicBezTo>
                    <a:cubicBezTo>
                      <a:pt x="19981" y="13076"/>
                      <a:pt x="20081" y="13010"/>
                      <a:pt x="20148" y="12909"/>
                    </a:cubicBezTo>
                    <a:cubicBezTo>
                      <a:pt x="20348" y="12776"/>
                      <a:pt x="20515" y="12543"/>
                      <a:pt x="20582" y="12309"/>
                    </a:cubicBezTo>
                    <a:cubicBezTo>
                      <a:pt x="20615" y="12209"/>
                      <a:pt x="20648" y="12109"/>
                      <a:pt x="20682" y="12009"/>
                    </a:cubicBezTo>
                    <a:cubicBezTo>
                      <a:pt x="20748" y="11742"/>
                      <a:pt x="20848" y="11508"/>
                      <a:pt x="20915" y="11242"/>
                    </a:cubicBezTo>
                    <a:cubicBezTo>
                      <a:pt x="20949" y="11108"/>
                      <a:pt x="20949" y="11008"/>
                      <a:pt x="20982" y="10908"/>
                    </a:cubicBezTo>
                    <a:cubicBezTo>
                      <a:pt x="21015" y="10741"/>
                      <a:pt x="21015" y="10574"/>
                      <a:pt x="21049" y="10408"/>
                    </a:cubicBezTo>
                    <a:cubicBezTo>
                      <a:pt x="21049" y="10208"/>
                      <a:pt x="20915" y="10041"/>
                      <a:pt x="20748" y="10007"/>
                    </a:cubicBezTo>
                    <a:cubicBezTo>
                      <a:pt x="20707" y="9996"/>
                      <a:pt x="20666" y="9990"/>
                      <a:pt x="20625" y="9990"/>
                    </a:cubicBezTo>
                    <a:cubicBezTo>
                      <a:pt x="20438" y="9990"/>
                      <a:pt x="20275" y="10110"/>
                      <a:pt x="20248" y="10274"/>
                    </a:cubicBezTo>
                    <a:cubicBezTo>
                      <a:pt x="20248" y="10374"/>
                      <a:pt x="20215" y="10474"/>
                      <a:pt x="20181" y="10574"/>
                    </a:cubicBezTo>
                    <a:cubicBezTo>
                      <a:pt x="20148" y="10808"/>
                      <a:pt x="20115" y="11041"/>
                      <a:pt x="20048" y="11275"/>
                    </a:cubicBezTo>
                    <a:cubicBezTo>
                      <a:pt x="19981" y="11408"/>
                      <a:pt x="19948" y="11542"/>
                      <a:pt x="19881" y="11675"/>
                    </a:cubicBezTo>
                    <a:cubicBezTo>
                      <a:pt x="19848" y="11809"/>
                      <a:pt x="19814" y="11909"/>
                      <a:pt x="19781" y="12009"/>
                    </a:cubicBezTo>
                    <a:cubicBezTo>
                      <a:pt x="19748" y="12042"/>
                      <a:pt x="19714" y="12109"/>
                      <a:pt x="19714" y="12142"/>
                    </a:cubicBezTo>
                    <a:cubicBezTo>
                      <a:pt x="19681" y="12176"/>
                      <a:pt x="19648" y="12209"/>
                      <a:pt x="19614" y="12242"/>
                    </a:cubicBezTo>
                    <a:cubicBezTo>
                      <a:pt x="19281" y="12442"/>
                      <a:pt x="18980" y="12643"/>
                      <a:pt x="18614" y="12809"/>
                    </a:cubicBezTo>
                    <a:cubicBezTo>
                      <a:pt x="18247" y="13010"/>
                      <a:pt x="17846" y="13210"/>
                      <a:pt x="17446" y="13410"/>
                    </a:cubicBezTo>
                    <a:cubicBezTo>
                      <a:pt x="16679" y="13810"/>
                      <a:pt x="15912" y="14210"/>
                      <a:pt x="15111" y="14577"/>
                    </a:cubicBezTo>
                    <a:cubicBezTo>
                      <a:pt x="14711" y="14778"/>
                      <a:pt x="14244" y="14944"/>
                      <a:pt x="13810" y="15178"/>
                    </a:cubicBezTo>
                    <a:cubicBezTo>
                      <a:pt x="13376" y="15378"/>
                      <a:pt x="13010" y="15545"/>
                      <a:pt x="12609" y="15712"/>
                    </a:cubicBezTo>
                    <a:cubicBezTo>
                      <a:pt x="12076" y="15945"/>
                      <a:pt x="11542" y="16145"/>
                      <a:pt x="11008" y="16379"/>
                    </a:cubicBezTo>
                    <a:lnTo>
                      <a:pt x="11105" y="16346"/>
                    </a:lnTo>
                    <a:lnTo>
                      <a:pt x="11105" y="16346"/>
                    </a:lnTo>
                    <a:cubicBezTo>
                      <a:pt x="10906" y="16413"/>
                      <a:pt x="10707" y="16479"/>
                      <a:pt x="10508" y="16579"/>
                    </a:cubicBezTo>
                    <a:cubicBezTo>
                      <a:pt x="10308" y="16646"/>
                      <a:pt x="10107" y="16679"/>
                      <a:pt x="9874" y="16746"/>
                    </a:cubicBezTo>
                    <a:cubicBezTo>
                      <a:pt x="9640" y="16812"/>
                      <a:pt x="9440" y="16846"/>
                      <a:pt x="9240" y="16879"/>
                    </a:cubicBezTo>
                    <a:cubicBezTo>
                      <a:pt x="9040" y="16946"/>
                      <a:pt x="8840" y="16979"/>
                      <a:pt x="8640" y="17012"/>
                    </a:cubicBezTo>
                    <a:cubicBezTo>
                      <a:pt x="8440" y="17012"/>
                      <a:pt x="8239" y="17046"/>
                      <a:pt x="8073" y="17046"/>
                    </a:cubicBezTo>
                    <a:cubicBezTo>
                      <a:pt x="7839" y="17012"/>
                      <a:pt x="7639" y="17012"/>
                      <a:pt x="7439" y="16979"/>
                    </a:cubicBezTo>
                    <a:cubicBezTo>
                      <a:pt x="7239" y="16946"/>
                      <a:pt x="7039" y="16912"/>
                      <a:pt x="6872" y="16846"/>
                    </a:cubicBezTo>
                    <a:cubicBezTo>
                      <a:pt x="6805" y="16812"/>
                      <a:pt x="6772" y="16779"/>
                      <a:pt x="6705" y="16746"/>
                    </a:cubicBezTo>
                    <a:cubicBezTo>
                      <a:pt x="6472" y="16545"/>
                      <a:pt x="6238" y="16312"/>
                      <a:pt x="6038" y="16078"/>
                    </a:cubicBezTo>
                    <a:cubicBezTo>
                      <a:pt x="5871" y="15845"/>
                      <a:pt x="5738" y="15645"/>
                      <a:pt x="5604" y="15411"/>
                    </a:cubicBezTo>
                    <a:cubicBezTo>
                      <a:pt x="5471" y="15178"/>
                      <a:pt x="5371" y="14911"/>
                      <a:pt x="5271" y="14677"/>
                    </a:cubicBezTo>
                    <a:cubicBezTo>
                      <a:pt x="5171" y="14444"/>
                      <a:pt x="5104" y="14244"/>
                      <a:pt x="5037" y="14077"/>
                    </a:cubicBezTo>
                    <a:cubicBezTo>
                      <a:pt x="4937" y="13877"/>
                      <a:pt x="4870" y="13643"/>
                      <a:pt x="4770" y="13443"/>
                    </a:cubicBezTo>
                    <a:cubicBezTo>
                      <a:pt x="4604" y="13043"/>
                      <a:pt x="4437" y="12643"/>
                      <a:pt x="4303" y="12242"/>
                    </a:cubicBezTo>
                    <a:cubicBezTo>
                      <a:pt x="4137" y="11842"/>
                      <a:pt x="4003" y="11475"/>
                      <a:pt x="3836" y="11108"/>
                    </a:cubicBezTo>
                    <a:cubicBezTo>
                      <a:pt x="3770" y="10908"/>
                      <a:pt x="3703" y="10675"/>
                      <a:pt x="3636" y="10474"/>
                    </a:cubicBezTo>
                    <a:cubicBezTo>
                      <a:pt x="3569" y="10308"/>
                      <a:pt x="3536" y="10074"/>
                      <a:pt x="3469" y="9874"/>
                    </a:cubicBezTo>
                    <a:cubicBezTo>
                      <a:pt x="3369" y="9474"/>
                      <a:pt x="3236" y="9107"/>
                      <a:pt x="3102" y="8706"/>
                    </a:cubicBezTo>
                    <a:cubicBezTo>
                      <a:pt x="3002" y="8406"/>
                      <a:pt x="2869" y="8106"/>
                      <a:pt x="2736" y="7806"/>
                    </a:cubicBezTo>
                    <a:lnTo>
                      <a:pt x="2736" y="7806"/>
                    </a:lnTo>
                    <a:lnTo>
                      <a:pt x="2769" y="7906"/>
                    </a:lnTo>
                    <a:lnTo>
                      <a:pt x="2369" y="6939"/>
                    </a:lnTo>
                    <a:cubicBezTo>
                      <a:pt x="2269" y="6705"/>
                      <a:pt x="2168" y="6472"/>
                      <a:pt x="2068" y="6205"/>
                    </a:cubicBezTo>
                    <a:cubicBezTo>
                      <a:pt x="1968" y="5971"/>
                      <a:pt x="1868" y="5771"/>
                      <a:pt x="1768" y="5538"/>
                    </a:cubicBezTo>
                    <a:cubicBezTo>
                      <a:pt x="1668" y="5304"/>
                      <a:pt x="1568" y="5037"/>
                      <a:pt x="1468" y="4770"/>
                    </a:cubicBezTo>
                    <a:cubicBezTo>
                      <a:pt x="1368" y="4537"/>
                      <a:pt x="1268" y="4237"/>
                      <a:pt x="1201" y="3936"/>
                    </a:cubicBezTo>
                    <a:cubicBezTo>
                      <a:pt x="1101" y="3670"/>
                      <a:pt x="1034" y="3403"/>
                      <a:pt x="968" y="3136"/>
                    </a:cubicBezTo>
                    <a:cubicBezTo>
                      <a:pt x="901" y="2869"/>
                      <a:pt x="868" y="2635"/>
                      <a:pt x="801" y="2402"/>
                    </a:cubicBezTo>
                    <a:cubicBezTo>
                      <a:pt x="801" y="2335"/>
                      <a:pt x="801" y="2269"/>
                      <a:pt x="801" y="2202"/>
                    </a:cubicBezTo>
                    <a:cubicBezTo>
                      <a:pt x="834" y="2135"/>
                      <a:pt x="834" y="2102"/>
                      <a:pt x="868" y="2035"/>
                    </a:cubicBezTo>
                    <a:cubicBezTo>
                      <a:pt x="934" y="1835"/>
                      <a:pt x="1034" y="1668"/>
                      <a:pt x="1168" y="1468"/>
                    </a:cubicBezTo>
                    <a:lnTo>
                      <a:pt x="1635" y="601"/>
                    </a:lnTo>
                    <a:cubicBezTo>
                      <a:pt x="1735" y="434"/>
                      <a:pt x="1668" y="200"/>
                      <a:pt x="1501" y="67"/>
                    </a:cubicBezTo>
                    <a:cubicBezTo>
                      <a:pt x="1435" y="34"/>
                      <a:pt x="1368" y="0"/>
                      <a:pt x="13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32"/>
              <p:cNvSpPr/>
              <p:nvPr/>
            </p:nvSpPr>
            <p:spPr>
              <a:xfrm>
                <a:off x="4394101" y="1521706"/>
                <a:ext cx="363186" cy="427999"/>
              </a:xfrm>
              <a:custGeom>
                <a:avLst/>
                <a:gdLst/>
                <a:ahLst/>
                <a:cxnLst/>
                <a:rect l="l" t="t" r="r" b="b"/>
                <a:pathLst>
                  <a:path w="10955" h="12910" extrusionOk="0">
                    <a:moveTo>
                      <a:pt x="3416" y="0"/>
                    </a:moveTo>
                    <a:cubicBezTo>
                      <a:pt x="3316" y="0"/>
                      <a:pt x="3216" y="67"/>
                      <a:pt x="3149" y="134"/>
                    </a:cubicBezTo>
                    <a:cubicBezTo>
                      <a:pt x="3049" y="234"/>
                      <a:pt x="3016" y="334"/>
                      <a:pt x="3049" y="434"/>
                    </a:cubicBezTo>
                    <a:cubicBezTo>
                      <a:pt x="3049" y="534"/>
                      <a:pt x="3082" y="634"/>
                      <a:pt x="3182" y="734"/>
                    </a:cubicBezTo>
                    <a:lnTo>
                      <a:pt x="3382" y="968"/>
                    </a:lnTo>
                    <a:cubicBezTo>
                      <a:pt x="3616" y="1268"/>
                      <a:pt x="3849" y="1568"/>
                      <a:pt x="4083" y="1868"/>
                    </a:cubicBezTo>
                    <a:cubicBezTo>
                      <a:pt x="4283" y="2168"/>
                      <a:pt x="4550" y="2502"/>
                      <a:pt x="4783" y="2836"/>
                    </a:cubicBezTo>
                    <a:cubicBezTo>
                      <a:pt x="5017" y="3136"/>
                      <a:pt x="5250" y="3503"/>
                      <a:pt x="5484" y="3836"/>
                    </a:cubicBezTo>
                    <a:cubicBezTo>
                      <a:pt x="5617" y="4003"/>
                      <a:pt x="5717" y="4203"/>
                      <a:pt x="5851" y="4370"/>
                    </a:cubicBezTo>
                    <a:lnTo>
                      <a:pt x="6184" y="4904"/>
                    </a:lnTo>
                    <a:cubicBezTo>
                      <a:pt x="6418" y="5271"/>
                      <a:pt x="6651" y="5604"/>
                      <a:pt x="6885" y="5971"/>
                    </a:cubicBezTo>
                    <a:cubicBezTo>
                      <a:pt x="7152" y="6305"/>
                      <a:pt x="7352" y="6605"/>
                      <a:pt x="7552" y="6939"/>
                    </a:cubicBezTo>
                    <a:cubicBezTo>
                      <a:pt x="7786" y="7272"/>
                      <a:pt x="8019" y="7639"/>
                      <a:pt x="8286" y="7973"/>
                    </a:cubicBezTo>
                    <a:cubicBezTo>
                      <a:pt x="8386" y="8139"/>
                      <a:pt x="8519" y="8306"/>
                      <a:pt x="8620" y="8440"/>
                    </a:cubicBezTo>
                    <a:lnTo>
                      <a:pt x="8986" y="8907"/>
                    </a:lnTo>
                    <a:cubicBezTo>
                      <a:pt x="9153" y="9140"/>
                      <a:pt x="9320" y="9374"/>
                      <a:pt x="9487" y="9607"/>
                    </a:cubicBezTo>
                    <a:cubicBezTo>
                      <a:pt x="9654" y="9807"/>
                      <a:pt x="9787" y="10074"/>
                      <a:pt x="9920" y="10308"/>
                    </a:cubicBezTo>
                    <a:cubicBezTo>
                      <a:pt x="10021" y="10508"/>
                      <a:pt x="10121" y="10708"/>
                      <a:pt x="10187" y="10941"/>
                    </a:cubicBezTo>
                    <a:lnTo>
                      <a:pt x="10187" y="11041"/>
                    </a:lnTo>
                    <a:cubicBezTo>
                      <a:pt x="10187" y="11075"/>
                      <a:pt x="10187" y="11108"/>
                      <a:pt x="10154" y="11175"/>
                    </a:cubicBezTo>
                    <a:cubicBezTo>
                      <a:pt x="10121" y="11242"/>
                      <a:pt x="10087" y="11308"/>
                      <a:pt x="10054" y="11342"/>
                    </a:cubicBezTo>
                    <a:cubicBezTo>
                      <a:pt x="9954" y="11475"/>
                      <a:pt x="9820" y="11609"/>
                      <a:pt x="9720" y="11709"/>
                    </a:cubicBezTo>
                    <a:cubicBezTo>
                      <a:pt x="9587" y="11809"/>
                      <a:pt x="9453" y="11909"/>
                      <a:pt x="9287" y="11975"/>
                    </a:cubicBezTo>
                    <a:cubicBezTo>
                      <a:pt x="9187" y="12042"/>
                      <a:pt x="9087" y="12076"/>
                      <a:pt x="8986" y="12109"/>
                    </a:cubicBezTo>
                    <a:lnTo>
                      <a:pt x="8820" y="12109"/>
                    </a:lnTo>
                    <a:cubicBezTo>
                      <a:pt x="8586" y="12076"/>
                      <a:pt x="8386" y="12009"/>
                      <a:pt x="8153" y="11942"/>
                    </a:cubicBezTo>
                    <a:cubicBezTo>
                      <a:pt x="8052" y="11875"/>
                      <a:pt x="7919" y="11842"/>
                      <a:pt x="7819" y="11775"/>
                    </a:cubicBezTo>
                    <a:cubicBezTo>
                      <a:pt x="7752" y="11709"/>
                      <a:pt x="7686" y="11642"/>
                      <a:pt x="7619" y="11575"/>
                    </a:cubicBezTo>
                    <a:cubicBezTo>
                      <a:pt x="7385" y="11308"/>
                      <a:pt x="7185" y="11041"/>
                      <a:pt x="7018" y="10741"/>
                    </a:cubicBezTo>
                    <a:cubicBezTo>
                      <a:pt x="6818" y="10441"/>
                      <a:pt x="6585" y="10107"/>
                      <a:pt x="6351" y="9807"/>
                    </a:cubicBezTo>
                    <a:cubicBezTo>
                      <a:pt x="6118" y="9474"/>
                      <a:pt x="5851" y="9140"/>
                      <a:pt x="5617" y="8807"/>
                    </a:cubicBezTo>
                    <a:cubicBezTo>
                      <a:pt x="5384" y="8473"/>
                      <a:pt x="5150" y="8106"/>
                      <a:pt x="4884" y="7772"/>
                    </a:cubicBezTo>
                    <a:cubicBezTo>
                      <a:pt x="4383" y="7105"/>
                      <a:pt x="3916" y="6371"/>
                      <a:pt x="3449" y="5704"/>
                    </a:cubicBezTo>
                    <a:cubicBezTo>
                      <a:pt x="2949" y="5004"/>
                      <a:pt x="2482" y="4270"/>
                      <a:pt x="1981" y="3569"/>
                    </a:cubicBezTo>
                    <a:cubicBezTo>
                      <a:pt x="1581" y="3036"/>
                      <a:pt x="1214" y="2469"/>
                      <a:pt x="814" y="1935"/>
                    </a:cubicBezTo>
                    <a:cubicBezTo>
                      <a:pt x="736" y="1819"/>
                      <a:pt x="628" y="1770"/>
                      <a:pt x="520" y="1770"/>
                    </a:cubicBezTo>
                    <a:cubicBezTo>
                      <a:pt x="258" y="1770"/>
                      <a:pt x="1" y="2061"/>
                      <a:pt x="214" y="2369"/>
                    </a:cubicBezTo>
                    <a:cubicBezTo>
                      <a:pt x="747" y="3102"/>
                      <a:pt x="1281" y="3836"/>
                      <a:pt x="1781" y="4604"/>
                    </a:cubicBezTo>
                    <a:cubicBezTo>
                      <a:pt x="2315" y="5371"/>
                      <a:pt x="2782" y="6071"/>
                      <a:pt x="3282" y="6772"/>
                    </a:cubicBezTo>
                    <a:cubicBezTo>
                      <a:pt x="3516" y="7139"/>
                      <a:pt x="3749" y="7506"/>
                      <a:pt x="3983" y="7839"/>
                    </a:cubicBezTo>
                    <a:cubicBezTo>
                      <a:pt x="4116" y="8006"/>
                      <a:pt x="4216" y="8173"/>
                      <a:pt x="4350" y="8306"/>
                    </a:cubicBezTo>
                    <a:cubicBezTo>
                      <a:pt x="4450" y="8473"/>
                      <a:pt x="4617" y="8673"/>
                      <a:pt x="4717" y="8873"/>
                    </a:cubicBezTo>
                    <a:cubicBezTo>
                      <a:pt x="4950" y="9207"/>
                      <a:pt x="5217" y="9540"/>
                      <a:pt x="5484" y="9907"/>
                    </a:cubicBezTo>
                    <a:cubicBezTo>
                      <a:pt x="5717" y="10241"/>
                      <a:pt x="5918" y="10508"/>
                      <a:pt x="6151" y="10841"/>
                    </a:cubicBezTo>
                    <a:cubicBezTo>
                      <a:pt x="6385" y="11142"/>
                      <a:pt x="6585" y="11475"/>
                      <a:pt x="6785" y="11775"/>
                    </a:cubicBezTo>
                    <a:cubicBezTo>
                      <a:pt x="6918" y="11942"/>
                      <a:pt x="7018" y="12076"/>
                      <a:pt x="7152" y="12209"/>
                    </a:cubicBezTo>
                    <a:cubicBezTo>
                      <a:pt x="7285" y="12376"/>
                      <a:pt x="7452" y="12476"/>
                      <a:pt x="7652" y="12576"/>
                    </a:cubicBezTo>
                    <a:cubicBezTo>
                      <a:pt x="7852" y="12643"/>
                      <a:pt x="8019" y="12709"/>
                      <a:pt x="8219" y="12776"/>
                    </a:cubicBezTo>
                    <a:cubicBezTo>
                      <a:pt x="8453" y="12843"/>
                      <a:pt x="8686" y="12909"/>
                      <a:pt x="8920" y="12909"/>
                    </a:cubicBezTo>
                    <a:cubicBezTo>
                      <a:pt x="9220" y="12876"/>
                      <a:pt x="9487" y="12776"/>
                      <a:pt x="9754" y="12643"/>
                    </a:cubicBezTo>
                    <a:cubicBezTo>
                      <a:pt x="9954" y="12543"/>
                      <a:pt x="10121" y="12409"/>
                      <a:pt x="10287" y="12276"/>
                    </a:cubicBezTo>
                    <a:cubicBezTo>
                      <a:pt x="10421" y="12142"/>
                      <a:pt x="10554" y="11975"/>
                      <a:pt x="10654" y="11809"/>
                    </a:cubicBezTo>
                    <a:cubicBezTo>
                      <a:pt x="10721" y="11742"/>
                      <a:pt x="10788" y="11642"/>
                      <a:pt x="10821" y="11542"/>
                    </a:cubicBezTo>
                    <a:cubicBezTo>
                      <a:pt x="10921" y="11375"/>
                      <a:pt x="10955" y="11175"/>
                      <a:pt x="10955" y="10975"/>
                    </a:cubicBezTo>
                    <a:cubicBezTo>
                      <a:pt x="10955" y="10808"/>
                      <a:pt x="10888" y="10641"/>
                      <a:pt x="10854" y="10474"/>
                    </a:cubicBezTo>
                    <a:cubicBezTo>
                      <a:pt x="10788" y="10374"/>
                      <a:pt x="10754" y="10274"/>
                      <a:pt x="10721" y="10174"/>
                    </a:cubicBezTo>
                    <a:cubicBezTo>
                      <a:pt x="10621" y="9974"/>
                      <a:pt x="10521" y="9774"/>
                      <a:pt x="10421" y="9574"/>
                    </a:cubicBezTo>
                    <a:cubicBezTo>
                      <a:pt x="10187" y="9240"/>
                      <a:pt x="9954" y="8907"/>
                      <a:pt x="9720" y="8573"/>
                    </a:cubicBezTo>
                    <a:cubicBezTo>
                      <a:pt x="9587" y="8406"/>
                      <a:pt x="9487" y="8273"/>
                      <a:pt x="9353" y="8106"/>
                    </a:cubicBezTo>
                    <a:cubicBezTo>
                      <a:pt x="9253" y="7973"/>
                      <a:pt x="9120" y="7806"/>
                      <a:pt x="8986" y="7639"/>
                    </a:cubicBezTo>
                    <a:cubicBezTo>
                      <a:pt x="8886" y="7472"/>
                      <a:pt x="8753" y="7305"/>
                      <a:pt x="8653" y="7105"/>
                    </a:cubicBezTo>
                    <a:cubicBezTo>
                      <a:pt x="8519" y="6939"/>
                      <a:pt x="8419" y="6772"/>
                      <a:pt x="8319" y="6605"/>
                    </a:cubicBezTo>
                    <a:cubicBezTo>
                      <a:pt x="8086" y="6271"/>
                      <a:pt x="7852" y="5904"/>
                      <a:pt x="7619" y="5571"/>
                    </a:cubicBezTo>
                    <a:cubicBezTo>
                      <a:pt x="7385" y="5237"/>
                      <a:pt x="7152" y="4904"/>
                      <a:pt x="6918" y="4537"/>
                    </a:cubicBezTo>
                    <a:cubicBezTo>
                      <a:pt x="6685" y="4203"/>
                      <a:pt x="6451" y="3836"/>
                      <a:pt x="6218" y="3469"/>
                    </a:cubicBezTo>
                    <a:cubicBezTo>
                      <a:pt x="6018" y="3203"/>
                      <a:pt x="5851" y="2902"/>
                      <a:pt x="5651" y="2602"/>
                    </a:cubicBezTo>
                    <a:cubicBezTo>
                      <a:pt x="5451" y="2335"/>
                      <a:pt x="5217" y="2035"/>
                      <a:pt x="5017" y="1768"/>
                    </a:cubicBezTo>
                    <a:cubicBezTo>
                      <a:pt x="4817" y="1501"/>
                      <a:pt x="4617" y="1234"/>
                      <a:pt x="4383" y="934"/>
                    </a:cubicBezTo>
                    <a:cubicBezTo>
                      <a:pt x="4283" y="834"/>
                      <a:pt x="4183" y="701"/>
                      <a:pt x="4083" y="567"/>
                    </a:cubicBezTo>
                    <a:lnTo>
                      <a:pt x="3883" y="334"/>
                    </a:lnTo>
                    <a:cubicBezTo>
                      <a:pt x="3816" y="267"/>
                      <a:pt x="3749" y="200"/>
                      <a:pt x="3683" y="134"/>
                    </a:cubicBezTo>
                    <a:lnTo>
                      <a:pt x="3616" y="67"/>
                    </a:lnTo>
                    <a:cubicBezTo>
                      <a:pt x="3583" y="67"/>
                      <a:pt x="3549" y="34"/>
                      <a:pt x="3516" y="34"/>
                    </a:cubicBezTo>
                    <a:lnTo>
                      <a:pt x="3382" y="34"/>
                    </a:lnTo>
                    <a:lnTo>
                      <a:pt x="341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32"/>
              <p:cNvSpPr/>
              <p:nvPr/>
            </p:nvSpPr>
            <p:spPr>
              <a:xfrm>
                <a:off x="4348086" y="1442074"/>
                <a:ext cx="165895" cy="156413"/>
              </a:xfrm>
              <a:custGeom>
                <a:avLst/>
                <a:gdLst/>
                <a:ahLst/>
                <a:cxnLst/>
                <a:rect l="l" t="t" r="r" b="b"/>
                <a:pathLst>
                  <a:path w="5004" h="4718" extrusionOk="0">
                    <a:moveTo>
                      <a:pt x="668" y="1"/>
                    </a:moveTo>
                    <a:cubicBezTo>
                      <a:pt x="534" y="1"/>
                      <a:pt x="367" y="34"/>
                      <a:pt x="267" y="134"/>
                    </a:cubicBezTo>
                    <a:cubicBezTo>
                      <a:pt x="201" y="167"/>
                      <a:pt x="167" y="201"/>
                      <a:pt x="134" y="234"/>
                    </a:cubicBezTo>
                    <a:cubicBezTo>
                      <a:pt x="67" y="334"/>
                      <a:pt x="34" y="401"/>
                      <a:pt x="0" y="501"/>
                    </a:cubicBezTo>
                    <a:cubicBezTo>
                      <a:pt x="0" y="601"/>
                      <a:pt x="0" y="701"/>
                      <a:pt x="0" y="801"/>
                    </a:cubicBezTo>
                    <a:cubicBezTo>
                      <a:pt x="0" y="868"/>
                      <a:pt x="34" y="968"/>
                      <a:pt x="67" y="1035"/>
                    </a:cubicBezTo>
                    <a:cubicBezTo>
                      <a:pt x="67" y="1135"/>
                      <a:pt x="100" y="1235"/>
                      <a:pt x="134" y="1368"/>
                    </a:cubicBezTo>
                    <a:cubicBezTo>
                      <a:pt x="201" y="1568"/>
                      <a:pt x="301" y="1768"/>
                      <a:pt x="367" y="1969"/>
                    </a:cubicBezTo>
                    <a:cubicBezTo>
                      <a:pt x="634" y="2636"/>
                      <a:pt x="968" y="3303"/>
                      <a:pt x="1301" y="3937"/>
                    </a:cubicBezTo>
                    <a:lnTo>
                      <a:pt x="1535" y="4404"/>
                    </a:lnTo>
                    <a:cubicBezTo>
                      <a:pt x="1568" y="4537"/>
                      <a:pt x="1635" y="4604"/>
                      <a:pt x="1735" y="4671"/>
                    </a:cubicBezTo>
                    <a:cubicBezTo>
                      <a:pt x="1806" y="4694"/>
                      <a:pt x="1876" y="4718"/>
                      <a:pt x="1959" y="4718"/>
                    </a:cubicBezTo>
                    <a:cubicBezTo>
                      <a:pt x="1993" y="4718"/>
                      <a:pt x="2029" y="4714"/>
                      <a:pt x="2069" y="4704"/>
                    </a:cubicBezTo>
                    <a:cubicBezTo>
                      <a:pt x="2169" y="4637"/>
                      <a:pt x="2269" y="4570"/>
                      <a:pt x="2302" y="4470"/>
                    </a:cubicBezTo>
                    <a:cubicBezTo>
                      <a:pt x="2369" y="4370"/>
                      <a:pt x="2369" y="4237"/>
                      <a:pt x="2335" y="4137"/>
                    </a:cubicBezTo>
                    <a:cubicBezTo>
                      <a:pt x="2135" y="3737"/>
                      <a:pt x="1935" y="3336"/>
                      <a:pt x="1735" y="2969"/>
                    </a:cubicBezTo>
                    <a:cubicBezTo>
                      <a:pt x="1568" y="2569"/>
                      <a:pt x="1401" y="2235"/>
                      <a:pt x="1235" y="1835"/>
                    </a:cubicBezTo>
                    <a:cubicBezTo>
                      <a:pt x="1101" y="1535"/>
                      <a:pt x="1001" y="1235"/>
                      <a:pt x="901" y="935"/>
                    </a:cubicBezTo>
                    <a:lnTo>
                      <a:pt x="901" y="935"/>
                    </a:lnTo>
                    <a:cubicBezTo>
                      <a:pt x="1101" y="1035"/>
                      <a:pt x="1301" y="1101"/>
                      <a:pt x="1468" y="1235"/>
                    </a:cubicBezTo>
                    <a:cubicBezTo>
                      <a:pt x="1735" y="1368"/>
                      <a:pt x="1968" y="1502"/>
                      <a:pt x="2202" y="1668"/>
                    </a:cubicBezTo>
                    <a:lnTo>
                      <a:pt x="2602" y="2002"/>
                    </a:lnTo>
                    <a:lnTo>
                      <a:pt x="3036" y="2269"/>
                    </a:lnTo>
                    <a:cubicBezTo>
                      <a:pt x="3203" y="2402"/>
                      <a:pt x="3403" y="2536"/>
                      <a:pt x="3603" y="2669"/>
                    </a:cubicBezTo>
                    <a:cubicBezTo>
                      <a:pt x="3736" y="2769"/>
                      <a:pt x="3870" y="2869"/>
                      <a:pt x="4003" y="2936"/>
                    </a:cubicBezTo>
                    <a:cubicBezTo>
                      <a:pt x="4103" y="3003"/>
                      <a:pt x="4203" y="3069"/>
                      <a:pt x="4303" y="3103"/>
                    </a:cubicBezTo>
                    <a:cubicBezTo>
                      <a:pt x="4370" y="3136"/>
                      <a:pt x="4437" y="3169"/>
                      <a:pt x="4537" y="3169"/>
                    </a:cubicBezTo>
                    <a:cubicBezTo>
                      <a:pt x="4637" y="3136"/>
                      <a:pt x="4737" y="3103"/>
                      <a:pt x="4837" y="3003"/>
                    </a:cubicBezTo>
                    <a:cubicBezTo>
                      <a:pt x="5004" y="2836"/>
                      <a:pt x="4971" y="2536"/>
                      <a:pt x="4804" y="2369"/>
                    </a:cubicBezTo>
                    <a:cubicBezTo>
                      <a:pt x="4637" y="2269"/>
                      <a:pt x="4504" y="2169"/>
                      <a:pt x="4337" y="2102"/>
                    </a:cubicBezTo>
                    <a:cubicBezTo>
                      <a:pt x="4237" y="2002"/>
                      <a:pt x="4103" y="1935"/>
                      <a:pt x="4003" y="1869"/>
                    </a:cubicBezTo>
                    <a:cubicBezTo>
                      <a:pt x="3803" y="1735"/>
                      <a:pt x="3636" y="1602"/>
                      <a:pt x="3436" y="1468"/>
                    </a:cubicBezTo>
                    <a:cubicBezTo>
                      <a:pt x="3236" y="1335"/>
                      <a:pt x="3069" y="1235"/>
                      <a:pt x="2869" y="1101"/>
                    </a:cubicBezTo>
                    <a:cubicBezTo>
                      <a:pt x="2702" y="1001"/>
                      <a:pt x="2502" y="868"/>
                      <a:pt x="2302" y="734"/>
                    </a:cubicBezTo>
                    <a:cubicBezTo>
                      <a:pt x="2135" y="634"/>
                      <a:pt x="1935" y="534"/>
                      <a:pt x="1768" y="434"/>
                    </a:cubicBezTo>
                    <a:cubicBezTo>
                      <a:pt x="1568" y="334"/>
                      <a:pt x="1368" y="234"/>
                      <a:pt x="1168" y="167"/>
                    </a:cubicBezTo>
                    <a:cubicBezTo>
                      <a:pt x="1068" y="101"/>
                      <a:pt x="968" y="67"/>
                      <a:pt x="834" y="34"/>
                    </a:cubicBezTo>
                    <a:lnTo>
                      <a:pt x="668" y="34"/>
                    </a:lnTo>
                    <a:lnTo>
                      <a:pt x="66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32"/>
              <p:cNvSpPr/>
              <p:nvPr/>
            </p:nvSpPr>
            <p:spPr>
              <a:xfrm>
                <a:off x="4403384" y="1525022"/>
                <a:ext cx="118354" cy="80362"/>
              </a:xfrm>
              <a:custGeom>
                <a:avLst/>
                <a:gdLst/>
                <a:ahLst/>
                <a:cxnLst/>
                <a:rect l="l" t="t" r="r" b="b"/>
                <a:pathLst>
                  <a:path w="3570" h="2424" extrusionOk="0">
                    <a:moveTo>
                      <a:pt x="3169" y="0"/>
                    </a:moveTo>
                    <a:cubicBezTo>
                      <a:pt x="3036" y="0"/>
                      <a:pt x="2902" y="0"/>
                      <a:pt x="2802" y="67"/>
                    </a:cubicBezTo>
                    <a:cubicBezTo>
                      <a:pt x="2435" y="301"/>
                      <a:pt x="2068" y="567"/>
                      <a:pt x="1701" y="801"/>
                    </a:cubicBezTo>
                    <a:cubicBezTo>
                      <a:pt x="1335" y="1001"/>
                      <a:pt x="868" y="1268"/>
                      <a:pt x="434" y="1468"/>
                    </a:cubicBezTo>
                    <a:lnTo>
                      <a:pt x="334" y="1535"/>
                    </a:lnTo>
                    <a:lnTo>
                      <a:pt x="234" y="1601"/>
                    </a:lnTo>
                    <a:cubicBezTo>
                      <a:pt x="167" y="1635"/>
                      <a:pt x="100" y="1702"/>
                      <a:pt x="67" y="1768"/>
                    </a:cubicBezTo>
                    <a:cubicBezTo>
                      <a:pt x="34" y="1868"/>
                      <a:pt x="0" y="2002"/>
                      <a:pt x="34" y="2102"/>
                    </a:cubicBezTo>
                    <a:cubicBezTo>
                      <a:pt x="100" y="2235"/>
                      <a:pt x="167" y="2335"/>
                      <a:pt x="267" y="2369"/>
                    </a:cubicBezTo>
                    <a:cubicBezTo>
                      <a:pt x="345" y="2408"/>
                      <a:pt x="412" y="2424"/>
                      <a:pt x="481" y="2424"/>
                    </a:cubicBezTo>
                    <a:cubicBezTo>
                      <a:pt x="529" y="2424"/>
                      <a:pt x="579" y="2416"/>
                      <a:pt x="634" y="2402"/>
                    </a:cubicBezTo>
                    <a:cubicBezTo>
                      <a:pt x="934" y="2269"/>
                      <a:pt x="1234" y="2102"/>
                      <a:pt x="1535" y="1935"/>
                    </a:cubicBezTo>
                    <a:cubicBezTo>
                      <a:pt x="1735" y="1835"/>
                      <a:pt x="1968" y="1702"/>
                      <a:pt x="2202" y="1568"/>
                    </a:cubicBezTo>
                    <a:cubicBezTo>
                      <a:pt x="2435" y="1435"/>
                      <a:pt x="2602" y="1301"/>
                      <a:pt x="2802" y="1168"/>
                    </a:cubicBezTo>
                    <a:lnTo>
                      <a:pt x="3102" y="1001"/>
                    </a:lnTo>
                    <a:cubicBezTo>
                      <a:pt x="3203" y="934"/>
                      <a:pt x="3303" y="834"/>
                      <a:pt x="3403" y="768"/>
                    </a:cubicBezTo>
                    <a:cubicBezTo>
                      <a:pt x="3536" y="601"/>
                      <a:pt x="3569" y="367"/>
                      <a:pt x="3436" y="200"/>
                    </a:cubicBezTo>
                    <a:cubicBezTo>
                      <a:pt x="3369" y="100"/>
                      <a:pt x="3269" y="34"/>
                      <a:pt x="31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32"/>
              <p:cNvSpPr/>
              <p:nvPr/>
            </p:nvSpPr>
            <p:spPr>
              <a:xfrm>
                <a:off x="4356937" y="1458949"/>
                <a:ext cx="68593" cy="50624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1527" extrusionOk="0">
                    <a:moveTo>
                      <a:pt x="1034" y="0"/>
                    </a:moveTo>
                    <a:cubicBezTo>
                      <a:pt x="993" y="0"/>
                      <a:pt x="951" y="9"/>
                      <a:pt x="901" y="25"/>
                    </a:cubicBezTo>
                    <a:cubicBezTo>
                      <a:pt x="834" y="59"/>
                      <a:pt x="801" y="92"/>
                      <a:pt x="734" y="125"/>
                    </a:cubicBezTo>
                    <a:cubicBezTo>
                      <a:pt x="667" y="192"/>
                      <a:pt x="634" y="225"/>
                      <a:pt x="601" y="259"/>
                    </a:cubicBezTo>
                    <a:lnTo>
                      <a:pt x="467" y="392"/>
                    </a:lnTo>
                    <a:lnTo>
                      <a:pt x="134" y="692"/>
                    </a:lnTo>
                    <a:cubicBezTo>
                      <a:pt x="34" y="792"/>
                      <a:pt x="0" y="926"/>
                      <a:pt x="0" y="1059"/>
                    </a:cubicBezTo>
                    <a:cubicBezTo>
                      <a:pt x="0" y="1193"/>
                      <a:pt x="67" y="1326"/>
                      <a:pt x="167" y="1393"/>
                    </a:cubicBezTo>
                    <a:cubicBezTo>
                      <a:pt x="267" y="1493"/>
                      <a:pt x="401" y="1526"/>
                      <a:pt x="534" y="1526"/>
                    </a:cubicBezTo>
                    <a:cubicBezTo>
                      <a:pt x="634" y="1526"/>
                      <a:pt x="701" y="1493"/>
                      <a:pt x="767" y="1460"/>
                    </a:cubicBezTo>
                    <a:cubicBezTo>
                      <a:pt x="868" y="1493"/>
                      <a:pt x="934" y="1493"/>
                      <a:pt x="1001" y="1493"/>
                    </a:cubicBezTo>
                    <a:cubicBezTo>
                      <a:pt x="1134" y="1460"/>
                      <a:pt x="1268" y="1426"/>
                      <a:pt x="1368" y="1360"/>
                    </a:cubicBezTo>
                    <a:lnTo>
                      <a:pt x="1768" y="1193"/>
                    </a:lnTo>
                    <a:cubicBezTo>
                      <a:pt x="1868" y="1159"/>
                      <a:pt x="1968" y="1059"/>
                      <a:pt x="2002" y="959"/>
                    </a:cubicBezTo>
                    <a:cubicBezTo>
                      <a:pt x="2068" y="859"/>
                      <a:pt x="2068" y="726"/>
                      <a:pt x="2035" y="626"/>
                    </a:cubicBezTo>
                    <a:cubicBezTo>
                      <a:pt x="1975" y="416"/>
                      <a:pt x="1781" y="287"/>
                      <a:pt x="1573" y="287"/>
                    </a:cubicBezTo>
                    <a:cubicBezTo>
                      <a:pt x="1549" y="287"/>
                      <a:pt x="1525" y="289"/>
                      <a:pt x="1501" y="292"/>
                    </a:cubicBezTo>
                    <a:cubicBezTo>
                      <a:pt x="1501" y="259"/>
                      <a:pt x="1501" y="259"/>
                      <a:pt x="1468" y="225"/>
                    </a:cubicBezTo>
                    <a:cubicBezTo>
                      <a:pt x="1401" y="125"/>
                      <a:pt x="1268" y="25"/>
                      <a:pt x="1168" y="25"/>
                    </a:cubicBezTo>
                    <a:cubicBezTo>
                      <a:pt x="1118" y="9"/>
                      <a:pt x="1076" y="0"/>
                      <a:pt x="103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32"/>
              <p:cNvSpPr/>
              <p:nvPr/>
            </p:nvSpPr>
            <p:spPr>
              <a:xfrm>
                <a:off x="4612377" y="1826079"/>
                <a:ext cx="119482" cy="78273"/>
              </a:xfrm>
              <a:custGeom>
                <a:avLst/>
                <a:gdLst/>
                <a:ahLst/>
                <a:cxnLst/>
                <a:rect l="l" t="t" r="r" b="b"/>
                <a:pathLst>
                  <a:path w="3604" h="2361" extrusionOk="0">
                    <a:moveTo>
                      <a:pt x="3136" y="1"/>
                    </a:moveTo>
                    <a:cubicBezTo>
                      <a:pt x="3103" y="1"/>
                      <a:pt x="3070" y="9"/>
                      <a:pt x="3036" y="26"/>
                    </a:cubicBezTo>
                    <a:cubicBezTo>
                      <a:pt x="2803" y="126"/>
                      <a:pt x="2569" y="259"/>
                      <a:pt x="2336" y="393"/>
                    </a:cubicBezTo>
                    <a:cubicBezTo>
                      <a:pt x="2136" y="526"/>
                      <a:pt x="1902" y="626"/>
                      <a:pt x="1702" y="760"/>
                    </a:cubicBezTo>
                    <a:cubicBezTo>
                      <a:pt x="1202" y="1027"/>
                      <a:pt x="701" y="1260"/>
                      <a:pt x="234" y="1527"/>
                    </a:cubicBezTo>
                    <a:cubicBezTo>
                      <a:pt x="134" y="1594"/>
                      <a:pt x="67" y="1694"/>
                      <a:pt x="34" y="1794"/>
                    </a:cubicBezTo>
                    <a:cubicBezTo>
                      <a:pt x="1" y="1927"/>
                      <a:pt x="34" y="2061"/>
                      <a:pt x="101" y="2161"/>
                    </a:cubicBezTo>
                    <a:cubicBezTo>
                      <a:pt x="168" y="2261"/>
                      <a:pt x="268" y="2327"/>
                      <a:pt x="368" y="2361"/>
                    </a:cubicBezTo>
                    <a:cubicBezTo>
                      <a:pt x="501" y="2361"/>
                      <a:pt x="635" y="2327"/>
                      <a:pt x="735" y="2294"/>
                    </a:cubicBezTo>
                    <a:cubicBezTo>
                      <a:pt x="1202" y="2027"/>
                      <a:pt x="1702" y="1794"/>
                      <a:pt x="2169" y="1527"/>
                    </a:cubicBezTo>
                    <a:cubicBezTo>
                      <a:pt x="2369" y="1393"/>
                      <a:pt x="2603" y="1293"/>
                      <a:pt x="2769" y="1160"/>
                    </a:cubicBezTo>
                    <a:lnTo>
                      <a:pt x="3070" y="993"/>
                    </a:lnTo>
                    <a:lnTo>
                      <a:pt x="3203" y="893"/>
                    </a:lnTo>
                    <a:cubicBezTo>
                      <a:pt x="3270" y="860"/>
                      <a:pt x="3336" y="826"/>
                      <a:pt x="3403" y="760"/>
                    </a:cubicBezTo>
                    <a:cubicBezTo>
                      <a:pt x="3537" y="660"/>
                      <a:pt x="3603" y="459"/>
                      <a:pt x="3537" y="293"/>
                    </a:cubicBezTo>
                    <a:cubicBezTo>
                      <a:pt x="3503" y="159"/>
                      <a:pt x="3370" y="26"/>
                      <a:pt x="3236" y="26"/>
                    </a:cubicBezTo>
                    <a:cubicBezTo>
                      <a:pt x="3203" y="9"/>
                      <a:pt x="3170" y="1"/>
                      <a:pt x="313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32"/>
              <p:cNvSpPr/>
              <p:nvPr/>
            </p:nvSpPr>
            <p:spPr>
              <a:xfrm>
                <a:off x="4586949" y="1784075"/>
                <a:ext cx="123891" cy="85766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2587" extrusionOk="0">
                    <a:moveTo>
                      <a:pt x="3220" y="0"/>
                    </a:moveTo>
                    <a:cubicBezTo>
                      <a:pt x="3178" y="0"/>
                      <a:pt x="3136" y="9"/>
                      <a:pt x="3103" y="25"/>
                    </a:cubicBezTo>
                    <a:lnTo>
                      <a:pt x="3103" y="59"/>
                    </a:lnTo>
                    <a:cubicBezTo>
                      <a:pt x="3003" y="92"/>
                      <a:pt x="2869" y="159"/>
                      <a:pt x="2736" y="259"/>
                    </a:cubicBezTo>
                    <a:cubicBezTo>
                      <a:pt x="2669" y="292"/>
                      <a:pt x="2569" y="359"/>
                      <a:pt x="2469" y="392"/>
                    </a:cubicBezTo>
                    <a:cubicBezTo>
                      <a:pt x="2269" y="526"/>
                      <a:pt x="2069" y="626"/>
                      <a:pt x="1835" y="759"/>
                    </a:cubicBezTo>
                    <a:cubicBezTo>
                      <a:pt x="1335" y="1093"/>
                      <a:pt x="868" y="1393"/>
                      <a:pt x="367" y="1726"/>
                    </a:cubicBezTo>
                    <a:cubicBezTo>
                      <a:pt x="1" y="2037"/>
                      <a:pt x="255" y="2586"/>
                      <a:pt x="665" y="2586"/>
                    </a:cubicBezTo>
                    <a:cubicBezTo>
                      <a:pt x="739" y="2586"/>
                      <a:pt x="819" y="2568"/>
                      <a:pt x="901" y="2527"/>
                    </a:cubicBezTo>
                    <a:cubicBezTo>
                      <a:pt x="1368" y="2193"/>
                      <a:pt x="1835" y="1860"/>
                      <a:pt x="2336" y="1560"/>
                    </a:cubicBezTo>
                    <a:cubicBezTo>
                      <a:pt x="2702" y="1326"/>
                      <a:pt x="3136" y="1126"/>
                      <a:pt x="3503" y="859"/>
                    </a:cubicBezTo>
                    <a:cubicBezTo>
                      <a:pt x="3670" y="726"/>
                      <a:pt x="3737" y="526"/>
                      <a:pt x="3670" y="325"/>
                    </a:cubicBezTo>
                    <a:cubicBezTo>
                      <a:pt x="3636" y="225"/>
                      <a:pt x="3570" y="125"/>
                      <a:pt x="3470" y="59"/>
                    </a:cubicBezTo>
                    <a:cubicBezTo>
                      <a:pt x="3436" y="59"/>
                      <a:pt x="3370" y="25"/>
                      <a:pt x="3336" y="25"/>
                    </a:cubicBezTo>
                    <a:cubicBezTo>
                      <a:pt x="3303" y="9"/>
                      <a:pt x="3261" y="0"/>
                      <a:pt x="32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32"/>
              <p:cNvSpPr/>
              <p:nvPr/>
            </p:nvSpPr>
            <p:spPr>
              <a:xfrm>
                <a:off x="4440979" y="1568783"/>
                <a:ext cx="196860" cy="263363"/>
              </a:xfrm>
              <a:custGeom>
                <a:avLst/>
                <a:gdLst/>
                <a:ahLst/>
                <a:cxnLst/>
                <a:rect l="l" t="t" r="r" b="b"/>
                <a:pathLst>
                  <a:path w="5938" h="7944" extrusionOk="0">
                    <a:moveTo>
                      <a:pt x="425" y="1"/>
                    </a:moveTo>
                    <a:cubicBezTo>
                      <a:pt x="345" y="1"/>
                      <a:pt x="281" y="24"/>
                      <a:pt x="234" y="48"/>
                    </a:cubicBezTo>
                    <a:cubicBezTo>
                      <a:pt x="34" y="181"/>
                      <a:pt x="0" y="415"/>
                      <a:pt x="100" y="582"/>
                    </a:cubicBezTo>
                    <a:cubicBezTo>
                      <a:pt x="334" y="949"/>
                      <a:pt x="567" y="1316"/>
                      <a:pt x="801" y="1649"/>
                    </a:cubicBezTo>
                    <a:lnTo>
                      <a:pt x="1501" y="2717"/>
                    </a:lnTo>
                    <a:cubicBezTo>
                      <a:pt x="1735" y="3050"/>
                      <a:pt x="1935" y="3384"/>
                      <a:pt x="2135" y="3717"/>
                    </a:cubicBezTo>
                    <a:cubicBezTo>
                      <a:pt x="2369" y="4017"/>
                      <a:pt x="2569" y="4318"/>
                      <a:pt x="2802" y="4618"/>
                    </a:cubicBezTo>
                    <a:cubicBezTo>
                      <a:pt x="3069" y="4918"/>
                      <a:pt x="3236" y="5152"/>
                      <a:pt x="3436" y="5418"/>
                    </a:cubicBezTo>
                    <a:cubicBezTo>
                      <a:pt x="3636" y="5685"/>
                      <a:pt x="3836" y="5986"/>
                      <a:pt x="4037" y="6252"/>
                    </a:cubicBezTo>
                    <a:cubicBezTo>
                      <a:pt x="4437" y="6753"/>
                      <a:pt x="4871" y="7253"/>
                      <a:pt x="5237" y="7787"/>
                    </a:cubicBezTo>
                    <a:cubicBezTo>
                      <a:pt x="5300" y="7891"/>
                      <a:pt x="5402" y="7943"/>
                      <a:pt x="5510" y="7943"/>
                    </a:cubicBezTo>
                    <a:cubicBezTo>
                      <a:pt x="5575" y="7943"/>
                      <a:pt x="5642" y="7924"/>
                      <a:pt x="5704" y="7887"/>
                    </a:cubicBezTo>
                    <a:cubicBezTo>
                      <a:pt x="5871" y="7787"/>
                      <a:pt x="5938" y="7553"/>
                      <a:pt x="5805" y="7387"/>
                    </a:cubicBezTo>
                    <a:cubicBezTo>
                      <a:pt x="5604" y="7120"/>
                      <a:pt x="5404" y="6819"/>
                      <a:pt x="5171" y="6553"/>
                    </a:cubicBezTo>
                    <a:cubicBezTo>
                      <a:pt x="4971" y="6286"/>
                      <a:pt x="4737" y="5986"/>
                      <a:pt x="4537" y="5685"/>
                    </a:cubicBezTo>
                    <a:cubicBezTo>
                      <a:pt x="4303" y="5352"/>
                      <a:pt x="4103" y="5085"/>
                      <a:pt x="3903" y="4785"/>
                    </a:cubicBezTo>
                    <a:lnTo>
                      <a:pt x="3203" y="3851"/>
                    </a:lnTo>
                    <a:cubicBezTo>
                      <a:pt x="3003" y="3584"/>
                      <a:pt x="2802" y="3317"/>
                      <a:pt x="2636" y="3017"/>
                    </a:cubicBezTo>
                    <a:cubicBezTo>
                      <a:pt x="2469" y="2750"/>
                      <a:pt x="2202" y="2383"/>
                      <a:pt x="2002" y="2083"/>
                    </a:cubicBezTo>
                    <a:cubicBezTo>
                      <a:pt x="1802" y="1749"/>
                      <a:pt x="1602" y="1482"/>
                      <a:pt x="1401" y="1182"/>
                    </a:cubicBezTo>
                    <a:cubicBezTo>
                      <a:pt x="1235" y="882"/>
                      <a:pt x="1001" y="515"/>
                      <a:pt x="768" y="181"/>
                    </a:cubicBezTo>
                    <a:cubicBezTo>
                      <a:pt x="701" y="81"/>
                      <a:pt x="634" y="15"/>
                      <a:pt x="534" y="15"/>
                    </a:cubicBezTo>
                    <a:cubicBezTo>
                      <a:pt x="495" y="5"/>
                      <a:pt x="459" y="1"/>
                      <a:pt x="4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32"/>
              <p:cNvSpPr/>
              <p:nvPr/>
            </p:nvSpPr>
            <p:spPr>
              <a:xfrm>
                <a:off x="4476353" y="1550450"/>
                <a:ext cx="189135" cy="266215"/>
              </a:xfrm>
              <a:custGeom>
                <a:avLst/>
                <a:gdLst/>
                <a:ahLst/>
                <a:cxnLst/>
                <a:rect l="l" t="t" r="r" b="b"/>
                <a:pathLst>
                  <a:path w="5705" h="8030" extrusionOk="0">
                    <a:moveTo>
                      <a:pt x="501" y="1"/>
                    </a:moveTo>
                    <a:cubicBezTo>
                      <a:pt x="401" y="1"/>
                      <a:pt x="268" y="1"/>
                      <a:pt x="201" y="67"/>
                    </a:cubicBezTo>
                    <a:cubicBezTo>
                      <a:pt x="101" y="134"/>
                      <a:pt x="68" y="234"/>
                      <a:pt x="34" y="334"/>
                    </a:cubicBezTo>
                    <a:cubicBezTo>
                      <a:pt x="1" y="434"/>
                      <a:pt x="34" y="534"/>
                      <a:pt x="101" y="601"/>
                    </a:cubicBezTo>
                    <a:cubicBezTo>
                      <a:pt x="334" y="935"/>
                      <a:pt x="601" y="1268"/>
                      <a:pt x="801" y="1635"/>
                    </a:cubicBezTo>
                    <a:cubicBezTo>
                      <a:pt x="1035" y="1969"/>
                      <a:pt x="1268" y="2302"/>
                      <a:pt x="1502" y="2636"/>
                    </a:cubicBezTo>
                    <a:cubicBezTo>
                      <a:pt x="1735" y="2969"/>
                      <a:pt x="1936" y="3270"/>
                      <a:pt x="2169" y="3570"/>
                    </a:cubicBezTo>
                    <a:cubicBezTo>
                      <a:pt x="2369" y="3870"/>
                      <a:pt x="2569" y="4204"/>
                      <a:pt x="2803" y="4537"/>
                    </a:cubicBezTo>
                    <a:cubicBezTo>
                      <a:pt x="3003" y="4871"/>
                      <a:pt x="3170" y="5104"/>
                      <a:pt x="3370" y="5371"/>
                    </a:cubicBezTo>
                    <a:cubicBezTo>
                      <a:pt x="3437" y="5504"/>
                      <a:pt x="3537" y="5638"/>
                      <a:pt x="3637" y="5805"/>
                    </a:cubicBezTo>
                    <a:cubicBezTo>
                      <a:pt x="3703" y="5938"/>
                      <a:pt x="3804" y="6072"/>
                      <a:pt x="3904" y="6205"/>
                    </a:cubicBezTo>
                    <a:cubicBezTo>
                      <a:pt x="4237" y="6772"/>
                      <a:pt x="4604" y="7339"/>
                      <a:pt x="4971" y="7873"/>
                    </a:cubicBezTo>
                    <a:cubicBezTo>
                      <a:pt x="5054" y="7977"/>
                      <a:pt x="5164" y="8029"/>
                      <a:pt x="5283" y="8029"/>
                    </a:cubicBezTo>
                    <a:cubicBezTo>
                      <a:pt x="5355" y="8029"/>
                      <a:pt x="5430" y="8010"/>
                      <a:pt x="5505" y="7973"/>
                    </a:cubicBezTo>
                    <a:cubicBezTo>
                      <a:pt x="5672" y="7873"/>
                      <a:pt x="5705" y="7639"/>
                      <a:pt x="5605" y="7473"/>
                    </a:cubicBezTo>
                    <a:cubicBezTo>
                      <a:pt x="5505" y="7306"/>
                      <a:pt x="5371" y="7172"/>
                      <a:pt x="5271" y="7006"/>
                    </a:cubicBezTo>
                    <a:cubicBezTo>
                      <a:pt x="5171" y="6839"/>
                      <a:pt x="5104" y="6705"/>
                      <a:pt x="5004" y="6539"/>
                    </a:cubicBezTo>
                    <a:cubicBezTo>
                      <a:pt x="4804" y="6238"/>
                      <a:pt x="4571" y="5905"/>
                      <a:pt x="4404" y="5571"/>
                    </a:cubicBezTo>
                    <a:cubicBezTo>
                      <a:pt x="4204" y="5238"/>
                      <a:pt x="3970" y="4904"/>
                      <a:pt x="3770" y="4604"/>
                    </a:cubicBezTo>
                    <a:cubicBezTo>
                      <a:pt x="3537" y="4270"/>
                      <a:pt x="3337" y="3903"/>
                      <a:pt x="3103" y="3570"/>
                    </a:cubicBezTo>
                    <a:cubicBezTo>
                      <a:pt x="2903" y="3270"/>
                      <a:pt x="2736" y="3036"/>
                      <a:pt x="2536" y="2736"/>
                    </a:cubicBezTo>
                    <a:cubicBezTo>
                      <a:pt x="2369" y="2469"/>
                      <a:pt x="2169" y="2202"/>
                      <a:pt x="1969" y="1902"/>
                    </a:cubicBezTo>
                    <a:cubicBezTo>
                      <a:pt x="1769" y="1635"/>
                      <a:pt x="1569" y="1368"/>
                      <a:pt x="1402" y="1068"/>
                    </a:cubicBezTo>
                    <a:cubicBezTo>
                      <a:pt x="1202" y="801"/>
                      <a:pt x="968" y="468"/>
                      <a:pt x="735" y="167"/>
                    </a:cubicBezTo>
                    <a:cubicBezTo>
                      <a:pt x="668" y="101"/>
                      <a:pt x="568" y="34"/>
                      <a:pt x="5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2" name="Google Shape;372;p32"/>
          <p:cNvGrpSpPr/>
          <p:nvPr/>
        </p:nvGrpSpPr>
        <p:grpSpPr>
          <a:xfrm rot="-2849289" flipH="1">
            <a:off x="7231371" y="3958705"/>
            <a:ext cx="3081810" cy="1994930"/>
            <a:chOff x="3476322" y="3871854"/>
            <a:chExt cx="3081549" cy="1994761"/>
          </a:xfrm>
        </p:grpSpPr>
        <p:sp>
          <p:nvSpPr>
            <p:cNvPr id="373" name="Google Shape;373;p32"/>
            <p:cNvSpPr/>
            <p:nvPr/>
          </p:nvSpPr>
          <p:spPr>
            <a:xfrm>
              <a:off x="3476322" y="4434043"/>
              <a:ext cx="929647" cy="290128"/>
            </a:xfrm>
            <a:custGeom>
              <a:avLst/>
              <a:gdLst/>
              <a:ahLst/>
              <a:cxnLst/>
              <a:rect l="l" t="t" r="r" b="b"/>
              <a:pathLst>
                <a:path w="19860" h="6198" extrusionOk="0">
                  <a:moveTo>
                    <a:pt x="6608" y="1035"/>
                  </a:moveTo>
                  <a:cubicBezTo>
                    <a:pt x="7486" y="1035"/>
                    <a:pt x="8379" y="1187"/>
                    <a:pt x="9261" y="1326"/>
                  </a:cubicBezTo>
                  <a:cubicBezTo>
                    <a:pt x="12072" y="1780"/>
                    <a:pt x="14828" y="2557"/>
                    <a:pt x="17467" y="3645"/>
                  </a:cubicBezTo>
                  <a:lnTo>
                    <a:pt x="17467" y="3645"/>
                  </a:lnTo>
                  <a:cubicBezTo>
                    <a:pt x="14865" y="4468"/>
                    <a:pt x="11720" y="5184"/>
                    <a:pt x="8737" y="5184"/>
                  </a:cubicBezTo>
                  <a:cubicBezTo>
                    <a:pt x="5937" y="5184"/>
                    <a:pt x="3279" y="4553"/>
                    <a:pt x="1344" y="2789"/>
                  </a:cubicBezTo>
                  <a:lnTo>
                    <a:pt x="1344" y="2789"/>
                  </a:lnTo>
                  <a:cubicBezTo>
                    <a:pt x="2403" y="2486"/>
                    <a:pt x="3279" y="1996"/>
                    <a:pt x="4326" y="1506"/>
                  </a:cubicBezTo>
                  <a:cubicBezTo>
                    <a:pt x="5062" y="1154"/>
                    <a:pt x="5829" y="1035"/>
                    <a:pt x="6608" y="1035"/>
                  </a:cubicBezTo>
                  <a:close/>
                  <a:moveTo>
                    <a:pt x="6415" y="0"/>
                  </a:moveTo>
                  <a:cubicBezTo>
                    <a:pt x="5956" y="0"/>
                    <a:pt x="5504" y="42"/>
                    <a:pt x="5074" y="148"/>
                  </a:cubicBezTo>
                  <a:cubicBezTo>
                    <a:pt x="3425" y="550"/>
                    <a:pt x="2136" y="1673"/>
                    <a:pt x="403" y="1978"/>
                  </a:cubicBezTo>
                  <a:cubicBezTo>
                    <a:pt x="1" y="2047"/>
                    <a:pt x="70" y="2657"/>
                    <a:pt x="264" y="2879"/>
                  </a:cubicBezTo>
                  <a:cubicBezTo>
                    <a:pt x="2368" y="5345"/>
                    <a:pt x="5497" y="6197"/>
                    <a:pt x="8802" y="6197"/>
                  </a:cubicBezTo>
                  <a:cubicBezTo>
                    <a:pt x="12288" y="6197"/>
                    <a:pt x="15970" y="5250"/>
                    <a:pt x="18853" y="4249"/>
                  </a:cubicBezTo>
                  <a:lnTo>
                    <a:pt x="18853" y="4249"/>
                  </a:lnTo>
                  <a:cubicBezTo>
                    <a:pt x="18973" y="4304"/>
                    <a:pt x="19093" y="4360"/>
                    <a:pt x="19214" y="4417"/>
                  </a:cubicBezTo>
                  <a:cubicBezTo>
                    <a:pt x="19268" y="4443"/>
                    <a:pt x="19319" y="4454"/>
                    <a:pt x="19364" y="4454"/>
                  </a:cubicBezTo>
                  <a:cubicBezTo>
                    <a:pt x="19595" y="4454"/>
                    <a:pt x="19704" y="4164"/>
                    <a:pt x="19678" y="3896"/>
                  </a:cubicBezTo>
                  <a:lnTo>
                    <a:pt x="19678" y="3896"/>
                  </a:lnTo>
                  <a:cubicBezTo>
                    <a:pt x="19860" y="3628"/>
                    <a:pt x="19684" y="3026"/>
                    <a:pt x="19337" y="3026"/>
                  </a:cubicBezTo>
                  <a:cubicBezTo>
                    <a:pt x="19302" y="3026"/>
                    <a:pt x="19265" y="3032"/>
                    <a:pt x="19227" y="3045"/>
                  </a:cubicBezTo>
                  <a:cubicBezTo>
                    <a:pt x="19092" y="3095"/>
                    <a:pt x="18953" y="3144"/>
                    <a:pt x="18813" y="3194"/>
                  </a:cubicBezTo>
                  <a:lnTo>
                    <a:pt x="18813" y="3194"/>
                  </a:lnTo>
                  <a:cubicBezTo>
                    <a:pt x="15785" y="1826"/>
                    <a:pt x="12593" y="859"/>
                    <a:pt x="9316" y="328"/>
                  </a:cubicBezTo>
                  <a:cubicBezTo>
                    <a:pt x="8402" y="187"/>
                    <a:pt x="7391" y="0"/>
                    <a:pt x="64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2"/>
            <p:cNvSpPr/>
            <p:nvPr/>
          </p:nvSpPr>
          <p:spPr>
            <a:xfrm>
              <a:off x="4004947" y="3918711"/>
              <a:ext cx="455087" cy="710295"/>
            </a:xfrm>
            <a:custGeom>
              <a:avLst/>
              <a:gdLst/>
              <a:ahLst/>
              <a:cxnLst/>
              <a:rect l="l" t="t" r="r" b="b"/>
              <a:pathLst>
                <a:path w="9722" h="15174" extrusionOk="0">
                  <a:moveTo>
                    <a:pt x="874" y="1348"/>
                  </a:moveTo>
                  <a:cubicBezTo>
                    <a:pt x="5425" y="4019"/>
                    <a:pt x="8499" y="8812"/>
                    <a:pt x="8729" y="14137"/>
                  </a:cubicBezTo>
                  <a:lnTo>
                    <a:pt x="8729" y="14137"/>
                  </a:lnTo>
                  <a:cubicBezTo>
                    <a:pt x="5366" y="13902"/>
                    <a:pt x="2812" y="10016"/>
                    <a:pt x="2015" y="7040"/>
                  </a:cubicBezTo>
                  <a:cubicBezTo>
                    <a:pt x="1512" y="5116"/>
                    <a:pt x="1532" y="3166"/>
                    <a:pt x="874" y="1348"/>
                  </a:cubicBezTo>
                  <a:close/>
                  <a:moveTo>
                    <a:pt x="187" y="1"/>
                  </a:moveTo>
                  <a:cubicBezTo>
                    <a:pt x="1" y="1"/>
                    <a:pt x="175" y="863"/>
                    <a:pt x="227" y="955"/>
                  </a:cubicBezTo>
                  <a:cubicBezTo>
                    <a:pt x="1239" y="2632"/>
                    <a:pt x="1211" y="4559"/>
                    <a:pt x="1558" y="6430"/>
                  </a:cubicBezTo>
                  <a:cubicBezTo>
                    <a:pt x="1794" y="7705"/>
                    <a:pt x="2237" y="8939"/>
                    <a:pt x="2875" y="10076"/>
                  </a:cubicBezTo>
                  <a:cubicBezTo>
                    <a:pt x="4238" y="12509"/>
                    <a:pt x="6144" y="15174"/>
                    <a:pt x="9162" y="15174"/>
                  </a:cubicBezTo>
                  <a:cubicBezTo>
                    <a:pt x="9274" y="15174"/>
                    <a:pt x="9386" y="15170"/>
                    <a:pt x="9501" y="15163"/>
                  </a:cubicBezTo>
                  <a:cubicBezTo>
                    <a:pt x="9721" y="15149"/>
                    <a:pt x="9613" y="14137"/>
                    <a:pt x="9381" y="14137"/>
                  </a:cubicBezTo>
                  <a:cubicBezTo>
                    <a:pt x="9379" y="14137"/>
                    <a:pt x="9378" y="14137"/>
                    <a:pt x="9376" y="14137"/>
                  </a:cubicBezTo>
                  <a:lnTo>
                    <a:pt x="9362" y="14137"/>
                  </a:lnTo>
                  <a:cubicBezTo>
                    <a:pt x="9263" y="14144"/>
                    <a:pt x="9164" y="14147"/>
                    <a:pt x="9065" y="14148"/>
                  </a:cubicBezTo>
                  <a:lnTo>
                    <a:pt x="9065" y="14148"/>
                  </a:lnTo>
                  <a:cubicBezTo>
                    <a:pt x="8749" y="8254"/>
                    <a:pt x="5484" y="2816"/>
                    <a:pt x="227" y="12"/>
                  </a:cubicBezTo>
                  <a:cubicBezTo>
                    <a:pt x="212" y="4"/>
                    <a:pt x="199" y="1"/>
                    <a:pt x="1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2"/>
            <p:cNvSpPr/>
            <p:nvPr/>
          </p:nvSpPr>
          <p:spPr>
            <a:xfrm>
              <a:off x="4030506" y="4569183"/>
              <a:ext cx="505314" cy="499510"/>
            </a:xfrm>
            <a:custGeom>
              <a:avLst/>
              <a:gdLst/>
              <a:ahLst/>
              <a:cxnLst/>
              <a:rect l="l" t="t" r="r" b="b"/>
              <a:pathLst>
                <a:path w="10795" h="10671" extrusionOk="0">
                  <a:moveTo>
                    <a:pt x="8981" y="1117"/>
                  </a:moveTo>
                  <a:lnTo>
                    <a:pt x="8981" y="1117"/>
                  </a:lnTo>
                  <a:cubicBezTo>
                    <a:pt x="10794" y="3933"/>
                    <a:pt x="6112" y="5715"/>
                    <a:pt x="4394" y="6479"/>
                  </a:cubicBezTo>
                  <a:cubicBezTo>
                    <a:pt x="3107" y="7051"/>
                    <a:pt x="1960" y="7754"/>
                    <a:pt x="1195" y="8872"/>
                  </a:cubicBezTo>
                  <a:lnTo>
                    <a:pt x="1195" y="8872"/>
                  </a:lnTo>
                  <a:cubicBezTo>
                    <a:pt x="1602" y="5274"/>
                    <a:pt x="5680" y="2100"/>
                    <a:pt x="8981" y="1117"/>
                  </a:cubicBezTo>
                  <a:close/>
                  <a:moveTo>
                    <a:pt x="9246" y="1"/>
                  </a:moveTo>
                  <a:cubicBezTo>
                    <a:pt x="9233" y="1"/>
                    <a:pt x="9219" y="2"/>
                    <a:pt x="9204" y="6"/>
                  </a:cubicBezTo>
                  <a:cubicBezTo>
                    <a:pt x="4879" y="1101"/>
                    <a:pt x="0" y="5384"/>
                    <a:pt x="638" y="10194"/>
                  </a:cubicBezTo>
                  <a:cubicBezTo>
                    <a:pt x="667" y="10372"/>
                    <a:pt x="831" y="10670"/>
                    <a:pt x="988" y="10670"/>
                  </a:cubicBezTo>
                  <a:cubicBezTo>
                    <a:pt x="1051" y="10670"/>
                    <a:pt x="1113" y="10622"/>
                    <a:pt x="1164" y="10499"/>
                  </a:cubicBezTo>
                  <a:cubicBezTo>
                    <a:pt x="2481" y="7228"/>
                    <a:pt x="6612" y="7491"/>
                    <a:pt x="8761" y="5079"/>
                  </a:cubicBezTo>
                  <a:cubicBezTo>
                    <a:pt x="9811" y="3896"/>
                    <a:pt x="10178" y="2229"/>
                    <a:pt x="9531" y="820"/>
                  </a:cubicBezTo>
                  <a:lnTo>
                    <a:pt x="9531" y="820"/>
                  </a:lnTo>
                  <a:cubicBezTo>
                    <a:pt x="9634" y="521"/>
                    <a:pt x="9495" y="1"/>
                    <a:pt x="92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2"/>
            <p:cNvSpPr/>
            <p:nvPr/>
          </p:nvSpPr>
          <p:spPr>
            <a:xfrm>
              <a:off x="4372453" y="3871854"/>
              <a:ext cx="492909" cy="779948"/>
            </a:xfrm>
            <a:custGeom>
              <a:avLst/>
              <a:gdLst/>
              <a:ahLst/>
              <a:cxnLst/>
              <a:rect l="l" t="t" r="r" b="b"/>
              <a:pathLst>
                <a:path w="10530" h="16662" extrusionOk="0">
                  <a:moveTo>
                    <a:pt x="544" y="1158"/>
                  </a:moveTo>
                  <a:cubicBezTo>
                    <a:pt x="3120" y="2433"/>
                    <a:pt x="5658" y="3812"/>
                    <a:pt x="7181" y="6336"/>
                  </a:cubicBezTo>
                  <a:cubicBezTo>
                    <a:pt x="8807" y="9012"/>
                    <a:pt x="9569" y="12196"/>
                    <a:pt x="9665" y="15320"/>
                  </a:cubicBezTo>
                  <a:lnTo>
                    <a:pt x="9665" y="15320"/>
                  </a:lnTo>
                  <a:cubicBezTo>
                    <a:pt x="6997" y="14430"/>
                    <a:pt x="5201" y="12193"/>
                    <a:pt x="3687" y="9871"/>
                  </a:cubicBezTo>
                  <a:cubicBezTo>
                    <a:pt x="1869" y="7078"/>
                    <a:pt x="939" y="4383"/>
                    <a:pt x="544" y="1158"/>
                  </a:cubicBezTo>
                  <a:close/>
                  <a:moveTo>
                    <a:pt x="178" y="0"/>
                  </a:moveTo>
                  <a:cubicBezTo>
                    <a:pt x="0" y="0"/>
                    <a:pt x="1" y="466"/>
                    <a:pt x="14" y="542"/>
                  </a:cubicBezTo>
                  <a:cubicBezTo>
                    <a:pt x="374" y="4146"/>
                    <a:pt x="1206" y="7084"/>
                    <a:pt x="3175" y="10162"/>
                  </a:cubicBezTo>
                  <a:cubicBezTo>
                    <a:pt x="4807" y="12729"/>
                    <a:pt x="6740" y="15334"/>
                    <a:pt x="9710" y="16314"/>
                  </a:cubicBezTo>
                  <a:lnTo>
                    <a:pt x="9710" y="16314"/>
                  </a:lnTo>
                  <a:cubicBezTo>
                    <a:pt x="9769" y="16509"/>
                    <a:pt x="9897" y="16662"/>
                    <a:pt x="9999" y="16662"/>
                  </a:cubicBezTo>
                  <a:cubicBezTo>
                    <a:pt x="10064" y="16662"/>
                    <a:pt x="10119" y="16599"/>
                    <a:pt x="10139" y="16442"/>
                  </a:cubicBezTo>
                  <a:lnTo>
                    <a:pt x="10139" y="16442"/>
                  </a:lnTo>
                  <a:cubicBezTo>
                    <a:pt x="10156" y="16446"/>
                    <a:pt x="10172" y="16451"/>
                    <a:pt x="10189" y="16455"/>
                  </a:cubicBezTo>
                  <a:cubicBezTo>
                    <a:pt x="10203" y="16458"/>
                    <a:pt x="10216" y="16460"/>
                    <a:pt x="10228" y="16460"/>
                  </a:cubicBezTo>
                  <a:cubicBezTo>
                    <a:pt x="10529" y="16460"/>
                    <a:pt x="10455" y="15537"/>
                    <a:pt x="10189" y="15457"/>
                  </a:cubicBezTo>
                  <a:lnTo>
                    <a:pt x="10175" y="15471"/>
                  </a:lnTo>
                  <a:cubicBezTo>
                    <a:pt x="10161" y="15467"/>
                    <a:pt x="10147" y="15464"/>
                    <a:pt x="10133" y="15460"/>
                  </a:cubicBezTo>
                  <a:lnTo>
                    <a:pt x="10133" y="15460"/>
                  </a:lnTo>
                  <a:cubicBezTo>
                    <a:pt x="10025" y="12335"/>
                    <a:pt x="9312" y="9245"/>
                    <a:pt x="7888" y="6447"/>
                  </a:cubicBezTo>
                  <a:cubicBezTo>
                    <a:pt x="6238" y="3231"/>
                    <a:pt x="3382" y="1567"/>
                    <a:pt x="236" y="15"/>
                  </a:cubicBezTo>
                  <a:cubicBezTo>
                    <a:pt x="215" y="5"/>
                    <a:pt x="195" y="0"/>
                    <a:pt x="1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2"/>
            <p:cNvSpPr/>
            <p:nvPr/>
          </p:nvSpPr>
          <p:spPr>
            <a:xfrm>
              <a:off x="4457506" y="4634436"/>
              <a:ext cx="618454" cy="527502"/>
            </a:xfrm>
            <a:custGeom>
              <a:avLst/>
              <a:gdLst/>
              <a:ahLst/>
              <a:cxnLst/>
              <a:rect l="l" t="t" r="r" b="b"/>
              <a:pathLst>
                <a:path w="13212" h="11269" extrusionOk="0">
                  <a:moveTo>
                    <a:pt x="12024" y="1585"/>
                  </a:moveTo>
                  <a:cubicBezTo>
                    <a:pt x="11178" y="4141"/>
                    <a:pt x="9966" y="6447"/>
                    <a:pt x="7235" y="7483"/>
                  </a:cubicBezTo>
                  <a:cubicBezTo>
                    <a:pt x="5987" y="7941"/>
                    <a:pt x="4671" y="8176"/>
                    <a:pt x="3451" y="8675"/>
                  </a:cubicBezTo>
                  <a:cubicBezTo>
                    <a:pt x="2565" y="9039"/>
                    <a:pt x="1744" y="9783"/>
                    <a:pt x="836" y="10109"/>
                  </a:cubicBezTo>
                  <a:lnTo>
                    <a:pt x="836" y="10109"/>
                  </a:lnTo>
                  <a:cubicBezTo>
                    <a:pt x="1925" y="7923"/>
                    <a:pt x="5278" y="6758"/>
                    <a:pt x="7124" y="5626"/>
                  </a:cubicBezTo>
                  <a:cubicBezTo>
                    <a:pt x="8122" y="5016"/>
                    <a:pt x="8815" y="4032"/>
                    <a:pt x="9702" y="3269"/>
                  </a:cubicBezTo>
                  <a:cubicBezTo>
                    <a:pt x="10425" y="2647"/>
                    <a:pt x="11220" y="2105"/>
                    <a:pt x="12024" y="1585"/>
                  </a:cubicBezTo>
                  <a:close/>
                  <a:moveTo>
                    <a:pt x="12779" y="0"/>
                  </a:moveTo>
                  <a:cubicBezTo>
                    <a:pt x="12753" y="0"/>
                    <a:pt x="12725" y="8"/>
                    <a:pt x="12697" y="25"/>
                  </a:cubicBezTo>
                  <a:lnTo>
                    <a:pt x="12697" y="39"/>
                  </a:lnTo>
                  <a:cubicBezTo>
                    <a:pt x="12680" y="49"/>
                    <a:pt x="12664" y="60"/>
                    <a:pt x="12648" y="70"/>
                  </a:cubicBezTo>
                  <a:lnTo>
                    <a:pt x="12648" y="70"/>
                  </a:lnTo>
                  <a:cubicBezTo>
                    <a:pt x="12623" y="49"/>
                    <a:pt x="12598" y="36"/>
                    <a:pt x="12574" y="36"/>
                  </a:cubicBezTo>
                  <a:cubicBezTo>
                    <a:pt x="12527" y="36"/>
                    <a:pt x="12483" y="83"/>
                    <a:pt x="12449" y="198"/>
                  </a:cubicBezTo>
                  <a:lnTo>
                    <a:pt x="12449" y="198"/>
                  </a:lnTo>
                  <a:cubicBezTo>
                    <a:pt x="9948" y="1836"/>
                    <a:pt x="7966" y="4062"/>
                    <a:pt x="5322" y="5432"/>
                  </a:cubicBezTo>
                  <a:cubicBezTo>
                    <a:pt x="3284" y="6471"/>
                    <a:pt x="484" y="8107"/>
                    <a:pt x="41" y="10533"/>
                  </a:cubicBezTo>
                  <a:cubicBezTo>
                    <a:pt x="0" y="10709"/>
                    <a:pt x="52" y="11268"/>
                    <a:pt x="326" y="11268"/>
                  </a:cubicBezTo>
                  <a:cubicBezTo>
                    <a:pt x="332" y="11268"/>
                    <a:pt x="339" y="11268"/>
                    <a:pt x="346" y="11267"/>
                  </a:cubicBezTo>
                  <a:cubicBezTo>
                    <a:pt x="1760" y="11129"/>
                    <a:pt x="2952" y="9895"/>
                    <a:pt x="4282" y="9438"/>
                  </a:cubicBezTo>
                  <a:cubicBezTo>
                    <a:pt x="5613" y="8980"/>
                    <a:pt x="7055" y="8731"/>
                    <a:pt x="8330" y="8079"/>
                  </a:cubicBezTo>
                  <a:cubicBezTo>
                    <a:pt x="11037" y="6726"/>
                    <a:pt x="12040" y="3799"/>
                    <a:pt x="12834" y="1067"/>
                  </a:cubicBezTo>
                  <a:lnTo>
                    <a:pt x="12834" y="1067"/>
                  </a:lnTo>
                  <a:cubicBezTo>
                    <a:pt x="12871" y="1043"/>
                    <a:pt x="12909" y="1020"/>
                    <a:pt x="12946" y="996"/>
                  </a:cubicBezTo>
                  <a:cubicBezTo>
                    <a:pt x="13211" y="832"/>
                    <a:pt x="13051" y="0"/>
                    <a:pt x="12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2"/>
            <p:cNvSpPr/>
            <p:nvPr/>
          </p:nvSpPr>
          <p:spPr>
            <a:xfrm>
              <a:off x="4909223" y="4048609"/>
              <a:ext cx="492769" cy="773769"/>
            </a:xfrm>
            <a:custGeom>
              <a:avLst/>
              <a:gdLst/>
              <a:ahLst/>
              <a:cxnLst/>
              <a:rect l="l" t="t" r="r" b="b"/>
              <a:pathLst>
                <a:path w="10527" h="16530" extrusionOk="0">
                  <a:moveTo>
                    <a:pt x="998" y="2026"/>
                  </a:moveTo>
                  <a:cubicBezTo>
                    <a:pt x="2422" y="3663"/>
                    <a:pt x="4410" y="4787"/>
                    <a:pt x="5639" y="6635"/>
                  </a:cubicBezTo>
                  <a:cubicBezTo>
                    <a:pt x="7250" y="9064"/>
                    <a:pt x="8314" y="11806"/>
                    <a:pt x="8893" y="14646"/>
                  </a:cubicBezTo>
                  <a:lnTo>
                    <a:pt x="8893" y="14646"/>
                  </a:lnTo>
                  <a:cubicBezTo>
                    <a:pt x="6728" y="13121"/>
                    <a:pt x="5485" y="11122"/>
                    <a:pt x="4045" y="8756"/>
                  </a:cubicBezTo>
                  <a:cubicBezTo>
                    <a:pt x="3268" y="7495"/>
                    <a:pt x="2312" y="6441"/>
                    <a:pt x="1771" y="5027"/>
                  </a:cubicBezTo>
                  <a:cubicBezTo>
                    <a:pt x="1405" y="4057"/>
                    <a:pt x="1178" y="3045"/>
                    <a:pt x="998" y="2026"/>
                  </a:cubicBezTo>
                  <a:close/>
                  <a:moveTo>
                    <a:pt x="387" y="0"/>
                  </a:moveTo>
                  <a:cubicBezTo>
                    <a:pt x="183" y="0"/>
                    <a:pt x="1" y="275"/>
                    <a:pt x="39" y="550"/>
                  </a:cubicBezTo>
                  <a:cubicBezTo>
                    <a:pt x="288" y="2186"/>
                    <a:pt x="551" y="3849"/>
                    <a:pt x="1120" y="5388"/>
                  </a:cubicBezTo>
                  <a:cubicBezTo>
                    <a:pt x="1688" y="6899"/>
                    <a:pt x="2672" y="8008"/>
                    <a:pt x="3504" y="9352"/>
                  </a:cubicBezTo>
                  <a:cubicBezTo>
                    <a:pt x="5129" y="12022"/>
                    <a:pt x="6513" y="14246"/>
                    <a:pt x="9112" y="15878"/>
                  </a:cubicBezTo>
                  <a:lnTo>
                    <a:pt x="9112" y="15878"/>
                  </a:lnTo>
                  <a:cubicBezTo>
                    <a:pt x="9124" y="15953"/>
                    <a:pt x="9135" y="16028"/>
                    <a:pt x="9146" y="16103"/>
                  </a:cubicBezTo>
                  <a:cubicBezTo>
                    <a:pt x="9184" y="16393"/>
                    <a:pt x="9358" y="16530"/>
                    <a:pt x="9522" y="16530"/>
                  </a:cubicBezTo>
                  <a:cubicBezTo>
                    <a:pt x="9649" y="16530"/>
                    <a:pt x="9771" y="16448"/>
                    <a:pt x="9823" y="16292"/>
                  </a:cubicBezTo>
                  <a:lnTo>
                    <a:pt x="9823" y="16292"/>
                  </a:lnTo>
                  <a:cubicBezTo>
                    <a:pt x="9860" y="16312"/>
                    <a:pt x="9898" y="16332"/>
                    <a:pt x="9936" y="16352"/>
                  </a:cubicBezTo>
                  <a:cubicBezTo>
                    <a:pt x="9998" y="16386"/>
                    <a:pt x="10055" y="16401"/>
                    <a:pt x="10106" y="16401"/>
                  </a:cubicBezTo>
                  <a:cubicBezTo>
                    <a:pt x="10472" y="16401"/>
                    <a:pt x="10526" y="15620"/>
                    <a:pt x="10185" y="15438"/>
                  </a:cubicBezTo>
                  <a:cubicBezTo>
                    <a:pt x="10023" y="15352"/>
                    <a:pt x="9865" y="15263"/>
                    <a:pt x="9712" y="15173"/>
                  </a:cubicBezTo>
                  <a:lnTo>
                    <a:pt x="9712" y="15173"/>
                  </a:lnTo>
                  <a:cubicBezTo>
                    <a:pt x="9222" y="12298"/>
                    <a:pt x="8230" y="9537"/>
                    <a:pt x="6775" y="6996"/>
                  </a:cubicBezTo>
                  <a:cubicBezTo>
                    <a:pt x="6068" y="5790"/>
                    <a:pt x="5264" y="4667"/>
                    <a:pt x="4225" y="3724"/>
                  </a:cubicBezTo>
                  <a:cubicBezTo>
                    <a:pt x="2963" y="2601"/>
                    <a:pt x="1508" y="1714"/>
                    <a:pt x="662" y="203"/>
                  </a:cubicBezTo>
                  <a:cubicBezTo>
                    <a:pt x="579" y="59"/>
                    <a:pt x="481" y="0"/>
                    <a:pt x="3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2"/>
            <p:cNvSpPr/>
            <p:nvPr/>
          </p:nvSpPr>
          <p:spPr>
            <a:xfrm>
              <a:off x="5240638" y="4745142"/>
              <a:ext cx="283669" cy="702244"/>
            </a:xfrm>
            <a:custGeom>
              <a:avLst/>
              <a:gdLst/>
              <a:ahLst/>
              <a:cxnLst/>
              <a:rect l="l" t="t" r="r" b="b"/>
              <a:pathLst>
                <a:path w="6060" h="15002" extrusionOk="0">
                  <a:moveTo>
                    <a:pt x="3267" y="2027"/>
                  </a:moveTo>
                  <a:cubicBezTo>
                    <a:pt x="6059" y="5201"/>
                    <a:pt x="2295" y="9735"/>
                    <a:pt x="3139" y="13734"/>
                  </a:cubicBezTo>
                  <a:lnTo>
                    <a:pt x="3139" y="13734"/>
                  </a:lnTo>
                  <a:cubicBezTo>
                    <a:pt x="2071" y="13222"/>
                    <a:pt x="1249" y="12274"/>
                    <a:pt x="888" y="11120"/>
                  </a:cubicBezTo>
                  <a:cubicBezTo>
                    <a:pt x="430" y="9568"/>
                    <a:pt x="1179" y="8209"/>
                    <a:pt x="1941" y="6892"/>
                  </a:cubicBezTo>
                  <a:cubicBezTo>
                    <a:pt x="2949" y="5159"/>
                    <a:pt x="3085" y="3840"/>
                    <a:pt x="3267" y="2027"/>
                  </a:cubicBezTo>
                  <a:close/>
                  <a:moveTo>
                    <a:pt x="2090" y="1"/>
                  </a:moveTo>
                  <a:cubicBezTo>
                    <a:pt x="1758" y="1"/>
                    <a:pt x="1687" y="771"/>
                    <a:pt x="2024" y="987"/>
                  </a:cubicBezTo>
                  <a:cubicBezTo>
                    <a:pt x="2231" y="1119"/>
                    <a:pt x="2421" y="1254"/>
                    <a:pt x="2595" y="1392"/>
                  </a:cubicBezTo>
                  <a:lnTo>
                    <a:pt x="2595" y="1392"/>
                  </a:lnTo>
                  <a:cubicBezTo>
                    <a:pt x="2517" y="2325"/>
                    <a:pt x="2542" y="3236"/>
                    <a:pt x="2301" y="4148"/>
                  </a:cubicBezTo>
                  <a:cubicBezTo>
                    <a:pt x="2038" y="5104"/>
                    <a:pt x="1553" y="5853"/>
                    <a:pt x="1068" y="6712"/>
                  </a:cubicBezTo>
                  <a:cubicBezTo>
                    <a:pt x="486" y="7724"/>
                    <a:pt x="0" y="8764"/>
                    <a:pt x="14" y="9956"/>
                  </a:cubicBezTo>
                  <a:cubicBezTo>
                    <a:pt x="28" y="12257"/>
                    <a:pt x="1525" y="14281"/>
                    <a:pt x="3715" y="14988"/>
                  </a:cubicBezTo>
                  <a:cubicBezTo>
                    <a:pt x="3745" y="14997"/>
                    <a:pt x="3773" y="15002"/>
                    <a:pt x="3799" y="15002"/>
                  </a:cubicBezTo>
                  <a:cubicBezTo>
                    <a:pt x="4077" y="15002"/>
                    <a:pt x="4152" y="14498"/>
                    <a:pt x="4076" y="14295"/>
                  </a:cubicBezTo>
                  <a:cubicBezTo>
                    <a:pt x="2828" y="11287"/>
                    <a:pt x="4991" y="8306"/>
                    <a:pt x="5143" y="5284"/>
                  </a:cubicBezTo>
                  <a:cubicBezTo>
                    <a:pt x="5254" y="2956"/>
                    <a:pt x="4187" y="1278"/>
                    <a:pt x="2260" y="59"/>
                  </a:cubicBezTo>
                  <a:cubicBezTo>
                    <a:pt x="2198" y="18"/>
                    <a:pt x="2141" y="1"/>
                    <a:pt x="20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2"/>
            <p:cNvSpPr/>
            <p:nvPr/>
          </p:nvSpPr>
          <p:spPr>
            <a:xfrm>
              <a:off x="5079705" y="4761057"/>
              <a:ext cx="316389" cy="256940"/>
            </a:xfrm>
            <a:custGeom>
              <a:avLst/>
              <a:gdLst/>
              <a:ahLst/>
              <a:cxnLst/>
              <a:rect l="l" t="t" r="r" b="b"/>
              <a:pathLst>
                <a:path w="6759" h="5489" extrusionOk="0">
                  <a:moveTo>
                    <a:pt x="5210" y="1481"/>
                  </a:moveTo>
                  <a:lnTo>
                    <a:pt x="5210" y="1481"/>
                  </a:lnTo>
                  <a:cubicBezTo>
                    <a:pt x="4494" y="3011"/>
                    <a:pt x="2644" y="3866"/>
                    <a:pt x="1046" y="4367"/>
                  </a:cubicBezTo>
                  <a:lnTo>
                    <a:pt x="1046" y="4367"/>
                  </a:lnTo>
                  <a:cubicBezTo>
                    <a:pt x="1443" y="3742"/>
                    <a:pt x="3028" y="2673"/>
                    <a:pt x="3327" y="2477"/>
                  </a:cubicBezTo>
                  <a:cubicBezTo>
                    <a:pt x="3929" y="2085"/>
                    <a:pt x="4558" y="1753"/>
                    <a:pt x="5210" y="1481"/>
                  </a:cubicBezTo>
                  <a:close/>
                  <a:moveTo>
                    <a:pt x="5735" y="1"/>
                  </a:moveTo>
                  <a:cubicBezTo>
                    <a:pt x="5636" y="1"/>
                    <a:pt x="5546" y="85"/>
                    <a:pt x="5513" y="292"/>
                  </a:cubicBezTo>
                  <a:lnTo>
                    <a:pt x="5513" y="292"/>
                  </a:lnTo>
                  <a:cubicBezTo>
                    <a:pt x="4180" y="768"/>
                    <a:pt x="2947" y="1484"/>
                    <a:pt x="1872" y="2408"/>
                  </a:cubicBezTo>
                  <a:cubicBezTo>
                    <a:pt x="999" y="3156"/>
                    <a:pt x="1" y="4043"/>
                    <a:pt x="555" y="5263"/>
                  </a:cubicBezTo>
                  <a:cubicBezTo>
                    <a:pt x="594" y="5340"/>
                    <a:pt x="691" y="5488"/>
                    <a:pt x="804" y="5488"/>
                  </a:cubicBezTo>
                  <a:cubicBezTo>
                    <a:pt x="814" y="5488"/>
                    <a:pt x="823" y="5487"/>
                    <a:pt x="832" y="5485"/>
                  </a:cubicBezTo>
                  <a:cubicBezTo>
                    <a:pt x="3150" y="4819"/>
                    <a:pt x="5468" y="3609"/>
                    <a:pt x="5994" y="1188"/>
                  </a:cubicBezTo>
                  <a:lnTo>
                    <a:pt x="5994" y="1188"/>
                  </a:lnTo>
                  <a:cubicBezTo>
                    <a:pt x="6125" y="1144"/>
                    <a:pt x="6258" y="1102"/>
                    <a:pt x="6391" y="1063"/>
                  </a:cubicBezTo>
                  <a:cubicBezTo>
                    <a:pt x="6759" y="958"/>
                    <a:pt x="6628" y="43"/>
                    <a:pt x="6319" y="43"/>
                  </a:cubicBezTo>
                  <a:cubicBezTo>
                    <a:pt x="6302" y="43"/>
                    <a:pt x="6284" y="45"/>
                    <a:pt x="6266" y="51"/>
                  </a:cubicBezTo>
                  <a:cubicBezTo>
                    <a:pt x="6165" y="80"/>
                    <a:pt x="6065" y="109"/>
                    <a:pt x="5965" y="140"/>
                  </a:cubicBezTo>
                  <a:lnTo>
                    <a:pt x="5965" y="140"/>
                  </a:lnTo>
                  <a:cubicBezTo>
                    <a:pt x="5899" y="54"/>
                    <a:pt x="5814" y="1"/>
                    <a:pt x="57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2"/>
            <p:cNvSpPr/>
            <p:nvPr/>
          </p:nvSpPr>
          <p:spPr>
            <a:xfrm>
              <a:off x="5298167" y="4327316"/>
              <a:ext cx="161494" cy="493190"/>
            </a:xfrm>
            <a:custGeom>
              <a:avLst/>
              <a:gdLst/>
              <a:ahLst/>
              <a:cxnLst/>
              <a:rect l="l" t="t" r="r" b="b"/>
              <a:pathLst>
                <a:path w="3450" h="10536" extrusionOk="0">
                  <a:moveTo>
                    <a:pt x="1879" y="1457"/>
                  </a:moveTo>
                  <a:lnTo>
                    <a:pt x="1879" y="1457"/>
                  </a:lnTo>
                  <a:cubicBezTo>
                    <a:pt x="2497" y="3576"/>
                    <a:pt x="1842" y="5762"/>
                    <a:pt x="1188" y="7869"/>
                  </a:cubicBezTo>
                  <a:lnTo>
                    <a:pt x="1188" y="7869"/>
                  </a:lnTo>
                  <a:cubicBezTo>
                    <a:pt x="819" y="5718"/>
                    <a:pt x="1052" y="3495"/>
                    <a:pt x="1879" y="1457"/>
                  </a:cubicBezTo>
                  <a:close/>
                  <a:moveTo>
                    <a:pt x="1842" y="1"/>
                  </a:moveTo>
                  <a:cubicBezTo>
                    <a:pt x="1749" y="1"/>
                    <a:pt x="1656" y="54"/>
                    <a:pt x="1599" y="168"/>
                  </a:cubicBezTo>
                  <a:cubicBezTo>
                    <a:pt x="287" y="2980"/>
                    <a:pt x="0" y="6163"/>
                    <a:pt x="799" y="9149"/>
                  </a:cubicBezTo>
                  <a:lnTo>
                    <a:pt x="799" y="9149"/>
                  </a:lnTo>
                  <a:cubicBezTo>
                    <a:pt x="734" y="9373"/>
                    <a:pt x="672" y="9595"/>
                    <a:pt x="615" y="9816"/>
                  </a:cubicBezTo>
                  <a:cubicBezTo>
                    <a:pt x="538" y="10125"/>
                    <a:pt x="790" y="10535"/>
                    <a:pt x="1007" y="10535"/>
                  </a:cubicBezTo>
                  <a:cubicBezTo>
                    <a:pt x="1087" y="10535"/>
                    <a:pt x="1163" y="10478"/>
                    <a:pt x="1215" y="10338"/>
                  </a:cubicBezTo>
                  <a:lnTo>
                    <a:pt x="1215" y="10338"/>
                  </a:lnTo>
                  <a:cubicBezTo>
                    <a:pt x="1270" y="10401"/>
                    <a:pt x="1333" y="10429"/>
                    <a:pt x="1394" y="10429"/>
                  </a:cubicBezTo>
                  <a:cubicBezTo>
                    <a:pt x="1603" y="10429"/>
                    <a:pt x="1800" y="10111"/>
                    <a:pt x="1682" y="9775"/>
                  </a:cubicBezTo>
                  <a:cubicBezTo>
                    <a:pt x="1622" y="9603"/>
                    <a:pt x="1566" y="9430"/>
                    <a:pt x="1514" y="9257"/>
                  </a:cubicBezTo>
                  <a:lnTo>
                    <a:pt x="1514" y="9257"/>
                  </a:lnTo>
                  <a:cubicBezTo>
                    <a:pt x="2378" y="6239"/>
                    <a:pt x="3449" y="3281"/>
                    <a:pt x="2126" y="210"/>
                  </a:cubicBezTo>
                  <a:cubicBezTo>
                    <a:pt x="2066" y="75"/>
                    <a:pt x="1953" y="1"/>
                    <a:pt x="18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2"/>
            <p:cNvSpPr/>
            <p:nvPr/>
          </p:nvSpPr>
          <p:spPr>
            <a:xfrm>
              <a:off x="5480726" y="4575643"/>
              <a:ext cx="279877" cy="360577"/>
            </a:xfrm>
            <a:custGeom>
              <a:avLst/>
              <a:gdLst/>
              <a:ahLst/>
              <a:cxnLst/>
              <a:rect l="l" t="t" r="r" b="b"/>
              <a:pathLst>
                <a:path w="5979" h="7703" extrusionOk="0">
                  <a:moveTo>
                    <a:pt x="700" y="1392"/>
                  </a:moveTo>
                  <a:cubicBezTo>
                    <a:pt x="2354" y="2800"/>
                    <a:pt x="3992" y="4302"/>
                    <a:pt x="4924" y="6259"/>
                  </a:cubicBezTo>
                  <a:lnTo>
                    <a:pt x="4924" y="6259"/>
                  </a:lnTo>
                  <a:cubicBezTo>
                    <a:pt x="3103" y="5234"/>
                    <a:pt x="1166" y="3405"/>
                    <a:pt x="700" y="1392"/>
                  </a:cubicBezTo>
                  <a:close/>
                  <a:moveTo>
                    <a:pt x="254" y="1"/>
                  </a:moveTo>
                  <a:cubicBezTo>
                    <a:pt x="96" y="1"/>
                    <a:pt x="0" y="268"/>
                    <a:pt x="0" y="422"/>
                  </a:cubicBezTo>
                  <a:cubicBezTo>
                    <a:pt x="95" y="3526"/>
                    <a:pt x="2708" y="6219"/>
                    <a:pt x="5416" y="7529"/>
                  </a:cubicBezTo>
                  <a:lnTo>
                    <a:pt x="5416" y="7529"/>
                  </a:lnTo>
                  <a:cubicBezTo>
                    <a:pt x="5476" y="7651"/>
                    <a:pt x="5550" y="7702"/>
                    <a:pt x="5622" y="7702"/>
                  </a:cubicBezTo>
                  <a:cubicBezTo>
                    <a:pt x="5806" y="7702"/>
                    <a:pt x="5979" y="7369"/>
                    <a:pt x="5878" y="7048"/>
                  </a:cubicBezTo>
                  <a:cubicBezTo>
                    <a:pt x="5868" y="7016"/>
                    <a:pt x="5858" y="6985"/>
                    <a:pt x="5849" y="6953"/>
                  </a:cubicBezTo>
                  <a:lnTo>
                    <a:pt x="5849" y="6953"/>
                  </a:lnTo>
                  <a:cubicBezTo>
                    <a:pt x="5839" y="6913"/>
                    <a:pt x="5826" y="6874"/>
                    <a:pt x="5811" y="6838"/>
                  </a:cubicBezTo>
                  <a:lnTo>
                    <a:pt x="5811" y="6838"/>
                  </a:lnTo>
                  <a:cubicBezTo>
                    <a:pt x="4868" y="3970"/>
                    <a:pt x="2635" y="1956"/>
                    <a:pt x="388" y="62"/>
                  </a:cubicBezTo>
                  <a:cubicBezTo>
                    <a:pt x="340" y="19"/>
                    <a:pt x="295" y="1"/>
                    <a:pt x="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2"/>
            <p:cNvSpPr/>
            <p:nvPr/>
          </p:nvSpPr>
          <p:spPr>
            <a:xfrm>
              <a:off x="5613105" y="4879206"/>
              <a:ext cx="204981" cy="386791"/>
            </a:xfrm>
            <a:custGeom>
              <a:avLst/>
              <a:gdLst/>
              <a:ahLst/>
              <a:cxnLst/>
              <a:rect l="l" t="t" r="r" b="b"/>
              <a:pathLst>
                <a:path w="4379" h="8263" extrusionOk="0">
                  <a:moveTo>
                    <a:pt x="2715" y="1208"/>
                  </a:moveTo>
                  <a:cubicBezTo>
                    <a:pt x="3852" y="2990"/>
                    <a:pt x="1762" y="5607"/>
                    <a:pt x="450" y="6919"/>
                  </a:cubicBezTo>
                  <a:lnTo>
                    <a:pt x="450" y="6919"/>
                  </a:lnTo>
                  <a:cubicBezTo>
                    <a:pt x="528" y="4744"/>
                    <a:pt x="885" y="2544"/>
                    <a:pt x="2715" y="1208"/>
                  </a:cubicBezTo>
                  <a:close/>
                  <a:moveTo>
                    <a:pt x="2538" y="1"/>
                  </a:moveTo>
                  <a:cubicBezTo>
                    <a:pt x="2468" y="1"/>
                    <a:pt x="2427" y="127"/>
                    <a:pt x="2413" y="289"/>
                  </a:cubicBezTo>
                  <a:lnTo>
                    <a:pt x="2413" y="289"/>
                  </a:lnTo>
                  <a:cubicBezTo>
                    <a:pt x="165" y="1987"/>
                    <a:pt x="26" y="4991"/>
                    <a:pt x="0" y="7633"/>
                  </a:cubicBezTo>
                  <a:cubicBezTo>
                    <a:pt x="0" y="7706"/>
                    <a:pt x="86" y="8262"/>
                    <a:pt x="258" y="8262"/>
                  </a:cubicBezTo>
                  <a:cubicBezTo>
                    <a:pt x="281" y="8262"/>
                    <a:pt x="306" y="8252"/>
                    <a:pt x="333" y="8229"/>
                  </a:cubicBezTo>
                  <a:cubicBezTo>
                    <a:pt x="2128" y="6559"/>
                    <a:pt x="4378" y="3320"/>
                    <a:pt x="3129" y="808"/>
                  </a:cubicBezTo>
                  <a:lnTo>
                    <a:pt x="3129" y="808"/>
                  </a:lnTo>
                  <a:cubicBezTo>
                    <a:pt x="3177" y="513"/>
                    <a:pt x="3038" y="4"/>
                    <a:pt x="2849" y="4"/>
                  </a:cubicBezTo>
                  <a:cubicBezTo>
                    <a:pt x="2829" y="4"/>
                    <a:pt x="2808" y="9"/>
                    <a:pt x="2786" y="22"/>
                  </a:cubicBezTo>
                  <a:lnTo>
                    <a:pt x="2800" y="22"/>
                  </a:lnTo>
                  <a:cubicBezTo>
                    <a:pt x="2756" y="50"/>
                    <a:pt x="2712" y="79"/>
                    <a:pt x="2668" y="107"/>
                  </a:cubicBezTo>
                  <a:lnTo>
                    <a:pt x="2668" y="107"/>
                  </a:lnTo>
                  <a:cubicBezTo>
                    <a:pt x="2653" y="88"/>
                    <a:pt x="2636" y="69"/>
                    <a:pt x="2620" y="50"/>
                  </a:cubicBezTo>
                  <a:cubicBezTo>
                    <a:pt x="2589" y="16"/>
                    <a:pt x="2562" y="1"/>
                    <a:pt x="25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2"/>
            <p:cNvSpPr/>
            <p:nvPr/>
          </p:nvSpPr>
          <p:spPr>
            <a:xfrm>
              <a:off x="4890218" y="5336539"/>
              <a:ext cx="812294" cy="395498"/>
            </a:xfrm>
            <a:custGeom>
              <a:avLst/>
              <a:gdLst/>
              <a:ahLst/>
              <a:cxnLst/>
              <a:rect l="l" t="t" r="r" b="b"/>
              <a:pathLst>
                <a:path w="17353" h="8449" extrusionOk="0">
                  <a:moveTo>
                    <a:pt x="15694" y="983"/>
                  </a:moveTo>
                  <a:cubicBezTo>
                    <a:pt x="15952" y="983"/>
                    <a:pt x="16214" y="1003"/>
                    <a:pt x="16483" y="1046"/>
                  </a:cubicBezTo>
                  <a:lnTo>
                    <a:pt x="16483" y="1046"/>
                  </a:lnTo>
                  <a:cubicBezTo>
                    <a:pt x="14749" y="3243"/>
                    <a:pt x="12597" y="5980"/>
                    <a:pt x="10079" y="7025"/>
                  </a:cubicBezTo>
                  <a:cubicBezTo>
                    <a:pt x="9485" y="7274"/>
                    <a:pt x="8869" y="7363"/>
                    <a:pt x="8248" y="7363"/>
                  </a:cubicBezTo>
                  <a:cubicBezTo>
                    <a:pt x="7448" y="7363"/>
                    <a:pt x="6639" y="7215"/>
                    <a:pt x="5851" y="7067"/>
                  </a:cubicBezTo>
                  <a:cubicBezTo>
                    <a:pt x="4604" y="6839"/>
                    <a:pt x="3374" y="6528"/>
                    <a:pt x="2171" y="6141"/>
                  </a:cubicBezTo>
                  <a:lnTo>
                    <a:pt x="2171" y="6141"/>
                  </a:lnTo>
                  <a:cubicBezTo>
                    <a:pt x="4467" y="5683"/>
                    <a:pt x="6852" y="5055"/>
                    <a:pt x="8873" y="4045"/>
                  </a:cubicBezTo>
                  <a:cubicBezTo>
                    <a:pt x="11116" y="2935"/>
                    <a:pt x="13154" y="983"/>
                    <a:pt x="15694" y="983"/>
                  </a:cubicBezTo>
                  <a:close/>
                  <a:moveTo>
                    <a:pt x="15587" y="1"/>
                  </a:moveTo>
                  <a:cubicBezTo>
                    <a:pt x="13408" y="1"/>
                    <a:pt x="11599" y="1374"/>
                    <a:pt x="9704" y="2506"/>
                  </a:cubicBezTo>
                  <a:cubicBezTo>
                    <a:pt x="6932" y="4156"/>
                    <a:pt x="3411" y="4918"/>
                    <a:pt x="264" y="5459"/>
                  </a:cubicBezTo>
                  <a:cubicBezTo>
                    <a:pt x="1" y="5514"/>
                    <a:pt x="153" y="6388"/>
                    <a:pt x="348" y="6471"/>
                  </a:cubicBezTo>
                  <a:cubicBezTo>
                    <a:pt x="2395" y="7263"/>
                    <a:pt x="5384" y="8448"/>
                    <a:pt x="7954" y="8448"/>
                  </a:cubicBezTo>
                  <a:cubicBezTo>
                    <a:pt x="8759" y="8448"/>
                    <a:pt x="9522" y="8332"/>
                    <a:pt x="10203" y="8051"/>
                  </a:cubicBezTo>
                  <a:cubicBezTo>
                    <a:pt x="13031" y="6887"/>
                    <a:pt x="15374" y="3685"/>
                    <a:pt x="17217" y="1370"/>
                  </a:cubicBezTo>
                  <a:cubicBezTo>
                    <a:pt x="17352" y="1193"/>
                    <a:pt x="17223" y="653"/>
                    <a:pt x="17103" y="455"/>
                  </a:cubicBezTo>
                  <a:lnTo>
                    <a:pt x="17103" y="455"/>
                  </a:lnTo>
                  <a:cubicBezTo>
                    <a:pt x="17068" y="306"/>
                    <a:pt x="17007" y="186"/>
                    <a:pt x="16926" y="164"/>
                  </a:cubicBezTo>
                  <a:lnTo>
                    <a:pt x="16926" y="164"/>
                  </a:lnTo>
                  <a:lnTo>
                    <a:pt x="16940" y="177"/>
                  </a:lnTo>
                  <a:cubicBezTo>
                    <a:pt x="16472" y="55"/>
                    <a:pt x="16022" y="1"/>
                    <a:pt x="155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2"/>
            <p:cNvSpPr/>
            <p:nvPr/>
          </p:nvSpPr>
          <p:spPr>
            <a:xfrm>
              <a:off x="5534183" y="5339395"/>
              <a:ext cx="231195" cy="527221"/>
            </a:xfrm>
            <a:custGeom>
              <a:avLst/>
              <a:gdLst/>
              <a:ahLst/>
              <a:cxnLst/>
              <a:rect l="l" t="t" r="r" b="b"/>
              <a:pathLst>
                <a:path w="4939" h="11263" extrusionOk="0">
                  <a:moveTo>
                    <a:pt x="3101" y="1446"/>
                  </a:moveTo>
                  <a:cubicBezTo>
                    <a:pt x="3902" y="3185"/>
                    <a:pt x="4440" y="4880"/>
                    <a:pt x="3502" y="6742"/>
                  </a:cubicBezTo>
                  <a:cubicBezTo>
                    <a:pt x="2953" y="7818"/>
                    <a:pt x="2225" y="8808"/>
                    <a:pt x="1527" y="9806"/>
                  </a:cubicBezTo>
                  <a:lnTo>
                    <a:pt x="1527" y="9806"/>
                  </a:lnTo>
                  <a:cubicBezTo>
                    <a:pt x="1043" y="7245"/>
                    <a:pt x="1040" y="3176"/>
                    <a:pt x="3101" y="1446"/>
                  </a:cubicBezTo>
                  <a:close/>
                  <a:moveTo>
                    <a:pt x="3661" y="1"/>
                  </a:moveTo>
                  <a:cubicBezTo>
                    <a:pt x="3619" y="1"/>
                    <a:pt x="3576" y="11"/>
                    <a:pt x="3530" y="33"/>
                  </a:cubicBezTo>
                  <a:cubicBezTo>
                    <a:pt x="3410" y="89"/>
                    <a:pt x="3294" y="150"/>
                    <a:pt x="3183" y="216"/>
                  </a:cubicBezTo>
                  <a:lnTo>
                    <a:pt x="3183" y="216"/>
                  </a:lnTo>
                  <a:cubicBezTo>
                    <a:pt x="3109" y="217"/>
                    <a:pt x="3037" y="267"/>
                    <a:pt x="2980" y="345"/>
                  </a:cubicBezTo>
                  <a:lnTo>
                    <a:pt x="2980" y="345"/>
                  </a:lnTo>
                  <a:cubicBezTo>
                    <a:pt x="1" y="2359"/>
                    <a:pt x="302" y="8007"/>
                    <a:pt x="1062" y="10943"/>
                  </a:cubicBezTo>
                  <a:cubicBezTo>
                    <a:pt x="1112" y="11143"/>
                    <a:pt x="1253" y="11263"/>
                    <a:pt x="1399" y="11263"/>
                  </a:cubicBezTo>
                  <a:cubicBezTo>
                    <a:pt x="1496" y="11263"/>
                    <a:pt x="1595" y="11211"/>
                    <a:pt x="1672" y="11095"/>
                  </a:cubicBezTo>
                  <a:cubicBezTo>
                    <a:pt x="2795" y="9418"/>
                    <a:pt x="4417" y="7602"/>
                    <a:pt x="4708" y="5536"/>
                  </a:cubicBezTo>
                  <a:cubicBezTo>
                    <a:pt x="4939" y="3958"/>
                    <a:pt x="4372" y="2455"/>
                    <a:pt x="3716" y="1035"/>
                  </a:cubicBezTo>
                  <a:lnTo>
                    <a:pt x="3716" y="1035"/>
                  </a:lnTo>
                  <a:cubicBezTo>
                    <a:pt x="3755" y="1015"/>
                    <a:pt x="3794" y="995"/>
                    <a:pt x="3835" y="976"/>
                  </a:cubicBezTo>
                  <a:cubicBezTo>
                    <a:pt x="4196" y="814"/>
                    <a:pt x="4031" y="1"/>
                    <a:pt x="36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2"/>
            <p:cNvSpPr/>
            <p:nvPr/>
          </p:nvSpPr>
          <p:spPr>
            <a:xfrm>
              <a:off x="5796085" y="5147146"/>
              <a:ext cx="238169" cy="643263"/>
            </a:xfrm>
            <a:custGeom>
              <a:avLst/>
              <a:gdLst/>
              <a:ahLst/>
              <a:cxnLst/>
              <a:rect l="l" t="t" r="r" b="b"/>
              <a:pathLst>
                <a:path w="5088" h="13742" extrusionOk="0">
                  <a:moveTo>
                    <a:pt x="2060" y="1144"/>
                  </a:moveTo>
                  <a:cubicBezTo>
                    <a:pt x="4316" y="2145"/>
                    <a:pt x="4369" y="4916"/>
                    <a:pt x="4422" y="7134"/>
                  </a:cubicBezTo>
                  <a:cubicBezTo>
                    <a:pt x="4470" y="8833"/>
                    <a:pt x="4353" y="10541"/>
                    <a:pt x="4088" y="12225"/>
                  </a:cubicBezTo>
                  <a:lnTo>
                    <a:pt x="4088" y="12225"/>
                  </a:lnTo>
                  <a:lnTo>
                    <a:pt x="2357" y="8008"/>
                  </a:lnTo>
                  <a:cubicBezTo>
                    <a:pt x="1497" y="5928"/>
                    <a:pt x="0" y="3198"/>
                    <a:pt x="1982" y="1285"/>
                  </a:cubicBezTo>
                  <a:cubicBezTo>
                    <a:pt x="2018" y="1251"/>
                    <a:pt x="2044" y="1202"/>
                    <a:pt x="2060" y="1144"/>
                  </a:cubicBezTo>
                  <a:close/>
                  <a:moveTo>
                    <a:pt x="1652" y="1"/>
                  </a:moveTo>
                  <a:cubicBezTo>
                    <a:pt x="1475" y="1"/>
                    <a:pt x="1415" y="311"/>
                    <a:pt x="1459" y="588"/>
                  </a:cubicBezTo>
                  <a:lnTo>
                    <a:pt x="1459" y="588"/>
                  </a:lnTo>
                  <a:cubicBezTo>
                    <a:pt x="371" y="1840"/>
                    <a:pt x="264" y="3506"/>
                    <a:pt x="665" y="5111"/>
                  </a:cubicBezTo>
                  <a:cubicBezTo>
                    <a:pt x="1400" y="7994"/>
                    <a:pt x="2883" y="10794"/>
                    <a:pt x="4020" y="13539"/>
                  </a:cubicBezTo>
                  <a:cubicBezTo>
                    <a:pt x="4077" y="13677"/>
                    <a:pt x="4159" y="13742"/>
                    <a:pt x="4238" y="13742"/>
                  </a:cubicBezTo>
                  <a:cubicBezTo>
                    <a:pt x="4332" y="13742"/>
                    <a:pt x="4420" y="13649"/>
                    <a:pt x="4450" y="13483"/>
                  </a:cubicBezTo>
                  <a:cubicBezTo>
                    <a:pt x="4990" y="10572"/>
                    <a:pt x="5087" y="7606"/>
                    <a:pt x="4755" y="4667"/>
                  </a:cubicBezTo>
                  <a:cubicBezTo>
                    <a:pt x="4491" y="2574"/>
                    <a:pt x="3868" y="730"/>
                    <a:pt x="1705" y="9"/>
                  </a:cubicBezTo>
                  <a:cubicBezTo>
                    <a:pt x="1686" y="4"/>
                    <a:pt x="1669" y="1"/>
                    <a:pt x="16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2"/>
            <p:cNvSpPr/>
            <p:nvPr/>
          </p:nvSpPr>
          <p:spPr>
            <a:xfrm>
              <a:off x="5934502" y="5169521"/>
              <a:ext cx="555916" cy="238637"/>
            </a:xfrm>
            <a:custGeom>
              <a:avLst/>
              <a:gdLst/>
              <a:ahLst/>
              <a:cxnLst/>
              <a:rect l="l" t="t" r="r" b="b"/>
              <a:pathLst>
                <a:path w="11876" h="5098" extrusionOk="0">
                  <a:moveTo>
                    <a:pt x="5316" y="1005"/>
                  </a:moveTo>
                  <a:cubicBezTo>
                    <a:pt x="7219" y="1005"/>
                    <a:pt x="9118" y="1332"/>
                    <a:pt x="10924" y="1982"/>
                  </a:cubicBezTo>
                  <a:lnTo>
                    <a:pt x="10924" y="1982"/>
                  </a:lnTo>
                  <a:cubicBezTo>
                    <a:pt x="9545" y="3193"/>
                    <a:pt x="7109" y="4103"/>
                    <a:pt x="4956" y="4103"/>
                  </a:cubicBezTo>
                  <a:cubicBezTo>
                    <a:pt x="3075" y="4103"/>
                    <a:pt x="1411" y="3409"/>
                    <a:pt x="855" y="1615"/>
                  </a:cubicBezTo>
                  <a:lnTo>
                    <a:pt x="855" y="1615"/>
                  </a:lnTo>
                  <a:cubicBezTo>
                    <a:pt x="2315" y="1208"/>
                    <a:pt x="3817" y="1005"/>
                    <a:pt x="5316" y="1005"/>
                  </a:cubicBezTo>
                  <a:close/>
                  <a:moveTo>
                    <a:pt x="5167" y="1"/>
                  </a:moveTo>
                  <a:cubicBezTo>
                    <a:pt x="3503" y="1"/>
                    <a:pt x="1835" y="250"/>
                    <a:pt x="217" y="751"/>
                  </a:cubicBezTo>
                  <a:cubicBezTo>
                    <a:pt x="0" y="819"/>
                    <a:pt x="195" y="1765"/>
                    <a:pt x="347" y="1765"/>
                  </a:cubicBezTo>
                  <a:cubicBezTo>
                    <a:pt x="350" y="1765"/>
                    <a:pt x="353" y="1764"/>
                    <a:pt x="356" y="1763"/>
                  </a:cubicBezTo>
                  <a:cubicBezTo>
                    <a:pt x="427" y="1741"/>
                    <a:pt x="497" y="1720"/>
                    <a:pt x="568" y="1698"/>
                  </a:cubicBezTo>
                  <a:lnTo>
                    <a:pt x="568" y="1698"/>
                  </a:lnTo>
                  <a:cubicBezTo>
                    <a:pt x="1130" y="4101"/>
                    <a:pt x="3217" y="5098"/>
                    <a:pt x="5494" y="5098"/>
                  </a:cubicBezTo>
                  <a:cubicBezTo>
                    <a:pt x="7884" y="5098"/>
                    <a:pt x="10485" y="3999"/>
                    <a:pt x="11751" y="2276"/>
                  </a:cubicBezTo>
                  <a:cubicBezTo>
                    <a:pt x="11875" y="2124"/>
                    <a:pt x="11834" y="1389"/>
                    <a:pt x="11626" y="1306"/>
                  </a:cubicBezTo>
                  <a:cubicBezTo>
                    <a:pt x="9565" y="437"/>
                    <a:pt x="7370" y="1"/>
                    <a:pt x="51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2"/>
            <p:cNvSpPr/>
            <p:nvPr/>
          </p:nvSpPr>
          <p:spPr>
            <a:xfrm>
              <a:off x="5634684" y="4349176"/>
              <a:ext cx="798859" cy="664936"/>
            </a:xfrm>
            <a:custGeom>
              <a:avLst/>
              <a:gdLst/>
              <a:ahLst/>
              <a:cxnLst/>
              <a:rect l="l" t="t" r="r" b="b"/>
              <a:pathLst>
                <a:path w="17066" h="14205" extrusionOk="0">
                  <a:moveTo>
                    <a:pt x="1102" y="1153"/>
                  </a:moveTo>
                  <a:lnTo>
                    <a:pt x="1102" y="1153"/>
                  </a:lnTo>
                  <a:cubicBezTo>
                    <a:pt x="7219" y="2771"/>
                    <a:pt x="10583" y="8977"/>
                    <a:pt x="15820" y="12197"/>
                  </a:cubicBezTo>
                  <a:lnTo>
                    <a:pt x="15820" y="12197"/>
                  </a:lnTo>
                  <a:cubicBezTo>
                    <a:pt x="14994" y="12891"/>
                    <a:pt x="13822" y="13142"/>
                    <a:pt x="12687" y="13142"/>
                  </a:cubicBezTo>
                  <a:cubicBezTo>
                    <a:pt x="12272" y="13142"/>
                    <a:pt x="11861" y="13109"/>
                    <a:pt x="11474" y="13050"/>
                  </a:cubicBezTo>
                  <a:cubicBezTo>
                    <a:pt x="9381" y="12745"/>
                    <a:pt x="7662" y="11609"/>
                    <a:pt x="6359" y="9959"/>
                  </a:cubicBezTo>
                  <a:cubicBezTo>
                    <a:pt x="4275" y="7316"/>
                    <a:pt x="2734" y="4129"/>
                    <a:pt x="1102" y="1153"/>
                  </a:cubicBezTo>
                  <a:close/>
                  <a:moveTo>
                    <a:pt x="341" y="0"/>
                  </a:moveTo>
                  <a:cubicBezTo>
                    <a:pt x="0" y="0"/>
                    <a:pt x="168" y="722"/>
                    <a:pt x="260" y="880"/>
                  </a:cubicBezTo>
                  <a:lnTo>
                    <a:pt x="4072" y="7547"/>
                  </a:lnTo>
                  <a:cubicBezTo>
                    <a:pt x="5056" y="9266"/>
                    <a:pt x="6082" y="11040"/>
                    <a:pt x="7621" y="12330"/>
                  </a:cubicBezTo>
                  <a:cubicBezTo>
                    <a:pt x="8874" y="13373"/>
                    <a:pt x="11026" y="14205"/>
                    <a:pt x="12995" y="14205"/>
                  </a:cubicBezTo>
                  <a:cubicBezTo>
                    <a:pt x="14663" y="14205"/>
                    <a:pt x="16200" y="13608"/>
                    <a:pt x="16950" y="12038"/>
                  </a:cubicBezTo>
                  <a:cubicBezTo>
                    <a:pt x="17065" y="11807"/>
                    <a:pt x="16863" y="11114"/>
                    <a:pt x="16688" y="11114"/>
                  </a:cubicBezTo>
                  <a:cubicBezTo>
                    <a:pt x="16653" y="11114"/>
                    <a:pt x="16619" y="11142"/>
                    <a:pt x="16589" y="11207"/>
                  </a:cubicBezTo>
                  <a:cubicBezTo>
                    <a:pt x="16533" y="11324"/>
                    <a:pt x="16470" y="11435"/>
                    <a:pt x="16402" y="11540"/>
                  </a:cubicBezTo>
                  <a:lnTo>
                    <a:pt x="16402" y="11540"/>
                  </a:lnTo>
                  <a:cubicBezTo>
                    <a:pt x="10610" y="8326"/>
                    <a:pt x="7227" y="1347"/>
                    <a:pt x="399" y="6"/>
                  </a:cubicBezTo>
                  <a:cubicBezTo>
                    <a:pt x="378" y="2"/>
                    <a:pt x="359" y="0"/>
                    <a:pt x="3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2"/>
            <p:cNvSpPr/>
            <p:nvPr/>
          </p:nvSpPr>
          <p:spPr>
            <a:xfrm>
              <a:off x="6250283" y="4140544"/>
              <a:ext cx="307589" cy="788280"/>
            </a:xfrm>
            <a:custGeom>
              <a:avLst/>
              <a:gdLst/>
              <a:ahLst/>
              <a:cxnLst/>
              <a:rect l="l" t="t" r="r" b="b"/>
              <a:pathLst>
                <a:path w="6571" h="16840" extrusionOk="0">
                  <a:moveTo>
                    <a:pt x="1791" y="1772"/>
                  </a:moveTo>
                  <a:cubicBezTo>
                    <a:pt x="2583" y="3771"/>
                    <a:pt x="4241" y="5340"/>
                    <a:pt x="5074" y="7347"/>
                  </a:cubicBezTo>
                  <a:cubicBezTo>
                    <a:pt x="5476" y="8303"/>
                    <a:pt x="5725" y="9301"/>
                    <a:pt x="5836" y="10313"/>
                  </a:cubicBezTo>
                  <a:cubicBezTo>
                    <a:pt x="5947" y="11353"/>
                    <a:pt x="6086" y="13876"/>
                    <a:pt x="5088" y="14610"/>
                  </a:cubicBezTo>
                  <a:cubicBezTo>
                    <a:pt x="4444" y="15073"/>
                    <a:pt x="3718" y="15040"/>
                    <a:pt x="3194" y="15505"/>
                  </a:cubicBezTo>
                  <a:lnTo>
                    <a:pt x="3194" y="15505"/>
                  </a:lnTo>
                  <a:cubicBezTo>
                    <a:pt x="424" y="15125"/>
                    <a:pt x="703" y="9534"/>
                    <a:pt x="943" y="7638"/>
                  </a:cubicBezTo>
                  <a:cubicBezTo>
                    <a:pt x="1174" y="5675"/>
                    <a:pt x="1587" y="3741"/>
                    <a:pt x="1791" y="1772"/>
                  </a:cubicBezTo>
                  <a:close/>
                  <a:moveTo>
                    <a:pt x="1636" y="0"/>
                  </a:moveTo>
                  <a:cubicBezTo>
                    <a:pt x="1531" y="0"/>
                    <a:pt x="1429" y="140"/>
                    <a:pt x="1414" y="374"/>
                  </a:cubicBezTo>
                  <a:cubicBezTo>
                    <a:pt x="1220" y="3992"/>
                    <a:pt x="0" y="7541"/>
                    <a:pt x="389" y="11200"/>
                  </a:cubicBezTo>
                  <a:cubicBezTo>
                    <a:pt x="559" y="12772"/>
                    <a:pt x="1147" y="15714"/>
                    <a:pt x="2868" y="16394"/>
                  </a:cubicBezTo>
                  <a:lnTo>
                    <a:pt x="2868" y="16394"/>
                  </a:lnTo>
                  <a:cubicBezTo>
                    <a:pt x="2919" y="16624"/>
                    <a:pt x="3021" y="16840"/>
                    <a:pt x="3120" y="16840"/>
                  </a:cubicBezTo>
                  <a:cubicBezTo>
                    <a:pt x="3153" y="16840"/>
                    <a:pt x="3186" y="16815"/>
                    <a:pt x="3216" y="16759"/>
                  </a:cubicBezTo>
                  <a:cubicBezTo>
                    <a:pt x="3266" y="16672"/>
                    <a:pt x="3321" y="16593"/>
                    <a:pt x="3381" y="16523"/>
                  </a:cubicBezTo>
                  <a:lnTo>
                    <a:pt x="3381" y="16523"/>
                  </a:lnTo>
                  <a:cubicBezTo>
                    <a:pt x="3463" y="16532"/>
                    <a:pt x="3547" y="16537"/>
                    <a:pt x="3633" y="16537"/>
                  </a:cubicBezTo>
                  <a:cubicBezTo>
                    <a:pt x="3637" y="16537"/>
                    <a:pt x="3642" y="16537"/>
                    <a:pt x="3646" y="16537"/>
                  </a:cubicBezTo>
                  <a:cubicBezTo>
                    <a:pt x="3774" y="16537"/>
                    <a:pt x="3833" y="16360"/>
                    <a:pt x="3834" y="16154"/>
                  </a:cubicBezTo>
                  <a:lnTo>
                    <a:pt x="3834" y="16154"/>
                  </a:lnTo>
                  <a:cubicBezTo>
                    <a:pt x="4546" y="15739"/>
                    <a:pt x="5500" y="15680"/>
                    <a:pt x="5933" y="14763"/>
                  </a:cubicBezTo>
                  <a:cubicBezTo>
                    <a:pt x="6571" y="13418"/>
                    <a:pt x="6446" y="11380"/>
                    <a:pt x="6252" y="9953"/>
                  </a:cubicBezTo>
                  <a:cubicBezTo>
                    <a:pt x="6044" y="8442"/>
                    <a:pt x="5573" y="6972"/>
                    <a:pt x="4838" y="5628"/>
                  </a:cubicBezTo>
                  <a:cubicBezTo>
                    <a:pt x="3882" y="3826"/>
                    <a:pt x="2260" y="2356"/>
                    <a:pt x="1858" y="319"/>
                  </a:cubicBezTo>
                  <a:cubicBezTo>
                    <a:pt x="1814" y="98"/>
                    <a:pt x="1724" y="0"/>
                    <a:pt x="16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2"/>
            <p:cNvSpPr/>
            <p:nvPr/>
          </p:nvSpPr>
          <p:spPr>
            <a:xfrm>
              <a:off x="5685754" y="4989209"/>
              <a:ext cx="540468" cy="406779"/>
            </a:xfrm>
            <a:custGeom>
              <a:avLst/>
              <a:gdLst/>
              <a:ahLst/>
              <a:cxnLst/>
              <a:rect l="l" t="t" r="r" b="b"/>
              <a:pathLst>
                <a:path w="11546" h="8690" extrusionOk="0">
                  <a:moveTo>
                    <a:pt x="11235" y="1"/>
                  </a:moveTo>
                  <a:cubicBezTo>
                    <a:pt x="11233" y="1"/>
                    <a:pt x="11231" y="1"/>
                    <a:pt x="11229" y="1"/>
                  </a:cubicBezTo>
                  <a:cubicBezTo>
                    <a:pt x="6322" y="459"/>
                    <a:pt x="2468" y="3855"/>
                    <a:pt x="84" y="7999"/>
                  </a:cubicBezTo>
                  <a:cubicBezTo>
                    <a:pt x="1" y="8142"/>
                    <a:pt x="141" y="8689"/>
                    <a:pt x="270" y="8689"/>
                  </a:cubicBezTo>
                  <a:cubicBezTo>
                    <a:pt x="292" y="8689"/>
                    <a:pt x="313" y="8673"/>
                    <a:pt x="333" y="8637"/>
                  </a:cubicBezTo>
                  <a:cubicBezTo>
                    <a:pt x="2690" y="4548"/>
                    <a:pt x="6488" y="1207"/>
                    <a:pt x="11326" y="764"/>
                  </a:cubicBezTo>
                  <a:cubicBezTo>
                    <a:pt x="11546" y="750"/>
                    <a:pt x="11452" y="1"/>
                    <a:pt x="112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2"/>
            <p:cNvSpPr/>
            <p:nvPr/>
          </p:nvSpPr>
          <p:spPr>
            <a:xfrm>
              <a:off x="4348907" y="4556966"/>
              <a:ext cx="1894167" cy="458410"/>
            </a:xfrm>
            <a:custGeom>
              <a:avLst/>
              <a:gdLst/>
              <a:ahLst/>
              <a:cxnLst/>
              <a:rect l="l" t="t" r="r" b="b"/>
              <a:pathLst>
                <a:path w="40465" h="9793" extrusionOk="0">
                  <a:moveTo>
                    <a:pt x="3992" y="0"/>
                  </a:moveTo>
                  <a:cubicBezTo>
                    <a:pt x="2789" y="0"/>
                    <a:pt x="1566" y="209"/>
                    <a:pt x="254" y="710"/>
                  </a:cubicBezTo>
                  <a:cubicBezTo>
                    <a:pt x="0" y="812"/>
                    <a:pt x="118" y="1434"/>
                    <a:pt x="394" y="1434"/>
                  </a:cubicBezTo>
                  <a:cubicBezTo>
                    <a:pt x="420" y="1434"/>
                    <a:pt x="447" y="1429"/>
                    <a:pt x="475" y="1417"/>
                  </a:cubicBezTo>
                  <a:lnTo>
                    <a:pt x="489" y="1431"/>
                  </a:lnTo>
                  <a:cubicBezTo>
                    <a:pt x="1723" y="934"/>
                    <a:pt x="3042" y="681"/>
                    <a:pt x="4365" y="681"/>
                  </a:cubicBezTo>
                  <a:cubicBezTo>
                    <a:pt x="4960" y="681"/>
                    <a:pt x="5556" y="732"/>
                    <a:pt x="6145" y="835"/>
                  </a:cubicBezTo>
                  <a:cubicBezTo>
                    <a:pt x="7739" y="1126"/>
                    <a:pt x="9195" y="1916"/>
                    <a:pt x="10789" y="2235"/>
                  </a:cubicBezTo>
                  <a:cubicBezTo>
                    <a:pt x="11491" y="2383"/>
                    <a:pt x="12202" y="2396"/>
                    <a:pt x="12911" y="2396"/>
                  </a:cubicBezTo>
                  <a:cubicBezTo>
                    <a:pt x="13072" y="2396"/>
                    <a:pt x="13233" y="2396"/>
                    <a:pt x="13394" y="2396"/>
                  </a:cubicBezTo>
                  <a:cubicBezTo>
                    <a:pt x="14118" y="2396"/>
                    <a:pt x="14838" y="2410"/>
                    <a:pt x="15543" y="2568"/>
                  </a:cubicBezTo>
                  <a:cubicBezTo>
                    <a:pt x="17234" y="2928"/>
                    <a:pt x="18260" y="4273"/>
                    <a:pt x="19813" y="4924"/>
                  </a:cubicBezTo>
                  <a:cubicBezTo>
                    <a:pt x="21324" y="5562"/>
                    <a:pt x="22959" y="5728"/>
                    <a:pt x="24484" y="6393"/>
                  </a:cubicBezTo>
                  <a:cubicBezTo>
                    <a:pt x="26051" y="7073"/>
                    <a:pt x="27548" y="7627"/>
                    <a:pt x="29225" y="7960"/>
                  </a:cubicBezTo>
                  <a:cubicBezTo>
                    <a:pt x="32829" y="8653"/>
                    <a:pt x="36489" y="9180"/>
                    <a:pt x="40107" y="9790"/>
                  </a:cubicBezTo>
                  <a:cubicBezTo>
                    <a:pt x="40119" y="9792"/>
                    <a:pt x="40132" y="9793"/>
                    <a:pt x="40144" y="9793"/>
                  </a:cubicBezTo>
                  <a:cubicBezTo>
                    <a:pt x="40465" y="9793"/>
                    <a:pt x="40428" y="9094"/>
                    <a:pt x="40134" y="9027"/>
                  </a:cubicBezTo>
                  <a:cubicBezTo>
                    <a:pt x="36419" y="8417"/>
                    <a:pt x="32649" y="7904"/>
                    <a:pt x="28948" y="7142"/>
                  </a:cubicBezTo>
                  <a:cubicBezTo>
                    <a:pt x="27160" y="6782"/>
                    <a:pt x="25621" y="6089"/>
                    <a:pt x="23957" y="5395"/>
                  </a:cubicBezTo>
                  <a:cubicBezTo>
                    <a:pt x="22072" y="4619"/>
                    <a:pt x="20104" y="4536"/>
                    <a:pt x="18413" y="3302"/>
                  </a:cubicBezTo>
                  <a:cubicBezTo>
                    <a:pt x="17276" y="2471"/>
                    <a:pt x="16361" y="1875"/>
                    <a:pt x="14920" y="1722"/>
                  </a:cubicBezTo>
                  <a:cubicBezTo>
                    <a:pt x="13007" y="1528"/>
                    <a:pt x="11232" y="1694"/>
                    <a:pt x="9347" y="1071"/>
                  </a:cubicBezTo>
                  <a:cubicBezTo>
                    <a:pt x="7463" y="445"/>
                    <a:pt x="5749" y="0"/>
                    <a:pt x="39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2" name="Google Shape;392;p32"/>
          <p:cNvGrpSpPr/>
          <p:nvPr/>
        </p:nvGrpSpPr>
        <p:grpSpPr>
          <a:xfrm rot="2213250">
            <a:off x="-86676" y="4197289"/>
            <a:ext cx="1748535" cy="1517775"/>
            <a:chOff x="972034" y="4038077"/>
            <a:chExt cx="1579697" cy="1371393"/>
          </a:xfrm>
        </p:grpSpPr>
        <p:sp>
          <p:nvSpPr>
            <p:cNvPr id="393" name="Google Shape;393;p32"/>
            <p:cNvSpPr/>
            <p:nvPr/>
          </p:nvSpPr>
          <p:spPr>
            <a:xfrm>
              <a:off x="1874296" y="5118358"/>
              <a:ext cx="279690" cy="109723"/>
            </a:xfrm>
            <a:custGeom>
              <a:avLst/>
              <a:gdLst/>
              <a:ahLst/>
              <a:cxnLst/>
              <a:rect l="l" t="t" r="r" b="b"/>
              <a:pathLst>
                <a:path w="5975" h="2344" extrusionOk="0">
                  <a:moveTo>
                    <a:pt x="5614" y="1"/>
                  </a:moveTo>
                  <a:cubicBezTo>
                    <a:pt x="3909" y="999"/>
                    <a:pt x="1982" y="1553"/>
                    <a:pt x="0" y="1623"/>
                  </a:cubicBezTo>
                  <a:lnTo>
                    <a:pt x="28" y="2343"/>
                  </a:lnTo>
                  <a:cubicBezTo>
                    <a:pt x="2121" y="2260"/>
                    <a:pt x="4172" y="1678"/>
                    <a:pt x="5975" y="624"/>
                  </a:cubicBezTo>
                  <a:lnTo>
                    <a:pt x="56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2"/>
            <p:cNvSpPr/>
            <p:nvPr/>
          </p:nvSpPr>
          <p:spPr>
            <a:xfrm>
              <a:off x="1854168" y="4845830"/>
              <a:ext cx="70121" cy="200581"/>
            </a:xfrm>
            <a:custGeom>
              <a:avLst/>
              <a:gdLst/>
              <a:ahLst/>
              <a:cxnLst/>
              <a:rect l="l" t="t" r="r" b="b"/>
              <a:pathLst>
                <a:path w="1498" h="4285" extrusionOk="0">
                  <a:moveTo>
                    <a:pt x="790" y="1"/>
                  </a:moveTo>
                  <a:lnTo>
                    <a:pt x="0" y="4145"/>
                  </a:lnTo>
                  <a:lnTo>
                    <a:pt x="707" y="4284"/>
                  </a:lnTo>
                  <a:lnTo>
                    <a:pt x="1497" y="125"/>
                  </a:lnTo>
                  <a:lnTo>
                    <a:pt x="7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95" name="Google Shape;395;p32"/>
            <p:cNvGrpSpPr/>
            <p:nvPr/>
          </p:nvGrpSpPr>
          <p:grpSpPr>
            <a:xfrm>
              <a:off x="972034" y="4038077"/>
              <a:ext cx="1579697" cy="1371393"/>
              <a:chOff x="972034" y="4038077"/>
              <a:chExt cx="1579697" cy="1371393"/>
            </a:xfrm>
          </p:grpSpPr>
          <p:sp>
            <p:nvSpPr>
              <p:cNvPr id="396" name="Google Shape;396;p32"/>
              <p:cNvSpPr/>
              <p:nvPr/>
            </p:nvSpPr>
            <p:spPr>
              <a:xfrm>
                <a:off x="1241613" y="4544093"/>
                <a:ext cx="1310118" cy="646540"/>
              </a:xfrm>
              <a:custGeom>
                <a:avLst/>
                <a:gdLst/>
                <a:ahLst/>
                <a:cxnLst/>
                <a:rect l="l" t="t" r="r" b="b"/>
                <a:pathLst>
                  <a:path w="27988" h="13812" extrusionOk="0">
                    <a:moveTo>
                      <a:pt x="583" y="1"/>
                    </a:moveTo>
                    <a:lnTo>
                      <a:pt x="1" y="431"/>
                    </a:lnTo>
                    <a:lnTo>
                      <a:pt x="15" y="431"/>
                    </a:lnTo>
                    <a:cubicBezTo>
                      <a:pt x="6389" y="8881"/>
                      <a:pt x="16334" y="13812"/>
                      <a:pt x="26875" y="13812"/>
                    </a:cubicBezTo>
                    <a:cubicBezTo>
                      <a:pt x="27245" y="13812"/>
                      <a:pt x="27616" y="13806"/>
                      <a:pt x="27988" y="13793"/>
                    </a:cubicBezTo>
                    <a:lnTo>
                      <a:pt x="27960" y="13087"/>
                    </a:lnTo>
                    <a:cubicBezTo>
                      <a:pt x="27603" y="13098"/>
                      <a:pt x="27247" y="13104"/>
                      <a:pt x="26891" y="13104"/>
                    </a:cubicBezTo>
                    <a:cubicBezTo>
                      <a:pt x="16568" y="13104"/>
                      <a:pt x="6814" y="8269"/>
                      <a:pt x="58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32"/>
              <p:cNvSpPr/>
              <p:nvPr/>
            </p:nvSpPr>
            <p:spPr>
              <a:xfrm>
                <a:off x="972034" y="4261454"/>
                <a:ext cx="564248" cy="538689"/>
              </a:xfrm>
              <a:custGeom>
                <a:avLst/>
                <a:gdLst/>
                <a:ahLst/>
                <a:cxnLst/>
                <a:rect l="l" t="t" r="r" b="b"/>
                <a:pathLst>
                  <a:path w="12054" h="11508" extrusionOk="0">
                    <a:moveTo>
                      <a:pt x="549" y="0"/>
                    </a:moveTo>
                    <a:cubicBezTo>
                      <a:pt x="211" y="0"/>
                      <a:pt x="1" y="472"/>
                      <a:pt x="173" y="771"/>
                    </a:cubicBezTo>
                    <a:cubicBezTo>
                      <a:pt x="2294" y="4500"/>
                      <a:pt x="4387" y="8687"/>
                      <a:pt x="8283" y="10863"/>
                    </a:cubicBezTo>
                    <a:lnTo>
                      <a:pt x="8338" y="10891"/>
                    </a:lnTo>
                    <a:cubicBezTo>
                      <a:pt x="8722" y="11092"/>
                      <a:pt x="9693" y="11507"/>
                      <a:pt x="10359" y="11507"/>
                    </a:cubicBezTo>
                    <a:cubicBezTo>
                      <a:pt x="10653" y="11507"/>
                      <a:pt x="10888" y="11426"/>
                      <a:pt x="10986" y="11209"/>
                    </a:cubicBezTo>
                    <a:cubicBezTo>
                      <a:pt x="12053" y="8881"/>
                      <a:pt x="11332" y="6330"/>
                      <a:pt x="9516" y="4583"/>
                    </a:cubicBezTo>
                    <a:cubicBezTo>
                      <a:pt x="7090" y="2255"/>
                      <a:pt x="3597" y="1700"/>
                      <a:pt x="769" y="64"/>
                    </a:cubicBezTo>
                    <a:cubicBezTo>
                      <a:pt x="692" y="20"/>
                      <a:pt x="618" y="0"/>
                      <a:pt x="5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32"/>
              <p:cNvSpPr/>
              <p:nvPr/>
            </p:nvSpPr>
            <p:spPr>
              <a:xfrm>
                <a:off x="1741262" y="4038077"/>
                <a:ext cx="382204" cy="890747"/>
              </a:xfrm>
              <a:custGeom>
                <a:avLst/>
                <a:gdLst/>
                <a:ahLst/>
                <a:cxnLst/>
                <a:rect l="l" t="t" r="r" b="b"/>
                <a:pathLst>
                  <a:path w="8165" h="19029" extrusionOk="0">
                    <a:moveTo>
                      <a:pt x="2211" y="0"/>
                    </a:moveTo>
                    <a:cubicBezTo>
                      <a:pt x="1998" y="0"/>
                      <a:pt x="1785" y="133"/>
                      <a:pt x="1733" y="387"/>
                    </a:cubicBezTo>
                    <a:cubicBezTo>
                      <a:pt x="818" y="3589"/>
                      <a:pt x="0" y="6833"/>
                      <a:pt x="291" y="10187"/>
                    </a:cubicBezTo>
                    <a:cubicBezTo>
                      <a:pt x="569" y="13140"/>
                      <a:pt x="1442" y="16023"/>
                      <a:pt x="2842" y="18629"/>
                    </a:cubicBezTo>
                    <a:cubicBezTo>
                      <a:pt x="2919" y="18770"/>
                      <a:pt x="3056" y="18852"/>
                      <a:pt x="3208" y="18852"/>
                    </a:cubicBezTo>
                    <a:cubicBezTo>
                      <a:pt x="3220" y="18852"/>
                      <a:pt x="3232" y="18852"/>
                      <a:pt x="3244" y="18851"/>
                    </a:cubicBezTo>
                    <a:cubicBezTo>
                      <a:pt x="3311" y="18969"/>
                      <a:pt x="3432" y="19028"/>
                      <a:pt x="3552" y="19028"/>
                    </a:cubicBezTo>
                    <a:cubicBezTo>
                      <a:pt x="3658" y="19028"/>
                      <a:pt x="3762" y="18983"/>
                      <a:pt x="3826" y="18892"/>
                    </a:cubicBezTo>
                    <a:cubicBezTo>
                      <a:pt x="8165" y="13140"/>
                      <a:pt x="5601" y="6001"/>
                      <a:pt x="2662" y="304"/>
                    </a:cubicBezTo>
                    <a:cubicBezTo>
                      <a:pt x="2579" y="99"/>
                      <a:pt x="2395" y="0"/>
                      <a:pt x="22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32"/>
              <p:cNvSpPr/>
              <p:nvPr/>
            </p:nvSpPr>
            <p:spPr>
              <a:xfrm>
                <a:off x="1106659" y="5137878"/>
                <a:ext cx="920144" cy="271592"/>
              </a:xfrm>
              <a:custGeom>
                <a:avLst/>
                <a:gdLst/>
                <a:ahLst/>
                <a:cxnLst/>
                <a:rect l="l" t="t" r="r" b="b"/>
                <a:pathLst>
                  <a:path w="19657" h="5802" extrusionOk="0">
                    <a:moveTo>
                      <a:pt x="15184" y="1"/>
                    </a:moveTo>
                    <a:cubicBezTo>
                      <a:pt x="13482" y="1"/>
                      <a:pt x="11759" y="296"/>
                      <a:pt x="10161" y="651"/>
                    </a:cubicBezTo>
                    <a:cubicBezTo>
                      <a:pt x="8567" y="1011"/>
                      <a:pt x="7001" y="1483"/>
                      <a:pt x="5462" y="2037"/>
                    </a:cubicBezTo>
                    <a:cubicBezTo>
                      <a:pt x="4506" y="2384"/>
                      <a:pt x="3577" y="2841"/>
                      <a:pt x="2606" y="3215"/>
                    </a:cubicBezTo>
                    <a:cubicBezTo>
                      <a:pt x="1789" y="3520"/>
                      <a:pt x="749" y="3645"/>
                      <a:pt x="222" y="4435"/>
                    </a:cubicBezTo>
                    <a:cubicBezTo>
                      <a:pt x="0" y="4782"/>
                      <a:pt x="181" y="4990"/>
                      <a:pt x="499" y="5115"/>
                    </a:cubicBezTo>
                    <a:cubicBezTo>
                      <a:pt x="901" y="5267"/>
                      <a:pt x="1553" y="5281"/>
                      <a:pt x="1789" y="5323"/>
                    </a:cubicBezTo>
                    <a:cubicBezTo>
                      <a:pt x="2690" y="5461"/>
                      <a:pt x="3591" y="5572"/>
                      <a:pt x="4492" y="5655"/>
                    </a:cubicBezTo>
                    <a:cubicBezTo>
                      <a:pt x="5475" y="5753"/>
                      <a:pt x="6459" y="5802"/>
                      <a:pt x="7443" y="5802"/>
                    </a:cubicBezTo>
                    <a:cubicBezTo>
                      <a:pt x="8275" y="5802"/>
                      <a:pt x="9107" y="5767"/>
                      <a:pt x="9939" y="5697"/>
                    </a:cubicBezTo>
                    <a:cubicBezTo>
                      <a:pt x="13502" y="5364"/>
                      <a:pt x="17009" y="4117"/>
                      <a:pt x="19449" y="1400"/>
                    </a:cubicBezTo>
                    <a:cubicBezTo>
                      <a:pt x="19657" y="1178"/>
                      <a:pt x="19490" y="845"/>
                      <a:pt x="19255" y="748"/>
                    </a:cubicBezTo>
                    <a:cubicBezTo>
                      <a:pt x="19213" y="720"/>
                      <a:pt x="19171" y="693"/>
                      <a:pt x="19130" y="679"/>
                    </a:cubicBezTo>
                    <a:cubicBezTo>
                      <a:pt x="17877" y="188"/>
                      <a:pt x="16537" y="1"/>
                      <a:pt x="151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00" name="Google Shape;400;p32"/>
          <p:cNvGrpSpPr/>
          <p:nvPr/>
        </p:nvGrpSpPr>
        <p:grpSpPr>
          <a:xfrm rot="-7926131">
            <a:off x="-916569" y="-1300627"/>
            <a:ext cx="3774778" cy="1979962"/>
            <a:chOff x="6797960" y="203729"/>
            <a:chExt cx="3774524" cy="1979829"/>
          </a:xfrm>
        </p:grpSpPr>
        <p:sp>
          <p:nvSpPr>
            <p:cNvPr id="401" name="Google Shape;401;p32"/>
            <p:cNvSpPr/>
            <p:nvPr/>
          </p:nvSpPr>
          <p:spPr>
            <a:xfrm>
              <a:off x="7296299" y="282183"/>
              <a:ext cx="3276185" cy="1482192"/>
            </a:xfrm>
            <a:custGeom>
              <a:avLst/>
              <a:gdLst/>
              <a:ahLst/>
              <a:cxnLst/>
              <a:rect l="l" t="t" r="r" b="b"/>
              <a:pathLst>
                <a:path w="69989" h="31664" extrusionOk="0">
                  <a:moveTo>
                    <a:pt x="63720" y="0"/>
                  </a:moveTo>
                  <a:cubicBezTo>
                    <a:pt x="56473" y="0"/>
                    <a:pt x="49100" y="1157"/>
                    <a:pt x="42085" y="3413"/>
                  </a:cubicBezTo>
                  <a:cubicBezTo>
                    <a:pt x="33047" y="6338"/>
                    <a:pt x="24591" y="11093"/>
                    <a:pt x="17605" y="17178"/>
                  </a:cubicBezTo>
                  <a:cubicBezTo>
                    <a:pt x="16108" y="18481"/>
                    <a:pt x="14638" y="19881"/>
                    <a:pt x="13211" y="21240"/>
                  </a:cubicBezTo>
                  <a:cubicBezTo>
                    <a:pt x="9205" y="25052"/>
                    <a:pt x="5060" y="28974"/>
                    <a:pt x="0" y="31248"/>
                  </a:cubicBezTo>
                  <a:lnTo>
                    <a:pt x="180" y="31664"/>
                  </a:lnTo>
                  <a:cubicBezTo>
                    <a:pt x="5323" y="29363"/>
                    <a:pt x="9496" y="25398"/>
                    <a:pt x="13529" y="21572"/>
                  </a:cubicBezTo>
                  <a:cubicBezTo>
                    <a:pt x="14943" y="20228"/>
                    <a:pt x="16427" y="18828"/>
                    <a:pt x="17910" y="17525"/>
                  </a:cubicBezTo>
                  <a:cubicBezTo>
                    <a:pt x="30400" y="6625"/>
                    <a:pt x="47167" y="463"/>
                    <a:pt x="63772" y="463"/>
                  </a:cubicBezTo>
                  <a:cubicBezTo>
                    <a:pt x="65836" y="463"/>
                    <a:pt x="67897" y="559"/>
                    <a:pt x="69947" y="752"/>
                  </a:cubicBezTo>
                  <a:lnTo>
                    <a:pt x="69989" y="294"/>
                  </a:lnTo>
                  <a:cubicBezTo>
                    <a:pt x="67918" y="98"/>
                    <a:pt x="65824" y="0"/>
                    <a:pt x="6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2"/>
            <p:cNvSpPr/>
            <p:nvPr/>
          </p:nvSpPr>
          <p:spPr>
            <a:xfrm>
              <a:off x="6797960" y="1254052"/>
              <a:ext cx="1174557" cy="929506"/>
            </a:xfrm>
            <a:custGeom>
              <a:avLst/>
              <a:gdLst/>
              <a:ahLst/>
              <a:cxnLst/>
              <a:rect l="l" t="t" r="r" b="b"/>
              <a:pathLst>
                <a:path w="25092" h="19857" extrusionOk="0">
                  <a:moveTo>
                    <a:pt x="24242" y="0"/>
                  </a:moveTo>
                  <a:cubicBezTo>
                    <a:pt x="23656" y="0"/>
                    <a:pt x="22776" y="419"/>
                    <a:pt x="21888" y="824"/>
                  </a:cubicBezTo>
                  <a:cubicBezTo>
                    <a:pt x="17744" y="2695"/>
                    <a:pt x="13848" y="5274"/>
                    <a:pt x="10369" y="8185"/>
                  </a:cubicBezTo>
                  <a:cubicBezTo>
                    <a:pt x="6363" y="11539"/>
                    <a:pt x="2870" y="15476"/>
                    <a:pt x="0" y="19856"/>
                  </a:cubicBezTo>
                  <a:cubicBezTo>
                    <a:pt x="416" y="19219"/>
                    <a:pt x="5088" y="18595"/>
                    <a:pt x="6030" y="18235"/>
                  </a:cubicBezTo>
                  <a:cubicBezTo>
                    <a:pt x="7985" y="17500"/>
                    <a:pt x="9870" y="16599"/>
                    <a:pt x="11658" y="15532"/>
                  </a:cubicBezTo>
                  <a:cubicBezTo>
                    <a:pt x="15359" y="13314"/>
                    <a:pt x="18617" y="10444"/>
                    <a:pt x="21292" y="7076"/>
                  </a:cubicBezTo>
                  <a:cubicBezTo>
                    <a:pt x="22429" y="5634"/>
                    <a:pt x="24508" y="3347"/>
                    <a:pt x="24869" y="1517"/>
                  </a:cubicBezTo>
                  <a:cubicBezTo>
                    <a:pt x="25092" y="381"/>
                    <a:pt x="24800" y="0"/>
                    <a:pt x="242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2"/>
            <p:cNvSpPr/>
            <p:nvPr/>
          </p:nvSpPr>
          <p:spPr>
            <a:xfrm>
              <a:off x="7140562" y="781271"/>
              <a:ext cx="1312084" cy="320134"/>
            </a:xfrm>
            <a:custGeom>
              <a:avLst/>
              <a:gdLst/>
              <a:ahLst/>
              <a:cxnLst/>
              <a:rect l="l" t="t" r="r" b="b"/>
              <a:pathLst>
                <a:path w="28030" h="6839" extrusionOk="0">
                  <a:moveTo>
                    <a:pt x="24086" y="0"/>
                  </a:moveTo>
                  <a:cubicBezTo>
                    <a:pt x="20429" y="0"/>
                    <a:pt x="15390" y="1182"/>
                    <a:pt x="13945" y="1567"/>
                  </a:cubicBezTo>
                  <a:cubicBezTo>
                    <a:pt x="9135" y="2815"/>
                    <a:pt x="4547" y="4825"/>
                    <a:pt x="0" y="6835"/>
                  </a:cubicBezTo>
                  <a:cubicBezTo>
                    <a:pt x="665" y="6837"/>
                    <a:pt x="1330" y="6838"/>
                    <a:pt x="1995" y="6838"/>
                  </a:cubicBezTo>
                  <a:cubicBezTo>
                    <a:pt x="6395" y="6838"/>
                    <a:pt x="10804" y="6759"/>
                    <a:pt x="15151" y="6072"/>
                  </a:cubicBezTo>
                  <a:cubicBezTo>
                    <a:pt x="19421" y="5407"/>
                    <a:pt x="24633" y="4201"/>
                    <a:pt x="28029" y="1373"/>
                  </a:cubicBezTo>
                  <a:cubicBezTo>
                    <a:pt x="27662" y="351"/>
                    <a:pt x="26079" y="0"/>
                    <a:pt x="240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2"/>
            <p:cNvSpPr/>
            <p:nvPr/>
          </p:nvSpPr>
          <p:spPr>
            <a:xfrm>
              <a:off x="7614888" y="203729"/>
              <a:ext cx="1593693" cy="341245"/>
            </a:xfrm>
            <a:custGeom>
              <a:avLst/>
              <a:gdLst/>
              <a:ahLst/>
              <a:cxnLst/>
              <a:rect l="l" t="t" r="r" b="b"/>
              <a:pathLst>
                <a:path w="34046" h="7290" extrusionOk="0">
                  <a:moveTo>
                    <a:pt x="7742" y="1"/>
                  </a:moveTo>
                  <a:cubicBezTo>
                    <a:pt x="5160" y="1"/>
                    <a:pt x="2576" y="131"/>
                    <a:pt x="0" y="390"/>
                  </a:cubicBezTo>
                  <a:cubicBezTo>
                    <a:pt x="5268" y="2455"/>
                    <a:pt x="10549" y="4521"/>
                    <a:pt x="16039" y="5810"/>
                  </a:cubicBezTo>
                  <a:cubicBezTo>
                    <a:pt x="18451" y="6378"/>
                    <a:pt x="20890" y="6753"/>
                    <a:pt x="23358" y="6947"/>
                  </a:cubicBezTo>
                  <a:cubicBezTo>
                    <a:pt x="24374" y="7019"/>
                    <a:pt x="26411" y="7289"/>
                    <a:pt x="28231" y="7289"/>
                  </a:cubicBezTo>
                  <a:cubicBezTo>
                    <a:pt x="29565" y="7289"/>
                    <a:pt x="30782" y="7144"/>
                    <a:pt x="31398" y="6669"/>
                  </a:cubicBezTo>
                  <a:cubicBezTo>
                    <a:pt x="34045" y="4618"/>
                    <a:pt x="23122" y="1540"/>
                    <a:pt x="21486" y="1249"/>
                  </a:cubicBezTo>
                  <a:cubicBezTo>
                    <a:pt x="16948" y="415"/>
                    <a:pt x="12347" y="1"/>
                    <a:pt x="77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2"/>
            <p:cNvSpPr/>
            <p:nvPr/>
          </p:nvSpPr>
          <p:spPr>
            <a:xfrm>
              <a:off x="8758830" y="342006"/>
              <a:ext cx="944813" cy="1318544"/>
            </a:xfrm>
            <a:custGeom>
              <a:avLst/>
              <a:gdLst/>
              <a:ahLst/>
              <a:cxnLst/>
              <a:rect l="l" t="t" r="r" b="b"/>
              <a:pathLst>
                <a:path w="20184" h="28168" extrusionOk="0">
                  <a:moveTo>
                    <a:pt x="19477" y="0"/>
                  </a:moveTo>
                  <a:lnTo>
                    <a:pt x="19477" y="0"/>
                  </a:lnTo>
                  <a:cubicBezTo>
                    <a:pt x="14611" y="2149"/>
                    <a:pt x="10522" y="8110"/>
                    <a:pt x="7791" y="12490"/>
                  </a:cubicBezTo>
                  <a:cubicBezTo>
                    <a:pt x="4701" y="17437"/>
                    <a:pt x="2345" y="22813"/>
                    <a:pt x="3" y="28162"/>
                  </a:cubicBezTo>
                  <a:lnTo>
                    <a:pt x="3" y="28162"/>
                  </a:lnTo>
                  <a:cubicBezTo>
                    <a:pt x="307" y="27483"/>
                    <a:pt x="2983" y="26461"/>
                    <a:pt x="3674" y="25978"/>
                  </a:cubicBezTo>
                  <a:cubicBezTo>
                    <a:pt x="4908" y="25146"/>
                    <a:pt x="6086" y="24231"/>
                    <a:pt x="7209" y="23247"/>
                  </a:cubicBezTo>
                  <a:cubicBezTo>
                    <a:pt x="9496" y="21251"/>
                    <a:pt x="11534" y="18977"/>
                    <a:pt x="13267" y="16482"/>
                  </a:cubicBezTo>
                  <a:cubicBezTo>
                    <a:pt x="14986" y="14042"/>
                    <a:pt x="16399" y="11395"/>
                    <a:pt x="17508" y="8622"/>
                  </a:cubicBezTo>
                  <a:cubicBezTo>
                    <a:pt x="18382" y="6391"/>
                    <a:pt x="20184" y="2288"/>
                    <a:pt x="19477" y="0"/>
                  </a:cubicBezTo>
                  <a:close/>
                  <a:moveTo>
                    <a:pt x="3" y="28162"/>
                  </a:moveTo>
                  <a:cubicBezTo>
                    <a:pt x="3" y="28164"/>
                    <a:pt x="2" y="28166"/>
                    <a:pt x="1" y="28168"/>
                  </a:cubicBezTo>
                  <a:cubicBezTo>
                    <a:pt x="2" y="28166"/>
                    <a:pt x="3" y="28164"/>
                    <a:pt x="3" y="281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2"/>
            <p:cNvSpPr/>
            <p:nvPr/>
          </p:nvSpPr>
          <p:spPr>
            <a:xfrm>
              <a:off x="8145666" y="688915"/>
              <a:ext cx="601696" cy="1218886"/>
            </a:xfrm>
            <a:custGeom>
              <a:avLst/>
              <a:gdLst/>
              <a:ahLst/>
              <a:cxnLst/>
              <a:rect l="l" t="t" r="r" b="b"/>
              <a:pathLst>
                <a:path w="12854" h="26039" extrusionOk="0">
                  <a:moveTo>
                    <a:pt x="12263" y="0"/>
                  </a:moveTo>
                  <a:cubicBezTo>
                    <a:pt x="11009" y="0"/>
                    <a:pt x="8007" y="3504"/>
                    <a:pt x="7472" y="4178"/>
                  </a:cubicBezTo>
                  <a:cubicBezTo>
                    <a:pt x="5712" y="6451"/>
                    <a:pt x="4270" y="8946"/>
                    <a:pt x="3216" y="11622"/>
                  </a:cubicBezTo>
                  <a:cubicBezTo>
                    <a:pt x="1373" y="16210"/>
                    <a:pt x="499" y="21131"/>
                    <a:pt x="0" y="26038"/>
                  </a:cubicBezTo>
                  <a:cubicBezTo>
                    <a:pt x="6626" y="19163"/>
                    <a:pt x="12268" y="10638"/>
                    <a:pt x="12809" y="1087"/>
                  </a:cubicBezTo>
                  <a:cubicBezTo>
                    <a:pt x="12853" y="308"/>
                    <a:pt x="12635" y="0"/>
                    <a:pt x="122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مجموعة 4"/>
          <p:cNvGrpSpPr/>
          <p:nvPr/>
        </p:nvGrpSpPr>
        <p:grpSpPr>
          <a:xfrm>
            <a:off x="62056" y="89457"/>
            <a:ext cx="8670229" cy="4994495"/>
            <a:chOff x="95416" y="74502"/>
            <a:chExt cx="8670229" cy="4994495"/>
          </a:xfrm>
        </p:grpSpPr>
        <p:pic>
          <p:nvPicPr>
            <p:cNvPr id="2" name="صورة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16" y="74502"/>
              <a:ext cx="8670229" cy="4994495"/>
            </a:xfrm>
            <a:prstGeom prst="rect">
              <a:avLst/>
            </a:prstGeom>
          </p:spPr>
        </p:pic>
        <p:sp>
          <p:nvSpPr>
            <p:cNvPr id="4" name="مستطيل 3"/>
            <p:cNvSpPr/>
            <p:nvPr/>
          </p:nvSpPr>
          <p:spPr>
            <a:xfrm>
              <a:off x="433281" y="428125"/>
              <a:ext cx="1331526" cy="326948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الاكريليك</a:t>
              </a:r>
              <a:endParaRPr lang="ar-OM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2" name="Google Shape;412;p33"/>
          <p:cNvGraphicFramePr/>
          <p:nvPr/>
        </p:nvGraphicFramePr>
        <p:xfrm>
          <a:off x="811125" y="1257175"/>
          <a:ext cx="7521750" cy="2803950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25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3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3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3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3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Hour</a:t>
                      </a: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Monday</a:t>
                      </a: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Tuesday</a:t>
                      </a: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Wednesday</a:t>
                      </a: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Thursday</a:t>
                      </a: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Friday</a:t>
                      </a: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8:30 / 9:30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Lesson 1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Lesson 3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Lesson 5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9:30 / 10:30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Lesson 1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Lesson 2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Lesson 3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Lesson 5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10:30 / 11:30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Activities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Lesson 4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Lesson 4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Activities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11:30 / 12:30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Lesson 2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Activities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Activities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12:30 / 13:30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Lesson 3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Review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Exam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13:30 / 14:30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Exam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13" name="Google Shape;413;p33"/>
          <p:cNvGraphicFramePr/>
          <p:nvPr/>
        </p:nvGraphicFramePr>
        <p:xfrm>
          <a:off x="811125" y="4153200"/>
          <a:ext cx="7521750" cy="426690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25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8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Notes</a:t>
                      </a: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4" name="Google Shape;414;p33"/>
          <p:cNvSpPr txBox="1"/>
          <p:nvPr/>
        </p:nvSpPr>
        <p:spPr>
          <a:xfrm>
            <a:off x="2156775" y="4214700"/>
            <a:ext cx="3668700" cy="3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Write something important here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grpSp>
        <p:nvGrpSpPr>
          <p:cNvPr id="415" name="Google Shape;415;p33"/>
          <p:cNvGrpSpPr/>
          <p:nvPr/>
        </p:nvGrpSpPr>
        <p:grpSpPr>
          <a:xfrm rot="-5838800">
            <a:off x="-1003969" y="143482"/>
            <a:ext cx="3081658" cy="1994832"/>
            <a:chOff x="3476322" y="3871854"/>
            <a:chExt cx="3081549" cy="1994761"/>
          </a:xfrm>
        </p:grpSpPr>
        <p:sp>
          <p:nvSpPr>
            <p:cNvPr id="416" name="Google Shape;416;p33"/>
            <p:cNvSpPr/>
            <p:nvPr/>
          </p:nvSpPr>
          <p:spPr>
            <a:xfrm>
              <a:off x="3476322" y="4434043"/>
              <a:ext cx="929647" cy="290128"/>
            </a:xfrm>
            <a:custGeom>
              <a:avLst/>
              <a:gdLst/>
              <a:ahLst/>
              <a:cxnLst/>
              <a:rect l="l" t="t" r="r" b="b"/>
              <a:pathLst>
                <a:path w="19860" h="6198" extrusionOk="0">
                  <a:moveTo>
                    <a:pt x="6608" y="1035"/>
                  </a:moveTo>
                  <a:cubicBezTo>
                    <a:pt x="7486" y="1035"/>
                    <a:pt x="8379" y="1187"/>
                    <a:pt x="9261" y="1326"/>
                  </a:cubicBezTo>
                  <a:cubicBezTo>
                    <a:pt x="12072" y="1780"/>
                    <a:pt x="14828" y="2557"/>
                    <a:pt x="17467" y="3645"/>
                  </a:cubicBezTo>
                  <a:lnTo>
                    <a:pt x="17467" y="3645"/>
                  </a:lnTo>
                  <a:cubicBezTo>
                    <a:pt x="14865" y="4468"/>
                    <a:pt x="11720" y="5184"/>
                    <a:pt x="8737" y="5184"/>
                  </a:cubicBezTo>
                  <a:cubicBezTo>
                    <a:pt x="5937" y="5184"/>
                    <a:pt x="3279" y="4553"/>
                    <a:pt x="1344" y="2789"/>
                  </a:cubicBezTo>
                  <a:lnTo>
                    <a:pt x="1344" y="2789"/>
                  </a:lnTo>
                  <a:cubicBezTo>
                    <a:pt x="2403" y="2486"/>
                    <a:pt x="3279" y="1996"/>
                    <a:pt x="4326" y="1506"/>
                  </a:cubicBezTo>
                  <a:cubicBezTo>
                    <a:pt x="5062" y="1154"/>
                    <a:pt x="5829" y="1035"/>
                    <a:pt x="6608" y="1035"/>
                  </a:cubicBezTo>
                  <a:close/>
                  <a:moveTo>
                    <a:pt x="6415" y="0"/>
                  </a:moveTo>
                  <a:cubicBezTo>
                    <a:pt x="5956" y="0"/>
                    <a:pt x="5504" y="42"/>
                    <a:pt x="5074" y="148"/>
                  </a:cubicBezTo>
                  <a:cubicBezTo>
                    <a:pt x="3425" y="550"/>
                    <a:pt x="2136" y="1673"/>
                    <a:pt x="403" y="1978"/>
                  </a:cubicBezTo>
                  <a:cubicBezTo>
                    <a:pt x="1" y="2047"/>
                    <a:pt x="70" y="2657"/>
                    <a:pt x="264" y="2879"/>
                  </a:cubicBezTo>
                  <a:cubicBezTo>
                    <a:pt x="2368" y="5345"/>
                    <a:pt x="5497" y="6197"/>
                    <a:pt x="8802" y="6197"/>
                  </a:cubicBezTo>
                  <a:cubicBezTo>
                    <a:pt x="12288" y="6197"/>
                    <a:pt x="15970" y="5250"/>
                    <a:pt x="18853" y="4249"/>
                  </a:cubicBezTo>
                  <a:lnTo>
                    <a:pt x="18853" y="4249"/>
                  </a:lnTo>
                  <a:cubicBezTo>
                    <a:pt x="18973" y="4304"/>
                    <a:pt x="19093" y="4360"/>
                    <a:pt x="19214" y="4417"/>
                  </a:cubicBezTo>
                  <a:cubicBezTo>
                    <a:pt x="19268" y="4443"/>
                    <a:pt x="19319" y="4454"/>
                    <a:pt x="19364" y="4454"/>
                  </a:cubicBezTo>
                  <a:cubicBezTo>
                    <a:pt x="19595" y="4454"/>
                    <a:pt x="19704" y="4164"/>
                    <a:pt x="19678" y="3896"/>
                  </a:cubicBezTo>
                  <a:lnTo>
                    <a:pt x="19678" y="3896"/>
                  </a:lnTo>
                  <a:cubicBezTo>
                    <a:pt x="19860" y="3628"/>
                    <a:pt x="19684" y="3026"/>
                    <a:pt x="19337" y="3026"/>
                  </a:cubicBezTo>
                  <a:cubicBezTo>
                    <a:pt x="19302" y="3026"/>
                    <a:pt x="19265" y="3032"/>
                    <a:pt x="19227" y="3045"/>
                  </a:cubicBezTo>
                  <a:cubicBezTo>
                    <a:pt x="19092" y="3095"/>
                    <a:pt x="18953" y="3144"/>
                    <a:pt x="18813" y="3194"/>
                  </a:cubicBezTo>
                  <a:lnTo>
                    <a:pt x="18813" y="3194"/>
                  </a:lnTo>
                  <a:cubicBezTo>
                    <a:pt x="15785" y="1826"/>
                    <a:pt x="12593" y="859"/>
                    <a:pt x="9316" y="328"/>
                  </a:cubicBezTo>
                  <a:cubicBezTo>
                    <a:pt x="8402" y="187"/>
                    <a:pt x="7391" y="0"/>
                    <a:pt x="64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3"/>
            <p:cNvSpPr/>
            <p:nvPr/>
          </p:nvSpPr>
          <p:spPr>
            <a:xfrm>
              <a:off x="4004947" y="3918711"/>
              <a:ext cx="455087" cy="710295"/>
            </a:xfrm>
            <a:custGeom>
              <a:avLst/>
              <a:gdLst/>
              <a:ahLst/>
              <a:cxnLst/>
              <a:rect l="l" t="t" r="r" b="b"/>
              <a:pathLst>
                <a:path w="9722" h="15174" extrusionOk="0">
                  <a:moveTo>
                    <a:pt x="874" y="1348"/>
                  </a:moveTo>
                  <a:cubicBezTo>
                    <a:pt x="5425" y="4019"/>
                    <a:pt x="8499" y="8812"/>
                    <a:pt x="8729" y="14137"/>
                  </a:cubicBezTo>
                  <a:lnTo>
                    <a:pt x="8729" y="14137"/>
                  </a:lnTo>
                  <a:cubicBezTo>
                    <a:pt x="5366" y="13902"/>
                    <a:pt x="2812" y="10016"/>
                    <a:pt x="2015" y="7040"/>
                  </a:cubicBezTo>
                  <a:cubicBezTo>
                    <a:pt x="1512" y="5116"/>
                    <a:pt x="1532" y="3166"/>
                    <a:pt x="874" y="1348"/>
                  </a:cubicBezTo>
                  <a:close/>
                  <a:moveTo>
                    <a:pt x="187" y="1"/>
                  </a:moveTo>
                  <a:cubicBezTo>
                    <a:pt x="1" y="1"/>
                    <a:pt x="175" y="863"/>
                    <a:pt x="227" y="955"/>
                  </a:cubicBezTo>
                  <a:cubicBezTo>
                    <a:pt x="1239" y="2632"/>
                    <a:pt x="1211" y="4559"/>
                    <a:pt x="1558" y="6430"/>
                  </a:cubicBezTo>
                  <a:cubicBezTo>
                    <a:pt x="1794" y="7705"/>
                    <a:pt x="2237" y="8939"/>
                    <a:pt x="2875" y="10076"/>
                  </a:cubicBezTo>
                  <a:cubicBezTo>
                    <a:pt x="4238" y="12509"/>
                    <a:pt x="6144" y="15174"/>
                    <a:pt x="9162" y="15174"/>
                  </a:cubicBezTo>
                  <a:cubicBezTo>
                    <a:pt x="9274" y="15174"/>
                    <a:pt x="9386" y="15170"/>
                    <a:pt x="9501" y="15163"/>
                  </a:cubicBezTo>
                  <a:cubicBezTo>
                    <a:pt x="9721" y="15149"/>
                    <a:pt x="9613" y="14137"/>
                    <a:pt x="9381" y="14137"/>
                  </a:cubicBezTo>
                  <a:cubicBezTo>
                    <a:pt x="9379" y="14137"/>
                    <a:pt x="9378" y="14137"/>
                    <a:pt x="9376" y="14137"/>
                  </a:cubicBezTo>
                  <a:lnTo>
                    <a:pt x="9362" y="14137"/>
                  </a:lnTo>
                  <a:cubicBezTo>
                    <a:pt x="9263" y="14144"/>
                    <a:pt x="9164" y="14147"/>
                    <a:pt x="9065" y="14148"/>
                  </a:cubicBezTo>
                  <a:lnTo>
                    <a:pt x="9065" y="14148"/>
                  </a:lnTo>
                  <a:cubicBezTo>
                    <a:pt x="8749" y="8254"/>
                    <a:pt x="5484" y="2816"/>
                    <a:pt x="227" y="12"/>
                  </a:cubicBezTo>
                  <a:cubicBezTo>
                    <a:pt x="212" y="4"/>
                    <a:pt x="199" y="1"/>
                    <a:pt x="1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3"/>
            <p:cNvSpPr/>
            <p:nvPr/>
          </p:nvSpPr>
          <p:spPr>
            <a:xfrm>
              <a:off x="4030506" y="4569183"/>
              <a:ext cx="505314" cy="499510"/>
            </a:xfrm>
            <a:custGeom>
              <a:avLst/>
              <a:gdLst/>
              <a:ahLst/>
              <a:cxnLst/>
              <a:rect l="l" t="t" r="r" b="b"/>
              <a:pathLst>
                <a:path w="10795" h="10671" extrusionOk="0">
                  <a:moveTo>
                    <a:pt x="8981" y="1117"/>
                  </a:moveTo>
                  <a:lnTo>
                    <a:pt x="8981" y="1117"/>
                  </a:lnTo>
                  <a:cubicBezTo>
                    <a:pt x="10794" y="3933"/>
                    <a:pt x="6112" y="5715"/>
                    <a:pt x="4394" y="6479"/>
                  </a:cubicBezTo>
                  <a:cubicBezTo>
                    <a:pt x="3107" y="7051"/>
                    <a:pt x="1960" y="7754"/>
                    <a:pt x="1195" y="8872"/>
                  </a:cubicBezTo>
                  <a:lnTo>
                    <a:pt x="1195" y="8872"/>
                  </a:lnTo>
                  <a:cubicBezTo>
                    <a:pt x="1602" y="5274"/>
                    <a:pt x="5680" y="2100"/>
                    <a:pt x="8981" y="1117"/>
                  </a:cubicBezTo>
                  <a:close/>
                  <a:moveTo>
                    <a:pt x="9246" y="1"/>
                  </a:moveTo>
                  <a:cubicBezTo>
                    <a:pt x="9233" y="1"/>
                    <a:pt x="9219" y="2"/>
                    <a:pt x="9204" y="6"/>
                  </a:cubicBezTo>
                  <a:cubicBezTo>
                    <a:pt x="4879" y="1101"/>
                    <a:pt x="0" y="5384"/>
                    <a:pt x="638" y="10194"/>
                  </a:cubicBezTo>
                  <a:cubicBezTo>
                    <a:pt x="667" y="10372"/>
                    <a:pt x="831" y="10670"/>
                    <a:pt x="988" y="10670"/>
                  </a:cubicBezTo>
                  <a:cubicBezTo>
                    <a:pt x="1051" y="10670"/>
                    <a:pt x="1113" y="10622"/>
                    <a:pt x="1164" y="10499"/>
                  </a:cubicBezTo>
                  <a:cubicBezTo>
                    <a:pt x="2481" y="7228"/>
                    <a:pt x="6612" y="7491"/>
                    <a:pt x="8761" y="5079"/>
                  </a:cubicBezTo>
                  <a:cubicBezTo>
                    <a:pt x="9811" y="3896"/>
                    <a:pt x="10178" y="2229"/>
                    <a:pt x="9531" y="820"/>
                  </a:cubicBezTo>
                  <a:lnTo>
                    <a:pt x="9531" y="820"/>
                  </a:lnTo>
                  <a:cubicBezTo>
                    <a:pt x="9634" y="521"/>
                    <a:pt x="9495" y="1"/>
                    <a:pt x="92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3"/>
            <p:cNvSpPr/>
            <p:nvPr/>
          </p:nvSpPr>
          <p:spPr>
            <a:xfrm>
              <a:off x="4372453" y="3871854"/>
              <a:ext cx="492909" cy="779948"/>
            </a:xfrm>
            <a:custGeom>
              <a:avLst/>
              <a:gdLst/>
              <a:ahLst/>
              <a:cxnLst/>
              <a:rect l="l" t="t" r="r" b="b"/>
              <a:pathLst>
                <a:path w="10530" h="16662" extrusionOk="0">
                  <a:moveTo>
                    <a:pt x="544" y="1158"/>
                  </a:moveTo>
                  <a:cubicBezTo>
                    <a:pt x="3120" y="2433"/>
                    <a:pt x="5658" y="3812"/>
                    <a:pt x="7181" y="6336"/>
                  </a:cubicBezTo>
                  <a:cubicBezTo>
                    <a:pt x="8807" y="9012"/>
                    <a:pt x="9569" y="12196"/>
                    <a:pt x="9665" y="15320"/>
                  </a:cubicBezTo>
                  <a:lnTo>
                    <a:pt x="9665" y="15320"/>
                  </a:lnTo>
                  <a:cubicBezTo>
                    <a:pt x="6997" y="14430"/>
                    <a:pt x="5201" y="12193"/>
                    <a:pt x="3687" y="9871"/>
                  </a:cubicBezTo>
                  <a:cubicBezTo>
                    <a:pt x="1869" y="7078"/>
                    <a:pt x="939" y="4383"/>
                    <a:pt x="544" y="1158"/>
                  </a:cubicBezTo>
                  <a:close/>
                  <a:moveTo>
                    <a:pt x="178" y="0"/>
                  </a:moveTo>
                  <a:cubicBezTo>
                    <a:pt x="0" y="0"/>
                    <a:pt x="1" y="466"/>
                    <a:pt x="14" y="542"/>
                  </a:cubicBezTo>
                  <a:cubicBezTo>
                    <a:pt x="374" y="4146"/>
                    <a:pt x="1206" y="7084"/>
                    <a:pt x="3175" y="10162"/>
                  </a:cubicBezTo>
                  <a:cubicBezTo>
                    <a:pt x="4807" y="12729"/>
                    <a:pt x="6740" y="15334"/>
                    <a:pt x="9710" y="16314"/>
                  </a:cubicBezTo>
                  <a:lnTo>
                    <a:pt x="9710" y="16314"/>
                  </a:lnTo>
                  <a:cubicBezTo>
                    <a:pt x="9769" y="16509"/>
                    <a:pt x="9897" y="16662"/>
                    <a:pt x="9999" y="16662"/>
                  </a:cubicBezTo>
                  <a:cubicBezTo>
                    <a:pt x="10064" y="16662"/>
                    <a:pt x="10119" y="16599"/>
                    <a:pt x="10139" y="16442"/>
                  </a:cubicBezTo>
                  <a:lnTo>
                    <a:pt x="10139" y="16442"/>
                  </a:lnTo>
                  <a:cubicBezTo>
                    <a:pt x="10156" y="16446"/>
                    <a:pt x="10172" y="16451"/>
                    <a:pt x="10189" y="16455"/>
                  </a:cubicBezTo>
                  <a:cubicBezTo>
                    <a:pt x="10203" y="16458"/>
                    <a:pt x="10216" y="16460"/>
                    <a:pt x="10228" y="16460"/>
                  </a:cubicBezTo>
                  <a:cubicBezTo>
                    <a:pt x="10529" y="16460"/>
                    <a:pt x="10455" y="15537"/>
                    <a:pt x="10189" y="15457"/>
                  </a:cubicBezTo>
                  <a:lnTo>
                    <a:pt x="10175" y="15471"/>
                  </a:lnTo>
                  <a:cubicBezTo>
                    <a:pt x="10161" y="15467"/>
                    <a:pt x="10147" y="15464"/>
                    <a:pt x="10133" y="15460"/>
                  </a:cubicBezTo>
                  <a:lnTo>
                    <a:pt x="10133" y="15460"/>
                  </a:lnTo>
                  <a:cubicBezTo>
                    <a:pt x="10025" y="12335"/>
                    <a:pt x="9312" y="9245"/>
                    <a:pt x="7888" y="6447"/>
                  </a:cubicBezTo>
                  <a:cubicBezTo>
                    <a:pt x="6238" y="3231"/>
                    <a:pt x="3382" y="1567"/>
                    <a:pt x="236" y="15"/>
                  </a:cubicBezTo>
                  <a:cubicBezTo>
                    <a:pt x="215" y="5"/>
                    <a:pt x="195" y="0"/>
                    <a:pt x="1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3"/>
            <p:cNvSpPr/>
            <p:nvPr/>
          </p:nvSpPr>
          <p:spPr>
            <a:xfrm>
              <a:off x="4457506" y="4634436"/>
              <a:ext cx="618454" cy="527502"/>
            </a:xfrm>
            <a:custGeom>
              <a:avLst/>
              <a:gdLst/>
              <a:ahLst/>
              <a:cxnLst/>
              <a:rect l="l" t="t" r="r" b="b"/>
              <a:pathLst>
                <a:path w="13212" h="11269" extrusionOk="0">
                  <a:moveTo>
                    <a:pt x="12024" y="1585"/>
                  </a:moveTo>
                  <a:cubicBezTo>
                    <a:pt x="11178" y="4141"/>
                    <a:pt x="9966" y="6447"/>
                    <a:pt x="7235" y="7483"/>
                  </a:cubicBezTo>
                  <a:cubicBezTo>
                    <a:pt x="5987" y="7941"/>
                    <a:pt x="4671" y="8176"/>
                    <a:pt x="3451" y="8675"/>
                  </a:cubicBezTo>
                  <a:cubicBezTo>
                    <a:pt x="2565" y="9039"/>
                    <a:pt x="1744" y="9783"/>
                    <a:pt x="836" y="10109"/>
                  </a:cubicBezTo>
                  <a:lnTo>
                    <a:pt x="836" y="10109"/>
                  </a:lnTo>
                  <a:cubicBezTo>
                    <a:pt x="1925" y="7923"/>
                    <a:pt x="5278" y="6758"/>
                    <a:pt x="7124" y="5626"/>
                  </a:cubicBezTo>
                  <a:cubicBezTo>
                    <a:pt x="8122" y="5016"/>
                    <a:pt x="8815" y="4032"/>
                    <a:pt x="9702" y="3269"/>
                  </a:cubicBezTo>
                  <a:cubicBezTo>
                    <a:pt x="10425" y="2647"/>
                    <a:pt x="11220" y="2105"/>
                    <a:pt x="12024" y="1585"/>
                  </a:cubicBezTo>
                  <a:close/>
                  <a:moveTo>
                    <a:pt x="12779" y="0"/>
                  </a:moveTo>
                  <a:cubicBezTo>
                    <a:pt x="12753" y="0"/>
                    <a:pt x="12725" y="8"/>
                    <a:pt x="12697" y="25"/>
                  </a:cubicBezTo>
                  <a:lnTo>
                    <a:pt x="12697" y="39"/>
                  </a:lnTo>
                  <a:cubicBezTo>
                    <a:pt x="12680" y="49"/>
                    <a:pt x="12664" y="60"/>
                    <a:pt x="12648" y="70"/>
                  </a:cubicBezTo>
                  <a:lnTo>
                    <a:pt x="12648" y="70"/>
                  </a:lnTo>
                  <a:cubicBezTo>
                    <a:pt x="12623" y="49"/>
                    <a:pt x="12598" y="36"/>
                    <a:pt x="12574" y="36"/>
                  </a:cubicBezTo>
                  <a:cubicBezTo>
                    <a:pt x="12527" y="36"/>
                    <a:pt x="12483" y="83"/>
                    <a:pt x="12449" y="198"/>
                  </a:cubicBezTo>
                  <a:lnTo>
                    <a:pt x="12449" y="198"/>
                  </a:lnTo>
                  <a:cubicBezTo>
                    <a:pt x="9948" y="1836"/>
                    <a:pt x="7966" y="4062"/>
                    <a:pt x="5322" y="5432"/>
                  </a:cubicBezTo>
                  <a:cubicBezTo>
                    <a:pt x="3284" y="6471"/>
                    <a:pt x="484" y="8107"/>
                    <a:pt x="41" y="10533"/>
                  </a:cubicBezTo>
                  <a:cubicBezTo>
                    <a:pt x="0" y="10709"/>
                    <a:pt x="52" y="11268"/>
                    <a:pt x="326" y="11268"/>
                  </a:cubicBezTo>
                  <a:cubicBezTo>
                    <a:pt x="332" y="11268"/>
                    <a:pt x="339" y="11268"/>
                    <a:pt x="346" y="11267"/>
                  </a:cubicBezTo>
                  <a:cubicBezTo>
                    <a:pt x="1760" y="11129"/>
                    <a:pt x="2952" y="9895"/>
                    <a:pt x="4282" y="9438"/>
                  </a:cubicBezTo>
                  <a:cubicBezTo>
                    <a:pt x="5613" y="8980"/>
                    <a:pt x="7055" y="8731"/>
                    <a:pt x="8330" y="8079"/>
                  </a:cubicBezTo>
                  <a:cubicBezTo>
                    <a:pt x="11037" y="6726"/>
                    <a:pt x="12040" y="3799"/>
                    <a:pt x="12834" y="1067"/>
                  </a:cubicBezTo>
                  <a:lnTo>
                    <a:pt x="12834" y="1067"/>
                  </a:lnTo>
                  <a:cubicBezTo>
                    <a:pt x="12871" y="1043"/>
                    <a:pt x="12909" y="1020"/>
                    <a:pt x="12946" y="996"/>
                  </a:cubicBezTo>
                  <a:cubicBezTo>
                    <a:pt x="13211" y="832"/>
                    <a:pt x="13051" y="0"/>
                    <a:pt x="12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3"/>
            <p:cNvSpPr/>
            <p:nvPr/>
          </p:nvSpPr>
          <p:spPr>
            <a:xfrm>
              <a:off x="4909223" y="4048609"/>
              <a:ext cx="492769" cy="773769"/>
            </a:xfrm>
            <a:custGeom>
              <a:avLst/>
              <a:gdLst/>
              <a:ahLst/>
              <a:cxnLst/>
              <a:rect l="l" t="t" r="r" b="b"/>
              <a:pathLst>
                <a:path w="10527" h="16530" extrusionOk="0">
                  <a:moveTo>
                    <a:pt x="998" y="2026"/>
                  </a:moveTo>
                  <a:cubicBezTo>
                    <a:pt x="2422" y="3663"/>
                    <a:pt x="4410" y="4787"/>
                    <a:pt x="5639" y="6635"/>
                  </a:cubicBezTo>
                  <a:cubicBezTo>
                    <a:pt x="7250" y="9064"/>
                    <a:pt x="8314" y="11806"/>
                    <a:pt x="8893" y="14646"/>
                  </a:cubicBezTo>
                  <a:lnTo>
                    <a:pt x="8893" y="14646"/>
                  </a:lnTo>
                  <a:cubicBezTo>
                    <a:pt x="6728" y="13121"/>
                    <a:pt x="5485" y="11122"/>
                    <a:pt x="4045" y="8756"/>
                  </a:cubicBezTo>
                  <a:cubicBezTo>
                    <a:pt x="3268" y="7495"/>
                    <a:pt x="2312" y="6441"/>
                    <a:pt x="1771" y="5027"/>
                  </a:cubicBezTo>
                  <a:cubicBezTo>
                    <a:pt x="1405" y="4057"/>
                    <a:pt x="1178" y="3045"/>
                    <a:pt x="998" y="2026"/>
                  </a:cubicBezTo>
                  <a:close/>
                  <a:moveTo>
                    <a:pt x="387" y="0"/>
                  </a:moveTo>
                  <a:cubicBezTo>
                    <a:pt x="183" y="0"/>
                    <a:pt x="1" y="275"/>
                    <a:pt x="39" y="550"/>
                  </a:cubicBezTo>
                  <a:cubicBezTo>
                    <a:pt x="288" y="2186"/>
                    <a:pt x="551" y="3849"/>
                    <a:pt x="1120" y="5388"/>
                  </a:cubicBezTo>
                  <a:cubicBezTo>
                    <a:pt x="1688" y="6899"/>
                    <a:pt x="2672" y="8008"/>
                    <a:pt x="3504" y="9352"/>
                  </a:cubicBezTo>
                  <a:cubicBezTo>
                    <a:pt x="5129" y="12022"/>
                    <a:pt x="6513" y="14246"/>
                    <a:pt x="9112" y="15878"/>
                  </a:cubicBezTo>
                  <a:lnTo>
                    <a:pt x="9112" y="15878"/>
                  </a:lnTo>
                  <a:cubicBezTo>
                    <a:pt x="9124" y="15953"/>
                    <a:pt x="9135" y="16028"/>
                    <a:pt x="9146" y="16103"/>
                  </a:cubicBezTo>
                  <a:cubicBezTo>
                    <a:pt x="9184" y="16393"/>
                    <a:pt x="9358" y="16530"/>
                    <a:pt x="9522" y="16530"/>
                  </a:cubicBezTo>
                  <a:cubicBezTo>
                    <a:pt x="9649" y="16530"/>
                    <a:pt x="9771" y="16448"/>
                    <a:pt x="9823" y="16292"/>
                  </a:cubicBezTo>
                  <a:lnTo>
                    <a:pt x="9823" y="16292"/>
                  </a:lnTo>
                  <a:cubicBezTo>
                    <a:pt x="9860" y="16312"/>
                    <a:pt x="9898" y="16332"/>
                    <a:pt x="9936" y="16352"/>
                  </a:cubicBezTo>
                  <a:cubicBezTo>
                    <a:pt x="9998" y="16386"/>
                    <a:pt x="10055" y="16401"/>
                    <a:pt x="10106" y="16401"/>
                  </a:cubicBezTo>
                  <a:cubicBezTo>
                    <a:pt x="10472" y="16401"/>
                    <a:pt x="10526" y="15620"/>
                    <a:pt x="10185" y="15438"/>
                  </a:cubicBezTo>
                  <a:cubicBezTo>
                    <a:pt x="10023" y="15352"/>
                    <a:pt x="9865" y="15263"/>
                    <a:pt x="9712" y="15173"/>
                  </a:cubicBezTo>
                  <a:lnTo>
                    <a:pt x="9712" y="15173"/>
                  </a:lnTo>
                  <a:cubicBezTo>
                    <a:pt x="9222" y="12298"/>
                    <a:pt x="8230" y="9537"/>
                    <a:pt x="6775" y="6996"/>
                  </a:cubicBezTo>
                  <a:cubicBezTo>
                    <a:pt x="6068" y="5790"/>
                    <a:pt x="5264" y="4667"/>
                    <a:pt x="4225" y="3724"/>
                  </a:cubicBezTo>
                  <a:cubicBezTo>
                    <a:pt x="2963" y="2601"/>
                    <a:pt x="1508" y="1714"/>
                    <a:pt x="662" y="203"/>
                  </a:cubicBezTo>
                  <a:cubicBezTo>
                    <a:pt x="579" y="59"/>
                    <a:pt x="481" y="0"/>
                    <a:pt x="3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3"/>
            <p:cNvSpPr/>
            <p:nvPr/>
          </p:nvSpPr>
          <p:spPr>
            <a:xfrm>
              <a:off x="5240638" y="4745142"/>
              <a:ext cx="283669" cy="702244"/>
            </a:xfrm>
            <a:custGeom>
              <a:avLst/>
              <a:gdLst/>
              <a:ahLst/>
              <a:cxnLst/>
              <a:rect l="l" t="t" r="r" b="b"/>
              <a:pathLst>
                <a:path w="6060" h="15002" extrusionOk="0">
                  <a:moveTo>
                    <a:pt x="3267" y="2027"/>
                  </a:moveTo>
                  <a:cubicBezTo>
                    <a:pt x="6059" y="5201"/>
                    <a:pt x="2295" y="9735"/>
                    <a:pt x="3139" y="13734"/>
                  </a:cubicBezTo>
                  <a:lnTo>
                    <a:pt x="3139" y="13734"/>
                  </a:lnTo>
                  <a:cubicBezTo>
                    <a:pt x="2071" y="13222"/>
                    <a:pt x="1249" y="12274"/>
                    <a:pt x="888" y="11120"/>
                  </a:cubicBezTo>
                  <a:cubicBezTo>
                    <a:pt x="430" y="9568"/>
                    <a:pt x="1179" y="8209"/>
                    <a:pt x="1941" y="6892"/>
                  </a:cubicBezTo>
                  <a:cubicBezTo>
                    <a:pt x="2949" y="5159"/>
                    <a:pt x="3085" y="3840"/>
                    <a:pt x="3267" y="2027"/>
                  </a:cubicBezTo>
                  <a:close/>
                  <a:moveTo>
                    <a:pt x="2090" y="1"/>
                  </a:moveTo>
                  <a:cubicBezTo>
                    <a:pt x="1758" y="1"/>
                    <a:pt x="1687" y="771"/>
                    <a:pt x="2024" y="987"/>
                  </a:cubicBezTo>
                  <a:cubicBezTo>
                    <a:pt x="2231" y="1119"/>
                    <a:pt x="2421" y="1254"/>
                    <a:pt x="2595" y="1392"/>
                  </a:cubicBezTo>
                  <a:lnTo>
                    <a:pt x="2595" y="1392"/>
                  </a:lnTo>
                  <a:cubicBezTo>
                    <a:pt x="2517" y="2325"/>
                    <a:pt x="2542" y="3236"/>
                    <a:pt x="2301" y="4148"/>
                  </a:cubicBezTo>
                  <a:cubicBezTo>
                    <a:pt x="2038" y="5104"/>
                    <a:pt x="1553" y="5853"/>
                    <a:pt x="1068" y="6712"/>
                  </a:cubicBezTo>
                  <a:cubicBezTo>
                    <a:pt x="486" y="7724"/>
                    <a:pt x="0" y="8764"/>
                    <a:pt x="14" y="9956"/>
                  </a:cubicBezTo>
                  <a:cubicBezTo>
                    <a:pt x="28" y="12257"/>
                    <a:pt x="1525" y="14281"/>
                    <a:pt x="3715" y="14988"/>
                  </a:cubicBezTo>
                  <a:cubicBezTo>
                    <a:pt x="3745" y="14997"/>
                    <a:pt x="3773" y="15002"/>
                    <a:pt x="3799" y="15002"/>
                  </a:cubicBezTo>
                  <a:cubicBezTo>
                    <a:pt x="4077" y="15002"/>
                    <a:pt x="4152" y="14498"/>
                    <a:pt x="4076" y="14295"/>
                  </a:cubicBezTo>
                  <a:cubicBezTo>
                    <a:pt x="2828" y="11287"/>
                    <a:pt x="4991" y="8306"/>
                    <a:pt x="5143" y="5284"/>
                  </a:cubicBezTo>
                  <a:cubicBezTo>
                    <a:pt x="5254" y="2956"/>
                    <a:pt x="4187" y="1278"/>
                    <a:pt x="2260" y="59"/>
                  </a:cubicBezTo>
                  <a:cubicBezTo>
                    <a:pt x="2198" y="18"/>
                    <a:pt x="2141" y="1"/>
                    <a:pt x="20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3"/>
            <p:cNvSpPr/>
            <p:nvPr/>
          </p:nvSpPr>
          <p:spPr>
            <a:xfrm>
              <a:off x="5079705" y="4761057"/>
              <a:ext cx="316389" cy="256940"/>
            </a:xfrm>
            <a:custGeom>
              <a:avLst/>
              <a:gdLst/>
              <a:ahLst/>
              <a:cxnLst/>
              <a:rect l="l" t="t" r="r" b="b"/>
              <a:pathLst>
                <a:path w="6759" h="5489" extrusionOk="0">
                  <a:moveTo>
                    <a:pt x="5210" y="1481"/>
                  </a:moveTo>
                  <a:lnTo>
                    <a:pt x="5210" y="1481"/>
                  </a:lnTo>
                  <a:cubicBezTo>
                    <a:pt x="4494" y="3011"/>
                    <a:pt x="2644" y="3866"/>
                    <a:pt x="1046" y="4367"/>
                  </a:cubicBezTo>
                  <a:lnTo>
                    <a:pt x="1046" y="4367"/>
                  </a:lnTo>
                  <a:cubicBezTo>
                    <a:pt x="1443" y="3742"/>
                    <a:pt x="3028" y="2673"/>
                    <a:pt x="3327" y="2477"/>
                  </a:cubicBezTo>
                  <a:cubicBezTo>
                    <a:pt x="3929" y="2085"/>
                    <a:pt x="4558" y="1753"/>
                    <a:pt x="5210" y="1481"/>
                  </a:cubicBezTo>
                  <a:close/>
                  <a:moveTo>
                    <a:pt x="5735" y="1"/>
                  </a:moveTo>
                  <a:cubicBezTo>
                    <a:pt x="5636" y="1"/>
                    <a:pt x="5546" y="85"/>
                    <a:pt x="5513" y="292"/>
                  </a:cubicBezTo>
                  <a:lnTo>
                    <a:pt x="5513" y="292"/>
                  </a:lnTo>
                  <a:cubicBezTo>
                    <a:pt x="4180" y="768"/>
                    <a:pt x="2947" y="1484"/>
                    <a:pt x="1872" y="2408"/>
                  </a:cubicBezTo>
                  <a:cubicBezTo>
                    <a:pt x="999" y="3156"/>
                    <a:pt x="1" y="4043"/>
                    <a:pt x="555" y="5263"/>
                  </a:cubicBezTo>
                  <a:cubicBezTo>
                    <a:pt x="594" y="5340"/>
                    <a:pt x="691" y="5488"/>
                    <a:pt x="804" y="5488"/>
                  </a:cubicBezTo>
                  <a:cubicBezTo>
                    <a:pt x="814" y="5488"/>
                    <a:pt x="823" y="5487"/>
                    <a:pt x="832" y="5485"/>
                  </a:cubicBezTo>
                  <a:cubicBezTo>
                    <a:pt x="3150" y="4819"/>
                    <a:pt x="5468" y="3609"/>
                    <a:pt x="5994" y="1188"/>
                  </a:cubicBezTo>
                  <a:lnTo>
                    <a:pt x="5994" y="1188"/>
                  </a:lnTo>
                  <a:cubicBezTo>
                    <a:pt x="6125" y="1144"/>
                    <a:pt x="6258" y="1102"/>
                    <a:pt x="6391" y="1063"/>
                  </a:cubicBezTo>
                  <a:cubicBezTo>
                    <a:pt x="6759" y="958"/>
                    <a:pt x="6628" y="43"/>
                    <a:pt x="6319" y="43"/>
                  </a:cubicBezTo>
                  <a:cubicBezTo>
                    <a:pt x="6302" y="43"/>
                    <a:pt x="6284" y="45"/>
                    <a:pt x="6266" y="51"/>
                  </a:cubicBezTo>
                  <a:cubicBezTo>
                    <a:pt x="6165" y="80"/>
                    <a:pt x="6065" y="109"/>
                    <a:pt x="5965" y="140"/>
                  </a:cubicBezTo>
                  <a:lnTo>
                    <a:pt x="5965" y="140"/>
                  </a:lnTo>
                  <a:cubicBezTo>
                    <a:pt x="5899" y="54"/>
                    <a:pt x="5814" y="1"/>
                    <a:pt x="57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3"/>
            <p:cNvSpPr/>
            <p:nvPr/>
          </p:nvSpPr>
          <p:spPr>
            <a:xfrm>
              <a:off x="5298167" y="4327316"/>
              <a:ext cx="161494" cy="493190"/>
            </a:xfrm>
            <a:custGeom>
              <a:avLst/>
              <a:gdLst/>
              <a:ahLst/>
              <a:cxnLst/>
              <a:rect l="l" t="t" r="r" b="b"/>
              <a:pathLst>
                <a:path w="3450" h="10536" extrusionOk="0">
                  <a:moveTo>
                    <a:pt x="1879" y="1457"/>
                  </a:moveTo>
                  <a:lnTo>
                    <a:pt x="1879" y="1457"/>
                  </a:lnTo>
                  <a:cubicBezTo>
                    <a:pt x="2497" y="3576"/>
                    <a:pt x="1842" y="5762"/>
                    <a:pt x="1188" y="7869"/>
                  </a:cubicBezTo>
                  <a:lnTo>
                    <a:pt x="1188" y="7869"/>
                  </a:lnTo>
                  <a:cubicBezTo>
                    <a:pt x="819" y="5718"/>
                    <a:pt x="1052" y="3495"/>
                    <a:pt x="1879" y="1457"/>
                  </a:cubicBezTo>
                  <a:close/>
                  <a:moveTo>
                    <a:pt x="1842" y="1"/>
                  </a:moveTo>
                  <a:cubicBezTo>
                    <a:pt x="1749" y="1"/>
                    <a:pt x="1656" y="54"/>
                    <a:pt x="1599" y="168"/>
                  </a:cubicBezTo>
                  <a:cubicBezTo>
                    <a:pt x="287" y="2980"/>
                    <a:pt x="0" y="6163"/>
                    <a:pt x="799" y="9149"/>
                  </a:cubicBezTo>
                  <a:lnTo>
                    <a:pt x="799" y="9149"/>
                  </a:lnTo>
                  <a:cubicBezTo>
                    <a:pt x="734" y="9373"/>
                    <a:pt x="672" y="9595"/>
                    <a:pt x="615" y="9816"/>
                  </a:cubicBezTo>
                  <a:cubicBezTo>
                    <a:pt x="538" y="10125"/>
                    <a:pt x="790" y="10535"/>
                    <a:pt x="1007" y="10535"/>
                  </a:cubicBezTo>
                  <a:cubicBezTo>
                    <a:pt x="1087" y="10535"/>
                    <a:pt x="1163" y="10478"/>
                    <a:pt x="1215" y="10338"/>
                  </a:cubicBezTo>
                  <a:lnTo>
                    <a:pt x="1215" y="10338"/>
                  </a:lnTo>
                  <a:cubicBezTo>
                    <a:pt x="1270" y="10401"/>
                    <a:pt x="1333" y="10429"/>
                    <a:pt x="1394" y="10429"/>
                  </a:cubicBezTo>
                  <a:cubicBezTo>
                    <a:pt x="1603" y="10429"/>
                    <a:pt x="1800" y="10111"/>
                    <a:pt x="1682" y="9775"/>
                  </a:cubicBezTo>
                  <a:cubicBezTo>
                    <a:pt x="1622" y="9603"/>
                    <a:pt x="1566" y="9430"/>
                    <a:pt x="1514" y="9257"/>
                  </a:cubicBezTo>
                  <a:lnTo>
                    <a:pt x="1514" y="9257"/>
                  </a:lnTo>
                  <a:cubicBezTo>
                    <a:pt x="2378" y="6239"/>
                    <a:pt x="3449" y="3281"/>
                    <a:pt x="2126" y="210"/>
                  </a:cubicBezTo>
                  <a:cubicBezTo>
                    <a:pt x="2066" y="75"/>
                    <a:pt x="1953" y="1"/>
                    <a:pt x="18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3"/>
            <p:cNvSpPr/>
            <p:nvPr/>
          </p:nvSpPr>
          <p:spPr>
            <a:xfrm>
              <a:off x="5480726" y="4575643"/>
              <a:ext cx="279877" cy="360577"/>
            </a:xfrm>
            <a:custGeom>
              <a:avLst/>
              <a:gdLst/>
              <a:ahLst/>
              <a:cxnLst/>
              <a:rect l="l" t="t" r="r" b="b"/>
              <a:pathLst>
                <a:path w="5979" h="7703" extrusionOk="0">
                  <a:moveTo>
                    <a:pt x="700" y="1392"/>
                  </a:moveTo>
                  <a:cubicBezTo>
                    <a:pt x="2354" y="2800"/>
                    <a:pt x="3992" y="4302"/>
                    <a:pt x="4924" y="6259"/>
                  </a:cubicBezTo>
                  <a:lnTo>
                    <a:pt x="4924" y="6259"/>
                  </a:lnTo>
                  <a:cubicBezTo>
                    <a:pt x="3103" y="5234"/>
                    <a:pt x="1166" y="3405"/>
                    <a:pt x="700" y="1392"/>
                  </a:cubicBezTo>
                  <a:close/>
                  <a:moveTo>
                    <a:pt x="254" y="1"/>
                  </a:moveTo>
                  <a:cubicBezTo>
                    <a:pt x="96" y="1"/>
                    <a:pt x="0" y="268"/>
                    <a:pt x="0" y="422"/>
                  </a:cubicBezTo>
                  <a:cubicBezTo>
                    <a:pt x="95" y="3526"/>
                    <a:pt x="2708" y="6219"/>
                    <a:pt x="5416" y="7529"/>
                  </a:cubicBezTo>
                  <a:lnTo>
                    <a:pt x="5416" y="7529"/>
                  </a:lnTo>
                  <a:cubicBezTo>
                    <a:pt x="5476" y="7651"/>
                    <a:pt x="5550" y="7702"/>
                    <a:pt x="5622" y="7702"/>
                  </a:cubicBezTo>
                  <a:cubicBezTo>
                    <a:pt x="5806" y="7702"/>
                    <a:pt x="5979" y="7369"/>
                    <a:pt x="5878" y="7048"/>
                  </a:cubicBezTo>
                  <a:cubicBezTo>
                    <a:pt x="5868" y="7016"/>
                    <a:pt x="5858" y="6985"/>
                    <a:pt x="5849" y="6953"/>
                  </a:cubicBezTo>
                  <a:lnTo>
                    <a:pt x="5849" y="6953"/>
                  </a:lnTo>
                  <a:cubicBezTo>
                    <a:pt x="5839" y="6913"/>
                    <a:pt x="5826" y="6874"/>
                    <a:pt x="5811" y="6838"/>
                  </a:cubicBezTo>
                  <a:lnTo>
                    <a:pt x="5811" y="6838"/>
                  </a:lnTo>
                  <a:cubicBezTo>
                    <a:pt x="4868" y="3970"/>
                    <a:pt x="2635" y="1956"/>
                    <a:pt x="388" y="62"/>
                  </a:cubicBezTo>
                  <a:cubicBezTo>
                    <a:pt x="340" y="19"/>
                    <a:pt x="295" y="1"/>
                    <a:pt x="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3"/>
            <p:cNvSpPr/>
            <p:nvPr/>
          </p:nvSpPr>
          <p:spPr>
            <a:xfrm>
              <a:off x="5613105" y="4879206"/>
              <a:ext cx="204981" cy="386791"/>
            </a:xfrm>
            <a:custGeom>
              <a:avLst/>
              <a:gdLst/>
              <a:ahLst/>
              <a:cxnLst/>
              <a:rect l="l" t="t" r="r" b="b"/>
              <a:pathLst>
                <a:path w="4379" h="8263" extrusionOk="0">
                  <a:moveTo>
                    <a:pt x="2715" y="1208"/>
                  </a:moveTo>
                  <a:cubicBezTo>
                    <a:pt x="3852" y="2990"/>
                    <a:pt x="1762" y="5607"/>
                    <a:pt x="450" y="6919"/>
                  </a:cubicBezTo>
                  <a:lnTo>
                    <a:pt x="450" y="6919"/>
                  </a:lnTo>
                  <a:cubicBezTo>
                    <a:pt x="528" y="4744"/>
                    <a:pt x="885" y="2544"/>
                    <a:pt x="2715" y="1208"/>
                  </a:cubicBezTo>
                  <a:close/>
                  <a:moveTo>
                    <a:pt x="2538" y="1"/>
                  </a:moveTo>
                  <a:cubicBezTo>
                    <a:pt x="2468" y="1"/>
                    <a:pt x="2427" y="127"/>
                    <a:pt x="2413" y="289"/>
                  </a:cubicBezTo>
                  <a:lnTo>
                    <a:pt x="2413" y="289"/>
                  </a:lnTo>
                  <a:cubicBezTo>
                    <a:pt x="165" y="1987"/>
                    <a:pt x="26" y="4991"/>
                    <a:pt x="0" y="7633"/>
                  </a:cubicBezTo>
                  <a:cubicBezTo>
                    <a:pt x="0" y="7706"/>
                    <a:pt x="86" y="8262"/>
                    <a:pt x="258" y="8262"/>
                  </a:cubicBezTo>
                  <a:cubicBezTo>
                    <a:pt x="281" y="8262"/>
                    <a:pt x="306" y="8252"/>
                    <a:pt x="333" y="8229"/>
                  </a:cubicBezTo>
                  <a:cubicBezTo>
                    <a:pt x="2128" y="6559"/>
                    <a:pt x="4378" y="3320"/>
                    <a:pt x="3129" y="808"/>
                  </a:cubicBezTo>
                  <a:lnTo>
                    <a:pt x="3129" y="808"/>
                  </a:lnTo>
                  <a:cubicBezTo>
                    <a:pt x="3177" y="513"/>
                    <a:pt x="3038" y="4"/>
                    <a:pt x="2849" y="4"/>
                  </a:cubicBezTo>
                  <a:cubicBezTo>
                    <a:pt x="2829" y="4"/>
                    <a:pt x="2808" y="9"/>
                    <a:pt x="2786" y="22"/>
                  </a:cubicBezTo>
                  <a:lnTo>
                    <a:pt x="2800" y="22"/>
                  </a:lnTo>
                  <a:cubicBezTo>
                    <a:pt x="2756" y="50"/>
                    <a:pt x="2712" y="79"/>
                    <a:pt x="2668" y="107"/>
                  </a:cubicBezTo>
                  <a:lnTo>
                    <a:pt x="2668" y="107"/>
                  </a:lnTo>
                  <a:cubicBezTo>
                    <a:pt x="2653" y="88"/>
                    <a:pt x="2636" y="69"/>
                    <a:pt x="2620" y="50"/>
                  </a:cubicBezTo>
                  <a:cubicBezTo>
                    <a:pt x="2589" y="16"/>
                    <a:pt x="2562" y="1"/>
                    <a:pt x="25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3"/>
            <p:cNvSpPr/>
            <p:nvPr/>
          </p:nvSpPr>
          <p:spPr>
            <a:xfrm>
              <a:off x="4890218" y="5336539"/>
              <a:ext cx="812294" cy="395498"/>
            </a:xfrm>
            <a:custGeom>
              <a:avLst/>
              <a:gdLst/>
              <a:ahLst/>
              <a:cxnLst/>
              <a:rect l="l" t="t" r="r" b="b"/>
              <a:pathLst>
                <a:path w="17353" h="8449" extrusionOk="0">
                  <a:moveTo>
                    <a:pt x="15694" y="983"/>
                  </a:moveTo>
                  <a:cubicBezTo>
                    <a:pt x="15952" y="983"/>
                    <a:pt x="16214" y="1003"/>
                    <a:pt x="16483" y="1046"/>
                  </a:cubicBezTo>
                  <a:lnTo>
                    <a:pt x="16483" y="1046"/>
                  </a:lnTo>
                  <a:cubicBezTo>
                    <a:pt x="14749" y="3243"/>
                    <a:pt x="12597" y="5980"/>
                    <a:pt x="10079" y="7025"/>
                  </a:cubicBezTo>
                  <a:cubicBezTo>
                    <a:pt x="9485" y="7274"/>
                    <a:pt x="8869" y="7363"/>
                    <a:pt x="8248" y="7363"/>
                  </a:cubicBezTo>
                  <a:cubicBezTo>
                    <a:pt x="7448" y="7363"/>
                    <a:pt x="6639" y="7215"/>
                    <a:pt x="5851" y="7067"/>
                  </a:cubicBezTo>
                  <a:cubicBezTo>
                    <a:pt x="4604" y="6839"/>
                    <a:pt x="3374" y="6528"/>
                    <a:pt x="2171" y="6141"/>
                  </a:cubicBezTo>
                  <a:lnTo>
                    <a:pt x="2171" y="6141"/>
                  </a:lnTo>
                  <a:cubicBezTo>
                    <a:pt x="4467" y="5683"/>
                    <a:pt x="6852" y="5055"/>
                    <a:pt x="8873" y="4045"/>
                  </a:cubicBezTo>
                  <a:cubicBezTo>
                    <a:pt x="11116" y="2935"/>
                    <a:pt x="13154" y="983"/>
                    <a:pt x="15694" y="983"/>
                  </a:cubicBezTo>
                  <a:close/>
                  <a:moveTo>
                    <a:pt x="15587" y="1"/>
                  </a:moveTo>
                  <a:cubicBezTo>
                    <a:pt x="13408" y="1"/>
                    <a:pt x="11599" y="1374"/>
                    <a:pt x="9704" y="2506"/>
                  </a:cubicBezTo>
                  <a:cubicBezTo>
                    <a:pt x="6932" y="4156"/>
                    <a:pt x="3411" y="4918"/>
                    <a:pt x="264" y="5459"/>
                  </a:cubicBezTo>
                  <a:cubicBezTo>
                    <a:pt x="1" y="5514"/>
                    <a:pt x="153" y="6388"/>
                    <a:pt x="348" y="6471"/>
                  </a:cubicBezTo>
                  <a:cubicBezTo>
                    <a:pt x="2395" y="7263"/>
                    <a:pt x="5384" y="8448"/>
                    <a:pt x="7954" y="8448"/>
                  </a:cubicBezTo>
                  <a:cubicBezTo>
                    <a:pt x="8759" y="8448"/>
                    <a:pt x="9522" y="8332"/>
                    <a:pt x="10203" y="8051"/>
                  </a:cubicBezTo>
                  <a:cubicBezTo>
                    <a:pt x="13031" y="6887"/>
                    <a:pt x="15374" y="3685"/>
                    <a:pt x="17217" y="1370"/>
                  </a:cubicBezTo>
                  <a:cubicBezTo>
                    <a:pt x="17352" y="1193"/>
                    <a:pt x="17223" y="653"/>
                    <a:pt x="17103" y="455"/>
                  </a:cubicBezTo>
                  <a:lnTo>
                    <a:pt x="17103" y="455"/>
                  </a:lnTo>
                  <a:cubicBezTo>
                    <a:pt x="17068" y="306"/>
                    <a:pt x="17007" y="186"/>
                    <a:pt x="16926" y="164"/>
                  </a:cubicBezTo>
                  <a:lnTo>
                    <a:pt x="16926" y="164"/>
                  </a:lnTo>
                  <a:lnTo>
                    <a:pt x="16940" y="177"/>
                  </a:lnTo>
                  <a:cubicBezTo>
                    <a:pt x="16472" y="55"/>
                    <a:pt x="16022" y="1"/>
                    <a:pt x="155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3"/>
            <p:cNvSpPr/>
            <p:nvPr/>
          </p:nvSpPr>
          <p:spPr>
            <a:xfrm>
              <a:off x="5534183" y="5339395"/>
              <a:ext cx="231195" cy="527221"/>
            </a:xfrm>
            <a:custGeom>
              <a:avLst/>
              <a:gdLst/>
              <a:ahLst/>
              <a:cxnLst/>
              <a:rect l="l" t="t" r="r" b="b"/>
              <a:pathLst>
                <a:path w="4939" h="11263" extrusionOk="0">
                  <a:moveTo>
                    <a:pt x="3101" y="1446"/>
                  </a:moveTo>
                  <a:cubicBezTo>
                    <a:pt x="3902" y="3185"/>
                    <a:pt x="4440" y="4880"/>
                    <a:pt x="3502" y="6742"/>
                  </a:cubicBezTo>
                  <a:cubicBezTo>
                    <a:pt x="2953" y="7818"/>
                    <a:pt x="2225" y="8808"/>
                    <a:pt x="1527" y="9806"/>
                  </a:cubicBezTo>
                  <a:lnTo>
                    <a:pt x="1527" y="9806"/>
                  </a:lnTo>
                  <a:cubicBezTo>
                    <a:pt x="1043" y="7245"/>
                    <a:pt x="1040" y="3176"/>
                    <a:pt x="3101" y="1446"/>
                  </a:cubicBezTo>
                  <a:close/>
                  <a:moveTo>
                    <a:pt x="3661" y="1"/>
                  </a:moveTo>
                  <a:cubicBezTo>
                    <a:pt x="3619" y="1"/>
                    <a:pt x="3576" y="11"/>
                    <a:pt x="3530" y="33"/>
                  </a:cubicBezTo>
                  <a:cubicBezTo>
                    <a:pt x="3410" y="89"/>
                    <a:pt x="3294" y="150"/>
                    <a:pt x="3183" y="216"/>
                  </a:cubicBezTo>
                  <a:lnTo>
                    <a:pt x="3183" y="216"/>
                  </a:lnTo>
                  <a:cubicBezTo>
                    <a:pt x="3109" y="217"/>
                    <a:pt x="3037" y="267"/>
                    <a:pt x="2980" y="345"/>
                  </a:cubicBezTo>
                  <a:lnTo>
                    <a:pt x="2980" y="345"/>
                  </a:lnTo>
                  <a:cubicBezTo>
                    <a:pt x="1" y="2359"/>
                    <a:pt x="302" y="8007"/>
                    <a:pt x="1062" y="10943"/>
                  </a:cubicBezTo>
                  <a:cubicBezTo>
                    <a:pt x="1112" y="11143"/>
                    <a:pt x="1253" y="11263"/>
                    <a:pt x="1399" y="11263"/>
                  </a:cubicBezTo>
                  <a:cubicBezTo>
                    <a:pt x="1496" y="11263"/>
                    <a:pt x="1595" y="11211"/>
                    <a:pt x="1672" y="11095"/>
                  </a:cubicBezTo>
                  <a:cubicBezTo>
                    <a:pt x="2795" y="9418"/>
                    <a:pt x="4417" y="7602"/>
                    <a:pt x="4708" y="5536"/>
                  </a:cubicBezTo>
                  <a:cubicBezTo>
                    <a:pt x="4939" y="3958"/>
                    <a:pt x="4372" y="2455"/>
                    <a:pt x="3716" y="1035"/>
                  </a:cubicBezTo>
                  <a:lnTo>
                    <a:pt x="3716" y="1035"/>
                  </a:lnTo>
                  <a:cubicBezTo>
                    <a:pt x="3755" y="1015"/>
                    <a:pt x="3794" y="995"/>
                    <a:pt x="3835" y="976"/>
                  </a:cubicBezTo>
                  <a:cubicBezTo>
                    <a:pt x="4196" y="814"/>
                    <a:pt x="4031" y="1"/>
                    <a:pt x="36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3"/>
            <p:cNvSpPr/>
            <p:nvPr/>
          </p:nvSpPr>
          <p:spPr>
            <a:xfrm>
              <a:off x="5796085" y="5147146"/>
              <a:ext cx="238169" cy="643263"/>
            </a:xfrm>
            <a:custGeom>
              <a:avLst/>
              <a:gdLst/>
              <a:ahLst/>
              <a:cxnLst/>
              <a:rect l="l" t="t" r="r" b="b"/>
              <a:pathLst>
                <a:path w="5088" h="13742" extrusionOk="0">
                  <a:moveTo>
                    <a:pt x="2060" y="1144"/>
                  </a:moveTo>
                  <a:cubicBezTo>
                    <a:pt x="4316" y="2145"/>
                    <a:pt x="4369" y="4916"/>
                    <a:pt x="4422" y="7134"/>
                  </a:cubicBezTo>
                  <a:cubicBezTo>
                    <a:pt x="4470" y="8833"/>
                    <a:pt x="4353" y="10541"/>
                    <a:pt x="4088" y="12225"/>
                  </a:cubicBezTo>
                  <a:lnTo>
                    <a:pt x="4088" y="12225"/>
                  </a:lnTo>
                  <a:lnTo>
                    <a:pt x="2357" y="8008"/>
                  </a:lnTo>
                  <a:cubicBezTo>
                    <a:pt x="1497" y="5928"/>
                    <a:pt x="0" y="3198"/>
                    <a:pt x="1982" y="1285"/>
                  </a:cubicBezTo>
                  <a:cubicBezTo>
                    <a:pt x="2018" y="1251"/>
                    <a:pt x="2044" y="1202"/>
                    <a:pt x="2060" y="1144"/>
                  </a:cubicBezTo>
                  <a:close/>
                  <a:moveTo>
                    <a:pt x="1652" y="1"/>
                  </a:moveTo>
                  <a:cubicBezTo>
                    <a:pt x="1475" y="1"/>
                    <a:pt x="1415" y="311"/>
                    <a:pt x="1459" y="588"/>
                  </a:cubicBezTo>
                  <a:lnTo>
                    <a:pt x="1459" y="588"/>
                  </a:lnTo>
                  <a:cubicBezTo>
                    <a:pt x="371" y="1840"/>
                    <a:pt x="264" y="3506"/>
                    <a:pt x="665" y="5111"/>
                  </a:cubicBezTo>
                  <a:cubicBezTo>
                    <a:pt x="1400" y="7994"/>
                    <a:pt x="2883" y="10794"/>
                    <a:pt x="4020" y="13539"/>
                  </a:cubicBezTo>
                  <a:cubicBezTo>
                    <a:pt x="4077" y="13677"/>
                    <a:pt x="4159" y="13742"/>
                    <a:pt x="4238" y="13742"/>
                  </a:cubicBezTo>
                  <a:cubicBezTo>
                    <a:pt x="4332" y="13742"/>
                    <a:pt x="4420" y="13649"/>
                    <a:pt x="4450" y="13483"/>
                  </a:cubicBezTo>
                  <a:cubicBezTo>
                    <a:pt x="4990" y="10572"/>
                    <a:pt x="5087" y="7606"/>
                    <a:pt x="4755" y="4667"/>
                  </a:cubicBezTo>
                  <a:cubicBezTo>
                    <a:pt x="4491" y="2574"/>
                    <a:pt x="3868" y="730"/>
                    <a:pt x="1705" y="9"/>
                  </a:cubicBezTo>
                  <a:cubicBezTo>
                    <a:pt x="1686" y="4"/>
                    <a:pt x="1669" y="1"/>
                    <a:pt x="16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3"/>
            <p:cNvSpPr/>
            <p:nvPr/>
          </p:nvSpPr>
          <p:spPr>
            <a:xfrm>
              <a:off x="5934502" y="5169521"/>
              <a:ext cx="555916" cy="238637"/>
            </a:xfrm>
            <a:custGeom>
              <a:avLst/>
              <a:gdLst/>
              <a:ahLst/>
              <a:cxnLst/>
              <a:rect l="l" t="t" r="r" b="b"/>
              <a:pathLst>
                <a:path w="11876" h="5098" extrusionOk="0">
                  <a:moveTo>
                    <a:pt x="5316" y="1005"/>
                  </a:moveTo>
                  <a:cubicBezTo>
                    <a:pt x="7219" y="1005"/>
                    <a:pt x="9118" y="1332"/>
                    <a:pt x="10924" y="1982"/>
                  </a:cubicBezTo>
                  <a:lnTo>
                    <a:pt x="10924" y="1982"/>
                  </a:lnTo>
                  <a:cubicBezTo>
                    <a:pt x="9545" y="3193"/>
                    <a:pt x="7109" y="4103"/>
                    <a:pt x="4956" y="4103"/>
                  </a:cubicBezTo>
                  <a:cubicBezTo>
                    <a:pt x="3075" y="4103"/>
                    <a:pt x="1411" y="3409"/>
                    <a:pt x="855" y="1615"/>
                  </a:cubicBezTo>
                  <a:lnTo>
                    <a:pt x="855" y="1615"/>
                  </a:lnTo>
                  <a:cubicBezTo>
                    <a:pt x="2315" y="1208"/>
                    <a:pt x="3817" y="1005"/>
                    <a:pt x="5316" y="1005"/>
                  </a:cubicBezTo>
                  <a:close/>
                  <a:moveTo>
                    <a:pt x="5167" y="1"/>
                  </a:moveTo>
                  <a:cubicBezTo>
                    <a:pt x="3503" y="1"/>
                    <a:pt x="1835" y="250"/>
                    <a:pt x="217" y="751"/>
                  </a:cubicBezTo>
                  <a:cubicBezTo>
                    <a:pt x="0" y="819"/>
                    <a:pt x="195" y="1765"/>
                    <a:pt x="347" y="1765"/>
                  </a:cubicBezTo>
                  <a:cubicBezTo>
                    <a:pt x="350" y="1765"/>
                    <a:pt x="353" y="1764"/>
                    <a:pt x="356" y="1763"/>
                  </a:cubicBezTo>
                  <a:cubicBezTo>
                    <a:pt x="427" y="1741"/>
                    <a:pt x="497" y="1720"/>
                    <a:pt x="568" y="1698"/>
                  </a:cubicBezTo>
                  <a:lnTo>
                    <a:pt x="568" y="1698"/>
                  </a:lnTo>
                  <a:cubicBezTo>
                    <a:pt x="1130" y="4101"/>
                    <a:pt x="3217" y="5098"/>
                    <a:pt x="5494" y="5098"/>
                  </a:cubicBezTo>
                  <a:cubicBezTo>
                    <a:pt x="7884" y="5098"/>
                    <a:pt x="10485" y="3999"/>
                    <a:pt x="11751" y="2276"/>
                  </a:cubicBezTo>
                  <a:cubicBezTo>
                    <a:pt x="11875" y="2124"/>
                    <a:pt x="11834" y="1389"/>
                    <a:pt x="11626" y="1306"/>
                  </a:cubicBezTo>
                  <a:cubicBezTo>
                    <a:pt x="9565" y="437"/>
                    <a:pt x="7370" y="1"/>
                    <a:pt x="51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3"/>
            <p:cNvSpPr/>
            <p:nvPr/>
          </p:nvSpPr>
          <p:spPr>
            <a:xfrm>
              <a:off x="5634684" y="4349176"/>
              <a:ext cx="798859" cy="664936"/>
            </a:xfrm>
            <a:custGeom>
              <a:avLst/>
              <a:gdLst/>
              <a:ahLst/>
              <a:cxnLst/>
              <a:rect l="l" t="t" r="r" b="b"/>
              <a:pathLst>
                <a:path w="17066" h="14205" extrusionOk="0">
                  <a:moveTo>
                    <a:pt x="1102" y="1153"/>
                  </a:moveTo>
                  <a:lnTo>
                    <a:pt x="1102" y="1153"/>
                  </a:lnTo>
                  <a:cubicBezTo>
                    <a:pt x="7219" y="2771"/>
                    <a:pt x="10583" y="8977"/>
                    <a:pt x="15820" y="12197"/>
                  </a:cubicBezTo>
                  <a:lnTo>
                    <a:pt x="15820" y="12197"/>
                  </a:lnTo>
                  <a:cubicBezTo>
                    <a:pt x="14994" y="12891"/>
                    <a:pt x="13822" y="13142"/>
                    <a:pt x="12687" y="13142"/>
                  </a:cubicBezTo>
                  <a:cubicBezTo>
                    <a:pt x="12272" y="13142"/>
                    <a:pt x="11861" y="13109"/>
                    <a:pt x="11474" y="13050"/>
                  </a:cubicBezTo>
                  <a:cubicBezTo>
                    <a:pt x="9381" y="12745"/>
                    <a:pt x="7662" y="11609"/>
                    <a:pt x="6359" y="9959"/>
                  </a:cubicBezTo>
                  <a:cubicBezTo>
                    <a:pt x="4275" y="7316"/>
                    <a:pt x="2734" y="4129"/>
                    <a:pt x="1102" y="1153"/>
                  </a:cubicBezTo>
                  <a:close/>
                  <a:moveTo>
                    <a:pt x="341" y="0"/>
                  </a:moveTo>
                  <a:cubicBezTo>
                    <a:pt x="0" y="0"/>
                    <a:pt x="168" y="722"/>
                    <a:pt x="260" y="880"/>
                  </a:cubicBezTo>
                  <a:lnTo>
                    <a:pt x="4072" y="7547"/>
                  </a:lnTo>
                  <a:cubicBezTo>
                    <a:pt x="5056" y="9266"/>
                    <a:pt x="6082" y="11040"/>
                    <a:pt x="7621" y="12330"/>
                  </a:cubicBezTo>
                  <a:cubicBezTo>
                    <a:pt x="8874" y="13373"/>
                    <a:pt x="11026" y="14205"/>
                    <a:pt x="12995" y="14205"/>
                  </a:cubicBezTo>
                  <a:cubicBezTo>
                    <a:pt x="14663" y="14205"/>
                    <a:pt x="16200" y="13608"/>
                    <a:pt x="16950" y="12038"/>
                  </a:cubicBezTo>
                  <a:cubicBezTo>
                    <a:pt x="17065" y="11807"/>
                    <a:pt x="16863" y="11114"/>
                    <a:pt x="16688" y="11114"/>
                  </a:cubicBezTo>
                  <a:cubicBezTo>
                    <a:pt x="16653" y="11114"/>
                    <a:pt x="16619" y="11142"/>
                    <a:pt x="16589" y="11207"/>
                  </a:cubicBezTo>
                  <a:cubicBezTo>
                    <a:pt x="16533" y="11324"/>
                    <a:pt x="16470" y="11435"/>
                    <a:pt x="16402" y="11540"/>
                  </a:cubicBezTo>
                  <a:lnTo>
                    <a:pt x="16402" y="11540"/>
                  </a:lnTo>
                  <a:cubicBezTo>
                    <a:pt x="10610" y="8326"/>
                    <a:pt x="7227" y="1347"/>
                    <a:pt x="399" y="6"/>
                  </a:cubicBezTo>
                  <a:cubicBezTo>
                    <a:pt x="378" y="2"/>
                    <a:pt x="359" y="0"/>
                    <a:pt x="3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3"/>
            <p:cNvSpPr/>
            <p:nvPr/>
          </p:nvSpPr>
          <p:spPr>
            <a:xfrm>
              <a:off x="6250283" y="4140544"/>
              <a:ext cx="307589" cy="788280"/>
            </a:xfrm>
            <a:custGeom>
              <a:avLst/>
              <a:gdLst/>
              <a:ahLst/>
              <a:cxnLst/>
              <a:rect l="l" t="t" r="r" b="b"/>
              <a:pathLst>
                <a:path w="6571" h="16840" extrusionOk="0">
                  <a:moveTo>
                    <a:pt x="1791" y="1772"/>
                  </a:moveTo>
                  <a:cubicBezTo>
                    <a:pt x="2583" y="3771"/>
                    <a:pt x="4241" y="5340"/>
                    <a:pt x="5074" y="7347"/>
                  </a:cubicBezTo>
                  <a:cubicBezTo>
                    <a:pt x="5476" y="8303"/>
                    <a:pt x="5725" y="9301"/>
                    <a:pt x="5836" y="10313"/>
                  </a:cubicBezTo>
                  <a:cubicBezTo>
                    <a:pt x="5947" y="11353"/>
                    <a:pt x="6086" y="13876"/>
                    <a:pt x="5088" y="14610"/>
                  </a:cubicBezTo>
                  <a:cubicBezTo>
                    <a:pt x="4444" y="15073"/>
                    <a:pt x="3718" y="15040"/>
                    <a:pt x="3194" y="15505"/>
                  </a:cubicBezTo>
                  <a:lnTo>
                    <a:pt x="3194" y="15505"/>
                  </a:lnTo>
                  <a:cubicBezTo>
                    <a:pt x="424" y="15125"/>
                    <a:pt x="703" y="9534"/>
                    <a:pt x="943" y="7638"/>
                  </a:cubicBezTo>
                  <a:cubicBezTo>
                    <a:pt x="1174" y="5675"/>
                    <a:pt x="1587" y="3741"/>
                    <a:pt x="1791" y="1772"/>
                  </a:cubicBezTo>
                  <a:close/>
                  <a:moveTo>
                    <a:pt x="1636" y="0"/>
                  </a:moveTo>
                  <a:cubicBezTo>
                    <a:pt x="1531" y="0"/>
                    <a:pt x="1429" y="140"/>
                    <a:pt x="1414" y="374"/>
                  </a:cubicBezTo>
                  <a:cubicBezTo>
                    <a:pt x="1220" y="3992"/>
                    <a:pt x="0" y="7541"/>
                    <a:pt x="389" y="11200"/>
                  </a:cubicBezTo>
                  <a:cubicBezTo>
                    <a:pt x="559" y="12772"/>
                    <a:pt x="1147" y="15714"/>
                    <a:pt x="2868" y="16394"/>
                  </a:cubicBezTo>
                  <a:lnTo>
                    <a:pt x="2868" y="16394"/>
                  </a:lnTo>
                  <a:cubicBezTo>
                    <a:pt x="2919" y="16624"/>
                    <a:pt x="3021" y="16840"/>
                    <a:pt x="3120" y="16840"/>
                  </a:cubicBezTo>
                  <a:cubicBezTo>
                    <a:pt x="3153" y="16840"/>
                    <a:pt x="3186" y="16815"/>
                    <a:pt x="3216" y="16759"/>
                  </a:cubicBezTo>
                  <a:cubicBezTo>
                    <a:pt x="3266" y="16672"/>
                    <a:pt x="3321" y="16593"/>
                    <a:pt x="3381" y="16523"/>
                  </a:cubicBezTo>
                  <a:lnTo>
                    <a:pt x="3381" y="16523"/>
                  </a:lnTo>
                  <a:cubicBezTo>
                    <a:pt x="3463" y="16532"/>
                    <a:pt x="3547" y="16537"/>
                    <a:pt x="3633" y="16537"/>
                  </a:cubicBezTo>
                  <a:cubicBezTo>
                    <a:pt x="3637" y="16537"/>
                    <a:pt x="3642" y="16537"/>
                    <a:pt x="3646" y="16537"/>
                  </a:cubicBezTo>
                  <a:cubicBezTo>
                    <a:pt x="3774" y="16537"/>
                    <a:pt x="3833" y="16360"/>
                    <a:pt x="3834" y="16154"/>
                  </a:cubicBezTo>
                  <a:lnTo>
                    <a:pt x="3834" y="16154"/>
                  </a:lnTo>
                  <a:cubicBezTo>
                    <a:pt x="4546" y="15739"/>
                    <a:pt x="5500" y="15680"/>
                    <a:pt x="5933" y="14763"/>
                  </a:cubicBezTo>
                  <a:cubicBezTo>
                    <a:pt x="6571" y="13418"/>
                    <a:pt x="6446" y="11380"/>
                    <a:pt x="6252" y="9953"/>
                  </a:cubicBezTo>
                  <a:cubicBezTo>
                    <a:pt x="6044" y="8442"/>
                    <a:pt x="5573" y="6972"/>
                    <a:pt x="4838" y="5628"/>
                  </a:cubicBezTo>
                  <a:cubicBezTo>
                    <a:pt x="3882" y="3826"/>
                    <a:pt x="2260" y="2356"/>
                    <a:pt x="1858" y="319"/>
                  </a:cubicBezTo>
                  <a:cubicBezTo>
                    <a:pt x="1814" y="98"/>
                    <a:pt x="1724" y="0"/>
                    <a:pt x="16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3"/>
            <p:cNvSpPr/>
            <p:nvPr/>
          </p:nvSpPr>
          <p:spPr>
            <a:xfrm>
              <a:off x="5685754" y="4989209"/>
              <a:ext cx="540468" cy="406779"/>
            </a:xfrm>
            <a:custGeom>
              <a:avLst/>
              <a:gdLst/>
              <a:ahLst/>
              <a:cxnLst/>
              <a:rect l="l" t="t" r="r" b="b"/>
              <a:pathLst>
                <a:path w="11546" h="8690" extrusionOk="0">
                  <a:moveTo>
                    <a:pt x="11235" y="1"/>
                  </a:moveTo>
                  <a:cubicBezTo>
                    <a:pt x="11233" y="1"/>
                    <a:pt x="11231" y="1"/>
                    <a:pt x="11229" y="1"/>
                  </a:cubicBezTo>
                  <a:cubicBezTo>
                    <a:pt x="6322" y="459"/>
                    <a:pt x="2468" y="3855"/>
                    <a:pt x="84" y="7999"/>
                  </a:cubicBezTo>
                  <a:cubicBezTo>
                    <a:pt x="1" y="8142"/>
                    <a:pt x="141" y="8689"/>
                    <a:pt x="270" y="8689"/>
                  </a:cubicBezTo>
                  <a:cubicBezTo>
                    <a:pt x="292" y="8689"/>
                    <a:pt x="313" y="8673"/>
                    <a:pt x="333" y="8637"/>
                  </a:cubicBezTo>
                  <a:cubicBezTo>
                    <a:pt x="2690" y="4548"/>
                    <a:pt x="6488" y="1207"/>
                    <a:pt x="11326" y="764"/>
                  </a:cubicBezTo>
                  <a:cubicBezTo>
                    <a:pt x="11546" y="750"/>
                    <a:pt x="11452" y="1"/>
                    <a:pt x="112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3"/>
            <p:cNvSpPr/>
            <p:nvPr/>
          </p:nvSpPr>
          <p:spPr>
            <a:xfrm>
              <a:off x="4348907" y="4556966"/>
              <a:ext cx="1894167" cy="458410"/>
            </a:xfrm>
            <a:custGeom>
              <a:avLst/>
              <a:gdLst/>
              <a:ahLst/>
              <a:cxnLst/>
              <a:rect l="l" t="t" r="r" b="b"/>
              <a:pathLst>
                <a:path w="40465" h="9793" extrusionOk="0">
                  <a:moveTo>
                    <a:pt x="3992" y="0"/>
                  </a:moveTo>
                  <a:cubicBezTo>
                    <a:pt x="2789" y="0"/>
                    <a:pt x="1566" y="209"/>
                    <a:pt x="254" y="710"/>
                  </a:cubicBezTo>
                  <a:cubicBezTo>
                    <a:pt x="0" y="812"/>
                    <a:pt x="118" y="1434"/>
                    <a:pt x="394" y="1434"/>
                  </a:cubicBezTo>
                  <a:cubicBezTo>
                    <a:pt x="420" y="1434"/>
                    <a:pt x="447" y="1429"/>
                    <a:pt x="475" y="1417"/>
                  </a:cubicBezTo>
                  <a:lnTo>
                    <a:pt x="489" y="1431"/>
                  </a:lnTo>
                  <a:cubicBezTo>
                    <a:pt x="1723" y="934"/>
                    <a:pt x="3042" y="681"/>
                    <a:pt x="4365" y="681"/>
                  </a:cubicBezTo>
                  <a:cubicBezTo>
                    <a:pt x="4960" y="681"/>
                    <a:pt x="5556" y="732"/>
                    <a:pt x="6145" y="835"/>
                  </a:cubicBezTo>
                  <a:cubicBezTo>
                    <a:pt x="7739" y="1126"/>
                    <a:pt x="9195" y="1916"/>
                    <a:pt x="10789" y="2235"/>
                  </a:cubicBezTo>
                  <a:cubicBezTo>
                    <a:pt x="11491" y="2383"/>
                    <a:pt x="12202" y="2396"/>
                    <a:pt x="12911" y="2396"/>
                  </a:cubicBezTo>
                  <a:cubicBezTo>
                    <a:pt x="13072" y="2396"/>
                    <a:pt x="13233" y="2396"/>
                    <a:pt x="13394" y="2396"/>
                  </a:cubicBezTo>
                  <a:cubicBezTo>
                    <a:pt x="14118" y="2396"/>
                    <a:pt x="14838" y="2410"/>
                    <a:pt x="15543" y="2568"/>
                  </a:cubicBezTo>
                  <a:cubicBezTo>
                    <a:pt x="17234" y="2928"/>
                    <a:pt x="18260" y="4273"/>
                    <a:pt x="19813" y="4924"/>
                  </a:cubicBezTo>
                  <a:cubicBezTo>
                    <a:pt x="21324" y="5562"/>
                    <a:pt x="22959" y="5728"/>
                    <a:pt x="24484" y="6393"/>
                  </a:cubicBezTo>
                  <a:cubicBezTo>
                    <a:pt x="26051" y="7073"/>
                    <a:pt x="27548" y="7627"/>
                    <a:pt x="29225" y="7960"/>
                  </a:cubicBezTo>
                  <a:cubicBezTo>
                    <a:pt x="32829" y="8653"/>
                    <a:pt x="36489" y="9180"/>
                    <a:pt x="40107" y="9790"/>
                  </a:cubicBezTo>
                  <a:cubicBezTo>
                    <a:pt x="40119" y="9792"/>
                    <a:pt x="40132" y="9793"/>
                    <a:pt x="40144" y="9793"/>
                  </a:cubicBezTo>
                  <a:cubicBezTo>
                    <a:pt x="40465" y="9793"/>
                    <a:pt x="40428" y="9094"/>
                    <a:pt x="40134" y="9027"/>
                  </a:cubicBezTo>
                  <a:cubicBezTo>
                    <a:pt x="36419" y="8417"/>
                    <a:pt x="32649" y="7904"/>
                    <a:pt x="28948" y="7142"/>
                  </a:cubicBezTo>
                  <a:cubicBezTo>
                    <a:pt x="27160" y="6782"/>
                    <a:pt x="25621" y="6089"/>
                    <a:pt x="23957" y="5395"/>
                  </a:cubicBezTo>
                  <a:cubicBezTo>
                    <a:pt x="22072" y="4619"/>
                    <a:pt x="20104" y="4536"/>
                    <a:pt x="18413" y="3302"/>
                  </a:cubicBezTo>
                  <a:cubicBezTo>
                    <a:pt x="17276" y="2471"/>
                    <a:pt x="16361" y="1875"/>
                    <a:pt x="14920" y="1722"/>
                  </a:cubicBezTo>
                  <a:cubicBezTo>
                    <a:pt x="13007" y="1528"/>
                    <a:pt x="11232" y="1694"/>
                    <a:pt x="9347" y="1071"/>
                  </a:cubicBezTo>
                  <a:cubicBezTo>
                    <a:pt x="7463" y="445"/>
                    <a:pt x="5749" y="0"/>
                    <a:pt x="39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5" name="Google Shape;435;p33"/>
          <p:cNvGrpSpPr/>
          <p:nvPr/>
        </p:nvGrpSpPr>
        <p:grpSpPr>
          <a:xfrm rot="7691403">
            <a:off x="6758013" y="2916265"/>
            <a:ext cx="3774696" cy="1979919"/>
            <a:chOff x="6797960" y="203729"/>
            <a:chExt cx="3774524" cy="1979829"/>
          </a:xfrm>
        </p:grpSpPr>
        <p:sp>
          <p:nvSpPr>
            <p:cNvPr id="436" name="Google Shape;436;p33"/>
            <p:cNvSpPr/>
            <p:nvPr/>
          </p:nvSpPr>
          <p:spPr>
            <a:xfrm>
              <a:off x="7296299" y="282183"/>
              <a:ext cx="3276185" cy="1482192"/>
            </a:xfrm>
            <a:custGeom>
              <a:avLst/>
              <a:gdLst/>
              <a:ahLst/>
              <a:cxnLst/>
              <a:rect l="l" t="t" r="r" b="b"/>
              <a:pathLst>
                <a:path w="69989" h="31664" extrusionOk="0">
                  <a:moveTo>
                    <a:pt x="63720" y="0"/>
                  </a:moveTo>
                  <a:cubicBezTo>
                    <a:pt x="56473" y="0"/>
                    <a:pt x="49100" y="1157"/>
                    <a:pt x="42085" y="3413"/>
                  </a:cubicBezTo>
                  <a:cubicBezTo>
                    <a:pt x="33047" y="6338"/>
                    <a:pt x="24591" y="11093"/>
                    <a:pt x="17605" y="17178"/>
                  </a:cubicBezTo>
                  <a:cubicBezTo>
                    <a:pt x="16108" y="18481"/>
                    <a:pt x="14638" y="19881"/>
                    <a:pt x="13211" y="21240"/>
                  </a:cubicBezTo>
                  <a:cubicBezTo>
                    <a:pt x="9205" y="25052"/>
                    <a:pt x="5060" y="28974"/>
                    <a:pt x="0" y="31248"/>
                  </a:cubicBezTo>
                  <a:lnTo>
                    <a:pt x="180" y="31664"/>
                  </a:lnTo>
                  <a:cubicBezTo>
                    <a:pt x="5323" y="29363"/>
                    <a:pt x="9496" y="25398"/>
                    <a:pt x="13529" y="21572"/>
                  </a:cubicBezTo>
                  <a:cubicBezTo>
                    <a:pt x="14943" y="20228"/>
                    <a:pt x="16427" y="18828"/>
                    <a:pt x="17910" y="17525"/>
                  </a:cubicBezTo>
                  <a:cubicBezTo>
                    <a:pt x="30400" y="6625"/>
                    <a:pt x="47167" y="463"/>
                    <a:pt x="63772" y="463"/>
                  </a:cubicBezTo>
                  <a:cubicBezTo>
                    <a:pt x="65836" y="463"/>
                    <a:pt x="67897" y="559"/>
                    <a:pt x="69947" y="752"/>
                  </a:cubicBezTo>
                  <a:lnTo>
                    <a:pt x="69989" y="294"/>
                  </a:lnTo>
                  <a:cubicBezTo>
                    <a:pt x="67918" y="98"/>
                    <a:pt x="65824" y="0"/>
                    <a:pt x="6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3"/>
            <p:cNvSpPr/>
            <p:nvPr/>
          </p:nvSpPr>
          <p:spPr>
            <a:xfrm>
              <a:off x="6797960" y="1254052"/>
              <a:ext cx="1174557" cy="929506"/>
            </a:xfrm>
            <a:custGeom>
              <a:avLst/>
              <a:gdLst/>
              <a:ahLst/>
              <a:cxnLst/>
              <a:rect l="l" t="t" r="r" b="b"/>
              <a:pathLst>
                <a:path w="25092" h="19857" extrusionOk="0">
                  <a:moveTo>
                    <a:pt x="24242" y="0"/>
                  </a:moveTo>
                  <a:cubicBezTo>
                    <a:pt x="23656" y="0"/>
                    <a:pt x="22776" y="419"/>
                    <a:pt x="21888" y="824"/>
                  </a:cubicBezTo>
                  <a:cubicBezTo>
                    <a:pt x="17744" y="2695"/>
                    <a:pt x="13848" y="5274"/>
                    <a:pt x="10369" y="8185"/>
                  </a:cubicBezTo>
                  <a:cubicBezTo>
                    <a:pt x="6363" y="11539"/>
                    <a:pt x="2870" y="15476"/>
                    <a:pt x="0" y="19856"/>
                  </a:cubicBezTo>
                  <a:cubicBezTo>
                    <a:pt x="416" y="19219"/>
                    <a:pt x="5088" y="18595"/>
                    <a:pt x="6030" y="18235"/>
                  </a:cubicBezTo>
                  <a:cubicBezTo>
                    <a:pt x="7985" y="17500"/>
                    <a:pt x="9870" y="16599"/>
                    <a:pt x="11658" y="15532"/>
                  </a:cubicBezTo>
                  <a:cubicBezTo>
                    <a:pt x="15359" y="13314"/>
                    <a:pt x="18617" y="10444"/>
                    <a:pt x="21292" y="7076"/>
                  </a:cubicBezTo>
                  <a:cubicBezTo>
                    <a:pt x="22429" y="5634"/>
                    <a:pt x="24508" y="3347"/>
                    <a:pt x="24869" y="1517"/>
                  </a:cubicBezTo>
                  <a:cubicBezTo>
                    <a:pt x="25092" y="381"/>
                    <a:pt x="24800" y="0"/>
                    <a:pt x="242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3"/>
            <p:cNvSpPr/>
            <p:nvPr/>
          </p:nvSpPr>
          <p:spPr>
            <a:xfrm>
              <a:off x="7140562" y="781271"/>
              <a:ext cx="1312084" cy="320134"/>
            </a:xfrm>
            <a:custGeom>
              <a:avLst/>
              <a:gdLst/>
              <a:ahLst/>
              <a:cxnLst/>
              <a:rect l="l" t="t" r="r" b="b"/>
              <a:pathLst>
                <a:path w="28030" h="6839" extrusionOk="0">
                  <a:moveTo>
                    <a:pt x="24086" y="0"/>
                  </a:moveTo>
                  <a:cubicBezTo>
                    <a:pt x="20429" y="0"/>
                    <a:pt x="15390" y="1182"/>
                    <a:pt x="13945" y="1567"/>
                  </a:cubicBezTo>
                  <a:cubicBezTo>
                    <a:pt x="9135" y="2815"/>
                    <a:pt x="4547" y="4825"/>
                    <a:pt x="0" y="6835"/>
                  </a:cubicBezTo>
                  <a:cubicBezTo>
                    <a:pt x="665" y="6837"/>
                    <a:pt x="1330" y="6838"/>
                    <a:pt x="1995" y="6838"/>
                  </a:cubicBezTo>
                  <a:cubicBezTo>
                    <a:pt x="6395" y="6838"/>
                    <a:pt x="10804" y="6759"/>
                    <a:pt x="15151" y="6072"/>
                  </a:cubicBezTo>
                  <a:cubicBezTo>
                    <a:pt x="19421" y="5407"/>
                    <a:pt x="24633" y="4201"/>
                    <a:pt x="28029" y="1373"/>
                  </a:cubicBezTo>
                  <a:cubicBezTo>
                    <a:pt x="27662" y="351"/>
                    <a:pt x="26079" y="0"/>
                    <a:pt x="240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3"/>
            <p:cNvSpPr/>
            <p:nvPr/>
          </p:nvSpPr>
          <p:spPr>
            <a:xfrm>
              <a:off x="7614888" y="203729"/>
              <a:ext cx="1593693" cy="341245"/>
            </a:xfrm>
            <a:custGeom>
              <a:avLst/>
              <a:gdLst/>
              <a:ahLst/>
              <a:cxnLst/>
              <a:rect l="l" t="t" r="r" b="b"/>
              <a:pathLst>
                <a:path w="34046" h="7290" extrusionOk="0">
                  <a:moveTo>
                    <a:pt x="7742" y="1"/>
                  </a:moveTo>
                  <a:cubicBezTo>
                    <a:pt x="5160" y="1"/>
                    <a:pt x="2576" y="131"/>
                    <a:pt x="0" y="390"/>
                  </a:cubicBezTo>
                  <a:cubicBezTo>
                    <a:pt x="5268" y="2455"/>
                    <a:pt x="10549" y="4521"/>
                    <a:pt x="16039" y="5810"/>
                  </a:cubicBezTo>
                  <a:cubicBezTo>
                    <a:pt x="18451" y="6378"/>
                    <a:pt x="20890" y="6753"/>
                    <a:pt x="23358" y="6947"/>
                  </a:cubicBezTo>
                  <a:cubicBezTo>
                    <a:pt x="24374" y="7019"/>
                    <a:pt x="26411" y="7289"/>
                    <a:pt x="28231" y="7289"/>
                  </a:cubicBezTo>
                  <a:cubicBezTo>
                    <a:pt x="29565" y="7289"/>
                    <a:pt x="30782" y="7144"/>
                    <a:pt x="31398" y="6669"/>
                  </a:cubicBezTo>
                  <a:cubicBezTo>
                    <a:pt x="34045" y="4618"/>
                    <a:pt x="23122" y="1540"/>
                    <a:pt x="21486" y="1249"/>
                  </a:cubicBezTo>
                  <a:cubicBezTo>
                    <a:pt x="16948" y="415"/>
                    <a:pt x="12347" y="1"/>
                    <a:pt x="77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3"/>
            <p:cNvSpPr/>
            <p:nvPr/>
          </p:nvSpPr>
          <p:spPr>
            <a:xfrm>
              <a:off x="8758830" y="342006"/>
              <a:ext cx="944813" cy="1318544"/>
            </a:xfrm>
            <a:custGeom>
              <a:avLst/>
              <a:gdLst/>
              <a:ahLst/>
              <a:cxnLst/>
              <a:rect l="l" t="t" r="r" b="b"/>
              <a:pathLst>
                <a:path w="20184" h="28168" extrusionOk="0">
                  <a:moveTo>
                    <a:pt x="19477" y="0"/>
                  </a:moveTo>
                  <a:lnTo>
                    <a:pt x="19477" y="0"/>
                  </a:lnTo>
                  <a:cubicBezTo>
                    <a:pt x="14611" y="2149"/>
                    <a:pt x="10522" y="8110"/>
                    <a:pt x="7791" y="12490"/>
                  </a:cubicBezTo>
                  <a:cubicBezTo>
                    <a:pt x="4701" y="17437"/>
                    <a:pt x="2345" y="22813"/>
                    <a:pt x="3" y="28162"/>
                  </a:cubicBezTo>
                  <a:lnTo>
                    <a:pt x="3" y="28162"/>
                  </a:lnTo>
                  <a:cubicBezTo>
                    <a:pt x="307" y="27483"/>
                    <a:pt x="2983" y="26461"/>
                    <a:pt x="3674" y="25978"/>
                  </a:cubicBezTo>
                  <a:cubicBezTo>
                    <a:pt x="4908" y="25146"/>
                    <a:pt x="6086" y="24231"/>
                    <a:pt x="7209" y="23247"/>
                  </a:cubicBezTo>
                  <a:cubicBezTo>
                    <a:pt x="9496" y="21251"/>
                    <a:pt x="11534" y="18977"/>
                    <a:pt x="13267" y="16482"/>
                  </a:cubicBezTo>
                  <a:cubicBezTo>
                    <a:pt x="14986" y="14042"/>
                    <a:pt x="16399" y="11395"/>
                    <a:pt x="17508" y="8622"/>
                  </a:cubicBezTo>
                  <a:cubicBezTo>
                    <a:pt x="18382" y="6391"/>
                    <a:pt x="20184" y="2288"/>
                    <a:pt x="19477" y="0"/>
                  </a:cubicBezTo>
                  <a:close/>
                  <a:moveTo>
                    <a:pt x="3" y="28162"/>
                  </a:moveTo>
                  <a:cubicBezTo>
                    <a:pt x="3" y="28164"/>
                    <a:pt x="2" y="28166"/>
                    <a:pt x="1" y="28168"/>
                  </a:cubicBezTo>
                  <a:cubicBezTo>
                    <a:pt x="2" y="28166"/>
                    <a:pt x="3" y="28164"/>
                    <a:pt x="3" y="281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3"/>
            <p:cNvSpPr/>
            <p:nvPr/>
          </p:nvSpPr>
          <p:spPr>
            <a:xfrm>
              <a:off x="8145666" y="688915"/>
              <a:ext cx="601696" cy="1218886"/>
            </a:xfrm>
            <a:custGeom>
              <a:avLst/>
              <a:gdLst/>
              <a:ahLst/>
              <a:cxnLst/>
              <a:rect l="l" t="t" r="r" b="b"/>
              <a:pathLst>
                <a:path w="12854" h="26039" extrusionOk="0">
                  <a:moveTo>
                    <a:pt x="12263" y="0"/>
                  </a:moveTo>
                  <a:cubicBezTo>
                    <a:pt x="11009" y="0"/>
                    <a:pt x="8007" y="3504"/>
                    <a:pt x="7472" y="4178"/>
                  </a:cubicBezTo>
                  <a:cubicBezTo>
                    <a:pt x="5712" y="6451"/>
                    <a:pt x="4270" y="8946"/>
                    <a:pt x="3216" y="11622"/>
                  </a:cubicBezTo>
                  <a:cubicBezTo>
                    <a:pt x="1373" y="16210"/>
                    <a:pt x="499" y="21131"/>
                    <a:pt x="0" y="26038"/>
                  </a:cubicBezTo>
                  <a:cubicBezTo>
                    <a:pt x="6626" y="19163"/>
                    <a:pt x="12268" y="10638"/>
                    <a:pt x="12809" y="1087"/>
                  </a:cubicBezTo>
                  <a:cubicBezTo>
                    <a:pt x="12853" y="308"/>
                    <a:pt x="12635" y="0"/>
                    <a:pt x="122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مستطيل 1"/>
          <p:cNvSpPr/>
          <p:nvPr/>
        </p:nvSpPr>
        <p:spPr>
          <a:xfrm>
            <a:off x="811125" y="1319083"/>
            <a:ext cx="7496829" cy="32031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marL="514350" lvl="0" indent="-514350" algn="just" rtl="1">
              <a:buSzPts val="2400"/>
              <a:buFont typeface="Arial"/>
              <a:buAutoNum type="arabicParenR" startAt="3"/>
            </a:pPr>
            <a:r>
              <a:rPr lang="ar-DZ" sz="3200" b="1" dirty="0">
                <a:solidFill>
                  <a:srgbClr val="000000"/>
                </a:solidFill>
                <a:ea typeface="Arial"/>
                <a:cs typeface="Arial"/>
              </a:rPr>
              <a:t>استخدم نفس الأفكار لتشرح لماذا يكتسب قضيب البوليثين شحنة سالبة عندما يتم دلكه بقطعة من قماش الصوف.</a:t>
            </a:r>
            <a:endParaRPr lang="ar-DZ" sz="3200" dirty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82990" y="3433304"/>
            <a:ext cx="5137155" cy="171019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514350" lvl="0" indent="-514350" algn="just" rtl="1">
              <a:buClr>
                <a:srgbClr val="FF0000"/>
              </a:buClr>
              <a:buSzPts val="2000"/>
              <a:buFont typeface="Arial"/>
              <a:buAutoNum type="arabicParenR" startAt="3"/>
            </a:pPr>
            <a:r>
              <a:rPr lang="ar-DZ" sz="2400" b="1" dirty="0">
                <a:solidFill>
                  <a:srgbClr val="FF0000"/>
                </a:solidFill>
                <a:ea typeface="Arial"/>
                <a:cs typeface="Arial"/>
              </a:rPr>
              <a:t>يتمسك البوليثين بإلكتروناته بقوة، ويمكنه جذب المزيد من الإلكترونات من مادة أخرى. ولذلك يصبح سالب الشحنة.</a:t>
            </a:r>
            <a:endParaRPr lang="ar-DZ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4260272" y="228600"/>
            <a:ext cx="3879273" cy="55418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solidFill>
                  <a:srgbClr val="FF0000"/>
                </a:solidFill>
              </a:rPr>
              <a:t>جذب الاجسام غير المشحونة</a:t>
            </a:r>
            <a:endParaRPr lang="ar-OM" sz="3200" dirty="0">
              <a:solidFill>
                <a:srgbClr val="FF00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221673" y="1046018"/>
            <a:ext cx="901238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3600" dirty="0" smtClean="0"/>
              <a:t>الأجسام المشحون (البالون) ينجذب نحو الاجسام غير المشحونة كيف يحدث ذلك ؟</a:t>
            </a:r>
            <a:endParaRPr lang="ar-OM" sz="3600" dirty="0"/>
          </a:p>
        </p:txBody>
      </p:sp>
      <p:pic>
        <p:nvPicPr>
          <p:cNvPr id="5" name="Google Shape;220;p27" descr="SVG &gt; فكرة &lt;strong&gt;شخص&lt;/strong&gt; فكر سؤال - صورة SVG &amp; أيقونة. | SVG Silh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3137" y="920381"/>
            <a:ext cx="988000" cy="13259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374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391" y="0"/>
            <a:ext cx="2568163" cy="3407332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5888182" y="3622964"/>
            <a:ext cx="2867891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400" b="1" dirty="0" smtClean="0"/>
              <a:t>الحائط </a:t>
            </a:r>
            <a:r>
              <a:rPr lang="ar-SA" sz="2400" b="1" dirty="0" smtClean="0">
                <a:solidFill>
                  <a:srgbClr val="FF0000"/>
                </a:solidFill>
              </a:rPr>
              <a:t>متعادل كهربائيا </a:t>
            </a:r>
          </a:p>
          <a:p>
            <a:pPr algn="r"/>
            <a:r>
              <a:rPr lang="ar-SA" sz="2400" b="1" dirty="0" smtClean="0"/>
              <a:t>لأنه يحتوي على عدد متساوي من الشحنات الموجبة والسالبة</a:t>
            </a:r>
            <a:endParaRPr lang="ar-OM" sz="2400" b="1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545" y="35950"/>
            <a:ext cx="2590506" cy="333543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2957945" y="3685309"/>
            <a:ext cx="32004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rgbClr val="FF0000"/>
                </a:solidFill>
              </a:rPr>
              <a:t>تتنافر</a:t>
            </a:r>
            <a:r>
              <a:rPr lang="ar-SA" sz="2800" dirty="0" smtClean="0"/>
              <a:t> الشحنة السالبة في الحائط عن مع شحنة البالون فتبتعد </a:t>
            </a:r>
            <a:r>
              <a:rPr lang="ar-SA" sz="3200" dirty="0" smtClean="0"/>
              <a:t>عنه</a:t>
            </a:r>
            <a:endParaRPr lang="ar-OM" sz="3200" dirty="0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3" y="0"/>
            <a:ext cx="2591025" cy="3314987"/>
          </a:xfrm>
          <a:prstGeom prst="rect">
            <a:avLst/>
          </a:prstGeom>
        </p:spPr>
      </p:pic>
      <p:sp>
        <p:nvSpPr>
          <p:cNvPr id="8" name="مربع نص 7"/>
          <p:cNvSpPr txBox="1"/>
          <p:nvPr/>
        </p:nvSpPr>
        <p:spPr>
          <a:xfrm>
            <a:off x="103683" y="3685309"/>
            <a:ext cx="2591025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800" dirty="0" smtClean="0">
                <a:solidFill>
                  <a:srgbClr val="FF0000"/>
                </a:solidFill>
              </a:rPr>
              <a:t>يلتصق</a:t>
            </a:r>
            <a:r>
              <a:rPr lang="ar-SA" sz="2800" dirty="0" smtClean="0"/>
              <a:t> البالون السالب بسطح الحائط  الموجب</a:t>
            </a:r>
            <a:endParaRPr lang="ar-OM" sz="2800" dirty="0"/>
          </a:p>
        </p:txBody>
      </p:sp>
    </p:spTree>
    <p:extLst>
      <p:ext uri="{BB962C8B-B14F-4D97-AF65-F5344CB8AC3E}">
        <p14:creationId xmlns:p14="http://schemas.microsoft.com/office/powerpoint/2010/main" val="420129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34"/>
          <p:cNvGrpSpPr/>
          <p:nvPr/>
        </p:nvGrpSpPr>
        <p:grpSpPr>
          <a:xfrm>
            <a:off x="438150" y="-538125"/>
            <a:ext cx="5567100" cy="5143500"/>
            <a:chOff x="438150" y="-538125"/>
            <a:chExt cx="5567100" cy="5143500"/>
          </a:xfrm>
        </p:grpSpPr>
        <p:sp>
          <p:nvSpPr>
            <p:cNvPr id="447" name="Google Shape;447;p34"/>
            <p:cNvSpPr/>
            <p:nvPr/>
          </p:nvSpPr>
          <p:spPr>
            <a:xfrm>
              <a:off x="438150" y="-538125"/>
              <a:ext cx="5567100" cy="5143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8" name="Google Shape;448;p34"/>
            <p:cNvGrpSpPr/>
            <p:nvPr/>
          </p:nvGrpSpPr>
          <p:grpSpPr>
            <a:xfrm>
              <a:off x="873674" y="1378075"/>
              <a:ext cx="165399" cy="2832399"/>
              <a:chOff x="873674" y="1378075"/>
              <a:chExt cx="165399" cy="2832399"/>
            </a:xfrm>
          </p:grpSpPr>
          <p:sp>
            <p:nvSpPr>
              <p:cNvPr id="449" name="Google Shape;449;p34"/>
              <p:cNvSpPr/>
              <p:nvPr/>
            </p:nvSpPr>
            <p:spPr>
              <a:xfrm>
                <a:off x="873674" y="1759075"/>
                <a:ext cx="165399" cy="165399"/>
              </a:xfrm>
              <a:custGeom>
                <a:avLst/>
                <a:gdLst/>
                <a:ahLst/>
                <a:cxnLst/>
                <a:rect l="l" t="t" r="r" b="b"/>
                <a:pathLst>
                  <a:path w="2082" h="2082" extrusionOk="0">
                    <a:moveTo>
                      <a:pt x="1" y="0"/>
                    </a:moveTo>
                    <a:lnTo>
                      <a:pt x="1" y="2081"/>
                    </a:lnTo>
                    <a:lnTo>
                      <a:pt x="2081" y="2081"/>
                    </a:lnTo>
                    <a:lnTo>
                      <a:pt x="208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34"/>
              <p:cNvSpPr/>
              <p:nvPr/>
            </p:nvSpPr>
            <p:spPr>
              <a:xfrm>
                <a:off x="873674" y="2140075"/>
                <a:ext cx="165399" cy="165399"/>
              </a:xfrm>
              <a:custGeom>
                <a:avLst/>
                <a:gdLst/>
                <a:ahLst/>
                <a:cxnLst/>
                <a:rect l="l" t="t" r="r" b="b"/>
                <a:pathLst>
                  <a:path w="2082" h="2082" extrusionOk="0">
                    <a:moveTo>
                      <a:pt x="1" y="0"/>
                    </a:moveTo>
                    <a:lnTo>
                      <a:pt x="1" y="2081"/>
                    </a:lnTo>
                    <a:lnTo>
                      <a:pt x="2081" y="2081"/>
                    </a:lnTo>
                    <a:lnTo>
                      <a:pt x="208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34"/>
              <p:cNvSpPr/>
              <p:nvPr/>
            </p:nvSpPr>
            <p:spPr>
              <a:xfrm>
                <a:off x="873674" y="2521075"/>
                <a:ext cx="165399" cy="165399"/>
              </a:xfrm>
              <a:custGeom>
                <a:avLst/>
                <a:gdLst/>
                <a:ahLst/>
                <a:cxnLst/>
                <a:rect l="l" t="t" r="r" b="b"/>
                <a:pathLst>
                  <a:path w="2082" h="2082" extrusionOk="0">
                    <a:moveTo>
                      <a:pt x="1" y="0"/>
                    </a:moveTo>
                    <a:lnTo>
                      <a:pt x="1" y="2081"/>
                    </a:lnTo>
                    <a:lnTo>
                      <a:pt x="2081" y="2081"/>
                    </a:lnTo>
                    <a:lnTo>
                      <a:pt x="208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34"/>
              <p:cNvSpPr/>
              <p:nvPr/>
            </p:nvSpPr>
            <p:spPr>
              <a:xfrm>
                <a:off x="873674" y="2902075"/>
                <a:ext cx="165399" cy="165399"/>
              </a:xfrm>
              <a:custGeom>
                <a:avLst/>
                <a:gdLst/>
                <a:ahLst/>
                <a:cxnLst/>
                <a:rect l="l" t="t" r="r" b="b"/>
                <a:pathLst>
                  <a:path w="2082" h="2082" extrusionOk="0">
                    <a:moveTo>
                      <a:pt x="1" y="0"/>
                    </a:moveTo>
                    <a:lnTo>
                      <a:pt x="1" y="2081"/>
                    </a:lnTo>
                    <a:lnTo>
                      <a:pt x="2081" y="2081"/>
                    </a:lnTo>
                    <a:lnTo>
                      <a:pt x="208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34"/>
              <p:cNvSpPr/>
              <p:nvPr/>
            </p:nvSpPr>
            <p:spPr>
              <a:xfrm>
                <a:off x="873674" y="3283075"/>
                <a:ext cx="165399" cy="165399"/>
              </a:xfrm>
              <a:custGeom>
                <a:avLst/>
                <a:gdLst/>
                <a:ahLst/>
                <a:cxnLst/>
                <a:rect l="l" t="t" r="r" b="b"/>
                <a:pathLst>
                  <a:path w="2082" h="2082" extrusionOk="0">
                    <a:moveTo>
                      <a:pt x="1" y="0"/>
                    </a:moveTo>
                    <a:lnTo>
                      <a:pt x="1" y="2081"/>
                    </a:lnTo>
                    <a:lnTo>
                      <a:pt x="2081" y="2081"/>
                    </a:lnTo>
                    <a:lnTo>
                      <a:pt x="208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34"/>
              <p:cNvSpPr/>
              <p:nvPr/>
            </p:nvSpPr>
            <p:spPr>
              <a:xfrm>
                <a:off x="873674" y="3664075"/>
                <a:ext cx="165399" cy="165399"/>
              </a:xfrm>
              <a:custGeom>
                <a:avLst/>
                <a:gdLst/>
                <a:ahLst/>
                <a:cxnLst/>
                <a:rect l="l" t="t" r="r" b="b"/>
                <a:pathLst>
                  <a:path w="2082" h="2082" extrusionOk="0">
                    <a:moveTo>
                      <a:pt x="1" y="0"/>
                    </a:moveTo>
                    <a:lnTo>
                      <a:pt x="1" y="2081"/>
                    </a:lnTo>
                    <a:lnTo>
                      <a:pt x="2081" y="2081"/>
                    </a:lnTo>
                    <a:lnTo>
                      <a:pt x="208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34"/>
              <p:cNvSpPr/>
              <p:nvPr/>
            </p:nvSpPr>
            <p:spPr>
              <a:xfrm>
                <a:off x="873674" y="4045075"/>
                <a:ext cx="165399" cy="165399"/>
              </a:xfrm>
              <a:custGeom>
                <a:avLst/>
                <a:gdLst/>
                <a:ahLst/>
                <a:cxnLst/>
                <a:rect l="l" t="t" r="r" b="b"/>
                <a:pathLst>
                  <a:path w="2082" h="2082" extrusionOk="0">
                    <a:moveTo>
                      <a:pt x="1" y="0"/>
                    </a:moveTo>
                    <a:lnTo>
                      <a:pt x="1" y="2081"/>
                    </a:lnTo>
                    <a:lnTo>
                      <a:pt x="2081" y="2081"/>
                    </a:lnTo>
                    <a:lnTo>
                      <a:pt x="208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34"/>
              <p:cNvSpPr/>
              <p:nvPr/>
            </p:nvSpPr>
            <p:spPr>
              <a:xfrm>
                <a:off x="873674" y="1378075"/>
                <a:ext cx="165399" cy="165399"/>
              </a:xfrm>
              <a:custGeom>
                <a:avLst/>
                <a:gdLst/>
                <a:ahLst/>
                <a:cxnLst/>
                <a:rect l="l" t="t" r="r" b="b"/>
                <a:pathLst>
                  <a:path w="2082" h="2082" extrusionOk="0">
                    <a:moveTo>
                      <a:pt x="1" y="0"/>
                    </a:moveTo>
                    <a:lnTo>
                      <a:pt x="1" y="2081"/>
                    </a:lnTo>
                    <a:lnTo>
                      <a:pt x="2081" y="2081"/>
                    </a:lnTo>
                    <a:lnTo>
                      <a:pt x="208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7" name="Google Shape;457;p34"/>
            <p:cNvGrpSpPr/>
            <p:nvPr/>
          </p:nvGrpSpPr>
          <p:grpSpPr>
            <a:xfrm>
              <a:off x="1167136" y="1543396"/>
              <a:ext cx="3685496" cy="2667079"/>
              <a:chOff x="1167136" y="1543396"/>
              <a:chExt cx="3685496" cy="2667079"/>
            </a:xfrm>
          </p:grpSpPr>
          <p:sp>
            <p:nvSpPr>
              <p:cNvPr id="458" name="Google Shape;458;p34"/>
              <p:cNvSpPr/>
              <p:nvPr/>
            </p:nvSpPr>
            <p:spPr>
              <a:xfrm>
                <a:off x="1167136" y="1924396"/>
                <a:ext cx="3685496" cy="79"/>
              </a:xfrm>
              <a:custGeom>
                <a:avLst/>
                <a:gdLst/>
                <a:ahLst/>
                <a:cxnLst/>
                <a:rect l="l" t="t" r="r" b="b"/>
                <a:pathLst>
                  <a:path w="46392" h="1" fill="none" extrusionOk="0">
                    <a:moveTo>
                      <a:pt x="0" y="0"/>
                    </a:moveTo>
                    <a:lnTo>
                      <a:pt x="46391" y="0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34"/>
              <p:cNvSpPr/>
              <p:nvPr/>
            </p:nvSpPr>
            <p:spPr>
              <a:xfrm>
                <a:off x="1167136" y="2305396"/>
                <a:ext cx="3685496" cy="79"/>
              </a:xfrm>
              <a:custGeom>
                <a:avLst/>
                <a:gdLst/>
                <a:ahLst/>
                <a:cxnLst/>
                <a:rect l="l" t="t" r="r" b="b"/>
                <a:pathLst>
                  <a:path w="46392" h="1" fill="none" extrusionOk="0">
                    <a:moveTo>
                      <a:pt x="0" y="0"/>
                    </a:moveTo>
                    <a:lnTo>
                      <a:pt x="46391" y="0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34"/>
              <p:cNvSpPr/>
              <p:nvPr/>
            </p:nvSpPr>
            <p:spPr>
              <a:xfrm>
                <a:off x="1167136" y="2686396"/>
                <a:ext cx="3685496" cy="79"/>
              </a:xfrm>
              <a:custGeom>
                <a:avLst/>
                <a:gdLst/>
                <a:ahLst/>
                <a:cxnLst/>
                <a:rect l="l" t="t" r="r" b="b"/>
                <a:pathLst>
                  <a:path w="46392" h="1" fill="none" extrusionOk="0">
                    <a:moveTo>
                      <a:pt x="0" y="0"/>
                    </a:moveTo>
                    <a:lnTo>
                      <a:pt x="46391" y="0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34"/>
              <p:cNvSpPr/>
              <p:nvPr/>
            </p:nvSpPr>
            <p:spPr>
              <a:xfrm>
                <a:off x="1167136" y="3067396"/>
                <a:ext cx="3685496" cy="79"/>
              </a:xfrm>
              <a:custGeom>
                <a:avLst/>
                <a:gdLst/>
                <a:ahLst/>
                <a:cxnLst/>
                <a:rect l="l" t="t" r="r" b="b"/>
                <a:pathLst>
                  <a:path w="46392" h="1" fill="none" extrusionOk="0">
                    <a:moveTo>
                      <a:pt x="0" y="0"/>
                    </a:moveTo>
                    <a:lnTo>
                      <a:pt x="46391" y="0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34"/>
              <p:cNvSpPr/>
              <p:nvPr/>
            </p:nvSpPr>
            <p:spPr>
              <a:xfrm>
                <a:off x="1167136" y="3448396"/>
                <a:ext cx="3685496" cy="79"/>
              </a:xfrm>
              <a:custGeom>
                <a:avLst/>
                <a:gdLst/>
                <a:ahLst/>
                <a:cxnLst/>
                <a:rect l="l" t="t" r="r" b="b"/>
                <a:pathLst>
                  <a:path w="46392" h="1" fill="none" extrusionOk="0">
                    <a:moveTo>
                      <a:pt x="0" y="0"/>
                    </a:moveTo>
                    <a:lnTo>
                      <a:pt x="46391" y="0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34"/>
              <p:cNvSpPr/>
              <p:nvPr/>
            </p:nvSpPr>
            <p:spPr>
              <a:xfrm>
                <a:off x="1167136" y="3829396"/>
                <a:ext cx="3685496" cy="79"/>
              </a:xfrm>
              <a:custGeom>
                <a:avLst/>
                <a:gdLst/>
                <a:ahLst/>
                <a:cxnLst/>
                <a:rect l="l" t="t" r="r" b="b"/>
                <a:pathLst>
                  <a:path w="46392" h="1" fill="none" extrusionOk="0">
                    <a:moveTo>
                      <a:pt x="0" y="0"/>
                    </a:moveTo>
                    <a:lnTo>
                      <a:pt x="46391" y="0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34"/>
              <p:cNvSpPr/>
              <p:nvPr/>
            </p:nvSpPr>
            <p:spPr>
              <a:xfrm>
                <a:off x="1167136" y="4210396"/>
                <a:ext cx="3685496" cy="79"/>
              </a:xfrm>
              <a:custGeom>
                <a:avLst/>
                <a:gdLst/>
                <a:ahLst/>
                <a:cxnLst/>
                <a:rect l="l" t="t" r="r" b="b"/>
                <a:pathLst>
                  <a:path w="46392" h="1" fill="none" extrusionOk="0">
                    <a:moveTo>
                      <a:pt x="0" y="0"/>
                    </a:moveTo>
                    <a:lnTo>
                      <a:pt x="46391" y="0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34"/>
              <p:cNvSpPr/>
              <p:nvPr/>
            </p:nvSpPr>
            <p:spPr>
              <a:xfrm>
                <a:off x="1167136" y="1543396"/>
                <a:ext cx="3685496" cy="79"/>
              </a:xfrm>
              <a:custGeom>
                <a:avLst/>
                <a:gdLst/>
                <a:ahLst/>
                <a:cxnLst/>
                <a:rect l="l" t="t" r="r" b="b"/>
                <a:pathLst>
                  <a:path w="46392" h="1" fill="none" extrusionOk="0">
                    <a:moveTo>
                      <a:pt x="0" y="0"/>
                    </a:moveTo>
                    <a:lnTo>
                      <a:pt x="46391" y="0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6" name="Google Shape;466;p34"/>
            <p:cNvGrpSpPr/>
            <p:nvPr/>
          </p:nvGrpSpPr>
          <p:grpSpPr>
            <a:xfrm>
              <a:off x="4988416" y="1412633"/>
              <a:ext cx="662553" cy="2797842"/>
              <a:chOff x="4988416" y="1412633"/>
              <a:chExt cx="662553" cy="2797842"/>
            </a:xfrm>
          </p:grpSpPr>
          <p:sp>
            <p:nvSpPr>
              <p:cNvPr id="467" name="Google Shape;467;p34"/>
              <p:cNvSpPr/>
              <p:nvPr/>
            </p:nvSpPr>
            <p:spPr>
              <a:xfrm>
                <a:off x="4988416" y="1793633"/>
                <a:ext cx="13203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2" h="1647" fill="none" extrusionOk="0">
                    <a:moveTo>
                      <a:pt x="1661" y="824"/>
                    </a:moveTo>
                    <a:cubicBezTo>
                      <a:pt x="1661" y="1275"/>
                      <a:pt x="1290" y="1646"/>
                      <a:pt x="823" y="1646"/>
                    </a:cubicBezTo>
                    <a:cubicBezTo>
                      <a:pt x="371" y="1646"/>
                      <a:pt x="0" y="1275"/>
                      <a:pt x="0" y="824"/>
                    </a:cubicBezTo>
                    <a:cubicBezTo>
                      <a:pt x="0" y="372"/>
                      <a:pt x="371" y="1"/>
                      <a:pt x="823" y="1"/>
                    </a:cubicBezTo>
                    <a:cubicBezTo>
                      <a:pt x="1290" y="1"/>
                      <a:pt x="1661" y="372"/>
                      <a:pt x="1661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34"/>
              <p:cNvSpPr/>
              <p:nvPr/>
            </p:nvSpPr>
            <p:spPr>
              <a:xfrm>
                <a:off x="5253596" y="1793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34"/>
              <p:cNvSpPr/>
              <p:nvPr/>
            </p:nvSpPr>
            <p:spPr>
              <a:xfrm>
                <a:off x="5518856" y="1793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34"/>
              <p:cNvSpPr/>
              <p:nvPr/>
            </p:nvSpPr>
            <p:spPr>
              <a:xfrm>
                <a:off x="4988416" y="2174633"/>
                <a:ext cx="13203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2" h="1647" fill="none" extrusionOk="0">
                    <a:moveTo>
                      <a:pt x="1661" y="824"/>
                    </a:moveTo>
                    <a:cubicBezTo>
                      <a:pt x="1661" y="1275"/>
                      <a:pt x="1290" y="1646"/>
                      <a:pt x="823" y="1646"/>
                    </a:cubicBezTo>
                    <a:cubicBezTo>
                      <a:pt x="371" y="1646"/>
                      <a:pt x="0" y="1275"/>
                      <a:pt x="0" y="824"/>
                    </a:cubicBezTo>
                    <a:cubicBezTo>
                      <a:pt x="0" y="372"/>
                      <a:pt x="371" y="1"/>
                      <a:pt x="823" y="1"/>
                    </a:cubicBezTo>
                    <a:cubicBezTo>
                      <a:pt x="1290" y="1"/>
                      <a:pt x="1661" y="372"/>
                      <a:pt x="1661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34"/>
              <p:cNvSpPr/>
              <p:nvPr/>
            </p:nvSpPr>
            <p:spPr>
              <a:xfrm>
                <a:off x="5253596" y="2174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34"/>
              <p:cNvSpPr/>
              <p:nvPr/>
            </p:nvSpPr>
            <p:spPr>
              <a:xfrm>
                <a:off x="5518856" y="2174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34"/>
              <p:cNvSpPr/>
              <p:nvPr/>
            </p:nvSpPr>
            <p:spPr>
              <a:xfrm>
                <a:off x="4988416" y="2555633"/>
                <a:ext cx="13203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2" h="1647" fill="none" extrusionOk="0">
                    <a:moveTo>
                      <a:pt x="1661" y="824"/>
                    </a:moveTo>
                    <a:cubicBezTo>
                      <a:pt x="1661" y="1275"/>
                      <a:pt x="1290" y="1646"/>
                      <a:pt x="823" y="1646"/>
                    </a:cubicBezTo>
                    <a:cubicBezTo>
                      <a:pt x="371" y="1646"/>
                      <a:pt x="0" y="1275"/>
                      <a:pt x="0" y="824"/>
                    </a:cubicBezTo>
                    <a:cubicBezTo>
                      <a:pt x="0" y="372"/>
                      <a:pt x="371" y="1"/>
                      <a:pt x="823" y="1"/>
                    </a:cubicBezTo>
                    <a:cubicBezTo>
                      <a:pt x="1290" y="1"/>
                      <a:pt x="1661" y="372"/>
                      <a:pt x="1661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4"/>
              <p:cNvSpPr/>
              <p:nvPr/>
            </p:nvSpPr>
            <p:spPr>
              <a:xfrm>
                <a:off x="5253596" y="2555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4"/>
              <p:cNvSpPr/>
              <p:nvPr/>
            </p:nvSpPr>
            <p:spPr>
              <a:xfrm>
                <a:off x="5518856" y="2555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4"/>
              <p:cNvSpPr/>
              <p:nvPr/>
            </p:nvSpPr>
            <p:spPr>
              <a:xfrm>
                <a:off x="4988416" y="2936633"/>
                <a:ext cx="13203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2" h="1647" fill="none" extrusionOk="0">
                    <a:moveTo>
                      <a:pt x="1661" y="824"/>
                    </a:moveTo>
                    <a:cubicBezTo>
                      <a:pt x="1661" y="1275"/>
                      <a:pt x="1290" y="1646"/>
                      <a:pt x="823" y="1646"/>
                    </a:cubicBezTo>
                    <a:cubicBezTo>
                      <a:pt x="371" y="1646"/>
                      <a:pt x="0" y="1275"/>
                      <a:pt x="0" y="824"/>
                    </a:cubicBezTo>
                    <a:cubicBezTo>
                      <a:pt x="0" y="372"/>
                      <a:pt x="371" y="1"/>
                      <a:pt x="823" y="1"/>
                    </a:cubicBezTo>
                    <a:cubicBezTo>
                      <a:pt x="1290" y="1"/>
                      <a:pt x="1661" y="372"/>
                      <a:pt x="1661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4"/>
              <p:cNvSpPr/>
              <p:nvPr/>
            </p:nvSpPr>
            <p:spPr>
              <a:xfrm>
                <a:off x="5253596" y="2936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34"/>
              <p:cNvSpPr/>
              <p:nvPr/>
            </p:nvSpPr>
            <p:spPr>
              <a:xfrm>
                <a:off x="5518856" y="2936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34"/>
              <p:cNvSpPr/>
              <p:nvPr/>
            </p:nvSpPr>
            <p:spPr>
              <a:xfrm>
                <a:off x="4988416" y="3317633"/>
                <a:ext cx="13203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2" h="1647" fill="none" extrusionOk="0">
                    <a:moveTo>
                      <a:pt x="1661" y="824"/>
                    </a:moveTo>
                    <a:cubicBezTo>
                      <a:pt x="1661" y="1275"/>
                      <a:pt x="1290" y="1646"/>
                      <a:pt x="823" y="1646"/>
                    </a:cubicBezTo>
                    <a:cubicBezTo>
                      <a:pt x="371" y="1646"/>
                      <a:pt x="0" y="1275"/>
                      <a:pt x="0" y="824"/>
                    </a:cubicBezTo>
                    <a:cubicBezTo>
                      <a:pt x="0" y="372"/>
                      <a:pt x="371" y="1"/>
                      <a:pt x="823" y="1"/>
                    </a:cubicBezTo>
                    <a:cubicBezTo>
                      <a:pt x="1290" y="1"/>
                      <a:pt x="1661" y="372"/>
                      <a:pt x="1661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34"/>
              <p:cNvSpPr/>
              <p:nvPr/>
            </p:nvSpPr>
            <p:spPr>
              <a:xfrm>
                <a:off x="5253596" y="3317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34"/>
              <p:cNvSpPr/>
              <p:nvPr/>
            </p:nvSpPr>
            <p:spPr>
              <a:xfrm>
                <a:off x="5518856" y="3317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34"/>
              <p:cNvSpPr/>
              <p:nvPr/>
            </p:nvSpPr>
            <p:spPr>
              <a:xfrm>
                <a:off x="4988416" y="3698633"/>
                <a:ext cx="13203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2" h="1647" fill="none" extrusionOk="0">
                    <a:moveTo>
                      <a:pt x="1661" y="824"/>
                    </a:moveTo>
                    <a:cubicBezTo>
                      <a:pt x="1661" y="1275"/>
                      <a:pt x="1290" y="1646"/>
                      <a:pt x="823" y="1646"/>
                    </a:cubicBezTo>
                    <a:cubicBezTo>
                      <a:pt x="371" y="1646"/>
                      <a:pt x="0" y="1275"/>
                      <a:pt x="0" y="824"/>
                    </a:cubicBezTo>
                    <a:cubicBezTo>
                      <a:pt x="0" y="372"/>
                      <a:pt x="371" y="1"/>
                      <a:pt x="823" y="1"/>
                    </a:cubicBezTo>
                    <a:cubicBezTo>
                      <a:pt x="1290" y="1"/>
                      <a:pt x="1661" y="372"/>
                      <a:pt x="1661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34"/>
              <p:cNvSpPr/>
              <p:nvPr/>
            </p:nvSpPr>
            <p:spPr>
              <a:xfrm>
                <a:off x="5253596" y="3698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34"/>
              <p:cNvSpPr/>
              <p:nvPr/>
            </p:nvSpPr>
            <p:spPr>
              <a:xfrm>
                <a:off x="5518856" y="3698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34"/>
              <p:cNvSpPr/>
              <p:nvPr/>
            </p:nvSpPr>
            <p:spPr>
              <a:xfrm>
                <a:off x="4988416" y="4079633"/>
                <a:ext cx="13203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2" h="1647" fill="none" extrusionOk="0">
                    <a:moveTo>
                      <a:pt x="1661" y="824"/>
                    </a:moveTo>
                    <a:cubicBezTo>
                      <a:pt x="1661" y="1275"/>
                      <a:pt x="1290" y="1646"/>
                      <a:pt x="823" y="1646"/>
                    </a:cubicBezTo>
                    <a:cubicBezTo>
                      <a:pt x="371" y="1646"/>
                      <a:pt x="0" y="1275"/>
                      <a:pt x="0" y="824"/>
                    </a:cubicBezTo>
                    <a:cubicBezTo>
                      <a:pt x="0" y="372"/>
                      <a:pt x="371" y="1"/>
                      <a:pt x="823" y="1"/>
                    </a:cubicBezTo>
                    <a:cubicBezTo>
                      <a:pt x="1290" y="1"/>
                      <a:pt x="1661" y="372"/>
                      <a:pt x="1661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34"/>
              <p:cNvSpPr/>
              <p:nvPr/>
            </p:nvSpPr>
            <p:spPr>
              <a:xfrm>
                <a:off x="5253596" y="4079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34"/>
              <p:cNvSpPr/>
              <p:nvPr/>
            </p:nvSpPr>
            <p:spPr>
              <a:xfrm>
                <a:off x="5518856" y="4079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34"/>
              <p:cNvSpPr/>
              <p:nvPr/>
            </p:nvSpPr>
            <p:spPr>
              <a:xfrm>
                <a:off x="4988416" y="1412633"/>
                <a:ext cx="13203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2" h="1647" fill="none" extrusionOk="0">
                    <a:moveTo>
                      <a:pt x="1661" y="824"/>
                    </a:moveTo>
                    <a:cubicBezTo>
                      <a:pt x="1661" y="1275"/>
                      <a:pt x="1290" y="1646"/>
                      <a:pt x="823" y="1646"/>
                    </a:cubicBezTo>
                    <a:cubicBezTo>
                      <a:pt x="371" y="1646"/>
                      <a:pt x="0" y="1275"/>
                      <a:pt x="0" y="824"/>
                    </a:cubicBezTo>
                    <a:cubicBezTo>
                      <a:pt x="0" y="372"/>
                      <a:pt x="371" y="1"/>
                      <a:pt x="823" y="1"/>
                    </a:cubicBezTo>
                    <a:cubicBezTo>
                      <a:pt x="1290" y="1"/>
                      <a:pt x="1661" y="372"/>
                      <a:pt x="1661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34"/>
              <p:cNvSpPr/>
              <p:nvPr/>
            </p:nvSpPr>
            <p:spPr>
              <a:xfrm>
                <a:off x="5253596" y="1412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34"/>
              <p:cNvSpPr/>
              <p:nvPr/>
            </p:nvSpPr>
            <p:spPr>
              <a:xfrm>
                <a:off x="5518856" y="1412633"/>
                <a:ext cx="132113" cy="130842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1647" fill="none" extrusionOk="0">
                    <a:moveTo>
                      <a:pt x="1662" y="824"/>
                    </a:moveTo>
                    <a:cubicBezTo>
                      <a:pt x="1662" y="1275"/>
                      <a:pt x="1291" y="1646"/>
                      <a:pt x="824" y="1646"/>
                    </a:cubicBezTo>
                    <a:cubicBezTo>
                      <a:pt x="372" y="1646"/>
                      <a:pt x="1" y="1275"/>
                      <a:pt x="1" y="824"/>
                    </a:cubicBezTo>
                    <a:cubicBezTo>
                      <a:pt x="1" y="372"/>
                      <a:pt x="372" y="1"/>
                      <a:pt x="824" y="1"/>
                    </a:cubicBezTo>
                    <a:cubicBezTo>
                      <a:pt x="1291" y="1"/>
                      <a:pt x="1662" y="372"/>
                      <a:pt x="1662" y="82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434343"/>
                </a:solidFill>
                <a:prstDash val="solid"/>
                <a:miter lim="1613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91" name="Google Shape;491;p34"/>
          <p:cNvGrpSpPr/>
          <p:nvPr/>
        </p:nvGrpSpPr>
        <p:grpSpPr>
          <a:xfrm>
            <a:off x="6194952" y="1254824"/>
            <a:ext cx="2225126" cy="1529302"/>
            <a:chOff x="6194952" y="1254824"/>
            <a:chExt cx="2225126" cy="1529302"/>
          </a:xfrm>
        </p:grpSpPr>
        <p:sp>
          <p:nvSpPr>
            <p:cNvPr id="492" name="Google Shape;492;p34"/>
            <p:cNvSpPr/>
            <p:nvPr/>
          </p:nvSpPr>
          <p:spPr>
            <a:xfrm>
              <a:off x="6194952" y="1375253"/>
              <a:ext cx="2225126" cy="1408872"/>
            </a:xfrm>
            <a:custGeom>
              <a:avLst/>
              <a:gdLst/>
              <a:ahLst/>
              <a:cxnLst/>
              <a:rect l="l" t="t" r="r" b="b"/>
              <a:pathLst>
                <a:path w="30051" h="35213" fill="none" extrusionOk="0">
                  <a:moveTo>
                    <a:pt x="27712" y="0"/>
                  </a:moveTo>
                  <a:lnTo>
                    <a:pt x="30051" y="0"/>
                  </a:lnTo>
                  <a:lnTo>
                    <a:pt x="30051" y="35213"/>
                  </a:lnTo>
                  <a:lnTo>
                    <a:pt x="0" y="35213"/>
                  </a:lnTo>
                  <a:lnTo>
                    <a:pt x="0" y="0"/>
                  </a:lnTo>
                  <a:lnTo>
                    <a:pt x="613" y="0"/>
                  </a:lnTo>
                </a:path>
              </a:pathLst>
            </a:custGeom>
            <a:noFill/>
            <a:ln w="9525" cap="flat" cmpd="sng">
              <a:solidFill>
                <a:srgbClr val="434343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3" name="Google Shape;493;p34"/>
            <p:cNvGrpSpPr/>
            <p:nvPr/>
          </p:nvGrpSpPr>
          <p:grpSpPr>
            <a:xfrm>
              <a:off x="6211716" y="1254824"/>
              <a:ext cx="357569" cy="249462"/>
              <a:chOff x="6211716" y="1254824"/>
              <a:chExt cx="357569" cy="249462"/>
            </a:xfrm>
          </p:grpSpPr>
          <p:sp>
            <p:nvSpPr>
              <p:cNvPr id="494" name="Google Shape;494;p34"/>
              <p:cNvSpPr/>
              <p:nvPr/>
            </p:nvSpPr>
            <p:spPr>
              <a:xfrm>
                <a:off x="6211716" y="1254824"/>
                <a:ext cx="357569" cy="249462"/>
              </a:xfrm>
              <a:custGeom>
                <a:avLst/>
                <a:gdLst/>
                <a:ahLst/>
                <a:cxnLst/>
                <a:rect l="l" t="t" r="r" b="b"/>
                <a:pathLst>
                  <a:path w="8937" h="6235" extrusionOk="0">
                    <a:moveTo>
                      <a:pt x="4484" y="1"/>
                    </a:moveTo>
                    <a:cubicBezTo>
                      <a:pt x="3885" y="1"/>
                      <a:pt x="3279" y="82"/>
                      <a:pt x="2710" y="203"/>
                    </a:cubicBezTo>
                    <a:cubicBezTo>
                      <a:pt x="2694" y="236"/>
                      <a:pt x="2662" y="252"/>
                      <a:pt x="2614" y="268"/>
                    </a:cubicBezTo>
                    <a:cubicBezTo>
                      <a:pt x="888" y="881"/>
                      <a:pt x="1" y="2833"/>
                      <a:pt x="856" y="4494"/>
                    </a:cubicBezTo>
                    <a:cubicBezTo>
                      <a:pt x="1480" y="5722"/>
                      <a:pt x="2798" y="6234"/>
                      <a:pt x="4120" y="6234"/>
                    </a:cubicBezTo>
                    <a:cubicBezTo>
                      <a:pt x="4743" y="6234"/>
                      <a:pt x="5367" y="6120"/>
                      <a:pt x="5920" y="5914"/>
                    </a:cubicBezTo>
                    <a:cubicBezTo>
                      <a:pt x="7695" y="5252"/>
                      <a:pt x="8937" y="3123"/>
                      <a:pt x="7695" y="1413"/>
                    </a:cubicBezTo>
                    <a:cubicBezTo>
                      <a:pt x="6923" y="348"/>
                      <a:pt x="5720" y="1"/>
                      <a:pt x="448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95" name="Google Shape;495;p34"/>
              <p:cNvGrpSpPr/>
              <p:nvPr/>
            </p:nvGrpSpPr>
            <p:grpSpPr>
              <a:xfrm>
                <a:off x="6252045" y="1259625"/>
                <a:ext cx="264744" cy="236938"/>
                <a:chOff x="6252045" y="1259625"/>
                <a:chExt cx="264744" cy="236938"/>
              </a:xfrm>
            </p:grpSpPr>
            <p:sp>
              <p:nvSpPr>
                <p:cNvPr id="496" name="Google Shape;496;p34"/>
                <p:cNvSpPr/>
                <p:nvPr/>
              </p:nvSpPr>
              <p:spPr>
                <a:xfrm>
                  <a:off x="6362352" y="1299555"/>
                  <a:ext cx="85541" cy="1583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8" h="3957" extrusionOk="0">
                      <a:moveTo>
                        <a:pt x="192" y="0"/>
                      </a:moveTo>
                      <a:cubicBezTo>
                        <a:pt x="94" y="0"/>
                        <a:pt x="0" y="69"/>
                        <a:pt x="26" y="198"/>
                      </a:cubicBezTo>
                      <a:cubicBezTo>
                        <a:pt x="139" y="1021"/>
                        <a:pt x="188" y="1844"/>
                        <a:pt x="171" y="2666"/>
                      </a:cubicBezTo>
                      <a:cubicBezTo>
                        <a:pt x="155" y="2682"/>
                        <a:pt x="171" y="2715"/>
                        <a:pt x="171" y="2747"/>
                      </a:cubicBezTo>
                      <a:cubicBezTo>
                        <a:pt x="171" y="2795"/>
                        <a:pt x="204" y="2860"/>
                        <a:pt x="252" y="2876"/>
                      </a:cubicBezTo>
                      <a:lnTo>
                        <a:pt x="1752" y="3925"/>
                      </a:lnTo>
                      <a:cubicBezTo>
                        <a:pt x="1786" y="3947"/>
                        <a:pt x="1821" y="3957"/>
                        <a:pt x="1854" y="3957"/>
                      </a:cubicBezTo>
                      <a:cubicBezTo>
                        <a:pt x="2012" y="3957"/>
                        <a:pt x="2138" y="3741"/>
                        <a:pt x="1978" y="3634"/>
                      </a:cubicBezTo>
                      <a:lnTo>
                        <a:pt x="526" y="2634"/>
                      </a:lnTo>
                      <a:cubicBezTo>
                        <a:pt x="559" y="1811"/>
                        <a:pt x="510" y="973"/>
                        <a:pt x="381" y="166"/>
                      </a:cubicBezTo>
                      <a:cubicBezTo>
                        <a:pt x="366" y="53"/>
                        <a:pt x="277" y="0"/>
                        <a:pt x="19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" name="Google Shape;497;p34"/>
                <p:cNvSpPr/>
                <p:nvPr/>
              </p:nvSpPr>
              <p:spPr>
                <a:xfrm>
                  <a:off x="6264168" y="1318479"/>
                  <a:ext cx="31928" cy="235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8" h="588" extrusionOk="0">
                      <a:moveTo>
                        <a:pt x="263" y="1"/>
                      </a:moveTo>
                      <a:cubicBezTo>
                        <a:pt x="114" y="1"/>
                        <a:pt x="1" y="207"/>
                        <a:pt x="141" y="322"/>
                      </a:cubicBezTo>
                      <a:lnTo>
                        <a:pt x="416" y="548"/>
                      </a:lnTo>
                      <a:cubicBezTo>
                        <a:pt x="453" y="576"/>
                        <a:pt x="491" y="588"/>
                        <a:pt x="527" y="588"/>
                      </a:cubicBezTo>
                      <a:cubicBezTo>
                        <a:pt x="680" y="588"/>
                        <a:pt x="798" y="375"/>
                        <a:pt x="641" y="258"/>
                      </a:cubicBezTo>
                      <a:lnTo>
                        <a:pt x="383" y="48"/>
                      </a:lnTo>
                      <a:cubicBezTo>
                        <a:pt x="343" y="15"/>
                        <a:pt x="302" y="1"/>
                        <a:pt x="26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" name="Google Shape;498;p34"/>
                <p:cNvSpPr/>
                <p:nvPr/>
              </p:nvSpPr>
              <p:spPr>
                <a:xfrm>
                  <a:off x="6252045" y="1393418"/>
                  <a:ext cx="26207" cy="170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5" h="426" extrusionOk="0">
                      <a:moveTo>
                        <a:pt x="251" y="0"/>
                      </a:moveTo>
                      <a:cubicBezTo>
                        <a:pt x="117" y="0"/>
                        <a:pt x="0" y="171"/>
                        <a:pt x="122" y="304"/>
                      </a:cubicBezTo>
                      <a:cubicBezTo>
                        <a:pt x="180" y="382"/>
                        <a:pt x="274" y="425"/>
                        <a:pt x="372" y="425"/>
                      </a:cubicBezTo>
                      <a:cubicBezTo>
                        <a:pt x="435" y="425"/>
                        <a:pt x="500" y="407"/>
                        <a:pt x="557" y="369"/>
                      </a:cubicBezTo>
                      <a:cubicBezTo>
                        <a:pt x="638" y="320"/>
                        <a:pt x="654" y="207"/>
                        <a:pt x="606" y="111"/>
                      </a:cubicBezTo>
                      <a:cubicBezTo>
                        <a:pt x="573" y="68"/>
                        <a:pt x="520" y="46"/>
                        <a:pt x="463" y="46"/>
                      </a:cubicBezTo>
                      <a:cubicBezTo>
                        <a:pt x="435" y="46"/>
                        <a:pt x="407" y="52"/>
                        <a:pt x="380" y="62"/>
                      </a:cubicBezTo>
                      <a:cubicBezTo>
                        <a:pt x="340" y="19"/>
                        <a:pt x="294" y="0"/>
                        <a:pt x="25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" name="Google Shape;499;p34"/>
                <p:cNvSpPr/>
                <p:nvPr/>
              </p:nvSpPr>
              <p:spPr>
                <a:xfrm>
                  <a:off x="6309179" y="1450432"/>
                  <a:ext cx="27127" cy="313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8" h="784" extrusionOk="0">
                      <a:moveTo>
                        <a:pt x="480" y="1"/>
                      </a:moveTo>
                      <a:cubicBezTo>
                        <a:pt x="423" y="1"/>
                        <a:pt x="367" y="26"/>
                        <a:pt x="339" y="73"/>
                      </a:cubicBezTo>
                      <a:lnTo>
                        <a:pt x="65" y="476"/>
                      </a:lnTo>
                      <a:cubicBezTo>
                        <a:pt x="0" y="557"/>
                        <a:pt x="16" y="670"/>
                        <a:pt x="97" y="750"/>
                      </a:cubicBezTo>
                      <a:cubicBezTo>
                        <a:pt x="132" y="771"/>
                        <a:pt x="174" y="783"/>
                        <a:pt x="214" y="783"/>
                      </a:cubicBezTo>
                      <a:cubicBezTo>
                        <a:pt x="267" y="783"/>
                        <a:pt x="319" y="764"/>
                        <a:pt x="355" y="718"/>
                      </a:cubicBezTo>
                      <a:lnTo>
                        <a:pt x="613" y="315"/>
                      </a:lnTo>
                      <a:cubicBezTo>
                        <a:pt x="678" y="234"/>
                        <a:pt x="678" y="121"/>
                        <a:pt x="597" y="41"/>
                      </a:cubicBezTo>
                      <a:cubicBezTo>
                        <a:pt x="563" y="14"/>
                        <a:pt x="521" y="1"/>
                        <a:pt x="48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" name="Google Shape;500;p34"/>
                <p:cNvSpPr/>
                <p:nvPr/>
              </p:nvSpPr>
              <p:spPr>
                <a:xfrm>
                  <a:off x="6464056" y="1298634"/>
                  <a:ext cx="27807" cy="2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523" extrusionOk="0">
                      <a:moveTo>
                        <a:pt x="488" y="1"/>
                      </a:moveTo>
                      <a:cubicBezTo>
                        <a:pt x="453" y="1"/>
                        <a:pt x="418" y="10"/>
                        <a:pt x="388" y="28"/>
                      </a:cubicBezTo>
                      <a:lnTo>
                        <a:pt x="97" y="189"/>
                      </a:lnTo>
                      <a:cubicBezTo>
                        <a:pt x="17" y="254"/>
                        <a:pt x="1" y="367"/>
                        <a:pt x="65" y="447"/>
                      </a:cubicBezTo>
                      <a:cubicBezTo>
                        <a:pt x="95" y="498"/>
                        <a:pt x="151" y="523"/>
                        <a:pt x="208" y="523"/>
                      </a:cubicBezTo>
                      <a:cubicBezTo>
                        <a:pt x="242" y="523"/>
                        <a:pt x="277" y="514"/>
                        <a:pt x="307" y="496"/>
                      </a:cubicBezTo>
                      <a:lnTo>
                        <a:pt x="597" y="334"/>
                      </a:lnTo>
                      <a:cubicBezTo>
                        <a:pt x="678" y="270"/>
                        <a:pt x="694" y="157"/>
                        <a:pt x="646" y="76"/>
                      </a:cubicBezTo>
                      <a:cubicBezTo>
                        <a:pt x="605" y="26"/>
                        <a:pt x="546" y="1"/>
                        <a:pt x="48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" name="Google Shape;501;p34"/>
                <p:cNvSpPr/>
                <p:nvPr/>
              </p:nvSpPr>
              <p:spPr>
                <a:xfrm>
                  <a:off x="6472018" y="1372652"/>
                  <a:ext cx="44771" cy="174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9" h="437" extrusionOk="0">
                      <a:moveTo>
                        <a:pt x="850" y="0"/>
                      </a:moveTo>
                      <a:cubicBezTo>
                        <a:pt x="845" y="0"/>
                        <a:pt x="839" y="0"/>
                        <a:pt x="834" y="1"/>
                      </a:cubicBezTo>
                      <a:lnTo>
                        <a:pt x="237" y="65"/>
                      </a:lnTo>
                      <a:cubicBezTo>
                        <a:pt x="0" y="97"/>
                        <a:pt x="26" y="437"/>
                        <a:pt x="254" y="437"/>
                      </a:cubicBezTo>
                      <a:cubicBezTo>
                        <a:pt x="259" y="437"/>
                        <a:pt x="264" y="436"/>
                        <a:pt x="269" y="436"/>
                      </a:cubicBezTo>
                      <a:lnTo>
                        <a:pt x="882" y="372"/>
                      </a:lnTo>
                      <a:cubicBezTo>
                        <a:pt x="1119" y="340"/>
                        <a:pt x="1078" y="0"/>
                        <a:pt x="85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" name="Google Shape;502;p34"/>
                <p:cNvSpPr/>
                <p:nvPr/>
              </p:nvSpPr>
              <p:spPr>
                <a:xfrm>
                  <a:off x="6395280" y="1465035"/>
                  <a:ext cx="17524" cy="315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" h="788" extrusionOk="0">
                      <a:moveTo>
                        <a:pt x="204" y="0"/>
                      </a:moveTo>
                      <a:cubicBezTo>
                        <a:pt x="104" y="0"/>
                        <a:pt x="1" y="75"/>
                        <a:pt x="10" y="208"/>
                      </a:cubicBezTo>
                      <a:lnTo>
                        <a:pt x="58" y="627"/>
                      </a:lnTo>
                      <a:cubicBezTo>
                        <a:pt x="73" y="738"/>
                        <a:pt x="155" y="788"/>
                        <a:pt x="238" y="788"/>
                      </a:cubicBezTo>
                      <a:cubicBezTo>
                        <a:pt x="337" y="788"/>
                        <a:pt x="438" y="718"/>
                        <a:pt x="429" y="595"/>
                      </a:cubicBezTo>
                      <a:lnTo>
                        <a:pt x="381" y="160"/>
                      </a:lnTo>
                      <a:cubicBezTo>
                        <a:pt x="366" y="51"/>
                        <a:pt x="286" y="0"/>
                        <a:pt x="20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" name="Google Shape;503;p34"/>
                <p:cNvSpPr/>
                <p:nvPr/>
              </p:nvSpPr>
              <p:spPr>
                <a:xfrm>
                  <a:off x="6473739" y="1439149"/>
                  <a:ext cx="20685" cy="194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486" extrusionOk="0">
                      <a:moveTo>
                        <a:pt x="178" y="0"/>
                      </a:moveTo>
                      <a:cubicBezTo>
                        <a:pt x="81" y="16"/>
                        <a:pt x="0" y="113"/>
                        <a:pt x="17" y="210"/>
                      </a:cubicBezTo>
                      <a:cubicBezTo>
                        <a:pt x="32" y="362"/>
                        <a:pt x="162" y="485"/>
                        <a:pt x="325" y="485"/>
                      </a:cubicBezTo>
                      <a:cubicBezTo>
                        <a:pt x="335" y="485"/>
                        <a:pt x="345" y="485"/>
                        <a:pt x="355" y="484"/>
                      </a:cubicBezTo>
                      <a:cubicBezTo>
                        <a:pt x="452" y="468"/>
                        <a:pt x="517" y="371"/>
                        <a:pt x="517" y="274"/>
                      </a:cubicBezTo>
                      <a:cubicBezTo>
                        <a:pt x="501" y="194"/>
                        <a:pt x="436" y="129"/>
                        <a:pt x="371" y="113"/>
                      </a:cubicBezTo>
                      <a:cubicBezTo>
                        <a:pt x="339" y="48"/>
                        <a:pt x="259" y="0"/>
                        <a:pt x="17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" name="Google Shape;504;p34"/>
                <p:cNvSpPr/>
                <p:nvPr/>
              </p:nvSpPr>
              <p:spPr>
                <a:xfrm>
                  <a:off x="6424887" y="1262025"/>
                  <a:ext cx="19285" cy="348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" h="870" extrusionOk="0">
                      <a:moveTo>
                        <a:pt x="272" y="0"/>
                      </a:moveTo>
                      <a:cubicBezTo>
                        <a:pt x="192" y="0"/>
                        <a:pt x="113" y="47"/>
                        <a:pt x="92" y="152"/>
                      </a:cubicBezTo>
                      <a:lnTo>
                        <a:pt x="28" y="652"/>
                      </a:lnTo>
                      <a:cubicBezTo>
                        <a:pt x="0" y="789"/>
                        <a:pt x="107" y="869"/>
                        <a:pt x="211" y="869"/>
                      </a:cubicBezTo>
                      <a:cubicBezTo>
                        <a:pt x="291" y="869"/>
                        <a:pt x="369" y="822"/>
                        <a:pt x="383" y="717"/>
                      </a:cubicBezTo>
                      <a:lnTo>
                        <a:pt x="463" y="217"/>
                      </a:lnTo>
                      <a:cubicBezTo>
                        <a:pt x="482" y="80"/>
                        <a:pt x="376" y="0"/>
                        <a:pt x="27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" name="Google Shape;505;p34"/>
                <p:cNvSpPr/>
                <p:nvPr/>
              </p:nvSpPr>
              <p:spPr>
                <a:xfrm>
                  <a:off x="6357671" y="1259625"/>
                  <a:ext cx="20605" cy="288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5" h="722" extrusionOk="0">
                      <a:moveTo>
                        <a:pt x="252" y="0"/>
                      </a:moveTo>
                      <a:cubicBezTo>
                        <a:pt x="123" y="0"/>
                        <a:pt x="0" y="151"/>
                        <a:pt x="95" y="293"/>
                      </a:cubicBezTo>
                      <a:cubicBezTo>
                        <a:pt x="127" y="358"/>
                        <a:pt x="143" y="438"/>
                        <a:pt x="143" y="519"/>
                      </a:cubicBezTo>
                      <a:cubicBezTo>
                        <a:pt x="125" y="645"/>
                        <a:pt x="228" y="721"/>
                        <a:pt x="328" y="721"/>
                      </a:cubicBezTo>
                      <a:cubicBezTo>
                        <a:pt x="407" y="721"/>
                        <a:pt x="484" y="674"/>
                        <a:pt x="498" y="567"/>
                      </a:cubicBezTo>
                      <a:cubicBezTo>
                        <a:pt x="514" y="390"/>
                        <a:pt x="482" y="212"/>
                        <a:pt x="385" y="67"/>
                      </a:cubicBezTo>
                      <a:cubicBezTo>
                        <a:pt x="347" y="20"/>
                        <a:pt x="299" y="0"/>
                        <a:pt x="25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" name="Google Shape;506;p34"/>
                <p:cNvSpPr/>
                <p:nvPr/>
              </p:nvSpPr>
              <p:spPr>
                <a:xfrm>
                  <a:off x="6301977" y="1284471"/>
                  <a:ext cx="29887" cy="273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7" h="683" extrusionOk="0">
                      <a:moveTo>
                        <a:pt x="270" y="1"/>
                      </a:moveTo>
                      <a:cubicBezTo>
                        <a:pt x="133" y="1"/>
                        <a:pt x="0" y="167"/>
                        <a:pt x="116" y="317"/>
                      </a:cubicBezTo>
                      <a:lnTo>
                        <a:pt x="342" y="592"/>
                      </a:lnTo>
                      <a:cubicBezTo>
                        <a:pt x="379" y="656"/>
                        <a:pt x="431" y="683"/>
                        <a:pt x="484" y="683"/>
                      </a:cubicBezTo>
                      <a:cubicBezTo>
                        <a:pt x="616" y="683"/>
                        <a:pt x="747" y="520"/>
                        <a:pt x="632" y="382"/>
                      </a:cubicBezTo>
                      <a:lnTo>
                        <a:pt x="422" y="91"/>
                      </a:lnTo>
                      <a:cubicBezTo>
                        <a:pt x="381" y="27"/>
                        <a:pt x="325" y="1"/>
                        <a:pt x="27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507" name="Google Shape;507;p34"/>
          <p:cNvGrpSpPr/>
          <p:nvPr/>
        </p:nvGrpSpPr>
        <p:grpSpPr>
          <a:xfrm>
            <a:off x="6194952" y="3075869"/>
            <a:ext cx="2225126" cy="1529422"/>
            <a:chOff x="6194952" y="3075869"/>
            <a:chExt cx="2225126" cy="1529422"/>
          </a:xfrm>
        </p:grpSpPr>
        <p:sp>
          <p:nvSpPr>
            <p:cNvPr id="508" name="Google Shape;508;p34"/>
            <p:cNvSpPr/>
            <p:nvPr/>
          </p:nvSpPr>
          <p:spPr>
            <a:xfrm>
              <a:off x="6194952" y="3196419"/>
              <a:ext cx="2225126" cy="1408872"/>
            </a:xfrm>
            <a:custGeom>
              <a:avLst/>
              <a:gdLst/>
              <a:ahLst/>
              <a:cxnLst/>
              <a:rect l="l" t="t" r="r" b="b"/>
              <a:pathLst>
                <a:path w="30051" h="35213" fill="none" extrusionOk="0">
                  <a:moveTo>
                    <a:pt x="28728" y="0"/>
                  </a:moveTo>
                  <a:lnTo>
                    <a:pt x="30051" y="0"/>
                  </a:lnTo>
                  <a:lnTo>
                    <a:pt x="30051" y="35213"/>
                  </a:lnTo>
                  <a:lnTo>
                    <a:pt x="0" y="35213"/>
                  </a:lnTo>
                  <a:lnTo>
                    <a:pt x="0" y="0"/>
                  </a:lnTo>
                  <a:lnTo>
                    <a:pt x="613" y="0"/>
                  </a:lnTo>
                </a:path>
              </a:pathLst>
            </a:custGeom>
            <a:noFill/>
            <a:ln w="9525" cap="flat" cmpd="sng">
              <a:solidFill>
                <a:srgbClr val="434343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4"/>
            <p:cNvSpPr/>
            <p:nvPr/>
          </p:nvSpPr>
          <p:spPr>
            <a:xfrm>
              <a:off x="6211716" y="3075869"/>
              <a:ext cx="357569" cy="249582"/>
            </a:xfrm>
            <a:custGeom>
              <a:avLst/>
              <a:gdLst/>
              <a:ahLst/>
              <a:cxnLst/>
              <a:rect l="l" t="t" r="r" b="b"/>
              <a:pathLst>
                <a:path w="8937" h="6238" extrusionOk="0">
                  <a:moveTo>
                    <a:pt x="4503" y="0"/>
                  </a:moveTo>
                  <a:cubicBezTo>
                    <a:pt x="3898" y="0"/>
                    <a:pt x="3285" y="84"/>
                    <a:pt x="2710" y="207"/>
                  </a:cubicBezTo>
                  <a:cubicBezTo>
                    <a:pt x="2694" y="239"/>
                    <a:pt x="2662" y="255"/>
                    <a:pt x="2614" y="271"/>
                  </a:cubicBezTo>
                  <a:cubicBezTo>
                    <a:pt x="888" y="868"/>
                    <a:pt x="1" y="2836"/>
                    <a:pt x="856" y="4497"/>
                  </a:cubicBezTo>
                  <a:cubicBezTo>
                    <a:pt x="1480" y="5725"/>
                    <a:pt x="2798" y="6237"/>
                    <a:pt x="4120" y="6237"/>
                  </a:cubicBezTo>
                  <a:cubicBezTo>
                    <a:pt x="4743" y="6237"/>
                    <a:pt x="5367" y="6123"/>
                    <a:pt x="5920" y="5917"/>
                  </a:cubicBezTo>
                  <a:cubicBezTo>
                    <a:pt x="7695" y="5255"/>
                    <a:pt x="8937" y="3110"/>
                    <a:pt x="7695" y="1416"/>
                  </a:cubicBezTo>
                  <a:cubicBezTo>
                    <a:pt x="6927" y="346"/>
                    <a:pt x="5732" y="0"/>
                    <a:pt x="45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4"/>
            <p:cNvSpPr/>
            <p:nvPr/>
          </p:nvSpPr>
          <p:spPr>
            <a:xfrm>
              <a:off x="6283453" y="3112398"/>
              <a:ext cx="172803" cy="176444"/>
            </a:xfrm>
            <a:custGeom>
              <a:avLst/>
              <a:gdLst/>
              <a:ahLst/>
              <a:cxnLst/>
              <a:rect l="l" t="t" r="r" b="b"/>
              <a:pathLst>
                <a:path w="4319" h="4410" extrusionOk="0">
                  <a:moveTo>
                    <a:pt x="3807" y="1"/>
                  </a:moveTo>
                  <a:cubicBezTo>
                    <a:pt x="3752" y="1"/>
                    <a:pt x="3694" y="25"/>
                    <a:pt x="3644" y="84"/>
                  </a:cubicBezTo>
                  <a:cubicBezTo>
                    <a:pt x="3192" y="584"/>
                    <a:pt x="2724" y="1068"/>
                    <a:pt x="2224" y="1552"/>
                  </a:cubicBezTo>
                  <a:cubicBezTo>
                    <a:pt x="1950" y="1116"/>
                    <a:pt x="1692" y="681"/>
                    <a:pt x="1450" y="229"/>
                  </a:cubicBezTo>
                  <a:cubicBezTo>
                    <a:pt x="1405" y="144"/>
                    <a:pt x="1333" y="108"/>
                    <a:pt x="1260" y="108"/>
                  </a:cubicBezTo>
                  <a:cubicBezTo>
                    <a:pt x="1098" y="108"/>
                    <a:pt x="930" y="282"/>
                    <a:pt x="1030" y="471"/>
                  </a:cubicBezTo>
                  <a:cubicBezTo>
                    <a:pt x="1288" y="955"/>
                    <a:pt x="1563" y="1439"/>
                    <a:pt x="1869" y="1891"/>
                  </a:cubicBezTo>
                  <a:cubicBezTo>
                    <a:pt x="1337" y="2391"/>
                    <a:pt x="772" y="2891"/>
                    <a:pt x="192" y="3358"/>
                  </a:cubicBezTo>
                  <a:cubicBezTo>
                    <a:pt x="0" y="3511"/>
                    <a:pt x="172" y="3755"/>
                    <a:pt x="372" y="3755"/>
                  </a:cubicBezTo>
                  <a:cubicBezTo>
                    <a:pt x="425" y="3755"/>
                    <a:pt x="480" y="3738"/>
                    <a:pt x="530" y="3697"/>
                  </a:cubicBezTo>
                  <a:cubicBezTo>
                    <a:pt x="1095" y="3245"/>
                    <a:pt x="1627" y="2778"/>
                    <a:pt x="2143" y="2278"/>
                  </a:cubicBezTo>
                  <a:cubicBezTo>
                    <a:pt x="2643" y="3004"/>
                    <a:pt x="3208" y="3697"/>
                    <a:pt x="3805" y="4326"/>
                  </a:cubicBezTo>
                  <a:cubicBezTo>
                    <a:pt x="3860" y="4385"/>
                    <a:pt x="3922" y="4410"/>
                    <a:pt x="3981" y="4410"/>
                  </a:cubicBezTo>
                  <a:cubicBezTo>
                    <a:pt x="4163" y="4410"/>
                    <a:pt x="4318" y="4174"/>
                    <a:pt x="4160" y="4004"/>
                  </a:cubicBezTo>
                  <a:cubicBezTo>
                    <a:pt x="3563" y="3358"/>
                    <a:pt x="2998" y="2681"/>
                    <a:pt x="2514" y="1955"/>
                  </a:cubicBezTo>
                  <a:cubicBezTo>
                    <a:pt x="3014" y="1471"/>
                    <a:pt x="3514" y="955"/>
                    <a:pt x="3982" y="423"/>
                  </a:cubicBezTo>
                  <a:cubicBezTo>
                    <a:pt x="4129" y="239"/>
                    <a:pt x="3979" y="1"/>
                    <a:pt x="38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1" name="Google Shape;511;p34"/>
          <p:cNvSpPr txBox="1">
            <a:spLocks noGrp="1"/>
          </p:cNvSpPr>
          <p:nvPr>
            <p:ph type="title"/>
          </p:nvPr>
        </p:nvSpPr>
        <p:spPr>
          <a:xfrm>
            <a:off x="713225" y="569300"/>
            <a:ext cx="7708200" cy="4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Priorities</a:t>
            </a:r>
            <a:endParaRPr/>
          </a:p>
        </p:txBody>
      </p:sp>
      <p:sp>
        <p:nvSpPr>
          <p:cNvPr id="512" name="Google Shape;512;p34"/>
          <p:cNvSpPr txBox="1"/>
          <p:nvPr/>
        </p:nvSpPr>
        <p:spPr>
          <a:xfrm>
            <a:off x="6525300" y="2982925"/>
            <a:ext cx="15945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rPr>
              <a:t>No need to do it</a:t>
            </a:r>
            <a:endParaRPr sz="1600" b="1">
              <a:solidFill>
                <a:schemeClr val="accen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513" name="Google Shape;513;p34"/>
          <p:cNvSpPr txBox="1"/>
          <p:nvPr/>
        </p:nvSpPr>
        <p:spPr>
          <a:xfrm>
            <a:off x="6525296" y="1157325"/>
            <a:ext cx="15189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rPr>
              <a:t>Leave for later</a:t>
            </a:r>
            <a:endParaRPr sz="1600" b="1">
              <a:solidFill>
                <a:schemeClr val="accen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514" name="Google Shape;514;p34"/>
          <p:cNvSpPr/>
          <p:nvPr/>
        </p:nvSpPr>
        <p:spPr>
          <a:xfrm>
            <a:off x="6196175" y="533400"/>
            <a:ext cx="2225100" cy="438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Handlee"/>
                <a:ea typeface="Handlee"/>
                <a:cs typeface="Handlee"/>
                <a:sym typeface="Handlee"/>
              </a:rPr>
              <a:t>Date:</a:t>
            </a:r>
            <a:endParaRPr sz="1600" b="1">
              <a:solidFill>
                <a:schemeClr val="dk2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grpSp>
        <p:nvGrpSpPr>
          <p:cNvPr id="515" name="Google Shape;515;p34"/>
          <p:cNvGrpSpPr/>
          <p:nvPr/>
        </p:nvGrpSpPr>
        <p:grpSpPr>
          <a:xfrm flipH="1">
            <a:off x="4139798" y="-834035"/>
            <a:ext cx="3393304" cy="1796989"/>
            <a:chOff x="-1085827" y="927365"/>
            <a:chExt cx="3393304" cy="1796989"/>
          </a:xfrm>
        </p:grpSpPr>
        <p:sp>
          <p:nvSpPr>
            <p:cNvPr id="516" name="Google Shape;516;p34"/>
            <p:cNvSpPr/>
            <p:nvPr/>
          </p:nvSpPr>
          <p:spPr>
            <a:xfrm>
              <a:off x="1640153" y="2041303"/>
              <a:ext cx="667323" cy="530732"/>
            </a:xfrm>
            <a:custGeom>
              <a:avLst/>
              <a:gdLst/>
              <a:ahLst/>
              <a:cxnLst/>
              <a:rect l="l" t="t" r="r" b="b"/>
              <a:pathLst>
                <a:path w="14256" h="11338" extrusionOk="0">
                  <a:moveTo>
                    <a:pt x="1603" y="911"/>
                  </a:moveTo>
                  <a:cubicBezTo>
                    <a:pt x="6724" y="2124"/>
                    <a:pt x="11045" y="5533"/>
                    <a:pt x="13436" y="10223"/>
                  </a:cubicBezTo>
                  <a:lnTo>
                    <a:pt x="13436" y="10223"/>
                  </a:lnTo>
                  <a:cubicBezTo>
                    <a:pt x="8967" y="7650"/>
                    <a:pt x="3720" y="5802"/>
                    <a:pt x="916" y="1316"/>
                  </a:cubicBezTo>
                  <a:lnTo>
                    <a:pt x="916" y="1316"/>
                  </a:lnTo>
                  <a:cubicBezTo>
                    <a:pt x="3180" y="2506"/>
                    <a:pt x="5235" y="4056"/>
                    <a:pt x="7012" y="5908"/>
                  </a:cubicBezTo>
                  <a:cubicBezTo>
                    <a:pt x="7028" y="5924"/>
                    <a:pt x="7045" y="5931"/>
                    <a:pt x="7062" y="5931"/>
                  </a:cubicBezTo>
                  <a:cubicBezTo>
                    <a:pt x="7210" y="5931"/>
                    <a:pt x="7383" y="5405"/>
                    <a:pt x="7234" y="5256"/>
                  </a:cubicBezTo>
                  <a:cubicBezTo>
                    <a:pt x="5583" y="3536"/>
                    <a:pt x="3685" y="2072"/>
                    <a:pt x="1603" y="911"/>
                  </a:cubicBezTo>
                  <a:close/>
                  <a:moveTo>
                    <a:pt x="685" y="1"/>
                  </a:moveTo>
                  <a:cubicBezTo>
                    <a:pt x="578" y="1"/>
                    <a:pt x="493" y="151"/>
                    <a:pt x="457" y="312"/>
                  </a:cubicBezTo>
                  <a:lnTo>
                    <a:pt x="457" y="312"/>
                  </a:lnTo>
                  <a:cubicBezTo>
                    <a:pt x="396" y="283"/>
                    <a:pt x="336" y="253"/>
                    <a:pt x="275" y="224"/>
                  </a:cubicBezTo>
                  <a:cubicBezTo>
                    <a:pt x="260" y="217"/>
                    <a:pt x="246" y="214"/>
                    <a:pt x="233" y="214"/>
                  </a:cubicBezTo>
                  <a:cubicBezTo>
                    <a:pt x="58" y="214"/>
                    <a:pt x="1" y="759"/>
                    <a:pt x="39" y="862"/>
                  </a:cubicBezTo>
                  <a:cubicBezTo>
                    <a:pt x="2812" y="6421"/>
                    <a:pt x="8967" y="8292"/>
                    <a:pt x="13943" y="11314"/>
                  </a:cubicBezTo>
                  <a:cubicBezTo>
                    <a:pt x="13968" y="11330"/>
                    <a:pt x="13992" y="11338"/>
                    <a:pt x="14014" y="11338"/>
                  </a:cubicBezTo>
                  <a:cubicBezTo>
                    <a:pt x="14195" y="11338"/>
                    <a:pt x="14256" y="10829"/>
                    <a:pt x="14206" y="10718"/>
                  </a:cubicBezTo>
                  <a:cubicBezTo>
                    <a:pt x="11794" y="5090"/>
                    <a:pt x="6721" y="1070"/>
                    <a:pt x="705" y="3"/>
                  </a:cubicBezTo>
                  <a:cubicBezTo>
                    <a:pt x="698" y="1"/>
                    <a:pt x="691" y="1"/>
                    <a:pt x="6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4"/>
            <p:cNvSpPr/>
            <p:nvPr/>
          </p:nvSpPr>
          <p:spPr>
            <a:xfrm>
              <a:off x="1638983" y="1763579"/>
              <a:ext cx="393391" cy="313159"/>
            </a:xfrm>
            <a:custGeom>
              <a:avLst/>
              <a:gdLst/>
              <a:ahLst/>
              <a:cxnLst/>
              <a:rect l="l" t="t" r="r" b="b"/>
              <a:pathLst>
                <a:path w="8404" h="6690" extrusionOk="0">
                  <a:moveTo>
                    <a:pt x="7516" y="771"/>
                  </a:moveTo>
                  <a:cubicBezTo>
                    <a:pt x="5923" y="3064"/>
                    <a:pt x="3563" y="5032"/>
                    <a:pt x="875" y="5846"/>
                  </a:cubicBezTo>
                  <a:lnTo>
                    <a:pt x="875" y="5846"/>
                  </a:lnTo>
                  <a:cubicBezTo>
                    <a:pt x="1056" y="3841"/>
                    <a:pt x="1631" y="1930"/>
                    <a:pt x="3863" y="1375"/>
                  </a:cubicBezTo>
                  <a:cubicBezTo>
                    <a:pt x="5039" y="1075"/>
                    <a:pt x="6299" y="952"/>
                    <a:pt x="7516" y="771"/>
                  </a:cubicBezTo>
                  <a:close/>
                  <a:moveTo>
                    <a:pt x="8153" y="0"/>
                  </a:moveTo>
                  <a:cubicBezTo>
                    <a:pt x="8142" y="0"/>
                    <a:pt x="8130" y="1"/>
                    <a:pt x="8118" y="3"/>
                  </a:cubicBezTo>
                  <a:cubicBezTo>
                    <a:pt x="6191" y="308"/>
                    <a:pt x="3544" y="238"/>
                    <a:pt x="2005" y="1611"/>
                  </a:cubicBezTo>
                  <a:cubicBezTo>
                    <a:pt x="753" y="2723"/>
                    <a:pt x="514" y="4388"/>
                    <a:pt x="397" y="5978"/>
                  </a:cubicBezTo>
                  <a:lnTo>
                    <a:pt x="397" y="5978"/>
                  </a:lnTo>
                  <a:cubicBezTo>
                    <a:pt x="379" y="5982"/>
                    <a:pt x="360" y="5987"/>
                    <a:pt x="342" y="5991"/>
                  </a:cubicBezTo>
                  <a:cubicBezTo>
                    <a:pt x="64" y="6057"/>
                    <a:pt x="1" y="6689"/>
                    <a:pt x="259" y="6689"/>
                  </a:cubicBezTo>
                  <a:cubicBezTo>
                    <a:pt x="272" y="6689"/>
                    <a:pt x="286" y="6687"/>
                    <a:pt x="300" y="6684"/>
                  </a:cubicBezTo>
                  <a:cubicBezTo>
                    <a:pt x="354" y="6671"/>
                    <a:pt x="408" y="6658"/>
                    <a:pt x="461" y="6644"/>
                  </a:cubicBezTo>
                  <a:lnTo>
                    <a:pt x="461" y="6644"/>
                  </a:lnTo>
                  <a:cubicBezTo>
                    <a:pt x="483" y="6657"/>
                    <a:pt x="507" y="6662"/>
                    <a:pt x="532" y="6662"/>
                  </a:cubicBezTo>
                  <a:cubicBezTo>
                    <a:pt x="591" y="6662"/>
                    <a:pt x="657" y="6631"/>
                    <a:pt x="713" y="6577"/>
                  </a:cubicBezTo>
                  <a:lnTo>
                    <a:pt x="713" y="6577"/>
                  </a:lnTo>
                  <a:cubicBezTo>
                    <a:pt x="3863" y="5688"/>
                    <a:pt x="6556" y="3308"/>
                    <a:pt x="8257" y="571"/>
                  </a:cubicBezTo>
                  <a:cubicBezTo>
                    <a:pt x="8337" y="438"/>
                    <a:pt x="8403" y="0"/>
                    <a:pt x="81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4"/>
            <p:cNvSpPr/>
            <p:nvPr/>
          </p:nvSpPr>
          <p:spPr>
            <a:xfrm>
              <a:off x="1178419" y="1874097"/>
              <a:ext cx="399008" cy="850257"/>
            </a:xfrm>
            <a:custGeom>
              <a:avLst/>
              <a:gdLst/>
              <a:ahLst/>
              <a:cxnLst/>
              <a:rect l="l" t="t" r="r" b="b"/>
              <a:pathLst>
                <a:path w="8524" h="18164" extrusionOk="0">
                  <a:moveTo>
                    <a:pt x="1697" y="1483"/>
                  </a:moveTo>
                  <a:cubicBezTo>
                    <a:pt x="3308" y="3226"/>
                    <a:pt x="4699" y="5173"/>
                    <a:pt x="5592" y="7401"/>
                  </a:cubicBezTo>
                  <a:cubicBezTo>
                    <a:pt x="6133" y="8745"/>
                    <a:pt x="6480" y="10173"/>
                    <a:pt x="6604" y="11628"/>
                  </a:cubicBezTo>
                  <a:cubicBezTo>
                    <a:pt x="6646" y="12252"/>
                    <a:pt x="6577" y="16854"/>
                    <a:pt x="5745" y="16951"/>
                  </a:cubicBezTo>
                  <a:cubicBezTo>
                    <a:pt x="5720" y="16954"/>
                    <a:pt x="5696" y="16956"/>
                    <a:pt x="5672" y="16956"/>
                  </a:cubicBezTo>
                  <a:cubicBezTo>
                    <a:pt x="5014" y="16956"/>
                    <a:pt x="4683" y="15882"/>
                    <a:pt x="4442" y="15440"/>
                  </a:cubicBezTo>
                  <a:cubicBezTo>
                    <a:pt x="2876" y="12668"/>
                    <a:pt x="921" y="9965"/>
                    <a:pt x="921" y="6707"/>
                  </a:cubicBezTo>
                  <a:cubicBezTo>
                    <a:pt x="921" y="4915"/>
                    <a:pt x="1558" y="3236"/>
                    <a:pt x="1697" y="1483"/>
                  </a:cubicBezTo>
                  <a:close/>
                  <a:moveTo>
                    <a:pt x="1637" y="1"/>
                  </a:moveTo>
                  <a:cubicBezTo>
                    <a:pt x="1581" y="1"/>
                    <a:pt x="1494" y="189"/>
                    <a:pt x="1449" y="352"/>
                  </a:cubicBezTo>
                  <a:lnTo>
                    <a:pt x="1449" y="352"/>
                  </a:lnTo>
                  <a:cubicBezTo>
                    <a:pt x="1384" y="285"/>
                    <a:pt x="1319" y="217"/>
                    <a:pt x="1254" y="151"/>
                  </a:cubicBezTo>
                  <a:cubicBezTo>
                    <a:pt x="1247" y="144"/>
                    <a:pt x="1239" y="140"/>
                    <a:pt x="1230" y="140"/>
                  </a:cubicBezTo>
                  <a:cubicBezTo>
                    <a:pt x="1124" y="140"/>
                    <a:pt x="930" y="674"/>
                    <a:pt x="1046" y="802"/>
                  </a:cubicBezTo>
                  <a:cubicBezTo>
                    <a:pt x="1186" y="945"/>
                    <a:pt x="1326" y="1089"/>
                    <a:pt x="1463" y="1235"/>
                  </a:cubicBezTo>
                  <a:lnTo>
                    <a:pt x="1463" y="1235"/>
                  </a:lnTo>
                  <a:cubicBezTo>
                    <a:pt x="1504" y="3964"/>
                    <a:pt x="0" y="6342"/>
                    <a:pt x="769" y="9147"/>
                  </a:cubicBezTo>
                  <a:cubicBezTo>
                    <a:pt x="1628" y="12335"/>
                    <a:pt x="3777" y="15288"/>
                    <a:pt x="5371" y="18143"/>
                  </a:cubicBezTo>
                  <a:cubicBezTo>
                    <a:pt x="5380" y="18157"/>
                    <a:pt x="5390" y="18163"/>
                    <a:pt x="5401" y="18163"/>
                  </a:cubicBezTo>
                  <a:cubicBezTo>
                    <a:pt x="5456" y="18163"/>
                    <a:pt x="5525" y="18016"/>
                    <a:pt x="5537" y="18005"/>
                  </a:cubicBezTo>
                  <a:cubicBezTo>
                    <a:pt x="8524" y="11857"/>
                    <a:pt x="6101" y="5373"/>
                    <a:pt x="1720" y="641"/>
                  </a:cubicBezTo>
                  <a:lnTo>
                    <a:pt x="1720" y="641"/>
                  </a:lnTo>
                  <a:cubicBezTo>
                    <a:pt x="1715" y="460"/>
                    <a:pt x="1704" y="278"/>
                    <a:pt x="1683" y="95"/>
                  </a:cubicBezTo>
                  <a:cubicBezTo>
                    <a:pt x="1675" y="28"/>
                    <a:pt x="1658" y="1"/>
                    <a:pt x="16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4"/>
            <p:cNvSpPr/>
            <p:nvPr/>
          </p:nvSpPr>
          <p:spPr>
            <a:xfrm>
              <a:off x="1224995" y="1859446"/>
              <a:ext cx="125544" cy="461500"/>
            </a:xfrm>
            <a:custGeom>
              <a:avLst/>
              <a:gdLst/>
              <a:ahLst/>
              <a:cxnLst/>
              <a:rect l="l" t="t" r="r" b="b"/>
              <a:pathLst>
                <a:path w="2682" h="9859" extrusionOk="0">
                  <a:moveTo>
                    <a:pt x="291" y="1"/>
                  </a:moveTo>
                  <a:cubicBezTo>
                    <a:pt x="230" y="1"/>
                    <a:pt x="1" y="515"/>
                    <a:pt x="92" y="672"/>
                  </a:cubicBezTo>
                  <a:cubicBezTo>
                    <a:pt x="1825" y="3402"/>
                    <a:pt x="2158" y="6605"/>
                    <a:pt x="2421" y="9765"/>
                  </a:cubicBezTo>
                  <a:cubicBezTo>
                    <a:pt x="2427" y="9831"/>
                    <a:pt x="2440" y="9859"/>
                    <a:pt x="2459" y="9859"/>
                  </a:cubicBezTo>
                  <a:cubicBezTo>
                    <a:pt x="2533" y="9859"/>
                    <a:pt x="2682" y="9419"/>
                    <a:pt x="2671" y="9308"/>
                  </a:cubicBezTo>
                  <a:cubicBezTo>
                    <a:pt x="2407" y="6092"/>
                    <a:pt x="2075" y="2806"/>
                    <a:pt x="300" y="6"/>
                  </a:cubicBezTo>
                  <a:cubicBezTo>
                    <a:pt x="298" y="2"/>
                    <a:pt x="295" y="1"/>
                    <a:pt x="2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4"/>
            <p:cNvSpPr/>
            <p:nvPr/>
          </p:nvSpPr>
          <p:spPr>
            <a:xfrm>
              <a:off x="898589" y="1543853"/>
              <a:ext cx="978329" cy="243646"/>
            </a:xfrm>
            <a:custGeom>
              <a:avLst/>
              <a:gdLst/>
              <a:ahLst/>
              <a:cxnLst/>
              <a:rect l="l" t="t" r="r" b="b"/>
              <a:pathLst>
                <a:path w="20900" h="5205" extrusionOk="0">
                  <a:moveTo>
                    <a:pt x="6191" y="711"/>
                  </a:moveTo>
                  <a:cubicBezTo>
                    <a:pt x="7201" y="711"/>
                    <a:pt x="8213" y="885"/>
                    <a:pt x="9200" y="1079"/>
                  </a:cubicBezTo>
                  <a:cubicBezTo>
                    <a:pt x="12508" y="1723"/>
                    <a:pt x="15816" y="2464"/>
                    <a:pt x="19114" y="3169"/>
                  </a:cubicBezTo>
                  <a:lnTo>
                    <a:pt x="19114" y="3169"/>
                  </a:lnTo>
                  <a:cubicBezTo>
                    <a:pt x="16821" y="3798"/>
                    <a:pt x="14548" y="4445"/>
                    <a:pt x="12204" y="4445"/>
                  </a:cubicBezTo>
                  <a:cubicBezTo>
                    <a:pt x="11478" y="4445"/>
                    <a:pt x="10746" y="4383"/>
                    <a:pt x="10004" y="4239"/>
                  </a:cubicBezTo>
                  <a:cubicBezTo>
                    <a:pt x="7316" y="3709"/>
                    <a:pt x="4685" y="2899"/>
                    <a:pt x="2160" y="1836"/>
                  </a:cubicBezTo>
                  <a:lnTo>
                    <a:pt x="2160" y="1836"/>
                  </a:lnTo>
                  <a:cubicBezTo>
                    <a:pt x="2841" y="1540"/>
                    <a:pt x="3502" y="1190"/>
                    <a:pt x="4251" y="968"/>
                  </a:cubicBezTo>
                  <a:cubicBezTo>
                    <a:pt x="4892" y="783"/>
                    <a:pt x="5541" y="711"/>
                    <a:pt x="6191" y="711"/>
                  </a:cubicBezTo>
                  <a:close/>
                  <a:moveTo>
                    <a:pt x="6257" y="1"/>
                  </a:moveTo>
                  <a:cubicBezTo>
                    <a:pt x="5713" y="1"/>
                    <a:pt x="5171" y="51"/>
                    <a:pt x="4640" y="178"/>
                  </a:cubicBezTo>
                  <a:cubicBezTo>
                    <a:pt x="3459" y="459"/>
                    <a:pt x="2465" y="1130"/>
                    <a:pt x="1333" y="1476"/>
                  </a:cubicBezTo>
                  <a:lnTo>
                    <a:pt x="1333" y="1476"/>
                  </a:lnTo>
                  <a:cubicBezTo>
                    <a:pt x="1103" y="1374"/>
                    <a:pt x="875" y="1269"/>
                    <a:pt x="647" y="1162"/>
                  </a:cubicBezTo>
                  <a:cubicBezTo>
                    <a:pt x="634" y="1156"/>
                    <a:pt x="622" y="1153"/>
                    <a:pt x="609" y="1153"/>
                  </a:cubicBezTo>
                  <a:cubicBezTo>
                    <a:pt x="479" y="1153"/>
                    <a:pt x="357" y="1459"/>
                    <a:pt x="379" y="1672"/>
                  </a:cubicBezTo>
                  <a:lnTo>
                    <a:pt x="379" y="1672"/>
                  </a:lnTo>
                  <a:cubicBezTo>
                    <a:pt x="366" y="1673"/>
                    <a:pt x="354" y="1674"/>
                    <a:pt x="342" y="1675"/>
                  </a:cubicBezTo>
                  <a:cubicBezTo>
                    <a:pt x="125" y="1702"/>
                    <a:pt x="1" y="2369"/>
                    <a:pt x="257" y="2369"/>
                  </a:cubicBezTo>
                  <a:cubicBezTo>
                    <a:pt x="262" y="2369"/>
                    <a:pt x="268" y="2369"/>
                    <a:pt x="273" y="2368"/>
                  </a:cubicBezTo>
                  <a:cubicBezTo>
                    <a:pt x="604" y="2340"/>
                    <a:pt x="916" y="2276"/>
                    <a:pt x="1216" y="2188"/>
                  </a:cubicBezTo>
                  <a:lnTo>
                    <a:pt x="1216" y="2188"/>
                  </a:lnTo>
                  <a:cubicBezTo>
                    <a:pt x="4242" y="3528"/>
                    <a:pt x="7428" y="4585"/>
                    <a:pt x="10697" y="5085"/>
                  </a:cubicBezTo>
                  <a:cubicBezTo>
                    <a:pt x="11224" y="5168"/>
                    <a:pt x="11750" y="5205"/>
                    <a:pt x="12275" y="5205"/>
                  </a:cubicBezTo>
                  <a:cubicBezTo>
                    <a:pt x="15080" y="5205"/>
                    <a:pt x="17856" y="4152"/>
                    <a:pt x="20553" y="3463"/>
                  </a:cubicBezTo>
                  <a:cubicBezTo>
                    <a:pt x="20747" y="3421"/>
                    <a:pt x="20899" y="2825"/>
                    <a:pt x="20664" y="2770"/>
                  </a:cubicBezTo>
                  <a:cubicBezTo>
                    <a:pt x="16685" y="1924"/>
                    <a:pt x="12707" y="940"/>
                    <a:pt x="8701" y="247"/>
                  </a:cubicBezTo>
                  <a:cubicBezTo>
                    <a:pt x="7901" y="114"/>
                    <a:pt x="7077" y="1"/>
                    <a:pt x="62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4"/>
            <p:cNvSpPr/>
            <p:nvPr/>
          </p:nvSpPr>
          <p:spPr>
            <a:xfrm>
              <a:off x="892223" y="1600072"/>
              <a:ext cx="542153" cy="81637"/>
            </a:xfrm>
            <a:custGeom>
              <a:avLst/>
              <a:gdLst/>
              <a:ahLst/>
              <a:cxnLst/>
              <a:rect l="l" t="t" r="r" b="b"/>
              <a:pathLst>
                <a:path w="11582" h="1744" extrusionOk="0">
                  <a:moveTo>
                    <a:pt x="362" y="1"/>
                  </a:moveTo>
                  <a:cubicBezTo>
                    <a:pt x="150" y="1"/>
                    <a:pt x="0" y="642"/>
                    <a:pt x="229" y="696"/>
                  </a:cubicBezTo>
                  <a:cubicBezTo>
                    <a:pt x="3268" y="1397"/>
                    <a:pt x="6376" y="1743"/>
                    <a:pt x="9486" y="1743"/>
                  </a:cubicBezTo>
                  <a:cubicBezTo>
                    <a:pt x="10065" y="1743"/>
                    <a:pt x="10643" y="1732"/>
                    <a:pt x="11221" y="1708"/>
                  </a:cubicBezTo>
                  <a:cubicBezTo>
                    <a:pt x="11471" y="1694"/>
                    <a:pt x="11582" y="1015"/>
                    <a:pt x="11374" y="1015"/>
                  </a:cubicBezTo>
                  <a:cubicBezTo>
                    <a:pt x="10796" y="1038"/>
                    <a:pt x="10217" y="1050"/>
                    <a:pt x="9639" y="1050"/>
                  </a:cubicBezTo>
                  <a:cubicBezTo>
                    <a:pt x="6528" y="1050"/>
                    <a:pt x="3420" y="704"/>
                    <a:pt x="381" y="3"/>
                  </a:cubicBezTo>
                  <a:cubicBezTo>
                    <a:pt x="375" y="1"/>
                    <a:pt x="368" y="1"/>
                    <a:pt x="3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4"/>
            <p:cNvSpPr/>
            <p:nvPr/>
          </p:nvSpPr>
          <p:spPr>
            <a:xfrm>
              <a:off x="-1085827" y="1164177"/>
              <a:ext cx="2764833" cy="894773"/>
            </a:xfrm>
            <a:custGeom>
              <a:avLst/>
              <a:gdLst/>
              <a:ahLst/>
              <a:cxnLst/>
              <a:rect l="l" t="t" r="r" b="b"/>
              <a:pathLst>
                <a:path w="59065" h="19115" extrusionOk="0">
                  <a:moveTo>
                    <a:pt x="5289" y="0"/>
                  </a:moveTo>
                  <a:cubicBezTo>
                    <a:pt x="3658" y="0"/>
                    <a:pt x="2027" y="34"/>
                    <a:pt x="401" y="69"/>
                  </a:cubicBezTo>
                  <a:cubicBezTo>
                    <a:pt x="72" y="69"/>
                    <a:pt x="1" y="762"/>
                    <a:pt x="363" y="762"/>
                  </a:cubicBezTo>
                  <a:cubicBezTo>
                    <a:pt x="366" y="762"/>
                    <a:pt x="370" y="762"/>
                    <a:pt x="374" y="762"/>
                  </a:cubicBezTo>
                  <a:cubicBezTo>
                    <a:pt x="1869" y="729"/>
                    <a:pt x="3364" y="701"/>
                    <a:pt x="4857" y="701"/>
                  </a:cubicBezTo>
                  <a:cubicBezTo>
                    <a:pt x="9062" y="701"/>
                    <a:pt x="13245" y="923"/>
                    <a:pt x="17368" y="1885"/>
                  </a:cubicBezTo>
                  <a:cubicBezTo>
                    <a:pt x="22650" y="3104"/>
                    <a:pt x="27917" y="4588"/>
                    <a:pt x="33101" y="6112"/>
                  </a:cubicBezTo>
                  <a:cubicBezTo>
                    <a:pt x="38078" y="7568"/>
                    <a:pt x="44163" y="10049"/>
                    <a:pt x="47837" y="13834"/>
                  </a:cubicBezTo>
                  <a:cubicBezTo>
                    <a:pt x="50942" y="17036"/>
                    <a:pt x="54047" y="19115"/>
                    <a:pt x="58676" y="19115"/>
                  </a:cubicBezTo>
                  <a:cubicBezTo>
                    <a:pt x="58995" y="19115"/>
                    <a:pt x="59065" y="18422"/>
                    <a:pt x="58690" y="18422"/>
                  </a:cubicBezTo>
                  <a:lnTo>
                    <a:pt x="58704" y="18408"/>
                  </a:lnTo>
                  <a:cubicBezTo>
                    <a:pt x="55863" y="18408"/>
                    <a:pt x="53104" y="17618"/>
                    <a:pt x="50831" y="15871"/>
                  </a:cubicBezTo>
                  <a:cubicBezTo>
                    <a:pt x="48876" y="14374"/>
                    <a:pt x="47545" y="12364"/>
                    <a:pt x="45452" y="11020"/>
                  </a:cubicBezTo>
                  <a:cubicBezTo>
                    <a:pt x="41238" y="8303"/>
                    <a:pt x="36525" y="6320"/>
                    <a:pt x="31715" y="4990"/>
                  </a:cubicBezTo>
                  <a:cubicBezTo>
                    <a:pt x="26572" y="3576"/>
                    <a:pt x="21416" y="1954"/>
                    <a:pt x="16190" y="900"/>
                  </a:cubicBezTo>
                  <a:cubicBezTo>
                    <a:pt x="12596" y="172"/>
                    <a:pt x="8942" y="0"/>
                    <a:pt x="52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4"/>
            <p:cNvSpPr/>
            <p:nvPr/>
          </p:nvSpPr>
          <p:spPr>
            <a:xfrm>
              <a:off x="430302" y="1419947"/>
              <a:ext cx="671162" cy="794927"/>
            </a:xfrm>
            <a:custGeom>
              <a:avLst/>
              <a:gdLst/>
              <a:ahLst/>
              <a:cxnLst/>
              <a:rect l="l" t="t" r="r" b="b"/>
              <a:pathLst>
                <a:path w="14338" h="16982" extrusionOk="0">
                  <a:moveTo>
                    <a:pt x="1344" y="1589"/>
                  </a:moveTo>
                  <a:lnTo>
                    <a:pt x="1344" y="1589"/>
                  </a:lnTo>
                  <a:cubicBezTo>
                    <a:pt x="4008" y="3433"/>
                    <a:pt x="7021" y="4478"/>
                    <a:pt x="9348" y="6997"/>
                  </a:cubicBezTo>
                  <a:cubicBezTo>
                    <a:pt x="11696" y="9564"/>
                    <a:pt x="13299" y="12731"/>
                    <a:pt x="13957" y="16152"/>
                  </a:cubicBezTo>
                  <a:lnTo>
                    <a:pt x="13957" y="16152"/>
                  </a:lnTo>
                  <a:cubicBezTo>
                    <a:pt x="7694" y="13533"/>
                    <a:pt x="3031" y="8136"/>
                    <a:pt x="1344" y="1589"/>
                  </a:cubicBezTo>
                  <a:close/>
                  <a:moveTo>
                    <a:pt x="302" y="1"/>
                  </a:moveTo>
                  <a:cubicBezTo>
                    <a:pt x="196" y="1"/>
                    <a:pt x="0" y="559"/>
                    <a:pt x="116" y="662"/>
                  </a:cubicBezTo>
                  <a:lnTo>
                    <a:pt x="130" y="662"/>
                  </a:lnTo>
                  <a:cubicBezTo>
                    <a:pt x="382" y="876"/>
                    <a:pt x="639" y="1078"/>
                    <a:pt x="900" y="1271"/>
                  </a:cubicBezTo>
                  <a:lnTo>
                    <a:pt x="900" y="1271"/>
                  </a:lnTo>
                  <a:cubicBezTo>
                    <a:pt x="2419" y="8385"/>
                    <a:pt x="7365" y="14272"/>
                    <a:pt x="14131" y="16978"/>
                  </a:cubicBezTo>
                  <a:cubicBezTo>
                    <a:pt x="14137" y="16980"/>
                    <a:pt x="14143" y="16981"/>
                    <a:pt x="14148" y="16981"/>
                  </a:cubicBezTo>
                  <a:cubicBezTo>
                    <a:pt x="14275" y="16981"/>
                    <a:pt x="14338" y="16420"/>
                    <a:pt x="14325" y="16340"/>
                  </a:cubicBezTo>
                  <a:cubicBezTo>
                    <a:pt x="13798" y="12847"/>
                    <a:pt x="12301" y="9576"/>
                    <a:pt x="10028" y="6886"/>
                  </a:cubicBezTo>
                  <a:cubicBezTo>
                    <a:pt x="9002" y="5680"/>
                    <a:pt x="7837" y="4613"/>
                    <a:pt x="6534" y="3712"/>
                  </a:cubicBezTo>
                  <a:cubicBezTo>
                    <a:pt x="4823" y="2515"/>
                    <a:pt x="2833" y="1804"/>
                    <a:pt x="1117" y="615"/>
                  </a:cubicBezTo>
                  <a:lnTo>
                    <a:pt x="1117" y="615"/>
                  </a:lnTo>
                  <a:cubicBezTo>
                    <a:pt x="1102" y="543"/>
                    <a:pt x="1087" y="471"/>
                    <a:pt x="1073" y="399"/>
                  </a:cubicBezTo>
                  <a:cubicBezTo>
                    <a:pt x="1069" y="379"/>
                    <a:pt x="1063" y="369"/>
                    <a:pt x="1054" y="369"/>
                  </a:cubicBezTo>
                  <a:cubicBezTo>
                    <a:pt x="1032" y="369"/>
                    <a:pt x="996" y="426"/>
                    <a:pt x="960" y="505"/>
                  </a:cubicBezTo>
                  <a:lnTo>
                    <a:pt x="960" y="505"/>
                  </a:lnTo>
                  <a:cubicBezTo>
                    <a:pt x="743" y="349"/>
                    <a:pt x="531" y="185"/>
                    <a:pt x="324" y="11"/>
                  </a:cubicBezTo>
                  <a:cubicBezTo>
                    <a:pt x="317" y="4"/>
                    <a:pt x="310" y="1"/>
                    <a:pt x="3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4"/>
            <p:cNvSpPr/>
            <p:nvPr/>
          </p:nvSpPr>
          <p:spPr>
            <a:xfrm>
              <a:off x="433017" y="1422381"/>
              <a:ext cx="394983" cy="490428"/>
            </a:xfrm>
            <a:custGeom>
              <a:avLst/>
              <a:gdLst/>
              <a:ahLst/>
              <a:cxnLst/>
              <a:rect l="l" t="t" r="r" b="b"/>
              <a:pathLst>
                <a:path w="8438" h="10477" extrusionOk="0">
                  <a:moveTo>
                    <a:pt x="309" y="1"/>
                  </a:moveTo>
                  <a:cubicBezTo>
                    <a:pt x="200" y="1"/>
                    <a:pt x="0" y="526"/>
                    <a:pt x="128" y="666"/>
                  </a:cubicBezTo>
                  <a:cubicBezTo>
                    <a:pt x="2872" y="3812"/>
                    <a:pt x="5936" y="6890"/>
                    <a:pt x="8126" y="10466"/>
                  </a:cubicBezTo>
                  <a:cubicBezTo>
                    <a:pt x="8131" y="10474"/>
                    <a:pt x="8137" y="10477"/>
                    <a:pt x="8145" y="10477"/>
                  </a:cubicBezTo>
                  <a:cubicBezTo>
                    <a:pt x="8231" y="10477"/>
                    <a:pt x="8437" y="9968"/>
                    <a:pt x="8348" y="9815"/>
                  </a:cubicBezTo>
                  <a:cubicBezTo>
                    <a:pt x="6144" y="6238"/>
                    <a:pt x="3080" y="3161"/>
                    <a:pt x="336" y="14"/>
                  </a:cubicBezTo>
                  <a:cubicBezTo>
                    <a:pt x="328" y="5"/>
                    <a:pt x="318" y="1"/>
                    <a:pt x="3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4"/>
            <p:cNvSpPr/>
            <p:nvPr/>
          </p:nvSpPr>
          <p:spPr>
            <a:xfrm>
              <a:off x="112462" y="1082306"/>
              <a:ext cx="984133" cy="314095"/>
            </a:xfrm>
            <a:custGeom>
              <a:avLst/>
              <a:gdLst/>
              <a:ahLst/>
              <a:cxnLst/>
              <a:rect l="l" t="t" r="r" b="b"/>
              <a:pathLst>
                <a:path w="21024" h="6710" extrusionOk="0">
                  <a:moveTo>
                    <a:pt x="9837" y="700"/>
                  </a:moveTo>
                  <a:cubicBezTo>
                    <a:pt x="10284" y="700"/>
                    <a:pt x="10735" y="725"/>
                    <a:pt x="11190" y="778"/>
                  </a:cubicBezTo>
                  <a:cubicBezTo>
                    <a:pt x="13676" y="1066"/>
                    <a:pt x="16031" y="1888"/>
                    <a:pt x="18482" y="1992"/>
                  </a:cubicBezTo>
                  <a:lnTo>
                    <a:pt x="18482" y="1992"/>
                  </a:lnTo>
                  <a:cubicBezTo>
                    <a:pt x="14164" y="3682"/>
                    <a:pt x="9737" y="6016"/>
                    <a:pt x="5215" y="6016"/>
                  </a:cubicBezTo>
                  <a:cubicBezTo>
                    <a:pt x="3745" y="6016"/>
                    <a:pt x="2264" y="5769"/>
                    <a:pt x="774" y="5173"/>
                  </a:cubicBezTo>
                  <a:lnTo>
                    <a:pt x="774" y="5173"/>
                  </a:lnTo>
                  <a:cubicBezTo>
                    <a:pt x="3008" y="2343"/>
                    <a:pt x="6277" y="700"/>
                    <a:pt x="9837" y="700"/>
                  </a:cubicBezTo>
                  <a:close/>
                  <a:moveTo>
                    <a:pt x="9808" y="0"/>
                  </a:moveTo>
                  <a:cubicBezTo>
                    <a:pt x="9489" y="0"/>
                    <a:pt x="9169" y="14"/>
                    <a:pt x="8847" y="43"/>
                  </a:cubicBezTo>
                  <a:cubicBezTo>
                    <a:pt x="5451" y="348"/>
                    <a:pt x="2484" y="2192"/>
                    <a:pt x="461" y="4895"/>
                  </a:cubicBezTo>
                  <a:cubicBezTo>
                    <a:pt x="438" y="4922"/>
                    <a:pt x="420" y="4966"/>
                    <a:pt x="406" y="5019"/>
                  </a:cubicBezTo>
                  <a:lnTo>
                    <a:pt x="406" y="5019"/>
                  </a:lnTo>
                  <a:cubicBezTo>
                    <a:pt x="397" y="5014"/>
                    <a:pt x="387" y="5010"/>
                    <a:pt x="377" y="5006"/>
                  </a:cubicBezTo>
                  <a:cubicBezTo>
                    <a:pt x="368" y="5003"/>
                    <a:pt x="360" y="5001"/>
                    <a:pt x="351" y="5001"/>
                  </a:cubicBezTo>
                  <a:cubicBezTo>
                    <a:pt x="178" y="5001"/>
                    <a:pt x="0" y="5607"/>
                    <a:pt x="211" y="5699"/>
                  </a:cubicBezTo>
                  <a:cubicBezTo>
                    <a:pt x="1842" y="6417"/>
                    <a:pt x="3462" y="6709"/>
                    <a:pt x="5072" y="6709"/>
                  </a:cubicBezTo>
                  <a:cubicBezTo>
                    <a:pt x="10424" y="6709"/>
                    <a:pt x="15650" y="3472"/>
                    <a:pt x="20713" y="1873"/>
                  </a:cubicBezTo>
                  <a:cubicBezTo>
                    <a:pt x="20901" y="1806"/>
                    <a:pt x="21024" y="1178"/>
                    <a:pt x="20804" y="1178"/>
                  </a:cubicBezTo>
                  <a:cubicBezTo>
                    <a:pt x="20797" y="1178"/>
                    <a:pt x="20790" y="1179"/>
                    <a:pt x="20782" y="1180"/>
                  </a:cubicBezTo>
                  <a:cubicBezTo>
                    <a:pt x="20782" y="1180"/>
                    <a:pt x="20781" y="1180"/>
                    <a:pt x="20781" y="1180"/>
                  </a:cubicBezTo>
                  <a:lnTo>
                    <a:pt x="20781" y="1180"/>
                  </a:lnTo>
                  <a:lnTo>
                    <a:pt x="20782" y="1166"/>
                  </a:lnTo>
                  <a:lnTo>
                    <a:pt x="20782" y="1166"/>
                  </a:lnTo>
                  <a:cubicBezTo>
                    <a:pt x="20752" y="1176"/>
                    <a:pt x="20723" y="1185"/>
                    <a:pt x="20693" y="1195"/>
                  </a:cubicBezTo>
                  <a:lnTo>
                    <a:pt x="20693" y="1195"/>
                  </a:lnTo>
                  <a:cubicBezTo>
                    <a:pt x="20163" y="1280"/>
                    <a:pt x="19638" y="1316"/>
                    <a:pt x="19116" y="1316"/>
                  </a:cubicBezTo>
                  <a:cubicBezTo>
                    <a:pt x="15975" y="1316"/>
                    <a:pt x="12959" y="0"/>
                    <a:pt x="98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4"/>
            <p:cNvSpPr/>
            <p:nvPr/>
          </p:nvSpPr>
          <p:spPr>
            <a:xfrm>
              <a:off x="128377" y="1216604"/>
              <a:ext cx="577776" cy="132191"/>
            </a:xfrm>
            <a:custGeom>
              <a:avLst/>
              <a:gdLst/>
              <a:ahLst/>
              <a:cxnLst/>
              <a:rect l="l" t="t" r="r" b="b"/>
              <a:pathLst>
                <a:path w="12343" h="2824" extrusionOk="0">
                  <a:moveTo>
                    <a:pt x="12207" y="0"/>
                  </a:moveTo>
                  <a:cubicBezTo>
                    <a:pt x="12203" y="0"/>
                    <a:pt x="12199" y="1"/>
                    <a:pt x="12194" y="2"/>
                  </a:cubicBezTo>
                  <a:cubicBezTo>
                    <a:pt x="10337" y="557"/>
                    <a:pt x="8465" y="1042"/>
                    <a:pt x="6552" y="1430"/>
                  </a:cubicBezTo>
                  <a:cubicBezTo>
                    <a:pt x="5120" y="1714"/>
                    <a:pt x="3502" y="2140"/>
                    <a:pt x="1959" y="2140"/>
                  </a:cubicBezTo>
                  <a:cubicBezTo>
                    <a:pt x="1397" y="2140"/>
                    <a:pt x="844" y="2084"/>
                    <a:pt x="315" y="1943"/>
                  </a:cubicBezTo>
                  <a:cubicBezTo>
                    <a:pt x="310" y="1942"/>
                    <a:pt x="306" y="1941"/>
                    <a:pt x="301" y="1941"/>
                  </a:cubicBezTo>
                  <a:cubicBezTo>
                    <a:pt x="153" y="1941"/>
                    <a:pt x="1" y="2596"/>
                    <a:pt x="162" y="2636"/>
                  </a:cubicBezTo>
                  <a:cubicBezTo>
                    <a:pt x="677" y="2770"/>
                    <a:pt x="1207" y="2823"/>
                    <a:pt x="1742" y="2823"/>
                  </a:cubicBezTo>
                  <a:cubicBezTo>
                    <a:pt x="3096" y="2823"/>
                    <a:pt x="4489" y="2482"/>
                    <a:pt x="5790" y="2234"/>
                  </a:cubicBezTo>
                  <a:cubicBezTo>
                    <a:pt x="7925" y="1832"/>
                    <a:pt x="10032" y="1305"/>
                    <a:pt x="12097" y="681"/>
                  </a:cubicBezTo>
                  <a:cubicBezTo>
                    <a:pt x="12272" y="628"/>
                    <a:pt x="12342" y="0"/>
                    <a:pt x="122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4"/>
            <p:cNvSpPr/>
            <p:nvPr/>
          </p:nvSpPr>
          <p:spPr>
            <a:xfrm>
              <a:off x="-392618" y="1193246"/>
              <a:ext cx="695503" cy="993729"/>
            </a:xfrm>
            <a:custGeom>
              <a:avLst/>
              <a:gdLst/>
              <a:ahLst/>
              <a:cxnLst/>
              <a:rect l="l" t="t" r="r" b="b"/>
              <a:pathLst>
                <a:path w="14858" h="21229" extrusionOk="0">
                  <a:moveTo>
                    <a:pt x="3271" y="2718"/>
                  </a:moveTo>
                  <a:lnTo>
                    <a:pt x="3271" y="2718"/>
                  </a:lnTo>
                  <a:cubicBezTo>
                    <a:pt x="5790" y="4492"/>
                    <a:pt x="8127" y="6523"/>
                    <a:pt x="9948" y="9026"/>
                  </a:cubicBezTo>
                  <a:cubicBezTo>
                    <a:pt x="11237" y="10759"/>
                    <a:pt x="12193" y="12714"/>
                    <a:pt x="12789" y="14793"/>
                  </a:cubicBezTo>
                  <a:cubicBezTo>
                    <a:pt x="13053" y="15694"/>
                    <a:pt x="13219" y="16623"/>
                    <a:pt x="13302" y="17551"/>
                  </a:cubicBezTo>
                  <a:cubicBezTo>
                    <a:pt x="13385" y="18452"/>
                    <a:pt x="13358" y="19353"/>
                    <a:pt x="13247" y="20254"/>
                  </a:cubicBezTo>
                  <a:cubicBezTo>
                    <a:pt x="12817" y="20130"/>
                    <a:pt x="12443" y="19880"/>
                    <a:pt x="12165" y="19534"/>
                  </a:cubicBezTo>
                  <a:cubicBezTo>
                    <a:pt x="8852" y="17011"/>
                    <a:pt x="6205" y="13407"/>
                    <a:pt x="5110" y="9387"/>
                  </a:cubicBezTo>
                  <a:cubicBezTo>
                    <a:pt x="4597" y="7492"/>
                    <a:pt x="4220" y="5540"/>
                    <a:pt x="3455" y="3801"/>
                  </a:cubicBezTo>
                  <a:lnTo>
                    <a:pt x="3455" y="3801"/>
                  </a:lnTo>
                  <a:cubicBezTo>
                    <a:pt x="6279" y="6979"/>
                    <a:pt x="8426" y="10717"/>
                    <a:pt x="9753" y="14793"/>
                  </a:cubicBezTo>
                  <a:cubicBezTo>
                    <a:pt x="9761" y="14819"/>
                    <a:pt x="9772" y="14831"/>
                    <a:pt x="9785" y="14831"/>
                  </a:cubicBezTo>
                  <a:cubicBezTo>
                    <a:pt x="9867" y="14831"/>
                    <a:pt x="10037" y="14355"/>
                    <a:pt x="9989" y="14211"/>
                  </a:cubicBezTo>
                  <a:cubicBezTo>
                    <a:pt x="8600" y="9933"/>
                    <a:pt x="6303" y="6009"/>
                    <a:pt x="3271" y="2718"/>
                  </a:cubicBezTo>
                  <a:close/>
                  <a:moveTo>
                    <a:pt x="319" y="0"/>
                  </a:moveTo>
                  <a:cubicBezTo>
                    <a:pt x="229" y="0"/>
                    <a:pt x="0" y="601"/>
                    <a:pt x="175" y="695"/>
                  </a:cubicBezTo>
                  <a:cubicBezTo>
                    <a:pt x="277" y="758"/>
                    <a:pt x="379" y="821"/>
                    <a:pt x="481" y="884"/>
                  </a:cubicBezTo>
                  <a:lnTo>
                    <a:pt x="481" y="884"/>
                  </a:lnTo>
                  <a:lnTo>
                    <a:pt x="480" y="889"/>
                  </a:lnTo>
                  <a:cubicBezTo>
                    <a:pt x="519" y="918"/>
                    <a:pt x="557" y="946"/>
                    <a:pt x="595" y="975"/>
                  </a:cubicBezTo>
                  <a:lnTo>
                    <a:pt x="595" y="975"/>
                  </a:lnTo>
                  <a:cubicBezTo>
                    <a:pt x="947" y="1280"/>
                    <a:pt x="1292" y="1593"/>
                    <a:pt x="1629" y="1913"/>
                  </a:cubicBezTo>
                  <a:lnTo>
                    <a:pt x="1629" y="1913"/>
                  </a:lnTo>
                  <a:cubicBezTo>
                    <a:pt x="4185" y="4693"/>
                    <a:pt x="4188" y="8787"/>
                    <a:pt x="5609" y="12242"/>
                  </a:cubicBezTo>
                  <a:cubicBezTo>
                    <a:pt x="7120" y="15957"/>
                    <a:pt x="10169" y="18674"/>
                    <a:pt x="13163" y="21211"/>
                  </a:cubicBezTo>
                  <a:cubicBezTo>
                    <a:pt x="13177" y="21223"/>
                    <a:pt x="13191" y="21229"/>
                    <a:pt x="13204" y="21229"/>
                  </a:cubicBezTo>
                  <a:cubicBezTo>
                    <a:pt x="13308" y="21229"/>
                    <a:pt x="13385" y="20872"/>
                    <a:pt x="13385" y="20823"/>
                  </a:cubicBezTo>
                  <a:cubicBezTo>
                    <a:pt x="14858" y="11579"/>
                    <a:pt x="7922" y="4721"/>
                    <a:pt x="689" y="225"/>
                  </a:cubicBezTo>
                  <a:lnTo>
                    <a:pt x="689" y="225"/>
                  </a:lnTo>
                  <a:cubicBezTo>
                    <a:pt x="689" y="225"/>
                    <a:pt x="688" y="224"/>
                    <a:pt x="688" y="224"/>
                  </a:cubicBezTo>
                  <a:lnTo>
                    <a:pt x="688" y="224"/>
                  </a:lnTo>
                  <a:cubicBezTo>
                    <a:pt x="688" y="224"/>
                    <a:pt x="688" y="224"/>
                    <a:pt x="688" y="224"/>
                  </a:cubicBezTo>
                  <a:cubicBezTo>
                    <a:pt x="685" y="222"/>
                    <a:pt x="683" y="221"/>
                    <a:pt x="680" y="219"/>
                  </a:cubicBezTo>
                  <a:lnTo>
                    <a:pt x="680" y="219"/>
                  </a:lnTo>
                  <a:cubicBezTo>
                    <a:pt x="563" y="146"/>
                    <a:pt x="445" y="74"/>
                    <a:pt x="327" y="2"/>
                  </a:cubicBezTo>
                  <a:cubicBezTo>
                    <a:pt x="325" y="1"/>
                    <a:pt x="322" y="0"/>
                    <a:pt x="3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4"/>
            <p:cNvSpPr/>
            <p:nvPr/>
          </p:nvSpPr>
          <p:spPr>
            <a:xfrm>
              <a:off x="-375345" y="927365"/>
              <a:ext cx="800077" cy="322755"/>
            </a:xfrm>
            <a:custGeom>
              <a:avLst/>
              <a:gdLst/>
              <a:ahLst/>
              <a:cxnLst/>
              <a:rect l="l" t="t" r="r" b="b"/>
              <a:pathLst>
                <a:path w="17092" h="6895" extrusionOk="0">
                  <a:moveTo>
                    <a:pt x="10899" y="713"/>
                  </a:moveTo>
                  <a:cubicBezTo>
                    <a:pt x="12571" y="713"/>
                    <a:pt x="14206" y="1103"/>
                    <a:pt x="15870" y="1613"/>
                  </a:cubicBezTo>
                  <a:lnTo>
                    <a:pt x="15870" y="1613"/>
                  </a:lnTo>
                  <a:cubicBezTo>
                    <a:pt x="13537" y="2591"/>
                    <a:pt x="11401" y="3829"/>
                    <a:pt x="9149" y="5003"/>
                  </a:cubicBezTo>
                  <a:cubicBezTo>
                    <a:pt x="7502" y="5863"/>
                    <a:pt x="5802" y="6186"/>
                    <a:pt x="4067" y="6186"/>
                  </a:cubicBezTo>
                  <a:cubicBezTo>
                    <a:pt x="2889" y="6186"/>
                    <a:pt x="1695" y="6037"/>
                    <a:pt x="490" y="5807"/>
                  </a:cubicBezTo>
                  <a:lnTo>
                    <a:pt x="490" y="5807"/>
                  </a:lnTo>
                  <a:cubicBezTo>
                    <a:pt x="2711" y="3967"/>
                    <a:pt x="5020" y="2116"/>
                    <a:pt x="7804" y="1205"/>
                  </a:cubicBezTo>
                  <a:cubicBezTo>
                    <a:pt x="8858" y="857"/>
                    <a:pt x="9885" y="713"/>
                    <a:pt x="10899" y="713"/>
                  </a:cubicBezTo>
                  <a:close/>
                  <a:moveTo>
                    <a:pt x="11018" y="0"/>
                  </a:moveTo>
                  <a:cubicBezTo>
                    <a:pt x="10233" y="0"/>
                    <a:pt x="9440" y="87"/>
                    <a:pt x="8636" y="290"/>
                  </a:cubicBezTo>
                  <a:cubicBezTo>
                    <a:pt x="5365" y="1135"/>
                    <a:pt x="2689" y="3367"/>
                    <a:pt x="152" y="5488"/>
                  </a:cubicBezTo>
                  <a:cubicBezTo>
                    <a:pt x="7" y="5621"/>
                    <a:pt x="0" y="6171"/>
                    <a:pt x="48" y="6171"/>
                  </a:cubicBezTo>
                  <a:cubicBezTo>
                    <a:pt x="51" y="6171"/>
                    <a:pt x="53" y="6170"/>
                    <a:pt x="55" y="6167"/>
                  </a:cubicBezTo>
                  <a:cubicBezTo>
                    <a:pt x="123" y="6111"/>
                    <a:pt x="191" y="6055"/>
                    <a:pt x="258" y="5999"/>
                  </a:cubicBezTo>
                  <a:lnTo>
                    <a:pt x="258" y="5999"/>
                  </a:lnTo>
                  <a:cubicBezTo>
                    <a:pt x="191" y="6197"/>
                    <a:pt x="169" y="6469"/>
                    <a:pt x="263" y="6486"/>
                  </a:cubicBezTo>
                  <a:cubicBezTo>
                    <a:pt x="1505" y="6730"/>
                    <a:pt x="2756" y="6894"/>
                    <a:pt x="3995" y="6894"/>
                  </a:cubicBezTo>
                  <a:cubicBezTo>
                    <a:pt x="5507" y="6894"/>
                    <a:pt x="7002" y="6649"/>
                    <a:pt x="8442" y="6001"/>
                  </a:cubicBezTo>
                  <a:cubicBezTo>
                    <a:pt x="11297" y="4698"/>
                    <a:pt x="13834" y="2979"/>
                    <a:pt x="16814" y="1884"/>
                  </a:cubicBezTo>
                  <a:cubicBezTo>
                    <a:pt x="16939" y="1842"/>
                    <a:pt x="17092" y="1246"/>
                    <a:pt x="16939" y="1191"/>
                  </a:cubicBezTo>
                  <a:cubicBezTo>
                    <a:pt x="14977" y="564"/>
                    <a:pt x="13022" y="0"/>
                    <a:pt x="110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4"/>
            <p:cNvSpPr/>
            <p:nvPr/>
          </p:nvSpPr>
          <p:spPr>
            <a:xfrm>
              <a:off x="-378388" y="1027117"/>
              <a:ext cx="465011" cy="201283"/>
            </a:xfrm>
            <a:custGeom>
              <a:avLst/>
              <a:gdLst/>
              <a:ahLst/>
              <a:cxnLst/>
              <a:rect l="l" t="t" r="r" b="b"/>
              <a:pathLst>
                <a:path w="9934" h="4300" extrusionOk="0">
                  <a:moveTo>
                    <a:pt x="9846" y="1"/>
                  </a:moveTo>
                  <a:cubicBezTo>
                    <a:pt x="9844" y="1"/>
                    <a:pt x="9841" y="1"/>
                    <a:pt x="9838" y="3"/>
                  </a:cubicBezTo>
                  <a:cubicBezTo>
                    <a:pt x="8285" y="848"/>
                    <a:pt x="6677" y="1638"/>
                    <a:pt x="5055" y="2359"/>
                  </a:cubicBezTo>
                  <a:cubicBezTo>
                    <a:pt x="3917" y="2856"/>
                    <a:pt x="2576" y="3601"/>
                    <a:pt x="1285" y="3601"/>
                  </a:cubicBezTo>
                  <a:cubicBezTo>
                    <a:pt x="957" y="3601"/>
                    <a:pt x="632" y="3553"/>
                    <a:pt x="314" y="3440"/>
                  </a:cubicBezTo>
                  <a:cubicBezTo>
                    <a:pt x="311" y="3439"/>
                    <a:pt x="307" y="3438"/>
                    <a:pt x="303" y="3438"/>
                  </a:cubicBezTo>
                  <a:cubicBezTo>
                    <a:pt x="179" y="3438"/>
                    <a:pt x="0" y="4080"/>
                    <a:pt x="148" y="4133"/>
                  </a:cubicBezTo>
                  <a:cubicBezTo>
                    <a:pt x="476" y="4250"/>
                    <a:pt x="806" y="4299"/>
                    <a:pt x="1133" y="4299"/>
                  </a:cubicBezTo>
                  <a:cubicBezTo>
                    <a:pt x="2286" y="4299"/>
                    <a:pt x="3423" y="3689"/>
                    <a:pt x="4459" y="3246"/>
                  </a:cubicBezTo>
                  <a:cubicBezTo>
                    <a:pt x="6261" y="2484"/>
                    <a:pt x="8022" y="1611"/>
                    <a:pt x="9741" y="682"/>
                  </a:cubicBezTo>
                  <a:cubicBezTo>
                    <a:pt x="9915" y="601"/>
                    <a:pt x="9934" y="1"/>
                    <a:pt x="98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0" name="Google Shape;530;p34"/>
          <p:cNvGrpSpPr/>
          <p:nvPr/>
        </p:nvGrpSpPr>
        <p:grpSpPr>
          <a:xfrm>
            <a:off x="7350497" y="4286679"/>
            <a:ext cx="3081549" cy="1994761"/>
            <a:chOff x="3476322" y="3871854"/>
            <a:chExt cx="3081549" cy="1994761"/>
          </a:xfrm>
        </p:grpSpPr>
        <p:sp>
          <p:nvSpPr>
            <p:cNvPr id="531" name="Google Shape;531;p34"/>
            <p:cNvSpPr/>
            <p:nvPr/>
          </p:nvSpPr>
          <p:spPr>
            <a:xfrm>
              <a:off x="3476322" y="4434043"/>
              <a:ext cx="929647" cy="290128"/>
            </a:xfrm>
            <a:custGeom>
              <a:avLst/>
              <a:gdLst/>
              <a:ahLst/>
              <a:cxnLst/>
              <a:rect l="l" t="t" r="r" b="b"/>
              <a:pathLst>
                <a:path w="19860" h="6198" extrusionOk="0">
                  <a:moveTo>
                    <a:pt x="6608" y="1035"/>
                  </a:moveTo>
                  <a:cubicBezTo>
                    <a:pt x="7486" y="1035"/>
                    <a:pt x="8379" y="1187"/>
                    <a:pt x="9261" y="1326"/>
                  </a:cubicBezTo>
                  <a:cubicBezTo>
                    <a:pt x="12072" y="1780"/>
                    <a:pt x="14828" y="2557"/>
                    <a:pt x="17467" y="3645"/>
                  </a:cubicBezTo>
                  <a:lnTo>
                    <a:pt x="17467" y="3645"/>
                  </a:lnTo>
                  <a:cubicBezTo>
                    <a:pt x="14865" y="4468"/>
                    <a:pt x="11720" y="5184"/>
                    <a:pt x="8737" y="5184"/>
                  </a:cubicBezTo>
                  <a:cubicBezTo>
                    <a:pt x="5937" y="5184"/>
                    <a:pt x="3279" y="4553"/>
                    <a:pt x="1344" y="2789"/>
                  </a:cubicBezTo>
                  <a:lnTo>
                    <a:pt x="1344" y="2789"/>
                  </a:lnTo>
                  <a:cubicBezTo>
                    <a:pt x="2403" y="2486"/>
                    <a:pt x="3279" y="1996"/>
                    <a:pt x="4326" y="1506"/>
                  </a:cubicBezTo>
                  <a:cubicBezTo>
                    <a:pt x="5062" y="1154"/>
                    <a:pt x="5829" y="1035"/>
                    <a:pt x="6608" y="1035"/>
                  </a:cubicBezTo>
                  <a:close/>
                  <a:moveTo>
                    <a:pt x="6415" y="0"/>
                  </a:moveTo>
                  <a:cubicBezTo>
                    <a:pt x="5956" y="0"/>
                    <a:pt x="5504" y="42"/>
                    <a:pt x="5074" y="148"/>
                  </a:cubicBezTo>
                  <a:cubicBezTo>
                    <a:pt x="3425" y="550"/>
                    <a:pt x="2136" y="1673"/>
                    <a:pt x="403" y="1978"/>
                  </a:cubicBezTo>
                  <a:cubicBezTo>
                    <a:pt x="1" y="2047"/>
                    <a:pt x="70" y="2657"/>
                    <a:pt x="264" y="2879"/>
                  </a:cubicBezTo>
                  <a:cubicBezTo>
                    <a:pt x="2368" y="5345"/>
                    <a:pt x="5497" y="6197"/>
                    <a:pt x="8802" y="6197"/>
                  </a:cubicBezTo>
                  <a:cubicBezTo>
                    <a:pt x="12288" y="6197"/>
                    <a:pt x="15970" y="5250"/>
                    <a:pt x="18853" y="4249"/>
                  </a:cubicBezTo>
                  <a:lnTo>
                    <a:pt x="18853" y="4249"/>
                  </a:lnTo>
                  <a:cubicBezTo>
                    <a:pt x="18973" y="4304"/>
                    <a:pt x="19093" y="4360"/>
                    <a:pt x="19214" y="4417"/>
                  </a:cubicBezTo>
                  <a:cubicBezTo>
                    <a:pt x="19268" y="4443"/>
                    <a:pt x="19319" y="4454"/>
                    <a:pt x="19364" y="4454"/>
                  </a:cubicBezTo>
                  <a:cubicBezTo>
                    <a:pt x="19595" y="4454"/>
                    <a:pt x="19704" y="4164"/>
                    <a:pt x="19678" y="3896"/>
                  </a:cubicBezTo>
                  <a:lnTo>
                    <a:pt x="19678" y="3896"/>
                  </a:lnTo>
                  <a:cubicBezTo>
                    <a:pt x="19860" y="3628"/>
                    <a:pt x="19684" y="3026"/>
                    <a:pt x="19337" y="3026"/>
                  </a:cubicBezTo>
                  <a:cubicBezTo>
                    <a:pt x="19302" y="3026"/>
                    <a:pt x="19265" y="3032"/>
                    <a:pt x="19227" y="3045"/>
                  </a:cubicBezTo>
                  <a:cubicBezTo>
                    <a:pt x="19092" y="3095"/>
                    <a:pt x="18953" y="3144"/>
                    <a:pt x="18813" y="3194"/>
                  </a:cubicBezTo>
                  <a:lnTo>
                    <a:pt x="18813" y="3194"/>
                  </a:lnTo>
                  <a:cubicBezTo>
                    <a:pt x="15785" y="1826"/>
                    <a:pt x="12593" y="859"/>
                    <a:pt x="9316" y="328"/>
                  </a:cubicBezTo>
                  <a:cubicBezTo>
                    <a:pt x="8402" y="187"/>
                    <a:pt x="7391" y="0"/>
                    <a:pt x="64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4"/>
            <p:cNvSpPr/>
            <p:nvPr/>
          </p:nvSpPr>
          <p:spPr>
            <a:xfrm>
              <a:off x="4004947" y="3918711"/>
              <a:ext cx="455087" cy="710295"/>
            </a:xfrm>
            <a:custGeom>
              <a:avLst/>
              <a:gdLst/>
              <a:ahLst/>
              <a:cxnLst/>
              <a:rect l="l" t="t" r="r" b="b"/>
              <a:pathLst>
                <a:path w="9722" h="15174" extrusionOk="0">
                  <a:moveTo>
                    <a:pt x="874" y="1348"/>
                  </a:moveTo>
                  <a:cubicBezTo>
                    <a:pt x="5425" y="4019"/>
                    <a:pt x="8499" y="8812"/>
                    <a:pt x="8729" y="14137"/>
                  </a:cubicBezTo>
                  <a:lnTo>
                    <a:pt x="8729" y="14137"/>
                  </a:lnTo>
                  <a:cubicBezTo>
                    <a:pt x="5366" y="13902"/>
                    <a:pt x="2812" y="10016"/>
                    <a:pt x="2015" y="7040"/>
                  </a:cubicBezTo>
                  <a:cubicBezTo>
                    <a:pt x="1512" y="5116"/>
                    <a:pt x="1532" y="3166"/>
                    <a:pt x="874" y="1348"/>
                  </a:cubicBezTo>
                  <a:close/>
                  <a:moveTo>
                    <a:pt x="187" y="1"/>
                  </a:moveTo>
                  <a:cubicBezTo>
                    <a:pt x="1" y="1"/>
                    <a:pt x="175" y="863"/>
                    <a:pt x="227" y="955"/>
                  </a:cubicBezTo>
                  <a:cubicBezTo>
                    <a:pt x="1239" y="2632"/>
                    <a:pt x="1211" y="4559"/>
                    <a:pt x="1558" y="6430"/>
                  </a:cubicBezTo>
                  <a:cubicBezTo>
                    <a:pt x="1794" y="7705"/>
                    <a:pt x="2237" y="8939"/>
                    <a:pt x="2875" y="10076"/>
                  </a:cubicBezTo>
                  <a:cubicBezTo>
                    <a:pt x="4238" y="12509"/>
                    <a:pt x="6144" y="15174"/>
                    <a:pt x="9162" y="15174"/>
                  </a:cubicBezTo>
                  <a:cubicBezTo>
                    <a:pt x="9274" y="15174"/>
                    <a:pt x="9386" y="15170"/>
                    <a:pt x="9501" y="15163"/>
                  </a:cubicBezTo>
                  <a:cubicBezTo>
                    <a:pt x="9721" y="15149"/>
                    <a:pt x="9613" y="14137"/>
                    <a:pt x="9381" y="14137"/>
                  </a:cubicBezTo>
                  <a:cubicBezTo>
                    <a:pt x="9379" y="14137"/>
                    <a:pt x="9378" y="14137"/>
                    <a:pt x="9376" y="14137"/>
                  </a:cubicBezTo>
                  <a:lnTo>
                    <a:pt x="9362" y="14137"/>
                  </a:lnTo>
                  <a:cubicBezTo>
                    <a:pt x="9263" y="14144"/>
                    <a:pt x="9164" y="14147"/>
                    <a:pt x="9065" y="14148"/>
                  </a:cubicBezTo>
                  <a:lnTo>
                    <a:pt x="9065" y="14148"/>
                  </a:lnTo>
                  <a:cubicBezTo>
                    <a:pt x="8749" y="8254"/>
                    <a:pt x="5484" y="2816"/>
                    <a:pt x="227" y="12"/>
                  </a:cubicBezTo>
                  <a:cubicBezTo>
                    <a:pt x="212" y="4"/>
                    <a:pt x="199" y="1"/>
                    <a:pt x="1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4"/>
            <p:cNvSpPr/>
            <p:nvPr/>
          </p:nvSpPr>
          <p:spPr>
            <a:xfrm>
              <a:off x="4030506" y="4569183"/>
              <a:ext cx="505314" cy="499510"/>
            </a:xfrm>
            <a:custGeom>
              <a:avLst/>
              <a:gdLst/>
              <a:ahLst/>
              <a:cxnLst/>
              <a:rect l="l" t="t" r="r" b="b"/>
              <a:pathLst>
                <a:path w="10795" h="10671" extrusionOk="0">
                  <a:moveTo>
                    <a:pt x="8981" y="1117"/>
                  </a:moveTo>
                  <a:lnTo>
                    <a:pt x="8981" y="1117"/>
                  </a:lnTo>
                  <a:cubicBezTo>
                    <a:pt x="10794" y="3933"/>
                    <a:pt x="6112" y="5715"/>
                    <a:pt x="4394" y="6479"/>
                  </a:cubicBezTo>
                  <a:cubicBezTo>
                    <a:pt x="3107" y="7051"/>
                    <a:pt x="1960" y="7754"/>
                    <a:pt x="1195" y="8872"/>
                  </a:cubicBezTo>
                  <a:lnTo>
                    <a:pt x="1195" y="8872"/>
                  </a:lnTo>
                  <a:cubicBezTo>
                    <a:pt x="1602" y="5274"/>
                    <a:pt x="5680" y="2100"/>
                    <a:pt x="8981" y="1117"/>
                  </a:cubicBezTo>
                  <a:close/>
                  <a:moveTo>
                    <a:pt x="9246" y="1"/>
                  </a:moveTo>
                  <a:cubicBezTo>
                    <a:pt x="9233" y="1"/>
                    <a:pt x="9219" y="2"/>
                    <a:pt x="9204" y="6"/>
                  </a:cubicBezTo>
                  <a:cubicBezTo>
                    <a:pt x="4879" y="1101"/>
                    <a:pt x="0" y="5384"/>
                    <a:pt x="638" y="10194"/>
                  </a:cubicBezTo>
                  <a:cubicBezTo>
                    <a:pt x="667" y="10372"/>
                    <a:pt x="831" y="10670"/>
                    <a:pt x="988" y="10670"/>
                  </a:cubicBezTo>
                  <a:cubicBezTo>
                    <a:pt x="1051" y="10670"/>
                    <a:pt x="1113" y="10622"/>
                    <a:pt x="1164" y="10499"/>
                  </a:cubicBezTo>
                  <a:cubicBezTo>
                    <a:pt x="2481" y="7228"/>
                    <a:pt x="6612" y="7491"/>
                    <a:pt x="8761" y="5079"/>
                  </a:cubicBezTo>
                  <a:cubicBezTo>
                    <a:pt x="9811" y="3896"/>
                    <a:pt x="10178" y="2229"/>
                    <a:pt x="9531" y="820"/>
                  </a:cubicBezTo>
                  <a:lnTo>
                    <a:pt x="9531" y="820"/>
                  </a:lnTo>
                  <a:cubicBezTo>
                    <a:pt x="9634" y="521"/>
                    <a:pt x="9495" y="1"/>
                    <a:pt x="92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4"/>
            <p:cNvSpPr/>
            <p:nvPr/>
          </p:nvSpPr>
          <p:spPr>
            <a:xfrm>
              <a:off x="4372453" y="3871854"/>
              <a:ext cx="492909" cy="779948"/>
            </a:xfrm>
            <a:custGeom>
              <a:avLst/>
              <a:gdLst/>
              <a:ahLst/>
              <a:cxnLst/>
              <a:rect l="l" t="t" r="r" b="b"/>
              <a:pathLst>
                <a:path w="10530" h="16662" extrusionOk="0">
                  <a:moveTo>
                    <a:pt x="544" y="1158"/>
                  </a:moveTo>
                  <a:cubicBezTo>
                    <a:pt x="3120" y="2433"/>
                    <a:pt x="5658" y="3812"/>
                    <a:pt x="7181" y="6336"/>
                  </a:cubicBezTo>
                  <a:cubicBezTo>
                    <a:pt x="8807" y="9012"/>
                    <a:pt x="9569" y="12196"/>
                    <a:pt x="9665" y="15320"/>
                  </a:cubicBezTo>
                  <a:lnTo>
                    <a:pt x="9665" y="15320"/>
                  </a:lnTo>
                  <a:cubicBezTo>
                    <a:pt x="6997" y="14430"/>
                    <a:pt x="5201" y="12193"/>
                    <a:pt x="3687" y="9871"/>
                  </a:cubicBezTo>
                  <a:cubicBezTo>
                    <a:pt x="1869" y="7078"/>
                    <a:pt x="939" y="4383"/>
                    <a:pt x="544" y="1158"/>
                  </a:cubicBezTo>
                  <a:close/>
                  <a:moveTo>
                    <a:pt x="178" y="0"/>
                  </a:moveTo>
                  <a:cubicBezTo>
                    <a:pt x="0" y="0"/>
                    <a:pt x="1" y="466"/>
                    <a:pt x="14" y="542"/>
                  </a:cubicBezTo>
                  <a:cubicBezTo>
                    <a:pt x="374" y="4146"/>
                    <a:pt x="1206" y="7084"/>
                    <a:pt x="3175" y="10162"/>
                  </a:cubicBezTo>
                  <a:cubicBezTo>
                    <a:pt x="4807" y="12729"/>
                    <a:pt x="6740" y="15334"/>
                    <a:pt x="9710" y="16314"/>
                  </a:cubicBezTo>
                  <a:lnTo>
                    <a:pt x="9710" y="16314"/>
                  </a:lnTo>
                  <a:cubicBezTo>
                    <a:pt x="9769" y="16509"/>
                    <a:pt x="9897" y="16662"/>
                    <a:pt x="9999" y="16662"/>
                  </a:cubicBezTo>
                  <a:cubicBezTo>
                    <a:pt x="10064" y="16662"/>
                    <a:pt x="10119" y="16599"/>
                    <a:pt x="10139" y="16442"/>
                  </a:cubicBezTo>
                  <a:lnTo>
                    <a:pt x="10139" y="16442"/>
                  </a:lnTo>
                  <a:cubicBezTo>
                    <a:pt x="10156" y="16446"/>
                    <a:pt x="10172" y="16451"/>
                    <a:pt x="10189" y="16455"/>
                  </a:cubicBezTo>
                  <a:cubicBezTo>
                    <a:pt x="10203" y="16458"/>
                    <a:pt x="10216" y="16460"/>
                    <a:pt x="10228" y="16460"/>
                  </a:cubicBezTo>
                  <a:cubicBezTo>
                    <a:pt x="10529" y="16460"/>
                    <a:pt x="10455" y="15537"/>
                    <a:pt x="10189" y="15457"/>
                  </a:cubicBezTo>
                  <a:lnTo>
                    <a:pt x="10175" y="15471"/>
                  </a:lnTo>
                  <a:cubicBezTo>
                    <a:pt x="10161" y="15467"/>
                    <a:pt x="10147" y="15464"/>
                    <a:pt x="10133" y="15460"/>
                  </a:cubicBezTo>
                  <a:lnTo>
                    <a:pt x="10133" y="15460"/>
                  </a:lnTo>
                  <a:cubicBezTo>
                    <a:pt x="10025" y="12335"/>
                    <a:pt x="9312" y="9245"/>
                    <a:pt x="7888" y="6447"/>
                  </a:cubicBezTo>
                  <a:cubicBezTo>
                    <a:pt x="6238" y="3231"/>
                    <a:pt x="3382" y="1567"/>
                    <a:pt x="236" y="15"/>
                  </a:cubicBezTo>
                  <a:cubicBezTo>
                    <a:pt x="215" y="5"/>
                    <a:pt x="195" y="0"/>
                    <a:pt x="1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4"/>
            <p:cNvSpPr/>
            <p:nvPr/>
          </p:nvSpPr>
          <p:spPr>
            <a:xfrm>
              <a:off x="4457506" y="4634436"/>
              <a:ext cx="618454" cy="527502"/>
            </a:xfrm>
            <a:custGeom>
              <a:avLst/>
              <a:gdLst/>
              <a:ahLst/>
              <a:cxnLst/>
              <a:rect l="l" t="t" r="r" b="b"/>
              <a:pathLst>
                <a:path w="13212" h="11269" extrusionOk="0">
                  <a:moveTo>
                    <a:pt x="12024" y="1585"/>
                  </a:moveTo>
                  <a:cubicBezTo>
                    <a:pt x="11178" y="4141"/>
                    <a:pt x="9966" y="6447"/>
                    <a:pt x="7235" y="7483"/>
                  </a:cubicBezTo>
                  <a:cubicBezTo>
                    <a:pt x="5987" y="7941"/>
                    <a:pt x="4671" y="8176"/>
                    <a:pt x="3451" y="8675"/>
                  </a:cubicBezTo>
                  <a:cubicBezTo>
                    <a:pt x="2565" y="9039"/>
                    <a:pt x="1744" y="9783"/>
                    <a:pt x="836" y="10109"/>
                  </a:cubicBezTo>
                  <a:lnTo>
                    <a:pt x="836" y="10109"/>
                  </a:lnTo>
                  <a:cubicBezTo>
                    <a:pt x="1925" y="7923"/>
                    <a:pt x="5278" y="6758"/>
                    <a:pt x="7124" y="5626"/>
                  </a:cubicBezTo>
                  <a:cubicBezTo>
                    <a:pt x="8122" y="5016"/>
                    <a:pt x="8815" y="4032"/>
                    <a:pt x="9702" y="3269"/>
                  </a:cubicBezTo>
                  <a:cubicBezTo>
                    <a:pt x="10425" y="2647"/>
                    <a:pt x="11220" y="2105"/>
                    <a:pt x="12024" y="1585"/>
                  </a:cubicBezTo>
                  <a:close/>
                  <a:moveTo>
                    <a:pt x="12779" y="0"/>
                  </a:moveTo>
                  <a:cubicBezTo>
                    <a:pt x="12753" y="0"/>
                    <a:pt x="12725" y="8"/>
                    <a:pt x="12697" y="25"/>
                  </a:cubicBezTo>
                  <a:lnTo>
                    <a:pt x="12697" y="39"/>
                  </a:lnTo>
                  <a:cubicBezTo>
                    <a:pt x="12680" y="49"/>
                    <a:pt x="12664" y="60"/>
                    <a:pt x="12648" y="70"/>
                  </a:cubicBezTo>
                  <a:lnTo>
                    <a:pt x="12648" y="70"/>
                  </a:lnTo>
                  <a:cubicBezTo>
                    <a:pt x="12623" y="49"/>
                    <a:pt x="12598" y="36"/>
                    <a:pt x="12574" y="36"/>
                  </a:cubicBezTo>
                  <a:cubicBezTo>
                    <a:pt x="12527" y="36"/>
                    <a:pt x="12483" y="83"/>
                    <a:pt x="12449" y="198"/>
                  </a:cubicBezTo>
                  <a:lnTo>
                    <a:pt x="12449" y="198"/>
                  </a:lnTo>
                  <a:cubicBezTo>
                    <a:pt x="9948" y="1836"/>
                    <a:pt x="7966" y="4062"/>
                    <a:pt x="5322" y="5432"/>
                  </a:cubicBezTo>
                  <a:cubicBezTo>
                    <a:pt x="3284" y="6471"/>
                    <a:pt x="484" y="8107"/>
                    <a:pt x="41" y="10533"/>
                  </a:cubicBezTo>
                  <a:cubicBezTo>
                    <a:pt x="0" y="10709"/>
                    <a:pt x="52" y="11268"/>
                    <a:pt x="326" y="11268"/>
                  </a:cubicBezTo>
                  <a:cubicBezTo>
                    <a:pt x="332" y="11268"/>
                    <a:pt x="339" y="11268"/>
                    <a:pt x="346" y="11267"/>
                  </a:cubicBezTo>
                  <a:cubicBezTo>
                    <a:pt x="1760" y="11129"/>
                    <a:pt x="2952" y="9895"/>
                    <a:pt x="4282" y="9438"/>
                  </a:cubicBezTo>
                  <a:cubicBezTo>
                    <a:pt x="5613" y="8980"/>
                    <a:pt x="7055" y="8731"/>
                    <a:pt x="8330" y="8079"/>
                  </a:cubicBezTo>
                  <a:cubicBezTo>
                    <a:pt x="11037" y="6726"/>
                    <a:pt x="12040" y="3799"/>
                    <a:pt x="12834" y="1067"/>
                  </a:cubicBezTo>
                  <a:lnTo>
                    <a:pt x="12834" y="1067"/>
                  </a:lnTo>
                  <a:cubicBezTo>
                    <a:pt x="12871" y="1043"/>
                    <a:pt x="12909" y="1020"/>
                    <a:pt x="12946" y="996"/>
                  </a:cubicBezTo>
                  <a:cubicBezTo>
                    <a:pt x="13211" y="832"/>
                    <a:pt x="13051" y="0"/>
                    <a:pt x="12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4"/>
            <p:cNvSpPr/>
            <p:nvPr/>
          </p:nvSpPr>
          <p:spPr>
            <a:xfrm>
              <a:off x="4909223" y="4048609"/>
              <a:ext cx="492769" cy="773769"/>
            </a:xfrm>
            <a:custGeom>
              <a:avLst/>
              <a:gdLst/>
              <a:ahLst/>
              <a:cxnLst/>
              <a:rect l="l" t="t" r="r" b="b"/>
              <a:pathLst>
                <a:path w="10527" h="16530" extrusionOk="0">
                  <a:moveTo>
                    <a:pt x="998" y="2026"/>
                  </a:moveTo>
                  <a:cubicBezTo>
                    <a:pt x="2422" y="3663"/>
                    <a:pt x="4410" y="4787"/>
                    <a:pt x="5639" y="6635"/>
                  </a:cubicBezTo>
                  <a:cubicBezTo>
                    <a:pt x="7250" y="9064"/>
                    <a:pt x="8314" y="11806"/>
                    <a:pt x="8893" y="14646"/>
                  </a:cubicBezTo>
                  <a:lnTo>
                    <a:pt x="8893" y="14646"/>
                  </a:lnTo>
                  <a:cubicBezTo>
                    <a:pt x="6728" y="13121"/>
                    <a:pt x="5485" y="11122"/>
                    <a:pt x="4045" y="8756"/>
                  </a:cubicBezTo>
                  <a:cubicBezTo>
                    <a:pt x="3268" y="7495"/>
                    <a:pt x="2312" y="6441"/>
                    <a:pt x="1771" y="5027"/>
                  </a:cubicBezTo>
                  <a:cubicBezTo>
                    <a:pt x="1405" y="4057"/>
                    <a:pt x="1178" y="3045"/>
                    <a:pt x="998" y="2026"/>
                  </a:cubicBezTo>
                  <a:close/>
                  <a:moveTo>
                    <a:pt x="387" y="0"/>
                  </a:moveTo>
                  <a:cubicBezTo>
                    <a:pt x="183" y="0"/>
                    <a:pt x="1" y="275"/>
                    <a:pt x="39" y="550"/>
                  </a:cubicBezTo>
                  <a:cubicBezTo>
                    <a:pt x="288" y="2186"/>
                    <a:pt x="551" y="3849"/>
                    <a:pt x="1120" y="5388"/>
                  </a:cubicBezTo>
                  <a:cubicBezTo>
                    <a:pt x="1688" y="6899"/>
                    <a:pt x="2672" y="8008"/>
                    <a:pt x="3504" y="9352"/>
                  </a:cubicBezTo>
                  <a:cubicBezTo>
                    <a:pt x="5129" y="12022"/>
                    <a:pt x="6513" y="14246"/>
                    <a:pt x="9112" y="15878"/>
                  </a:cubicBezTo>
                  <a:lnTo>
                    <a:pt x="9112" y="15878"/>
                  </a:lnTo>
                  <a:cubicBezTo>
                    <a:pt x="9124" y="15953"/>
                    <a:pt x="9135" y="16028"/>
                    <a:pt x="9146" y="16103"/>
                  </a:cubicBezTo>
                  <a:cubicBezTo>
                    <a:pt x="9184" y="16393"/>
                    <a:pt x="9358" y="16530"/>
                    <a:pt x="9522" y="16530"/>
                  </a:cubicBezTo>
                  <a:cubicBezTo>
                    <a:pt x="9649" y="16530"/>
                    <a:pt x="9771" y="16448"/>
                    <a:pt x="9823" y="16292"/>
                  </a:cubicBezTo>
                  <a:lnTo>
                    <a:pt x="9823" y="16292"/>
                  </a:lnTo>
                  <a:cubicBezTo>
                    <a:pt x="9860" y="16312"/>
                    <a:pt x="9898" y="16332"/>
                    <a:pt x="9936" y="16352"/>
                  </a:cubicBezTo>
                  <a:cubicBezTo>
                    <a:pt x="9998" y="16386"/>
                    <a:pt x="10055" y="16401"/>
                    <a:pt x="10106" y="16401"/>
                  </a:cubicBezTo>
                  <a:cubicBezTo>
                    <a:pt x="10472" y="16401"/>
                    <a:pt x="10526" y="15620"/>
                    <a:pt x="10185" y="15438"/>
                  </a:cubicBezTo>
                  <a:cubicBezTo>
                    <a:pt x="10023" y="15352"/>
                    <a:pt x="9865" y="15263"/>
                    <a:pt x="9712" y="15173"/>
                  </a:cubicBezTo>
                  <a:lnTo>
                    <a:pt x="9712" y="15173"/>
                  </a:lnTo>
                  <a:cubicBezTo>
                    <a:pt x="9222" y="12298"/>
                    <a:pt x="8230" y="9537"/>
                    <a:pt x="6775" y="6996"/>
                  </a:cubicBezTo>
                  <a:cubicBezTo>
                    <a:pt x="6068" y="5790"/>
                    <a:pt x="5264" y="4667"/>
                    <a:pt x="4225" y="3724"/>
                  </a:cubicBezTo>
                  <a:cubicBezTo>
                    <a:pt x="2963" y="2601"/>
                    <a:pt x="1508" y="1714"/>
                    <a:pt x="662" y="203"/>
                  </a:cubicBezTo>
                  <a:cubicBezTo>
                    <a:pt x="579" y="59"/>
                    <a:pt x="481" y="0"/>
                    <a:pt x="3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4"/>
            <p:cNvSpPr/>
            <p:nvPr/>
          </p:nvSpPr>
          <p:spPr>
            <a:xfrm>
              <a:off x="5240638" y="4745142"/>
              <a:ext cx="283669" cy="702244"/>
            </a:xfrm>
            <a:custGeom>
              <a:avLst/>
              <a:gdLst/>
              <a:ahLst/>
              <a:cxnLst/>
              <a:rect l="l" t="t" r="r" b="b"/>
              <a:pathLst>
                <a:path w="6060" h="15002" extrusionOk="0">
                  <a:moveTo>
                    <a:pt x="3267" y="2027"/>
                  </a:moveTo>
                  <a:cubicBezTo>
                    <a:pt x="6059" y="5201"/>
                    <a:pt x="2295" y="9735"/>
                    <a:pt x="3139" y="13734"/>
                  </a:cubicBezTo>
                  <a:lnTo>
                    <a:pt x="3139" y="13734"/>
                  </a:lnTo>
                  <a:cubicBezTo>
                    <a:pt x="2071" y="13222"/>
                    <a:pt x="1249" y="12274"/>
                    <a:pt x="888" y="11120"/>
                  </a:cubicBezTo>
                  <a:cubicBezTo>
                    <a:pt x="430" y="9568"/>
                    <a:pt x="1179" y="8209"/>
                    <a:pt x="1941" y="6892"/>
                  </a:cubicBezTo>
                  <a:cubicBezTo>
                    <a:pt x="2949" y="5159"/>
                    <a:pt x="3085" y="3840"/>
                    <a:pt x="3267" y="2027"/>
                  </a:cubicBezTo>
                  <a:close/>
                  <a:moveTo>
                    <a:pt x="2090" y="1"/>
                  </a:moveTo>
                  <a:cubicBezTo>
                    <a:pt x="1758" y="1"/>
                    <a:pt x="1687" y="771"/>
                    <a:pt x="2024" y="987"/>
                  </a:cubicBezTo>
                  <a:cubicBezTo>
                    <a:pt x="2231" y="1119"/>
                    <a:pt x="2421" y="1254"/>
                    <a:pt x="2595" y="1392"/>
                  </a:cubicBezTo>
                  <a:lnTo>
                    <a:pt x="2595" y="1392"/>
                  </a:lnTo>
                  <a:cubicBezTo>
                    <a:pt x="2517" y="2325"/>
                    <a:pt x="2542" y="3236"/>
                    <a:pt x="2301" y="4148"/>
                  </a:cubicBezTo>
                  <a:cubicBezTo>
                    <a:pt x="2038" y="5104"/>
                    <a:pt x="1553" y="5853"/>
                    <a:pt x="1068" y="6712"/>
                  </a:cubicBezTo>
                  <a:cubicBezTo>
                    <a:pt x="486" y="7724"/>
                    <a:pt x="0" y="8764"/>
                    <a:pt x="14" y="9956"/>
                  </a:cubicBezTo>
                  <a:cubicBezTo>
                    <a:pt x="28" y="12257"/>
                    <a:pt x="1525" y="14281"/>
                    <a:pt x="3715" y="14988"/>
                  </a:cubicBezTo>
                  <a:cubicBezTo>
                    <a:pt x="3745" y="14997"/>
                    <a:pt x="3773" y="15002"/>
                    <a:pt x="3799" y="15002"/>
                  </a:cubicBezTo>
                  <a:cubicBezTo>
                    <a:pt x="4077" y="15002"/>
                    <a:pt x="4152" y="14498"/>
                    <a:pt x="4076" y="14295"/>
                  </a:cubicBezTo>
                  <a:cubicBezTo>
                    <a:pt x="2828" y="11287"/>
                    <a:pt x="4991" y="8306"/>
                    <a:pt x="5143" y="5284"/>
                  </a:cubicBezTo>
                  <a:cubicBezTo>
                    <a:pt x="5254" y="2956"/>
                    <a:pt x="4187" y="1278"/>
                    <a:pt x="2260" y="59"/>
                  </a:cubicBezTo>
                  <a:cubicBezTo>
                    <a:pt x="2198" y="18"/>
                    <a:pt x="2141" y="1"/>
                    <a:pt x="20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4"/>
            <p:cNvSpPr/>
            <p:nvPr/>
          </p:nvSpPr>
          <p:spPr>
            <a:xfrm>
              <a:off x="5079705" y="4761057"/>
              <a:ext cx="316389" cy="256940"/>
            </a:xfrm>
            <a:custGeom>
              <a:avLst/>
              <a:gdLst/>
              <a:ahLst/>
              <a:cxnLst/>
              <a:rect l="l" t="t" r="r" b="b"/>
              <a:pathLst>
                <a:path w="6759" h="5489" extrusionOk="0">
                  <a:moveTo>
                    <a:pt x="5210" y="1481"/>
                  </a:moveTo>
                  <a:lnTo>
                    <a:pt x="5210" y="1481"/>
                  </a:lnTo>
                  <a:cubicBezTo>
                    <a:pt x="4494" y="3011"/>
                    <a:pt x="2644" y="3866"/>
                    <a:pt x="1046" y="4367"/>
                  </a:cubicBezTo>
                  <a:lnTo>
                    <a:pt x="1046" y="4367"/>
                  </a:lnTo>
                  <a:cubicBezTo>
                    <a:pt x="1443" y="3742"/>
                    <a:pt x="3028" y="2673"/>
                    <a:pt x="3327" y="2477"/>
                  </a:cubicBezTo>
                  <a:cubicBezTo>
                    <a:pt x="3929" y="2085"/>
                    <a:pt x="4558" y="1753"/>
                    <a:pt x="5210" y="1481"/>
                  </a:cubicBezTo>
                  <a:close/>
                  <a:moveTo>
                    <a:pt x="5735" y="1"/>
                  </a:moveTo>
                  <a:cubicBezTo>
                    <a:pt x="5636" y="1"/>
                    <a:pt x="5546" y="85"/>
                    <a:pt x="5513" y="292"/>
                  </a:cubicBezTo>
                  <a:lnTo>
                    <a:pt x="5513" y="292"/>
                  </a:lnTo>
                  <a:cubicBezTo>
                    <a:pt x="4180" y="768"/>
                    <a:pt x="2947" y="1484"/>
                    <a:pt x="1872" y="2408"/>
                  </a:cubicBezTo>
                  <a:cubicBezTo>
                    <a:pt x="999" y="3156"/>
                    <a:pt x="1" y="4043"/>
                    <a:pt x="555" y="5263"/>
                  </a:cubicBezTo>
                  <a:cubicBezTo>
                    <a:pt x="594" y="5340"/>
                    <a:pt x="691" y="5488"/>
                    <a:pt x="804" y="5488"/>
                  </a:cubicBezTo>
                  <a:cubicBezTo>
                    <a:pt x="814" y="5488"/>
                    <a:pt x="823" y="5487"/>
                    <a:pt x="832" y="5485"/>
                  </a:cubicBezTo>
                  <a:cubicBezTo>
                    <a:pt x="3150" y="4819"/>
                    <a:pt x="5468" y="3609"/>
                    <a:pt x="5994" y="1188"/>
                  </a:cubicBezTo>
                  <a:lnTo>
                    <a:pt x="5994" y="1188"/>
                  </a:lnTo>
                  <a:cubicBezTo>
                    <a:pt x="6125" y="1144"/>
                    <a:pt x="6258" y="1102"/>
                    <a:pt x="6391" y="1063"/>
                  </a:cubicBezTo>
                  <a:cubicBezTo>
                    <a:pt x="6759" y="958"/>
                    <a:pt x="6628" y="43"/>
                    <a:pt x="6319" y="43"/>
                  </a:cubicBezTo>
                  <a:cubicBezTo>
                    <a:pt x="6302" y="43"/>
                    <a:pt x="6284" y="45"/>
                    <a:pt x="6266" y="51"/>
                  </a:cubicBezTo>
                  <a:cubicBezTo>
                    <a:pt x="6165" y="80"/>
                    <a:pt x="6065" y="109"/>
                    <a:pt x="5965" y="140"/>
                  </a:cubicBezTo>
                  <a:lnTo>
                    <a:pt x="5965" y="140"/>
                  </a:lnTo>
                  <a:cubicBezTo>
                    <a:pt x="5899" y="54"/>
                    <a:pt x="5814" y="1"/>
                    <a:pt x="57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4"/>
            <p:cNvSpPr/>
            <p:nvPr/>
          </p:nvSpPr>
          <p:spPr>
            <a:xfrm>
              <a:off x="5298167" y="4327316"/>
              <a:ext cx="161494" cy="493190"/>
            </a:xfrm>
            <a:custGeom>
              <a:avLst/>
              <a:gdLst/>
              <a:ahLst/>
              <a:cxnLst/>
              <a:rect l="l" t="t" r="r" b="b"/>
              <a:pathLst>
                <a:path w="3450" h="10536" extrusionOk="0">
                  <a:moveTo>
                    <a:pt x="1879" y="1457"/>
                  </a:moveTo>
                  <a:lnTo>
                    <a:pt x="1879" y="1457"/>
                  </a:lnTo>
                  <a:cubicBezTo>
                    <a:pt x="2497" y="3576"/>
                    <a:pt x="1842" y="5762"/>
                    <a:pt x="1188" y="7869"/>
                  </a:cubicBezTo>
                  <a:lnTo>
                    <a:pt x="1188" y="7869"/>
                  </a:lnTo>
                  <a:cubicBezTo>
                    <a:pt x="819" y="5718"/>
                    <a:pt x="1052" y="3495"/>
                    <a:pt x="1879" y="1457"/>
                  </a:cubicBezTo>
                  <a:close/>
                  <a:moveTo>
                    <a:pt x="1842" y="1"/>
                  </a:moveTo>
                  <a:cubicBezTo>
                    <a:pt x="1749" y="1"/>
                    <a:pt x="1656" y="54"/>
                    <a:pt x="1599" y="168"/>
                  </a:cubicBezTo>
                  <a:cubicBezTo>
                    <a:pt x="287" y="2980"/>
                    <a:pt x="0" y="6163"/>
                    <a:pt x="799" y="9149"/>
                  </a:cubicBezTo>
                  <a:lnTo>
                    <a:pt x="799" y="9149"/>
                  </a:lnTo>
                  <a:cubicBezTo>
                    <a:pt x="734" y="9373"/>
                    <a:pt x="672" y="9595"/>
                    <a:pt x="615" y="9816"/>
                  </a:cubicBezTo>
                  <a:cubicBezTo>
                    <a:pt x="538" y="10125"/>
                    <a:pt x="790" y="10535"/>
                    <a:pt x="1007" y="10535"/>
                  </a:cubicBezTo>
                  <a:cubicBezTo>
                    <a:pt x="1087" y="10535"/>
                    <a:pt x="1163" y="10478"/>
                    <a:pt x="1215" y="10338"/>
                  </a:cubicBezTo>
                  <a:lnTo>
                    <a:pt x="1215" y="10338"/>
                  </a:lnTo>
                  <a:cubicBezTo>
                    <a:pt x="1270" y="10401"/>
                    <a:pt x="1333" y="10429"/>
                    <a:pt x="1394" y="10429"/>
                  </a:cubicBezTo>
                  <a:cubicBezTo>
                    <a:pt x="1603" y="10429"/>
                    <a:pt x="1800" y="10111"/>
                    <a:pt x="1682" y="9775"/>
                  </a:cubicBezTo>
                  <a:cubicBezTo>
                    <a:pt x="1622" y="9603"/>
                    <a:pt x="1566" y="9430"/>
                    <a:pt x="1514" y="9257"/>
                  </a:cubicBezTo>
                  <a:lnTo>
                    <a:pt x="1514" y="9257"/>
                  </a:lnTo>
                  <a:cubicBezTo>
                    <a:pt x="2378" y="6239"/>
                    <a:pt x="3449" y="3281"/>
                    <a:pt x="2126" y="210"/>
                  </a:cubicBezTo>
                  <a:cubicBezTo>
                    <a:pt x="2066" y="75"/>
                    <a:pt x="1953" y="1"/>
                    <a:pt x="18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4"/>
            <p:cNvSpPr/>
            <p:nvPr/>
          </p:nvSpPr>
          <p:spPr>
            <a:xfrm>
              <a:off x="5480726" y="4575643"/>
              <a:ext cx="279877" cy="360577"/>
            </a:xfrm>
            <a:custGeom>
              <a:avLst/>
              <a:gdLst/>
              <a:ahLst/>
              <a:cxnLst/>
              <a:rect l="l" t="t" r="r" b="b"/>
              <a:pathLst>
                <a:path w="5979" h="7703" extrusionOk="0">
                  <a:moveTo>
                    <a:pt x="700" y="1392"/>
                  </a:moveTo>
                  <a:cubicBezTo>
                    <a:pt x="2354" y="2800"/>
                    <a:pt x="3992" y="4302"/>
                    <a:pt x="4924" y="6259"/>
                  </a:cubicBezTo>
                  <a:lnTo>
                    <a:pt x="4924" y="6259"/>
                  </a:lnTo>
                  <a:cubicBezTo>
                    <a:pt x="3103" y="5234"/>
                    <a:pt x="1166" y="3405"/>
                    <a:pt x="700" y="1392"/>
                  </a:cubicBezTo>
                  <a:close/>
                  <a:moveTo>
                    <a:pt x="254" y="1"/>
                  </a:moveTo>
                  <a:cubicBezTo>
                    <a:pt x="96" y="1"/>
                    <a:pt x="0" y="268"/>
                    <a:pt x="0" y="422"/>
                  </a:cubicBezTo>
                  <a:cubicBezTo>
                    <a:pt x="95" y="3526"/>
                    <a:pt x="2708" y="6219"/>
                    <a:pt x="5416" y="7529"/>
                  </a:cubicBezTo>
                  <a:lnTo>
                    <a:pt x="5416" y="7529"/>
                  </a:lnTo>
                  <a:cubicBezTo>
                    <a:pt x="5476" y="7651"/>
                    <a:pt x="5550" y="7702"/>
                    <a:pt x="5622" y="7702"/>
                  </a:cubicBezTo>
                  <a:cubicBezTo>
                    <a:pt x="5806" y="7702"/>
                    <a:pt x="5979" y="7369"/>
                    <a:pt x="5878" y="7048"/>
                  </a:cubicBezTo>
                  <a:cubicBezTo>
                    <a:pt x="5868" y="7016"/>
                    <a:pt x="5858" y="6985"/>
                    <a:pt x="5849" y="6953"/>
                  </a:cubicBezTo>
                  <a:lnTo>
                    <a:pt x="5849" y="6953"/>
                  </a:lnTo>
                  <a:cubicBezTo>
                    <a:pt x="5839" y="6913"/>
                    <a:pt x="5826" y="6874"/>
                    <a:pt x="5811" y="6838"/>
                  </a:cubicBezTo>
                  <a:lnTo>
                    <a:pt x="5811" y="6838"/>
                  </a:lnTo>
                  <a:cubicBezTo>
                    <a:pt x="4868" y="3970"/>
                    <a:pt x="2635" y="1956"/>
                    <a:pt x="388" y="62"/>
                  </a:cubicBezTo>
                  <a:cubicBezTo>
                    <a:pt x="340" y="19"/>
                    <a:pt x="295" y="1"/>
                    <a:pt x="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4"/>
            <p:cNvSpPr/>
            <p:nvPr/>
          </p:nvSpPr>
          <p:spPr>
            <a:xfrm>
              <a:off x="5613105" y="4879206"/>
              <a:ext cx="204981" cy="386791"/>
            </a:xfrm>
            <a:custGeom>
              <a:avLst/>
              <a:gdLst/>
              <a:ahLst/>
              <a:cxnLst/>
              <a:rect l="l" t="t" r="r" b="b"/>
              <a:pathLst>
                <a:path w="4379" h="8263" extrusionOk="0">
                  <a:moveTo>
                    <a:pt x="2715" y="1208"/>
                  </a:moveTo>
                  <a:cubicBezTo>
                    <a:pt x="3852" y="2990"/>
                    <a:pt x="1762" y="5607"/>
                    <a:pt x="450" y="6919"/>
                  </a:cubicBezTo>
                  <a:lnTo>
                    <a:pt x="450" y="6919"/>
                  </a:lnTo>
                  <a:cubicBezTo>
                    <a:pt x="528" y="4744"/>
                    <a:pt x="885" y="2544"/>
                    <a:pt x="2715" y="1208"/>
                  </a:cubicBezTo>
                  <a:close/>
                  <a:moveTo>
                    <a:pt x="2538" y="1"/>
                  </a:moveTo>
                  <a:cubicBezTo>
                    <a:pt x="2468" y="1"/>
                    <a:pt x="2427" y="127"/>
                    <a:pt x="2413" y="289"/>
                  </a:cubicBezTo>
                  <a:lnTo>
                    <a:pt x="2413" y="289"/>
                  </a:lnTo>
                  <a:cubicBezTo>
                    <a:pt x="165" y="1987"/>
                    <a:pt x="26" y="4991"/>
                    <a:pt x="0" y="7633"/>
                  </a:cubicBezTo>
                  <a:cubicBezTo>
                    <a:pt x="0" y="7706"/>
                    <a:pt x="86" y="8262"/>
                    <a:pt x="258" y="8262"/>
                  </a:cubicBezTo>
                  <a:cubicBezTo>
                    <a:pt x="281" y="8262"/>
                    <a:pt x="306" y="8252"/>
                    <a:pt x="333" y="8229"/>
                  </a:cubicBezTo>
                  <a:cubicBezTo>
                    <a:pt x="2128" y="6559"/>
                    <a:pt x="4378" y="3320"/>
                    <a:pt x="3129" y="808"/>
                  </a:cubicBezTo>
                  <a:lnTo>
                    <a:pt x="3129" y="808"/>
                  </a:lnTo>
                  <a:cubicBezTo>
                    <a:pt x="3177" y="513"/>
                    <a:pt x="3038" y="4"/>
                    <a:pt x="2849" y="4"/>
                  </a:cubicBezTo>
                  <a:cubicBezTo>
                    <a:pt x="2829" y="4"/>
                    <a:pt x="2808" y="9"/>
                    <a:pt x="2786" y="22"/>
                  </a:cubicBezTo>
                  <a:lnTo>
                    <a:pt x="2800" y="22"/>
                  </a:lnTo>
                  <a:cubicBezTo>
                    <a:pt x="2756" y="50"/>
                    <a:pt x="2712" y="79"/>
                    <a:pt x="2668" y="107"/>
                  </a:cubicBezTo>
                  <a:lnTo>
                    <a:pt x="2668" y="107"/>
                  </a:lnTo>
                  <a:cubicBezTo>
                    <a:pt x="2653" y="88"/>
                    <a:pt x="2636" y="69"/>
                    <a:pt x="2620" y="50"/>
                  </a:cubicBezTo>
                  <a:cubicBezTo>
                    <a:pt x="2589" y="16"/>
                    <a:pt x="2562" y="1"/>
                    <a:pt x="25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4"/>
            <p:cNvSpPr/>
            <p:nvPr/>
          </p:nvSpPr>
          <p:spPr>
            <a:xfrm>
              <a:off x="4890218" y="5336539"/>
              <a:ext cx="812294" cy="395498"/>
            </a:xfrm>
            <a:custGeom>
              <a:avLst/>
              <a:gdLst/>
              <a:ahLst/>
              <a:cxnLst/>
              <a:rect l="l" t="t" r="r" b="b"/>
              <a:pathLst>
                <a:path w="17353" h="8449" extrusionOk="0">
                  <a:moveTo>
                    <a:pt x="15694" y="983"/>
                  </a:moveTo>
                  <a:cubicBezTo>
                    <a:pt x="15952" y="983"/>
                    <a:pt x="16214" y="1003"/>
                    <a:pt x="16483" y="1046"/>
                  </a:cubicBezTo>
                  <a:lnTo>
                    <a:pt x="16483" y="1046"/>
                  </a:lnTo>
                  <a:cubicBezTo>
                    <a:pt x="14749" y="3243"/>
                    <a:pt x="12597" y="5980"/>
                    <a:pt x="10079" y="7025"/>
                  </a:cubicBezTo>
                  <a:cubicBezTo>
                    <a:pt x="9485" y="7274"/>
                    <a:pt x="8869" y="7363"/>
                    <a:pt x="8248" y="7363"/>
                  </a:cubicBezTo>
                  <a:cubicBezTo>
                    <a:pt x="7448" y="7363"/>
                    <a:pt x="6639" y="7215"/>
                    <a:pt x="5851" y="7067"/>
                  </a:cubicBezTo>
                  <a:cubicBezTo>
                    <a:pt x="4604" y="6839"/>
                    <a:pt x="3374" y="6528"/>
                    <a:pt x="2171" y="6141"/>
                  </a:cubicBezTo>
                  <a:lnTo>
                    <a:pt x="2171" y="6141"/>
                  </a:lnTo>
                  <a:cubicBezTo>
                    <a:pt x="4467" y="5683"/>
                    <a:pt x="6852" y="5055"/>
                    <a:pt x="8873" y="4045"/>
                  </a:cubicBezTo>
                  <a:cubicBezTo>
                    <a:pt x="11116" y="2935"/>
                    <a:pt x="13154" y="983"/>
                    <a:pt x="15694" y="983"/>
                  </a:cubicBezTo>
                  <a:close/>
                  <a:moveTo>
                    <a:pt x="15587" y="1"/>
                  </a:moveTo>
                  <a:cubicBezTo>
                    <a:pt x="13408" y="1"/>
                    <a:pt x="11599" y="1374"/>
                    <a:pt x="9704" y="2506"/>
                  </a:cubicBezTo>
                  <a:cubicBezTo>
                    <a:pt x="6932" y="4156"/>
                    <a:pt x="3411" y="4918"/>
                    <a:pt x="264" y="5459"/>
                  </a:cubicBezTo>
                  <a:cubicBezTo>
                    <a:pt x="1" y="5514"/>
                    <a:pt x="153" y="6388"/>
                    <a:pt x="348" y="6471"/>
                  </a:cubicBezTo>
                  <a:cubicBezTo>
                    <a:pt x="2395" y="7263"/>
                    <a:pt x="5384" y="8448"/>
                    <a:pt x="7954" y="8448"/>
                  </a:cubicBezTo>
                  <a:cubicBezTo>
                    <a:pt x="8759" y="8448"/>
                    <a:pt x="9522" y="8332"/>
                    <a:pt x="10203" y="8051"/>
                  </a:cubicBezTo>
                  <a:cubicBezTo>
                    <a:pt x="13031" y="6887"/>
                    <a:pt x="15374" y="3685"/>
                    <a:pt x="17217" y="1370"/>
                  </a:cubicBezTo>
                  <a:cubicBezTo>
                    <a:pt x="17352" y="1193"/>
                    <a:pt x="17223" y="653"/>
                    <a:pt x="17103" y="455"/>
                  </a:cubicBezTo>
                  <a:lnTo>
                    <a:pt x="17103" y="455"/>
                  </a:lnTo>
                  <a:cubicBezTo>
                    <a:pt x="17068" y="306"/>
                    <a:pt x="17007" y="186"/>
                    <a:pt x="16926" y="164"/>
                  </a:cubicBezTo>
                  <a:lnTo>
                    <a:pt x="16926" y="164"/>
                  </a:lnTo>
                  <a:lnTo>
                    <a:pt x="16940" y="177"/>
                  </a:lnTo>
                  <a:cubicBezTo>
                    <a:pt x="16472" y="55"/>
                    <a:pt x="16022" y="1"/>
                    <a:pt x="155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4"/>
            <p:cNvSpPr/>
            <p:nvPr/>
          </p:nvSpPr>
          <p:spPr>
            <a:xfrm>
              <a:off x="5534183" y="5339395"/>
              <a:ext cx="231195" cy="527221"/>
            </a:xfrm>
            <a:custGeom>
              <a:avLst/>
              <a:gdLst/>
              <a:ahLst/>
              <a:cxnLst/>
              <a:rect l="l" t="t" r="r" b="b"/>
              <a:pathLst>
                <a:path w="4939" h="11263" extrusionOk="0">
                  <a:moveTo>
                    <a:pt x="3101" y="1446"/>
                  </a:moveTo>
                  <a:cubicBezTo>
                    <a:pt x="3902" y="3185"/>
                    <a:pt x="4440" y="4880"/>
                    <a:pt x="3502" y="6742"/>
                  </a:cubicBezTo>
                  <a:cubicBezTo>
                    <a:pt x="2953" y="7818"/>
                    <a:pt x="2225" y="8808"/>
                    <a:pt x="1527" y="9806"/>
                  </a:cubicBezTo>
                  <a:lnTo>
                    <a:pt x="1527" y="9806"/>
                  </a:lnTo>
                  <a:cubicBezTo>
                    <a:pt x="1043" y="7245"/>
                    <a:pt x="1040" y="3176"/>
                    <a:pt x="3101" y="1446"/>
                  </a:cubicBezTo>
                  <a:close/>
                  <a:moveTo>
                    <a:pt x="3661" y="1"/>
                  </a:moveTo>
                  <a:cubicBezTo>
                    <a:pt x="3619" y="1"/>
                    <a:pt x="3576" y="11"/>
                    <a:pt x="3530" y="33"/>
                  </a:cubicBezTo>
                  <a:cubicBezTo>
                    <a:pt x="3410" y="89"/>
                    <a:pt x="3294" y="150"/>
                    <a:pt x="3183" y="216"/>
                  </a:cubicBezTo>
                  <a:lnTo>
                    <a:pt x="3183" y="216"/>
                  </a:lnTo>
                  <a:cubicBezTo>
                    <a:pt x="3109" y="217"/>
                    <a:pt x="3037" y="267"/>
                    <a:pt x="2980" y="345"/>
                  </a:cubicBezTo>
                  <a:lnTo>
                    <a:pt x="2980" y="345"/>
                  </a:lnTo>
                  <a:cubicBezTo>
                    <a:pt x="1" y="2359"/>
                    <a:pt x="302" y="8007"/>
                    <a:pt x="1062" y="10943"/>
                  </a:cubicBezTo>
                  <a:cubicBezTo>
                    <a:pt x="1112" y="11143"/>
                    <a:pt x="1253" y="11263"/>
                    <a:pt x="1399" y="11263"/>
                  </a:cubicBezTo>
                  <a:cubicBezTo>
                    <a:pt x="1496" y="11263"/>
                    <a:pt x="1595" y="11211"/>
                    <a:pt x="1672" y="11095"/>
                  </a:cubicBezTo>
                  <a:cubicBezTo>
                    <a:pt x="2795" y="9418"/>
                    <a:pt x="4417" y="7602"/>
                    <a:pt x="4708" y="5536"/>
                  </a:cubicBezTo>
                  <a:cubicBezTo>
                    <a:pt x="4939" y="3958"/>
                    <a:pt x="4372" y="2455"/>
                    <a:pt x="3716" y="1035"/>
                  </a:cubicBezTo>
                  <a:lnTo>
                    <a:pt x="3716" y="1035"/>
                  </a:lnTo>
                  <a:cubicBezTo>
                    <a:pt x="3755" y="1015"/>
                    <a:pt x="3794" y="995"/>
                    <a:pt x="3835" y="976"/>
                  </a:cubicBezTo>
                  <a:cubicBezTo>
                    <a:pt x="4196" y="814"/>
                    <a:pt x="4031" y="1"/>
                    <a:pt x="36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4"/>
            <p:cNvSpPr/>
            <p:nvPr/>
          </p:nvSpPr>
          <p:spPr>
            <a:xfrm>
              <a:off x="5796085" y="5147146"/>
              <a:ext cx="238169" cy="643263"/>
            </a:xfrm>
            <a:custGeom>
              <a:avLst/>
              <a:gdLst/>
              <a:ahLst/>
              <a:cxnLst/>
              <a:rect l="l" t="t" r="r" b="b"/>
              <a:pathLst>
                <a:path w="5088" h="13742" extrusionOk="0">
                  <a:moveTo>
                    <a:pt x="2060" y="1144"/>
                  </a:moveTo>
                  <a:cubicBezTo>
                    <a:pt x="4316" y="2145"/>
                    <a:pt x="4369" y="4916"/>
                    <a:pt x="4422" y="7134"/>
                  </a:cubicBezTo>
                  <a:cubicBezTo>
                    <a:pt x="4470" y="8833"/>
                    <a:pt x="4353" y="10541"/>
                    <a:pt x="4088" y="12225"/>
                  </a:cubicBezTo>
                  <a:lnTo>
                    <a:pt x="4088" y="12225"/>
                  </a:lnTo>
                  <a:lnTo>
                    <a:pt x="2357" y="8008"/>
                  </a:lnTo>
                  <a:cubicBezTo>
                    <a:pt x="1497" y="5928"/>
                    <a:pt x="0" y="3198"/>
                    <a:pt x="1982" y="1285"/>
                  </a:cubicBezTo>
                  <a:cubicBezTo>
                    <a:pt x="2018" y="1251"/>
                    <a:pt x="2044" y="1202"/>
                    <a:pt x="2060" y="1144"/>
                  </a:cubicBezTo>
                  <a:close/>
                  <a:moveTo>
                    <a:pt x="1652" y="1"/>
                  </a:moveTo>
                  <a:cubicBezTo>
                    <a:pt x="1475" y="1"/>
                    <a:pt x="1415" y="311"/>
                    <a:pt x="1459" y="588"/>
                  </a:cubicBezTo>
                  <a:lnTo>
                    <a:pt x="1459" y="588"/>
                  </a:lnTo>
                  <a:cubicBezTo>
                    <a:pt x="371" y="1840"/>
                    <a:pt x="264" y="3506"/>
                    <a:pt x="665" y="5111"/>
                  </a:cubicBezTo>
                  <a:cubicBezTo>
                    <a:pt x="1400" y="7994"/>
                    <a:pt x="2883" y="10794"/>
                    <a:pt x="4020" y="13539"/>
                  </a:cubicBezTo>
                  <a:cubicBezTo>
                    <a:pt x="4077" y="13677"/>
                    <a:pt x="4159" y="13742"/>
                    <a:pt x="4238" y="13742"/>
                  </a:cubicBezTo>
                  <a:cubicBezTo>
                    <a:pt x="4332" y="13742"/>
                    <a:pt x="4420" y="13649"/>
                    <a:pt x="4450" y="13483"/>
                  </a:cubicBezTo>
                  <a:cubicBezTo>
                    <a:pt x="4990" y="10572"/>
                    <a:pt x="5087" y="7606"/>
                    <a:pt x="4755" y="4667"/>
                  </a:cubicBezTo>
                  <a:cubicBezTo>
                    <a:pt x="4491" y="2574"/>
                    <a:pt x="3868" y="730"/>
                    <a:pt x="1705" y="9"/>
                  </a:cubicBezTo>
                  <a:cubicBezTo>
                    <a:pt x="1686" y="4"/>
                    <a:pt x="1669" y="1"/>
                    <a:pt x="16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4"/>
            <p:cNvSpPr/>
            <p:nvPr/>
          </p:nvSpPr>
          <p:spPr>
            <a:xfrm>
              <a:off x="5934502" y="5169521"/>
              <a:ext cx="555916" cy="238637"/>
            </a:xfrm>
            <a:custGeom>
              <a:avLst/>
              <a:gdLst/>
              <a:ahLst/>
              <a:cxnLst/>
              <a:rect l="l" t="t" r="r" b="b"/>
              <a:pathLst>
                <a:path w="11876" h="5098" extrusionOk="0">
                  <a:moveTo>
                    <a:pt x="5316" y="1005"/>
                  </a:moveTo>
                  <a:cubicBezTo>
                    <a:pt x="7219" y="1005"/>
                    <a:pt x="9118" y="1332"/>
                    <a:pt x="10924" y="1982"/>
                  </a:cubicBezTo>
                  <a:lnTo>
                    <a:pt x="10924" y="1982"/>
                  </a:lnTo>
                  <a:cubicBezTo>
                    <a:pt x="9545" y="3193"/>
                    <a:pt x="7109" y="4103"/>
                    <a:pt x="4956" y="4103"/>
                  </a:cubicBezTo>
                  <a:cubicBezTo>
                    <a:pt x="3075" y="4103"/>
                    <a:pt x="1411" y="3409"/>
                    <a:pt x="855" y="1615"/>
                  </a:cubicBezTo>
                  <a:lnTo>
                    <a:pt x="855" y="1615"/>
                  </a:lnTo>
                  <a:cubicBezTo>
                    <a:pt x="2315" y="1208"/>
                    <a:pt x="3817" y="1005"/>
                    <a:pt x="5316" y="1005"/>
                  </a:cubicBezTo>
                  <a:close/>
                  <a:moveTo>
                    <a:pt x="5167" y="1"/>
                  </a:moveTo>
                  <a:cubicBezTo>
                    <a:pt x="3503" y="1"/>
                    <a:pt x="1835" y="250"/>
                    <a:pt x="217" y="751"/>
                  </a:cubicBezTo>
                  <a:cubicBezTo>
                    <a:pt x="0" y="819"/>
                    <a:pt x="195" y="1765"/>
                    <a:pt x="347" y="1765"/>
                  </a:cubicBezTo>
                  <a:cubicBezTo>
                    <a:pt x="350" y="1765"/>
                    <a:pt x="353" y="1764"/>
                    <a:pt x="356" y="1763"/>
                  </a:cubicBezTo>
                  <a:cubicBezTo>
                    <a:pt x="427" y="1741"/>
                    <a:pt x="497" y="1720"/>
                    <a:pt x="568" y="1698"/>
                  </a:cubicBezTo>
                  <a:lnTo>
                    <a:pt x="568" y="1698"/>
                  </a:lnTo>
                  <a:cubicBezTo>
                    <a:pt x="1130" y="4101"/>
                    <a:pt x="3217" y="5098"/>
                    <a:pt x="5494" y="5098"/>
                  </a:cubicBezTo>
                  <a:cubicBezTo>
                    <a:pt x="7884" y="5098"/>
                    <a:pt x="10485" y="3999"/>
                    <a:pt x="11751" y="2276"/>
                  </a:cubicBezTo>
                  <a:cubicBezTo>
                    <a:pt x="11875" y="2124"/>
                    <a:pt x="11834" y="1389"/>
                    <a:pt x="11626" y="1306"/>
                  </a:cubicBezTo>
                  <a:cubicBezTo>
                    <a:pt x="9565" y="437"/>
                    <a:pt x="7370" y="1"/>
                    <a:pt x="51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4"/>
            <p:cNvSpPr/>
            <p:nvPr/>
          </p:nvSpPr>
          <p:spPr>
            <a:xfrm>
              <a:off x="5634684" y="4349176"/>
              <a:ext cx="798859" cy="664936"/>
            </a:xfrm>
            <a:custGeom>
              <a:avLst/>
              <a:gdLst/>
              <a:ahLst/>
              <a:cxnLst/>
              <a:rect l="l" t="t" r="r" b="b"/>
              <a:pathLst>
                <a:path w="17066" h="14205" extrusionOk="0">
                  <a:moveTo>
                    <a:pt x="1102" y="1153"/>
                  </a:moveTo>
                  <a:lnTo>
                    <a:pt x="1102" y="1153"/>
                  </a:lnTo>
                  <a:cubicBezTo>
                    <a:pt x="7219" y="2771"/>
                    <a:pt x="10583" y="8977"/>
                    <a:pt x="15820" y="12197"/>
                  </a:cubicBezTo>
                  <a:lnTo>
                    <a:pt x="15820" y="12197"/>
                  </a:lnTo>
                  <a:cubicBezTo>
                    <a:pt x="14994" y="12891"/>
                    <a:pt x="13822" y="13142"/>
                    <a:pt x="12687" y="13142"/>
                  </a:cubicBezTo>
                  <a:cubicBezTo>
                    <a:pt x="12272" y="13142"/>
                    <a:pt x="11861" y="13109"/>
                    <a:pt x="11474" y="13050"/>
                  </a:cubicBezTo>
                  <a:cubicBezTo>
                    <a:pt x="9381" y="12745"/>
                    <a:pt x="7662" y="11609"/>
                    <a:pt x="6359" y="9959"/>
                  </a:cubicBezTo>
                  <a:cubicBezTo>
                    <a:pt x="4275" y="7316"/>
                    <a:pt x="2734" y="4129"/>
                    <a:pt x="1102" y="1153"/>
                  </a:cubicBezTo>
                  <a:close/>
                  <a:moveTo>
                    <a:pt x="341" y="0"/>
                  </a:moveTo>
                  <a:cubicBezTo>
                    <a:pt x="0" y="0"/>
                    <a:pt x="168" y="722"/>
                    <a:pt x="260" y="880"/>
                  </a:cubicBezTo>
                  <a:lnTo>
                    <a:pt x="4072" y="7547"/>
                  </a:lnTo>
                  <a:cubicBezTo>
                    <a:pt x="5056" y="9266"/>
                    <a:pt x="6082" y="11040"/>
                    <a:pt x="7621" y="12330"/>
                  </a:cubicBezTo>
                  <a:cubicBezTo>
                    <a:pt x="8874" y="13373"/>
                    <a:pt x="11026" y="14205"/>
                    <a:pt x="12995" y="14205"/>
                  </a:cubicBezTo>
                  <a:cubicBezTo>
                    <a:pt x="14663" y="14205"/>
                    <a:pt x="16200" y="13608"/>
                    <a:pt x="16950" y="12038"/>
                  </a:cubicBezTo>
                  <a:cubicBezTo>
                    <a:pt x="17065" y="11807"/>
                    <a:pt x="16863" y="11114"/>
                    <a:pt x="16688" y="11114"/>
                  </a:cubicBezTo>
                  <a:cubicBezTo>
                    <a:pt x="16653" y="11114"/>
                    <a:pt x="16619" y="11142"/>
                    <a:pt x="16589" y="11207"/>
                  </a:cubicBezTo>
                  <a:cubicBezTo>
                    <a:pt x="16533" y="11324"/>
                    <a:pt x="16470" y="11435"/>
                    <a:pt x="16402" y="11540"/>
                  </a:cubicBezTo>
                  <a:lnTo>
                    <a:pt x="16402" y="11540"/>
                  </a:lnTo>
                  <a:cubicBezTo>
                    <a:pt x="10610" y="8326"/>
                    <a:pt x="7227" y="1347"/>
                    <a:pt x="399" y="6"/>
                  </a:cubicBezTo>
                  <a:cubicBezTo>
                    <a:pt x="378" y="2"/>
                    <a:pt x="359" y="0"/>
                    <a:pt x="3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4"/>
            <p:cNvSpPr/>
            <p:nvPr/>
          </p:nvSpPr>
          <p:spPr>
            <a:xfrm>
              <a:off x="6250283" y="4140544"/>
              <a:ext cx="307589" cy="788280"/>
            </a:xfrm>
            <a:custGeom>
              <a:avLst/>
              <a:gdLst/>
              <a:ahLst/>
              <a:cxnLst/>
              <a:rect l="l" t="t" r="r" b="b"/>
              <a:pathLst>
                <a:path w="6571" h="16840" extrusionOk="0">
                  <a:moveTo>
                    <a:pt x="1791" y="1772"/>
                  </a:moveTo>
                  <a:cubicBezTo>
                    <a:pt x="2583" y="3771"/>
                    <a:pt x="4241" y="5340"/>
                    <a:pt x="5074" y="7347"/>
                  </a:cubicBezTo>
                  <a:cubicBezTo>
                    <a:pt x="5476" y="8303"/>
                    <a:pt x="5725" y="9301"/>
                    <a:pt x="5836" y="10313"/>
                  </a:cubicBezTo>
                  <a:cubicBezTo>
                    <a:pt x="5947" y="11353"/>
                    <a:pt x="6086" y="13876"/>
                    <a:pt x="5088" y="14610"/>
                  </a:cubicBezTo>
                  <a:cubicBezTo>
                    <a:pt x="4444" y="15073"/>
                    <a:pt x="3718" y="15040"/>
                    <a:pt x="3194" y="15505"/>
                  </a:cubicBezTo>
                  <a:lnTo>
                    <a:pt x="3194" y="15505"/>
                  </a:lnTo>
                  <a:cubicBezTo>
                    <a:pt x="424" y="15125"/>
                    <a:pt x="703" y="9534"/>
                    <a:pt x="943" y="7638"/>
                  </a:cubicBezTo>
                  <a:cubicBezTo>
                    <a:pt x="1174" y="5675"/>
                    <a:pt x="1587" y="3741"/>
                    <a:pt x="1791" y="1772"/>
                  </a:cubicBezTo>
                  <a:close/>
                  <a:moveTo>
                    <a:pt x="1636" y="0"/>
                  </a:moveTo>
                  <a:cubicBezTo>
                    <a:pt x="1531" y="0"/>
                    <a:pt x="1429" y="140"/>
                    <a:pt x="1414" y="374"/>
                  </a:cubicBezTo>
                  <a:cubicBezTo>
                    <a:pt x="1220" y="3992"/>
                    <a:pt x="0" y="7541"/>
                    <a:pt x="389" y="11200"/>
                  </a:cubicBezTo>
                  <a:cubicBezTo>
                    <a:pt x="559" y="12772"/>
                    <a:pt x="1147" y="15714"/>
                    <a:pt x="2868" y="16394"/>
                  </a:cubicBezTo>
                  <a:lnTo>
                    <a:pt x="2868" y="16394"/>
                  </a:lnTo>
                  <a:cubicBezTo>
                    <a:pt x="2919" y="16624"/>
                    <a:pt x="3021" y="16840"/>
                    <a:pt x="3120" y="16840"/>
                  </a:cubicBezTo>
                  <a:cubicBezTo>
                    <a:pt x="3153" y="16840"/>
                    <a:pt x="3186" y="16815"/>
                    <a:pt x="3216" y="16759"/>
                  </a:cubicBezTo>
                  <a:cubicBezTo>
                    <a:pt x="3266" y="16672"/>
                    <a:pt x="3321" y="16593"/>
                    <a:pt x="3381" y="16523"/>
                  </a:cubicBezTo>
                  <a:lnTo>
                    <a:pt x="3381" y="16523"/>
                  </a:lnTo>
                  <a:cubicBezTo>
                    <a:pt x="3463" y="16532"/>
                    <a:pt x="3547" y="16537"/>
                    <a:pt x="3633" y="16537"/>
                  </a:cubicBezTo>
                  <a:cubicBezTo>
                    <a:pt x="3637" y="16537"/>
                    <a:pt x="3642" y="16537"/>
                    <a:pt x="3646" y="16537"/>
                  </a:cubicBezTo>
                  <a:cubicBezTo>
                    <a:pt x="3774" y="16537"/>
                    <a:pt x="3833" y="16360"/>
                    <a:pt x="3834" y="16154"/>
                  </a:cubicBezTo>
                  <a:lnTo>
                    <a:pt x="3834" y="16154"/>
                  </a:lnTo>
                  <a:cubicBezTo>
                    <a:pt x="4546" y="15739"/>
                    <a:pt x="5500" y="15680"/>
                    <a:pt x="5933" y="14763"/>
                  </a:cubicBezTo>
                  <a:cubicBezTo>
                    <a:pt x="6571" y="13418"/>
                    <a:pt x="6446" y="11380"/>
                    <a:pt x="6252" y="9953"/>
                  </a:cubicBezTo>
                  <a:cubicBezTo>
                    <a:pt x="6044" y="8442"/>
                    <a:pt x="5573" y="6972"/>
                    <a:pt x="4838" y="5628"/>
                  </a:cubicBezTo>
                  <a:cubicBezTo>
                    <a:pt x="3882" y="3826"/>
                    <a:pt x="2260" y="2356"/>
                    <a:pt x="1858" y="319"/>
                  </a:cubicBezTo>
                  <a:cubicBezTo>
                    <a:pt x="1814" y="98"/>
                    <a:pt x="1724" y="0"/>
                    <a:pt x="16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4"/>
            <p:cNvSpPr/>
            <p:nvPr/>
          </p:nvSpPr>
          <p:spPr>
            <a:xfrm>
              <a:off x="5685754" y="4989209"/>
              <a:ext cx="540468" cy="406779"/>
            </a:xfrm>
            <a:custGeom>
              <a:avLst/>
              <a:gdLst/>
              <a:ahLst/>
              <a:cxnLst/>
              <a:rect l="l" t="t" r="r" b="b"/>
              <a:pathLst>
                <a:path w="11546" h="8690" extrusionOk="0">
                  <a:moveTo>
                    <a:pt x="11235" y="1"/>
                  </a:moveTo>
                  <a:cubicBezTo>
                    <a:pt x="11233" y="1"/>
                    <a:pt x="11231" y="1"/>
                    <a:pt x="11229" y="1"/>
                  </a:cubicBezTo>
                  <a:cubicBezTo>
                    <a:pt x="6322" y="459"/>
                    <a:pt x="2468" y="3855"/>
                    <a:pt x="84" y="7999"/>
                  </a:cubicBezTo>
                  <a:cubicBezTo>
                    <a:pt x="1" y="8142"/>
                    <a:pt x="141" y="8689"/>
                    <a:pt x="270" y="8689"/>
                  </a:cubicBezTo>
                  <a:cubicBezTo>
                    <a:pt x="292" y="8689"/>
                    <a:pt x="313" y="8673"/>
                    <a:pt x="333" y="8637"/>
                  </a:cubicBezTo>
                  <a:cubicBezTo>
                    <a:pt x="2690" y="4548"/>
                    <a:pt x="6488" y="1207"/>
                    <a:pt x="11326" y="764"/>
                  </a:cubicBezTo>
                  <a:cubicBezTo>
                    <a:pt x="11546" y="750"/>
                    <a:pt x="11452" y="1"/>
                    <a:pt x="112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4"/>
            <p:cNvSpPr/>
            <p:nvPr/>
          </p:nvSpPr>
          <p:spPr>
            <a:xfrm>
              <a:off x="4348907" y="4556966"/>
              <a:ext cx="1894167" cy="458410"/>
            </a:xfrm>
            <a:custGeom>
              <a:avLst/>
              <a:gdLst/>
              <a:ahLst/>
              <a:cxnLst/>
              <a:rect l="l" t="t" r="r" b="b"/>
              <a:pathLst>
                <a:path w="40465" h="9793" extrusionOk="0">
                  <a:moveTo>
                    <a:pt x="3992" y="0"/>
                  </a:moveTo>
                  <a:cubicBezTo>
                    <a:pt x="2789" y="0"/>
                    <a:pt x="1566" y="209"/>
                    <a:pt x="254" y="710"/>
                  </a:cubicBezTo>
                  <a:cubicBezTo>
                    <a:pt x="0" y="812"/>
                    <a:pt x="118" y="1434"/>
                    <a:pt x="394" y="1434"/>
                  </a:cubicBezTo>
                  <a:cubicBezTo>
                    <a:pt x="420" y="1434"/>
                    <a:pt x="447" y="1429"/>
                    <a:pt x="475" y="1417"/>
                  </a:cubicBezTo>
                  <a:lnTo>
                    <a:pt x="489" y="1431"/>
                  </a:lnTo>
                  <a:cubicBezTo>
                    <a:pt x="1723" y="934"/>
                    <a:pt x="3042" y="681"/>
                    <a:pt x="4365" y="681"/>
                  </a:cubicBezTo>
                  <a:cubicBezTo>
                    <a:pt x="4960" y="681"/>
                    <a:pt x="5556" y="732"/>
                    <a:pt x="6145" y="835"/>
                  </a:cubicBezTo>
                  <a:cubicBezTo>
                    <a:pt x="7739" y="1126"/>
                    <a:pt x="9195" y="1916"/>
                    <a:pt x="10789" y="2235"/>
                  </a:cubicBezTo>
                  <a:cubicBezTo>
                    <a:pt x="11491" y="2383"/>
                    <a:pt x="12202" y="2396"/>
                    <a:pt x="12911" y="2396"/>
                  </a:cubicBezTo>
                  <a:cubicBezTo>
                    <a:pt x="13072" y="2396"/>
                    <a:pt x="13233" y="2396"/>
                    <a:pt x="13394" y="2396"/>
                  </a:cubicBezTo>
                  <a:cubicBezTo>
                    <a:pt x="14118" y="2396"/>
                    <a:pt x="14838" y="2410"/>
                    <a:pt x="15543" y="2568"/>
                  </a:cubicBezTo>
                  <a:cubicBezTo>
                    <a:pt x="17234" y="2928"/>
                    <a:pt x="18260" y="4273"/>
                    <a:pt x="19813" y="4924"/>
                  </a:cubicBezTo>
                  <a:cubicBezTo>
                    <a:pt x="21324" y="5562"/>
                    <a:pt x="22959" y="5728"/>
                    <a:pt x="24484" y="6393"/>
                  </a:cubicBezTo>
                  <a:cubicBezTo>
                    <a:pt x="26051" y="7073"/>
                    <a:pt x="27548" y="7627"/>
                    <a:pt x="29225" y="7960"/>
                  </a:cubicBezTo>
                  <a:cubicBezTo>
                    <a:pt x="32829" y="8653"/>
                    <a:pt x="36489" y="9180"/>
                    <a:pt x="40107" y="9790"/>
                  </a:cubicBezTo>
                  <a:cubicBezTo>
                    <a:pt x="40119" y="9792"/>
                    <a:pt x="40132" y="9793"/>
                    <a:pt x="40144" y="9793"/>
                  </a:cubicBezTo>
                  <a:cubicBezTo>
                    <a:pt x="40465" y="9793"/>
                    <a:pt x="40428" y="9094"/>
                    <a:pt x="40134" y="9027"/>
                  </a:cubicBezTo>
                  <a:cubicBezTo>
                    <a:pt x="36419" y="8417"/>
                    <a:pt x="32649" y="7904"/>
                    <a:pt x="28948" y="7142"/>
                  </a:cubicBezTo>
                  <a:cubicBezTo>
                    <a:pt x="27160" y="6782"/>
                    <a:pt x="25621" y="6089"/>
                    <a:pt x="23957" y="5395"/>
                  </a:cubicBezTo>
                  <a:cubicBezTo>
                    <a:pt x="22072" y="4619"/>
                    <a:pt x="20104" y="4536"/>
                    <a:pt x="18413" y="3302"/>
                  </a:cubicBezTo>
                  <a:cubicBezTo>
                    <a:pt x="17276" y="2471"/>
                    <a:pt x="16361" y="1875"/>
                    <a:pt x="14920" y="1722"/>
                  </a:cubicBezTo>
                  <a:cubicBezTo>
                    <a:pt x="13007" y="1528"/>
                    <a:pt x="11232" y="1694"/>
                    <a:pt x="9347" y="1071"/>
                  </a:cubicBezTo>
                  <a:cubicBezTo>
                    <a:pt x="7463" y="445"/>
                    <a:pt x="5749" y="0"/>
                    <a:pt x="39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0" name="Google Shape;550;p34"/>
          <p:cNvGrpSpPr/>
          <p:nvPr/>
        </p:nvGrpSpPr>
        <p:grpSpPr>
          <a:xfrm rot="2213250">
            <a:off x="-86676" y="4197289"/>
            <a:ext cx="1748535" cy="1517775"/>
            <a:chOff x="972034" y="4038077"/>
            <a:chExt cx="1579697" cy="1371393"/>
          </a:xfrm>
        </p:grpSpPr>
        <p:sp>
          <p:nvSpPr>
            <p:cNvPr id="551" name="Google Shape;551;p34"/>
            <p:cNvSpPr/>
            <p:nvPr/>
          </p:nvSpPr>
          <p:spPr>
            <a:xfrm>
              <a:off x="1874296" y="5118358"/>
              <a:ext cx="279690" cy="109723"/>
            </a:xfrm>
            <a:custGeom>
              <a:avLst/>
              <a:gdLst/>
              <a:ahLst/>
              <a:cxnLst/>
              <a:rect l="l" t="t" r="r" b="b"/>
              <a:pathLst>
                <a:path w="5975" h="2344" extrusionOk="0">
                  <a:moveTo>
                    <a:pt x="5614" y="1"/>
                  </a:moveTo>
                  <a:cubicBezTo>
                    <a:pt x="3909" y="999"/>
                    <a:pt x="1982" y="1553"/>
                    <a:pt x="0" y="1623"/>
                  </a:cubicBezTo>
                  <a:lnTo>
                    <a:pt x="28" y="2343"/>
                  </a:lnTo>
                  <a:cubicBezTo>
                    <a:pt x="2121" y="2260"/>
                    <a:pt x="4172" y="1678"/>
                    <a:pt x="5975" y="624"/>
                  </a:cubicBezTo>
                  <a:lnTo>
                    <a:pt x="56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4"/>
            <p:cNvSpPr/>
            <p:nvPr/>
          </p:nvSpPr>
          <p:spPr>
            <a:xfrm>
              <a:off x="1854168" y="4845830"/>
              <a:ext cx="70121" cy="200581"/>
            </a:xfrm>
            <a:custGeom>
              <a:avLst/>
              <a:gdLst/>
              <a:ahLst/>
              <a:cxnLst/>
              <a:rect l="l" t="t" r="r" b="b"/>
              <a:pathLst>
                <a:path w="1498" h="4285" extrusionOk="0">
                  <a:moveTo>
                    <a:pt x="790" y="1"/>
                  </a:moveTo>
                  <a:lnTo>
                    <a:pt x="0" y="4145"/>
                  </a:lnTo>
                  <a:lnTo>
                    <a:pt x="707" y="4284"/>
                  </a:lnTo>
                  <a:lnTo>
                    <a:pt x="1497" y="125"/>
                  </a:lnTo>
                  <a:lnTo>
                    <a:pt x="7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3" name="Google Shape;553;p34"/>
            <p:cNvGrpSpPr/>
            <p:nvPr/>
          </p:nvGrpSpPr>
          <p:grpSpPr>
            <a:xfrm>
              <a:off x="972034" y="4038077"/>
              <a:ext cx="1579697" cy="1371393"/>
              <a:chOff x="972034" y="4038077"/>
              <a:chExt cx="1579697" cy="1371393"/>
            </a:xfrm>
          </p:grpSpPr>
          <p:sp>
            <p:nvSpPr>
              <p:cNvPr id="554" name="Google Shape;554;p34"/>
              <p:cNvSpPr/>
              <p:nvPr/>
            </p:nvSpPr>
            <p:spPr>
              <a:xfrm>
                <a:off x="1241613" y="4544093"/>
                <a:ext cx="1310118" cy="646540"/>
              </a:xfrm>
              <a:custGeom>
                <a:avLst/>
                <a:gdLst/>
                <a:ahLst/>
                <a:cxnLst/>
                <a:rect l="l" t="t" r="r" b="b"/>
                <a:pathLst>
                  <a:path w="27988" h="13812" extrusionOk="0">
                    <a:moveTo>
                      <a:pt x="583" y="1"/>
                    </a:moveTo>
                    <a:lnTo>
                      <a:pt x="1" y="431"/>
                    </a:lnTo>
                    <a:lnTo>
                      <a:pt x="15" y="431"/>
                    </a:lnTo>
                    <a:cubicBezTo>
                      <a:pt x="6389" y="8881"/>
                      <a:pt x="16334" y="13812"/>
                      <a:pt x="26875" y="13812"/>
                    </a:cubicBezTo>
                    <a:cubicBezTo>
                      <a:pt x="27245" y="13812"/>
                      <a:pt x="27616" y="13806"/>
                      <a:pt x="27988" y="13793"/>
                    </a:cubicBezTo>
                    <a:lnTo>
                      <a:pt x="27960" y="13087"/>
                    </a:lnTo>
                    <a:cubicBezTo>
                      <a:pt x="27603" y="13098"/>
                      <a:pt x="27247" y="13104"/>
                      <a:pt x="26891" y="13104"/>
                    </a:cubicBezTo>
                    <a:cubicBezTo>
                      <a:pt x="16568" y="13104"/>
                      <a:pt x="6814" y="8269"/>
                      <a:pt x="58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4"/>
              <p:cNvSpPr/>
              <p:nvPr/>
            </p:nvSpPr>
            <p:spPr>
              <a:xfrm>
                <a:off x="972034" y="4261454"/>
                <a:ext cx="564248" cy="538689"/>
              </a:xfrm>
              <a:custGeom>
                <a:avLst/>
                <a:gdLst/>
                <a:ahLst/>
                <a:cxnLst/>
                <a:rect l="l" t="t" r="r" b="b"/>
                <a:pathLst>
                  <a:path w="12054" h="11508" extrusionOk="0">
                    <a:moveTo>
                      <a:pt x="549" y="0"/>
                    </a:moveTo>
                    <a:cubicBezTo>
                      <a:pt x="211" y="0"/>
                      <a:pt x="1" y="472"/>
                      <a:pt x="173" y="771"/>
                    </a:cubicBezTo>
                    <a:cubicBezTo>
                      <a:pt x="2294" y="4500"/>
                      <a:pt x="4387" y="8687"/>
                      <a:pt x="8283" y="10863"/>
                    </a:cubicBezTo>
                    <a:lnTo>
                      <a:pt x="8338" y="10891"/>
                    </a:lnTo>
                    <a:cubicBezTo>
                      <a:pt x="8722" y="11092"/>
                      <a:pt x="9693" y="11507"/>
                      <a:pt x="10359" y="11507"/>
                    </a:cubicBezTo>
                    <a:cubicBezTo>
                      <a:pt x="10653" y="11507"/>
                      <a:pt x="10888" y="11426"/>
                      <a:pt x="10986" y="11209"/>
                    </a:cubicBezTo>
                    <a:cubicBezTo>
                      <a:pt x="12053" y="8881"/>
                      <a:pt x="11332" y="6330"/>
                      <a:pt x="9516" y="4583"/>
                    </a:cubicBezTo>
                    <a:cubicBezTo>
                      <a:pt x="7090" y="2255"/>
                      <a:pt x="3597" y="1700"/>
                      <a:pt x="769" y="64"/>
                    </a:cubicBezTo>
                    <a:cubicBezTo>
                      <a:pt x="692" y="20"/>
                      <a:pt x="618" y="0"/>
                      <a:pt x="5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34"/>
              <p:cNvSpPr/>
              <p:nvPr/>
            </p:nvSpPr>
            <p:spPr>
              <a:xfrm>
                <a:off x="1741262" y="4038077"/>
                <a:ext cx="382204" cy="890747"/>
              </a:xfrm>
              <a:custGeom>
                <a:avLst/>
                <a:gdLst/>
                <a:ahLst/>
                <a:cxnLst/>
                <a:rect l="l" t="t" r="r" b="b"/>
                <a:pathLst>
                  <a:path w="8165" h="19029" extrusionOk="0">
                    <a:moveTo>
                      <a:pt x="2211" y="0"/>
                    </a:moveTo>
                    <a:cubicBezTo>
                      <a:pt x="1998" y="0"/>
                      <a:pt x="1785" y="133"/>
                      <a:pt x="1733" y="387"/>
                    </a:cubicBezTo>
                    <a:cubicBezTo>
                      <a:pt x="818" y="3589"/>
                      <a:pt x="0" y="6833"/>
                      <a:pt x="291" y="10187"/>
                    </a:cubicBezTo>
                    <a:cubicBezTo>
                      <a:pt x="569" y="13140"/>
                      <a:pt x="1442" y="16023"/>
                      <a:pt x="2842" y="18629"/>
                    </a:cubicBezTo>
                    <a:cubicBezTo>
                      <a:pt x="2919" y="18770"/>
                      <a:pt x="3056" y="18852"/>
                      <a:pt x="3208" y="18852"/>
                    </a:cubicBezTo>
                    <a:cubicBezTo>
                      <a:pt x="3220" y="18852"/>
                      <a:pt x="3232" y="18852"/>
                      <a:pt x="3244" y="18851"/>
                    </a:cubicBezTo>
                    <a:cubicBezTo>
                      <a:pt x="3311" y="18969"/>
                      <a:pt x="3432" y="19028"/>
                      <a:pt x="3552" y="19028"/>
                    </a:cubicBezTo>
                    <a:cubicBezTo>
                      <a:pt x="3658" y="19028"/>
                      <a:pt x="3762" y="18983"/>
                      <a:pt x="3826" y="18892"/>
                    </a:cubicBezTo>
                    <a:cubicBezTo>
                      <a:pt x="8165" y="13140"/>
                      <a:pt x="5601" y="6001"/>
                      <a:pt x="2662" y="304"/>
                    </a:cubicBezTo>
                    <a:cubicBezTo>
                      <a:pt x="2579" y="99"/>
                      <a:pt x="2395" y="0"/>
                      <a:pt x="22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34"/>
              <p:cNvSpPr/>
              <p:nvPr/>
            </p:nvSpPr>
            <p:spPr>
              <a:xfrm>
                <a:off x="1106659" y="5137878"/>
                <a:ext cx="920144" cy="271592"/>
              </a:xfrm>
              <a:custGeom>
                <a:avLst/>
                <a:gdLst/>
                <a:ahLst/>
                <a:cxnLst/>
                <a:rect l="l" t="t" r="r" b="b"/>
                <a:pathLst>
                  <a:path w="19657" h="5802" extrusionOk="0">
                    <a:moveTo>
                      <a:pt x="15184" y="1"/>
                    </a:moveTo>
                    <a:cubicBezTo>
                      <a:pt x="13482" y="1"/>
                      <a:pt x="11759" y="296"/>
                      <a:pt x="10161" y="651"/>
                    </a:cubicBezTo>
                    <a:cubicBezTo>
                      <a:pt x="8567" y="1011"/>
                      <a:pt x="7001" y="1483"/>
                      <a:pt x="5462" y="2037"/>
                    </a:cubicBezTo>
                    <a:cubicBezTo>
                      <a:pt x="4506" y="2384"/>
                      <a:pt x="3577" y="2841"/>
                      <a:pt x="2606" y="3215"/>
                    </a:cubicBezTo>
                    <a:cubicBezTo>
                      <a:pt x="1789" y="3520"/>
                      <a:pt x="749" y="3645"/>
                      <a:pt x="222" y="4435"/>
                    </a:cubicBezTo>
                    <a:cubicBezTo>
                      <a:pt x="0" y="4782"/>
                      <a:pt x="181" y="4990"/>
                      <a:pt x="499" y="5115"/>
                    </a:cubicBezTo>
                    <a:cubicBezTo>
                      <a:pt x="901" y="5267"/>
                      <a:pt x="1553" y="5281"/>
                      <a:pt x="1789" y="5323"/>
                    </a:cubicBezTo>
                    <a:cubicBezTo>
                      <a:pt x="2690" y="5461"/>
                      <a:pt x="3591" y="5572"/>
                      <a:pt x="4492" y="5655"/>
                    </a:cubicBezTo>
                    <a:cubicBezTo>
                      <a:pt x="5475" y="5753"/>
                      <a:pt x="6459" y="5802"/>
                      <a:pt x="7443" y="5802"/>
                    </a:cubicBezTo>
                    <a:cubicBezTo>
                      <a:pt x="8275" y="5802"/>
                      <a:pt x="9107" y="5767"/>
                      <a:pt x="9939" y="5697"/>
                    </a:cubicBezTo>
                    <a:cubicBezTo>
                      <a:pt x="13502" y="5364"/>
                      <a:pt x="17009" y="4117"/>
                      <a:pt x="19449" y="1400"/>
                    </a:cubicBezTo>
                    <a:cubicBezTo>
                      <a:pt x="19657" y="1178"/>
                      <a:pt x="19490" y="845"/>
                      <a:pt x="19255" y="748"/>
                    </a:cubicBezTo>
                    <a:cubicBezTo>
                      <a:pt x="19213" y="720"/>
                      <a:pt x="19171" y="693"/>
                      <a:pt x="19130" y="679"/>
                    </a:cubicBezTo>
                    <a:cubicBezTo>
                      <a:pt x="17877" y="188"/>
                      <a:pt x="16537" y="1"/>
                      <a:pt x="151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58" name="Google Shape;558;p34"/>
          <p:cNvGrpSpPr/>
          <p:nvPr/>
        </p:nvGrpSpPr>
        <p:grpSpPr>
          <a:xfrm rot="4785860">
            <a:off x="7235207" y="806311"/>
            <a:ext cx="3774581" cy="1979859"/>
            <a:chOff x="6797960" y="203729"/>
            <a:chExt cx="3774524" cy="1979829"/>
          </a:xfrm>
        </p:grpSpPr>
        <p:sp>
          <p:nvSpPr>
            <p:cNvPr id="559" name="Google Shape;559;p34"/>
            <p:cNvSpPr/>
            <p:nvPr/>
          </p:nvSpPr>
          <p:spPr>
            <a:xfrm>
              <a:off x="7296299" y="282183"/>
              <a:ext cx="3276185" cy="1482192"/>
            </a:xfrm>
            <a:custGeom>
              <a:avLst/>
              <a:gdLst/>
              <a:ahLst/>
              <a:cxnLst/>
              <a:rect l="l" t="t" r="r" b="b"/>
              <a:pathLst>
                <a:path w="69989" h="31664" extrusionOk="0">
                  <a:moveTo>
                    <a:pt x="63720" y="0"/>
                  </a:moveTo>
                  <a:cubicBezTo>
                    <a:pt x="56473" y="0"/>
                    <a:pt x="49100" y="1157"/>
                    <a:pt x="42085" y="3413"/>
                  </a:cubicBezTo>
                  <a:cubicBezTo>
                    <a:pt x="33047" y="6338"/>
                    <a:pt x="24591" y="11093"/>
                    <a:pt x="17605" y="17178"/>
                  </a:cubicBezTo>
                  <a:cubicBezTo>
                    <a:pt x="16108" y="18481"/>
                    <a:pt x="14638" y="19881"/>
                    <a:pt x="13211" y="21240"/>
                  </a:cubicBezTo>
                  <a:cubicBezTo>
                    <a:pt x="9205" y="25052"/>
                    <a:pt x="5060" y="28974"/>
                    <a:pt x="0" y="31248"/>
                  </a:cubicBezTo>
                  <a:lnTo>
                    <a:pt x="180" y="31664"/>
                  </a:lnTo>
                  <a:cubicBezTo>
                    <a:pt x="5323" y="29363"/>
                    <a:pt x="9496" y="25398"/>
                    <a:pt x="13529" y="21572"/>
                  </a:cubicBezTo>
                  <a:cubicBezTo>
                    <a:pt x="14943" y="20228"/>
                    <a:pt x="16427" y="18828"/>
                    <a:pt x="17910" y="17525"/>
                  </a:cubicBezTo>
                  <a:cubicBezTo>
                    <a:pt x="30400" y="6625"/>
                    <a:pt x="47167" y="463"/>
                    <a:pt x="63772" y="463"/>
                  </a:cubicBezTo>
                  <a:cubicBezTo>
                    <a:pt x="65836" y="463"/>
                    <a:pt x="67897" y="559"/>
                    <a:pt x="69947" y="752"/>
                  </a:cubicBezTo>
                  <a:lnTo>
                    <a:pt x="69989" y="294"/>
                  </a:lnTo>
                  <a:cubicBezTo>
                    <a:pt x="67918" y="98"/>
                    <a:pt x="65824" y="0"/>
                    <a:pt x="6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4"/>
            <p:cNvSpPr/>
            <p:nvPr/>
          </p:nvSpPr>
          <p:spPr>
            <a:xfrm>
              <a:off x="6797960" y="1254052"/>
              <a:ext cx="1174557" cy="929506"/>
            </a:xfrm>
            <a:custGeom>
              <a:avLst/>
              <a:gdLst/>
              <a:ahLst/>
              <a:cxnLst/>
              <a:rect l="l" t="t" r="r" b="b"/>
              <a:pathLst>
                <a:path w="25092" h="19857" extrusionOk="0">
                  <a:moveTo>
                    <a:pt x="24242" y="0"/>
                  </a:moveTo>
                  <a:cubicBezTo>
                    <a:pt x="23656" y="0"/>
                    <a:pt x="22776" y="419"/>
                    <a:pt x="21888" y="824"/>
                  </a:cubicBezTo>
                  <a:cubicBezTo>
                    <a:pt x="17744" y="2695"/>
                    <a:pt x="13848" y="5274"/>
                    <a:pt x="10369" y="8185"/>
                  </a:cubicBezTo>
                  <a:cubicBezTo>
                    <a:pt x="6363" y="11539"/>
                    <a:pt x="2870" y="15476"/>
                    <a:pt x="0" y="19856"/>
                  </a:cubicBezTo>
                  <a:cubicBezTo>
                    <a:pt x="416" y="19219"/>
                    <a:pt x="5088" y="18595"/>
                    <a:pt x="6030" y="18235"/>
                  </a:cubicBezTo>
                  <a:cubicBezTo>
                    <a:pt x="7985" y="17500"/>
                    <a:pt x="9870" y="16599"/>
                    <a:pt x="11658" y="15532"/>
                  </a:cubicBezTo>
                  <a:cubicBezTo>
                    <a:pt x="15359" y="13314"/>
                    <a:pt x="18617" y="10444"/>
                    <a:pt x="21292" y="7076"/>
                  </a:cubicBezTo>
                  <a:cubicBezTo>
                    <a:pt x="22429" y="5634"/>
                    <a:pt x="24508" y="3347"/>
                    <a:pt x="24869" y="1517"/>
                  </a:cubicBezTo>
                  <a:cubicBezTo>
                    <a:pt x="25092" y="381"/>
                    <a:pt x="24800" y="0"/>
                    <a:pt x="242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4"/>
            <p:cNvSpPr/>
            <p:nvPr/>
          </p:nvSpPr>
          <p:spPr>
            <a:xfrm>
              <a:off x="7140562" y="781271"/>
              <a:ext cx="1312084" cy="320134"/>
            </a:xfrm>
            <a:custGeom>
              <a:avLst/>
              <a:gdLst/>
              <a:ahLst/>
              <a:cxnLst/>
              <a:rect l="l" t="t" r="r" b="b"/>
              <a:pathLst>
                <a:path w="28030" h="6839" extrusionOk="0">
                  <a:moveTo>
                    <a:pt x="24086" y="0"/>
                  </a:moveTo>
                  <a:cubicBezTo>
                    <a:pt x="20429" y="0"/>
                    <a:pt x="15390" y="1182"/>
                    <a:pt x="13945" y="1567"/>
                  </a:cubicBezTo>
                  <a:cubicBezTo>
                    <a:pt x="9135" y="2815"/>
                    <a:pt x="4547" y="4825"/>
                    <a:pt x="0" y="6835"/>
                  </a:cubicBezTo>
                  <a:cubicBezTo>
                    <a:pt x="665" y="6837"/>
                    <a:pt x="1330" y="6838"/>
                    <a:pt x="1995" y="6838"/>
                  </a:cubicBezTo>
                  <a:cubicBezTo>
                    <a:pt x="6395" y="6838"/>
                    <a:pt x="10804" y="6759"/>
                    <a:pt x="15151" y="6072"/>
                  </a:cubicBezTo>
                  <a:cubicBezTo>
                    <a:pt x="19421" y="5407"/>
                    <a:pt x="24633" y="4201"/>
                    <a:pt x="28029" y="1373"/>
                  </a:cubicBezTo>
                  <a:cubicBezTo>
                    <a:pt x="27662" y="351"/>
                    <a:pt x="26079" y="0"/>
                    <a:pt x="240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4"/>
            <p:cNvSpPr/>
            <p:nvPr/>
          </p:nvSpPr>
          <p:spPr>
            <a:xfrm>
              <a:off x="7614888" y="203729"/>
              <a:ext cx="1593693" cy="341245"/>
            </a:xfrm>
            <a:custGeom>
              <a:avLst/>
              <a:gdLst/>
              <a:ahLst/>
              <a:cxnLst/>
              <a:rect l="l" t="t" r="r" b="b"/>
              <a:pathLst>
                <a:path w="34046" h="7290" extrusionOk="0">
                  <a:moveTo>
                    <a:pt x="7742" y="1"/>
                  </a:moveTo>
                  <a:cubicBezTo>
                    <a:pt x="5160" y="1"/>
                    <a:pt x="2576" y="131"/>
                    <a:pt x="0" y="390"/>
                  </a:cubicBezTo>
                  <a:cubicBezTo>
                    <a:pt x="5268" y="2455"/>
                    <a:pt x="10549" y="4521"/>
                    <a:pt x="16039" y="5810"/>
                  </a:cubicBezTo>
                  <a:cubicBezTo>
                    <a:pt x="18451" y="6378"/>
                    <a:pt x="20890" y="6753"/>
                    <a:pt x="23358" y="6947"/>
                  </a:cubicBezTo>
                  <a:cubicBezTo>
                    <a:pt x="24374" y="7019"/>
                    <a:pt x="26411" y="7289"/>
                    <a:pt x="28231" y="7289"/>
                  </a:cubicBezTo>
                  <a:cubicBezTo>
                    <a:pt x="29565" y="7289"/>
                    <a:pt x="30782" y="7144"/>
                    <a:pt x="31398" y="6669"/>
                  </a:cubicBezTo>
                  <a:cubicBezTo>
                    <a:pt x="34045" y="4618"/>
                    <a:pt x="23122" y="1540"/>
                    <a:pt x="21486" y="1249"/>
                  </a:cubicBezTo>
                  <a:cubicBezTo>
                    <a:pt x="16948" y="415"/>
                    <a:pt x="12347" y="1"/>
                    <a:pt x="77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4"/>
            <p:cNvSpPr/>
            <p:nvPr/>
          </p:nvSpPr>
          <p:spPr>
            <a:xfrm>
              <a:off x="8758830" y="342006"/>
              <a:ext cx="944813" cy="1318544"/>
            </a:xfrm>
            <a:custGeom>
              <a:avLst/>
              <a:gdLst/>
              <a:ahLst/>
              <a:cxnLst/>
              <a:rect l="l" t="t" r="r" b="b"/>
              <a:pathLst>
                <a:path w="20184" h="28168" extrusionOk="0">
                  <a:moveTo>
                    <a:pt x="19477" y="0"/>
                  </a:moveTo>
                  <a:lnTo>
                    <a:pt x="19477" y="0"/>
                  </a:lnTo>
                  <a:cubicBezTo>
                    <a:pt x="14611" y="2149"/>
                    <a:pt x="10522" y="8110"/>
                    <a:pt x="7791" y="12490"/>
                  </a:cubicBezTo>
                  <a:cubicBezTo>
                    <a:pt x="4701" y="17437"/>
                    <a:pt x="2345" y="22813"/>
                    <a:pt x="3" y="28162"/>
                  </a:cubicBezTo>
                  <a:lnTo>
                    <a:pt x="3" y="28162"/>
                  </a:lnTo>
                  <a:cubicBezTo>
                    <a:pt x="307" y="27483"/>
                    <a:pt x="2983" y="26461"/>
                    <a:pt x="3674" y="25978"/>
                  </a:cubicBezTo>
                  <a:cubicBezTo>
                    <a:pt x="4908" y="25146"/>
                    <a:pt x="6086" y="24231"/>
                    <a:pt x="7209" y="23247"/>
                  </a:cubicBezTo>
                  <a:cubicBezTo>
                    <a:pt x="9496" y="21251"/>
                    <a:pt x="11534" y="18977"/>
                    <a:pt x="13267" y="16482"/>
                  </a:cubicBezTo>
                  <a:cubicBezTo>
                    <a:pt x="14986" y="14042"/>
                    <a:pt x="16399" y="11395"/>
                    <a:pt x="17508" y="8622"/>
                  </a:cubicBezTo>
                  <a:cubicBezTo>
                    <a:pt x="18382" y="6391"/>
                    <a:pt x="20184" y="2288"/>
                    <a:pt x="19477" y="0"/>
                  </a:cubicBezTo>
                  <a:close/>
                  <a:moveTo>
                    <a:pt x="3" y="28162"/>
                  </a:moveTo>
                  <a:cubicBezTo>
                    <a:pt x="3" y="28164"/>
                    <a:pt x="2" y="28166"/>
                    <a:pt x="1" y="28168"/>
                  </a:cubicBezTo>
                  <a:cubicBezTo>
                    <a:pt x="2" y="28166"/>
                    <a:pt x="3" y="28164"/>
                    <a:pt x="3" y="281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4"/>
            <p:cNvSpPr/>
            <p:nvPr/>
          </p:nvSpPr>
          <p:spPr>
            <a:xfrm>
              <a:off x="8145666" y="688915"/>
              <a:ext cx="601696" cy="1218886"/>
            </a:xfrm>
            <a:custGeom>
              <a:avLst/>
              <a:gdLst/>
              <a:ahLst/>
              <a:cxnLst/>
              <a:rect l="l" t="t" r="r" b="b"/>
              <a:pathLst>
                <a:path w="12854" h="26039" extrusionOk="0">
                  <a:moveTo>
                    <a:pt x="12263" y="0"/>
                  </a:moveTo>
                  <a:cubicBezTo>
                    <a:pt x="11009" y="0"/>
                    <a:pt x="8007" y="3504"/>
                    <a:pt x="7472" y="4178"/>
                  </a:cubicBezTo>
                  <a:cubicBezTo>
                    <a:pt x="5712" y="6451"/>
                    <a:pt x="4270" y="8946"/>
                    <a:pt x="3216" y="11622"/>
                  </a:cubicBezTo>
                  <a:cubicBezTo>
                    <a:pt x="1373" y="16210"/>
                    <a:pt x="499" y="21131"/>
                    <a:pt x="0" y="26038"/>
                  </a:cubicBezTo>
                  <a:cubicBezTo>
                    <a:pt x="6626" y="19163"/>
                    <a:pt x="12268" y="10638"/>
                    <a:pt x="12809" y="1087"/>
                  </a:cubicBezTo>
                  <a:cubicBezTo>
                    <a:pt x="12853" y="308"/>
                    <a:pt x="12635" y="0"/>
                    <a:pt x="122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5" name="Google Shape;565;p34"/>
          <p:cNvSpPr txBox="1"/>
          <p:nvPr/>
        </p:nvSpPr>
        <p:spPr>
          <a:xfrm>
            <a:off x="6449703" y="1782539"/>
            <a:ext cx="16701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Write here your important notes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566" name="Google Shape;566;p34"/>
          <p:cNvSpPr txBox="1"/>
          <p:nvPr/>
        </p:nvSpPr>
        <p:spPr>
          <a:xfrm>
            <a:off x="6449703" y="3603705"/>
            <a:ext cx="16701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Write here your important notes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567" name="Google Shape;567;p34"/>
          <p:cNvSpPr/>
          <p:nvPr/>
        </p:nvSpPr>
        <p:spPr>
          <a:xfrm>
            <a:off x="5480753" y="1770823"/>
            <a:ext cx="172803" cy="176444"/>
          </a:xfrm>
          <a:custGeom>
            <a:avLst/>
            <a:gdLst/>
            <a:ahLst/>
            <a:cxnLst/>
            <a:rect l="l" t="t" r="r" b="b"/>
            <a:pathLst>
              <a:path w="4319" h="4410" extrusionOk="0">
                <a:moveTo>
                  <a:pt x="3807" y="1"/>
                </a:moveTo>
                <a:cubicBezTo>
                  <a:pt x="3752" y="1"/>
                  <a:pt x="3694" y="25"/>
                  <a:pt x="3644" y="84"/>
                </a:cubicBezTo>
                <a:cubicBezTo>
                  <a:pt x="3192" y="584"/>
                  <a:pt x="2724" y="1068"/>
                  <a:pt x="2224" y="1552"/>
                </a:cubicBezTo>
                <a:cubicBezTo>
                  <a:pt x="1950" y="1116"/>
                  <a:pt x="1692" y="681"/>
                  <a:pt x="1450" y="229"/>
                </a:cubicBezTo>
                <a:cubicBezTo>
                  <a:pt x="1405" y="144"/>
                  <a:pt x="1333" y="108"/>
                  <a:pt x="1260" y="108"/>
                </a:cubicBezTo>
                <a:cubicBezTo>
                  <a:pt x="1098" y="108"/>
                  <a:pt x="930" y="282"/>
                  <a:pt x="1030" y="471"/>
                </a:cubicBezTo>
                <a:cubicBezTo>
                  <a:pt x="1288" y="955"/>
                  <a:pt x="1563" y="1439"/>
                  <a:pt x="1869" y="1891"/>
                </a:cubicBezTo>
                <a:cubicBezTo>
                  <a:pt x="1337" y="2391"/>
                  <a:pt x="772" y="2891"/>
                  <a:pt x="192" y="3358"/>
                </a:cubicBezTo>
                <a:cubicBezTo>
                  <a:pt x="0" y="3511"/>
                  <a:pt x="172" y="3755"/>
                  <a:pt x="372" y="3755"/>
                </a:cubicBezTo>
                <a:cubicBezTo>
                  <a:pt x="425" y="3755"/>
                  <a:pt x="480" y="3738"/>
                  <a:pt x="530" y="3697"/>
                </a:cubicBezTo>
                <a:cubicBezTo>
                  <a:pt x="1095" y="3245"/>
                  <a:pt x="1627" y="2778"/>
                  <a:pt x="2143" y="2278"/>
                </a:cubicBezTo>
                <a:cubicBezTo>
                  <a:pt x="2643" y="3004"/>
                  <a:pt x="3208" y="3697"/>
                  <a:pt x="3805" y="4326"/>
                </a:cubicBezTo>
                <a:cubicBezTo>
                  <a:pt x="3860" y="4385"/>
                  <a:pt x="3922" y="4410"/>
                  <a:pt x="3981" y="4410"/>
                </a:cubicBezTo>
                <a:cubicBezTo>
                  <a:pt x="4163" y="4410"/>
                  <a:pt x="4318" y="4174"/>
                  <a:pt x="4160" y="4004"/>
                </a:cubicBezTo>
                <a:cubicBezTo>
                  <a:pt x="3563" y="3358"/>
                  <a:pt x="2998" y="2681"/>
                  <a:pt x="2514" y="1955"/>
                </a:cubicBezTo>
                <a:cubicBezTo>
                  <a:pt x="3014" y="1471"/>
                  <a:pt x="3514" y="955"/>
                  <a:pt x="3982" y="423"/>
                </a:cubicBezTo>
                <a:cubicBezTo>
                  <a:pt x="4129" y="239"/>
                  <a:pt x="3979" y="1"/>
                  <a:pt x="380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34"/>
          <p:cNvSpPr/>
          <p:nvPr/>
        </p:nvSpPr>
        <p:spPr>
          <a:xfrm>
            <a:off x="5212903" y="2532823"/>
            <a:ext cx="172803" cy="176444"/>
          </a:xfrm>
          <a:custGeom>
            <a:avLst/>
            <a:gdLst/>
            <a:ahLst/>
            <a:cxnLst/>
            <a:rect l="l" t="t" r="r" b="b"/>
            <a:pathLst>
              <a:path w="4319" h="4410" extrusionOk="0">
                <a:moveTo>
                  <a:pt x="3807" y="1"/>
                </a:moveTo>
                <a:cubicBezTo>
                  <a:pt x="3752" y="1"/>
                  <a:pt x="3694" y="25"/>
                  <a:pt x="3644" y="84"/>
                </a:cubicBezTo>
                <a:cubicBezTo>
                  <a:pt x="3192" y="584"/>
                  <a:pt x="2724" y="1068"/>
                  <a:pt x="2224" y="1552"/>
                </a:cubicBezTo>
                <a:cubicBezTo>
                  <a:pt x="1950" y="1116"/>
                  <a:pt x="1692" y="681"/>
                  <a:pt x="1450" y="229"/>
                </a:cubicBezTo>
                <a:cubicBezTo>
                  <a:pt x="1405" y="144"/>
                  <a:pt x="1333" y="108"/>
                  <a:pt x="1260" y="108"/>
                </a:cubicBezTo>
                <a:cubicBezTo>
                  <a:pt x="1098" y="108"/>
                  <a:pt x="930" y="282"/>
                  <a:pt x="1030" y="471"/>
                </a:cubicBezTo>
                <a:cubicBezTo>
                  <a:pt x="1288" y="955"/>
                  <a:pt x="1563" y="1439"/>
                  <a:pt x="1869" y="1891"/>
                </a:cubicBezTo>
                <a:cubicBezTo>
                  <a:pt x="1337" y="2391"/>
                  <a:pt x="772" y="2891"/>
                  <a:pt x="192" y="3358"/>
                </a:cubicBezTo>
                <a:cubicBezTo>
                  <a:pt x="0" y="3511"/>
                  <a:pt x="172" y="3755"/>
                  <a:pt x="372" y="3755"/>
                </a:cubicBezTo>
                <a:cubicBezTo>
                  <a:pt x="425" y="3755"/>
                  <a:pt x="480" y="3738"/>
                  <a:pt x="530" y="3697"/>
                </a:cubicBezTo>
                <a:cubicBezTo>
                  <a:pt x="1095" y="3245"/>
                  <a:pt x="1627" y="2778"/>
                  <a:pt x="2143" y="2278"/>
                </a:cubicBezTo>
                <a:cubicBezTo>
                  <a:pt x="2643" y="3004"/>
                  <a:pt x="3208" y="3697"/>
                  <a:pt x="3805" y="4326"/>
                </a:cubicBezTo>
                <a:cubicBezTo>
                  <a:pt x="3860" y="4385"/>
                  <a:pt x="3922" y="4410"/>
                  <a:pt x="3981" y="4410"/>
                </a:cubicBezTo>
                <a:cubicBezTo>
                  <a:pt x="4163" y="4410"/>
                  <a:pt x="4318" y="4174"/>
                  <a:pt x="4160" y="4004"/>
                </a:cubicBezTo>
                <a:cubicBezTo>
                  <a:pt x="3563" y="3358"/>
                  <a:pt x="2998" y="2681"/>
                  <a:pt x="2514" y="1955"/>
                </a:cubicBezTo>
                <a:cubicBezTo>
                  <a:pt x="3014" y="1471"/>
                  <a:pt x="3514" y="955"/>
                  <a:pt x="3982" y="423"/>
                </a:cubicBezTo>
                <a:cubicBezTo>
                  <a:pt x="4129" y="239"/>
                  <a:pt x="3979" y="1"/>
                  <a:pt x="380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34"/>
          <p:cNvSpPr txBox="1"/>
          <p:nvPr/>
        </p:nvSpPr>
        <p:spPr>
          <a:xfrm>
            <a:off x="1239625" y="1207775"/>
            <a:ext cx="36129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Write a pending task here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570" name="Google Shape;570;p34"/>
          <p:cNvSpPr txBox="1"/>
          <p:nvPr/>
        </p:nvSpPr>
        <p:spPr>
          <a:xfrm>
            <a:off x="1239625" y="1591650"/>
            <a:ext cx="36129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Write a pending task here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571" name="Google Shape;571;p34"/>
          <p:cNvSpPr txBox="1"/>
          <p:nvPr/>
        </p:nvSpPr>
        <p:spPr>
          <a:xfrm>
            <a:off x="1239625" y="1975525"/>
            <a:ext cx="36129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Write a pending task here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572" name="Google Shape;572;p34"/>
          <p:cNvSpPr txBox="1"/>
          <p:nvPr/>
        </p:nvSpPr>
        <p:spPr>
          <a:xfrm>
            <a:off x="1239625" y="2359400"/>
            <a:ext cx="36129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Write a pending task here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573" name="Google Shape;573;p34"/>
          <p:cNvSpPr txBox="1"/>
          <p:nvPr/>
        </p:nvSpPr>
        <p:spPr>
          <a:xfrm>
            <a:off x="1239625" y="2743275"/>
            <a:ext cx="36129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Write a pending task here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574" name="Google Shape;574;p34"/>
          <p:cNvSpPr txBox="1"/>
          <p:nvPr/>
        </p:nvSpPr>
        <p:spPr>
          <a:xfrm>
            <a:off x="1239625" y="3127150"/>
            <a:ext cx="36129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Write a pending task here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575" name="Google Shape;575;p34"/>
          <p:cNvSpPr txBox="1"/>
          <p:nvPr/>
        </p:nvSpPr>
        <p:spPr>
          <a:xfrm>
            <a:off x="1239625" y="3511025"/>
            <a:ext cx="36129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Write a pending task here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576" name="Google Shape;576;p34"/>
          <p:cNvSpPr txBox="1"/>
          <p:nvPr/>
        </p:nvSpPr>
        <p:spPr>
          <a:xfrm>
            <a:off x="1239625" y="3894900"/>
            <a:ext cx="36129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Write a pending task here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grpSp>
        <p:nvGrpSpPr>
          <p:cNvPr id="577" name="Google Shape;577;p34"/>
          <p:cNvGrpSpPr/>
          <p:nvPr/>
        </p:nvGrpSpPr>
        <p:grpSpPr>
          <a:xfrm>
            <a:off x="861834" y="1286548"/>
            <a:ext cx="264739" cy="246943"/>
            <a:chOff x="861863" y="1333425"/>
            <a:chExt cx="214538" cy="200100"/>
          </a:xfrm>
        </p:grpSpPr>
        <p:cxnSp>
          <p:nvCxnSpPr>
            <p:cNvPr id="578" name="Google Shape;578;p34"/>
            <p:cNvCxnSpPr/>
            <p:nvPr/>
          </p:nvCxnSpPr>
          <p:spPr>
            <a:xfrm>
              <a:off x="861863" y="1483444"/>
              <a:ext cx="95400" cy="477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9" name="Google Shape;579;p34"/>
            <p:cNvCxnSpPr/>
            <p:nvPr/>
          </p:nvCxnSpPr>
          <p:spPr>
            <a:xfrm rot="10800000" flipH="1">
              <a:off x="952500" y="1333425"/>
              <a:ext cx="123900" cy="2001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80" name="Google Shape;580;p34"/>
          <p:cNvGrpSpPr/>
          <p:nvPr/>
        </p:nvGrpSpPr>
        <p:grpSpPr>
          <a:xfrm>
            <a:off x="838984" y="1653311"/>
            <a:ext cx="264739" cy="246943"/>
            <a:chOff x="861863" y="1333425"/>
            <a:chExt cx="214538" cy="200100"/>
          </a:xfrm>
        </p:grpSpPr>
        <p:cxnSp>
          <p:nvCxnSpPr>
            <p:cNvPr id="581" name="Google Shape;581;p34"/>
            <p:cNvCxnSpPr/>
            <p:nvPr/>
          </p:nvCxnSpPr>
          <p:spPr>
            <a:xfrm>
              <a:off x="861863" y="1483444"/>
              <a:ext cx="95400" cy="477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2" name="Google Shape;582;p34"/>
            <p:cNvCxnSpPr/>
            <p:nvPr/>
          </p:nvCxnSpPr>
          <p:spPr>
            <a:xfrm rot="10800000" flipH="1">
              <a:off x="952500" y="1333425"/>
              <a:ext cx="123900" cy="2001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4" y="23343"/>
            <a:ext cx="8547154" cy="51201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35"/>
          <p:cNvSpPr txBox="1">
            <a:spLocks noGrp="1"/>
          </p:cNvSpPr>
          <p:nvPr>
            <p:ph type="title"/>
          </p:nvPr>
        </p:nvSpPr>
        <p:spPr>
          <a:xfrm>
            <a:off x="713225" y="569300"/>
            <a:ext cx="7708200" cy="4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Class’s Projects</a:t>
            </a:r>
            <a:endParaRPr/>
          </a:p>
        </p:txBody>
      </p:sp>
      <p:graphicFrame>
        <p:nvGraphicFramePr>
          <p:cNvPr id="588" name="Google Shape;588;p35"/>
          <p:cNvGraphicFramePr/>
          <p:nvPr/>
        </p:nvGraphicFramePr>
        <p:xfrm>
          <a:off x="688275" y="1261100"/>
          <a:ext cx="7767450" cy="3032435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63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9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1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0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55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Deadline</a:t>
                      </a:r>
                      <a:endParaRPr sz="1600" b="1">
                        <a:solidFill>
                          <a:schemeClr val="accen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Priority</a:t>
                      </a:r>
                      <a:endParaRPr sz="1600" b="1">
                        <a:solidFill>
                          <a:schemeClr val="accen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Title</a:t>
                      </a:r>
                      <a:endParaRPr sz="1600" b="1">
                        <a:solidFill>
                          <a:schemeClr val="accen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Description</a:t>
                      </a:r>
                      <a:endParaRPr sz="1600" b="1">
                        <a:solidFill>
                          <a:schemeClr val="accen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Timeline</a:t>
                      </a:r>
                      <a:endParaRPr sz="1600" b="1">
                        <a:solidFill>
                          <a:schemeClr val="accen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9/30/20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Science project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Describe the project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30 days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10/23/20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Biology project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Describe the project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20 days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9/23/20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History project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Describe the project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15 days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Dinosaurus project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Describe the project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40 days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Human Body project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Describe the project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60 days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666666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Literature project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Describe the project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Baloo 2"/>
                          <a:ea typeface="Baloo 2"/>
                          <a:cs typeface="Baloo 2"/>
                          <a:sym typeface="Baloo 2"/>
                        </a:rPr>
                        <a:t>10 days</a:t>
                      </a:r>
                      <a:endParaRPr>
                        <a:solidFill>
                          <a:schemeClr val="dk2"/>
                        </a:solidFill>
                        <a:latin typeface="Baloo 2"/>
                        <a:ea typeface="Baloo 2"/>
                        <a:cs typeface="Baloo 2"/>
                        <a:sym typeface="Baloo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609" name="Google Shape;609;p35"/>
          <p:cNvGrpSpPr/>
          <p:nvPr/>
        </p:nvGrpSpPr>
        <p:grpSpPr>
          <a:xfrm rot="-263056">
            <a:off x="6968193" y="-477498"/>
            <a:ext cx="2987218" cy="1711912"/>
            <a:chOff x="6797960" y="203729"/>
            <a:chExt cx="3774524" cy="1979829"/>
          </a:xfrm>
        </p:grpSpPr>
        <p:sp>
          <p:nvSpPr>
            <p:cNvPr id="610" name="Google Shape;610;p35"/>
            <p:cNvSpPr/>
            <p:nvPr/>
          </p:nvSpPr>
          <p:spPr>
            <a:xfrm>
              <a:off x="7296299" y="282183"/>
              <a:ext cx="3276185" cy="1482192"/>
            </a:xfrm>
            <a:custGeom>
              <a:avLst/>
              <a:gdLst/>
              <a:ahLst/>
              <a:cxnLst/>
              <a:rect l="l" t="t" r="r" b="b"/>
              <a:pathLst>
                <a:path w="69989" h="31664" extrusionOk="0">
                  <a:moveTo>
                    <a:pt x="63720" y="0"/>
                  </a:moveTo>
                  <a:cubicBezTo>
                    <a:pt x="56473" y="0"/>
                    <a:pt x="49100" y="1157"/>
                    <a:pt x="42085" y="3413"/>
                  </a:cubicBezTo>
                  <a:cubicBezTo>
                    <a:pt x="33047" y="6338"/>
                    <a:pt x="24591" y="11093"/>
                    <a:pt x="17605" y="17178"/>
                  </a:cubicBezTo>
                  <a:cubicBezTo>
                    <a:pt x="16108" y="18481"/>
                    <a:pt x="14638" y="19881"/>
                    <a:pt x="13211" y="21240"/>
                  </a:cubicBezTo>
                  <a:cubicBezTo>
                    <a:pt x="9205" y="25052"/>
                    <a:pt x="5060" y="28974"/>
                    <a:pt x="0" y="31248"/>
                  </a:cubicBezTo>
                  <a:lnTo>
                    <a:pt x="180" y="31664"/>
                  </a:lnTo>
                  <a:cubicBezTo>
                    <a:pt x="5323" y="29363"/>
                    <a:pt x="9496" y="25398"/>
                    <a:pt x="13529" y="21572"/>
                  </a:cubicBezTo>
                  <a:cubicBezTo>
                    <a:pt x="14943" y="20228"/>
                    <a:pt x="16427" y="18828"/>
                    <a:pt x="17910" y="17525"/>
                  </a:cubicBezTo>
                  <a:cubicBezTo>
                    <a:pt x="30400" y="6625"/>
                    <a:pt x="47167" y="463"/>
                    <a:pt x="63772" y="463"/>
                  </a:cubicBezTo>
                  <a:cubicBezTo>
                    <a:pt x="65836" y="463"/>
                    <a:pt x="67897" y="559"/>
                    <a:pt x="69947" y="752"/>
                  </a:cubicBezTo>
                  <a:lnTo>
                    <a:pt x="69989" y="294"/>
                  </a:lnTo>
                  <a:cubicBezTo>
                    <a:pt x="67918" y="98"/>
                    <a:pt x="65824" y="0"/>
                    <a:pt x="6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5"/>
            <p:cNvSpPr/>
            <p:nvPr/>
          </p:nvSpPr>
          <p:spPr>
            <a:xfrm>
              <a:off x="6797960" y="1254052"/>
              <a:ext cx="1174557" cy="929506"/>
            </a:xfrm>
            <a:custGeom>
              <a:avLst/>
              <a:gdLst/>
              <a:ahLst/>
              <a:cxnLst/>
              <a:rect l="l" t="t" r="r" b="b"/>
              <a:pathLst>
                <a:path w="25092" h="19857" extrusionOk="0">
                  <a:moveTo>
                    <a:pt x="24242" y="0"/>
                  </a:moveTo>
                  <a:cubicBezTo>
                    <a:pt x="23656" y="0"/>
                    <a:pt x="22776" y="419"/>
                    <a:pt x="21888" y="824"/>
                  </a:cubicBezTo>
                  <a:cubicBezTo>
                    <a:pt x="17744" y="2695"/>
                    <a:pt x="13848" y="5274"/>
                    <a:pt x="10369" y="8185"/>
                  </a:cubicBezTo>
                  <a:cubicBezTo>
                    <a:pt x="6363" y="11539"/>
                    <a:pt x="2870" y="15476"/>
                    <a:pt x="0" y="19856"/>
                  </a:cubicBezTo>
                  <a:cubicBezTo>
                    <a:pt x="416" y="19219"/>
                    <a:pt x="5088" y="18595"/>
                    <a:pt x="6030" y="18235"/>
                  </a:cubicBezTo>
                  <a:cubicBezTo>
                    <a:pt x="7985" y="17500"/>
                    <a:pt x="9870" y="16599"/>
                    <a:pt x="11658" y="15532"/>
                  </a:cubicBezTo>
                  <a:cubicBezTo>
                    <a:pt x="15359" y="13314"/>
                    <a:pt x="18617" y="10444"/>
                    <a:pt x="21292" y="7076"/>
                  </a:cubicBezTo>
                  <a:cubicBezTo>
                    <a:pt x="22429" y="5634"/>
                    <a:pt x="24508" y="3347"/>
                    <a:pt x="24869" y="1517"/>
                  </a:cubicBezTo>
                  <a:cubicBezTo>
                    <a:pt x="25092" y="381"/>
                    <a:pt x="24800" y="0"/>
                    <a:pt x="242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5"/>
            <p:cNvSpPr/>
            <p:nvPr/>
          </p:nvSpPr>
          <p:spPr>
            <a:xfrm>
              <a:off x="7140562" y="781271"/>
              <a:ext cx="1312084" cy="320134"/>
            </a:xfrm>
            <a:custGeom>
              <a:avLst/>
              <a:gdLst/>
              <a:ahLst/>
              <a:cxnLst/>
              <a:rect l="l" t="t" r="r" b="b"/>
              <a:pathLst>
                <a:path w="28030" h="6839" extrusionOk="0">
                  <a:moveTo>
                    <a:pt x="24086" y="0"/>
                  </a:moveTo>
                  <a:cubicBezTo>
                    <a:pt x="20429" y="0"/>
                    <a:pt x="15390" y="1182"/>
                    <a:pt x="13945" y="1567"/>
                  </a:cubicBezTo>
                  <a:cubicBezTo>
                    <a:pt x="9135" y="2815"/>
                    <a:pt x="4547" y="4825"/>
                    <a:pt x="0" y="6835"/>
                  </a:cubicBezTo>
                  <a:cubicBezTo>
                    <a:pt x="665" y="6837"/>
                    <a:pt x="1330" y="6838"/>
                    <a:pt x="1995" y="6838"/>
                  </a:cubicBezTo>
                  <a:cubicBezTo>
                    <a:pt x="6395" y="6838"/>
                    <a:pt x="10804" y="6759"/>
                    <a:pt x="15151" y="6072"/>
                  </a:cubicBezTo>
                  <a:cubicBezTo>
                    <a:pt x="19421" y="5407"/>
                    <a:pt x="24633" y="4201"/>
                    <a:pt x="28029" y="1373"/>
                  </a:cubicBezTo>
                  <a:cubicBezTo>
                    <a:pt x="27662" y="351"/>
                    <a:pt x="26079" y="0"/>
                    <a:pt x="240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5"/>
            <p:cNvSpPr/>
            <p:nvPr/>
          </p:nvSpPr>
          <p:spPr>
            <a:xfrm>
              <a:off x="7614888" y="203729"/>
              <a:ext cx="1593693" cy="341245"/>
            </a:xfrm>
            <a:custGeom>
              <a:avLst/>
              <a:gdLst/>
              <a:ahLst/>
              <a:cxnLst/>
              <a:rect l="l" t="t" r="r" b="b"/>
              <a:pathLst>
                <a:path w="34046" h="7290" extrusionOk="0">
                  <a:moveTo>
                    <a:pt x="7742" y="1"/>
                  </a:moveTo>
                  <a:cubicBezTo>
                    <a:pt x="5160" y="1"/>
                    <a:pt x="2576" y="131"/>
                    <a:pt x="0" y="390"/>
                  </a:cubicBezTo>
                  <a:cubicBezTo>
                    <a:pt x="5268" y="2455"/>
                    <a:pt x="10549" y="4521"/>
                    <a:pt x="16039" y="5810"/>
                  </a:cubicBezTo>
                  <a:cubicBezTo>
                    <a:pt x="18451" y="6378"/>
                    <a:pt x="20890" y="6753"/>
                    <a:pt x="23358" y="6947"/>
                  </a:cubicBezTo>
                  <a:cubicBezTo>
                    <a:pt x="24374" y="7019"/>
                    <a:pt x="26411" y="7289"/>
                    <a:pt x="28231" y="7289"/>
                  </a:cubicBezTo>
                  <a:cubicBezTo>
                    <a:pt x="29565" y="7289"/>
                    <a:pt x="30782" y="7144"/>
                    <a:pt x="31398" y="6669"/>
                  </a:cubicBezTo>
                  <a:cubicBezTo>
                    <a:pt x="34045" y="4618"/>
                    <a:pt x="23122" y="1540"/>
                    <a:pt x="21486" y="1249"/>
                  </a:cubicBezTo>
                  <a:cubicBezTo>
                    <a:pt x="16948" y="415"/>
                    <a:pt x="12347" y="1"/>
                    <a:pt x="77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5"/>
            <p:cNvSpPr/>
            <p:nvPr/>
          </p:nvSpPr>
          <p:spPr>
            <a:xfrm>
              <a:off x="8758830" y="342006"/>
              <a:ext cx="944813" cy="1318544"/>
            </a:xfrm>
            <a:custGeom>
              <a:avLst/>
              <a:gdLst/>
              <a:ahLst/>
              <a:cxnLst/>
              <a:rect l="l" t="t" r="r" b="b"/>
              <a:pathLst>
                <a:path w="20184" h="28168" extrusionOk="0">
                  <a:moveTo>
                    <a:pt x="19477" y="0"/>
                  </a:moveTo>
                  <a:lnTo>
                    <a:pt x="19477" y="0"/>
                  </a:lnTo>
                  <a:cubicBezTo>
                    <a:pt x="14611" y="2149"/>
                    <a:pt x="10522" y="8110"/>
                    <a:pt x="7791" y="12490"/>
                  </a:cubicBezTo>
                  <a:cubicBezTo>
                    <a:pt x="4701" y="17437"/>
                    <a:pt x="2345" y="22813"/>
                    <a:pt x="3" y="28162"/>
                  </a:cubicBezTo>
                  <a:lnTo>
                    <a:pt x="3" y="28162"/>
                  </a:lnTo>
                  <a:cubicBezTo>
                    <a:pt x="307" y="27483"/>
                    <a:pt x="2983" y="26461"/>
                    <a:pt x="3674" y="25978"/>
                  </a:cubicBezTo>
                  <a:cubicBezTo>
                    <a:pt x="4908" y="25146"/>
                    <a:pt x="6086" y="24231"/>
                    <a:pt x="7209" y="23247"/>
                  </a:cubicBezTo>
                  <a:cubicBezTo>
                    <a:pt x="9496" y="21251"/>
                    <a:pt x="11534" y="18977"/>
                    <a:pt x="13267" y="16482"/>
                  </a:cubicBezTo>
                  <a:cubicBezTo>
                    <a:pt x="14986" y="14042"/>
                    <a:pt x="16399" y="11395"/>
                    <a:pt x="17508" y="8622"/>
                  </a:cubicBezTo>
                  <a:cubicBezTo>
                    <a:pt x="18382" y="6391"/>
                    <a:pt x="20184" y="2288"/>
                    <a:pt x="19477" y="0"/>
                  </a:cubicBezTo>
                  <a:close/>
                  <a:moveTo>
                    <a:pt x="3" y="28162"/>
                  </a:moveTo>
                  <a:cubicBezTo>
                    <a:pt x="3" y="28164"/>
                    <a:pt x="2" y="28166"/>
                    <a:pt x="1" y="28168"/>
                  </a:cubicBezTo>
                  <a:cubicBezTo>
                    <a:pt x="2" y="28166"/>
                    <a:pt x="3" y="28164"/>
                    <a:pt x="3" y="281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5"/>
            <p:cNvSpPr/>
            <p:nvPr/>
          </p:nvSpPr>
          <p:spPr>
            <a:xfrm>
              <a:off x="8145666" y="688915"/>
              <a:ext cx="601696" cy="1218886"/>
            </a:xfrm>
            <a:custGeom>
              <a:avLst/>
              <a:gdLst/>
              <a:ahLst/>
              <a:cxnLst/>
              <a:rect l="l" t="t" r="r" b="b"/>
              <a:pathLst>
                <a:path w="12854" h="26039" extrusionOk="0">
                  <a:moveTo>
                    <a:pt x="12263" y="0"/>
                  </a:moveTo>
                  <a:cubicBezTo>
                    <a:pt x="11009" y="0"/>
                    <a:pt x="8007" y="3504"/>
                    <a:pt x="7472" y="4178"/>
                  </a:cubicBezTo>
                  <a:cubicBezTo>
                    <a:pt x="5712" y="6451"/>
                    <a:pt x="4270" y="8946"/>
                    <a:pt x="3216" y="11622"/>
                  </a:cubicBezTo>
                  <a:cubicBezTo>
                    <a:pt x="1373" y="16210"/>
                    <a:pt x="499" y="21131"/>
                    <a:pt x="0" y="26038"/>
                  </a:cubicBezTo>
                  <a:cubicBezTo>
                    <a:pt x="6626" y="19163"/>
                    <a:pt x="12268" y="10638"/>
                    <a:pt x="12809" y="1087"/>
                  </a:cubicBezTo>
                  <a:cubicBezTo>
                    <a:pt x="12853" y="308"/>
                    <a:pt x="12635" y="0"/>
                    <a:pt x="122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6" name="Google Shape;616;p35"/>
          <p:cNvGrpSpPr/>
          <p:nvPr/>
        </p:nvGrpSpPr>
        <p:grpSpPr>
          <a:xfrm>
            <a:off x="2548900" y="2039375"/>
            <a:ext cx="619200" cy="162000"/>
            <a:chOff x="2548900" y="1810775"/>
            <a:chExt cx="619200" cy="162000"/>
          </a:xfrm>
        </p:grpSpPr>
        <p:sp>
          <p:nvSpPr>
            <p:cNvPr id="617" name="Google Shape;617;p35"/>
            <p:cNvSpPr/>
            <p:nvPr/>
          </p:nvSpPr>
          <p:spPr>
            <a:xfrm>
              <a:off x="2548900" y="1810775"/>
              <a:ext cx="162000" cy="162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5"/>
            <p:cNvSpPr/>
            <p:nvPr/>
          </p:nvSpPr>
          <p:spPr>
            <a:xfrm>
              <a:off x="2777500" y="1810775"/>
              <a:ext cx="162000" cy="162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5"/>
            <p:cNvSpPr/>
            <p:nvPr/>
          </p:nvSpPr>
          <p:spPr>
            <a:xfrm>
              <a:off x="3006100" y="1810775"/>
              <a:ext cx="162000" cy="162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0" name="Google Shape;620;p35"/>
          <p:cNvGrpSpPr/>
          <p:nvPr/>
        </p:nvGrpSpPr>
        <p:grpSpPr>
          <a:xfrm>
            <a:off x="2548900" y="2433710"/>
            <a:ext cx="619200" cy="162000"/>
            <a:chOff x="2548900" y="2201300"/>
            <a:chExt cx="619200" cy="162000"/>
          </a:xfrm>
        </p:grpSpPr>
        <p:sp>
          <p:nvSpPr>
            <p:cNvPr id="621" name="Google Shape;621;p35"/>
            <p:cNvSpPr/>
            <p:nvPr/>
          </p:nvSpPr>
          <p:spPr>
            <a:xfrm>
              <a:off x="2548900" y="2201300"/>
              <a:ext cx="162000" cy="162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5"/>
            <p:cNvSpPr/>
            <p:nvPr/>
          </p:nvSpPr>
          <p:spPr>
            <a:xfrm>
              <a:off x="2777500" y="2201300"/>
              <a:ext cx="162000" cy="162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5"/>
            <p:cNvSpPr/>
            <p:nvPr/>
          </p:nvSpPr>
          <p:spPr>
            <a:xfrm>
              <a:off x="3006100" y="2201300"/>
              <a:ext cx="162000" cy="162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4" name="Google Shape;624;p35"/>
          <p:cNvGrpSpPr/>
          <p:nvPr/>
        </p:nvGrpSpPr>
        <p:grpSpPr>
          <a:xfrm>
            <a:off x="2548900" y="2828045"/>
            <a:ext cx="619200" cy="162000"/>
            <a:chOff x="2548900" y="2610875"/>
            <a:chExt cx="619200" cy="162000"/>
          </a:xfrm>
        </p:grpSpPr>
        <p:sp>
          <p:nvSpPr>
            <p:cNvPr id="625" name="Google Shape;625;p35"/>
            <p:cNvSpPr/>
            <p:nvPr/>
          </p:nvSpPr>
          <p:spPr>
            <a:xfrm>
              <a:off x="2548900" y="2610875"/>
              <a:ext cx="162000" cy="162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5"/>
            <p:cNvSpPr/>
            <p:nvPr/>
          </p:nvSpPr>
          <p:spPr>
            <a:xfrm>
              <a:off x="2777500" y="2610875"/>
              <a:ext cx="162000" cy="162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5"/>
            <p:cNvSpPr/>
            <p:nvPr/>
          </p:nvSpPr>
          <p:spPr>
            <a:xfrm>
              <a:off x="3006100" y="2610875"/>
              <a:ext cx="162000" cy="162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8" name="Google Shape;628;p35"/>
          <p:cNvGrpSpPr/>
          <p:nvPr/>
        </p:nvGrpSpPr>
        <p:grpSpPr>
          <a:xfrm>
            <a:off x="877084" y="1467523"/>
            <a:ext cx="264739" cy="246943"/>
            <a:chOff x="861863" y="1333425"/>
            <a:chExt cx="214538" cy="200100"/>
          </a:xfrm>
        </p:grpSpPr>
        <p:cxnSp>
          <p:nvCxnSpPr>
            <p:cNvPr id="629" name="Google Shape;629;p35"/>
            <p:cNvCxnSpPr/>
            <p:nvPr/>
          </p:nvCxnSpPr>
          <p:spPr>
            <a:xfrm>
              <a:off x="861863" y="1483444"/>
              <a:ext cx="95400" cy="477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0" name="Google Shape;630;p35"/>
            <p:cNvCxnSpPr/>
            <p:nvPr/>
          </p:nvCxnSpPr>
          <p:spPr>
            <a:xfrm rot="10800000" flipH="1">
              <a:off x="952500" y="1333425"/>
              <a:ext cx="123900" cy="2001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31" name="Google Shape;631;p35"/>
          <p:cNvGrpSpPr/>
          <p:nvPr/>
        </p:nvGrpSpPr>
        <p:grpSpPr>
          <a:xfrm>
            <a:off x="2548900" y="3222380"/>
            <a:ext cx="619200" cy="162000"/>
            <a:chOff x="2548900" y="2991875"/>
            <a:chExt cx="619200" cy="162000"/>
          </a:xfrm>
        </p:grpSpPr>
        <p:sp>
          <p:nvSpPr>
            <p:cNvPr id="632" name="Google Shape;632;p35"/>
            <p:cNvSpPr/>
            <p:nvPr/>
          </p:nvSpPr>
          <p:spPr>
            <a:xfrm>
              <a:off x="2548900" y="2991875"/>
              <a:ext cx="162000" cy="162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5"/>
            <p:cNvSpPr/>
            <p:nvPr/>
          </p:nvSpPr>
          <p:spPr>
            <a:xfrm>
              <a:off x="2777500" y="2991875"/>
              <a:ext cx="162000" cy="162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5"/>
            <p:cNvSpPr/>
            <p:nvPr/>
          </p:nvSpPr>
          <p:spPr>
            <a:xfrm>
              <a:off x="3006100" y="2991875"/>
              <a:ext cx="162000" cy="162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5" name="Google Shape;635;p35"/>
          <p:cNvGrpSpPr/>
          <p:nvPr/>
        </p:nvGrpSpPr>
        <p:grpSpPr>
          <a:xfrm>
            <a:off x="2548900" y="3616715"/>
            <a:ext cx="619200" cy="162000"/>
            <a:chOff x="2548900" y="3410975"/>
            <a:chExt cx="619200" cy="162000"/>
          </a:xfrm>
        </p:grpSpPr>
        <p:sp>
          <p:nvSpPr>
            <p:cNvPr id="636" name="Google Shape;636;p35"/>
            <p:cNvSpPr/>
            <p:nvPr/>
          </p:nvSpPr>
          <p:spPr>
            <a:xfrm>
              <a:off x="2548900" y="3410975"/>
              <a:ext cx="162000" cy="162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5"/>
            <p:cNvSpPr/>
            <p:nvPr/>
          </p:nvSpPr>
          <p:spPr>
            <a:xfrm>
              <a:off x="2777500" y="3410975"/>
              <a:ext cx="162000" cy="162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5"/>
            <p:cNvSpPr/>
            <p:nvPr/>
          </p:nvSpPr>
          <p:spPr>
            <a:xfrm>
              <a:off x="3006100" y="3410975"/>
              <a:ext cx="162000" cy="162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9" name="Google Shape;639;p35"/>
          <p:cNvGrpSpPr/>
          <p:nvPr/>
        </p:nvGrpSpPr>
        <p:grpSpPr>
          <a:xfrm>
            <a:off x="2548900" y="4011050"/>
            <a:ext cx="619200" cy="162000"/>
            <a:chOff x="2548900" y="3782450"/>
            <a:chExt cx="619200" cy="162000"/>
          </a:xfrm>
        </p:grpSpPr>
        <p:sp>
          <p:nvSpPr>
            <p:cNvPr id="640" name="Google Shape;640;p35"/>
            <p:cNvSpPr/>
            <p:nvPr/>
          </p:nvSpPr>
          <p:spPr>
            <a:xfrm>
              <a:off x="2548900" y="3782450"/>
              <a:ext cx="162000" cy="162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5"/>
            <p:cNvSpPr/>
            <p:nvPr/>
          </p:nvSpPr>
          <p:spPr>
            <a:xfrm>
              <a:off x="2777500" y="3782450"/>
              <a:ext cx="162000" cy="162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5"/>
            <p:cNvSpPr/>
            <p:nvPr/>
          </p:nvSpPr>
          <p:spPr>
            <a:xfrm>
              <a:off x="3006100" y="3782450"/>
              <a:ext cx="162000" cy="162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56" y="47652"/>
            <a:ext cx="8838725" cy="49958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3" name="Google Shape;3214;p37"/>
          <p:cNvPicPr preferRelativeResize="0"/>
          <p:nvPr/>
        </p:nvPicPr>
        <p:blipFill rotWithShape="1">
          <a:blip r:embed="rId2">
            <a:alphaModFix/>
          </a:blip>
          <a:srcRect l="15710" t="17669" r="31402" b="11738"/>
          <a:stretch/>
        </p:blipFill>
        <p:spPr>
          <a:xfrm>
            <a:off x="802840" y="182402"/>
            <a:ext cx="7724632" cy="45419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76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8" y="0"/>
            <a:ext cx="8610598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3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083"/>
          <a:stretch/>
        </p:blipFill>
        <p:spPr>
          <a:xfrm>
            <a:off x="92869" y="150019"/>
            <a:ext cx="8580391" cy="481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2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36"/>
          <p:cNvSpPr txBox="1">
            <a:spLocks noGrp="1"/>
          </p:cNvSpPr>
          <p:nvPr>
            <p:ph type="title"/>
          </p:nvPr>
        </p:nvSpPr>
        <p:spPr>
          <a:xfrm>
            <a:off x="713225" y="569300"/>
            <a:ext cx="7708200" cy="4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Projects Calendar</a:t>
            </a:r>
            <a:endParaRPr dirty="0"/>
          </a:p>
        </p:txBody>
      </p:sp>
      <p:grpSp>
        <p:nvGrpSpPr>
          <p:cNvPr id="648" name="Google Shape;648;p36"/>
          <p:cNvGrpSpPr/>
          <p:nvPr/>
        </p:nvGrpSpPr>
        <p:grpSpPr>
          <a:xfrm>
            <a:off x="467275" y="1564155"/>
            <a:ext cx="7027500" cy="3207097"/>
            <a:chOff x="1393681" y="1398373"/>
            <a:chExt cx="7027500" cy="3207097"/>
          </a:xfrm>
        </p:grpSpPr>
        <p:sp>
          <p:nvSpPr>
            <p:cNvPr id="649" name="Google Shape;649;p36"/>
            <p:cNvSpPr/>
            <p:nvPr/>
          </p:nvSpPr>
          <p:spPr>
            <a:xfrm>
              <a:off x="1393681" y="1398373"/>
              <a:ext cx="7027500" cy="1034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434343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650" name="Google Shape;650;p36"/>
            <p:cNvSpPr/>
            <p:nvPr/>
          </p:nvSpPr>
          <p:spPr>
            <a:xfrm>
              <a:off x="1393681" y="2484722"/>
              <a:ext cx="7027500" cy="1034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434343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651" name="Google Shape;651;p36"/>
            <p:cNvSpPr/>
            <p:nvPr/>
          </p:nvSpPr>
          <p:spPr>
            <a:xfrm>
              <a:off x="1393681" y="3571070"/>
              <a:ext cx="7027500" cy="1034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434343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652" name="Google Shape;652;p36"/>
          <p:cNvGrpSpPr/>
          <p:nvPr/>
        </p:nvGrpSpPr>
        <p:grpSpPr>
          <a:xfrm>
            <a:off x="1393681" y="1100313"/>
            <a:ext cx="7027655" cy="297898"/>
            <a:chOff x="1393675" y="958525"/>
            <a:chExt cx="7293125" cy="320700"/>
          </a:xfrm>
        </p:grpSpPr>
        <p:sp>
          <p:nvSpPr>
            <p:cNvPr id="653" name="Google Shape;653;p36"/>
            <p:cNvSpPr/>
            <p:nvPr/>
          </p:nvSpPr>
          <p:spPr>
            <a:xfrm>
              <a:off x="1393675" y="958525"/>
              <a:ext cx="1041900" cy="32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Jan</a:t>
              </a:r>
              <a:endParaRPr sz="18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654" name="Google Shape;654;p36"/>
            <p:cNvSpPr/>
            <p:nvPr/>
          </p:nvSpPr>
          <p:spPr>
            <a:xfrm>
              <a:off x="2435560" y="958525"/>
              <a:ext cx="1041900" cy="32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 dirty="0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Feb</a:t>
              </a:r>
              <a:endParaRPr sz="1800" b="1" dirty="0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655" name="Google Shape;655;p36"/>
            <p:cNvSpPr/>
            <p:nvPr/>
          </p:nvSpPr>
          <p:spPr>
            <a:xfrm>
              <a:off x="3477445" y="958525"/>
              <a:ext cx="1041900" cy="32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Mar</a:t>
              </a:r>
              <a:endParaRPr sz="18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656" name="Google Shape;656;p36"/>
            <p:cNvSpPr/>
            <p:nvPr/>
          </p:nvSpPr>
          <p:spPr>
            <a:xfrm>
              <a:off x="4519330" y="958525"/>
              <a:ext cx="1041900" cy="32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Apr</a:t>
              </a:r>
              <a:endParaRPr sz="18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657" name="Google Shape;657;p36"/>
            <p:cNvSpPr/>
            <p:nvPr/>
          </p:nvSpPr>
          <p:spPr>
            <a:xfrm>
              <a:off x="5561130" y="958525"/>
              <a:ext cx="1041900" cy="32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May</a:t>
              </a:r>
              <a:endParaRPr sz="18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658" name="Google Shape;658;p36"/>
            <p:cNvSpPr/>
            <p:nvPr/>
          </p:nvSpPr>
          <p:spPr>
            <a:xfrm>
              <a:off x="6603015" y="958525"/>
              <a:ext cx="1041900" cy="32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Jun</a:t>
              </a:r>
              <a:endParaRPr sz="18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659" name="Google Shape;659;p36"/>
            <p:cNvSpPr/>
            <p:nvPr/>
          </p:nvSpPr>
          <p:spPr>
            <a:xfrm>
              <a:off x="7644900" y="958525"/>
              <a:ext cx="1041900" cy="32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Jul</a:t>
              </a:r>
              <a:endParaRPr sz="18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</p:grpSp>
      <p:grpSp>
        <p:nvGrpSpPr>
          <p:cNvPr id="660" name="Google Shape;660;p36"/>
          <p:cNvGrpSpPr/>
          <p:nvPr/>
        </p:nvGrpSpPr>
        <p:grpSpPr>
          <a:xfrm rot="-5400000">
            <a:off x="458926" y="1523061"/>
            <a:ext cx="1113613" cy="626274"/>
            <a:chOff x="1616250" y="2181725"/>
            <a:chExt cx="1734600" cy="626274"/>
          </a:xfrm>
        </p:grpSpPr>
        <p:sp>
          <p:nvSpPr>
            <p:cNvPr id="661" name="Google Shape;661;p36"/>
            <p:cNvSpPr/>
            <p:nvPr/>
          </p:nvSpPr>
          <p:spPr>
            <a:xfrm>
              <a:off x="1616250" y="2181725"/>
              <a:ext cx="1734600" cy="390900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Project 1</a:t>
              </a:r>
              <a:endParaRPr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662" name="Google Shape;662;p36"/>
            <p:cNvSpPr/>
            <p:nvPr/>
          </p:nvSpPr>
          <p:spPr>
            <a:xfrm rot="10800000">
              <a:off x="2242950" y="2562599"/>
              <a:ext cx="481200" cy="2454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Handlee"/>
                <a:ea typeface="Handlee"/>
                <a:cs typeface="Handlee"/>
                <a:sym typeface="Handlee"/>
              </a:endParaRPr>
            </a:p>
          </p:txBody>
        </p:sp>
      </p:grpSp>
      <p:sp>
        <p:nvSpPr>
          <p:cNvPr id="663" name="Google Shape;663;p36"/>
          <p:cNvSpPr/>
          <p:nvPr/>
        </p:nvSpPr>
        <p:spPr>
          <a:xfrm>
            <a:off x="1469875" y="1508385"/>
            <a:ext cx="2083800" cy="842700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Saturn is a gas giant composed of </a:t>
            </a:r>
            <a:r>
              <a:rPr lang="en" dirty="0" smtClean="0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mstly </a:t>
            </a:r>
            <a:r>
              <a:rPr lang="en" dirty="0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of hydrogen and helium</a:t>
            </a:r>
            <a:endParaRPr dirty="0"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grpSp>
        <p:nvGrpSpPr>
          <p:cNvPr id="664" name="Google Shape;664;p36"/>
          <p:cNvGrpSpPr/>
          <p:nvPr/>
        </p:nvGrpSpPr>
        <p:grpSpPr>
          <a:xfrm rot="-5400000">
            <a:off x="458926" y="2692568"/>
            <a:ext cx="1113613" cy="626274"/>
            <a:chOff x="1616250" y="2181725"/>
            <a:chExt cx="1734600" cy="626274"/>
          </a:xfrm>
        </p:grpSpPr>
        <p:sp>
          <p:nvSpPr>
            <p:cNvPr id="665" name="Google Shape;665;p36"/>
            <p:cNvSpPr/>
            <p:nvPr/>
          </p:nvSpPr>
          <p:spPr>
            <a:xfrm>
              <a:off x="1616250" y="2181725"/>
              <a:ext cx="1734600" cy="3909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dk2"/>
                  </a:solidFill>
                  <a:latin typeface="Handlee"/>
                  <a:ea typeface="Handlee"/>
                  <a:cs typeface="Handlee"/>
                  <a:sym typeface="Handlee"/>
                </a:rPr>
                <a:t>Project 2</a:t>
              </a:r>
              <a:endParaRPr sz="1600" b="1">
                <a:solidFill>
                  <a:schemeClr val="dk2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666" name="Google Shape;666;p36"/>
            <p:cNvSpPr/>
            <p:nvPr/>
          </p:nvSpPr>
          <p:spPr>
            <a:xfrm rot="10800000">
              <a:off x="2242950" y="2562599"/>
              <a:ext cx="481200" cy="2454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Handlee"/>
                <a:ea typeface="Handlee"/>
                <a:cs typeface="Handlee"/>
                <a:sym typeface="Handlee"/>
              </a:endParaRPr>
            </a:p>
          </p:txBody>
        </p:sp>
      </p:grpSp>
      <p:sp>
        <p:nvSpPr>
          <p:cNvPr id="667" name="Google Shape;667;p36"/>
          <p:cNvSpPr/>
          <p:nvPr/>
        </p:nvSpPr>
        <p:spPr>
          <a:xfrm>
            <a:off x="2435550" y="2584350"/>
            <a:ext cx="4167600" cy="842700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Mercury is the closest object to the Sun and also the smallest planet in the Solar System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grpSp>
        <p:nvGrpSpPr>
          <p:cNvPr id="668" name="Google Shape;668;p36"/>
          <p:cNvGrpSpPr/>
          <p:nvPr/>
        </p:nvGrpSpPr>
        <p:grpSpPr>
          <a:xfrm rot="-5400000">
            <a:off x="458926" y="3862074"/>
            <a:ext cx="1113613" cy="626274"/>
            <a:chOff x="1616250" y="2181725"/>
            <a:chExt cx="1734600" cy="626274"/>
          </a:xfrm>
        </p:grpSpPr>
        <p:sp>
          <p:nvSpPr>
            <p:cNvPr id="669" name="Google Shape;669;p36"/>
            <p:cNvSpPr/>
            <p:nvPr/>
          </p:nvSpPr>
          <p:spPr>
            <a:xfrm>
              <a:off x="1616250" y="2181725"/>
              <a:ext cx="1734600" cy="3909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Project 3</a:t>
              </a:r>
              <a:endParaRPr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670" name="Google Shape;670;p36"/>
            <p:cNvSpPr/>
            <p:nvPr/>
          </p:nvSpPr>
          <p:spPr>
            <a:xfrm rot="10800000">
              <a:off x="2242950" y="2562599"/>
              <a:ext cx="481200" cy="2454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Handlee"/>
                <a:ea typeface="Handlee"/>
                <a:cs typeface="Handlee"/>
                <a:sym typeface="Handlee"/>
              </a:endParaRPr>
            </a:p>
          </p:txBody>
        </p:sp>
      </p:grpSp>
      <p:sp>
        <p:nvSpPr>
          <p:cNvPr id="671" name="Google Shape;671;p36"/>
          <p:cNvSpPr/>
          <p:nvPr/>
        </p:nvSpPr>
        <p:spPr>
          <a:xfrm>
            <a:off x="4138350" y="3668125"/>
            <a:ext cx="4167600" cy="8427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Despite being red, Mars is a very cold planet full of iron oxide dust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grpSp>
        <p:nvGrpSpPr>
          <p:cNvPr id="672" name="Google Shape;672;p36"/>
          <p:cNvGrpSpPr/>
          <p:nvPr/>
        </p:nvGrpSpPr>
        <p:grpSpPr>
          <a:xfrm rot="-6148709">
            <a:off x="7559350" y="12619"/>
            <a:ext cx="3081937" cy="1995012"/>
            <a:chOff x="3476322" y="3871854"/>
            <a:chExt cx="3081549" cy="1994761"/>
          </a:xfrm>
        </p:grpSpPr>
        <p:sp>
          <p:nvSpPr>
            <p:cNvPr id="673" name="Google Shape;673;p36"/>
            <p:cNvSpPr/>
            <p:nvPr/>
          </p:nvSpPr>
          <p:spPr>
            <a:xfrm>
              <a:off x="3476322" y="4434043"/>
              <a:ext cx="929647" cy="290128"/>
            </a:xfrm>
            <a:custGeom>
              <a:avLst/>
              <a:gdLst/>
              <a:ahLst/>
              <a:cxnLst/>
              <a:rect l="l" t="t" r="r" b="b"/>
              <a:pathLst>
                <a:path w="19860" h="6198" extrusionOk="0">
                  <a:moveTo>
                    <a:pt x="6608" y="1035"/>
                  </a:moveTo>
                  <a:cubicBezTo>
                    <a:pt x="7486" y="1035"/>
                    <a:pt x="8379" y="1187"/>
                    <a:pt x="9261" y="1326"/>
                  </a:cubicBezTo>
                  <a:cubicBezTo>
                    <a:pt x="12072" y="1780"/>
                    <a:pt x="14828" y="2557"/>
                    <a:pt x="17467" y="3645"/>
                  </a:cubicBezTo>
                  <a:lnTo>
                    <a:pt x="17467" y="3645"/>
                  </a:lnTo>
                  <a:cubicBezTo>
                    <a:pt x="14865" y="4468"/>
                    <a:pt x="11720" y="5184"/>
                    <a:pt x="8737" y="5184"/>
                  </a:cubicBezTo>
                  <a:cubicBezTo>
                    <a:pt x="5937" y="5184"/>
                    <a:pt x="3279" y="4553"/>
                    <a:pt x="1344" y="2789"/>
                  </a:cubicBezTo>
                  <a:lnTo>
                    <a:pt x="1344" y="2789"/>
                  </a:lnTo>
                  <a:cubicBezTo>
                    <a:pt x="2403" y="2486"/>
                    <a:pt x="3279" y="1996"/>
                    <a:pt x="4326" y="1506"/>
                  </a:cubicBezTo>
                  <a:cubicBezTo>
                    <a:pt x="5062" y="1154"/>
                    <a:pt x="5829" y="1035"/>
                    <a:pt x="6608" y="1035"/>
                  </a:cubicBezTo>
                  <a:close/>
                  <a:moveTo>
                    <a:pt x="6415" y="0"/>
                  </a:moveTo>
                  <a:cubicBezTo>
                    <a:pt x="5956" y="0"/>
                    <a:pt x="5504" y="42"/>
                    <a:pt x="5074" y="148"/>
                  </a:cubicBezTo>
                  <a:cubicBezTo>
                    <a:pt x="3425" y="550"/>
                    <a:pt x="2136" y="1673"/>
                    <a:pt x="403" y="1978"/>
                  </a:cubicBezTo>
                  <a:cubicBezTo>
                    <a:pt x="1" y="2047"/>
                    <a:pt x="70" y="2657"/>
                    <a:pt x="264" y="2879"/>
                  </a:cubicBezTo>
                  <a:cubicBezTo>
                    <a:pt x="2368" y="5345"/>
                    <a:pt x="5497" y="6197"/>
                    <a:pt x="8802" y="6197"/>
                  </a:cubicBezTo>
                  <a:cubicBezTo>
                    <a:pt x="12288" y="6197"/>
                    <a:pt x="15970" y="5250"/>
                    <a:pt x="18853" y="4249"/>
                  </a:cubicBezTo>
                  <a:lnTo>
                    <a:pt x="18853" y="4249"/>
                  </a:lnTo>
                  <a:cubicBezTo>
                    <a:pt x="18973" y="4304"/>
                    <a:pt x="19093" y="4360"/>
                    <a:pt x="19214" y="4417"/>
                  </a:cubicBezTo>
                  <a:cubicBezTo>
                    <a:pt x="19268" y="4443"/>
                    <a:pt x="19319" y="4454"/>
                    <a:pt x="19364" y="4454"/>
                  </a:cubicBezTo>
                  <a:cubicBezTo>
                    <a:pt x="19595" y="4454"/>
                    <a:pt x="19704" y="4164"/>
                    <a:pt x="19678" y="3896"/>
                  </a:cubicBezTo>
                  <a:lnTo>
                    <a:pt x="19678" y="3896"/>
                  </a:lnTo>
                  <a:cubicBezTo>
                    <a:pt x="19860" y="3628"/>
                    <a:pt x="19684" y="3026"/>
                    <a:pt x="19337" y="3026"/>
                  </a:cubicBezTo>
                  <a:cubicBezTo>
                    <a:pt x="19302" y="3026"/>
                    <a:pt x="19265" y="3032"/>
                    <a:pt x="19227" y="3045"/>
                  </a:cubicBezTo>
                  <a:cubicBezTo>
                    <a:pt x="19092" y="3095"/>
                    <a:pt x="18953" y="3144"/>
                    <a:pt x="18813" y="3194"/>
                  </a:cubicBezTo>
                  <a:lnTo>
                    <a:pt x="18813" y="3194"/>
                  </a:lnTo>
                  <a:cubicBezTo>
                    <a:pt x="15785" y="1826"/>
                    <a:pt x="12593" y="859"/>
                    <a:pt x="9316" y="328"/>
                  </a:cubicBezTo>
                  <a:cubicBezTo>
                    <a:pt x="8402" y="187"/>
                    <a:pt x="7391" y="0"/>
                    <a:pt x="64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6"/>
            <p:cNvSpPr/>
            <p:nvPr/>
          </p:nvSpPr>
          <p:spPr>
            <a:xfrm>
              <a:off x="4004947" y="3918711"/>
              <a:ext cx="455087" cy="710295"/>
            </a:xfrm>
            <a:custGeom>
              <a:avLst/>
              <a:gdLst/>
              <a:ahLst/>
              <a:cxnLst/>
              <a:rect l="l" t="t" r="r" b="b"/>
              <a:pathLst>
                <a:path w="9722" h="15174" extrusionOk="0">
                  <a:moveTo>
                    <a:pt x="874" y="1348"/>
                  </a:moveTo>
                  <a:cubicBezTo>
                    <a:pt x="5425" y="4019"/>
                    <a:pt x="8499" y="8812"/>
                    <a:pt x="8729" y="14137"/>
                  </a:cubicBezTo>
                  <a:lnTo>
                    <a:pt x="8729" y="14137"/>
                  </a:lnTo>
                  <a:cubicBezTo>
                    <a:pt x="5366" y="13902"/>
                    <a:pt x="2812" y="10016"/>
                    <a:pt x="2015" y="7040"/>
                  </a:cubicBezTo>
                  <a:cubicBezTo>
                    <a:pt x="1512" y="5116"/>
                    <a:pt x="1532" y="3166"/>
                    <a:pt x="874" y="1348"/>
                  </a:cubicBezTo>
                  <a:close/>
                  <a:moveTo>
                    <a:pt x="187" y="1"/>
                  </a:moveTo>
                  <a:cubicBezTo>
                    <a:pt x="1" y="1"/>
                    <a:pt x="175" y="863"/>
                    <a:pt x="227" y="955"/>
                  </a:cubicBezTo>
                  <a:cubicBezTo>
                    <a:pt x="1239" y="2632"/>
                    <a:pt x="1211" y="4559"/>
                    <a:pt x="1558" y="6430"/>
                  </a:cubicBezTo>
                  <a:cubicBezTo>
                    <a:pt x="1794" y="7705"/>
                    <a:pt x="2237" y="8939"/>
                    <a:pt x="2875" y="10076"/>
                  </a:cubicBezTo>
                  <a:cubicBezTo>
                    <a:pt x="4238" y="12509"/>
                    <a:pt x="6144" y="15174"/>
                    <a:pt x="9162" y="15174"/>
                  </a:cubicBezTo>
                  <a:cubicBezTo>
                    <a:pt x="9274" y="15174"/>
                    <a:pt x="9386" y="15170"/>
                    <a:pt x="9501" y="15163"/>
                  </a:cubicBezTo>
                  <a:cubicBezTo>
                    <a:pt x="9721" y="15149"/>
                    <a:pt x="9613" y="14137"/>
                    <a:pt x="9381" y="14137"/>
                  </a:cubicBezTo>
                  <a:cubicBezTo>
                    <a:pt x="9379" y="14137"/>
                    <a:pt x="9378" y="14137"/>
                    <a:pt x="9376" y="14137"/>
                  </a:cubicBezTo>
                  <a:lnTo>
                    <a:pt x="9362" y="14137"/>
                  </a:lnTo>
                  <a:cubicBezTo>
                    <a:pt x="9263" y="14144"/>
                    <a:pt x="9164" y="14147"/>
                    <a:pt x="9065" y="14148"/>
                  </a:cubicBezTo>
                  <a:lnTo>
                    <a:pt x="9065" y="14148"/>
                  </a:lnTo>
                  <a:cubicBezTo>
                    <a:pt x="8749" y="8254"/>
                    <a:pt x="5484" y="2816"/>
                    <a:pt x="227" y="12"/>
                  </a:cubicBezTo>
                  <a:cubicBezTo>
                    <a:pt x="212" y="4"/>
                    <a:pt x="199" y="1"/>
                    <a:pt x="1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6"/>
            <p:cNvSpPr/>
            <p:nvPr/>
          </p:nvSpPr>
          <p:spPr>
            <a:xfrm>
              <a:off x="4030506" y="4569183"/>
              <a:ext cx="505314" cy="499510"/>
            </a:xfrm>
            <a:custGeom>
              <a:avLst/>
              <a:gdLst/>
              <a:ahLst/>
              <a:cxnLst/>
              <a:rect l="l" t="t" r="r" b="b"/>
              <a:pathLst>
                <a:path w="10795" h="10671" extrusionOk="0">
                  <a:moveTo>
                    <a:pt x="8981" y="1117"/>
                  </a:moveTo>
                  <a:lnTo>
                    <a:pt x="8981" y="1117"/>
                  </a:lnTo>
                  <a:cubicBezTo>
                    <a:pt x="10794" y="3933"/>
                    <a:pt x="6112" y="5715"/>
                    <a:pt x="4394" y="6479"/>
                  </a:cubicBezTo>
                  <a:cubicBezTo>
                    <a:pt x="3107" y="7051"/>
                    <a:pt x="1960" y="7754"/>
                    <a:pt x="1195" y="8872"/>
                  </a:cubicBezTo>
                  <a:lnTo>
                    <a:pt x="1195" y="8872"/>
                  </a:lnTo>
                  <a:cubicBezTo>
                    <a:pt x="1602" y="5274"/>
                    <a:pt x="5680" y="2100"/>
                    <a:pt x="8981" y="1117"/>
                  </a:cubicBezTo>
                  <a:close/>
                  <a:moveTo>
                    <a:pt x="9246" y="1"/>
                  </a:moveTo>
                  <a:cubicBezTo>
                    <a:pt x="9233" y="1"/>
                    <a:pt x="9219" y="2"/>
                    <a:pt x="9204" y="6"/>
                  </a:cubicBezTo>
                  <a:cubicBezTo>
                    <a:pt x="4879" y="1101"/>
                    <a:pt x="0" y="5384"/>
                    <a:pt x="638" y="10194"/>
                  </a:cubicBezTo>
                  <a:cubicBezTo>
                    <a:pt x="667" y="10372"/>
                    <a:pt x="831" y="10670"/>
                    <a:pt x="988" y="10670"/>
                  </a:cubicBezTo>
                  <a:cubicBezTo>
                    <a:pt x="1051" y="10670"/>
                    <a:pt x="1113" y="10622"/>
                    <a:pt x="1164" y="10499"/>
                  </a:cubicBezTo>
                  <a:cubicBezTo>
                    <a:pt x="2481" y="7228"/>
                    <a:pt x="6612" y="7491"/>
                    <a:pt x="8761" y="5079"/>
                  </a:cubicBezTo>
                  <a:cubicBezTo>
                    <a:pt x="9811" y="3896"/>
                    <a:pt x="10178" y="2229"/>
                    <a:pt x="9531" y="820"/>
                  </a:cubicBezTo>
                  <a:lnTo>
                    <a:pt x="9531" y="820"/>
                  </a:lnTo>
                  <a:cubicBezTo>
                    <a:pt x="9634" y="521"/>
                    <a:pt x="9495" y="1"/>
                    <a:pt x="92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6"/>
            <p:cNvSpPr/>
            <p:nvPr/>
          </p:nvSpPr>
          <p:spPr>
            <a:xfrm>
              <a:off x="4372453" y="3871854"/>
              <a:ext cx="492909" cy="779948"/>
            </a:xfrm>
            <a:custGeom>
              <a:avLst/>
              <a:gdLst/>
              <a:ahLst/>
              <a:cxnLst/>
              <a:rect l="l" t="t" r="r" b="b"/>
              <a:pathLst>
                <a:path w="10530" h="16662" extrusionOk="0">
                  <a:moveTo>
                    <a:pt x="544" y="1158"/>
                  </a:moveTo>
                  <a:cubicBezTo>
                    <a:pt x="3120" y="2433"/>
                    <a:pt x="5658" y="3812"/>
                    <a:pt x="7181" y="6336"/>
                  </a:cubicBezTo>
                  <a:cubicBezTo>
                    <a:pt x="8807" y="9012"/>
                    <a:pt x="9569" y="12196"/>
                    <a:pt x="9665" y="15320"/>
                  </a:cubicBezTo>
                  <a:lnTo>
                    <a:pt x="9665" y="15320"/>
                  </a:lnTo>
                  <a:cubicBezTo>
                    <a:pt x="6997" y="14430"/>
                    <a:pt x="5201" y="12193"/>
                    <a:pt x="3687" y="9871"/>
                  </a:cubicBezTo>
                  <a:cubicBezTo>
                    <a:pt x="1869" y="7078"/>
                    <a:pt x="939" y="4383"/>
                    <a:pt x="544" y="1158"/>
                  </a:cubicBezTo>
                  <a:close/>
                  <a:moveTo>
                    <a:pt x="178" y="0"/>
                  </a:moveTo>
                  <a:cubicBezTo>
                    <a:pt x="0" y="0"/>
                    <a:pt x="1" y="466"/>
                    <a:pt x="14" y="542"/>
                  </a:cubicBezTo>
                  <a:cubicBezTo>
                    <a:pt x="374" y="4146"/>
                    <a:pt x="1206" y="7084"/>
                    <a:pt x="3175" y="10162"/>
                  </a:cubicBezTo>
                  <a:cubicBezTo>
                    <a:pt x="4807" y="12729"/>
                    <a:pt x="6740" y="15334"/>
                    <a:pt x="9710" y="16314"/>
                  </a:cubicBezTo>
                  <a:lnTo>
                    <a:pt x="9710" y="16314"/>
                  </a:lnTo>
                  <a:cubicBezTo>
                    <a:pt x="9769" y="16509"/>
                    <a:pt x="9897" y="16662"/>
                    <a:pt x="9999" y="16662"/>
                  </a:cubicBezTo>
                  <a:cubicBezTo>
                    <a:pt x="10064" y="16662"/>
                    <a:pt x="10119" y="16599"/>
                    <a:pt x="10139" y="16442"/>
                  </a:cubicBezTo>
                  <a:lnTo>
                    <a:pt x="10139" y="16442"/>
                  </a:lnTo>
                  <a:cubicBezTo>
                    <a:pt x="10156" y="16446"/>
                    <a:pt x="10172" y="16451"/>
                    <a:pt x="10189" y="16455"/>
                  </a:cubicBezTo>
                  <a:cubicBezTo>
                    <a:pt x="10203" y="16458"/>
                    <a:pt x="10216" y="16460"/>
                    <a:pt x="10228" y="16460"/>
                  </a:cubicBezTo>
                  <a:cubicBezTo>
                    <a:pt x="10529" y="16460"/>
                    <a:pt x="10455" y="15537"/>
                    <a:pt x="10189" y="15457"/>
                  </a:cubicBezTo>
                  <a:lnTo>
                    <a:pt x="10175" y="15471"/>
                  </a:lnTo>
                  <a:cubicBezTo>
                    <a:pt x="10161" y="15467"/>
                    <a:pt x="10147" y="15464"/>
                    <a:pt x="10133" y="15460"/>
                  </a:cubicBezTo>
                  <a:lnTo>
                    <a:pt x="10133" y="15460"/>
                  </a:lnTo>
                  <a:cubicBezTo>
                    <a:pt x="10025" y="12335"/>
                    <a:pt x="9312" y="9245"/>
                    <a:pt x="7888" y="6447"/>
                  </a:cubicBezTo>
                  <a:cubicBezTo>
                    <a:pt x="6238" y="3231"/>
                    <a:pt x="3382" y="1567"/>
                    <a:pt x="236" y="15"/>
                  </a:cubicBezTo>
                  <a:cubicBezTo>
                    <a:pt x="215" y="5"/>
                    <a:pt x="195" y="0"/>
                    <a:pt x="1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6"/>
            <p:cNvSpPr/>
            <p:nvPr/>
          </p:nvSpPr>
          <p:spPr>
            <a:xfrm>
              <a:off x="4457506" y="4634436"/>
              <a:ext cx="618454" cy="527502"/>
            </a:xfrm>
            <a:custGeom>
              <a:avLst/>
              <a:gdLst/>
              <a:ahLst/>
              <a:cxnLst/>
              <a:rect l="l" t="t" r="r" b="b"/>
              <a:pathLst>
                <a:path w="13212" h="11269" extrusionOk="0">
                  <a:moveTo>
                    <a:pt x="12024" y="1585"/>
                  </a:moveTo>
                  <a:cubicBezTo>
                    <a:pt x="11178" y="4141"/>
                    <a:pt x="9966" y="6447"/>
                    <a:pt x="7235" y="7483"/>
                  </a:cubicBezTo>
                  <a:cubicBezTo>
                    <a:pt x="5987" y="7941"/>
                    <a:pt x="4671" y="8176"/>
                    <a:pt x="3451" y="8675"/>
                  </a:cubicBezTo>
                  <a:cubicBezTo>
                    <a:pt x="2565" y="9039"/>
                    <a:pt x="1744" y="9783"/>
                    <a:pt x="836" y="10109"/>
                  </a:cubicBezTo>
                  <a:lnTo>
                    <a:pt x="836" y="10109"/>
                  </a:lnTo>
                  <a:cubicBezTo>
                    <a:pt x="1925" y="7923"/>
                    <a:pt x="5278" y="6758"/>
                    <a:pt x="7124" y="5626"/>
                  </a:cubicBezTo>
                  <a:cubicBezTo>
                    <a:pt x="8122" y="5016"/>
                    <a:pt x="8815" y="4032"/>
                    <a:pt x="9702" y="3269"/>
                  </a:cubicBezTo>
                  <a:cubicBezTo>
                    <a:pt x="10425" y="2647"/>
                    <a:pt x="11220" y="2105"/>
                    <a:pt x="12024" y="1585"/>
                  </a:cubicBezTo>
                  <a:close/>
                  <a:moveTo>
                    <a:pt x="12779" y="0"/>
                  </a:moveTo>
                  <a:cubicBezTo>
                    <a:pt x="12753" y="0"/>
                    <a:pt x="12725" y="8"/>
                    <a:pt x="12697" y="25"/>
                  </a:cubicBezTo>
                  <a:lnTo>
                    <a:pt x="12697" y="39"/>
                  </a:lnTo>
                  <a:cubicBezTo>
                    <a:pt x="12680" y="49"/>
                    <a:pt x="12664" y="60"/>
                    <a:pt x="12648" y="70"/>
                  </a:cubicBezTo>
                  <a:lnTo>
                    <a:pt x="12648" y="70"/>
                  </a:lnTo>
                  <a:cubicBezTo>
                    <a:pt x="12623" y="49"/>
                    <a:pt x="12598" y="36"/>
                    <a:pt x="12574" y="36"/>
                  </a:cubicBezTo>
                  <a:cubicBezTo>
                    <a:pt x="12527" y="36"/>
                    <a:pt x="12483" y="83"/>
                    <a:pt x="12449" y="198"/>
                  </a:cubicBezTo>
                  <a:lnTo>
                    <a:pt x="12449" y="198"/>
                  </a:lnTo>
                  <a:cubicBezTo>
                    <a:pt x="9948" y="1836"/>
                    <a:pt x="7966" y="4062"/>
                    <a:pt x="5322" y="5432"/>
                  </a:cubicBezTo>
                  <a:cubicBezTo>
                    <a:pt x="3284" y="6471"/>
                    <a:pt x="484" y="8107"/>
                    <a:pt x="41" y="10533"/>
                  </a:cubicBezTo>
                  <a:cubicBezTo>
                    <a:pt x="0" y="10709"/>
                    <a:pt x="52" y="11268"/>
                    <a:pt x="326" y="11268"/>
                  </a:cubicBezTo>
                  <a:cubicBezTo>
                    <a:pt x="332" y="11268"/>
                    <a:pt x="339" y="11268"/>
                    <a:pt x="346" y="11267"/>
                  </a:cubicBezTo>
                  <a:cubicBezTo>
                    <a:pt x="1760" y="11129"/>
                    <a:pt x="2952" y="9895"/>
                    <a:pt x="4282" y="9438"/>
                  </a:cubicBezTo>
                  <a:cubicBezTo>
                    <a:pt x="5613" y="8980"/>
                    <a:pt x="7055" y="8731"/>
                    <a:pt x="8330" y="8079"/>
                  </a:cubicBezTo>
                  <a:cubicBezTo>
                    <a:pt x="11037" y="6726"/>
                    <a:pt x="12040" y="3799"/>
                    <a:pt x="12834" y="1067"/>
                  </a:cubicBezTo>
                  <a:lnTo>
                    <a:pt x="12834" y="1067"/>
                  </a:lnTo>
                  <a:cubicBezTo>
                    <a:pt x="12871" y="1043"/>
                    <a:pt x="12909" y="1020"/>
                    <a:pt x="12946" y="996"/>
                  </a:cubicBezTo>
                  <a:cubicBezTo>
                    <a:pt x="13211" y="832"/>
                    <a:pt x="13051" y="0"/>
                    <a:pt x="12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6"/>
            <p:cNvSpPr/>
            <p:nvPr/>
          </p:nvSpPr>
          <p:spPr>
            <a:xfrm>
              <a:off x="4909223" y="4048609"/>
              <a:ext cx="492769" cy="773769"/>
            </a:xfrm>
            <a:custGeom>
              <a:avLst/>
              <a:gdLst/>
              <a:ahLst/>
              <a:cxnLst/>
              <a:rect l="l" t="t" r="r" b="b"/>
              <a:pathLst>
                <a:path w="10527" h="16530" extrusionOk="0">
                  <a:moveTo>
                    <a:pt x="998" y="2026"/>
                  </a:moveTo>
                  <a:cubicBezTo>
                    <a:pt x="2422" y="3663"/>
                    <a:pt x="4410" y="4787"/>
                    <a:pt x="5639" y="6635"/>
                  </a:cubicBezTo>
                  <a:cubicBezTo>
                    <a:pt x="7250" y="9064"/>
                    <a:pt x="8314" y="11806"/>
                    <a:pt x="8893" y="14646"/>
                  </a:cubicBezTo>
                  <a:lnTo>
                    <a:pt x="8893" y="14646"/>
                  </a:lnTo>
                  <a:cubicBezTo>
                    <a:pt x="6728" y="13121"/>
                    <a:pt x="5485" y="11122"/>
                    <a:pt x="4045" y="8756"/>
                  </a:cubicBezTo>
                  <a:cubicBezTo>
                    <a:pt x="3268" y="7495"/>
                    <a:pt x="2312" y="6441"/>
                    <a:pt x="1771" y="5027"/>
                  </a:cubicBezTo>
                  <a:cubicBezTo>
                    <a:pt x="1405" y="4057"/>
                    <a:pt x="1178" y="3045"/>
                    <a:pt x="998" y="2026"/>
                  </a:cubicBezTo>
                  <a:close/>
                  <a:moveTo>
                    <a:pt x="387" y="0"/>
                  </a:moveTo>
                  <a:cubicBezTo>
                    <a:pt x="183" y="0"/>
                    <a:pt x="1" y="275"/>
                    <a:pt x="39" y="550"/>
                  </a:cubicBezTo>
                  <a:cubicBezTo>
                    <a:pt x="288" y="2186"/>
                    <a:pt x="551" y="3849"/>
                    <a:pt x="1120" y="5388"/>
                  </a:cubicBezTo>
                  <a:cubicBezTo>
                    <a:pt x="1688" y="6899"/>
                    <a:pt x="2672" y="8008"/>
                    <a:pt x="3504" y="9352"/>
                  </a:cubicBezTo>
                  <a:cubicBezTo>
                    <a:pt x="5129" y="12022"/>
                    <a:pt x="6513" y="14246"/>
                    <a:pt x="9112" y="15878"/>
                  </a:cubicBezTo>
                  <a:lnTo>
                    <a:pt x="9112" y="15878"/>
                  </a:lnTo>
                  <a:cubicBezTo>
                    <a:pt x="9124" y="15953"/>
                    <a:pt x="9135" y="16028"/>
                    <a:pt x="9146" y="16103"/>
                  </a:cubicBezTo>
                  <a:cubicBezTo>
                    <a:pt x="9184" y="16393"/>
                    <a:pt x="9358" y="16530"/>
                    <a:pt x="9522" y="16530"/>
                  </a:cubicBezTo>
                  <a:cubicBezTo>
                    <a:pt x="9649" y="16530"/>
                    <a:pt x="9771" y="16448"/>
                    <a:pt x="9823" y="16292"/>
                  </a:cubicBezTo>
                  <a:lnTo>
                    <a:pt x="9823" y="16292"/>
                  </a:lnTo>
                  <a:cubicBezTo>
                    <a:pt x="9860" y="16312"/>
                    <a:pt x="9898" y="16332"/>
                    <a:pt x="9936" y="16352"/>
                  </a:cubicBezTo>
                  <a:cubicBezTo>
                    <a:pt x="9998" y="16386"/>
                    <a:pt x="10055" y="16401"/>
                    <a:pt x="10106" y="16401"/>
                  </a:cubicBezTo>
                  <a:cubicBezTo>
                    <a:pt x="10472" y="16401"/>
                    <a:pt x="10526" y="15620"/>
                    <a:pt x="10185" y="15438"/>
                  </a:cubicBezTo>
                  <a:cubicBezTo>
                    <a:pt x="10023" y="15352"/>
                    <a:pt x="9865" y="15263"/>
                    <a:pt x="9712" y="15173"/>
                  </a:cubicBezTo>
                  <a:lnTo>
                    <a:pt x="9712" y="15173"/>
                  </a:lnTo>
                  <a:cubicBezTo>
                    <a:pt x="9222" y="12298"/>
                    <a:pt x="8230" y="9537"/>
                    <a:pt x="6775" y="6996"/>
                  </a:cubicBezTo>
                  <a:cubicBezTo>
                    <a:pt x="6068" y="5790"/>
                    <a:pt x="5264" y="4667"/>
                    <a:pt x="4225" y="3724"/>
                  </a:cubicBezTo>
                  <a:cubicBezTo>
                    <a:pt x="2963" y="2601"/>
                    <a:pt x="1508" y="1714"/>
                    <a:pt x="662" y="203"/>
                  </a:cubicBezTo>
                  <a:cubicBezTo>
                    <a:pt x="579" y="59"/>
                    <a:pt x="481" y="0"/>
                    <a:pt x="3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6"/>
            <p:cNvSpPr/>
            <p:nvPr/>
          </p:nvSpPr>
          <p:spPr>
            <a:xfrm>
              <a:off x="5240638" y="4745142"/>
              <a:ext cx="283669" cy="702244"/>
            </a:xfrm>
            <a:custGeom>
              <a:avLst/>
              <a:gdLst/>
              <a:ahLst/>
              <a:cxnLst/>
              <a:rect l="l" t="t" r="r" b="b"/>
              <a:pathLst>
                <a:path w="6060" h="15002" extrusionOk="0">
                  <a:moveTo>
                    <a:pt x="3267" y="2027"/>
                  </a:moveTo>
                  <a:cubicBezTo>
                    <a:pt x="6059" y="5201"/>
                    <a:pt x="2295" y="9735"/>
                    <a:pt x="3139" y="13734"/>
                  </a:cubicBezTo>
                  <a:lnTo>
                    <a:pt x="3139" y="13734"/>
                  </a:lnTo>
                  <a:cubicBezTo>
                    <a:pt x="2071" y="13222"/>
                    <a:pt x="1249" y="12274"/>
                    <a:pt x="888" y="11120"/>
                  </a:cubicBezTo>
                  <a:cubicBezTo>
                    <a:pt x="430" y="9568"/>
                    <a:pt x="1179" y="8209"/>
                    <a:pt x="1941" y="6892"/>
                  </a:cubicBezTo>
                  <a:cubicBezTo>
                    <a:pt x="2949" y="5159"/>
                    <a:pt x="3085" y="3840"/>
                    <a:pt x="3267" y="2027"/>
                  </a:cubicBezTo>
                  <a:close/>
                  <a:moveTo>
                    <a:pt x="2090" y="1"/>
                  </a:moveTo>
                  <a:cubicBezTo>
                    <a:pt x="1758" y="1"/>
                    <a:pt x="1687" y="771"/>
                    <a:pt x="2024" y="987"/>
                  </a:cubicBezTo>
                  <a:cubicBezTo>
                    <a:pt x="2231" y="1119"/>
                    <a:pt x="2421" y="1254"/>
                    <a:pt x="2595" y="1392"/>
                  </a:cubicBezTo>
                  <a:lnTo>
                    <a:pt x="2595" y="1392"/>
                  </a:lnTo>
                  <a:cubicBezTo>
                    <a:pt x="2517" y="2325"/>
                    <a:pt x="2542" y="3236"/>
                    <a:pt x="2301" y="4148"/>
                  </a:cubicBezTo>
                  <a:cubicBezTo>
                    <a:pt x="2038" y="5104"/>
                    <a:pt x="1553" y="5853"/>
                    <a:pt x="1068" y="6712"/>
                  </a:cubicBezTo>
                  <a:cubicBezTo>
                    <a:pt x="486" y="7724"/>
                    <a:pt x="0" y="8764"/>
                    <a:pt x="14" y="9956"/>
                  </a:cubicBezTo>
                  <a:cubicBezTo>
                    <a:pt x="28" y="12257"/>
                    <a:pt x="1525" y="14281"/>
                    <a:pt x="3715" y="14988"/>
                  </a:cubicBezTo>
                  <a:cubicBezTo>
                    <a:pt x="3745" y="14997"/>
                    <a:pt x="3773" y="15002"/>
                    <a:pt x="3799" y="15002"/>
                  </a:cubicBezTo>
                  <a:cubicBezTo>
                    <a:pt x="4077" y="15002"/>
                    <a:pt x="4152" y="14498"/>
                    <a:pt x="4076" y="14295"/>
                  </a:cubicBezTo>
                  <a:cubicBezTo>
                    <a:pt x="2828" y="11287"/>
                    <a:pt x="4991" y="8306"/>
                    <a:pt x="5143" y="5284"/>
                  </a:cubicBezTo>
                  <a:cubicBezTo>
                    <a:pt x="5254" y="2956"/>
                    <a:pt x="4187" y="1278"/>
                    <a:pt x="2260" y="59"/>
                  </a:cubicBezTo>
                  <a:cubicBezTo>
                    <a:pt x="2198" y="18"/>
                    <a:pt x="2141" y="1"/>
                    <a:pt x="20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6"/>
            <p:cNvSpPr/>
            <p:nvPr/>
          </p:nvSpPr>
          <p:spPr>
            <a:xfrm>
              <a:off x="5079705" y="4761057"/>
              <a:ext cx="316389" cy="256940"/>
            </a:xfrm>
            <a:custGeom>
              <a:avLst/>
              <a:gdLst/>
              <a:ahLst/>
              <a:cxnLst/>
              <a:rect l="l" t="t" r="r" b="b"/>
              <a:pathLst>
                <a:path w="6759" h="5489" extrusionOk="0">
                  <a:moveTo>
                    <a:pt x="5210" y="1481"/>
                  </a:moveTo>
                  <a:lnTo>
                    <a:pt x="5210" y="1481"/>
                  </a:lnTo>
                  <a:cubicBezTo>
                    <a:pt x="4494" y="3011"/>
                    <a:pt x="2644" y="3866"/>
                    <a:pt x="1046" y="4367"/>
                  </a:cubicBezTo>
                  <a:lnTo>
                    <a:pt x="1046" y="4367"/>
                  </a:lnTo>
                  <a:cubicBezTo>
                    <a:pt x="1443" y="3742"/>
                    <a:pt x="3028" y="2673"/>
                    <a:pt x="3327" y="2477"/>
                  </a:cubicBezTo>
                  <a:cubicBezTo>
                    <a:pt x="3929" y="2085"/>
                    <a:pt x="4558" y="1753"/>
                    <a:pt x="5210" y="1481"/>
                  </a:cubicBezTo>
                  <a:close/>
                  <a:moveTo>
                    <a:pt x="5735" y="1"/>
                  </a:moveTo>
                  <a:cubicBezTo>
                    <a:pt x="5636" y="1"/>
                    <a:pt x="5546" y="85"/>
                    <a:pt x="5513" y="292"/>
                  </a:cubicBezTo>
                  <a:lnTo>
                    <a:pt x="5513" y="292"/>
                  </a:lnTo>
                  <a:cubicBezTo>
                    <a:pt x="4180" y="768"/>
                    <a:pt x="2947" y="1484"/>
                    <a:pt x="1872" y="2408"/>
                  </a:cubicBezTo>
                  <a:cubicBezTo>
                    <a:pt x="999" y="3156"/>
                    <a:pt x="1" y="4043"/>
                    <a:pt x="555" y="5263"/>
                  </a:cubicBezTo>
                  <a:cubicBezTo>
                    <a:pt x="594" y="5340"/>
                    <a:pt x="691" y="5488"/>
                    <a:pt x="804" y="5488"/>
                  </a:cubicBezTo>
                  <a:cubicBezTo>
                    <a:pt x="814" y="5488"/>
                    <a:pt x="823" y="5487"/>
                    <a:pt x="832" y="5485"/>
                  </a:cubicBezTo>
                  <a:cubicBezTo>
                    <a:pt x="3150" y="4819"/>
                    <a:pt x="5468" y="3609"/>
                    <a:pt x="5994" y="1188"/>
                  </a:cubicBezTo>
                  <a:lnTo>
                    <a:pt x="5994" y="1188"/>
                  </a:lnTo>
                  <a:cubicBezTo>
                    <a:pt x="6125" y="1144"/>
                    <a:pt x="6258" y="1102"/>
                    <a:pt x="6391" y="1063"/>
                  </a:cubicBezTo>
                  <a:cubicBezTo>
                    <a:pt x="6759" y="958"/>
                    <a:pt x="6628" y="43"/>
                    <a:pt x="6319" y="43"/>
                  </a:cubicBezTo>
                  <a:cubicBezTo>
                    <a:pt x="6302" y="43"/>
                    <a:pt x="6284" y="45"/>
                    <a:pt x="6266" y="51"/>
                  </a:cubicBezTo>
                  <a:cubicBezTo>
                    <a:pt x="6165" y="80"/>
                    <a:pt x="6065" y="109"/>
                    <a:pt x="5965" y="140"/>
                  </a:cubicBezTo>
                  <a:lnTo>
                    <a:pt x="5965" y="140"/>
                  </a:lnTo>
                  <a:cubicBezTo>
                    <a:pt x="5899" y="54"/>
                    <a:pt x="5814" y="1"/>
                    <a:pt x="57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6"/>
            <p:cNvSpPr/>
            <p:nvPr/>
          </p:nvSpPr>
          <p:spPr>
            <a:xfrm>
              <a:off x="5298167" y="4327316"/>
              <a:ext cx="161494" cy="493190"/>
            </a:xfrm>
            <a:custGeom>
              <a:avLst/>
              <a:gdLst/>
              <a:ahLst/>
              <a:cxnLst/>
              <a:rect l="l" t="t" r="r" b="b"/>
              <a:pathLst>
                <a:path w="3450" h="10536" extrusionOk="0">
                  <a:moveTo>
                    <a:pt x="1879" y="1457"/>
                  </a:moveTo>
                  <a:lnTo>
                    <a:pt x="1879" y="1457"/>
                  </a:lnTo>
                  <a:cubicBezTo>
                    <a:pt x="2497" y="3576"/>
                    <a:pt x="1842" y="5762"/>
                    <a:pt x="1188" y="7869"/>
                  </a:cubicBezTo>
                  <a:lnTo>
                    <a:pt x="1188" y="7869"/>
                  </a:lnTo>
                  <a:cubicBezTo>
                    <a:pt x="819" y="5718"/>
                    <a:pt x="1052" y="3495"/>
                    <a:pt x="1879" y="1457"/>
                  </a:cubicBezTo>
                  <a:close/>
                  <a:moveTo>
                    <a:pt x="1842" y="1"/>
                  </a:moveTo>
                  <a:cubicBezTo>
                    <a:pt x="1749" y="1"/>
                    <a:pt x="1656" y="54"/>
                    <a:pt x="1599" y="168"/>
                  </a:cubicBezTo>
                  <a:cubicBezTo>
                    <a:pt x="287" y="2980"/>
                    <a:pt x="0" y="6163"/>
                    <a:pt x="799" y="9149"/>
                  </a:cubicBezTo>
                  <a:lnTo>
                    <a:pt x="799" y="9149"/>
                  </a:lnTo>
                  <a:cubicBezTo>
                    <a:pt x="734" y="9373"/>
                    <a:pt x="672" y="9595"/>
                    <a:pt x="615" y="9816"/>
                  </a:cubicBezTo>
                  <a:cubicBezTo>
                    <a:pt x="538" y="10125"/>
                    <a:pt x="790" y="10535"/>
                    <a:pt x="1007" y="10535"/>
                  </a:cubicBezTo>
                  <a:cubicBezTo>
                    <a:pt x="1087" y="10535"/>
                    <a:pt x="1163" y="10478"/>
                    <a:pt x="1215" y="10338"/>
                  </a:cubicBezTo>
                  <a:lnTo>
                    <a:pt x="1215" y="10338"/>
                  </a:lnTo>
                  <a:cubicBezTo>
                    <a:pt x="1270" y="10401"/>
                    <a:pt x="1333" y="10429"/>
                    <a:pt x="1394" y="10429"/>
                  </a:cubicBezTo>
                  <a:cubicBezTo>
                    <a:pt x="1603" y="10429"/>
                    <a:pt x="1800" y="10111"/>
                    <a:pt x="1682" y="9775"/>
                  </a:cubicBezTo>
                  <a:cubicBezTo>
                    <a:pt x="1622" y="9603"/>
                    <a:pt x="1566" y="9430"/>
                    <a:pt x="1514" y="9257"/>
                  </a:cubicBezTo>
                  <a:lnTo>
                    <a:pt x="1514" y="9257"/>
                  </a:lnTo>
                  <a:cubicBezTo>
                    <a:pt x="2378" y="6239"/>
                    <a:pt x="3449" y="3281"/>
                    <a:pt x="2126" y="210"/>
                  </a:cubicBezTo>
                  <a:cubicBezTo>
                    <a:pt x="2066" y="75"/>
                    <a:pt x="1953" y="1"/>
                    <a:pt x="18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36"/>
            <p:cNvSpPr/>
            <p:nvPr/>
          </p:nvSpPr>
          <p:spPr>
            <a:xfrm>
              <a:off x="5480726" y="4575643"/>
              <a:ext cx="279877" cy="360577"/>
            </a:xfrm>
            <a:custGeom>
              <a:avLst/>
              <a:gdLst/>
              <a:ahLst/>
              <a:cxnLst/>
              <a:rect l="l" t="t" r="r" b="b"/>
              <a:pathLst>
                <a:path w="5979" h="7703" extrusionOk="0">
                  <a:moveTo>
                    <a:pt x="700" y="1392"/>
                  </a:moveTo>
                  <a:cubicBezTo>
                    <a:pt x="2354" y="2800"/>
                    <a:pt x="3992" y="4302"/>
                    <a:pt x="4924" y="6259"/>
                  </a:cubicBezTo>
                  <a:lnTo>
                    <a:pt x="4924" y="6259"/>
                  </a:lnTo>
                  <a:cubicBezTo>
                    <a:pt x="3103" y="5234"/>
                    <a:pt x="1166" y="3405"/>
                    <a:pt x="700" y="1392"/>
                  </a:cubicBezTo>
                  <a:close/>
                  <a:moveTo>
                    <a:pt x="254" y="1"/>
                  </a:moveTo>
                  <a:cubicBezTo>
                    <a:pt x="96" y="1"/>
                    <a:pt x="0" y="268"/>
                    <a:pt x="0" y="422"/>
                  </a:cubicBezTo>
                  <a:cubicBezTo>
                    <a:pt x="95" y="3526"/>
                    <a:pt x="2708" y="6219"/>
                    <a:pt x="5416" y="7529"/>
                  </a:cubicBezTo>
                  <a:lnTo>
                    <a:pt x="5416" y="7529"/>
                  </a:lnTo>
                  <a:cubicBezTo>
                    <a:pt x="5476" y="7651"/>
                    <a:pt x="5550" y="7702"/>
                    <a:pt x="5622" y="7702"/>
                  </a:cubicBezTo>
                  <a:cubicBezTo>
                    <a:pt x="5806" y="7702"/>
                    <a:pt x="5979" y="7369"/>
                    <a:pt x="5878" y="7048"/>
                  </a:cubicBezTo>
                  <a:cubicBezTo>
                    <a:pt x="5868" y="7016"/>
                    <a:pt x="5858" y="6985"/>
                    <a:pt x="5849" y="6953"/>
                  </a:cubicBezTo>
                  <a:lnTo>
                    <a:pt x="5849" y="6953"/>
                  </a:lnTo>
                  <a:cubicBezTo>
                    <a:pt x="5839" y="6913"/>
                    <a:pt x="5826" y="6874"/>
                    <a:pt x="5811" y="6838"/>
                  </a:cubicBezTo>
                  <a:lnTo>
                    <a:pt x="5811" y="6838"/>
                  </a:lnTo>
                  <a:cubicBezTo>
                    <a:pt x="4868" y="3970"/>
                    <a:pt x="2635" y="1956"/>
                    <a:pt x="388" y="62"/>
                  </a:cubicBezTo>
                  <a:cubicBezTo>
                    <a:pt x="340" y="19"/>
                    <a:pt x="295" y="1"/>
                    <a:pt x="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36"/>
            <p:cNvSpPr/>
            <p:nvPr/>
          </p:nvSpPr>
          <p:spPr>
            <a:xfrm>
              <a:off x="5613105" y="4879206"/>
              <a:ext cx="204981" cy="386791"/>
            </a:xfrm>
            <a:custGeom>
              <a:avLst/>
              <a:gdLst/>
              <a:ahLst/>
              <a:cxnLst/>
              <a:rect l="l" t="t" r="r" b="b"/>
              <a:pathLst>
                <a:path w="4379" h="8263" extrusionOk="0">
                  <a:moveTo>
                    <a:pt x="2715" y="1208"/>
                  </a:moveTo>
                  <a:cubicBezTo>
                    <a:pt x="3852" y="2990"/>
                    <a:pt x="1762" y="5607"/>
                    <a:pt x="450" y="6919"/>
                  </a:cubicBezTo>
                  <a:lnTo>
                    <a:pt x="450" y="6919"/>
                  </a:lnTo>
                  <a:cubicBezTo>
                    <a:pt x="528" y="4744"/>
                    <a:pt x="885" y="2544"/>
                    <a:pt x="2715" y="1208"/>
                  </a:cubicBezTo>
                  <a:close/>
                  <a:moveTo>
                    <a:pt x="2538" y="1"/>
                  </a:moveTo>
                  <a:cubicBezTo>
                    <a:pt x="2468" y="1"/>
                    <a:pt x="2427" y="127"/>
                    <a:pt x="2413" y="289"/>
                  </a:cubicBezTo>
                  <a:lnTo>
                    <a:pt x="2413" y="289"/>
                  </a:lnTo>
                  <a:cubicBezTo>
                    <a:pt x="165" y="1987"/>
                    <a:pt x="26" y="4991"/>
                    <a:pt x="0" y="7633"/>
                  </a:cubicBezTo>
                  <a:cubicBezTo>
                    <a:pt x="0" y="7706"/>
                    <a:pt x="86" y="8262"/>
                    <a:pt x="258" y="8262"/>
                  </a:cubicBezTo>
                  <a:cubicBezTo>
                    <a:pt x="281" y="8262"/>
                    <a:pt x="306" y="8252"/>
                    <a:pt x="333" y="8229"/>
                  </a:cubicBezTo>
                  <a:cubicBezTo>
                    <a:pt x="2128" y="6559"/>
                    <a:pt x="4378" y="3320"/>
                    <a:pt x="3129" y="808"/>
                  </a:cubicBezTo>
                  <a:lnTo>
                    <a:pt x="3129" y="808"/>
                  </a:lnTo>
                  <a:cubicBezTo>
                    <a:pt x="3177" y="513"/>
                    <a:pt x="3038" y="4"/>
                    <a:pt x="2849" y="4"/>
                  </a:cubicBezTo>
                  <a:cubicBezTo>
                    <a:pt x="2829" y="4"/>
                    <a:pt x="2808" y="9"/>
                    <a:pt x="2786" y="22"/>
                  </a:cubicBezTo>
                  <a:lnTo>
                    <a:pt x="2800" y="22"/>
                  </a:lnTo>
                  <a:cubicBezTo>
                    <a:pt x="2756" y="50"/>
                    <a:pt x="2712" y="79"/>
                    <a:pt x="2668" y="107"/>
                  </a:cubicBezTo>
                  <a:lnTo>
                    <a:pt x="2668" y="107"/>
                  </a:lnTo>
                  <a:cubicBezTo>
                    <a:pt x="2653" y="88"/>
                    <a:pt x="2636" y="69"/>
                    <a:pt x="2620" y="50"/>
                  </a:cubicBezTo>
                  <a:cubicBezTo>
                    <a:pt x="2589" y="16"/>
                    <a:pt x="2562" y="1"/>
                    <a:pt x="25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6"/>
            <p:cNvSpPr/>
            <p:nvPr/>
          </p:nvSpPr>
          <p:spPr>
            <a:xfrm>
              <a:off x="4890218" y="5336539"/>
              <a:ext cx="812294" cy="395498"/>
            </a:xfrm>
            <a:custGeom>
              <a:avLst/>
              <a:gdLst/>
              <a:ahLst/>
              <a:cxnLst/>
              <a:rect l="l" t="t" r="r" b="b"/>
              <a:pathLst>
                <a:path w="17353" h="8449" extrusionOk="0">
                  <a:moveTo>
                    <a:pt x="15694" y="983"/>
                  </a:moveTo>
                  <a:cubicBezTo>
                    <a:pt x="15952" y="983"/>
                    <a:pt x="16214" y="1003"/>
                    <a:pt x="16483" y="1046"/>
                  </a:cubicBezTo>
                  <a:lnTo>
                    <a:pt x="16483" y="1046"/>
                  </a:lnTo>
                  <a:cubicBezTo>
                    <a:pt x="14749" y="3243"/>
                    <a:pt x="12597" y="5980"/>
                    <a:pt x="10079" y="7025"/>
                  </a:cubicBezTo>
                  <a:cubicBezTo>
                    <a:pt x="9485" y="7274"/>
                    <a:pt x="8869" y="7363"/>
                    <a:pt x="8248" y="7363"/>
                  </a:cubicBezTo>
                  <a:cubicBezTo>
                    <a:pt x="7448" y="7363"/>
                    <a:pt x="6639" y="7215"/>
                    <a:pt x="5851" y="7067"/>
                  </a:cubicBezTo>
                  <a:cubicBezTo>
                    <a:pt x="4604" y="6839"/>
                    <a:pt x="3374" y="6528"/>
                    <a:pt x="2171" y="6141"/>
                  </a:cubicBezTo>
                  <a:lnTo>
                    <a:pt x="2171" y="6141"/>
                  </a:lnTo>
                  <a:cubicBezTo>
                    <a:pt x="4467" y="5683"/>
                    <a:pt x="6852" y="5055"/>
                    <a:pt x="8873" y="4045"/>
                  </a:cubicBezTo>
                  <a:cubicBezTo>
                    <a:pt x="11116" y="2935"/>
                    <a:pt x="13154" y="983"/>
                    <a:pt x="15694" y="983"/>
                  </a:cubicBezTo>
                  <a:close/>
                  <a:moveTo>
                    <a:pt x="15587" y="1"/>
                  </a:moveTo>
                  <a:cubicBezTo>
                    <a:pt x="13408" y="1"/>
                    <a:pt x="11599" y="1374"/>
                    <a:pt x="9704" y="2506"/>
                  </a:cubicBezTo>
                  <a:cubicBezTo>
                    <a:pt x="6932" y="4156"/>
                    <a:pt x="3411" y="4918"/>
                    <a:pt x="264" y="5459"/>
                  </a:cubicBezTo>
                  <a:cubicBezTo>
                    <a:pt x="1" y="5514"/>
                    <a:pt x="153" y="6388"/>
                    <a:pt x="348" y="6471"/>
                  </a:cubicBezTo>
                  <a:cubicBezTo>
                    <a:pt x="2395" y="7263"/>
                    <a:pt x="5384" y="8448"/>
                    <a:pt x="7954" y="8448"/>
                  </a:cubicBezTo>
                  <a:cubicBezTo>
                    <a:pt x="8759" y="8448"/>
                    <a:pt x="9522" y="8332"/>
                    <a:pt x="10203" y="8051"/>
                  </a:cubicBezTo>
                  <a:cubicBezTo>
                    <a:pt x="13031" y="6887"/>
                    <a:pt x="15374" y="3685"/>
                    <a:pt x="17217" y="1370"/>
                  </a:cubicBezTo>
                  <a:cubicBezTo>
                    <a:pt x="17352" y="1193"/>
                    <a:pt x="17223" y="653"/>
                    <a:pt x="17103" y="455"/>
                  </a:cubicBezTo>
                  <a:lnTo>
                    <a:pt x="17103" y="455"/>
                  </a:lnTo>
                  <a:cubicBezTo>
                    <a:pt x="17068" y="306"/>
                    <a:pt x="17007" y="186"/>
                    <a:pt x="16926" y="164"/>
                  </a:cubicBezTo>
                  <a:lnTo>
                    <a:pt x="16926" y="164"/>
                  </a:lnTo>
                  <a:lnTo>
                    <a:pt x="16940" y="177"/>
                  </a:lnTo>
                  <a:cubicBezTo>
                    <a:pt x="16472" y="55"/>
                    <a:pt x="16022" y="1"/>
                    <a:pt x="155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6"/>
            <p:cNvSpPr/>
            <p:nvPr/>
          </p:nvSpPr>
          <p:spPr>
            <a:xfrm>
              <a:off x="5534183" y="5339395"/>
              <a:ext cx="231195" cy="527221"/>
            </a:xfrm>
            <a:custGeom>
              <a:avLst/>
              <a:gdLst/>
              <a:ahLst/>
              <a:cxnLst/>
              <a:rect l="l" t="t" r="r" b="b"/>
              <a:pathLst>
                <a:path w="4939" h="11263" extrusionOk="0">
                  <a:moveTo>
                    <a:pt x="3101" y="1446"/>
                  </a:moveTo>
                  <a:cubicBezTo>
                    <a:pt x="3902" y="3185"/>
                    <a:pt x="4440" y="4880"/>
                    <a:pt x="3502" y="6742"/>
                  </a:cubicBezTo>
                  <a:cubicBezTo>
                    <a:pt x="2953" y="7818"/>
                    <a:pt x="2225" y="8808"/>
                    <a:pt x="1527" y="9806"/>
                  </a:cubicBezTo>
                  <a:lnTo>
                    <a:pt x="1527" y="9806"/>
                  </a:lnTo>
                  <a:cubicBezTo>
                    <a:pt x="1043" y="7245"/>
                    <a:pt x="1040" y="3176"/>
                    <a:pt x="3101" y="1446"/>
                  </a:cubicBezTo>
                  <a:close/>
                  <a:moveTo>
                    <a:pt x="3661" y="1"/>
                  </a:moveTo>
                  <a:cubicBezTo>
                    <a:pt x="3619" y="1"/>
                    <a:pt x="3576" y="11"/>
                    <a:pt x="3530" y="33"/>
                  </a:cubicBezTo>
                  <a:cubicBezTo>
                    <a:pt x="3410" y="89"/>
                    <a:pt x="3294" y="150"/>
                    <a:pt x="3183" y="216"/>
                  </a:cubicBezTo>
                  <a:lnTo>
                    <a:pt x="3183" y="216"/>
                  </a:lnTo>
                  <a:cubicBezTo>
                    <a:pt x="3109" y="217"/>
                    <a:pt x="3037" y="267"/>
                    <a:pt x="2980" y="345"/>
                  </a:cubicBezTo>
                  <a:lnTo>
                    <a:pt x="2980" y="345"/>
                  </a:lnTo>
                  <a:cubicBezTo>
                    <a:pt x="1" y="2359"/>
                    <a:pt x="302" y="8007"/>
                    <a:pt x="1062" y="10943"/>
                  </a:cubicBezTo>
                  <a:cubicBezTo>
                    <a:pt x="1112" y="11143"/>
                    <a:pt x="1253" y="11263"/>
                    <a:pt x="1399" y="11263"/>
                  </a:cubicBezTo>
                  <a:cubicBezTo>
                    <a:pt x="1496" y="11263"/>
                    <a:pt x="1595" y="11211"/>
                    <a:pt x="1672" y="11095"/>
                  </a:cubicBezTo>
                  <a:cubicBezTo>
                    <a:pt x="2795" y="9418"/>
                    <a:pt x="4417" y="7602"/>
                    <a:pt x="4708" y="5536"/>
                  </a:cubicBezTo>
                  <a:cubicBezTo>
                    <a:pt x="4939" y="3958"/>
                    <a:pt x="4372" y="2455"/>
                    <a:pt x="3716" y="1035"/>
                  </a:cubicBezTo>
                  <a:lnTo>
                    <a:pt x="3716" y="1035"/>
                  </a:lnTo>
                  <a:cubicBezTo>
                    <a:pt x="3755" y="1015"/>
                    <a:pt x="3794" y="995"/>
                    <a:pt x="3835" y="976"/>
                  </a:cubicBezTo>
                  <a:cubicBezTo>
                    <a:pt x="4196" y="814"/>
                    <a:pt x="4031" y="1"/>
                    <a:pt x="36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36"/>
            <p:cNvSpPr/>
            <p:nvPr/>
          </p:nvSpPr>
          <p:spPr>
            <a:xfrm>
              <a:off x="5796085" y="5147146"/>
              <a:ext cx="238169" cy="643263"/>
            </a:xfrm>
            <a:custGeom>
              <a:avLst/>
              <a:gdLst/>
              <a:ahLst/>
              <a:cxnLst/>
              <a:rect l="l" t="t" r="r" b="b"/>
              <a:pathLst>
                <a:path w="5088" h="13742" extrusionOk="0">
                  <a:moveTo>
                    <a:pt x="2060" y="1144"/>
                  </a:moveTo>
                  <a:cubicBezTo>
                    <a:pt x="4316" y="2145"/>
                    <a:pt x="4369" y="4916"/>
                    <a:pt x="4422" y="7134"/>
                  </a:cubicBezTo>
                  <a:cubicBezTo>
                    <a:pt x="4470" y="8833"/>
                    <a:pt x="4353" y="10541"/>
                    <a:pt x="4088" y="12225"/>
                  </a:cubicBezTo>
                  <a:lnTo>
                    <a:pt x="4088" y="12225"/>
                  </a:lnTo>
                  <a:lnTo>
                    <a:pt x="2357" y="8008"/>
                  </a:lnTo>
                  <a:cubicBezTo>
                    <a:pt x="1497" y="5928"/>
                    <a:pt x="0" y="3198"/>
                    <a:pt x="1982" y="1285"/>
                  </a:cubicBezTo>
                  <a:cubicBezTo>
                    <a:pt x="2018" y="1251"/>
                    <a:pt x="2044" y="1202"/>
                    <a:pt x="2060" y="1144"/>
                  </a:cubicBezTo>
                  <a:close/>
                  <a:moveTo>
                    <a:pt x="1652" y="1"/>
                  </a:moveTo>
                  <a:cubicBezTo>
                    <a:pt x="1475" y="1"/>
                    <a:pt x="1415" y="311"/>
                    <a:pt x="1459" y="588"/>
                  </a:cubicBezTo>
                  <a:lnTo>
                    <a:pt x="1459" y="588"/>
                  </a:lnTo>
                  <a:cubicBezTo>
                    <a:pt x="371" y="1840"/>
                    <a:pt x="264" y="3506"/>
                    <a:pt x="665" y="5111"/>
                  </a:cubicBezTo>
                  <a:cubicBezTo>
                    <a:pt x="1400" y="7994"/>
                    <a:pt x="2883" y="10794"/>
                    <a:pt x="4020" y="13539"/>
                  </a:cubicBezTo>
                  <a:cubicBezTo>
                    <a:pt x="4077" y="13677"/>
                    <a:pt x="4159" y="13742"/>
                    <a:pt x="4238" y="13742"/>
                  </a:cubicBezTo>
                  <a:cubicBezTo>
                    <a:pt x="4332" y="13742"/>
                    <a:pt x="4420" y="13649"/>
                    <a:pt x="4450" y="13483"/>
                  </a:cubicBezTo>
                  <a:cubicBezTo>
                    <a:pt x="4990" y="10572"/>
                    <a:pt x="5087" y="7606"/>
                    <a:pt x="4755" y="4667"/>
                  </a:cubicBezTo>
                  <a:cubicBezTo>
                    <a:pt x="4491" y="2574"/>
                    <a:pt x="3868" y="730"/>
                    <a:pt x="1705" y="9"/>
                  </a:cubicBezTo>
                  <a:cubicBezTo>
                    <a:pt x="1686" y="4"/>
                    <a:pt x="1669" y="1"/>
                    <a:pt x="16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36"/>
            <p:cNvSpPr/>
            <p:nvPr/>
          </p:nvSpPr>
          <p:spPr>
            <a:xfrm>
              <a:off x="5934502" y="5169521"/>
              <a:ext cx="555916" cy="238637"/>
            </a:xfrm>
            <a:custGeom>
              <a:avLst/>
              <a:gdLst/>
              <a:ahLst/>
              <a:cxnLst/>
              <a:rect l="l" t="t" r="r" b="b"/>
              <a:pathLst>
                <a:path w="11876" h="5098" extrusionOk="0">
                  <a:moveTo>
                    <a:pt x="5316" y="1005"/>
                  </a:moveTo>
                  <a:cubicBezTo>
                    <a:pt x="7219" y="1005"/>
                    <a:pt x="9118" y="1332"/>
                    <a:pt x="10924" y="1982"/>
                  </a:cubicBezTo>
                  <a:lnTo>
                    <a:pt x="10924" y="1982"/>
                  </a:lnTo>
                  <a:cubicBezTo>
                    <a:pt x="9545" y="3193"/>
                    <a:pt x="7109" y="4103"/>
                    <a:pt x="4956" y="4103"/>
                  </a:cubicBezTo>
                  <a:cubicBezTo>
                    <a:pt x="3075" y="4103"/>
                    <a:pt x="1411" y="3409"/>
                    <a:pt x="855" y="1615"/>
                  </a:cubicBezTo>
                  <a:lnTo>
                    <a:pt x="855" y="1615"/>
                  </a:lnTo>
                  <a:cubicBezTo>
                    <a:pt x="2315" y="1208"/>
                    <a:pt x="3817" y="1005"/>
                    <a:pt x="5316" y="1005"/>
                  </a:cubicBezTo>
                  <a:close/>
                  <a:moveTo>
                    <a:pt x="5167" y="1"/>
                  </a:moveTo>
                  <a:cubicBezTo>
                    <a:pt x="3503" y="1"/>
                    <a:pt x="1835" y="250"/>
                    <a:pt x="217" y="751"/>
                  </a:cubicBezTo>
                  <a:cubicBezTo>
                    <a:pt x="0" y="819"/>
                    <a:pt x="195" y="1765"/>
                    <a:pt x="347" y="1765"/>
                  </a:cubicBezTo>
                  <a:cubicBezTo>
                    <a:pt x="350" y="1765"/>
                    <a:pt x="353" y="1764"/>
                    <a:pt x="356" y="1763"/>
                  </a:cubicBezTo>
                  <a:cubicBezTo>
                    <a:pt x="427" y="1741"/>
                    <a:pt x="497" y="1720"/>
                    <a:pt x="568" y="1698"/>
                  </a:cubicBezTo>
                  <a:lnTo>
                    <a:pt x="568" y="1698"/>
                  </a:lnTo>
                  <a:cubicBezTo>
                    <a:pt x="1130" y="4101"/>
                    <a:pt x="3217" y="5098"/>
                    <a:pt x="5494" y="5098"/>
                  </a:cubicBezTo>
                  <a:cubicBezTo>
                    <a:pt x="7884" y="5098"/>
                    <a:pt x="10485" y="3999"/>
                    <a:pt x="11751" y="2276"/>
                  </a:cubicBezTo>
                  <a:cubicBezTo>
                    <a:pt x="11875" y="2124"/>
                    <a:pt x="11834" y="1389"/>
                    <a:pt x="11626" y="1306"/>
                  </a:cubicBezTo>
                  <a:cubicBezTo>
                    <a:pt x="9565" y="437"/>
                    <a:pt x="7370" y="1"/>
                    <a:pt x="51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36"/>
            <p:cNvSpPr/>
            <p:nvPr/>
          </p:nvSpPr>
          <p:spPr>
            <a:xfrm>
              <a:off x="5634684" y="4349176"/>
              <a:ext cx="798859" cy="664936"/>
            </a:xfrm>
            <a:custGeom>
              <a:avLst/>
              <a:gdLst/>
              <a:ahLst/>
              <a:cxnLst/>
              <a:rect l="l" t="t" r="r" b="b"/>
              <a:pathLst>
                <a:path w="17066" h="14205" extrusionOk="0">
                  <a:moveTo>
                    <a:pt x="1102" y="1153"/>
                  </a:moveTo>
                  <a:lnTo>
                    <a:pt x="1102" y="1153"/>
                  </a:lnTo>
                  <a:cubicBezTo>
                    <a:pt x="7219" y="2771"/>
                    <a:pt x="10583" y="8977"/>
                    <a:pt x="15820" y="12197"/>
                  </a:cubicBezTo>
                  <a:lnTo>
                    <a:pt x="15820" y="12197"/>
                  </a:lnTo>
                  <a:cubicBezTo>
                    <a:pt x="14994" y="12891"/>
                    <a:pt x="13822" y="13142"/>
                    <a:pt x="12687" y="13142"/>
                  </a:cubicBezTo>
                  <a:cubicBezTo>
                    <a:pt x="12272" y="13142"/>
                    <a:pt x="11861" y="13109"/>
                    <a:pt x="11474" y="13050"/>
                  </a:cubicBezTo>
                  <a:cubicBezTo>
                    <a:pt x="9381" y="12745"/>
                    <a:pt x="7662" y="11609"/>
                    <a:pt x="6359" y="9959"/>
                  </a:cubicBezTo>
                  <a:cubicBezTo>
                    <a:pt x="4275" y="7316"/>
                    <a:pt x="2734" y="4129"/>
                    <a:pt x="1102" y="1153"/>
                  </a:cubicBezTo>
                  <a:close/>
                  <a:moveTo>
                    <a:pt x="341" y="0"/>
                  </a:moveTo>
                  <a:cubicBezTo>
                    <a:pt x="0" y="0"/>
                    <a:pt x="168" y="722"/>
                    <a:pt x="260" y="880"/>
                  </a:cubicBezTo>
                  <a:lnTo>
                    <a:pt x="4072" y="7547"/>
                  </a:lnTo>
                  <a:cubicBezTo>
                    <a:pt x="5056" y="9266"/>
                    <a:pt x="6082" y="11040"/>
                    <a:pt x="7621" y="12330"/>
                  </a:cubicBezTo>
                  <a:cubicBezTo>
                    <a:pt x="8874" y="13373"/>
                    <a:pt x="11026" y="14205"/>
                    <a:pt x="12995" y="14205"/>
                  </a:cubicBezTo>
                  <a:cubicBezTo>
                    <a:pt x="14663" y="14205"/>
                    <a:pt x="16200" y="13608"/>
                    <a:pt x="16950" y="12038"/>
                  </a:cubicBezTo>
                  <a:cubicBezTo>
                    <a:pt x="17065" y="11807"/>
                    <a:pt x="16863" y="11114"/>
                    <a:pt x="16688" y="11114"/>
                  </a:cubicBezTo>
                  <a:cubicBezTo>
                    <a:pt x="16653" y="11114"/>
                    <a:pt x="16619" y="11142"/>
                    <a:pt x="16589" y="11207"/>
                  </a:cubicBezTo>
                  <a:cubicBezTo>
                    <a:pt x="16533" y="11324"/>
                    <a:pt x="16470" y="11435"/>
                    <a:pt x="16402" y="11540"/>
                  </a:cubicBezTo>
                  <a:lnTo>
                    <a:pt x="16402" y="11540"/>
                  </a:lnTo>
                  <a:cubicBezTo>
                    <a:pt x="10610" y="8326"/>
                    <a:pt x="7227" y="1347"/>
                    <a:pt x="399" y="6"/>
                  </a:cubicBezTo>
                  <a:cubicBezTo>
                    <a:pt x="378" y="2"/>
                    <a:pt x="359" y="0"/>
                    <a:pt x="3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6"/>
            <p:cNvSpPr/>
            <p:nvPr/>
          </p:nvSpPr>
          <p:spPr>
            <a:xfrm>
              <a:off x="6250283" y="4140544"/>
              <a:ext cx="307589" cy="788280"/>
            </a:xfrm>
            <a:custGeom>
              <a:avLst/>
              <a:gdLst/>
              <a:ahLst/>
              <a:cxnLst/>
              <a:rect l="l" t="t" r="r" b="b"/>
              <a:pathLst>
                <a:path w="6571" h="16840" extrusionOk="0">
                  <a:moveTo>
                    <a:pt x="1791" y="1772"/>
                  </a:moveTo>
                  <a:cubicBezTo>
                    <a:pt x="2583" y="3771"/>
                    <a:pt x="4241" y="5340"/>
                    <a:pt x="5074" y="7347"/>
                  </a:cubicBezTo>
                  <a:cubicBezTo>
                    <a:pt x="5476" y="8303"/>
                    <a:pt x="5725" y="9301"/>
                    <a:pt x="5836" y="10313"/>
                  </a:cubicBezTo>
                  <a:cubicBezTo>
                    <a:pt x="5947" y="11353"/>
                    <a:pt x="6086" y="13876"/>
                    <a:pt x="5088" y="14610"/>
                  </a:cubicBezTo>
                  <a:cubicBezTo>
                    <a:pt x="4444" y="15073"/>
                    <a:pt x="3718" y="15040"/>
                    <a:pt x="3194" y="15505"/>
                  </a:cubicBezTo>
                  <a:lnTo>
                    <a:pt x="3194" y="15505"/>
                  </a:lnTo>
                  <a:cubicBezTo>
                    <a:pt x="424" y="15125"/>
                    <a:pt x="703" y="9534"/>
                    <a:pt x="943" y="7638"/>
                  </a:cubicBezTo>
                  <a:cubicBezTo>
                    <a:pt x="1174" y="5675"/>
                    <a:pt x="1587" y="3741"/>
                    <a:pt x="1791" y="1772"/>
                  </a:cubicBezTo>
                  <a:close/>
                  <a:moveTo>
                    <a:pt x="1636" y="0"/>
                  </a:moveTo>
                  <a:cubicBezTo>
                    <a:pt x="1531" y="0"/>
                    <a:pt x="1429" y="140"/>
                    <a:pt x="1414" y="374"/>
                  </a:cubicBezTo>
                  <a:cubicBezTo>
                    <a:pt x="1220" y="3992"/>
                    <a:pt x="0" y="7541"/>
                    <a:pt x="389" y="11200"/>
                  </a:cubicBezTo>
                  <a:cubicBezTo>
                    <a:pt x="559" y="12772"/>
                    <a:pt x="1147" y="15714"/>
                    <a:pt x="2868" y="16394"/>
                  </a:cubicBezTo>
                  <a:lnTo>
                    <a:pt x="2868" y="16394"/>
                  </a:lnTo>
                  <a:cubicBezTo>
                    <a:pt x="2919" y="16624"/>
                    <a:pt x="3021" y="16840"/>
                    <a:pt x="3120" y="16840"/>
                  </a:cubicBezTo>
                  <a:cubicBezTo>
                    <a:pt x="3153" y="16840"/>
                    <a:pt x="3186" y="16815"/>
                    <a:pt x="3216" y="16759"/>
                  </a:cubicBezTo>
                  <a:cubicBezTo>
                    <a:pt x="3266" y="16672"/>
                    <a:pt x="3321" y="16593"/>
                    <a:pt x="3381" y="16523"/>
                  </a:cubicBezTo>
                  <a:lnTo>
                    <a:pt x="3381" y="16523"/>
                  </a:lnTo>
                  <a:cubicBezTo>
                    <a:pt x="3463" y="16532"/>
                    <a:pt x="3547" y="16537"/>
                    <a:pt x="3633" y="16537"/>
                  </a:cubicBezTo>
                  <a:cubicBezTo>
                    <a:pt x="3637" y="16537"/>
                    <a:pt x="3642" y="16537"/>
                    <a:pt x="3646" y="16537"/>
                  </a:cubicBezTo>
                  <a:cubicBezTo>
                    <a:pt x="3774" y="16537"/>
                    <a:pt x="3833" y="16360"/>
                    <a:pt x="3834" y="16154"/>
                  </a:cubicBezTo>
                  <a:lnTo>
                    <a:pt x="3834" y="16154"/>
                  </a:lnTo>
                  <a:cubicBezTo>
                    <a:pt x="4546" y="15739"/>
                    <a:pt x="5500" y="15680"/>
                    <a:pt x="5933" y="14763"/>
                  </a:cubicBezTo>
                  <a:cubicBezTo>
                    <a:pt x="6571" y="13418"/>
                    <a:pt x="6446" y="11380"/>
                    <a:pt x="6252" y="9953"/>
                  </a:cubicBezTo>
                  <a:cubicBezTo>
                    <a:pt x="6044" y="8442"/>
                    <a:pt x="5573" y="6972"/>
                    <a:pt x="4838" y="5628"/>
                  </a:cubicBezTo>
                  <a:cubicBezTo>
                    <a:pt x="3882" y="3826"/>
                    <a:pt x="2260" y="2356"/>
                    <a:pt x="1858" y="319"/>
                  </a:cubicBezTo>
                  <a:cubicBezTo>
                    <a:pt x="1814" y="98"/>
                    <a:pt x="1724" y="0"/>
                    <a:pt x="16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36"/>
            <p:cNvSpPr/>
            <p:nvPr/>
          </p:nvSpPr>
          <p:spPr>
            <a:xfrm>
              <a:off x="5685754" y="4989209"/>
              <a:ext cx="540468" cy="406779"/>
            </a:xfrm>
            <a:custGeom>
              <a:avLst/>
              <a:gdLst/>
              <a:ahLst/>
              <a:cxnLst/>
              <a:rect l="l" t="t" r="r" b="b"/>
              <a:pathLst>
                <a:path w="11546" h="8690" extrusionOk="0">
                  <a:moveTo>
                    <a:pt x="11235" y="1"/>
                  </a:moveTo>
                  <a:cubicBezTo>
                    <a:pt x="11233" y="1"/>
                    <a:pt x="11231" y="1"/>
                    <a:pt x="11229" y="1"/>
                  </a:cubicBezTo>
                  <a:cubicBezTo>
                    <a:pt x="6322" y="459"/>
                    <a:pt x="2468" y="3855"/>
                    <a:pt x="84" y="7999"/>
                  </a:cubicBezTo>
                  <a:cubicBezTo>
                    <a:pt x="1" y="8142"/>
                    <a:pt x="141" y="8689"/>
                    <a:pt x="270" y="8689"/>
                  </a:cubicBezTo>
                  <a:cubicBezTo>
                    <a:pt x="292" y="8689"/>
                    <a:pt x="313" y="8673"/>
                    <a:pt x="333" y="8637"/>
                  </a:cubicBezTo>
                  <a:cubicBezTo>
                    <a:pt x="2690" y="4548"/>
                    <a:pt x="6488" y="1207"/>
                    <a:pt x="11326" y="764"/>
                  </a:cubicBezTo>
                  <a:cubicBezTo>
                    <a:pt x="11546" y="750"/>
                    <a:pt x="11452" y="1"/>
                    <a:pt x="112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36"/>
            <p:cNvSpPr/>
            <p:nvPr/>
          </p:nvSpPr>
          <p:spPr>
            <a:xfrm>
              <a:off x="4348907" y="4556966"/>
              <a:ext cx="1894167" cy="458410"/>
            </a:xfrm>
            <a:custGeom>
              <a:avLst/>
              <a:gdLst/>
              <a:ahLst/>
              <a:cxnLst/>
              <a:rect l="l" t="t" r="r" b="b"/>
              <a:pathLst>
                <a:path w="40465" h="9793" extrusionOk="0">
                  <a:moveTo>
                    <a:pt x="3992" y="0"/>
                  </a:moveTo>
                  <a:cubicBezTo>
                    <a:pt x="2789" y="0"/>
                    <a:pt x="1566" y="209"/>
                    <a:pt x="254" y="710"/>
                  </a:cubicBezTo>
                  <a:cubicBezTo>
                    <a:pt x="0" y="812"/>
                    <a:pt x="118" y="1434"/>
                    <a:pt x="394" y="1434"/>
                  </a:cubicBezTo>
                  <a:cubicBezTo>
                    <a:pt x="420" y="1434"/>
                    <a:pt x="447" y="1429"/>
                    <a:pt x="475" y="1417"/>
                  </a:cubicBezTo>
                  <a:lnTo>
                    <a:pt x="489" y="1431"/>
                  </a:lnTo>
                  <a:cubicBezTo>
                    <a:pt x="1723" y="934"/>
                    <a:pt x="3042" y="681"/>
                    <a:pt x="4365" y="681"/>
                  </a:cubicBezTo>
                  <a:cubicBezTo>
                    <a:pt x="4960" y="681"/>
                    <a:pt x="5556" y="732"/>
                    <a:pt x="6145" y="835"/>
                  </a:cubicBezTo>
                  <a:cubicBezTo>
                    <a:pt x="7739" y="1126"/>
                    <a:pt x="9195" y="1916"/>
                    <a:pt x="10789" y="2235"/>
                  </a:cubicBezTo>
                  <a:cubicBezTo>
                    <a:pt x="11491" y="2383"/>
                    <a:pt x="12202" y="2396"/>
                    <a:pt x="12911" y="2396"/>
                  </a:cubicBezTo>
                  <a:cubicBezTo>
                    <a:pt x="13072" y="2396"/>
                    <a:pt x="13233" y="2396"/>
                    <a:pt x="13394" y="2396"/>
                  </a:cubicBezTo>
                  <a:cubicBezTo>
                    <a:pt x="14118" y="2396"/>
                    <a:pt x="14838" y="2410"/>
                    <a:pt x="15543" y="2568"/>
                  </a:cubicBezTo>
                  <a:cubicBezTo>
                    <a:pt x="17234" y="2928"/>
                    <a:pt x="18260" y="4273"/>
                    <a:pt x="19813" y="4924"/>
                  </a:cubicBezTo>
                  <a:cubicBezTo>
                    <a:pt x="21324" y="5562"/>
                    <a:pt x="22959" y="5728"/>
                    <a:pt x="24484" y="6393"/>
                  </a:cubicBezTo>
                  <a:cubicBezTo>
                    <a:pt x="26051" y="7073"/>
                    <a:pt x="27548" y="7627"/>
                    <a:pt x="29225" y="7960"/>
                  </a:cubicBezTo>
                  <a:cubicBezTo>
                    <a:pt x="32829" y="8653"/>
                    <a:pt x="36489" y="9180"/>
                    <a:pt x="40107" y="9790"/>
                  </a:cubicBezTo>
                  <a:cubicBezTo>
                    <a:pt x="40119" y="9792"/>
                    <a:pt x="40132" y="9793"/>
                    <a:pt x="40144" y="9793"/>
                  </a:cubicBezTo>
                  <a:cubicBezTo>
                    <a:pt x="40465" y="9793"/>
                    <a:pt x="40428" y="9094"/>
                    <a:pt x="40134" y="9027"/>
                  </a:cubicBezTo>
                  <a:cubicBezTo>
                    <a:pt x="36419" y="8417"/>
                    <a:pt x="32649" y="7904"/>
                    <a:pt x="28948" y="7142"/>
                  </a:cubicBezTo>
                  <a:cubicBezTo>
                    <a:pt x="27160" y="6782"/>
                    <a:pt x="25621" y="6089"/>
                    <a:pt x="23957" y="5395"/>
                  </a:cubicBezTo>
                  <a:cubicBezTo>
                    <a:pt x="22072" y="4619"/>
                    <a:pt x="20104" y="4536"/>
                    <a:pt x="18413" y="3302"/>
                  </a:cubicBezTo>
                  <a:cubicBezTo>
                    <a:pt x="17276" y="2471"/>
                    <a:pt x="16361" y="1875"/>
                    <a:pt x="14920" y="1722"/>
                  </a:cubicBezTo>
                  <a:cubicBezTo>
                    <a:pt x="13007" y="1528"/>
                    <a:pt x="11232" y="1694"/>
                    <a:pt x="9347" y="1071"/>
                  </a:cubicBezTo>
                  <a:cubicBezTo>
                    <a:pt x="7463" y="445"/>
                    <a:pt x="5749" y="0"/>
                    <a:pt x="39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2" name="Google Shape;692;p36"/>
          <p:cNvGrpSpPr/>
          <p:nvPr/>
        </p:nvGrpSpPr>
        <p:grpSpPr>
          <a:xfrm rot="7055680">
            <a:off x="-1525327" y="4281757"/>
            <a:ext cx="2987262" cy="1711751"/>
            <a:chOff x="6797960" y="203729"/>
            <a:chExt cx="3774524" cy="1979829"/>
          </a:xfrm>
        </p:grpSpPr>
        <p:sp>
          <p:nvSpPr>
            <p:cNvPr id="693" name="Google Shape;693;p36"/>
            <p:cNvSpPr/>
            <p:nvPr/>
          </p:nvSpPr>
          <p:spPr>
            <a:xfrm>
              <a:off x="7296299" y="282183"/>
              <a:ext cx="3276185" cy="1482192"/>
            </a:xfrm>
            <a:custGeom>
              <a:avLst/>
              <a:gdLst/>
              <a:ahLst/>
              <a:cxnLst/>
              <a:rect l="l" t="t" r="r" b="b"/>
              <a:pathLst>
                <a:path w="69989" h="31664" extrusionOk="0">
                  <a:moveTo>
                    <a:pt x="63720" y="0"/>
                  </a:moveTo>
                  <a:cubicBezTo>
                    <a:pt x="56473" y="0"/>
                    <a:pt x="49100" y="1157"/>
                    <a:pt x="42085" y="3413"/>
                  </a:cubicBezTo>
                  <a:cubicBezTo>
                    <a:pt x="33047" y="6338"/>
                    <a:pt x="24591" y="11093"/>
                    <a:pt x="17605" y="17178"/>
                  </a:cubicBezTo>
                  <a:cubicBezTo>
                    <a:pt x="16108" y="18481"/>
                    <a:pt x="14638" y="19881"/>
                    <a:pt x="13211" y="21240"/>
                  </a:cubicBezTo>
                  <a:cubicBezTo>
                    <a:pt x="9205" y="25052"/>
                    <a:pt x="5060" y="28974"/>
                    <a:pt x="0" y="31248"/>
                  </a:cubicBezTo>
                  <a:lnTo>
                    <a:pt x="180" y="31664"/>
                  </a:lnTo>
                  <a:cubicBezTo>
                    <a:pt x="5323" y="29363"/>
                    <a:pt x="9496" y="25398"/>
                    <a:pt x="13529" y="21572"/>
                  </a:cubicBezTo>
                  <a:cubicBezTo>
                    <a:pt x="14943" y="20228"/>
                    <a:pt x="16427" y="18828"/>
                    <a:pt x="17910" y="17525"/>
                  </a:cubicBezTo>
                  <a:cubicBezTo>
                    <a:pt x="30400" y="6625"/>
                    <a:pt x="47167" y="463"/>
                    <a:pt x="63772" y="463"/>
                  </a:cubicBezTo>
                  <a:cubicBezTo>
                    <a:pt x="65836" y="463"/>
                    <a:pt x="67897" y="559"/>
                    <a:pt x="69947" y="752"/>
                  </a:cubicBezTo>
                  <a:lnTo>
                    <a:pt x="69989" y="294"/>
                  </a:lnTo>
                  <a:cubicBezTo>
                    <a:pt x="67918" y="98"/>
                    <a:pt x="65824" y="0"/>
                    <a:pt x="6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6"/>
            <p:cNvSpPr/>
            <p:nvPr/>
          </p:nvSpPr>
          <p:spPr>
            <a:xfrm>
              <a:off x="6797960" y="1254052"/>
              <a:ext cx="1174557" cy="929506"/>
            </a:xfrm>
            <a:custGeom>
              <a:avLst/>
              <a:gdLst/>
              <a:ahLst/>
              <a:cxnLst/>
              <a:rect l="l" t="t" r="r" b="b"/>
              <a:pathLst>
                <a:path w="25092" h="19857" extrusionOk="0">
                  <a:moveTo>
                    <a:pt x="24242" y="0"/>
                  </a:moveTo>
                  <a:cubicBezTo>
                    <a:pt x="23656" y="0"/>
                    <a:pt x="22776" y="419"/>
                    <a:pt x="21888" y="824"/>
                  </a:cubicBezTo>
                  <a:cubicBezTo>
                    <a:pt x="17744" y="2695"/>
                    <a:pt x="13848" y="5274"/>
                    <a:pt x="10369" y="8185"/>
                  </a:cubicBezTo>
                  <a:cubicBezTo>
                    <a:pt x="6363" y="11539"/>
                    <a:pt x="2870" y="15476"/>
                    <a:pt x="0" y="19856"/>
                  </a:cubicBezTo>
                  <a:cubicBezTo>
                    <a:pt x="416" y="19219"/>
                    <a:pt x="5088" y="18595"/>
                    <a:pt x="6030" y="18235"/>
                  </a:cubicBezTo>
                  <a:cubicBezTo>
                    <a:pt x="7985" y="17500"/>
                    <a:pt x="9870" y="16599"/>
                    <a:pt x="11658" y="15532"/>
                  </a:cubicBezTo>
                  <a:cubicBezTo>
                    <a:pt x="15359" y="13314"/>
                    <a:pt x="18617" y="10444"/>
                    <a:pt x="21292" y="7076"/>
                  </a:cubicBezTo>
                  <a:cubicBezTo>
                    <a:pt x="22429" y="5634"/>
                    <a:pt x="24508" y="3347"/>
                    <a:pt x="24869" y="1517"/>
                  </a:cubicBezTo>
                  <a:cubicBezTo>
                    <a:pt x="25092" y="381"/>
                    <a:pt x="24800" y="0"/>
                    <a:pt x="242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6"/>
            <p:cNvSpPr/>
            <p:nvPr/>
          </p:nvSpPr>
          <p:spPr>
            <a:xfrm>
              <a:off x="7140562" y="781271"/>
              <a:ext cx="1312084" cy="320134"/>
            </a:xfrm>
            <a:custGeom>
              <a:avLst/>
              <a:gdLst/>
              <a:ahLst/>
              <a:cxnLst/>
              <a:rect l="l" t="t" r="r" b="b"/>
              <a:pathLst>
                <a:path w="28030" h="6839" extrusionOk="0">
                  <a:moveTo>
                    <a:pt x="24086" y="0"/>
                  </a:moveTo>
                  <a:cubicBezTo>
                    <a:pt x="20429" y="0"/>
                    <a:pt x="15390" y="1182"/>
                    <a:pt x="13945" y="1567"/>
                  </a:cubicBezTo>
                  <a:cubicBezTo>
                    <a:pt x="9135" y="2815"/>
                    <a:pt x="4547" y="4825"/>
                    <a:pt x="0" y="6835"/>
                  </a:cubicBezTo>
                  <a:cubicBezTo>
                    <a:pt x="665" y="6837"/>
                    <a:pt x="1330" y="6838"/>
                    <a:pt x="1995" y="6838"/>
                  </a:cubicBezTo>
                  <a:cubicBezTo>
                    <a:pt x="6395" y="6838"/>
                    <a:pt x="10804" y="6759"/>
                    <a:pt x="15151" y="6072"/>
                  </a:cubicBezTo>
                  <a:cubicBezTo>
                    <a:pt x="19421" y="5407"/>
                    <a:pt x="24633" y="4201"/>
                    <a:pt x="28029" y="1373"/>
                  </a:cubicBezTo>
                  <a:cubicBezTo>
                    <a:pt x="27662" y="351"/>
                    <a:pt x="26079" y="0"/>
                    <a:pt x="240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6"/>
            <p:cNvSpPr/>
            <p:nvPr/>
          </p:nvSpPr>
          <p:spPr>
            <a:xfrm>
              <a:off x="7614888" y="203729"/>
              <a:ext cx="1593693" cy="341245"/>
            </a:xfrm>
            <a:custGeom>
              <a:avLst/>
              <a:gdLst/>
              <a:ahLst/>
              <a:cxnLst/>
              <a:rect l="l" t="t" r="r" b="b"/>
              <a:pathLst>
                <a:path w="34046" h="7290" extrusionOk="0">
                  <a:moveTo>
                    <a:pt x="7742" y="1"/>
                  </a:moveTo>
                  <a:cubicBezTo>
                    <a:pt x="5160" y="1"/>
                    <a:pt x="2576" y="131"/>
                    <a:pt x="0" y="390"/>
                  </a:cubicBezTo>
                  <a:cubicBezTo>
                    <a:pt x="5268" y="2455"/>
                    <a:pt x="10549" y="4521"/>
                    <a:pt x="16039" y="5810"/>
                  </a:cubicBezTo>
                  <a:cubicBezTo>
                    <a:pt x="18451" y="6378"/>
                    <a:pt x="20890" y="6753"/>
                    <a:pt x="23358" y="6947"/>
                  </a:cubicBezTo>
                  <a:cubicBezTo>
                    <a:pt x="24374" y="7019"/>
                    <a:pt x="26411" y="7289"/>
                    <a:pt x="28231" y="7289"/>
                  </a:cubicBezTo>
                  <a:cubicBezTo>
                    <a:pt x="29565" y="7289"/>
                    <a:pt x="30782" y="7144"/>
                    <a:pt x="31398" y="6669"/>
                  </a:cubicBezTo>
                  <a:cubicBezTo>
                    <a:pt x="34045" y="4618"/>
                    <a:pt x="23122" y="1540"/>
                    <a:pt x="21486" y="1249"/>
                  </a:cubicBezTo>
                  <a:cubicBezTo>
                    <a:pt x="16948" y="415"/>
                    <a:pt x="12347" y="1"/>
                    <a:pt x="77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6"/>
            <p:cNvSpPr/>
            <p:nvPr/>
          </p:nvSpPr>
          <p:spPr>
            <a:xfrm>
              <a:off x="8758830" y="342006"/>
              <a:ext cx="944813" cy="1318544"/>
            </a:xfrm>
            <a:custGeom>
              <a:avLst/>
              <a:gdLst/>
              <a:ahLst/>
              <a:cxnLst/>
              <a:rect l="l" t="t" r="r" b="b"/>
              <a:pathLst>
                <a:path w="20184" h="28168" extrusionOk="0">
                  <a:moveTo>
                    <a:pt x="19477" y="0"/>
                  </a:moveTo>
                  <a:lnTo>
                    <a:pt x="19477" y="0"/>
                  </a:lnTo>
                  <a:cubicBezTo>
                    <a:pt x="14611" y="2149"/>
                    <a:pt x="10522" y="8110"/>
                    <a:pt x="7791" y="12490"/>
                  </a:cubicBezTo>
                  <a:cubicBezTo>
                    <a:pt x="4701" y="17437"/>
                    <a:pt x="2345" y="22813"/>
                    <a:pt x="3" y="28162"/>
                  </a:cubicBezTo>
                  <a:lnTo>
                    <a:pt x="3" y="28162"/>
                  </a:lnTo>
                  <a:cubicBezTo>
                    <a:pt x="307" y="27483"/>
                    <a:pt x="2983" y="26461"/>
                    <a:pt x="3674" y="25978"/>
                  </a:cubicBezTo>
                  <a:cubicBezTo>
                    <a:pt x="4908" y="25146"/>
                    <a:pt x="6086" y="24231"/>
                    <a:pt x="7209" y="23247"/>
                  </a:cubicBezTo>
                  <a:cubicBezTo>
                    <a:pt x="9496" y="21251"/>
                    <a:pt x="11534" y="18977"/>
                    <a:pt x="13267" y="16482"/>
                  </a:cubicBezTo>
                  <a:cubicBezTo>
                    <a:pt x="14986" y="14042"/>
                    <a:pt x="16399" y="11395"/>
                    <a:pt x="17508" y="8622"/>
                  </a:cubicBezTo>
                  <a:cubicBezTo>
                    <a:pt x="18382" y="6391"/>
                    <a:pt x="20184" y="2288"/>
                    <a:pt x="19477" y="0"/>
                  </a:cubicBezTo>
                  <a:close/>
                  <a:moveTo>
                    <a:pt x="3" y="28162"/>
                  </a:moveTo>
                  <a:cubicBezTo>
                    <a:pt x="3" y="28164"/>
                    <a:pt x="2" y="28166"/>
                    <a:pt x="1" y="28168"/>
                  </a:cubicBezTo>
                  <a:cubicBezTo>
                    <a:pt x="2" y="28166"/>
                    <a:pt x="3" y="28164"/>
                    <a:pt x="3" y="281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6"/>
            <p:cNvSpPr/>
            <p:nvPr/>
          </p:nvSpPr>
          <p:spPr>
            <a:xfrm>
              <a:off x="8145666" y="688915"/>
              <a:ext cx="601696" cy="1218886"/>
            </a:xfrm>
            <a:custGeom>
              <a:avLst/>
              <a:gdLst/>
              <a:ahLst/>
              <a:cxnLst/>
              <a:rect l="l" t="t" r="r" b="b"/>
              <a:pathLst>
                <a:path w="12854" h="26039" extrusionOk="0">
                  <a:moveTo>
                    <a:pt x="12263" y="0"/>
                  </a:moveTo>
                  <a:cubicBezTo>
                    <a:pt x="11009" y="0"/>
                    <a:pt x="8007" y="3504"/>
                    <a:pt x="7472" y="4178"/>
                  </a:cubicBezTo>
                  <a:cubicBezTo>
                    <a:pt x="5712" y="6451"/>
                    <a:pt x="4270" y="8946"/>
                    <a:pt x="3216" y="11622"/>
                  </a:cubicBezTo>
                  <a:cubicBezTo>
                    <a:pt x="1373" y="16210"/>
                    <a:pt x="499" y="21131"/>
                    <a:pt x="0" y="26038"/>
                  </a:cubicBezTo>
                  <a:cubicBezTo>
                    <a:pt x="6626" y="19163"/>
                    <a:pt x="12268" y="10638"/>
                    <a:pt x="12809" y="1087"/>
                  </a:cubicBezTo>
                  <a:cubicBezTo>
                    <a:pt x="12853" y="308"/>
                    <a:pt x="12635" y="0"/>
                    <a:pt x="122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9" name="Google Shape;699;p36"/>
          <p:cNvGrpSpPr/>
          <p:nvPr/>
        </p:nvGrpSpPr>
        <p:grpSpPr>
          <a:xfrm rot="9932064">
            <a:off x="-440550" y="-87064"/>
            <a:ext cx="1748552" cy="1517716"/>
            <a:chOff x="972034" y="4038077"/>
            <a:chExt cx="1579697" cy="1371393"/>
          </a:xfrm>
        </p:grpSpPr>
        <p:sp>
          <p:nvSpPr>
            <p:cNvPr id="700" name="Google Shape;700;p36"/>
            <p:cNvSpPr/>
            <p:nvPr/>
          </p:nvSpPr>
          <p:spPr>
            <a:xfrm>
              <a:off x="1874296" y="5118358"/>
              <a:ext cx="279690" cy="109723"/>
            </a:xfrm>
            <a:custGeom>
              <a:avLst/>
              <a:gdLst/>
              <a:ahLst/>
              <a:cxnLst/>
              <a:rect l="l" t="t" r="r" b="b"/>
              <a:pathLst>
                <a:path w="5975" h="2344" extrusionOk="0">
                  <a:moveTo>
                    <a:pt x="5614" y="1"/>
                  </a:moveTo>
                  <a:cubicBezTo>
                    <a:pt x="3909" y="999"/>
                    <a:pt x="1982" y="1553"/>
                    <a:pt x="0" y="1623"/>
                  </a:cubicBezTo>
                  <a:lnTo>
                    <a:pt x="28" y="2343"/>
                  </a:lnTo>
                  <a:cubicBezTo>
                    <a:pt x="2121" y="2260"/>
                    <a:pt x="4172" y="1678"/>
                    <a:pt x="5975" y="624"/>
                  </a:cubicBezTo>
                  <a:lnTo>
                    <a:pt x="56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6"/>
            <p:cNvSpPr/>
            <p:nvPr/>
          </p:nvSpPr>
          <p:spPr>
            <a:xfrm>
              <a:off x="1854168" y="4845830"/>
              <a:ext cx="70121" cy="200581"/>
            </a:xfrm>
            <a:custGeom>
              <a:avLst/>
              <a:gdLst/>
              <a:ahLst/>
              <a:cxnLst/>
              <a:rect l="l" t="t" r="r" b="b"/>
              <a:pathLst>
                <a:path w="1498" h="4285" extrusionOk="0">
                  <a:moveTo>
                    <a:pt x="790" y="1"/>
                  </a:moveTo>
                  <a:lnTo>
                    <a:pt x="0" y="4145"/>
                  </a:lnTo>
                  <a:lnTo>
                    <a:pt x="707" y="4284"/>
                  </a:lnTo>
                  <a:lnTo>
                    <a:pt x="1497" y="125"/>
                  </a:lnTo>
                  <a:lnTo>
                    <a:pt x="7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2" name="Google Shape;702;p36"/>
            <p:cNvGrpSpPr/>
            <p:nvPr/>
          </p:nvGrpSpPr>
          <p:grpSpPr>
            <a:xfrm>
              <a:off x="972034" y="4038077"/>
              <a:ext cx="1579697" cy="1371393"/>
              <a:chOff x="972034" y="4038077"/>
              <a:chExt cx="1579697" cy="1371393"/>
            </a:xfrm>
          </p:grpSpPr>
          <p:sp>
            <p:nvSpPr>
              <p:cNvPr id="703" name="Google Shape;703;p36"/>
              <p:cNvSpPr/>
              <p:nvPr/>
            </p:nvSpPr>
            <p:spPr>
              <a:xfrm>
                <a:off x="1241613" y="4544093"/>
                <a:ext cx="1310118" cy="646540"/>
              </a:xfrm>
              <a:custGeom>
                <a:avLst/>
                <a:gdLst/>
                <a:ahLst/>
                <a:cxnLst/>
                <a:rect l="l" t="t" r="r" b="b"/>
                <a:pathLst>
                  <a:path w="27988" h="13812" extrusionOk="0">
                    <a:moveTo>
                      <a:pt x="583" y="1"/>
                    </a:moveTo>
                    <a:lnTo>
                      <a:pt x="1" y="431"/>
                    </a:lnTo>
                    <a:lnTo>
                      <a:pt x="15" y="431"/>
                    </a:lnTo>
                    <a:cubicBezTo>
                      <a:pt x="6389" y="8881"/>
                      <a:pt x="16334" y="13812"/>
                      <a:pt x="26875" y="13812"/>
                    </a:cubicBezTo>
                    <a:cubicBezTo>
                      <a:pt x="27245" y="13812"/>
                      <a:pt x="27616" y="13806"/>
                      <a:pt x="27988" y="13793"/>
                    </a:cubicBezTo>
                    <a:lnTo>
                      <a:pt x="27960" y="13087"/>
                    </a:lnTo>
                    <a:cubicBezTo>
                      <a:pt x="27603" y="13098"/>
                      <a:pt x="27247" y="13104"/>
                      <a:pt x="26891" y="13104"/>
                    </a:cubicBezTo>
                    <a:cubicBezTo>
                      <a:pt x="16568" y="13104"/>
                      <a:pt x="6814" y="8269"/>
                      <a:pt x="58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36"/>
              <p:cNvSpPr/>
              <p:nvPr/>
            </p:nvSpPr>
            <p:spPr>
              <a:xfrm>
                <a:off x="972034" y="4261454"/>
                <a:ext cx="564248" cy="538689"/>
              </a:xfrm>
              <a:custGeom>
                <a:avLst/>
                <a:gdLst/>
                <a:ahLst/>
                <a:cxnLst/>
                <a:rect l="l" t="t" r="r" b="b"/>
                <a:pathLst>
                  <a:path w="12054" h="11508" extrusionOk="0">
                    <a:moveTo>
                      <a:pt x="549" y="0"/>
                    </a:moveTo>
                    <a:cubicBezTo>
                      <a:pt x="211" y="0"/>
                      <a:pt x="1" y="472"/>
                      <a:pt x="173" y="771"/>
                    </a:cubicBezTo>
                    <a:cubicBezTo>
                      <a:pt x="2294" y="4500"/>
                      <a:pt x="4387" y="8687"/>
                      <a:pt x="8283" y="10863"/>
                    </a:cubicBezTo>
                    <a:lnTo>
                      <a:pt x="8338" y="10891"/>
                    </a:lnTo>
                    <a:cubicBezTo>
                      <a:pt x="8722" y="11092"/>
                      <a:pt x="9693" y="11507"/>
                      <a:pt x="10359" y="11507"/>
                    </a:cubicBezTo>
                    <a:cubicBezTo>
                      <a:pt x="10653" y="11507"/>
                      <a:pt x="10888" y="11426"/>
                      <a:pt x="10986" y="11209"/>
                    </a:cubicBezTo>
                    <a:cubicBezTo>
                      <a:pt x="12053" y="8881"/>
                      <a:pt x="11332" y="6330"/>
                      <a:pt x="9516" y="4583"/>
                    </a:cubicBezTo>
                    <a:cubicBezTo>
                      <a:pt x="7090" y="2255"/>
                      <a:pt x="3597" y="1700"/>
                      <a:pt x="769" y="64"/>
                    </a:cubicBezTo>
                    <a:cubicBezTo>
                      <a:pt x="692" y="20"/>
                      <a:pt x="618" y="0"/>
                      <a:pt x="5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36"/>
              <p:cNvSpPr/>
              <p:nvPr/>
            </p:nvSpPr>
            <p:spPr>
              <a:xfrm>
                <a:off x="1741262" y="4038077"/>
                <a:ext cx="382204" cy="890747"/>
              </a:xfrm>
              <a:custGeom>
                <a:avLst/>
                <a:gdLst/>
                <a:ahLst/>
                <a:cxnLst/>
                <a:rect l="l" t="t" r="r" b="b"/>
                <a:pathLst>
                  <a:path w="8165" h="19029" extrusionOk="0">
                    <a:moveTo>
                      <a:pt x="2211" y="0"/>
                    </a:moveTo>
                    <a:cubicBezTo>
                      <a:pt x="1998" y="0"/>
                      <a:pt x="1785" y="133"/>
                      <a:pt x="1733" y="387"/>
                    </a:cubicBezTo>
                    <a:cubicBezTo>
                      <a:pt x="818" y="3589"/>
                      <a:pt x="0" y="6833"/>
                      <a:pt x="291" y="10187"/>
                    </a:cubicBezTo>
                    <a:cubicBezTo>
                      <a:pt x="569" y="13140"/>
                      <a:pt x="1442" y="16023"/>
                      <a:pt x="2842" y="18629"/>
                    </a:cubicBezTo>
                    <a:cubicBezTo>
                      <a:pt x="2919" y="18770"/>
                      <a:pt x="3056" y="18852"/>
                      <a:pt x="3208" y="18852"/>
                    </a:cubicBezTo>
                    <a:cubicBezTo>
                      <a:pt x="3220" y="18852"/>
                      <a:pt x="3232" y="18852"/>
                      <a:pt x="3244" y="18851"/>
                    </a:cubicBezTo>
                    <a:cubicBezTo>
                      <a:pt x="3311" y="18969"/>
                      <a:pt x="3432" y="19028"/>
                      <a:pt x="3552" y="19028"/>
                    </a:cubicBezTo>
                    <a:cubicBezTo>
                      <a:pt x="3658" y="19028"/>
                      <a:pt x="3762" y="18983"/>
                      <a:pt x="3826" y="18892"/>
                    </a:cubicBezTo>
                    <a:cubicBezTo>
                      <a:pt x="8165" y="13140"/>
                      <a:pt x="5601" y="6001"/>
                      <a:pt x="2662" y="304"/>
                    </a:cubicBezTo>
                    <a:cubicBezTo>
                      <a:pt x="2579" y="99"/>
                      <a:pt x="2395" y="0"/>
                      <a:pt x="22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36"/>
              <p:cNvSpPr/>
              <p:nvPr/>
            </p:nvSpPr>
            <p:spPr>
              <a:xfrm>
                <a:off x="1106659" y="5137878"/>
                <a:ext cx="920144" cy="271592"/>
              </a:xfrm>
              <a:custGeom>
                <a:avLst/>
                <a:gdLst/>
                <a:ahLst/>
                <a:cxnLst/>
                <a:rect l="l" t="t" r="r" b="b"/>
                <a:pathLst>
                  <a:path w="19657" h="5802" extrusionOk="0">
                    <a:moveTo>
                      <a:pt x="15184" y="1"/>
                    </a:moveTo>
                    <a:cubicBezTo>
                      <a:pt x="13482" y="1"/>
                      <a:pt x="11759" y="296"/>
                      <a:pt x="10161" y="651"/>
                    </a:cubicBezTo>
                    <a:cubicBezTo>
                      <a:pt x="8567" y="1011"/>
                      <a:pt x="7001" y="1483"/>
                      <a:pt x="5462" y="2037"/>
                    </a:cubicBezTo>
                    <a:cubicBezTo>
                      <a:pt x="4506" y="2384"/>
                      <a:pt x="3577" y="2841"/>
                      <a:pt x="2606" y="3215"/>
                    </a:cubicBezTo>
                    <a:cubicBezTo>
                      <a:pt x="1789" y="3520"/>
                      <a:pt x="749" y="3645"/>
                      <a:pt x="222" y="4435"/>
                    </a:cubicBezTo>
                    <a:cubicBezTo>
                      <a:pt x="0" y="4782"/>
                      <a:pt x="181" y="4990"/>
                      <a:pt x="499" y="5115"/>
                    </a:cubicBezTo>
                    <a:cubicBezTo>
                      <a:pt x="901" y="5267"/>
                      <a:pt x="1553" y="5281"/>
                      <a:pt x="1789" y="5323"/>
                    </a:cubicBezTo>
                    <a:cubicBezTo>
                      <a:pt x="2690" y="5461"/>
                      <a:pt x="3591" y="5572"/>
                      <a:pt x="4492" y="5655"/>
                    </a:cubicBezTo>
                    <a:cubicBezTo>
                      <a:pt x="5475" y="5753"/>
                      <a:pt x="6459" y="5802"/>
                      <a:pt x="7443" y="5802"/>
                    </a:cubicBezTo>
                    <a:cubicBezTo>
                      <a:pt x="8275" y="5802"/>
                      <a:pt x="9107" y="5767"/>
                      <a:pt x="9939" y="5697"/>
                    </a:cubicBezTo>
                    <a:cubicBezTo>
                      <a:pt x="13502" y="5364"/>
                      <a:pt x="17009" y="4117"/>
                      <a:pt x="19449" y="1400"/>
                    </a:cubicBezTo>
                    <a:cubicBezTo>
                      <a:pt x="19657" y="1178"/>
                      <a:pt x="19490" y="845"/>
                      <a:pt x="19255" y="748"/>
                    </a:cubicBezTo>
                    <a:cubicBezTo>
                      <a:pt x="19213" y="720"/>
                      <a:pt x="19171" y="693"/>
                      <a:pt x="19130" y="679"/>
                    </a:cubicBezTo>
                    <a:cubicBezTo>
                      <a:pt x="17877" y="188"/>
                      <a:pt x="16537" y="1"/>
                      <a:pt x="151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62" name="Google Shape;364;p41"/>
          <p:cNvPicPr preferRelativeResize="0"/>
          <p:nvPr/>
        </p:nvPicPr>
        <p:blipFill rotWithShape="1">
          <a:blip r:embed="rId3">
            <a:alphaModFix/>
          </a:blip>
          <a:srcRect l="7254" t="64450" r="69180" b="18737"/>
          <a:stretch/>
        </p:blipFill>
        <p:spPr>
          <a:xfrm>
            <a:off x="124244" y="63893"/>
            <a:ext cx="8743518" cy="4446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5140035" y="325582"/>
            <a:ext cx="2715491" cy="9213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تقويم ختامي</a:t>
            </a:r>
            <a:endParaRPr lang="ar-OM" sz="4000" b="1" dirty="0"/>
          </a:p>
        </p:txBody>
      </p:sp>
      <p:sp>
        <p:nvSpPr>
          <p:cNvPr id="4" name="مستطيل 3"/>
          <p:cNvSpPr/>
          <p:nvPr/>
        </p:nvSpPr>
        <p:spPr>
          <a:xfrm>
            <a:off x="900545" y="1835727"/>
            <a:ext cx="7142019" cy="23483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/>
            <a:r>
              <a:rPr lang="en-US" u="sng" dirty="0">
                <a:solidFill>
                  <a:schemeClr val="hlink"/>
                </a:solidFill>
                <a:ea typeface="Arial"/>
                <a:cs typeface="Arial"/>
                <a:hlinkClick r:id="rId2"/>
              </a:rPr>
              <a:t>https://www.liveworksheets.com/ig1288413qk</a:t>
            </a:r>
            <a:endParaRPr lang="en-US" dirty="0">
              <a:solidFill>
                <a:schemeClr val="dk1"/>
              </a:solidFill>
              <a:ea typeface="Arial"/>
              <a:cs typeface="Arial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018496" y="2057645"/>
            <a:ext cx="36295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spcAft>
                <a:spcPts val="800"/>
              </a:spcAft>
            </a:pP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https://www.liveworksheets.com/et754080vm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961474" y="2433451"/>
            <a:ext cx="36327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spcAft>
                <a:spcPts val="800"/>
              </a:spcAft>
            </a:pP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4"/>
              </a:rPr>
              <a:t>https://www.liveworksheets.com/gi1270164se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22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7"/>
          <p:cNvSpPr/>
          <p:nvPr/>
        </p:nvSpPr>
        <p:spPr>
          <a:xfrm>
            <a:off x="6575850" y="2813727"/>
            <a:ext cx="1371600" cy="16791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2" name="Google Shape;712;p37"/>
          <p:cNvGrpSpPr/>
          <p:nvPr/>
        </p:nvGrpSpPr>
        <p:grpSpPr>
          <a:xfrm>
            <a:off x="7011424" y="2985135"/>
            <a:ext cx="500452" cy="325461"/>
            <a:chOff x="814056" y="3256948"/>
            <a:chExt cx="949443" cy="617455"/>
          </a:xfrm>
        </p:grpSpPr>
        <p:sp>
          <p:nvSpPr>
            <p:cNvPr id="713" name="Google Shape;713;p37"/>
            <p:cNvSpPr/>
            <p:nvPr/>
          </p:nvSpPr>
          <p:spPr>
            <a:xfrm>
              <a:off x="814056" y="3256948"/>
              <a:ext cx="949443" cy="617455"/>
            </a:xfrm>
            <a:custGeom>
              <a:avLst/>
              <a:gdLst/>
              <a:ahLst/>
              <a:cxnLst/>
              <a:rect l="l" t="t" r="r" b="b"/>
              <a:pathLst>
                <a:path w="22841" h="14840" extrusionOk="0">
                  <a:moveTo>
                    <a:pt x="8037" y="180"/>
                  </a:moveTo>
                  <a:cubicBezTo>
                    <a:pt x="9262" y="180"/>
                    <a:pt x="10456" y="760"/>
                    <a:pt x="10894" y="2071"/>
                  </a:cubicBezTo>
                  <a:cubicBezTo>
                    <a:pt x="10902" y="2093"/>
                    <a:pt x="10930" y="2102"/>
                    <a:pt x="10967" y="2102"/>
                  </a:cubicBezTo>
                  <a:cubicBezTo>
                    <a:pt x="11068" y="2102"/>
                    <a:pt x="11237" y="2038"/>
                    <a:pt x="11253" y="1991"/>
                  </a:cubicBezTo>
                  <a:cubicBezTo>
                    <a:pt x="11702" y="722"/>
                    <a:pt x="13121" y="240"/>
                    <a:pt x="14500" y="240"/>
                  </a:cubicBezTo>
                  <a:cubicBezTo>
                    <a:pt x="15268" y="240"/>
                    <a:pt x="16023" y="389"/>
                    <a:pt x="16591" y="635"/>
                  </a:cubicBezTo>
                  <a:cubicBezTo>
                    <a:pt x="17668" y="1103"/>
                    <a:pt x="18196" y="2374"/>
                    <a:pt x="17981" y="3493"/>
                  </a:cubicBezTo>
                  <a:cubicBezTo>
                    <a:pt x="17976" y="3523"/>
                    <a:pt x="18000" y="3534"/>
                    <a:pt x="18037" y="3534"/>
                  </a:cubicBezTo>
                  <a:cubicBezTo>
                    <a:pt x="18121" y="3534"/>
                    <a:pt x="18275" y="3477"/>
                    <a:pt x="18298" y="3464"/>
                  </a:cubicBezTo>
                  <a:cubicBezTo>
                    <a:pt x="18823" y="3179"/>
                    <a:pt x="19373" y="3017"/>
                    <a:pt x="19880" y="3017"/>
                  </a:cubicBezTo>
                  <a:cubicBezTo>
                    <a:pt x="20713" y="3017"/>
                    <a:pt x="21432" y="3451"/>
                    <a:pt x="21748" y="4480"/>
                  </a:cubicBezTo>
                  <a:cubicBezTo>
                    <a:pt x="22107" y="5657"/>
                    <a:pt x="21387" y="6870"/>
                    <a:pt x="20294" y="7327"/>
                  </a:cubicBezTo>
                  <a:cubicBezTo>
                    <a:pt x="20280" y="7333"/>
                    <a:pt x="20180" y="7385"/>
                    <a:pt x="20227" y="7411"/>
                  </a:cubicBezTo>
                  <a:cubicBezTo>
                    <a:pt x="21386" y="8069"/>
                    <a:pt x="22014" y="9310"/>
                    <a:pt x="21402" y="10574"/>
                  </a:cubicBezTo>
                  <a:cubicBezTo>
                    <a:pt x="20927" y="11556"/>
                    <a:pt x="19724" y="12136"/>
                    <a:pt x="18577" y="12136"/>
                  </a:cubicBezTo>
                  <a:cubicBezTo>
                    <a:pt x="17959" y="12136"/>
                    <a:pt x="17356" y="11968"/>
                    <a:pt x="16893" y="11604"/>
                  </a:cubicBezTo>
                  <a:cubicBezTo>
                    <a:pt x="16875" y="11590"/>
                    <a:pt x="16849" y="11584"/>
                    <a:pt x="16821" y="11584"/>
                  </a:cubicBezTo>
                  <a:cubicBezTo>
                    <a:pt x="16730" y="11584"/>
                    <a:pt x="16604" y="11642"/>
                    <a:pt x="16558" y="11680"/>
                  </a:cubicBezTo>
                  <a:cubicBezTo>
                    <a:pt x="15925" y="12200"/>
                    <a:pt x="15196" y="12469"/>
                    <a:pt x="14484" y="12469"/>
                  </a:cubicBezTo>
                  <a:cubicBezTo>
                    <a:pt x="13754" y="12469"/>
                    <a:pt x="13043" y="12186"/>
                    <a:pt x="12472" y="11604"/>
                  </a:cubicBezTo>
                  <a:cubicBezTo>
                    <a:pt x="12460" y="11591"/>
                    <a:pt x="12435" y="11585"/>
                    <a:pt x="12403" y="11585"/>
                  </a:cubicBezTo>
                  <a:cubicBezTo>
                    <a:pt x="12298" y="11585"/>
                    <a:pt x="12122" y="11649"/>
                    <a:pt x="12119" y="11713"/>
                  </a:cubicBezTo>
                  <a:cubicBezTo>
                    <a:pt x="12063" y="13611"/>
                    <a:pt x="10705" y="14691"/>
                    <a:pt x="8902" y="14691"/>
                  </a:cubicBezTo>
                  <a:cubicBezTo>
                    <a:pt x="8825" y="14691"/>
                    <a:pt x="8747" y="14689"/>
                    <a:pt x="8668" y="14686"/>
                  </a:cubicBezTo>
                  <a:lnTo>
                    <a:pt x="8668" y="14686"/>
                  </a:lnTo>
                  <a:cubicBezTo>
                    <a:pt x="8676" y="14686"/>
                    <a:pt x="8684" y="14686"/>
                    <a:pt x="8693" y="14686"/>
                  </a:cubicBezTo>
                  <a:cubicBezTo>
                    <a:pt x="9275" y="14686"/>
                    <a:pt x="10070" y="13684"/>
                    <a:pt x="10133" y="13102"/>
                  </a:cubicBezTo>
                  <a:cubicBezTo>
                    <a:pt x="10189" y="12571"/>
                    <a:pt x="10046" y="12037"/>
                    <a:pt x="9712" y="11616"/>
                  </a:cubicBezTo>
                  <a:cubicBezTo>
                    <a:pt x="9697" y="11597"/>
                    <a:pt x="9671" y="11589"/>
                    <a:pt x="9638" y="11589"/>
                  </a:cubicBezTo>
                  <a:cubicBezTo>
                    <a:pt x="9603" y="11589"/>
                    <a:pt x="9561" y="11598"/>
                    <a:pt x="9520" y="11612"/>
                  </a:cubicBezTo>
                  <a:lnTo>
                    <a:pt x="9520" y="11612"/>
                  </a:lnTo>
                  <a:cubicBezTo>
                    <a:pt x="9442" y="11627"/>
                    <a:pt x="9367" y="11656"/>
                    <a:pt x="9353" y="11696"/>
                  </a:cubicBezTo>
                  <a:cubicBezTo>
                    <a:pt x="9138" y="12280"/>
                    <a:pt x="8606" y="12489"/>
                    <a:pt x="8002" y="12489"/>
                  </a:cubicBezTo>
                  <a:cubicBezTo>
                    <a:pt x="7207" y="12489"/>
                    <a:pt x="6289" y="12128"/>
                    <a:pt x="5806" y="11786"/>
                  </a:cubicBezTo>
                  <a:cubicBezTo>
                    <a:pt x="5256" y="11395"/>
                    <a:pt x="4893" y="10641"/>
                    <a:pt x="4917" y="9964"/>
                  </a:cubicBezTo>
                  <a:cubicBezTo>
                    <a:pt x="4918" y="9944"/>
                    <a:pt x="4900" y="9937"/>
                    <a:pt x="4871" y="9937"/>
                  </a:cubicBezTo>
                  <a:cubicBezTo>
                    <a:pt x="4783" y="9937"/>
                    <a:pt x="4595" y="10010"/>
                    <a:pt x="4573" y="10027"/>
                  </a:cubicBezTo>
                  <a:cubicBezTo>
                    <a:pt x="3969" y="10509"/>
                    <a:pt x="3294" y="10797"/>
                    <a:pt x="2675" y="10797"/>
                  </a:cubicBezTo>
                  <a:cubicBezTo>
                    <a:pt x="1951" y="10797"/>
                    <a:pt x="1304" y="10403"/>
                    <a:pt x="936" y="9463"/>
                  </a:cubicBezTo>
                  <a:cubicBezTo>
                    <a:pt x="551" y="8478"/>
                    <a:pt x="1146" y="7385"/>
                    <a:pt x="1997" y="6873"/>
                  </a:cubicBezTo>
                  <a:cubicBezTo>
                    <a:pt x="2013" y="6864"/>
                    <a:pt x="2066" y="6829"/>
                    <a:pt x="2031" y="6808"/>
                  </a:cubicBezTo>
                  <a:cubicBezTo>
                    <a:pt x="1381" y="6431"/>
                    <a:pt x="831" y="5833"/>
                    <a:pt x="715" y="5074"/>
                  </a:cubicBezTo>
                  <a:cubicBezTo>
                    <a:pt x="531" y="3880"/>
                    <a:pt x="1872" y="2873"/>
                    <a:pt x="3060" y="2873"/>
                  </a:cubicBezTo>
                  <a:cubicBezTo>
                    <a:pt x="3554" y="2873"/>
                    <a:pt x="4022" y="3047"/>
                    <a:pt x="4342" y="3455"/>
                  </a:cubicBezTo>
                  <a:cubicBezTo>
                    <a:pt x="4355" y="3473"/>
                    <a:pt x="4388" y="3480"/>
                    <a:pt x="4429" y="3480"/>
                  </a:cubicBezTo>
                  <a:cubicBezTo>
                    <a:pt x="4541" y="3480"/>
                    <a:pt x="4713" y="3424"/>
                    <a:pt x="4704" y="3359"/>
                  </a:cubicBezTo>
                  <a:lnTo>
                    <a:pt x="4704" y="3359"/>
                  </a:lnTo>
                  <a:lnTo>
                    <a:pt x="4705" y="3358"/>
                  </a:lnTo>
                  <a:cubicBezTo>
                    <a:pt x="4705" y="3357"/>
                    <a:pt x="4704" y="3357"/>
                    <a:pt x="4703" y="3356"/>
                  </a:cubicBezTo>
                  <a:lnTo>
                    <a:pt x="4703" y="3356"/>
                  </a:lnTo>
                  <a:cubicBezTo>
                    <a:pt x="4431" y="1389"/>
                    <a:pt x="6268" y="180"/>
                    <a:pt x="8037" y="180"/>
                  </a:cubicBezTo>
                  <a:close/>
                  <a:moveTo>
                    <a:pt x="8171" y="0"/>
                  </a:moveTo>
                  <a:cubicBezTo>
                    <a:pt x="6324" y="0"/>
                    <a:pt x="4370" y="1141"/>
                    <a:pt x="4317" y="2987"/>
                  </a:cubicBezTo>
                  <a:lnTo>
                    <a:pt x="4317" y="2987"/>
                  </a:lnTo>
                  <a:cubicBezTo>
                    <a:pt x="3976" y="2746"/>
                    <a:pt x="3572" y="2635"/>
                    <a:pt x="3160" y="2635"/>
                  </a:cubicBezTo>
                  <a:cubicBezTo>
                    <a:pt x="2641" y="2635"/>
                    <a:pt x="2110" y="2811"/>
                    <a:pt x="1681" y="3125"/>
                  </a:cubicBezTo>
                  <a:cubicBezTo>
                    <a:pt x="819" y="3753"/>
                    <a:pt x="44" y="4612"/>
                    <a:pt x="509" y="5722"/>
                  </a:cubicBezTo>
                  <a:cubicBezTo>
                    <a:pt x="611" y="5968"/>
                    <a:pt x="1313" y="6893"/>
                    <a:pt x="1638" y="6893"/>
                  </a:cubicBezTo>
                  <a:cubicBezTo>
                    <a:pt x="1664" y="6893"/>
                    <a:pt x="1687" y="6887"/>
                    <a:pt x="1708" y="6875"/>
                  </a:cubicBezTo>
                  <a:lnTo>
                    <a:pt x="1708" y="6875"/>
                  </a:lnTo>
                  <a:cubicBezTo>
                    <a:pt x="257" y="7747"/>
                    <a:pt x="0" y="9847"/>
                    <a:pt x="1519" y="10825"/>
                  </a:cubicBezTo>
                  <a:cubicBezTo>
                    <a:pt x="1775" y="10990"/>
                    <a:pt x="2068" y="11059"/>
                    <a:pt x="2376" y="11059"/>
                  </a:cubicBezTo>
                  <a:cubicBezTo>
                    <a:pt x="3122" y="11059"/>
                    <a:pt x="3955" y="10657"/>
                    <a:pt x="4556" y="10251"/>
                  </a:cubicBezTo>
                  <a:lnTo>
                    <a:pt x="4556" y="10251"/>
                  </a:lnTo>
                  <a:cubicBezTo>
                    <a:pt x="4621" y="11698"/>
                    <a:pt x="6079" y="12415"/>
                    <a:pt x="7366" y="12590"/>
                  </a:cubicBezTo>
                  <a:cubicBezTo>
                    <a:pt x="7487" y="12606"/>
                    <a:pt x="7619" y="12615"/>
                    <a:pt x="7758" y="12615"/>
                  </a:cubicBezTo>
                  <a:cubicBezTo>
                    <a:pt x="8381" y="12615"/>
                    <a:pt x="9133" y="12435"/>
                    <a:pt x="9521" y="11959"/>
                  </a:cubicBezTo>
                  <a:lnTo>
                    <a:pt x="9521" y="11959"/>
                  </a:lnTo>
                  <a:cubicBezTo>
                    <a:pt x="10178" y="13053"/>
                    <a:pt x="9470" y="14143"/>
                    <a:pt x="8382" y="14749"/>
                  </a:cubicBezTo>
                  <a:cubicBezTo>
                    <a:pt x="8317" y="14785"/>
                    <a:pt x="8338" y="14820"/>
                    <a:pt x="8402" y="14825"/>
                  </a:cubicBezTo>
                  <a:cubicBezTo>
                    <a:pt x="8532" y="14835"/>
                    <a:pt x="8661" y="14840"/>
                    <a:pt x="8789" y="14840"/>
                  </a:cubicBezTo>
                  <a:cubicBezTo>
                    <a:pt x="10598" y="14840"/>
                    <a:pt x="12197" y="13853"/>
                    <a:pt x="12450" y="12013"/>
                  </a:cubicBezTo>
                  <a:lnTo>
                    <a:pt x="12450" y="12013"/>
                  </a:lnTo>
                  <a:cubicBezTo>
                    <a:pt x="13015" y="12458"/>
                    <a:pt x="13655" y="12654"/>
                    <a:pt x="14302" y="12654"/>
                  </a:cubicBezTo>
                  <a:cubicBezTo>
                    <a:pt x="15125" y="12654"/>
                    <a:pt x="15961" y="12338"/>
                    <a:pt x="16674" y="11815"/>
                  </a:cubicBezTo>
                  <a:lnTo>
                    <a:pt x="16674" y="11815"/>
                  </a:lnTo>
                  <a:cubicBezTo>
                    <a:pt x="17156" y="12146"/>
                    <a:pt x="17742" y="12289"/>
                    <a:pt x="18342" y="12289"/>
                  </a:cubicBezTo>
                  <a:cubicBezTo>
                    <a:pt x="19239" y="12289"/>
                    <a:pt x="20169" y="11970"/>
                    <a:pt x="20831" y="11484"/>
                  </a:cubicBezTo>
                  <a:cubicBezTo>
                    <a:pt x="21669" y="10869"/>
                    <a:pt x="22161" y="10056"/>
                    <a:pt x="21967" y="9001"/>
                  </a:cubicBezTo>
                  <a:cubicBezTo>
                    <a:pt x="21885" y="8555"/>
                    <a:pt x="21613" y="8175"/>
                    <a:pt x="21321" y="7845"/>
                  </a:cubicBezTo>
                  <a:cubicBezTo>
                    <a:pt x="21195" y="7703"/>
                    <a:pt x="20852" y="7349"/>
                    <a:pt x="20600" y="7349"/>
                  </a:cubicBezTo>
                  <a:cubicBezTo>
                    <a:pt x="20569" y="7349"/>
                    <a:pt x="20541" y="7354"/>
                    <a:pt x="20513" y="7365"/>
                  </a:cubicBezTo>
                  <a:cubicBezTo>
                    <a:pt x="20577" y="7338"/>
                    <a:pt x="20639" y="7308"/>
                    <a:pt x="20700" y="7274"/>
                  </a:cubicBezTo>
                  <a:cubicBezTo>
                    <a:pt x="22184" y="6469"/>
                    <a:pt x="22841" y="4415"/>
                    <a:pt x="21384" y="3186"/>
                  </a:cubicBezTo>
                  <a:cubicBezTo>
                    <a:pt x="21069" y="2919"/>
                    <a:pt x="20663" y="2816"/>
                    <a:pt x="20231" y="2816"/>
                  </a:cubicBezTo>
                  <a:cubicBezTo>
                    <a:pt x="19596" y="2816"/>
                    <a:pt x="18904" y="3038"/>
                    <a:pt x="18363" y="3287"/>
                  </a:cubicBezTo>
                  <a:lnTo>
                    <a:pt x="18363" y="3287"/>
                  </a:lnTo>
                  <a:cubicBezTo>
                    <a:pt x="18641" y="1410"/>
                    <a:pt x="17122" y="316"/>
                    <a:pt x="15386" y="139"/>
                  </a:cubicBezTo>
                  <a:cubicBezTo>
                    <a:pt x="15197" y="119"/>
                    <a:pt x="14993" y="109"/>
                    <a:pt x="14780" y="109"/>
                  </a:cubicBezTo>
                  <a:cubicBezTo>
                    <a:pt x="13471" y="109"/>
                    <a:pt x="11818" y="499"/>
                    <a:pt x="11111" y="1615"/>
                  </a:cubicBezTo>
                  <a:lnTo>
                    <a:pt x="11111" y="1615"/>
                  </a:lnTo>
                  <a:cubicBezTo>
                    <a:pt x="10562" y="497"/>
                    <a:pt x="9390" y="0"/>
                    <a:pt x="81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7"/>
            <p:cNvSpPr/>
            <p:nvPr/>
          </p:nvSpPr>
          <p:spPr>
            <a:xfrm>
              <a:off x="1073106" y="3516167"/>
              <a:ext cx="69501" cy="61829"/>
            </a:xfrm>
            <a:custGeom>
              <a:avLst/>
              <a:gdLst/>
              <a:ahLst/>
              <a:cxnLst/>
              <a:rect l="l" t="t" r="r" b="b"/>
              <a:pathLst>
                <a:path w="1672" h="1486" extrusionOk="0">
                  <a:moveTo>
                    <a:pt x="830" y="229"/>
                  </a:moveTo>
                  <a:cubicBezTo>
                    <a:pt x="837" y="229"/>
                    <a:pt x="845" y="229"/>
                    <a:pt x="852" y="230"/>
                  </a:cubicBezTo>
                  <a:cubicBezTo>
                    <a:pt x="1133" y="244"/>
                    <a:pt x="1287" y="532"/>
                    <a:pt x="1305" y="778"/>
                  </a:cubicBezTo>
                  <a:lnTo>
                    <a:pt x="1305" y="778"/>
                  </a:lnTo>
                  <a:cubicBezTo>
                    <a:pt x="1286" y="1029"/>
                    <a:pt x="1143" y="1261"/>
                    <a:pt x="871" y="1261"/>
                  </a:cubicBezTo>
                  <a:cubicBezTo>
                    <a:pt x="863" y="1261"/>
                    <a:pt x="855" y="1261"/>
                    <a:pt x="846" y="1261"/>
                  </a:cubicBezTo>
                  <a:cubicBezTo>
                    <a:pt x="589" y="1247"/>
                    <a:pt x="431" y="991"/>
                    <a:pt x="395" y="766"/>
                  </a:cubicBezTo>
                  <a:cubicBezTo>
                    <a:pt x="351" y="496"/>
                    <a:pt x="562" y="229"/>
                    <a:pt x="830" y="229"/>
                  </a:cubicBezTo>
                  <a:close/>
                  <a:moveTo>
                    <a:pt x="904" y="1"/>
                  </a:moveTo>
                  <a:cubicBezTo>
                    <a:pt x="488" y="1"/>
                    <a:pt x="54" y="268"/>
                    <a:pt x="27" y="763"/>
                  </a:cubicBezTo>
                  <a:cubicBezTo>
                    <a:pt x="0" y="1253"/>
                    <a:pt x="374" y="1486"/>
                    <a:pt x="771" y="1486"/>
                  </a:cubicBezTo>
                  <a:cubicBezTo>
                    <a:pt x="1194" y="1486"/>
                    <a:pt x="1644" y="1223"/>
                    <a:pt x="1671" y="726"/>
                  </a:cubicBezTo>
                  <a:cubicBezTo>
                    <a:pt x="1672" y="718"/>
                    <a:pt x="1671" y="709"/>
                    <a:pt x="1670" y="702"/>
                  </a:cubicBezTo>
                  <a:lnTo>
                    <a:pt x="1670" y="702"/>
                  </a:lnTo>
                  <a:cubicBezTo>
                    <a:pt x="1670" y="700"/>
                    <a:pt x="1670" y="698"/>
                    <a:pt x="1670" y="696"/>
                  </a:cubicBezTo>
                  <a:cubicBezTo>
                    <a:pt x="1644" y="222"/>
                    <a:pt x="1282" y="1"/>
                    <a:pt x="9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7"/>
            <p:cNvSpPr/>
            <p:nvPr/>
          </p:nvSpPr>
          <p:spPr>
            <a:xfrm>
              <a:off x="1245944" y="3515543"/>
              <a:ext cx="69501" cy="64117"/>
            </a:xfrm>
            <a:custGeom>
              <a:avLst/>
              <a:gdLst/>
              <a:ahLst/>
              <a:cxnLst/>
              <a:rect l="l" t="t" r="r" b="b"/>
              <a:pathLst>
                <a:path w="1672" h="1541" extrusionOk="0">
                  <a:moveTo>
                    <a:pt x="834" y="262"/>
                  </a:moveTo>
                  <a:cubicBezTo>
                    <a:pt x="841" y="262"/>
                    <a:pt x="848" y="262"/>
                    <a:pt x="856" y="263"/>
                  </a:cubicBezTo>
                  <a:cubicBezTo>
                    <a:pt x="1115" y="278"/>
                    <a:pt x="1289" y="531"/>
                    <a:pt x="1301" y="772"/>
                  </a:cubicBezTo>
                  <a:cubicBezTo>
                    <a:pt x="1288" y="1026"/>
                    <a:pt x="1136" y="1257"/>
                    <a:pt x="863" y="1257"/>
                  </a:cubicBezTo>
                  <a:cubicBezTo>
                    <a:pt x="855" y="1257"/>
                    <a:pt x="846" y="1257"/>
                    <a:pt x="837" y="1256"/>
                  </a:cubicBezTo>
                  <a:cubicBezTo>
                    <a:pt x="577" y="1243"/>
                    <a:pt x="404" y="988"/>
                    <a:pt x="391" y="749"/>
                  </a:cubicBezTo>
                  <a:cubicBezTo>
                    <a:pt x="377" y="493"/>
                    <a:pt x="578" y="262"/>
                    <a:pt x="834" y="262"/>
                  </a:cubicBezTo>
                  <a:close/>
                  <a:moveTo>
                    <a:pt x="866" y="1"/>
                  </a:moveTo>
                  <a:cubicBezTo>
                    <a:pt x="461" y="1"/>
                    <a:pt x="50" y="263"/>
                    <a:pt x="23" y="772"/>
                  </a:cubicBezTo>
                  <a:cubicBezTo>
                    <a:pt x="1" y="1189"/>
                    <a:pt x="392" y="1540"/>
                    <a:pt x="795" y="1540"/>
                  </a:cubicBezTo>
                  <a:cubicBezTo>
                    <a:pt x="808" y="1540"/>
                    <a:pt x="820" y="1540"/>
                    <a:pt x="833" y="1539"/>
                  </a:cubicBezTo>
                  <a:cubicBezTo>
                    <a:pt x="1277" y="1515"/>
                    <a:pt x="1645" y="1205"/>
                    <a:pt x="1670" y="749"/>
                  </a:cubicBezTo>
                  <a:cubicBezTo>
                    <a:pt x="1671" y="733"/>
                    <a:pt x="1669" y="719"/>
                    <a:pt x="1666" y="706"/>
                  </a:cubicBezTo>
                  <a:lnTo>
                    <a:pt x="1666" y="706"/>
                  </a:lnTo>
                  <a:cubicBezTo>
                    <a:pt x="1620" y="231"/>
                    <a:pt x="1246" y="1"/>
                    <a:pt x="8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7"/>
            <p:cNvSpPr/>
            <p:nvPr/>
          </p:nvSpPr>
          <p:spPr>
            <a:xfrm>
              <a:off x="1418617" y="3516666"/>
              <a:ext cx="69335" cy="60872"/>
            </a:xfrm>
            <a:custGeom>
              <a:avLst/>
              <a:gdLst/>
              <a:ahLst/>
              <a:cxnLst/>
              <a:rect l="l" t="t" r="r" b="b"/>
              <a:pathLst>
                <a:path w="1668" h="1463" extrusionOk="0">
                  <a:moveTo>
                    <a:pt x="812" y="205"/>
                  </a:moveTo>
                  <a:cubicBezTo>
                    <a:pt x="832" y="205"/>
                    <a:pt x="853" y="207"/>
                    <a:pt x="874" y="210"/>
                  </a:cubicBezTo>
                  <a:cubicBezTo>
                    <a:pt x="1143" y="253"/>
                    <a:pt x="1286" y="522"/>
                    <a:pt x="1304" y="767"/>
                  </a:cubicBezTo>
                  <a:lnTo>
                    <a:pt x="1304" y="767"/>
                  </a:lnTo>
                  <a:cubicBezTo>
                    <a:pt x="1286" y="1011"/>
                    <a:pt x="1151" y="1261"/>
                    <a:pt x="892" y="1261"/>
                  </a:cubicBezTo>
                  <a:cubicBezTo>
                    <a:pt x="869" y="1261"/>
                    <a:pt x="846" y="1259"/>
                    <a:pt x="821" y="1255"/>
                  </a:cubicBezTo>
                  <a:cubicBezTo>
                    <a:pt x="574" y="1216"/>
                    <a:pt x="430" y="978"/>
                    <a:pt x="392" y="754"/>
                  </a:cubicBezTo>
                  <a:cubicBezTo>
                    <a:pt x="350" y="490"/>
                    <a:pt x="546" y="205"/>
                    <a:pt x="812" y="205"/>
                  </a:cubicBezTo>
                  <a:close/>
                  <a:moveTo>
                    <a:pt x="907" y="0"/>
                  </a:moveTo>
                  <a:cubicBezTo>
                    <a:pt x="490" y="0"/>
                    <a:pt x="52" y="267"/>
                    <a:pt x="26" y="754"/>
                  </a:cubicBezTo>
                  <a:cubicBezTo>
                    <a:pt x="0" y="1236"/>
                    <a:pt x="368" y="1462"/>
                    <a:pt x="762" y="1462"/>
                  </a:cubicBezTo>
                  <a:cubicBezTo>
                    <a:pt x="1186" y="1462"/>
                    <a:pt x="1640" y="1200"/>
                    <a:pt x="1667" y="711"/>
                  </a:cubicBezTo>
                  <a:cubicBezTo>
                    <a:pt x="1667" y="706"/>
                    <a:pt x="1667" y="701"/>
                    <a:pt x="1667" y="697"/>
                  </a:cubicBezTo>
                  <a:lnTo>
                    <a:pt x="1667" y="697"/>
                  </a:lnTo>
                  <a:cubicBezTo>
                    <a:pt x="1667" y="693"/>
                    <a:pt x="1667" y="688"/>
                    <a:pt x="1667" y="684"/>
                  </a:cubicBezTo>
                  <a:cubicBezTo>
                    <a:pt x="1642" y="217"/>
                    <a:pt x="1283" y="0"/>
                    <a:pt x="9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7" name="Google Shape;717;p37"/>
          <p:cNvGrpSpPr/>
          <p:nvPr/>
        </p:nvGrpSpPr>
        <p:grpSpPr>
          <a:xfrm>
            <a:off x="6690101" y="3896275"/>
            <a:ext cx="1143099" cy="537625"/>
            <a:chOff x="1380701" y="3896275"/>
            <a:chExt cx="1143099" cy="537625"/>
          </a:xfrm>
        </p:grpSpPr>
        <p:sp>
          <p:nvSpPr>
            <p:cNvPr id="718" name="Google Shape;718;p37"/>
            <p:cNvSpPr/>
            <p:nvPr/>
          </p:nvSpPr>
          <p:spPr>
            <a:xfrm>
              <a:off x="1380701" y="3896275"/>
              <a:ext cx="1143099" cy="99475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37"/>
            <p:cNvSpPr/>
            <p:nvPr/>
          </p:nvSpPr>
          <p:spPr>
            <a:xfrm>
              <a:off x="1380701" y="4115350"/>
              <a:ext cx="1143099" cy="99475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37"/>
            <p:cNvSpPr/>
            <p:nvPr/>
          </p:nvSpPr>
          <p:spPr>
            <a:xfrm>
              <a:off x="1380701" y="4334425"/>
              <a:ext cx="1143099" cy="99475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1" name="Google Shape;721;p37"/>
          <p:cNvSpPr/>
          <p:nvPr/>
        </p:nvSpPr>
        <p:spPr>
          <a:xfrm>
            <a:off x="4806050" y="2813727"/>
            <a:ext cx="1371600" cy="16791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2" name="Google Shape;722;p37"/>
          <p:cNvGrpSpPr/>
          <p:nvPr/>
        </p:nvGrpSpPr>
        <p:grpSpPr>
          <a:xfrm>
            <a:off x="5340913" y="2941062"/>
            <a:ext cx="301875" cy="369534"/>
            <a:chOff x="1294579" y="2539704"/>
            <a:chExt cx="415633" cy="508860"/>
          </a:xfrm>
        </p:grpSpPr>
        <p:sp>
          <p:nvSpPr>
            <p:cNvPr id="723" name="Google Shape;723;p37"/>
            <p:cNvSpPr/>
            <p:nvPr/>
          </p:nvSpPr>
          <p:spPr>
            <a:xfrm>
              <a:off x="1294579" y="2539704"/>
              <a:ext cx="415633" cy="508860"/>
            </a:xfrm>
            <a:custGeom>
              <a:avLst/>
              <a:gdLst/>
              <a:ahLst/>
              <a:cxnLst/>
              <a:rect l="l" t="t" r="r" b="b"/>
              <a:pathLst>
                <a:path w="9999" h="12230" extrusionOk="0">
                  <a:moveTo>
                    <a:pt x="3288" y="246"/>
                  </a:moveTo>
                  <a:cubicBezTo>
                    <a:pt x="3844" y="246"/>
                    <a:pt x="4388" y="287"/>
                    <a:pt x="4810" y="287"/>
                  </a:cubicBezTo>
                  <a:lnTo>
                    <a:pt x="7762" y="287"/>
                  </a:lnTo>
                  <a:cubicBezTo>
                    <a:pt x="9790" y="450"/>
                    <a:pt x="9467" y="2525"/>
                    <a:pt x="9467" y="3961"/>
                  </a:cubicBezTo>
                  <a:lnTo>
                    <a:pt x="9467" y="8780"/>
                  </a:lnTo>
                  <a:cubicBezTo>
                    <a:pt x="9467" y="10126"/>
                    <a:pt x="9627" y="11917"/>
                    <a:pt x="7665" y="11917"/>
                  </a:cubicBezTo>
                  <a:lnTo>
                    <a:pt x="3305" y="11917"/>
                  </a:lnTo>
                  <a:cubicBezTo>
                    <a:pt x="3106" y="11917"/>
                    <a:pt x="2911" y="11924"/>
                    <a:pt x="2719" y="11924"/>
                  </a:cubicBezTo>
                  <a:cubicBezTo>
                    <a:pt x="2267" y="11924"/>
                    <a:pt x="1830" y="11888"/>
                    <a:pt x="1398" y="11648"/>
                  </a:cubicBezTo>
                  <a:cubicBezTo>
                    <a:pt x="664" y="11239"/>
                    <a:pt x="600" y="10427"/>
                    <a:pt x="600" y="9694"/>
                  </a:cubicBezTo>
                  <a:lnTo>
                    <a:pt x="600" y="1992"/>
                  </a:lnTo>
                  <a:cubicBezTo>
                    <a:pt x="600" y="473"/>
                    <a:pt x="1977" y="246"/>
                    <a:pt x="3288" y="246"/>
                  </a:cubicBezTo>
                  <a:close/>
                  <a:moveTo>
                    <a:pt x="2957" y="1"/>
                  </a:moveTo>
                  <a:cubicBezTo>
                    <a:pt x="2140" y="1"/>
                    <a:pt x="1358" y="97"/>
                    <a:pt x="720" y="735"/>
                  </a:cubicBezTo>
                  <a:cubicBezTo>
                    <a:pt x="1" y="1455"/>
                    <a:pt x="234" y="2871"/>
                    <a:pt x="234" y="3785"/>
                  </a:cubicBezTo>
                  <a:lnTo>
                    <a:pt x="234" y="8616"/>
                  </a:lnTo>
                  <a:cubicBezTo>
                    <a:pt x="234" y="9700"/>
                    <a:pt x="51" y="10841"/>
                    <a:pt x="888" y="11678"/>
                  </a:cubicBezTo>
                  <a:cubicBezTo>
                    <a:pt x="1346" y="12136"/>
                    <a:pt x="2079" y="12230"/>
                    <a:pt x="2804" y="12230"/>
                  </a:cubicBezTo>
                  <a:cubicBezTo>
                    <a:pt x="3303" y="12230"/>
                    <a:pt x="3799" y="12185"/>
                    <a:pt x="4198" y="12185"/>
                  </a:cubicBezTo>
                  <a:cubicBezTo>
                    <a:pt x="4983" y="12185"/>
                    <a:pt x="5778" y="12214"/>
                    <a:pt x="6569" y="12214"/>
                  </a:cubicBezTo>
                  <a:cubicBezTo>
                    <a:pt x="7068" y="12214"/>
                    <a:pt x="7566" y="12203"/>
                    <a:pt x="8060" y="12166"/>
                  </a:cubicBezTo>
                  <a:cubicBezTo>
                    <a:pt x="9380" y="12069"/>
                    <a:pt x="9833" y="10809"/>
                    <a:pt x="9833" y="9694"/>
                  </a:cubicBezTo>
                  <a:lnTo>
                    <a:pt x="9833" y="3758"/>
                  </a:lnTo>
                  <a:cubicBezTo>
                    <a:pt x="9833" y="2179"/>
                    <a:pt x="9998" y="177"/>
                    <a:pt x="7866" y="19"/>
                  </a:cubicBezTo>
                  <a:cubicBezTo>
                    <a:pt x="7862" y="19"/>
                    <a:pt x="7858" y="19"/>
                    <a:pt x="7854" y="19"/>
                  </a:cubicBezTo>
                  <a:cubicBezTo>
                    <a:pt x="7848" y="19"/>
                    <a:pt x="7842" y="19"/>
                    <a:pt x="7836" y="20"/>
                  </a:cubicBezTo>
                  <a:lnTo>
                    <a:pt x="7836" y="20"/>
                  </a:lnTo>
                  <a:cubicBezTo>
                    <a:pt x="7830" y="19"/>
                    <a:pt x="7824" y="19"/>
                    <a:pt x="7818" y="19"/>
                  </a:cubicBezTo>
                  <a:lnTo>
                    <a:pt x="4032" y="19"/>
                  </a:lnTo>
                  <a:cubicBezTo>
                    <a:pt x="3673" y="19"/>
                    <a:pt x="3312" y="1"/>
                    <a:pt x="29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7"/>
            <p:cNvSpPr/>
            <p:nvPr/>
          </p:nvSpPr>
          <p:spPr>
            <a:xfrm>
              <a:off x="1360754" y="2910725"/>
              <a:ext cx="81431" cy="77432"/>
            </a:xfrm>
            <a:custGeom>
              <a:avLst/>
              <a:gdLst/>
              <a:ahLst/>
              <a:cxnLst/>
              <a:rect l="l" t="t" r="r" b="b"/>
              <a:pathLst>
                <a:path w="1959" h="1861" extrusionOk="0">
                  <a:moveTo>
                    <a:pt x="1590" y="269"/>
                  </a:moveTo>
                  <a:lnTo>
                    <a:pt x="1590" y="1591"/>
                  </a:lnTo>
                  <a:lnTo>
                    <a:pt x="368" y="1591"/>
                  </a:lnTo>
                  <a:lnTo>
                    <a:pt x="368" y="269"/>
                  </a:lnTo>
                  <a:close/>
                  <a:moveTo>
                    <a:pt x="200" y="0"/>
                  </a:moveTo>
                  <a:cubicBezTo>
                    <a:pt x="127" y="0"/>
                    <a:pt x="0" y="61"/>
                    <a:pt x="0" y="147"/>
                  </a:cubicBezTo>
                  <a:lnTo>
                    <a:pt x="0" y="1737"/>
                  </a:lnTo>
                  <a:cubicBezTo>
                    <a:pt x="0" y="1833"/>
                    <a:pt x="88" y="1859"/>
                    <a:pt x="168" y="1859"/>
                  </a:cubicBezTo>
                  <a:lnTo>
                    <a:pt x="1716" y="1859"/>
                  </a:lnTo>
                  <a:cubicBezTo>
                    <a:pt x="1725" y="1860"/>
                    <a:pt x="1735" y="1860"/>
                    <a:pt x="1745" y="1860"/>
                  </a:cubicBezTo>
                  <a:cubicBezTo>
                    <a:pt x="1760" y="1860"/>
                    <a:pt x="1776" y="1859"/>
                    <a:pt x="1792" y="1856"/>
                  </a:cubicBezTo>
                  <a:lnTo>
                    <a:pt x="1792" y="1856"/>
                  </a:lnTo>
                  <a:cubicBezTo>
                    <a:pt x="1803" y="1855"/>
                    <a:pt x="1813" y="1852"/>
                    <a:pt x="1823" y="1849"/>
                  </a:cubicBezTo>
                  <a:lnTo>
                    <a:pt x="1823" y="1849"/>
                  </a:lnTo>
                  <a:cubicBezTo>
                    <a:pt x="1896" y="1828"/>
                    <a:pt x="1958" y="1779"/>
                    <a:pt x="1958" y="1712"/>
                  </a:cubicBezTo>
                  <a:lnTo>
                    <a:pt x="1958" y="122"/>
                  </a:lnTo>
                  <a:cubicBezTo>
                    <a:pt x="1958" y="26"/>
                    <a:pt x="1870" y="0"/>
                    <a:pt x="1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7"/>
            <p:cNvSpPr/>
            <p:nvPr/>
          </p:nvSpPr>
          <p:spPr>
            <a:xfrm>
              <a:off x="1360754" y="2808327"/>
              <a:ext cx="81431" cy="77390"/>
            </a:xfrm>
            <a:custGeom>
              <a:avLst/>
              <a:gdLst/>
              <a:ahLst/>
              <a:cxnLst/>
              <a:rect l="l" t="t" r="r" b="b"/>
              <a:pathLst>
                <a:path w="1959" h="1860" extrusionOk="0">
                  <a:moveTo>
                    <a:pt x="1590" y="267"/>
                  </a:moveTo>
                  <a:lnTo>
                    <a:pt x="1590" y="1589"/>
                  </a:lnTo>
                  <a:lnTo>
                    <a:pt x="368" y="1589"/>
                  </a:lnTo>
                  <a:lnTo>
                    <a:pt x="368" y="267"/>
                  </a:lnTo>
                  <a:close/>
                  <a:moveTo>
                    <a:pt x="200" y="1"/>
                  </a:moveTo>
                  <a:cubicBezTo>
                    <a:pt x="127" y="1"/>
                    <a:pt x="0" y="61"/>
                    <a:pt x="0" y="148"/>
                  </a:cubicBezTo>
                  <a:lnTo>
                    <a:pt x="0" y="1738"/>
                  </a:lnTo>
                  <a:cubicBezTo>
                    <a:pt x="0" y="1832"/>
                    <a:pt x="88" y="1859"/>
                    <a:pt x="168" y="1859"/>
                  </a:cubicBezTo>
                  <a:lnTo>
                    <a:pt x="1721" y="1859"/>
                  </a:lnTo>
                  <a:cubicBezTo>
                    <a:pt x="1728" y="1859"/>
                    <a:pt x="1736" y="1860"/>
                    <a:pt x="1743" y="1860"/>
                  </a:cubicBezTo>
                  <a:cubicBezTo>
                    <a:pt x="1753" y="1860"/>
                    <a:pt x="1762" y="1859"/>
                    <a:pt x="1771" y="1858"/>
                  </a:cubicBezTo>
                  <a:lnTo>
                    <a:pt x="1771" y="1858"/>
                  </a:lnTo>
                  <a:cubicBezTo>
                    <a:pt x="1795" y="1857"/>
                    <a:pt x="1817" y="1852"/>
                    <a:pt x="1836" y="1844"/>
                  </a:cubicBezTo>
                  <a:lnTo>
                    <a:pt x="1836" y="1844"/>
                  </a:lnTo>
                  <a:cubicBezTo>
                    <a:pt x="1903" y="1821"/>
                    <a:pt x="1958" y="1774"/>
                    <a:pt x="1958" y="1710"/>
                  </a:cubicBezTo>
                  <a:lnTo>
                    <a:pt x="1958" y="120"/>
                  </a:lnTo>
                  <a:cubicBezTo>
                    <a:pt x="1958" y="26"/>
                    <a:pt x="1870" y="1"/>
                    <a:pt x="17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7"/>
            <p:cNvSpPr/>
            <p:nvPr/>
          </p:nvSpPr>
          <p:spPr>
            <a:xfrm>
              <a:off x="1360754" y="2705888"/>
              <a:ext cx="81431" cy="77390"/>
            </a:xfrm>
            <a:custGeom>
              <a:avLst/>
              <a:gdLst/>
              <a:ahLst/>
              <a:cxnLst/>
              <a:rect l="l" t="t" r="r" b="b"/>
              <a:pathLst>
                <a:path w="1959" h="1860" extrusionOk="0">
                  <a:moveTo>
                    <a:pt x="1590" y="267"/>
                  </a:moveTo>
                  <a:lnTo>
                    <a:pt x="1590" y="1590"/>
                  </a:lnTo>
                  <a:lnTo>
                    <a:pt x="368" y="1590"/>
                  </a:lnTo>
                  <a:lnTo>
                    <a:pt x="368" y="267"/>
                  </a:lnTo>
                  <a:close/>
                  <a:moveTo>
                    <a:pt x="200" y="0"/>
                  </a:moveTo>
                  <a:cubicBezTo>
                    <a:pt x="127" y="0"/>
                    <a:pt x="0" y="61"/>
                    <a:pt x="0" y="147"/>
                  </a:cubicBezTo>
                  <a:lnTo>
                    <a:pt x="0" y="1737"/>
                  </a:lnTo>
                  <a:cubicBezTo>
                    <a:pt x="0" y="1833"/>
                    <a:pt x="88" y="1858"/>
                    <a:pt x="168" y="1858"/>
                  </a:cubicBezTo>
                  <a:lnTo>
                    <a:pt x="1721" y="1858"/>
                  </a:lnTo>
                  <a:cubicBezTo>
                    <a:pt x="1728" y="1859"/>
                    <a:pt x="1736" y="1859"/>
                    <a:pt x="1743" y="1859"/>
                  </a:cubicBezTo>
                  <a:cubicBezTo>
                    <a:pt x="1752" y="1859"/>
                    <a:pt x="1761" y="1859"/>
                    <a:pt x="1769" y="1858"/>
                  </a:cubicBezTo>
                  <a:lnTo>
                    <a:pt x="1769" y="1858"/>
                  </a:lnTo>
                  <a:cubicBezTo>
                    <a:pt x="1798" y="1857"/>
                    <a:pt x="1823" y="1850"/>
                    <a:pt x="1846" y="1840"/>
                  </a:cubicBezTo>
                  <a:lnTo>
                    <a:pt x="1846" y="1840"/>
                  </a:lnTo>
                  <a:cubicBezTo>
                    <a:pt x="1909" y="1816"/>
                    <a:pt x="1958" y="1771"/>
                    <a:pt x="1958" y="1710"/>
                  </a:cubicBezTo>
                  <a:lnTo>
                    <a:pt x="1958" y="120"/>
                  </a:lnTo>
                  <a:cubicBezTo>
                    <a:pt x="1958" y="26"/>
                    <a:pt x="1870" y="0"/>
                    <a:pt x="1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37"/>
            <p:cNvSpPr/>
            <p:nvPr/>
          </p:nvSpPr>
          <p:spPr>
            <a:xfrm>
              <a:off x="1463011" y="2910725"/>
              <a:ext cx="81472" cy="77432"/>
            </a:xfrm>
            <a:custGeom>
              <a:avLst/>
              <a:gdLst/>
              <a:ahLst/>
              <a:cxnLst/>
              <a:rect l="l" t="t" r="r" b="b"/>
              <a:pathLst>
                <a:path w="1960" h="1861" extrusionOk="0">
                  <a:moveTo>
                    <a:pt x="1591" y="269"/>
                  </a:moveTo>
                  <a:lnTo>
                    <a:pt x="1591" y="1591"/>
                  </a:lnTo>
                  <a:lnTo>
                    <a:pt x="369" y="1591"/>
                  </a:lnTo>
                  <a:lnTo>
                    <a:pt x="369" y="269"/>
                  </a:lnTo>
                  <a:close/>
                  <a:moveTo>
                    <a:pt x="201" y="0"/>
                  </a:moveTo>
                  <a:cubicBezTo>
                    <a:pt x="130" y="0"/>
                    <a:pt x="1" y="61"/>
                    <a:pt x="1" y="147"/>
                  </a:cubicBezTo>
                  <a:lnTo>
                    <a:pt x="1" y="1737"/>
                  </a:lnTo>
                  <a:cubicBezTo>
                    <a:pt x="1" y="1833"/>
                    <a:pt x="89" y="1859"/>
                    <a:pt x="169" y="1859"/>
                  </a:cubicBezTo>
                  <a:lnTo>
                    <a:pt x="1717" y="1859"/>
                  </a:lnTo>
                  <a:cubicBezTo>
                    <a:pt x="1726" y="1860"/>
                    <a:pt x="1736" y="1860"/>
                    <a:pt x="1745" y="1860"/>
                  </a:cubicBezTo>
                  <a:cubicBezTo>
                    <a:pt x="1760" y="1860"/>
                    <a:pt x="1776" y="1859"/>
                    <a:pt x="1791" y="1856"/>
                  </a:cubicBezTo>
                  <a:lnTo>
                    <a:pt x="1791" y="1856"/>
                  </a:lnTo>
                  <a:cubicBezTo>
                    <a:pt x="1804" y="1855"/>
                    <a:pt x="1817" y="1852"/>
                    <a:pt x="1829" y="1848"/>
                  </a:cubicBezTo>
                  <a:lnTo>
                    <a:pt x="1829" y="1848"/>
                  </a:lnTo>
                  <a:cubicBezTo>
                    <a:pt x="1900" y="1826"/>
                    <a:pt x="1959" y="1778"/>
                    <a:pt x="1959" y="1712"/>
                  </a:cubicBezTo>
                  <a:lnTo>
                    <a:pt x="1959" y="122"/>
                  </a:lnTo>
                  <a:cubicBezTo>
                    <a:pt x="1959" y="26"/>
                    <a:pt x="1871" y="0"/>
                    <a:pt x="17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37"/>
            <p:cNvSpPr/>
            <p:nvPr/>
          </p:nvSpPr>
          <p:spPr>
            <a:xfrm>
              <a:off x="1463011" y="2808327"/>
              <a:ext cx="81472" cy="77390"/>
            </a:xfrm>
            <a:custGeom>
              <a:avLst/>
              <a:gdLst/>
              <a:ahLst/>
              <a:cxnLst/>
              <a:rect l="l" t="t" r="r" b="b"/>
              <a:pathLst>
                <a:path w="1960" h="1860" extrusionOk="0">
                  <a:moveTo>
                    <a:pt x="1591" y="267"/>
                  </a:moveTo>
                  <a:lnTo>
                    <a:pt x="1591" y="1589"/>
                  </a:lnTo>
                  <a:lnTo>
                    <a:pt x="369" y="1589"/>
                  </a:lnTo>
                  <a:lnTo>
                    <a:pt x="369" y="267"/>
                  </a:lnTo>
                  <a:close/>
                  <a:moveTo>
                    <a:pt x="201" y="1"/>
                  </a:moveTo>
                  <a:cubicBezTo>
                    <a:pt x="130" y="1"/>
                    <a:pt x="1" y="61"/>
                    <a:pt x="1" y="148"/>
                  </a:cubicBezTo>
                  <a:lnTo>
                    <a:pt x="1" y="1738"/>
                  </a:lnTo>
                  <a:cubicBezTo>
                    <a:pt x="1" y="1832"/>
                    <a:pt x="89" y="1859"/>
                    <a:pt x="169" y="1859"/>
                  </a:cubicBezTo>
                  <a:lnTo>
                    <a:pt x="1722" y="1859"/>
                  </a:lnTo>
                  <a:cubicBezTo>
                    <a:pt x="1729" y="1859"/>
                    <a:pt x="1737" y="1860"/>
                    <a:pt x="1744" y="1860"/>
                  </a:cubicBezTo>
                  <a:cubicBezTo>
                    <a:pt x="1753" y="1860"/>
                    <a:pt x="1763" y="1859"/>
                    <a:pt x="1772" y="1858"/>
                  </a:cubicBezTo>
                  <a:lnTo>
                    <a:pt x="1772" y="1858"/>
                  </a:lnTo>
                  <a:cubicBezTo>
                    <a:pt x="1797" y="1857"/>
                    <a:pt x="1820" y="1851"/>
                    <a:pt x="1840" y="1843"/>
                  </a:cubicBezTo>
                  <a:lnTo>
                    <a:pt x="1840" y="1843"/>
                  </a:lnTo>
                  <a:cubicBezTo>
                    <a:pt x="1906" y="1820"/>
                    <a:pt x="1959" y="1773"/>
                    <a:pt x="1959" y="1710"/>
                  </a:cubicBezTo>
                  <a:lnTo>
                    <a:pt x="1959" y="120"/>
                  </a:lnTo>
                  <a:cubicBezTo>
                    <a:pt x="1959" y="26"/>
                    <a:pt x="1871" y="1"/>
                    <a:pt x="17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37"/>
            <p:cNvSpPr/>
            <p:nvPr/>
          </p:nvSpPr>
          <p:spPr>
            <a:xfrm>
              <a:off x="1463011" y="2705888"/>
              <a:ext cx="81472" cy="77390"/>
            </a:xfrm>
            <a:custGeom>
              <a:avLst/>
              <a:gdLst/>
              <a:ahLst/>
              <a:cxnLst/>
              <a:rect l="l" t="t" r="r" b="b"/>
              <a:pathLst>
                <a:path w="1960" h="1860" extrusionOk="0">
                  <a:moveTo>
                    <a:pt x="1591" y="267"/>
                  </a:moveTo>
                  <a:lnTo>
                    <a:pt x="1591" y="1590"/>
                  </a:lnTo>
                  <a:lnTo>
                    <a:pt x="369" y="1590"/>
                  </a:lnTo>
                  <a:lnTo>
                    <a:pt x="369" y="267"/>
                  </a:lnTo>
                  <a:close/>
                  <a:moveTo>
                    <a:pt x="201" y="0"/>
                  </a:moveTo>
                  <a:cubicBezTo>
                    <a:pt x="130" y="0"/>
                    <a:pt x="1" y="61"/>
                    <a:pt x="1" y="147"/>
                  </a:cubicBezTo>
                  <a:lnTo>
                    <a:pt x="1" y="1737"/>
                  </a:lnTo>
                  <a:cubicBezTo>
                    <a:pt x="1" y="1833"/>
                    <a:pt x="89" y="1858"/>
                    <a:pt x="169" y="1858"/>
                  </a:cubicBezTo>
                  <a:lnTo>
                    <a:pt x="1722" y="1858"/>
                  </a:lnTo>
                  <a:cubicBezTo>
                    <a:pt x="1729" y="1859"/>
                    <a:pt x="1737" y="1859"/>
                    <a:pt x="1744" y="1859"/>
                  </a:cubicBezTo>
                  <a:cubicBezTo>
                    <a:pt x="1753" y="1859"/>
                    <a:pt x="1761" y="1859"/>
                    <a:pt x="1770" y="1858"/>
                  </a:cubicBezTo>
                  <a:lnTo>
                    <a:pt x="1770" y="1858"/>
                  </a:lnTo>
                  <a:cubicBezTo>
                    <a:pt x="1800" y="1857"/>
                    <a:pt x="1827" y="1850"/>
                    <a:pt x="1850" y="1839"/>
                  </a:cubicBezTo>
                  <a:lnTo>
                    <a:pt x="1850" y="1839"/>
                  </a:lnTo>
                  <a:cubicBezTo>
                    <a:pt x="1911" y="1815"/>
                    <a:pt x="1959" y="1769"/>
                    <a:pt x="1959" y="1710"/>
                  </a:cubicBezTo>
                  <a:lnTo>
                    <a:pt x="1959" y="120"/>
                  </a:lnTo>
                  <a:cubicBezTo>
                    <a:pt x="1959" y="26"/>
                    <a:pt x="1871" y="0"/>
                    <a:pt x="17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37"/>
            <p:cNvSpPr/>
            <p:nvPr/>
          </p:nvSpPr>
          <p:spPr>
            <a:xfrm>
              <a:off x="1565392" y="2910725"/>
              <a:ext cx="81431" cy="77432"/>
            </a:xfrm>
            <a:custGeom>
              <a:avLst/>
              <a:gdLst/>
              <a:ahLst/>
              <a:cxnLst/>
              <a:rect l="l" t="t" r="r" b="b"/>
              <a:pathLst>
                <a:path w="1959" h="1861" extrusionOk="0">
                  <a:moveTo>
                    <a:pt x="1590" y="269"/>
                  </a:moveTo>
                  <a:lnTo>
                    <a:pt x="1590" y="1591"/>
                  </a:lnTo>
                  <a:lnTo>
                    <a:pt x="368" y="1591"/>
                  </a:lnTo>
                  <a:lnTo>
                    <a:pt x="368" y="269"/>
                  </a:lnTo>
                  <a:close/>
                  <a:moveTo>
                    <a:pt x="200" y="0"/>
                  </a:moveTo>
                  <a:cubicBezTo>
                    <a:pt x="129" y="0"/>
                    <a:pt x="0" y="61"/>
                    <a:pt x="0" y="147"/>
                  </a:cubicBezTo>
                  <a:lnTo>
                    <a:pt x="0" y="1737"/>
                  </a:lnTo>
                  <a:cubicBezTo>
                    <a:pt x="0" y="1833"/>
                    <a:pt x="88" y="1859"/>
                    <a:pt x="168" y="1859"/>
                  </a:cubicBezTo>
                  <a:lnTo>
                    <a:pt x="1716" y="1859"/>
                  </a:lnTo>
                  <a:cubicBezTo>
                    <a:pt x="1725" y="1860"/>
                    <a:pt x="1735" y="1860"/>
                    <a:pt x="1745" y="1860"/>
                  </a:cubicBezTo>
                  <a:cubicBezTo>
                    <a:pt x="1760" y="1860"/>
                    <a:pt x="1775" y="1859"/>
                    <a:pt x="1790" y="1856"/>
                  </a:cubicBezTo>
                  <a:lnTo>
                    <a:pt x="1790" y="1856"/>
                  </a:lnTo>
                  <a:cubicBezTo>
                    <a:pt x="1804" y="1855"/>
                    <a:pt x="1817" y="1852"/>
                    <a:pt x="1829" y="1847"/>
                  </a:cubicBezTo>
                  <a:lnTo>
                    <a:pt x="1829" y="1847"/>
                  </a:lnTo>
                  <a:cubicBezTo>
                    <a:pt x="1899" y="1826"/>
                    <a:pt x="1958" y="1778"/>
                    <a:pt x="1958" y="1712"/>
                  </a:cubicBezTo>
                  <a:lnTo>
                    <a:pt x="1958" y="122"/>
                  </a:lnTo>
                  <a:cubicBezTo>
                    <a:pt x="1958" y="26"/>
                    <a:pt x="1871" y="0"/>
                    <a:pt x="1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37"/>
            <p:cNvSpPr/>
            <p:nvPr/>
          </p:nvSpPr>
          <p:spPr>
            <a:xfrm>
              <a:off x="1565392" y="2808327"/>
              <a:ext cx="81431" cy="77390"/>
            </a:xfrm>
            <a:custGeom>
              <a:avLst/>
              <a:gdLst/>
              <a:ahLst/>
              <a:cxnLst/>
              <a:rect l="l" t="t" r="r" b="b"/>
              <a:pathLst>
                <a:path w="1959" h="1860" extrusionOk="0">
                  <a:moveTo>
                    <a:pt x="1590" y="267"/>
                  </a:moveTo>
                  <a:lnTo>
                    <a:pt x="1590" y="1589"/>
                  </a:lnTo>
                  <a:lnTo>
                    <a:pt x="368" y="1589"/>
                  </a:lnTo>
                  <a:lnTo>
                    <a:pt x="368" y="267"/>
                  </a:lnTo>
                  <a:close/>
                  <a:moveTo>
                    <a:pt x="200" y="1"/>
                  </a:moveTo>
                  <a:cubicBezTo>
                    <a:pt x="129" y="1"/>
                    <a:pt x="0" y="61"/>
                    <a:pt x="0" y="148"/>
                  </a:cubicBezTo>
                  <a:lnTo>
                    <a:pt x="0" y="1738"/>
                  </a:lnTo>
                  <a:cubicBezTo>
                    <a:pt x="0" y="1832"/>
                    <a:pt x="88" y="1859"/>
                    <a:pt x="168" y="1859"/>
                  </a:cubicBezTo>
                  <a:lnTo>
                    <a:pt x="1721" y="1859"/>
                  </a:lnTo>
                  <a:cubicBezTo>
                    <a:pt x="1729" y="1859"/>
                    <a:pt x="1736" y="1860"/>
                    <a:pt x="1744" y="1860"/>
                  </a:cubicBezTo>
                  <a:cubicBezTo>
                    <a:pt x="1753" y="1860"/>
                    <a:pt x="1762" y="1859"/>
                    <a:pt x="1771" y="1858"/>
                  </a:cubicBezTo>
                  <a:lnTo>
                    <a:pt x="1771" y="1858"/>
                  </a:lnTo>
                  <a:cubicBezTo>
                    <a:pt x="1797" y="1857"/>
                    <a:pt x="1820" y="1851"/>
                    <a:pt x="1840" y="1843"/>
                  </a:cubicBezTo>
                  <a:lnTo>
                    <a:pt x="1840" y="1843"/>
                  </a:lnTo>
                  <a:cubicBezTo>
                    <a:pt x="1906" y="1819"/>
                    <a:pt x="1958" y="1773"/>
                    <a:pt x="1958" y="1710"/>
                  </a:cubicBezTo>
                  <a:lnTo>
                    <a:pt x="1958" y="120"/>
                  </a:lnTo>
                  <a:cubicBezTo>
                    <a:pt x="1958" y="26"/>
                    <a:pt x="1871" y="1"/>
                    <a:pt x="17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37"/>
            <p:cNvSpPr/>
            <p:nvPr/>
          </p:nvSpPr>
          <p:spPr>
            <a:xfrm>
              <a:off x="1565392" y="2705888"/>
              <a:ext cx="81431" cy="77390"/>
            </a:xfrm>
            <a:custGeom>
              <a:avLst/>
              <a:gdLst/>
              <a:ahLst/>
              <a:cxnLst/>
              <a:rect l="l" t="t" r="r" b="b"/>
              <a:pathLst>
                <a:path w="1959" h="1860" extrusionOk="0">
                  <a:moveTo>
                    <a:pt x="1590" y="267"/>
                  </a:moveTo>
                  <a:lnTo>
                    <a:pt x="1590" y="1590"/>
                  </a:lnTo>
                  <a:lnTo>
                    <a:pt x="368" y="1590"/>
                  </a:lnTo>
                  <a:lnTo>
                    <a:pt x="368" y="267"/>
                  </a:lnTo>
                  <a:close/>
                  <a:moveTo>
                    <a:pt x="200" y="0"/>
                  </a:moveTo>
                  <a:cubicBezTo>
                    <a:pt x="129" y="0"/>
                    <a:pt x="0" y="61"/>
                    <a:pt x="0" y="147"/>
                  </a:cubicBezTo>
                  <a:lnTo>
                    <a:pt x="0" y="1737"/>
                  </a:lnTo>
                  <a:cubicBezTo>
                    <a:pt x="0" y="1833"/>
                    <a:pt x="88" y="1858"/>
                    <a:pt x="168" y="1858"/>
                  </a:cubicBezTo>
                  <a:lnTo>
                    <a:pt x="1721" y="1858"/>
                  </a:lnTo>
                  <a:cubicBezTo>
                    <a:pt x="1729" y="1859"/>
                    <a:pt x="1736" y="1859"/>
                    <a:pt x="1744" y="1859"/>
                  </a:cubicBezTo>
                  <a:cubicBezTo>
                    <a:pt x="1752" y="1859"/>
                    <a:pt x="1761" y="1859"/>
                    <a:pt x="1769" y="1858"/>
                  </a:cubicBezTo>
                  <a:lnTo>
                    <a:pt x="1769" y="1858"/>
                  </a:lnTo>
                  <a:cubicBezTo>
                    <a:pt x="1800" y="1857"/>
                    <a:pt x="1827" y="1850"/>
                    <a:pt x="1850" y="1839"/>
                  </a:cubicBezTo>
                  <a:lnTo>
                    <a:pt x="1850" y="1839"/>
                  </a:lnTo>
                  <a:cubicBezTo>
                    <a:pt x="1911" y="1814"/>
                    <a:pt x="1958" y="1769"/>
                    <a:pt x="1958" y="1710"/>
                  </a:cubicBezTo>
                  <a:lnTo>
                    <a:pt x="1958" y="120"/>
                  </a:lnTo>
                  <a:cubicBezTo>
                    <a:pt x="1958" y="26"/>
                    <a:pt x="1871" y="0"/>
                    <a:pt x="1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37"/>
            <p:cNvSpPr/>
            <p:nvPr/>
          </p:nvSpPr>
          <p:spPr>
            <a:xfrm>
              <a:off x="1360754" y="2583684"/>
              <a:ext cx="286109" cy="96613"/>
            </a:xfrm>
            <a:custGeom>
              <a:avLst/>
              <a:gdLst/>
              <a:ahLst/>
              <a:cxnLst/>
              <a:rect l="l" t="t" r="r" b="b"/>
              <a:pathLst>
                <a:path w="6883" h="2322" extrusionOk="0">
                  <a:moveTo>
                    <a:pt x="6516" y="269"/>
                  </a:moveTo>
                  <a:cubicBezTo>
                    <a:pt x="6515" y="292"/>
                    <a:pt x="6515" y="322"/>
                    <a:pt x="6515" y="361"/>
                  </a:cubicBezTo>
                  <a:lnTo>
                    <a:pt x="6515" y="2051"/>
                  </a:lnTo>
                  <a:lnTo>
                    <a:pt x="368" y="2051"/>
                  </a:lnTo>
                  <a:lnTo>
                    <a:pt x="368" y="272"/>
                  </a:lnTo>
                  <a:lnTo>
                    <a:pt x="368" y="272"/>
                  </a:lnTo>
                  <a:cubicBezTo>
                    <a:pt x="412" y="271"/>
                    <a:pt x="473" y="269"/>
                    <a:pt x="559" y="269"/>
                  </a:cubicBezTo>
                  <a:close/>
                  <a:moveTo>
                    <a:pt x="200" y="1"/>
                  </a:moveTo>
                  <a:cubicBezTo>
                    <a:pt x="127" y="1"/>
                    <a:pt x="0" y="62"/>
                    <a:pt x="0" y="148"/>
                  </a:cubicBezTo>
                  <a:lnTo>
                    <a:pt x="0" y="2200"/>
                  </a:lnTo>
                  <a:cubicBezTo>
                    <a:pt x="0" y="2294"/>
                    <a:pt x="88" y="2319"/>
                    <a:pt x="168" y="2319"/>
                  </a:cubicBezTo>
                  <a:lnTo>
                    <a:pt x="6638" y="2319"/>
                  </a:lnTo>
                  <a:cubicBezTo>
                    <a:pt x="6648" y="2321"/>
                    <a:pt x="6658" y="2321"/>
                    <a:pt x="6669" y="2321"/>
                  </a:cubicBezTo>
                  <a:cubicBezTo>
                    <a:pt x="6769" y="2321"/>
                    <a:pt x="6883" y="2264"/>
                    <a:pt x="6883" y="2173"/>
                  </a:cubicBezTo>
                  <a:lnTo>
                    <a:pt x="6883" y="121"/>
                  </a:lnTo>
                  <a:cubicBezTo>
                    <a:pt x="6883" y="27"/>
                    <a:pt x="6795" y="1"/>
                    <a:pt x="67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4" name="Google Shape;734;p37"/>
          <p:cNvGrpSpPr/>
          <p:nvPr/>
        </p:nvGrpSpPr>
        <p:grpSpPr>
          <a:xfrm>
            <a:off x="4920301" y="3896275"/>
            <a:ext cx="1143099" cy="537625"/>
            <a:chOff x="1380701" y="3896275"/>
            <a:chExt cx="1143099" cy="537625"/>
          </a:xfrm>
        </p:grpSpPr>
        <p:sp>
          <p:nvSpPr>
            <p:cNvPr id="735" name="Google Shape;735;p37"/>
            <p:cNvSpPr/>
            <p:nvPr/>
          </p:nvSpPr>
          <p:spPr>
            <a:xfrm>
              <a:off x="1380701" y="3896275"/>
              <a:ext cx="1143099" cy="99475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37"/>
            <p:cNvSpPr/>
            <p:nvPr/>
          </p:nvSpPr>
          <p:spPr>
            <a:xfrm>
              <a:off x="1380701" y="4115350"/>
              <a:ext cx="1143099" cy="99475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37"/>
            <p:cNvSpPr/>
            <p:nvPr/>
          </p:nvSpPr>
          <p:spPr>
            <a:xfrm>
              <a:off x="1380701" y="4334425"/>
              <a:ext cx="1143099" cy="99475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8" name="Google Shape;738;p37"/>
          <p:cNvSpPr/>
          <p:nvPr/>
        </p:nvSpPr>
        <p:spPr>
          <a:xfrm>
            <a:off x="3036250" y="2813727"/>
            <a:ext cx="1371600" cy="16791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9" name="Google Shape;739;p37"/>
          <p:cNvGrpSpPr/>
          <p:nvPr/>
        </p:nvGrpSpPr>
        <p:grpSpPr>
          <a:xfrm>
            <a:off x="3509115" y="2922054"/>
            <a:ext cx="425871" cy="388541"/>
            <a:chOff x="1611532" y="3778174"/>
            <a:chExt cx="807950" cy="737130"/>
          </a:xfrm>
        </p:grpSpPr>
        <p:sp>
          <p:nvSpPr>
            <p:cNvPr id="740" name="Google Shape;740;p37"/>
            <p:cNvSpPr/>
            <p:nvPr/>
          </p:nvSpPr>
          <p:spPr>
            <a:xfrm>
              <a:off x="1806983" y="3972776"/>
              <a:ext cx="388033" cy="450443"/>
            </a:xfrm>
            <a:custGeom>
              <a:avLst/>
              <a:gdLst/>
              <a:ahLst/>
              <a:cxnLst/>
              <a:rect l="l" t="t" r="r" b="b"/>
              <a:pathLst>
                <a:path w="9335" h="10826" extrusionOk="0">
                  <a:moveTo>
                    <a:pt x="4775" y="132"/>
                  </a:moveTo>
                  <a:cubicBezTo>
                    <a:pt x="5256" y="132"/>
                    <a:pt x="5747" y="206"/>
                    <a:pt x="6230" y="359"/>
                  </a:cubicBezTo>
                  <a:cubicBezTo>
                    <a:pt x="8338" y="1027"/>
                    <a:pt x="9297" y="3834"/>
                    <a:pt x="8528" y="5750"/>
                  </a:cubicBezTo>
                  <a:cubicBezTo>
                    <a:pt x="8213" y="6536"/>
                    <a:pt x="7581" y="7154"/>
                    <a:pt x="6925" y="7663"/>
                  </a:cubicBezTo>
                  <a:cubicBezTo>
                    <a:pt x="6706" y="7832"/>
                    <a:pt x="6061" y="8018"/>
                    <a:pt x="6061" y="8330"/>
                  </a:cubicBezTo>
                  <a:lnTo>
                    <a:pt x="6061" y="10665"/>
                  </a:lnTo>
                  <a:lnTo>
                    <a:pt x="3738" y="10665"/>
                  </a:lnTo>
                  <a:lnTo>
                    <a:pt x="3738" y="8442"/>
                  </a:lnTo>
                  <a:cubicBezTo>
                    <a:pt x="3732" y="8429"/>
                    <a:pt x="3720" y="8418"/>
                    <a:pt x="3704" y="8417"/>
                  </a:cubicBezTo>
                  <a:cubicBezTo>
                    <a:pt x="1933" y="7841"/>
                    <a:pt x="830" y="6125"/>
                    <a:pt x="674" y="4332"/>
                  </a:cubicBezTo>
                  <a:cubicBezTo>
                    <a:pt x="452" y="1777"/>
                    <a:pt x="2495" y="132"/>
                    <a:pt x="4775" y="132"/>
                  </a:cubicBezTo>
                  <a:close/>
                  <a:moveTo>
                    <a:pt x="4861" y="0"/>
                  </a:moveTo>
                  <a:cubicBezTo>
                    <a:pt x="4625" y="0"/>
                    <a:pt x="4387" y="17"/>
                    <a:pt x="4148" y="51"/>
                  </a:cubicBezTo>
                  <a:cubicBezTo>
                    <a:pt x="2956" y="222"/>
                    <a:pt x="1831" y="674"/>
                    <a:pt x="1051" y="1623"/>
                  </a:cubicBezTo>
                  <a:cubicBezTo>
                    <a:pt x="0" y="2900"/>
                    <a:pt x="137" y="4931"/>
                    <a:pt x="823" y="6331"/>
                  </a:cubicBezTo>
                  <a:cubicBezTo>
                    <a:pt x="1297" y="7302"/>
                    <a:pt x="2196" y="8043"/>
                    <a:pt x="3171" y="8474"/>
                  </a:cubicBezTo>
                  <a:cubicBezTo>
                    <a:pt x="3656" y="8688"/>
                    <a:pt x="3376" y="10217"/>
                    <a:pt x="3376" y="10794"/>
                  </a:cubicBezTo>
                  <a:cubicBezTo>
                    <a:pt x="3376" y="10816"/>
                    <a:pt x="3410" y="10826"/>
                    <a:pt x="3456" y="10826"/>
                  </a:cubicBezTo>
                  <a:cubicBezTo>
                    <a:pt x="3466" y="10826"/>
                    <a:pt x="3477" y="10825"/>
                    <a:pt x="3488" y="10824"/>
                  </a:cubicBezTo>
                  <a:lnTo>
                    <a:pt x="6165" y="10824"/>
                  </a:lnTo>
                  <a:cubicBezTo>
                    <a:pt x="6230" y="10824"/>
                    <a:pt x="6424" y="10785"/>
                    <a:pt x="6424" y="10696"/>
                  </a:cubicBezTo>
                  <a:lnTo>
                    <a:pt x="6424" y="8324"/>
                  </a:lnTo>
                  <a:cubicBezTo>
                    <a:pt x="6424" y="8024"/>
                    <a:pt x="7191" y="7696"/>
                    <a:pt x="7443" y="7500"/>
                  </a:cubicBezTo>
                  <a:cubicBezTo>
                    <a:pt x="8647" y="6569"/>
                    <a:pt x="9335" y="5176"/>
                    <a:pt x="9156" y="3654"/>
                  </a:cubicBezTo>
                  <a:cubicBezTo>
                    <a:pt x="8886" y="1362"/>
                    <a:pt x="6979" y="0"/>
                    <a:pt x="48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7"/>
            <p:cNvSpPr/>
            <p:nvPr/>
          </p:nvSpPr>
          <p:spPr>
            <a:xfrm>
              <a:off x="1940125" y="4415987"/>
              <a:ext cx="146068" cy="99317"/>
            </a:xfrm>
            <a:custGeom>
              <a:avLst/>
              <a:gdLst/>
              <a:ahLst/>
              <a:cxnLst/>
              <a:rect l="l" t="t" r="r" b="b"/>
              <a:pathLst>
                <a:path w="3514" h="2387" extrusionOk="0">
                  <a:moveTo>
                    <a:pt x="2908" y="186"/>
                  </a:moveTo>
                  <a:cubicBezTo>
                    <a:pt x="2916" y="187"/>
                    <a:pt x="2918" y="187"/>
                    <a:pt x="2917" y="187"/>
                  </a:cubicBezTo>
                  <a:cubicBezTo>
                    <a:pt x="2916" y="187"/>
                    <a:pt x="2913" y="187"/>
                    <a:pt x="2908" y="186"/>
                  </a:cubicBezTo>
                  <a:close/>
                  <a:moveTo>
                    <a:pt x="2787" y="183"/>
                  </a:moveTo>
                  <a:cubicBezTo>
                    <a:pt x="2822" y="183"/>
                    <a:pt x="2849" y="184"/>
                    <a:pt x="2869" y="184"/>
                  </a:cubicBezTo>
                  <a:lnTo>
                    <a:pt x="2869" y="184"/>
                  </a:lnTo>
                  <a:cubicBezTo>
                    <a:pt x="2921" y="398"/>
                    <a:pt x="2951" y="618"/>
                    <a:pt x="2959" y="839"/>
                  </a:cubicBezTo>
                  <a:cubicBezTo>
                    <a:pt x="2977" y="1239"/>
                    <a:pt x="2899" y="1650"/>
                    <a:pt x="2629" y="1956"/>
                  </a:cubicBezTo>
                  <a:cubicBezTo>
                    <a:pt x="2458" y="2152"/>
                    <a:pt x="2217" y="2232"/>
                    <a:pt x="1964" y="2232"/>
                  </a:cubicBezTo>
                  <a:cubicBezTo>
                    <a:pt x="1557" y="2232"/>
                    <a:pt x="1120" y="2025"/>
                    <a:pt x="885" y="1755"/>
                  </a:cubicBezTo>
                  <a:cubicBezTo>
                    <a:pt x="538" y="1358"/>
                    <a:pt x="464" y="705"/>
                    <a:pt x="519" y="183"/>
                  </a:cubicBezTo>
                  <a:close/>
                  <a:moveTo>
                    <a:pt x="430" y="1"/>
                  </a:moveTo>
                  <a:cubicBezTo>
                    <a:pt x="327" y="1"/>
                    <a:pt x="183" y="53"/>
                    <a:pt x="173" y="119"/>
                  </a:cubicBezTo>
                  <a:cubicBezTo>
                    <a:pt x="0" y="1309"/>
                    <a:pt x="549" y="2386"/>
                    <a:pt x="1828" y="2386"/>
                  </a:cubicBezTo>
                  <a:cubicBezTo>
                    <a:pt x="1851" y="2386"/>
                    <a:pt x="1875" y="2386"/>
                    <a:pt x="1899" y="2385"/>
                  </a:cubicBezTo>
                  <a:cubicBezTo>
                    <a:pt x="3186" y="2346"/>
                    <a:pt x="3514" y="1108"/>
                    <a:pt x="3221" y="44"/>
                  </a:cubicBezTo>
                  <a:cubicBezTo>
                    <a:pt x="3209" y="3"/>
                    <a:pt x="3146" y="1"/>
                    <a:pt x="3114" y="1"/>
                  </a:cubicBezTo>
                  <a:lnTo>
                    <a:pt x="445" y="1"/>
                  </a:lnTo>
                  <a:cubicBezTo>
                    <a:pt x="440" y="1"/>
                    <a:pt x="435" y="1"/>
                    <a:pt x="4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7"/>
            <p:cNvSpPr/>
            <p:nvPr/>
          </p:nvSpPr>
          <p:spPr>
            <a:xfrm>
              <a:off x="1945487" y="4169042"/>
              <a:ext cx="112773" cy="254388"/>
            </a:xfrm>
            <a:custGeom>
              <a:avLst/>
              <a:gdLst/>
              <a:ahLst/>
              <a:cxnLst/>
              <a:rect l="l" t="t" r="r" b="b"/>
              <a:pathLst>
                <a:path w="2713" h="6114" extrusionOk="0">
                  <a:moveTo>
                    <a:pt x="2615" y="1"/>
                  </a:moveTo>
                  <a:cubicBezTo>
                    <a:pt x="2513" y="1"/>
                    <a:pt x="2359" y="49"/>
                    <a:pt x="2347" y="111"/>
                  </a:cubicBezTo>
                  <a:cubicBezTo>
                    <a:pt x="2031" y="1806"/>
                    <a:pt x="1714" y="3501"/>
                    <a:pt x="1398" y="5196"/>
                  </a:cubicBezTo>
                  <a:lnTo>
                    <a:pt x="1398" y="5196"/>
                  </a:lnTo>
                  <a:cubicBezTo>
                    <a:pt x="1059" y="3859"/>
                    <a:pt x="720" y="2521"/>
                    <a:pt x="380" y="1183"/>
                  </a:cubicBezTo>
                  <a:cubicBezTo>
                    <a:pt x="374" y="1157"/>
                    <a:pt x="339" y="1146"/>
                    <a:pt x="293" y="1146"/>
                  </a:cubicBezTo>
                  <a:cubicBezTo>
                    <a:pt x="181" y="1146"/>
                    <a:pt x="1" y="1213"/>
                    <a:pt x="18" y="1280"/>
                  </a:cubicBezTo>
                  <a:lnTo>
                    <a:pt x="20" y="1280"/>
                  </a:lnTo>
                  <a:cubicBezTo>
                    <a:pt x="424" y="2879"/>
                    <a:pt x="830" y="4478"/>
                    <a:pt x="1236" y="6076"/>
                  </a:cubicBezTo>
                  <a:cubicBezTo>
                    <a:pt x="1242" y="6103"/>
                    <a:pt x="1276" y="6114"/>
                    <a:pt x="1320" y="6114"/>
                  </a:cubicBezTo>
                  <a:cubicBezTo>
                    <a:pt x="1423" y="6114"/>
                    <a:pt x="1585" y="6053"/>
                    <a:pt x="1596" y="5998"/>
                  </a:cubicBezTo>
                  <a:cubicBezTo>
                    <a:pt x="1966" y="4016"/>
                    <a:pt x="2335" y="2032"/>
                    <a:pt x="2706" y="50"/>
                  </a:cubicBezTo>
                  <a:cubicBezTo>
                    <a:pt x="2713" y="15"/>
                    <a:pt x="2672" y="1"/>
                    <a:pt x="26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7"/>
            <p:cNvSpPr/>
            <p:nvPr/>
          </p:nvSpPr>
          <p:spPr>
            <a:xfrm>
              <a:off x="1916722" y="4206656"/>
              <a:ext cx="171923" cy="57210"/>
            </a:xfrm>
            <a:custGeom>
              <a:avLst/>
              <a:gdLst/>
              <a:ahLst/>
              <a:cxnLst/>
              <a:rect l="l" t="t" r="r" b="b"/>
              <a:pathLst>
                <a:path w="4136" h="1375" extrusionOk="0">
                  <a:moveTo>
                    <a:pt x="4019" y="0"/>
                  </a:moveTo>
                  <a:cubicBezTo>
                    <a:pt x="3992" y="0"/>
                    <a:pt x="3959" y="6"/>
                    <a:pt x="3919" y="18"/>
                  </a:cubicBezTo>
                  <a:lnTo>
                    <a:pt x="179" y="1218"/>
                  </a:lnTo>
                  <a:cubicBezTo>
                    <a:pt x="9" y="1272"/>
                    <a:pt x="0" y="1375"/>
                    <a:pt x="118" y="1375"/>
                  </a:cubicBezTo>
                  <a:cubicBezTo>
                    <a:pt x="144" y="1375"/>
                    <a:pt x="177" y="1369"/>
                    <a:pt x="216" y="1357"/>
                  </a:cubicBezTo>
                  <a:lnTo>
                    <a:pt x="3957" y="158"/>
                  </a:lnTo>
                  <a:cubicBezTo>
                    <a:pt x="4125" y="102"/>
                    <a:pt x="4135" y="0"/>
                    <a:pt x="40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7"/>
            <p:cNvSpPr/>
            <p:nvPr/>
          </p:nvSpPr>
          <p:spPr>
            <a:xfrm>
              <a:off x="2004679" y="3778174"/>
              <a:ext cx="15214" cy="159814"/>
            </a:xfrm>
            <a:custGeom>
              <a:avLst/>
              <a:gdLst/>
              <a:ahLst/>
              <a:cxnLst/>
              <a:rect l="l" t="t" r="r" b="b"/>
              <a:pathLst>
                <a:path w="366" h="3841" extrusionOk="0">
                  <a:moveTo>
                    <a:pt x="226" y="1"/>
                  </a:moveTo>
                  <a:cubicBezTo>
                    <a:pt x="123" y="1"/>
                    <a:pt x="1" y="58"/>
                    <a:pt x="1" y="140"/>
                  </a:cubicBezTo>
                  <a:lnTo>
                    <a:pt x="1" y="3736"/>
                  </a:lnTo>
                  <a:cubicBezTo>
                    <a:pt x="1" y="3810"/>
                    <a:pt x="66" y="3840"/>
                    <a:pt x="140" y="3840"/>
                  </a:cubicBezTo>
                  <a:cubicBezTo>
                    <a:pt x="243" y="3840"/>
                    <a:pt x="366" y="3783"/>
                    <a:pt x="366" y="3700"/>
                  </a:cubicBezTo>
                  <a:lnTo>
                    <a:pt x="366" y="104"/>
                  </a:lnTo>
                  <a:cubicBezTo>
                    <a:pt x="366" y="31"/>
                    <a:pt x="301" y="1"/>
                    <a:pt x="2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7"/>
            <p:cNvSpPr/>
            <p:nvPr/>
          </p:nvSpPr>
          <p:spPr>
            <a:xfrm>
              <a:off x="1793474" y="3827522"/>
              <a:ext cx="87458" cy="120995"/>
            </a:xfrm>
            <a:custGeom>
              <a:avLst/>
              <a:gdLst/>
              <a:ahLst/>
              <a:cxnLst/>
              <a:rect l="l" t="t" r="r" b="b"/>
              <a:pathLst>
                <a:path w="2104" h="2908" extrusionOk="0">
                  <a:moveTo>
                    <a:pt x="282" y="0"/>
                  </a:moveTo>
                  <a:cubicBezTo>
                    <a:pt x="156" y="0"/>
                    <a:pt x="1" y="102"/>
                    <a:pt x="71" y="214"/>
                  </a:cubicBezTo>
                  <a:lnTo>
                    <a:pt x="1700" y="2852"/>
                  </a:lnTo>
                  <a:cubicBezTo>
                    <a:pt x="1725" y="2891"/>
                    <a:pt x="1771" y="2907"/>
                    <a:pt x="1822" y="2907"/>
                  </a:cubicBezTo>
                  <a:cubicBezTo>
                    <a:pt x="1948" y="2907"/>
                    <a:pt x="2104" y="2806"/>
                    <a:pt x="2034" y="2693"/>
                  </a:cubicBezTo>
                  <a:lnTo>
                    <a:pt x="403" y="56"/>
                  </a:lnTo>
                  <a:cubicBezTo>
                    <a:pt x="379" y="17"/>
                    <a:pt x="333" y="0"/>
                    <a:pt x="2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7"/>
            <p:cNvSpPr/>
            <p:nvPr/>
          </p:nvSpPr>
          <p:spPr>
            <a:xfrm>
              <a:off x="1647862" y="3927756"/>
              <a:ext cx="149477" cy="84255"/>
            </a:xfrm>
            <a:custGeom>
              <a:avLst/>
              <a:gdLst/>
              <a:ahLst/>
              <a:cxnLst/>
              <a:rect l="l" t="t" r="r" b="b"/>
              <a:pathLst>
                <a:path w="3596" h="2025" extrusionOk="0">
                  <a:moveTo>
                    <a:pt x="342" y="0"/>
                  </a:moveTo>
                  <a:cubicBezTo>
                    <a:pt x="193" y="0"/>
                    <a:pt x="0" y="144"/>
                    <a:pt x="147" y="231"/>
                  </a:cubicBezTo>
                  <a:lnTo>
                    <a:pt x="147" y="229"/>
                  </a:lnTo>
                  <a:lnTo>
                    <a:pt x="3170" y="2004"/>
                  </a:lnTo>
                  <a:cubicBezTo>
                    <a:pt x="3193" y="2018"/>
                    <a:pt x="3222" y="2024"/>
                    <a:pt x="3252" y="2024"/>
                  </a:cubicBezTo>
                  <a:cubicBezTo>
                    <a:pt x="3401" y="2024"/>
                    <a:pt x="3595" y="1879"/>
                    <a:pt x="3448" y="1794"/>
                  </a:cubicBezTo>
                  <a:lnTo>
                    <a:pt x="426" y="20"/>
                  </a:lnTo>
                  <a:cubicBezTo>
                    <a:pt x="402" y="6"/>
                    <a:pt x="373" y="0"/>
                    <a:pt x="3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7"/>
            <p:cNvSpPr/>
            <p:nvPr/>
          </p:nvSpPr>
          <p:spPr>
            <a:xfrm>
              <a:off x="1611532" y="4087199"/>
              <a:ext cx="170302" cy="26712"/>
            </a:xfrm>
            <a:custGeom>
              <a:avLst/>
              <a:gdLst/>
              <a:ahLst/>
              <a:cxnLst/>
              <a:rect l="l" t="t" r="r" b="b"/>
              <a:pathLst>
                <a:path w="4097" h="642" extrusionOk="0">
                  <a:moveTo>
                    <a:pt x="402" y="1"/>
                  </a:moveTo>
                  <a:cubicBezTo>
                    <a:pt x="302" y="1"/>
                    <a:pt x="0" y="136"/>
                    <a:pt x="182" y="160"/>
                  </a:cubicBezTo>
                  <a:lnTo>
                    <a:pt x="3683" y="641"/>
                  </a:lnTo>
                  <a:cubicBezTo>
                    <a:pt x="3687" y="641"/>
                    <a:pt x="3690" y="641"/>
                    <a:pt x="3695" y="641"/>
                  </a:cubicBezTo>
                  <a:cubicBezTo>
                    <a:pt x="3795" y="641"/>
                    <a:pt x="4097" y="506"/>
                    <a:pt x="3915" y="480"/>
                  </a:cubicBezTo>
                  <a:lnTo>
                    <a:pt x="414" y="1"/>
                  </a:lnTo>
                  <a:cubicBezTo>
                    <a:pt x="410" y="1"/>
                    <a:pt x="406" y="1"/>
                    <a:pt x="4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7"/>
            <p:cNvSpPr/>
            <p:nvPr/>
          </p:nvSpPr>
          <p:spPr>
            <a:xfrm>
              <a:off x="2151954" y="3827189"/>
              <a:ext cx="87042" cy="121660"/>
            </a:xfrm>
            <a:custGeom>
              <a:avLst/>
              <a:gdLst/>
              <a:ahLst/>
              <a:cxnLst/>
              <a:rect l="l" t="t" r="r" b="b"/>
              <a:pathLst>
                <a:path w="2094" h="2924" extrusionOk="0">
                  <a:moveTo>
                    <a:pt x="1875" y="1"/>
                  </a:moveTo>
                  <a:cubicBezTo>
                    <a:pt x="1810" y="1"/>
                    <a:pt x="1743" y="26"/>
                    <a:pt x="1708" y="83"/>
                  </a:cubicBezTo>
                  <a:lnTo>
                    <a:pt x="79" y="2721"/>
                  </a:lnTo>
                  <a:cubicBezTo>
                    <a:pt x="0" y="2847"/>
                    <a:pt x="106" y="2923"/>
                    <a:pt x="218" y="2923"/>
                  </a:cubicBezTo>
                  <a:cubicBezTo>
                    <a:pt x="283" y="2923"/>
                    <a:pt x="350" y="2898"/>
                    <a:pt x="385" y="2842"/>
                  </a:cubicBezTo>
                  <a:lnTo>
                    <a:pt x="2016" y="204"/>
                  </a:lnTo>
                  <a:cubicBezTo>
                    <a:pt x="2093" y="77"/>
                    <a:pt x="1988" y="1"/>
                    <a:pt x="18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7"/>
            <p:cNvSpPr/>
            <p:nvPr/>
          </p:nvSpPr>
          <p:spPr>
            <a:xfrm>
              <a:off x="2235879" y="3928755"/>
              <a:ext cx="148479" cy="82175"/>
            </a:xfrm>
            <a:custGeom>
              <a:avLst/>
              <a:gdLst/>
              <a:ahLst/>
              <a:cxnLst/>
              <a:rect l="l" t="t" r="r" b="b"/>
              <a:pathLst>
                <a:path w="3572" h="1975" extrusionOk="0">
                  <a:moveTo>
                    <a:pt x="3306" y="0"/>
                  </a:moveTo>
                  <a:cubicBezTo>
                    <a:pt x="3260" y="0"/>
                    <a:pt x="3214" y="9"/>
                    <a:pt x="3180" y="30"/>
                  </a:cubicBezTo>
                  <a:lnTo>
                    <a:pt x="157" y="1804"/>
                  </a:lnTo>
                  <a:cubicBezTo>
                    <a:pt x="0" y="1897"/>
                    <a:pt x="132" y="1975"/>
                    <a:pt x="266" y="1975"/>
                  </a:cubicBezTo>
                  <a:cubicBezTo>
                    <a:pt x="312" y="1975"/>
                    <a:pt x="357" y="1966"/>
                    <a:pt x="392" y="1945"/>
                  </a:cubicBezTo>
                  <a:cubicBezTo>
                    <a:pt x="1399" y="1353"/>
                    <a:pt x="2406" y="763"/>
                    <a:pt x="3413" y="170"/>
                  </a:cubicBezTo>
                  <a:cubicBezTo>
                    <a:pt x="3571" y="78"/>
                    <a:pt x="3439" y="0"/>
                    <a:pt x="33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7"/>
            <p:cNvSpPr/>
            <p:nvPr/>
          </p:nvSpPr>
          <p:spPr>
            <a:xfrm>
              <a:off x="2252506" y="4086491"/>
              <a:ext cx="166977" cy="28168"/>
            </a:xfrm>
            <a:custGeom>
              <a:avLst/>
              <a:gdLst/>
              <a:ahLst/>
              <a:cxnLst/>
              <a:rect l="l" t="t" r="r" b="b"/>
              <a:pathLst>
                <a:path w="4017" h="677" extrusionOk="0">
                  <a:moveTo>
                    <a:pt x="3840" y="1"/>
                  </a:moveTo>
                  <a:cubicBezTo>
                    <a:pt x="3824" y="1"/>
                    <a:pt x="3807" y="2"/>
                    <a:pt x="3787" y="5"/>
                  </a:cubicBezTo>
                  <a:lnTo>
                    <a:pt x="3787" y="3"/>
                  </a:lnTo>
                  <a:lnTo>
                    <a:pt x="284" y="483"/>
                  </a:lnTo>
                  <a:cubicBezTo>
                    <a:pt x="127" y="504"/>
                    <a:pt x="1" y="676"/>
                    <a:pt x="180" y="676"/>
                  </a:cubicBezTo>
                  <a:cubicBezTo>
                    <a:pt x="195" y="676"/>
                    <a:pt x="212" y="675"/>
                    <a:pt x="231" y="673"/>
                  </a:cubicBezTo>
                  <a:lnTo>
                    <a:pt x="3734" y="193"/>
                  </a:lnTo>
                  <a:cubicBezTo>
                    <a:pt x="3890" y="172"/>
                    <a:pt x="4016" y="1"/>
                    <a:pt x="38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1" name="Google Shape;751;p37"/>
          <p:cNvGrpSpPr/>
          <p:nvPr/>
        </p:nvGrpSpPr>
        <p:grpSpPr>
          <a:xfrm>
            <a:off x="3150501" y="3896275"/>
            <a:ext cx="1143099" cy="537625"/>
            <a:chOff x="1380701" y="3896275"/>
            <a:chExt cx="1143099" cy="537625"/>
          </a:xfrm>
        </p:grpSpPr>
        <p:sp>
          <p:nvSpPr>
            <p:cNvPr id="752" name="Google Shape;752;p37"/>
            <p:cNvSpPr/>
            <p:nvPr/>
          </p:nvSpPr>
          <p:spPr>
            <a:xfrm>
              <a:off x="1380701" y="3896275"/>
              <a:ext cx="1143099" cy="99475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7"/>
            <p:cNvSpPr/>
            <p:nvPr/>
          </p:nvSpPr>
          <p:spPr>
            <a:xfrm>
              <a:off x="1380701" y="4115350"/>
              <a:ext cx="1143099" cy="99475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7"/>
            <p:cNvSpPr/>
            <p:nvPr/>
          </p:nvSpPr>
          <p:spPr>
            <a:xfrm>
              <a:off x="1380701" y="4334425"/>
              <a:ext cx="1143099" cy="99475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5" name="Google Shape;755;p37"/>
          <p:cNvSpPr/>
          <p:nvPr/>
        </p:nvSpPr>
        <p:spPr>
          <a:xfrm>
            <a:off x="1266450" y="2813752"/>
            <a:ext cx="1371600" cy="16791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6" name="Google Shape;756;p37"/>
          <p:cNvGrpSpPr/>
          <p:nvPr/>
        </p:nvGrpSpPr>
        <p:grpSpPr>
          <a:xfrm>
            <a:off x="1721962" y="3006756"/>
            <a:ext cx="460576" cy="303840"/>
            <a:chOff x="5534316" y="3877285"/>
            <a:chExt cx="873793" cy="576437"/>
          </a:xfrm>
        </p:grpSpPr>
        <p:sp>
          <p:nvSpPr>
            <p:cNvPr id="757" name="Google Shape;757;p37"/>
            <p:cNvSpPr/>
            <p:nvPr/>
          </p:nvSpPr>
          <p:spPr>
            <a:xfrm>
              <a:off x="5534316" y="4102178"/>
              <a:ext cx="126282" cy="91162"/>
            </a:xfrm>
            <a:custGeom>
              <a:avLst/>
              <a:gdLst/>
              <a:ahLst/>
              <a:cxnLst/>
              <a:rect l="l" t="t" r="r" b="b"/>
              <a:pathLst>
                <a:path w="3038" h="2191" extrusionOk="0">
                  <a:moveTo>
                    <a:pt x="2654" y="264"/>
                  </a:moveTo>
                  <a:cubicBezTo>
                    <a:pt x="2608" y="803"/>
                    <a:pt x="2562" y="1341"/>
                    <a:pt x="2516" y="1879"/>
                  </a:cubicBezTo>
                  <a:lnTo>
                    <a:pt x="2516" y="1879"/>
                  </a:lnTo>
                  <a:cubicBezTo>
                    <a:pt x="2126" y="1899"/>
                    <a:pt x="1735" y="1913"/>
                    <a:pt x="1342" y="1919"/>
                  </a:cubicBezTo>
                  <a:cubicBezTo>
                    <a:pt x="1260" y="1921"/>
                    <a:pt x="1177" y="1922"/>
                    <a:pt x="1094" y="1922"/>
                  </a:cubicBezTo>
                  <a:cubicBezTo>
                    <a:pt x="918" y="1922"/>
                    <a:pt x="742" y="1916"/>
                    <a:pt x="568" y="1893"/>
                  </a:cubicBezTo>
                  <a:cubicBezTo>
                    <a:pt x="346" y="1866"/>
                    <a:pt x="467" y="1132"/>
                    <a:pt x="484" y="979"/>
                  </a:cubicBezTo>
                  <a:cubicBezTo>
                    <a:pt x="497" y="856"/>
                    <a:pt x="517" y="735"/>
                    <a:pt x="538" y="612"/>
                  </a:cubicBezTo>
                  <a:cubicBezTo>
                    <a:pt x="564" y="465"/>
                    <a:pt x="497" y="517"/>
                    <a:pt x="615" y="482"/>
                  </a:cubicBezTo>
                  <a:cubicBezTo>
                    <a:pt x="892" y="403"/>
                    <a:pt x="1192" y="383"/>
                    <a:pt x="1477" y="355"/>
                  </a:cubicBezTo>
                  <a:cubicBezTo>
                    <a:pt x="1867" y="314"/>
                    <a:pt x="2261" y="286"/>
                    <a:pt x="2654" y="264"/>
                  </a:cubicBezTo>
                  <a:close/>
                  <a:moveTo>
                    <a:pt x="2894" y="1"/>
                  </a:moveTo>
                  <a:cubicBezTo>
                    <a:pt x="2879" y="1"/>
                    <a:pt x="2863" y="2"/>
                    <a:pt x="2848" y="4"/>
                  </a:cubicBezTo>
                  <a:lnTo>
                    <a:pt x="2848" y="4"/>
                  </a:lnTo>
                  <a:cubicBezTo>
                    <a:pt x="2245" y="35"/>
                    <a:pt x="1642" y="80"/>
                    <a:pt x="1044" y="159"/>
                  </a:cubicBezTo>
                  <a:cubicBezTo>
                    <a:pt x="817" y="190"/>
                    <a:pt x="547" y="214"/>
                    <a:pt x="343" y="329"/>
                  </a:cubicBezTo>
                  <a:cubicBezTo>
                    <a:pt x="128" y="452"/>
                    <a:pt x="146" y="797"/>
                    <a:pt x="119" y="1010"/>
                  </a:cubicBezTo>
                  <a:cubicBezTo>
                    <a:pt x="85" y="1278"/>
                    <a:pt x="0" y="1749"/>
                    <a:pt x="161" y="1998"/>
                  </a:cubicBezTo>
                  <a:cubicBezTo>
                    <a:pt x="287" y="2190"/>
                    <a:pt x="588" y="2163"/>
                    <a:pt x="789" y="2169"/>
                  </a:cubicBezTo>
                  <a:cubicBezTo>
                    <a:pt x="925" y="2174"/>
                    <a:pt x="1060" y="2176"/>
                    <a:pt x="1196" y="2176"/>
                  </a:cubicBezTo>
                  <a:cubicBezTo>
                    <a:pt x="1687" y="2176"/>
                    <a:pt x="2180" y="2149"/>
                    <a:pt x="2670" y="2120"/>
                  </a:cubicBezTo>
                  <a:cubicBezTo>
                    <a:pt x="2743" y="2116"/>
                    <a:pt x="2864" y="2066"/>
                    <a:pt x="2870" y="1978"/>
                  </a:cubicBezTo>
                  <a:cubicBezTo>
                    <a:pt x="2925" y="1356"/>
                    <a:pt x="2978" y="735"/>
                    <a:pt x="3031" y="112"/>
                  </a:cubicBezTo>
                  <a:cubicBezTo>
                    <a:pt x="3037" y="34"/>
                    <a:pt x="2971" y="1"/>
                    <a:pt x="2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7"/>
            <p:cNvSpPr/>
            <p:nvPr/>
          </p:nvSpPr>
          <p:spPr>
            <a:xfrm>
              <a:off x="5636988" y="4027782"/>
              <a:ext cx="156377" cy="207538"/>
            </a:xfrm>
            <a:custGeom>
              <a:avLst/>
              <a:gdLst/>
              <a:ahLst/>
              <a:cxnLst/>
              <a:rect l="l" t="t" r="r" b="b"/>
              <a:pathLst>
                <a:path w="3762" h="4988" extrusionOk="0">
                  <a:moveTo>
                    <a:pt x="2446" y="197"/>
                  </a:moveTo>
                  <a:cubicBezTo>
                    <a:pt x="2923" y="197"/>
                    <a:pt x="3256" y="254"/>
                    <a:pt x="3324" y="849"/>
                  </a:cubicBezTo>
                  <a:cubicBezTo>
                    <a:pt x="3411" y="1595"/>
                    <a:pt x="3377" y="2364"/>
                    <a:pt x="3347" y="3110"/>
                  </a:cubicBezTo>
                  <a:cubicBezTo>
                    <a:pt x="3338" y="3324"/>
                    <a:pt x="3386" y="4602"/>
                    <a:pt x="3135" y="4679"/>
                  </a:cubicBezTo>
                  <a:cubicBezTo>
                    <a:pt x="2849" y="4766"/>
                    <a:pt x="2519" y="4797"/>
                    <a:pt x="2179" y="4797"/>
                  </a:cubicBezTo>
                  <a:cubicBezTo>
                    <a:pt x="1692" y="4797"/>
                    <a:pt x="1186" y="4733"/>
                    <a:pt x="770" y="4675"/>
                  </a:cubicBezTo>
                  <a:cubicBezTo>
                    <a:pt x="193" y="4594"/>
                    <a:pt x="388" y="3875"/>
                    <a:pt x="415" y="3427"/>
                  </a:cubicBezTo>
                  <a:cubicBezTo>
                    <a:pt x="478" y="2357"/>
                    <a:pt x="616" y="1286"/>
                    <a:pt x="765" y="224"/>
                  </a:cubicBezTo>
                  <a:lnTo>
                    <a:pt x="765" y="224"/>
                  </a:lnTo>
                  <a:cubicBezTo>
                    <a:pt x="1163" y="207"/>
                    <a:pt x="1562" y="200"/>
                    <a:pt x="1961" y="200"/>
                  </a:cubicBezTo>
                  <a:cubicBezTo>
                    <a:pt x="1992" y="200"/>
                    <a:pt x="2024" y="200"/>
                    <a:pt x="2055" y="200"/>
                  </a:cubicBezTo>
                  <a:cubicBezTo>
                    <a:pt x="2066" y="200"/>
                    <a:pt x="2077" y="200"/>
                    <a:pt x="2087" y="200"/>
                  </a:cubicBezTo>
                  <a:cubicBezTo>
                    <a:pt x="2214" y="200"/>
                    <a:pt x="2334" y="197"/>
                    <a:pt x="2446" y="197"/>
                  </a:cubicBezTo>
                  <a:close/>
                  <a:moveTo>
                    <a:pt x="2016" y="1"/>
                  </a:moveTo>
                  <a:cubicBezTo>
                    <a:pt x="1569" y="1"/>
                    <a:pt x="1120" y="22"/>
                    <a:pt x="677" y="44"/>
                  </a:cubicBezTo>
                  <a:lnTo>
                    <a:pt x="677" y="44"/>
                  </a:lnTo>
                  <a:cubicBezTo>
                    <a:pt x="676" y="44"/>
                    <a:pt x="675" y="44"/>
                    <a:pt x="675" y="44"/>
                  </a:cubicBezTo>
                  <a:cubicBezTo>
                    <a:pt x="572" y="44"/>
                    <a:pt x="431" y="96"/>
                    <a:pt x="421" y="165"/>
                  </a:cubicBezTo>
                  <a:cubicBezTo>
                    <a:pt x="228" y="1532"/>
                    <a:pt x="0" y="2941"/>
                    <a:pt x="32" y="4323"/>
                  </a:cubicBezTo>
                  <a:cubicBezTo>
                    <a:pt x="44" y="4914"/>
                    <a:pt x="502" y="4867"/>
                    <a:pt x="1012" y="4911"/>
                  </a:cubicBezTo>
                  <a:cubicBezTo>
                    <a:pt x="1351" y="4940"/>
                    <a:pt x="1783" y="4988"/>
                    <a:pt x="2208" y="4988"/>
                  </a:cubicBezTo>
                  <a:cubicBezTo>
                    <a:pt x="2613" y="4988"/>
                    <a:pt x="3011" y="4944"/>
                    <a:pt x="3318" y="4799"/>
                  </a:cubicBezTo>
                  <a:cubicBezTo>
                    <a:pt x="3733" y="4602"/>
                    <a:pt x="3651" y="3978"/>
                    <a:pt x="3680" y="3586"/>
                  </a:cubicBezTo>
                  <a:cubicBezTo>
                    <a:pt x="3745" y="2692"/>
                    <a:pt x="3762" y="1785"/>
                    <a:pt x="3700" y="890"/>
                  </a:cubicBezTo>
                  <a:cubicBezTo>
                    <a:pt x="3654" y="251"/>
                    <a:pt x="3570" y="94"/>
                    <a:pt x="2932" y="38"/>
                  </a:cubicBezTo>
                  <a:cubicBezTo>
                    <a:pt x="2629" y="11"/>
                    <a:pt x="2323" y="1"/>
                    <a:pt x="2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37"/>
            <p:cNvSpPr/>
            <p:nvPr/>
          </p:nvSpPr>
          <p:spPr>
            <a:xfrm>
              <a:off x="5766139" y="3906452"/>
              <a:ext cx="341186" cy="464215"/>
            </a:xfrm>
            <a:custGeom>
              <a:avLst/>
              <a:gdLst/>
              <a:ahLst/>
              <a:cxnLst/>
              <a:rect l="l" t="t" r="r" b="b"/>
              <a:pathLst>
                <a:path w="8208" h="11157" extrusionOk="0">
                  <a:moveTo>
                    <a:pt x="7156" y="301"/>
                  </a:moveTo>
                  <a:cubicBezTo>
                    <a:pt x="7353" y="1618"/>
                    <a:pt x="7479" y="2949"/>
                    <a:pt x="7571" y="4279"/>
                  </a:cubicBezTo>
                  <a:cubicBezTo>
                    <a:pt x="7718" y="6407"/>
                    <a:pt x="7856" y="8758"/>
                    <a:pt x="7220" y="10830"/>
                  </a:cubicBezTo>
                  <a:lnTo>
                    <a:pt x="7220" y="10830"/>
                  </a:lnTo>
                  <a:lnTo>
                    <a:pt x="3002" y="8012"/>
                  </a:lnTo>
                  <a:cubicBezTo>
                    <a:pt x="2256" y="7513"/>
                    <a:pt x="1509" y="7015"/>
                    <a:pt x="761" y="6516"/>
                  </a:cubicBezTo>
                  <a:cubicBezTo>
                    <a:pt x="340" y="6235"/>
                    <a:pt x="601" y="5175"/>
                    <a:pt x="626" y="4667"/>
                  </a:cubicBezTo>
                  <a:lnTo>
                    <a:pt x="626" y="4667"/>
                  </a:lnTo>
                  <a:lnTo>
                    <a:pt x="7156" y="301"/>
                  </a:lnTo>
                  <a:close/>
                  <a:moveTo>
                    <a:pt x="7424" y="0"/>
                  </a:moveTo>
                  <a:cubicBezTo>
                    <a:pt x="7337" y="0"/>
                    <a:pt x="7199" y="59"/>
                    <a:pt x="7173" y="77"/>
                  </a:cubicBezTo>
                  <a:lnTo>
                    <a:pt x="340" y="4645"/>
                  </a:lnTo>
                  <a:lnTo>
                    <a:pt x="340" y="4645"/>
                  </a:lnTo>
                  <a:cubicBezTo>
                    <a:pt x="320" y="4654"/>
                    <a:pt x="304" y="4665"/>
                    <a:pt x="291" y="4678"/>
                  </a:cubicBezTo>
                  <a:lnTo>
                    <a:pt x="291" y="4678"/>
                  </a:lnTo>
                  <a:cubicBezTo>
                    <a:pt x="271" y="4693"/>
                    <a:pt x="265" y="4706"/>
                    <a:pt x="268" y="4715"/>
                  </a:cubicBezTo>
                  <a:lnTo>
                    <a:pt x="268" y="4715"/>
                  </a:lnTo>
                  <a:cubicBezTo>
                    <a:pt x="267" y="4719"/>
                    <a:pt x="266" y="4724"/>
                    <a:pt x="266" y="4729"/>
                  </a:cubicBezTo>
                  <a:cubicBezTo>
                    <a:pt x="255" y="5103"/>
                    <a:pt x="1" y="6363"/>
                    <a:pt x="316" y="6575"/>
                  </a:cubicBezTo>
                  <a:lnTo>
                    <a:pt x="2498" y="8033"/>
                  </a:lnTo>
                  <a:lnTo>
                    <a:pt x="7142" y="11136"/>
                  </a:lnTo>
                  <a:cubicBezTo>
                    <a:pt x="7164" y="11150"/>
                    <a:pt x="7198" y="11156"/>
                    <a:pt x="7236" y="11156"/>
                  </a:cubicBezTo>
                  <a:cubicBezTo>
                    <a:pt x="7336" y="11156"/>
                    <a:pt x="7468" y="11111"/>
                    <a:pt x="7492" y="11042"/>
                  </a:cubicBezTo>
                  <a:cubicBezTo>
                    <a:pt x="8207" y="8963"/>
                    <a:pt x="8075" y="6587"/>
                    <a:pt x="7950" y="4427"/>
                  </a:cubicBezTo>
                  <a:cubicBezTo>
                    <a:pt x="7863" y="2963"/>
                    <a:pt x="7716" y="1492"/>
                    <a:pt x="7495" y="42"/>
                  </a:cubicBezTo>
                  <a:cubicBezTo>
                    <a:pt x="7490" y="11"/>
                    <a:pt x="7462" y="0"/>
                    <a:pt x="74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37"/>
            <p:cNvSpPr/>
            <p:nvPr/>
          </p:nvSpPr>
          <p:spPr>
            <a:xfrm>
              <a:off x="6060438" y="3877285"/>
              <a:ext cx="114934" cy="520801"/>
            </a:xfrm>
            <a:custGeom>
              <a:avLst/>
              <a:gdLst/>
              <a:ahLst/>
              <a:cxnLst/>
              <a:rect l="l" t="t" r="r" b="b"/>
              <a:pathLst>
                <a:path w="2765" h="12517" extrusionOk="0">
                  <a:moveTo>
                    <a:pt x="1489" y="0"/>
                  </a:moveTo>
                  <a:cubicBezTo>
                    <a:pt x="988" y="0"/>
                    <a:pt x="325" y="515"/>
                    <a:pt x="65" y="793"/>
                  </a:cubicBezTo>
                  <a:cubicBezTo>
                    <a:pt x="22" y="839"/>
                    <a:pt x="71" y="858"/>
                    <a:pt x="144" y="858"/>
                  </a:cubicBezTo>
                  <a:cubicBezTo>
                    <a:pt x="234" y="858"/>
                    <a:pt x="360" y="830"/>
                    <a:pt x="399" y="788"/>
                  </a:cubicBezTo>
                  <a:lnTo>
                    <a:pt x="400" y="788"/>
                  </a:lnTo>
                  <a:cubicBezTo>
                    <a:pt x="758" y="406"/>
                    <a:pt x="1025" y="254"/>
                    <a:pt x="1229" y="254"/>
                  </a:cubicBezTo>
                  <a:cubicBezTo>
                    <a:pt x="1648" y="254"/>
                    <a:pt x="1800" y="896"/>
                    <a:pt x="1924" y="1513"/>
                  </a:cubicBezTo>
                  <a:cubicBezTo>
                    <a:pt x="2145" y="2620"/>
                    <a:pt x="2237" y="3755"/>
                    <a:pt x="2302" y="4878"/>
                  </a:cubicBezTo>
                  <a:cubicBezTo>
                    <a:pt x="2390" y="6358"/>
                    <a:pt x="2366" y="7840"/>
                    <a:pt x="2230" y="9315"/>
                  </a:cubicBezTo>
                  <a:cubicBezTo>
                    <a:pt x="2163" y="10024"/>
                    <a:pt x="2051" y="10727"/>
                    <a:pt x="1895" y="11420"/>
                  </a:cubicBezTo>
                  <a:cubicBezTo>
                    <a:pt x="1846" y="11634"/>
                    <a:pt x="1809" y="11991"/>
                    <a:pt x="1674" y="12167"/>
                  </a:cubicBezTo>
                  <a:cubicBezTo>
                    <a:pt x="1572" y="12301"/>
                    <a:pt x="1454" y="12354"/>
                    <a:pt x="1332" y="12354"/>
                  </a:cubicBezTo>
                  <a:cubicBezTo>
                    <a:pt x="979" y="12354"/>
                    <a:pt x="586" y="11914"/>
                    <a:pt x="402" y="11704"/>
                  </a:cubicBezTo>
                  <a:cubicBezTo>
                    <a:pt x="385" y="11684"/>
                    <a:pt x="353" y="11676"/>
                    <a:pt x="315" y="11676"/>
                  </a:cubicBezTo>
                  <a:cubicBezTo>
                    <a:pt x="191" y="11676"/>
                    <a:pt x="1" y="11767"/>
                    <a:pt x="62" y="11838"/>
                  </a:cubicBezTo>
                  <a:cubicBezTo>
                    <a:pt x="378" y="12197"/>
                    <a:pt x="899" y="12516"/>
                    <a:pt x="1349" y="12516"/>
                  </a:cubicBezTo>
                  <a:cubicBezTo>
                    <a:pt x="1690" y="12516"/>
                    <a:pt x="1990" y="12334"/>
                    <a:pt x="2133" y="11849"/>
                  </a:cubicBezTo>
                  <a:cubicBezTo>
                    <a:pt x="2743" y="9762"/>
                    <a:pt x="2764" y="7475"/>
                    <a:pt x="2690" y="5319"/>
                  </a:cubicBezTo>
                  <a:cubicBezTo>
                    <a:pt x="2635" y="3726"/>
                    <a:pt x="2588" y="1901"/>
                    <a:pt x="2016" y="388"/>
                  </a:cubicBezTo>
                  <a:cubicBezTo>
                    <a:pt x="1909" y="106"/>
                    <a:pt x="1716" y="0"/>
                    <a:pt x="14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37"/>
            <p:cNvSpPr/>
            <p:nvPr/>
          </p:nvSpPr>
          <p:spPr>
            <a:xfrm>
              <a:off x="5677891" y="4224797"/>
              <a:ext cx="98058" cy="228924"/>
            </a:xfrm>
            <a:custGeom>
              <a:avLst/>
              <a:gdLst/>
              <a:ahLst/>
              <a:cxnLst/>
              <a:rect l="l" t="t" r="r" b="b"/>
              <a:pathLst>
                <a:path w="2359" h="5502" extrusionOk="0">
                  <a:moveTo>
                    <a:pt x="1364" y="154"/>
                  </a:moveTo>
                  <a:cubicBezTo>
                    <a:pt x="1402" y="570"/>
                    <a:pt x="1438" y="985"/>
                    <a:pt x="1473" y="1401"/>
                  </a:cubicBezTo>
                  <a:cubicBezTo>
                    <a:pt x="1579" y="2667"/>
                    <a:pt x="1794" y="4003"/>
                    <a:pt x="1715" y="5275"/>
                  </a:cubicBezTo>
                  <a:cubicBezTo>
                    <a:pt x="1715" y="5275"/>
                    <a:pt x="1715" y="5275"/>
                    <a:pt x="1714" y="5275"/>
                  </a:cubicBezTo>
                  <a:cubicBezTo>
                    <a:pt x="1700" y="5275"/>
                    <a:pt x="1405" y="5333"/>
                    <a:pt x="1101" y="5333"/>
                  </a:cubicBezTo>
                  <a:cubicBezTo>
                    <a:pt x="778" y="5333"/>
                    <a:pt x="445" y="5268"/>
                    <a:pt x="425" y="5001"/>
                  </a:cubicBezTo>
                  <a:cubicBezTo>
                    <a:pt x="381" y="4419"/>
                    <a:pt x="402" y="3827"/>
                    <a:pt x="407" y="3244"/>
                  </a:cubicBezTo>
                  <a:cubicBezTo>
                    <a:pt x="415" y="2225"/>
                    <a:pt x="438" y="1206"/>
                    <a:pt x="467" y="187"/>
                  </a:cubicBezTo>
                  <a:lnTo>
                    <a:pt x="844" y="187"/>
                  </a:lnTo>
                  <a:cubicBezTo>
                    <a:pt x="959" y="187"/>
                    <a:pt x="1095" y="197"/>
                    <a:pt x="1200" y="197"/>
                  </a:cubicBezTo>
                  <a:cubicBezTo>
                    <a:pt x="1297" y="197"/>
                    <a:pt x="1366" y="188"/>
                    <a:pt x="1364" y="154"/>
                  </a:cubicBezTo>
                  <a:close/>
                  <a:moveTo>
                    <a:pt x="378" y="0"/>
                  </a:moveTo>
                  <a:cubicBezTo>
                    <a:pt x="376" y="0"/>
                    <a:pt x="373" y="0"/>
                    <a:pt x="370" y="0"/>
                  </a:cubicBezTo>
                  <a:lnTo>
                    <a:pt x="363" y="0"/>
                  </a:lnTo>
                  <a:cubicBezTo>
                    <a:pt x="354" y="0"/>
                    <a:pt x="345" y="1"/>
                    <a:pt x="335" y="3"/>
                  </a:cubicBezTo>
                  <a:lnTo>
                    <a:pt x="335" y="3"/>
                  </a:lnTo>
                  <a:cubicBezTo>
                    <a:pt x="233" y="15"/>
                    <a:pt x="111" y="67"/>
                    <a:pt x="108" y="143"/>
                  </a:cubicBezTo>
                  <a:cubicBezTo>
                    <a:pt x="73" y="1339"/>
                    <a:pt x="48" y="2535"/>
                    <a:pt x="42" y="3733"/>
                  </a:cubicBezTo>
                  <a:cubicBezTo>
                    <a:pt x="39" y="4251"/>
                    <a:pt x="1" y="4801"/>
                    <a:pt x="87" y="5313"/>
                  </a:cubicBezTo>
                  <a:cubicBezTo>
                    <a:pt x="114" y="5472"/>
                    <a:pt x="486" y="5501"/>
                    <a:pt x="806" y="5501"/>
                  </a:cubicBezTo>
                  <a:cubicBezTo>
                    <a:pt x="993" y="5501"/>
                    <a:pt x="1161" y="5491"/>
                    <a:pt x="1234" y="5491"/>
                  </a:cubicBezTo>
                  <a:cubicBezTo>
                    <a:pt x="1236" y="5491"/>
                    <a:pt x="1238" y="5491"/>
                    <a:pt x="1239" y="5491"/>
                  </a:cubicBezTo>
                  <a:cubicBezTo>
                    <a:pt x="1255" y="5492"/>
                    <a:pt x="1271" y="5492"/>
                    <a:pt x="1286" y="5492"/>
                  </a:cubicBezTo>
                  <a:cubicBezTo>
                    <a:pt x="2358" y="5492"/>
                    <a:pt x="2090" y="4817"/>
                    <a:pt x="2033" y="3907"/>
                  </a:cubicBezTo>
                  <a:cubicBezTo>
                    <a:pt x="1954" y="2619"/>
                    <a:pt x="1842" y="1331"/>
                    <a:pt x="1726" y="46"/>
                  </a:cubicBezTo>
                  <a:cubicBezTo>
                    <a:pt x="1721" y="5"/>
                    <a:pt x="1644" y="0"/>
                    <a:pt x="1618" y="0"/>
                  </a:cubicBezTo>
                  <a:lnTo>
                    <a:pt x="387" y="0"/>
                  </a:lnTo>
                  <a:cubicBezTo>
                    <a:pt x="384" y="0"/>
                    <a:pt x="381" y="0"/>
                    <a:pt x="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37"/>
            <p:cNvSpPr/>
            <p:nvPr/>
          </p:nvSpPr>
          <p:spPr>
            <a:xfrm>
              <a:off x="6169927" y="3923096"/>
              <a:ext cx="171341" cy="93409"/>
            </a:xfrm>
            <a:custGeom>
              <a:avLst/>
              <a:gdLst/>
              <a:ahLst/>
              <a:cxnLst/>
              <a:rect l="l" t="t" r="r" b="b"/>
              <a:pathLst>
                <a:path w="4122" h="2245" extrusionOk="0">
                  <a:moveTo>
                    <a:pt x="4037" y="0"/>
                  </a:moveTo>
                  <a:cubicBezTo>
                    <a:pt x="3957" y="0"/>
                    <a:pt x="3819" y="25"/>
                    <a:pt x="3783" y="46"/>
                  </a:cubicBezTo>
                  <a:lnTo>
                    <a:pt x="63" y="2195"/>
                  </a:lnTo>
                  <a:cubicBezTo>
                    <a:pt x="0" y="2232"/>
                    <a:pt x="27" y="2245"/>
                    <a:pt x="85" y="2245"/>
                  </a:cubicBezTo>
                  <a:cubicBezTo>
                    <a:pt x="164" y="2245"/>
                    <a:pt x="303" y="2220"/>
                    <a:pt x="339" y="2199"/>
                  </a:cubicBezTo>
                  <a:lnTo>
                    <a:pt x="4058" y="49"/>
                  </a:lnTo>
                  <a:cubicBezTo>
                    <a:pt x="4122" y="13"/>
                    <a:pt x="4095" y="0"/>
                    <a:pt x="40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37"/>
            <p:cNvSpPr/>
            <p:nvPr/>
          </p:nvSpPr>
          <p:spPr>
            <a:xfrm>
              <a:off x="6175290" y="4126477"/>
              <a:ext cx="209126" cy="16560"/>
            </a:xfrm>
            <a:custGeom>
              <a:avLst/>
              <a:gdLst/>
              <a:ahLst/>
              <a:cxnLst/>
              <a:rect l="l" t="t" r="r" b="b"/>
              <a:pathLst>
                <a:path w="5031" h="398" extrusionOk="0">
                  <a:moveTo>
                    <a:pt x="4870" y="0"/>
                  </a:moveTo>
                  <a:cubicBezTo>
                    <a:pt x="4853" y="0"/>
                    <a:pt x="4832" y="2"/>
                    <a:pt x="4808" y="7"/>
                  </a:cubicBezTo>
                  <a:cubicBezTo>
                    <a:pt x="3943" y="169"/>
                    <a:pt x="3029" y="195"/>
                    <a:pt x="2122" y="195"/>
                  </a:cubicBezTo>
                  <a:cubicBezTo>
                    <a:pt x="1688" y="195"/>
                    <a:pt x="1255" y="189"/>
                    <a:pt x="830" y="189"/>
                  </a:cubicBezTo>
                  <a:cubicBezTo>
                    <a:pt x="680" y="189"/>
                    <a:pt x="531" y="190"/>
                    <a:pt x="383" y="192"/>
                  </a:cubicBezTo>
                  <a:cubicBezTo>
                    <a:pt x="250" y="193"/>
                    <a:pt x="0" y="395"/>
                    <a:pt x="235" y="395"/>
                  </a:cubicBezTo>
                  <a:cubicBezTo>
                    <a:pt x="237" y="395"/>
                    <a:pt x="239" y="395"/>
                    <a:pt x="240" y="395"/>
                  </a:cubicBezTo>
                  <a:cubicBezTo>
                    <a:pt x="392" y="393"/>
                    <a:pt x="545" y="392"/>
                    <a:pt x="699" y="392"/>
                  </a:cubicBezTo>
                  <a:cubicBezTo>
                    <a:pt x="1126" y="392"/>
                    <a:pt x="1559" y="398"/>
                    <a:pt x="1994" y="398"/>
                  </a:cubicBezTo>
                  <a:cubicBezTo>
                    <a:pt x="2927" y="398"/>
                    <a:pt x="3866" y="371"/>
                    <a:pt x="4756" y="205"/>
                  </a:cubicBezTo>
                  <a:cubicBezTo>
                    <a:pt x="4910" y="177"/>
                    <a:pt x="5030" y="0"/>
                    <a:pt x="48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37"/>
            <p:cNvSpPr/>
            <p:nvPr/>
          </p:nvSpPr>
          <p:spPr>
            <a:xfrm>
              <a:off x="6175373" y="4261995"/>
              <a:ext cx="232736" cy="60164"/>
            </a:xfrm>
            <a:custGeom>
              <a:avLst/>
              <a:gdLst/>
              <a:ahLst/>
              <a:cxnLst/>
              <a:rect l="l" t="t" r="r" b="b"/>
              <a:pathLst>
                <a:path w="5599" h="1446" extrusionOk="0">
                  <a:moveTo>
                    <a:pt x="377" y="0"/>
                  </a:moveTo>
                  <a:cubicBezTo>
                    <a:pt x="219" y="0"/>
                    <a:pt x="1" y="199"/>
                    <a:pt x="204" y="248"/>
                  </a:cubicBezTo>
                  <a:lnTo>
                    <a:pt x="205" y="248"/>
                  </a:lnTo>
                  <a:lnTo>
                    <a:pt x="5187" y="1441"/>
                  </a:lnTo>
                  <a:cubicBezTo>
                    <a:pt x="5199" y="1444"/>
                    <a:pt x="5211" y="1446"/>
                    <a:pt x="5224" y="1446"/>
                  </a:cubicBezTo>
                  <a:cubicBezTo>
                    <a:pt x="5381" y="1446"/>
                    <a:pt x="5599" y="1248"/>
                    <a:pt x="5395" y="1199"/>
                  </a:cubicBezTo>
                  <a:cubicBezTo>
                    <a:pt x="3735" y="801"/>
                    <a:pt x="2074" y="403"/>
                    <a:pt x="414" y="4"/>
                  </a:cubicBezTo>
                  <a:cubicBezTo>
                    <a:pt x="402" y="1"/>
                    <a:pt x="390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5" name="Google Shape;765;p37"/>
          <p:cNvGrpSpPr/>
          <p:nvPr/>
        </p:nvGrpSpPr>
        <p:grpSpPr>
          <a:xfrm>
            <a:off x="1380701" y="3896275"/>
            <a:ext cx="1143099" cy="537625"/>
            <a:chOff x="1380701" y="3896275"/>
            <a:chExt cx="1143099" cy="537625"/>
          </a:xfrm>
        </p:grpSpPr>
        <p:sp>
          <p:nvSpPr>
            <p:cNvPr id="766" name="Google Shape;766;p37"/>
            <p:cNvSpPr/>
            <p:nvPr/>
          </p:nvSpPr>
          <p:spPr>
            <a:xfrm>
              <a:off x="1380701" y="3896275"/>
              <a:ext cx="1143099" cy="99475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37"/>
            <p:cNvSpPr/>
            <p:nvPr/>
          </p:nvSpPr>
          <p:spPr>
            <a:xfrm>
              <a:off x="1380701" y="4115350"/>
              <a:ext cx="1143099" cy="99475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7"/>
            <p:cNvSpPr/>
            <p:nvPr/>
          </p:nvSpPr>
          <p:spPr>
            <a:xfrm>
              <a:off x="1380701" y="4334425"/>
              <a:ext cx="1143099" cy="99475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9" name="Google Shape;769;p37"/>
          <p:cNvSpPr txBox="1">
            <a:spLocks noGrp="1"/>
          </p:cNvSpPr>
          <p:nvPr>
            <p:ph type="title"/>
          </p:nvPr>
        </p:nvSpPr>
        <p:spPr>
          <a:xfrm>
            <a:off x="713225" y="569300"/>
            <a:ext cx="7708200" cy="4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Events</a:t>
            </a:r>
            <a:endParaRPr/>
          </a:p>
        </p:txBody>
      </p:sp>
      <p:sp>
        <p:nvSpPr>
          <p:cNvPr id="770" name="Google Shape;770;p37"/>
          <p:cNvSpPr/>
          <p:nvPr/>
        </p:nvSpPr>
        <p:spPr>
          <a:xfrm>
            <a:off x="1266450" y="1234725"/>
            <a:ext cx="6611100" cy="6984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771" name="Google Shape;771;p37"/>
          <p:cNvSpPr/>
          <p:nvPr/>
        </p:nvSpPr>
        <p:spPr>
          <a:xfrm>
            <a:off x="4285650" y="1297575"/>
            <a:ext cx="572700" cy="572700"/>
          </a:xfrm>
          <a:prstGeom prst="roundRect">
            <a:avLst>
              <a:gd name="adj" fmla="val 0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2" name="Google Shape;772;p37"/>
          <p:cNvGrpSpPr/>
          <p:nvPr/>
        </p:nvGrpSpPr>
        <p:grpSpPr>
          <a:xfrm>
            <a:off x="1495050" y="1300331"/>
            <a:ext cx="6153900" cy="278400"/>
            <a:chOff x="1495050" y="1300331"/>
            <a:chExt cx="6153900" cy="278400"/>
          </a:xfrm>
        </p:grpSpPr>
        <p:sp>
          <p:nvSpPr>
            <p:cNvPr id="773" name="Google Shape;773;p37"/>
            <p:cNvSpPr txBox="1"/>
            <p:nvPr/>
          </p:nvSpPr>
          <p:spPr>
            <a:xfrm>
              <a:off x="1495050" y="1300331"/>
              <a:ext cx="4830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Su</a:t>
              </a:r>
              <a:endParaRPr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774" name="Google Shape;774;p37"/>
            <p:cNvSpPr txBox="1"/>
            <p:nvPr/>
          </p:nvSpPr>
          <p:spPr>
            <a:xfrm>
              <a:off x="2440200" y="1300331"/>
              <a:ext cx="4830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M</a:t>
              </a:r>
              <a:endParaRPr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775" name="Google Shape;775;p37"/>
            <p:cNvSpPr txBox="1"/>
            <p:nvPr/>
          </p:nvSpPr>
          <p:spPr>
            <a:xfrm>
              <a:off x="3385350" y="1300331"/>
              <a:ext cx="4830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Tu</a:t>
              </a:r>
              <a:endParaRPr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776" name="Google Shape;776;p37"/>
            <p:cNvSpPr txBox="1"/>
            <p:nvPr/>
          </p:nvSpPr>
          <p:spPr>
            <a:xfrm>
              <a:off x="4330500" y="1300331"/>
              <a:ext cx="4830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W</a:t>
              </a:r>
              <a:endParaRPr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777" name="Google Shape;777;p37"/>
            <p:cNvSpPr txBox="1"/>
            <p:nvPr/>
          </p:nvSpPr>
          <p:spPr>
            <a:xfrm>
              <a:off x="5275650" y="1300331"/>
              <a:ext cx="4830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Th</a:t>
              </a:r>
              <a:endParaRPr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778" name="Google Shape;778;p37"/>
            <p:cNvSpPr txBox="1"/>
            <p:nvPr/>
          </p:nvSpPr>
          <p:spPr>
            <a:xfrm>
              <a:off x="6220800" y="1300331"/>
              <a:ext cx="4830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F</a:t>
              </a:r>
              <a:endParaRPr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779" name="Google Shape;779;p37"/>
            <p:cNvSpPr txBox="1"/>
            <p:nvPr/>
          </p:nvSpPr>
          <p:spPr>
            <a:xfrm>
              <a:off x="7165950" y="1300331"/>
              <a:ext cx="4830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Handlee"/>
                  <a:ea typeface="Handlee"/>
                  <a:cs typeface="Handlee"/>
                  <a:sym typeface="Handlee"/>
                </a:rPr>
                <a:t>Sa</a:t>
              </a:r>
              <a:endParaRPr sz="16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</p:grpSp>
      <p:grpSp>
        <p:nvGrpSpPr>
          <p:cNvPr id="780" name="Google Shape;780;p37"/>
          <p:cNvGrpSpPr/>
          <p:nvPr/>
        </p:nvGrpSpPr>
        <p:grpSpPr>
          <a:xfrm>
            <a:off x="1495050" y="1589551"/>
            <a:ext cx="6153900" cy="278400"/>
            <a:chOff x="1495050" y="1589551"/>
            <a:chExt cx="6153900" cy="278400"/>
          </a:xfrm>
        </p:grpSpPr>
        <p:sp>
          <p:nvSpPr>
            <p:cNvPr id="781" name="Google Shape;781;p37"/>
            <p:cNvSpPr txBox="1"/>
            <p:nvPr/>
          </p:nvSpPr>
          <p:spPr>
            <a:xfrm>
              <a:off x="1495050" y="1589551"/>
              <a:ext cx="4830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21</a:t>
              </a:r>
              <a:endParaRPr sz="12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endParaRPr>
            </a:p>
          </p:txBody>
        </p:sp>
        <p:sp>
          <p:nvSpPr>
            <p:cNvPr id="782" name="Google Shape;782;p37"/>
            <p:cNvSpPr txBox="1"/>
            <p:nvPr/>
          </p:nvSpPr>
          <p:spPr>
            <a:xfrm>
              <a:off x="2440200" y="1589551"/>
              <a:ext cx="4830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22</a:t>
              </a:r>
              <a:endParaRPr sz="12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endParaRPr>
            </a:p>
          </p:txBody>
        </p:sp>
        <p:sp>
          <p:nvSpPr>
            <p:cNvPr id="783" name="Google Shape;783;p37"/>
            <p:cNvSpPr txBox="1"/>
            <p:nvPr/>
          </p:nvSpPr>
          <p:spPr>
            <a:xfrm>
              <a:off x="3385350" y="1589551"/>
              <a:ext cx="4830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23</a:t>
              </a:r>
              <a:endParaRPr sz="12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endParaRPr>
            </a:p>
          </p:txBody>
        </p:sp>
        <p:sp>
          <p:nvSpPr>
            <p:cNvPr id="784" name="Google Shape;784;p37"/>
            <p:cNvSpPr txBox="1"/>
            <p:nvPr/>
          </p:nvSpPr>
          <p:spPr>
            <a:xfrm>
              <a:off x="4330500" y="1589551"/>
              <a:ext cx="4830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24</a:t>
              </a:r>
              <a:endParaRPr sz="12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endParaRPr>
            </a:p>
          </p:txBody>
        </p:sp>
        <p:sp>
          <p:nvSpPr>
            <p:cNvPr id="785" name="Google Shape;785;p37"/>
            <p:cNvSpPr txBox="1"/>
            <p:nvPr/>
          </p:nvSpPr>
          <p:spPr>
            <a:xfrm>
              <a:off x="5275650" y="1589551"/>
              <a:ext cx="4830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25</a:t>
              </a:r>
              <a:endParaRPr sz="12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endParaRPr>
            </a:p>
          </p:txBody>
        </p:sp>
        <p:sp>
          <p:nvSpPr>
            <p:cNvPr id="786" name="Google Shape;786;p37"/>
            <p:cNvSpPr txBox="1"/>
            <p:nvPr/>
          </p:nvSpPr>
          <p:spPr>
            <a:xfrm>
              <a:off x="6220800" y="1589551"/>
              <a:ext cx="4830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26</a:t>
              </a:r>
              <a:endParaRPr sz="12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endParaRPr>
            </a:p>
          </p:txBody>
        </p:sp>
        <p:sp>
          <p:nvSpPr>
            <p:cNvPr id="787" name="Google Shape;787;p37"/>
            <p:cNvSpPr txBox="1"/>
            <p:nvPr/>
          </p:nvSpPr>
          <p:spPr>
            <a:xfrm>
              <a:off x="7165950" y="1589551"/>
              <a:ext cx="4830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27</a:t>
              </a:r>
              <a:endParaRPr sz="12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endParaRPr>
            </a:p>
          </p:txBody>
        </p:sp>
      </p:grpSp>
      <p:grpSp>
        <p:nvGrpSpPr>
          <p:cNvPr id="788" name="Google Shape;788;p37"/>
          <p:cNvGrpSpPr/>
          <p:nvPr/>
        </p:nvGrpSpPr>
        <p:grpSpPr>
          <a:xfrm>
            <a:off x="1266450" y="2049225"/>
            <a:ext cx="1506300" cy="546033"/>
            <a:chOff x="1266450" y="2049225"/>
            <a:chExt cx="1506300" cy="546033"/>
          </a:xfrm>
        </p:grpSpPr>
        <p:sp>
          <p:nvSpPr>
            <p:cNvPr id="789" name="Google Shape;789;p37"/>
            <p:cNvSpPr txBox="1"/>
            <p:nvPr/>
          </p:nvSpPr>
          <p:spPr>
            <a:xfrm>
              <a:off x="1266450" y="2049225"/>
              <a:ext cx="15063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accent1"/>
                  </a:solidFill>
                  <a:latin typeface="Handlee"/>
                  <a:ea typeface="Handlee"/>
                  <a:cs typeface="Handlee"/>
                  <a:sym typeface="Handlee"/>
                </a:rPr>
                <a:t>Tuesday, 23</a:t>
              </a:r>
              <a:endParaRPr sz="1600" b="1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790" name="Google Shape;790;p37"/>
            <p:cNvSpPr txBox="1"/>
            <p:nvPr/>
          </p:nvSpPr>
          <p:spPr>
            <a:xfrm>
              <a:off x="1266450" y="2316858"/>
              <a:ext cx="1506300" cy="27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No events</a:t>
              </a:r>
              <a:endPara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endParaRPr>
            </a:p>
          </p:txBody>
        </p:sp>
      </p:grpSp>
      <p:sp>
        <p:nvSpPr>
          <p:cNvPr id="791" name="Google Shape;791;p37"/>
          <p:cNvSpPr txBox="1"/>
          <p:nvPr/>
        </p:nvSpPr>
        <p:spPr>
          <a:xfrm>
            <a:off x="3103300" y="3719567"/>
            <a:ext cx="1237500" cy="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Jupiter is the biggest planet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792" name="Google Shape;792;p37"/>
          <p:cNvSpPr txBox="1"/>
          <p:nvPr/>
        </p:nvSpPr>
        <p:spPr>
          <a:xfrm>
            <a:off x="3227650" y="3327125"/>
            <a:ext cx="988800" cy="2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rPr>
              <a:t>Jupiter</a:t>
            </a:r>
            <a:endParaRPr sz="1600" b="1">
              <a:solidFill>
                <a:schemeClr val="accen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793" name="Google Shape;793;p37"/>
          <p:cNvSpPr txBox="1"/>
          <p:nvPr/>
        </p:nvSpPr>
        <p:spPr>
          <a:xfrm>
            <a:off x="1333500" y="3719567"/>
            <a:ext cx="1237500" cy="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Mercury is the smallest planet 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794" name="Google Shape;794;p37"/>
          <p:cNvSpPr txBox="1"/>
          <p:nvPr/>
        </p:nvSpPr>
        <p:spPr>
          <a:xfrm>
            <a:off x="1457850" y="3334525"/>
            <a:ext cx="988800" cy="2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rPr>
              <a:t>Mercury</a:t>
            </a:r>
            <a:endParaRPr sz="1600" b="1">
              <a:solidFill>
                <a:schemeClr val="accen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795" name="Google Shape;795;p37"/>
          <p:cNvSpPr txBox="1"/>
          <p:nvPr/>
        </p:nvSpPr>
        <p:spPr>
          <a:xfrm>
            <a:off x="4873100" y="3719567"/>
            <a:ext cx="1237500" cy="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Despite being red, Mars is a cold place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796" name="Google Shape;796;p37"/>
          <p:cNvSpPr txBox="1"/>
          <p:nvPr/>
        </p:nvSpPr>
        <p:spPr>
          <a:xfrm>
            <a:off x="5062100" y="3312575"/>
            <a:ext cx="8595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rPr>
              <a:t>Mars</a:t>
            </a:r>
            <a:endParaRPr sz="1600" b="1">
              <a:solidFill>
                <a:schemeClr val="accen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797" name="Google Shape;797;p37"/>
          <p:cNvSpPr txBox="1"/>
          <p:nvPr/>
        </p:nvSpPr>
        <p:spPr>
          <a:xfrm>
            <a:off x="6642900" y="3719567"/>
            <a:ext cx="1237500" cy="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Neptune is the farthest planet </a:t>
            </a:r>
            <a:endParaRPr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798" name="Google Shape;798;p37"/>
          <p:cNvSpPr txBox="1"/>
          <p:nvPr/>
        </p:nvSpPr>
        <p:spPr>
          <a:xfrm>
            <a:off x="6788550" y="3312575"/>
            <a:ext cx="9462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rPr>
              <a:t>Neptune</a:t>
            </a:r>
            <a:endParaRPr sz="1600" b="1">
              <a:solidFill>
                <a:schemeClr val="accen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cxnSp>
        <p:nvCxnSpPr>
          <p:cNvPr id="799" name="Google Shape;799;p37"/>
          <p:cNvCxnSpPr/>
          <p:nvPr/>
        </p:nvCxnSpPr>
        <p:spPr>
          <a:xfrm>
            <a:off x="1334575" y="2676342"/>
            <a:ext cx="649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00" name="Google Shape;800;p37"/>
          <p:cNvGrpSpPr/>
          <p:nvPr/>
        </p:nvGrpSpPr>
        <p:grpSpPr>
          <a:xfrm rot="-785732">
            <a:off x="6523652" y="-558533"/>
            <a:ext cx="3081886" cy="1994979"/>
            <a:chOff x="3476322" y="3871854"/>
            <a:chExt cx="3081549" cy="1994761"/>
          </a:xfrm>
        </p:grpSpPr>
        <p:sp>
          <p:nvSpPr>
            <p:cNvPr id="801" name="Google Shape;801;p37"/>
            <p:cNvSpPr/>
            <p:nvPr/>
          </p:nvSpPr>
          <p:spPr>
            <a:xfrm>
              <a:off x="3476322" y="4434043"/>
              <a:ext cx="929647" cy="290128"/>
            </a:xfrm>
            <a:custGeom>
              <a:avLst/>
              <a:gdLst/>
              <a:ahLst/>
              <a:cxnLst/>
              <a:rect l="l" t="t" r="r" b="b"/>
              <a:pathLst>
                <a:path w="19860" h="6198" extrusionOk="0">
                  <a:moveTo>
                    <a:pt x="6608" y="1035"/>
                  </a:moveTo>
                  <a:cubicBezTo>
                    <a:pt x="7486" y="1035"/>
                    <a:pt x="8379" y="1187"/>
                    <a:pt x="9261" y="1326"/>
                  </a:cubicBezTo>
                  <a:cubicBezTo>
                    <a:pt x="12072" y="1780"/>
                    <a:pt x="14828" y="2557"/>
                    <a:pt x="17467" y="3645"/>
                  </a:cubicBezTo>
                  <a:lnTo>
                    <a:pt x="17467" y="3645"/>
                  </a:lnTo>
                  <a:cubicBezTo>
                    <a:pt x="14865" y="4468"/>
                    <a:pt x="11720" y="5184"/>
                    <a:pt x="8737" y="5184"/>
                  </a:cubicBezTo>
                  <a:cubicBezTo>
                    <a:pt x="5937" y="5184"/>
                    <a:pt x="3279" y="4553"/>
                    <a:pt x="1344" y="2789"/>
                  </a:cubicBezTo>
                  <a:lnTo>
                    <a:pt x="1344" y="2789"/>
                  </a:lnTo>
                  <a:cubicBezTo>
                    <a:pt x="2403" y="2486"/>
                    <a:pt x="3279" y="1996"/>
                    <a:pt x="4326" y="1506"/>
                  </a:cubicBezTo>
                  <a:cubicBezTo>
                    <a:pt x="5062" y="1154"/>
                    <a:pt x="5829" y="1035"/>
                    <a:pt x="6608" y="1035"/>
                  </a:cubicBezTo>
                  <a:close/>
                  <a:moveTo>
                    <a:pt x="6415" y="0"/>
                  </a:moveTo>
                  <a:cubicBezTo>
                    <a:pt x="5956" y="0"/>
                    <a:pt x="5504" y="42"/>
                    <a:pt x="5074" y="148"/>
                  </a:cubicBezTo>
                  <a:cubicBezTo>
                    <a:pt x="3425" y="550"/>
                    <a:pt x="2136" y="1673"/>
                    <a:pt x="403" y="1978"/>
                  </a:cubicBezTo>
                  <a:cubicBezTo>
                    <a:pt x="1" y="2047"/>
                    <a:pt x="70" y="2657"/>
                    <a:pt x="264" y="2879"/>
                  </a:cubicBezTo>
                  <a:cubicBezTo>
                    <a:pt x="2368" y="5345"/>
                    <a:pt x="5497" y="6197"/>
                    <a:pt x="8802" y="6197"/>
                  </a:cubicBezTo>
                  <a:cubicBezTo>
                    <a:pt x="12288" y="6197"/>
                    <a:pt x="15970" y="5250"/>
                    <a:pt x="18853" y="4249"/>
                  </a:cubicBezTo>
                  <a:lnTo>
                    <a:pt x="18853" y="4249"/>
                  </a:lnTo>
                  <a:cubicBezTo>
                    <a:pt x="18973" y="4304"/>
                    <a:pt x="19093" y="4360"/>
                    <a:pt x="19214" y="4417"/>
                  </a:cubicBezTo>
                  <a:cubicBezTo>
                    <a:pt x="19268" y="4443"/>
                    <a:pt x="19319" y="4454"/>
                    <a:pt x="19364" y="4454"/>
                  </a:cubicBezTo>
                  <a:cubicBezTo>
                    <a:pt x="19595" y="4454"/>
                    <a:pt x="19704" y="4164"/>
                    <a:pt x="19678" y="3896"/>
                  </a:cubicBezTo>
                  <a:lnTo>
                    <a:pt x="19678" y="3896"/>
                  </a:lnTo>
                  <a:cubicBezTo>
                    <a:pt x="19860" y="3628"/>
                    <a:pt x="19684" y="3026"/>
                    <a:pt x="19337" y="3026"/>
                  </a:cubicBezTo>
                  <a:cubicBezTo>
                    <a:pt x="19302" y="3026"/>
                    <a:pt x="19265" y="3032"/>
                    <a:pt x="19227" y="3045"/>
                  </a:cubicBezTo>
                  <a:cubicBezTo>
                    <a:pt x="19092" y="3095"/>
                    <a:pt x="18953" y="3144"/>
                    <a:pt x="18813" y="3194"/>
                  </a:cubicBezTo>
                  <a:lnTo>
                    <a:pt x="18813" y="3194"/>
                  </a:lnTo>
                  <a:cubicBezTo>
                    <a:pt x="15785" y="1826"/>
                    <a:pt x="12593" y="859"/>
                    <a:pt x="9316" y="328"/>
                  </a:cubicBezTo>
                  <a:cubicBezTo>
                    <a:pt x="8402" y="187"/>
                    <a:pt x="7391" y="0"/>
                    <a:pt x="64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37"/>
            <p:cNvSpPr/>
            <p:nvPr/>
          </p:nvSpPr>
          <p:spPr>
            <a:xfrm>
              <a:off x="4004947" y="3918711"/>
              <a:ext cx="455087" cy="710295"/>
            </a:xfrm>
            <a:custGeom>
              <a:avLst/>
              <a:gdLst/>
              <a:ahLst/>
              <a:cxnLst/>
              <a:rect l="l" t="t" r="r" b="b"/>
              <a:pathLst>
                <a:path w="9722" h="15174" extrusionOk="0">
                  <a:moveTo>
                    <a:pt x="874" y="1348"/>
                  </a:moveTo>
                  <a:cubicBezTo>
                    <a:pt x="5425" y="4019"/>
                    <a:pt x="8499" y="8812"/>
                    <a:pt x="8729" y="14137"/>
                  </a:cubicBezTo>
                  <a:lnTo>
                    <a:pt x="8729" y="14137"/>
                  </a:lnTo>
                  <a:cubicBezTo>
                    <a:pt x="5366" y="13902"/>
                    <a:pt x="2812" y="10016"/>
                    <a:pt x="2015" y="7040"/>
                  </a:cubicBezTo>
                  <a:cubicBezTo>
                    <a:pt x="1512" y="5116"/>
                    <a:pt x="1532" y="3166"/>
                    <a:pt x="874" y="1348"/>
                  </a:cubicBezTo>
                  <a:close/>
                  <a:moveTo>
                    <a:pt x="187" y="1"/>
                  </a:moveTo>
                  <a:cubicBezTo>
                    <a:pt x="1" y="1"/>
                    <a:pt x="175" y="863"/>
                    <a:pt x="227" y="955"/>
                  </a:cubicBezTo>
                  <a:cubicBezTo>
                    <a:pt x="1239" y="2632"/>
                    <a:pt x="1211" y="4559"/>
                    <a:pt x="1558" y="6430"/>
                  </a:cubicBezTo>
                  <a:cubicBezTo>
                    <a:pt x="1794" y="7705"/>
                    <a:pt x="2237" y="8939"/>
                    <a:pt x="2875" y="10076"/>
                  </a:cubicBezTo>
                  <a:cubicBezTo>
                    <a:pt x="4238" y="12509"/>
                    <a:pt x="6144" y="15174"/>
                    <a:pt x="9162" y="15174"/>
                  </a:cubicBezTo>
                  <a:cubicBezTo>
                    <a:pt x="9274" y="15174"/>
                    <a:pt x="9386" y="15170"/>
                    <a:pt x="9501" y="15163"/>
                  </a:cubicBezTo>
                  <a:cubicBezTo>
                    <a:pt x="9721" y="15149"/>
                    <a:pt x="9613" y="14137"/>
                    <a:pt x="9381" y="14137"/>
                  </a:cubicBezTo>
                  <a:cubicBezTo>
                    <a:pt x="9379" y="14137"/>
                    <a:pt x="9378" y="14137"/>
                    <a:pt x="9376" y="14137"/>
                  </a:cubicBezTo>
                  <a:lnTo>
                    <a:pt x="9362" y="14137"/>
                  </a:lnTo>
                  <a:cubicBezTo>
                    <a:pt x="9263" y="14144"/>
                    <a:pt x="9164" y="14147"/>
                    <a:pt x="9065" y="14148"/>
                  </a:cubicBezTo>
                  <a:lnTo>
                    <a:pt x="9065" y="14148"/>
                  </a:lnTo>
                  <a:cubicBezTo>
                    <a:pt x="8749" y="8254"/>
                    <a:pt x="5484" y="2816"/>
                    <a:pt x="227" y="12"/>
                  </a:cubicBezTo>
                  <a:cubicBezTo>
                    <a:pt x="212" y="4"/>
                    <a:pt x="199" y="1"/>
                    <a:pt x="1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37"/>
            <p:cNvSpPr/>
            <p:nvPr/>
          </p:nvSpPr>
          <p:spPr>
            <a:xfrm>
              <a:off x="4030506" y="4569183"/>
              <a:ext cx="505314" cy="499510"/>
            </a:xfrm>
            <a:custGeom>
              <a:avLst/>
              <a:gdLst/>
              <a:ahLst/>
              <a:cxnLst/>
              <a:rect l="l" t="t" r="r" b="b"/>
              <a:pathLst>
                <a:path w="10795" h="10671" extrusionOk="0">
                  <a:moveTo>
                    <a:pt x="8981" y="1117"/>
                  </a:moveTo>
                  <a:lnTo>
                    <a:pt x="8981" y="1117"/>
                  </a:lnTo>
                  <a:cubicBezTo>
                    <a:pt x="10794" y="3933"/>
                    <a:pt x="6112" y="5715"/>
                    <a:pt x="4394" y="6479"/>
                  </a:cubicBezTo>
                  <a:cubicBezTo>
                    <a:pt x="3107" y="7051"/>
                    <a:pt x="1960" y="7754"/>
                    <a:pt x="1195" y="8872"/>
                  </a:cubicBezTo>
                  <a:lnTo>
                    <a:pt x="1195" y="8872"/>
                  </a:lnTo>
                  <a:cubicBezTo>
                    <a:pt x="1602" y="5274"/>
                    <a:pt x="5680" y="2100"/>
                    <a:pt x="8981" y="1117"/>
                  </a:cubicBezTo>
                  <a:close/>
                  <a:moveTo>
                    <a:pt x="9246" y="1"/>
                  </a:moveTo>
                  <a:cubicBezTo>
                    <a:pt x="9233" y="1"/>
                    <a:pt x="9219" y="2"/>
                    <a:pt x="9204" y="6"/>
                  </a:cubicBezTo>
                  <a:cubicBezTo>
                    <a:pt x="4879" y="1101"/>
                    <a:pt x="0" y="5384"/>
                    <a:pt x="638" y="10194"/>
                  </a:cubicBezTo>
                  <a:cubicBezTo>
                    <a:pt x="667" y="10372"/>
                    <a:pt x="831" y="10670"/>
                    <a:pt x="988" y="10670"/>
                  </a:cubicBezTo>
                  <a:cubicBezTo>
                    <a:pt x="1051" y="10670"/>
                    <a:pt x="1113" y="10622"/>
                    <a:pt x="1164" y="10499"/>
                  </a:cubicBezTo>
                  <a:cubicBezTo>
                    <a:pt x="2481" y="7228"/>
                    <a:pt x="6612" y="7491"/>
                    <a:pt x="8761" y="5079"/>
                  </a:cubicBezTo>
                  <a:cubicBezTo>
                    <a:pt x="9811" y="3896"/>
                    <a:pt x="10178" y="2229"/>
                    <a:pt x="9531" y="820"/>
                  </a:cubicBezTo>
                  <a:lnTo>
                    <a:pt x="9531" y="820"/>
                  </a:lnTo>
                  <a:cubicBezTo>
                    <a:pt x="9634" y="521"/>
                    <a:pt x="9495" y="1"/>
                    <a:pt x="92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37"/>
            <p:cNvSpPr/>
            <p:nvPr/>
          </p:nvSpPr>
          <p:spPr>
            <a:xfrm>
              <a:off x="4372453" y="3871854"/>
              <a:ext cx="492909" cy="779948"/>
            </a:xfrm>
            <a:custGeom>
              <a:avLst/>
              <a:gdLst/>
              <a:ahLst/>
              <a:cxnLst/>
              <a:rect l="l" t="t" r="r" b="b"/>
              <a:pathLst>
                <a:path w="10530" h="16662" extrusionOk="0">
                  <a:moveTo>
                    <a:pt x="544" y="1158"/>
                  </a:moveTo>
                  <a:cubicBezTo>
                    <a:pt x="3120" y="2433"/>
                    <a:pt x="5658" y="3812"/>
                    <a:pt x="7181" y="6336"/>
                  </a:cubicBezTo>
                  <a:cubicBezTo>
                    <a:pt x="8807" y="9012"/>
                    <a:pt x="9569" y="12196"/>
                    <a:pt x="9665" y="15320"/>
                  </a:cubicBezTo>
                  <a:lnTo>
                    <a:pt x="9665" y="15320"/>
                  </a:lnTo>
                  <a:cubicBezTo>
                    <a:pt x="6997" y="14430"/>
                    <a:pt x="5201" y="12193"/>
                    <a:pt x="3687" y="9871"/>
                  </a:cubicBezTo>
                  <a:cubicBezTo>
                    <a:pt x="1869" y="7078"/>
                    <a:pt x="939" y="4383"/>
                    <a:pt x="544" y="1158"/>
                  </a:cubicBezTo>
                  <a:close/>
                  <a:moveTo>
                    <a:pt x="178" y="0"/>
                  </a:moveTo>
                  <a:cubicBezTo>
                    <a:pt x="0" y="0"/>
                    <a:pt x="1" y="466"/>
                    <a:pt x="14" y="542"/>
                  </a:cubicBezTo>
                  <a:cubicBezTo>
                    <a:pt x="374" y="4146"/>
                    <a:pt x="1206" y="7084"/>
                    <a:pt x="3175" y="10162"/>
                  </a:cubicBezTo>
                  <a:cubicBezTo>
                    <a:pt x="4807" y="12729"/>
                    <a:pt x="6740" y="15334"/>
                    <a:pt x="9710" y="16314"/>
                  </a:cubicBezTo>
                  <a:lnTo>
                    <a:pt x="9710" y="16314"/>
                  </a:lnTo>
                  <a:cubicBezTo>
                    <a:pt x="9769" y="16509"/>
                    <a:pt x="9897" y="16662"/>
                    <a:pt x="9999" y="16662"/>
                  </a:cubicBezTo>
                  <a:cubicBezTo>
                    <a:pt x="10064" y="16662"/>
                    <a:pt x="10119" y="16599"/>
                    <a:pt x="10139" y="16442"/>
                  </a:cubicBezTo>
                  <a:lnTo>
                    <a:pt x="10139" y="16442"/>
                  </a:lnTo>
                  <a:cubicBezTo>
                    <a:pt x="10156" y="16446"/>
                    <a:pt x="10172" y="16451"/>
                    <a:pt x="10189" y="16455"/>
                  </a:cubicBezTo>
                  <a:cubicBezTo>
                    <a:pt x="10203" y="16458"/>
                    <a:pt x="10216" y="16460"/>
                    <a:pt x="10228" y="16460"/>
                  </a:cubicBezTo>
                  <a:cubicBezTo>
                    <a:pt x="10529" y="16460"/>
                    <a:pt x="10455" y="15537"/>
                    <a:pt x="10189" y="15457"/>
                  </a:cubicBezTo>
                  <a:lnTo>
                    <a:pt x="10175" y="15471"/>
                  </a:lnTo>
                  <a:cubicBezTo>
                    <a:pt x="10161" y="15467"/>
                    <a:pt x="10147" y="15464"/>
                    <a:pt x="10133" y="15460"/>
                  </a:cubicBezTo>
                  <a:lnTo>
                    <a:pt x="10133" y="15460"/>
                  </a:lnTo>
                  <a:cubicBezTo>
                    <a:pt x="10025" y="12335"/>
                    <a:pt x="9312" y="9245"/>
                    <a:pt x="7888" y="6447"/>
                  </a:cubicBezTo>
                  <a:cubicBezTo>
                    <a:pt x="6238" y="3231"/>
                    <a:pt x="3382" y="1567"/>
                    <a:pt x="236" y="15"/>
                  </a:cubicBezTo>
                  <a:cubicBezTo>
                    <a:pt x="215" y="5"/>
                    <a:pt x="195" y="0"/>
                    <a:pt x="1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37"/>
            <p:cNvSpPr/>
            <p:nvPr/>
          </p:nvSpPr>
          <p:spPr>
            <a:xfrm>
              <a:off x="4457506" y="4634436"/>
              <a:ext cx="618454" cy="527502"/>
            </a:xfrm>
            <a:custGeom>
              <a:avLst/>
              <a:gdLst/>
              <a:ahLst/>
              <a:cxnLst/>
              <a:rect l="l" t="t" r="r" b="b"/>
              <a:pathLst>
                <a:path w="13212" h="11269" extrusionOk="0">
                  <a:moveTo>
                    <a:pt x="12024" y="1585"/>
                  </a:moveTo>
                  <a:cubicBezTo>
                    <a:pt x="11178" y="4141"/>
                    <a:pt x="9966" y="6447"/>
                    <a:pt x="7235" y="7483"/>
                  </a:cubicBezTo>
                  <a:cubicBezTo>
                    <a:pt x="5987" y="7941"/>
                    <a:pt x="4671" y="8176"/>
                    <a:pt x="3451" y="8675"/>
                  </a:cubicBezTo>
                  <a:cubicBezTo>
                    <a:pt x="2565" y="9039"/>
                    <a:pt x="1744" y="9783"/>
                    <a:pt x="836" y="10109"/>
                  </a:cubicBezTo>
                  <a:lnTo>
                    <a:pt x="836" y="10109"/>
                  </a:lnTo>
                  <a:cubicBezTo>
                    <a:pt x="1925" y="7923"/>
                    <a:pt x="5278" y="6758"/>
                    <a:pt x="7124" y="5626"/>
                  </a:cubicBezTo>
                  <a:cubicBezTo>
                    <a:pt x="8122" y="5016"/>
                    <a:pt x="8815" y="4032"/>
                    <a:pt x="9702" y="3269"/>
                  </a:cubicBezTo>
                  <a:cubicBezTo>
                    <a:pt x="10425" y="2647"/>
                    <a:pt x="11220" y="2105"/>
                    <a:pt x="12024" y="1585"/>
                  </a:cubicBezTo>
                  <a:close/>
                  <a:moveTo>
                    <a:pt x="12779" y="0"/>
                  </a:moveTo>
                  <a:cubicBezTo>
                    <a:pt x="12753" y="0"/>
                    <a:pt x="12725" y="8"/>
                    <a:pt x="12697" y="25"/>
                  </a:cubicBezTo>
                  <a:lnTo>
                    <a:pt x="12697" y="39"/>
                  </a:lnTo>
                  <a:cubicBezTo>
                    <a:pt x="12680" y="49"/>
                    <a:pt x="12664" y="60"/>
                    <a:pt x="12648" y="70"/>
                  </a:cubicBezTo>
                  <a:lnTo>
                    <a:pt x="12648" y="70"/>
                  </a:lnTo>
                  <a:cubicBezTo>
                    <a:pt x="12623" y="49"/>
                    <a:pt x="12598" y="36"/>
                    <a:pt x="12574" y="36"/>
                  </a:cubicBezTo>
                  <a:cubicBezTo>
                    <a:pt x="12527" y="36"/>
                    <a:pt x="12483" y="83"/>
                    <a:pt x="12449" y="198"/>
                  </a:cubicBezTo>
                  <a:lnTo>
                    <a:pt x="12449" y="198"/>
                  </a:lnTo>
                  <a:cubicBezTo>
                    <a:pt x="9948" y="1836"/>
                    <a:pt x="7966" y="4062"/>
                    <a:pt x="5322" y="5432"/>
                  </a:cubicBezTo>
                  <a:cubicBezTo>
                    <a:pt x="3284" y="6471"/>
                    <a:pt x="484" y="8107"/>
                    <a:pt x="41" y="10533"/>
                  </a:cubicBezTo>
                  <a:cubicBezTo>
                    <a:pt x="0" y="10709"/>
                    <a:pt x="52" y="11268"/>
                    <a:pt x="326" y="11268"/>
                  </a:cubicBezTo>
                  <a:cubicBezTo>
                    <a:pt x="332" y="11268"/>
                    <a:pt x="339" y="11268"/>
                    <a:pt x="346" y="11267"/>
                  </a:cubicBezTo>
                  <a:cubicBezTo>
                    <a:pt x="1760" y="11129"/>
                    <a:pt x="2952" y="9895"/>
                    <a:pt x="4282" y="9438"/>
                  </a:cubicBezTo>
                  <a:cubicBezTo>
                    <a:pt x="5613" y="8980"/>
                    <a:pt x="7055" y="8731"/>
                    <a:pt x="8330" y="8079"/>
                  </a:cubicBezTo>
                  <a:cubicBezTo>
                    <a:pt x="11037" y="6726"/>
                    <a:pt x="12040" y="3799"/>
                    <a:pt x="12834" y="1067"/>
                  </a:cubicBezTo>
                  <a:lnTo>
                    <a:pt x="12834" y="1067"/>
                  </a:lnTo>
                  <a:cubicBezTo>
                    <a:pt x="12871" y="1043"/>
                    <a:pt x="12909" y="1020"/>
                    <a:pt x="12946" y="996"/>
                  </a:cubicBezTo>
                  <a:cubicBezTo>
                    <a:pt x="13211" y="832"/>
                    <a:pt x="13051" y="0"/>
                    <a:pt x="12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37"/>
            <p:cNvSpPr/>
            <p:nvPr/>
          </p:nvSpPr>
          <p:spPr>
            <a:xfrm>
              <a:off x="4909223" y="4048609"/>
              <a:ext cx="492769" cy="773769"/>
            </a:xfrm>
            <a:custGeom>
              <a:avLst/>
              <a:gdLst/>
              <a:ahLst/>
              <a:cxnLst/>
              <a:rect l="l" t="t" r="r" b="b"/>
              <a:pathLst>
                <a:path w="10527" h="16530" extrusionOk="0">
                  <a:moveTo>
                    <a:pt x="998" y="2026"/>
                  </a:moveTo>
                  <a:cubicBezTo>
                    <a:pt x="2422" y="3663"/>
                    <a:pt x="4410" y="4787"/>
                    <a:pt x="5639" y="6635"/>
                  </a:cubicBezTo>
                  <a:cubicBezTo>
                    <a:pt x="7250" y="9064"/>
                    <a:pt x="8314" y="11806"/>
                    <a:pt x="8893" y="14646"/>
                  </a:cubicBezTo>
                  <a:lnTo>
                    <a:pt x="8893" y="14646"/>
                  </a:lnTo>
                  <a:cubicBezTo>
                    <a:pt x="6728" y="13121"/>
                    <a:pt x="5485" y="11122"/>
                    <a:pt x="4045" y="8756"/>
                  </a:cubicBezTo>
                  <a:cubicBezTo>
                    <a:pt x="3268" y="7495"/>
                    <a:pt x="2312" y="6441"/>
                    <a:pt x="1771" y="5027"/>
                  </a:cubicBezTo>
                  <a:cubicBezTo>
                    <a:pt x="1405" y="4057"/>
                    <a:pt x="1178" y="3045"/>
                    <a:pt x="998" y="2026"/>
                  </a:cubicBezTo>
                  <a:close/>
                  <a:moveTo>
                    <a:pt x="387" y="0"/>
                  </a:moveTo>
                  <a:cubicBezTo>
                    <a:pt x="183" y="0"/>
                    <a:pt x="1" y="275"/>
                    <a:pt x="39" y="550"/>
                  </a:cubicBezTo>
                  <a:cubicBezTo>
                    <a:pt x="288" y="2186"/>
                    <a:pt x="551" y="3849"/>
                    <a:pt x="1120" y="5388"/>
                  </a:cubicBezTo>
                  <a:cubicBezTo>
                    <a:pt x="1688" y="6899"/>
                    <a:pt x="2672" y="8008"/>
                    <a:pt x="3504" y="9352"/>
                  </a:cubicBezTo>
                  <a:cubicBezTo>
                    <a:pt x="5129" y="12022"/>
                    <a:pt x="6513" y="14246"/>
                    <a:pt x="9112" y="15878"/>
                  </a:cubicBezTo>
                  <a:lnTo>
                    <a:pt x="9112" y="15878"/>
                  </a:lnTo>
                  <a:cubicBezTo>
                    <a:pt x="9124" y="15953"/>
                    <a:pt x="9135" y="16028"/>
                    <a:pt x="9146" y="16103"/>
                  </a:cubicBezTo>
                  <a:cubicBezTo>
                    <a:pt x="9184" y="16393"/>
                    <a:pt x="9358" y="16530"/>
                    <a:pt x="9522" y="16530"/>
                  </a:cubicBezTo>
                  <a:cubicBezTo>
                    <a:pt x="9649" y="16530"/>
                    <a:pt x="9771" y="16448"/>
                    <a:pt x="9823" y="16292"/>
                  </a:cubicBezTo>
                  <a:lnTo>
                    <a:pt x="9823" y="16292"/>
                  </a:lnTo>
                  <a:cubicBezTo>
                    <a:pt x="9860" y="16312"/>
                    <a:pt x="9898" y="16332"/>
                    <a:pt x="9936" y="16352"/>
                  </a:cubicBezTo>
                  <a:cubicBezTo>
                    <a:pt x="9998" y="16386"/>
                    <a:pt x="10055" y="16401"/>
                    <a:pt x="10106" y="16401"/>
                  </a:cubicBezTo>
                  <a:cubicBezTo>
                    <a:pt x="10472" y="16401"/>
                    <a:pt x="10526" y="15620"/>
                    <a:pt x="10185" y="15438"/>
                  </a:cubicBezTo>
                  <a:cubicBezTo>
                    <a:pt x="10023" y="15352"/>
                    <a:pt x="9865" y="15263"/>
                    <a:pt x="9712" y="15173"/>
                  </a:cubicBezTo>
                  <a:lnTo>
                    <a:pt x="9712" y="15173"/>
                  </a:lnTo>
                  <a:cubicBezTo>
                    <a:pt x="9222" y="12298"/>
                    <a:pt x="8230" y="9537"/>
                    <a:pt x="6775" y="6996"/>
                  </a:cubicBezTo>
                  <a:cubicBezTo>
                    <a:pt x="6068" y="5790"/>
                    <a:pt x="5264" y="4667"/>
                    <a:pt x="4225" y="3724"/>
                  </a:cubicBezTo>
                  <a:cubicBezTo>
                    <a:pt x="2963" y="2601"/>
                    <a:pt x="1508" y="1714"/>
                    <a:pt x="662" y="203"/>
                  </a:cubicBezTo>
                  <a:cubicBezTo>
                    <a:pt x="579" y="59"/>
                    <a:pt x="481" y="0"/>
                    <a:pt x="3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37"/>
            <p:cNvSpPr/>
            <p:nvPr/>
          </p:nvSpPr>
          <p:spPr>
            <a:xfrm>
              <a:off x="5240638" y="4745142"/>
              <a:ext cx="283669" cy="702244"/>
            </a:xfrm>
            <a:custGeom>
              <a:avLst/>
              <a:gdLst/>
              <a:ahLst/>
              <a:cxnLst/>
              <a:rect l="l" t="t" r="r" b="b"/>
              <a:pathLst>
                <a:path w="6060" h="15002" extrusionOk="0">
                  <a:moveTo>
                    <a:pt x="3267" y="2027"/>
                  </a:moveTo>
                  <a:cubicBezTo>
                    <a:pt x="6059" y="5201"/>
                    <a:pt x="2295" y="9735"/>
                    <a:pt x="3139" y="13734"/>
                  </a:cubicBezTo>
                  <a:lnTo>
                    <a:pt x="3139" y="13734"/>
                  </a:lnTo>
                  <a:cubicBezTo>
                    <a:pt x="2071" y="13222"/>
                    <a:pt x="1249" y="12274"/>
                    <a:pt x="888" y="11120"/>
                  </a:cubicBezTo>
                  <a:cubicBezTo>
                    <a:pt x="430" y="9568"/>
                    <a:pt x="1179" y="8209"/>
                    <a:pt x="1941" y="6892"/>
                  </a:cubicBezTo>
                  <a:cubicBezTo>
                    <a:pt x="2949" y="5159"/>
                    <a:pt x="3085" y="3840"/>
                    <a:pt x="3267" y="2027"/>
                  </a:cubicBezTo>
                  <a:close/>
                  <a:moveTo>
                    <a:pt x="2090" y="1"/>
                  </a:moveTo>
                  <a:cubicBezTo>
                    <a:pt x="1758" y="1"/>
                    <a:pt x="1687" y="771"/>
                    <a:pt x="2024" y="987"/>
                  </a:cubicBezTo>
                  <a:cubicBezTo>
                    <a:pt x="2231" y="1119"/>
                    <a:pt x="2421" y="1254"/>
                    <a:pt x="2595" y="1392"/>
                  </a:cubicBezTo>
                  <a:lnTo>
                    <a:pt x="2595" y="1392"/>
                  </a:lnTo>
                  <a:cubicBezTo>
                    <a:pt x="2517" y="2325"/>
                    <a:pt x="2542" y="3236"/>
                    <a:pt x="2301" y="4148"/>
                  </a:cubicBezTo>
                  <a:cubicBezTo>
                    <a:pt x="2038" y="5104"/>
                    <a:pt x="1553" y="5853"/>
                    <a:pt x="1068" y="6712"/>
                  </a:cubicBezTo>
                  <a:cubicBezTo>
                    <a:pt x="486" y="7724"/>
                    <a:pt x="0" y="8764"/>
                    <a:pt x="14" y="9956"/>
                  </a:cubicBezTo>
                  <a:cubicBezTo>
                    <a:pt x="28" y="12257"/>
                    <a:pt x="1525" y="14281"/>
                    <a:pt x="3715" y="14988"/>
                  </a:cubicBezTo>
                  <a:cubicBezTo>
                    <a:pt x="3745" y="14997"/>
                    <a:pt x="3773" y="15002"/>
                    <a:pt x="3799" y="15002"/>
                  </a:cubicBezTo>
                  <a:cubicBezTo>
                    <a:pt x="4077" y="15002"/>
                    <a:pt x="4152" y="14498"/>
                    <a:pt x="4076" y="14295"/>
                  </a:cubicBezTo>
                  <a:cubicBezTo>
                    <a:pt x="2828" y="11287"/>
                    <a:pt x="4991" y="8306"/>
                    <a:pt x="5143" y="5284"/>
                  </a:cubicBezTo>
                  <a:cubicBezTo>
                    <a:pt x="5254" y="2956"/>
                    <a:pt x="4187" y="1278"/>
                    <a:pt x="2260" y="59"/>
                  </a:cubicBezTo>
                  <a:cubicBezTo>
                    <a:pt x="2198" y="18"/>
                    <a:pt x="2141" y="1"/>
                    <a:pt x="20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37"/>
            <p:cNvSpPr/>
            <p:nvPr/>
          </p:nvSpPr>
          <p:spPr>
            <a:xfrm>
              <a:off x="5079705" y="4761057"/>
              <a:ext cx="316389" cy="256940"/>
            </a:xfrm>
            <a:custGeom>
              <a:avLst/>
              <a:gdLst/>
              <a:ahLst/>
              <a:cxnLst/>
              <a:rect l="l" t="t" r="r" b="b"/>
              <a:pathLst>
                <a:path w="6759" h="5489" extrusionOk="0">
                  <a:moveTo>
                    <a:pt x="5210" y="1481"/>
                  </a:moveTo>
                  <a:lnTo>
                    <a:pt x="5210" y="1481"/>
                  </a:lnTo>
                  <a:cubicBezTo>
                    <a:pt x="4494" y="3011"/>
                    <a:pt x="2644" y="3866"/>
                    <a:pt x="1046" y="4367"/>
                  </a:cubicBezTo>
                  <a:lnTo>
                    <a:pt x="1046" y="4367"/>
                  </a:lnTo>
                  <a:cubicBezTo>
                    <a:pt x="1443" y="3742"/>
                    <a:pt x="3028" y="2673"/>
                    <a:pt x="3327" y="2477"/>
                  </a:cubicBezTo>
                  <a:cubicBezTo>
                    <a:pt x="3929" y="2085"/>
                    <a:pt x="4558" y="1753"/>
                    <a:pt x="5210" y="1481"/>
                  </a:cubicBezTo>
                  <a:close/>
                  <a:moveTo>
                    <a:pt x="5735" y="1"/>
                  </a:moveTo>
                  <a:cubicBezTo>
                    <a:pt x="5636" y="1"/>
                    <a:pt x="5546" y="85"/>
                    <a:pt x="5513" y="292"/>
                  </a:cubicBezTo>
                  <a:lnTo>
                    <a:pt x="5513" y="292"/>
                  </a:lnTo>
                  <a:cubicBezTo>
                    <a:pt x="4180" y="768"/>
                    <a:pt x="2947" y="1484"/>
                    <a:pt x="1872" y="2408"/>
                  </a:cubicBezTo>
                  <a:cubicBezTo>
                    <a:pt x="999" y="3156"/>
                    <a:pt x="1" y="4043"/>
                    <a:pt x="555" y="5263"/>
                  </a:cubicBezTo>
                  <a:cubicBezTo>
                    <a:pt x="594" y="5340"/>
                    <a:pt x="691" y="5488"/>
                    <a:pt x="804" y="5488"/>
                  </a:cubicBezTo>
                  <a:cubicBezTo>
                    <a:pt x="814" y="5488"/>
                    <a:pt x="823" y="5487"/>
                    <a:pt x="832" y="5485"/>
                  </a:cubicBezTo>
                  <a:cubicBezTo>
                    <a:pt x="3150" y="4819"/>
                    <a:pt x="5468" y="3609"/>
                    <a:pt x="5994" y="1188"/>
                  </a:cubicBezTo>
                  <a:lnTo>
                    <a:pt x="5994" y="1188"/>
                  </a:lnTo>
                  <a:cubicBezTo>
                    <a:pt x="6125" y="1144"/>
                    <a:pt x="6258" y="1102"/>
                    <a:pt x="6391" y="1063"/>
                  </a:cubicBezTo>
                  <a:cubicBezTo>
                    <a:pt x="6759" y="958"/>
                    <a:pt x="6628" y="43"/>
                    <a:pt x="6319" y="43"/>
                  </a:cubicBezTo>
                  <a:cubicBezTo>
                    <a:pt x="6302" y="43"/>
                    <a:pt x="6284" y="45"/>
                    <a:pt x="6266" y="51"/>
                  </a:cubicBezTo>
                  <a:cubicBezTo>
                    <a:pt x="6165" y="80"/>
                    <a:pt x="6065" y="109"/>
                    <a:pt x="5965" y="140"/>
                  </a:cubicBezTo>
                  <a:lnTo>
                    <a:pt x="5965" y="140"/>
                  </a:lnTo>
                  <a:cubicBezTo>
                    <a:pt x="5899" y="54"/>
                    <a:pt x="5814" y="1"/>
                    <a:pt x="57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37"/>
            <p:cNvSpPr/>
            <p:nvPr/>
          </p:nvSpPr>
          <p:spPr>
            <a:xfrm>
              <a:off x="5298167" y="4327316"/>
              <a:ext cx="161494" cy="493190"/>
            </a:xfrm>
            <a:custGeom>
              <a:avLst/>
              <a:gdLst/>
              <a:ahLst/>
              <a:cxnLst/>
              <a:rect l="l" t="t" r="r" b="b"/>
              <a:pathLst>
                <a:path w="3450" h="10536" extrusionOk="0">
                  <a:moveTo>
                    <a:pt x="1879" y="1457"/>
                  </a:moveTo>
                  <a:lnTo>
                    <a:pt x="1879" y="1457"/>
                  </a:lnTo>
                  <a:cubicBezTo>
                    <a:pt x="2497" y="3576"/>
                    <a:pt x="1842" y="5762"/>
                    <a:pt x="1188" y="7869"/>
                  </a:cubicBezTo>
                  <a:lnTo>
                    <a:pt x="1188" y="7869"/>
                  </a:lnTo>
                  <a:cubicBezTo>
                    <a:pt x="819" y="5718"/>
                    <a:pt x="1052" y="3495"/>
                    <a:pt x="1879" y="1457"/>
                  </a:cubicBezTo>
                  <a:close/>
                  <a:moveTo>
                    <a:pt x="1842" y="1"/>
                  </a:moveTo>
                  <a:cubicBezTo>
                    <a:pt x="1749" y="1"/>
                    <a:pt x="1656" y="54"/>
                    <a:pt x="1599" y="168"/>
                  </a:cubicBezTo>
                  <a:cubicBezTo>
                    <a:pt x="287" y="2980"/>
                    <a:pt x="0" y="6163"/>
                    <a:pt x="799" y="9149"/>
                  </a:cubicBezTo>
                  <a:lnTo>
                    <a:pt x="799" y="9149"/>
                  </a:lnTo>
                  <a:cubicBezTo>
                    <a:pt x="734" y="9373"/>
                    <a:pt x="672" y="9595"/>
                    <a:pt x="615" y="9816"/>
                  </a:cubicBezTo>
                  <a:cubicBezTo>
                    <a:pt x="538" y="10125"/>
                    <a:pt x="790" y="10535"/>
                    <a:pt x="1007" y="10535"/>
                  </a:cubicBezTo>
                  <a:cubicBezTo>
                    <a:pt x="1087" y="10535"/>
                    <a:pt x="1163" y="10478"/>
                    <a:pt x="1215" y="10338"/>
                  </a:cubicBezTo>
                  <a:lnTo>
                    <a:pt x="1215" y="10338"/>
                  </a:lnTo>
                  <a:cubicBezTo>
                    <a:pt x="1270" y="10401"/>
                    <a:pt x="1333" y="10429"/>
                    <a:pt x="1394" y="10429"/>
                  </a:cubicBezTo>
                  <a:cubicBezTo>
                    <a:pt x="1603" y="10429"/>
                    <a:pt x="1800" y="10111"/>
                    <a:pt x="1682" y="9775"/>
                  </a:cubicBezTo>
                  <a:cubicBezTo>
                    <a:pt x="1622" y="9603"/>
                    <a:pt x="1566" y="9430"/>
                    <a:pt x="1514" y="9257"/>
                  </a:cubicBezTo>
                  <a:lnTo>
                    <a:pt x="1514" y="9257"/>
                  </a:lnTo>
                  <a:cubicBezTo>
                    <a:pt x="2378" y="6239"/>
                    <a:pt x="3449" y="3281"/>
                    <a:pt x="2126" y="210"/>
                  </a:cubicBezTo>
                  <a:cubicBezTo>
                    <a:pt x="2066" y="75"/>
                    <a:pt x="1953" y="1"/>
                    <a:pt x="18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37"/>
            <p:cNvSpPr/>
            <p:nvPr/>
          </p:nvSpPr>
          <p:spPr>
            <a:xfrm>
              <a:off x="5480726" y="4575643"/>
              <a:ext cx="279877" cy="360577"/>
            </a:xfrm>
            <a:custGeom>
              <a:avLst/>
              <a:gdLst/>
              <a:ahLst/>
              <a:cxnLst/>
              <a:rect l="l" t="t" r="r" b="b"/>
              <a:pathLst>
                <a:path w="5979" h="7703" extrusionOk="0">
                  <a:moveTo>
                    <a:pt x="700" y="1392"/>
                  </a:moveTo>
                  <a:cubicBezTo>
                    <a:pt x="2354" y="2800"/>
                    <a:pt x="3992" y="4302"/>
                    <a:pt x="4924" y="6259"/>
                  </a:cubicBezTo>
                  <a:lnTo>
                    <a:pt x="4924" y="6259"/>
                  </a:lnTo>
                  <a:cubicBezTo>
                    <a:pt x="3103" y="5234"/>
                    <a:pt x="1166" y="3405"/>
                    <a:pt x="700" y="1392"/>
                  </a:cubicBezTo>
                  <a:close/>
                  <a:moveTo>
                    <a:pt x="254" y="1"/>
                  </a:moveTo>
                  <a:cubicBezTo>
                    <a:pt x="96" y="1"/>
                    <a:pt x="0" y="268"/>
                    <a:pt x="0" y="422"/>
                  </a:cubicBezTo>
                  <a:cubicBezTo>
                    <a:pt x="95" y="3526"/>
                    <a:pt x="2708" y="6219"/>
                    <a:pt x="5416" y="7529"/>
                  </a:cubicBezTo>
                  <a:lnTo>
                    <a:pt x="5416" y="7529"/>
                  </a:lnTo>
                  <a:cubicBezTo>
                    <a:pt x="5476" y="7651"/>
                    <a:pt x="5550" y="7702"/>
                    <a:pt x="5622" y="7702"/>
                  </a:cubicBezTo>
                  <a:cubicBezTo>
                    <a:pt x="5806" y="7702"/>
                    <a:pt x="5979" y="7369"/>
                    <a:pt x="5878" y="7048"/>
                  </a:cubicBezTo>
                  <a:cubicBezTo>
                    <a:pt x="5868" y="7016"/>
                    <a:pt x="5858" y="6985"/>
                    <a:pt x="5849" y="6953"/>
                  </a:cubicBezTo>
                  <a:lnTo>
                    <a:pt x="5849" y="6953"/>
                  </a:lnTo>
                  <a:cubicBezTo>
                    <a:pt x="5839" y="6913"/>
                    <a:pt x="5826" y="6874"/>
                    <a:pt x="5811" y="6838"/>
                  </a:cubicBezTo>
                  <a:lnTo>
                    <a:pt x="5811" y="6838"/>
                  </a:lnTo>
                  <a:cubicBezTo>
                    <a:pt x="4868" y="3970"/>
                    <a:pt x="2635" y="1956"/>
                    <a:pt x="388" y="62"/>
                  </a:cubicBezTo>
                  <a:cubicBezTo>
                    <a:pt x="340" y="19"/>
                    <a:pt x="295" y="1"/>
                    <a:pt x="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37"/>
            <p:cNvSpPr/>
            <p:nvPr/>
          </p:nvSpPr>
          <p:spPr>
            <a:xfrm>
              <a:off x="5613105" y="4879206"/>
              <a:ext cx="204981" cy="386791"/>
            </a:xfrm>
            <a:custGeom>
              <a:avLst/>
              <a:gdLst/>
              <a:ahLst/>
              <a:cxnLst/>
              <a:rect l="l" t="t" r="r" b="b"/>
              <a:pathLst>
                <a:path w="4379" h="8263" extrusionOk="0">
                  <a:moveTo>
                    <a:pt x="2715" y="1208"/>
                  </a:moveTo>
                  <a:cubicBezTo>
                    <a:pt x="3852" y="2990"/>
                    <a:pt x="1762" y="5607"/>
                    <a:pt x="450" y="6919"/>
                  </a:cubicBezTo>
                  <a:lnTo>
                    <a:pt x="450" y="6919"/>
                  </a:lnTo>
                  <a:cubicBezTo>
                    <a:pt x="528" y="4744"/>
                    <a:pt x="885" y="2544"/>
                    <a:pt x="2715" y="1208"/>
                  </a:cubicBezTo>
                  <a:close/>
                  <a:moveTo>
                    <a:pt x="2538" y="1"/>
                  </a:moveTo>
                  <a:cubicBezTo>
                    <a:pt x="2468" y="1"/>
                    <a:pt x="2427" y="127"/>
                    <a:pt x="2413" y="289"/>
                  </a:cubicBezTo>
                  <a:lnTo>
                    <a:pt x="2413" y="289"/>
                  </a:lnTo>
                  <a:cubicBezTo>
                    <a:pt x="165" y="1987"/>
                    <a:pt x="26" y="4991"/>
                    <a:pt x="0" y="7633"/>
                  </a:cubicBezTo>
                  <a:cubicBezTo>
                    <a:pt x="0" y="7706"/>
                    <a:pt x="86" y="8262"/>
                    <a:pt x="258" y="8262"/>
                  </a:cubicBezTo>
                  <a:cubicBezTo>
                    <a:pt x="281" y="8262"/>
                    <a:pt x="306" y="8252"/>
                    <a:pt x="333" y="8229"/>
                  </a:cubicBezTo>
                  <a:cubicBezTo>
                    <a:pt x="2128" y="6559"/>
                    <a:pt x="4378" y="3320"/>
                    <a:pt x="3129" y="808"/>
                  </a:cubicBezTo>
                  <a:lnTo>
                    <a:pt x="3129" y="808"/>
                  </a:lnTo>
                  <a:cubicBezTo>
                    <a:pt x="3177" y="513"/>
                    <a:pt x="3038" y="4"/>
                    <a:pt x="2849" y="4"/>
                  </a:cubicBezTo>
                  <a:cubicBezTo>
                    <a:pt x="2829" y="4"/>
                    <a:pt x="2808" y="9"/>
                    <a:pt x="2786" y="22"/>
                  </a:cubicBezTo>
                  <a:lnTo>
                    <a:pt x="2800" y="22"/>
                  </a:lnTo>
                  <a:cubicBezTo>
                    <a:pt x="2756" y="50"/>
                    <a:pt x="2712" y="79"/>
                    <a:pt x="2668" y="107"/>
                  </a:cubicBezTo>
                  <a:lnTo>
                    <a:pt x="2668" y="107"/>
                  </a:lnTo>
                  <a:cubicBezTo>
                    <a:pt x="2653" y="88"/>
                    <a:pt x="2636" y="69"/>
                    <a:pt x="2620" y="50"/>
                  </a:cubicBezTo>
                  <a:cubicBezTo>
                    <a:pt x="2589" y="16"/>
                    <a:pt x="2562" y="1"/>
                    <a:pt x="25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37"/>
            <p:cNvSpPr/>
            <p:nvPr/>
          </p:nvSpPr>
          <p:spPr>
            <a:xfrm>
              <a:off x="4890218" y="5336539"/>
              <a:ext cx="812294" cy="395498"/>
            </a:xfrm>
            <a:custGeom>
              <a:avLst/>
              <a:gdLst/>
              <a:ahLst/>
              <a:cxnLst/>
              <a:rect l="l" t="t" r="r" b="b"/>
              <a:pathLst>
                <a:path w="17353" h="8449" extrusionOk="0">
                  <a:moveTo>
                    <a:pt x="15694" y="983"/>
                  </a:moveTo>
                  <a:cubicBezTo>
                    <a:pt x="15952" y="983"/>
                    <a:pt x="16214" y="1003"/>
                    <a:pt x="16483" y="1046"/>
                  </a:cubicBezTo>
                  <a:lnTo>
                    <a:pt x="16483" y="1046"/>
                  </a:lnTo>
                  <a:cubicBezTo>
                    <a:pt x="14749" y="3243"/>
                    <a:pt x="12597" y="5980"/>
                    <a:pt x="10079" y="7025"/>
                  </a:cubicBezTo>
                  <a:cubicBezTo>
                    <a:pt x="9485" y="7274"/>
                    <a:pt x="8869" y="7363"/>
                    <a:pt x="8248" y="7363"/>
                  </a:cubicBezTo>
                  <a:cubicBezTo>
                    <a:pt x="7448" y="7363"/>
                    <a:pt x="6639" y="7215"/>
                    <a:pt x="5851" y="7067"/>
                  </a:cubicBezTo>
                  <a:cubicBezTo>
                    <a:pt x="4604" y="6839"/>
                    <a:pt x="3374" y="6528"/>
                    <a:pt x="2171" y="6141"/>
                  </a:cubicBezTo>
                  <a:lnTo>
                    <a:pt x="2171" y="6141"/>
                  </a:lnTo>
                  <a:cubicBezTo>
                    <a:pt x="4467" y="5683"/>
                    <a:pt x="6852" y="5055"/>
                    <a:pt x="8873" y="4045"/>
                  </a:cubicBezTo>
                  <a:cubicBezTo>
                    <a:pt x="11116" y="2935"/>
                    <a:pt x="13154" y="983"/>
                    <a:pt x="15694" y="983"/>
                  </a:cubicBezTo>
                  <a:close/>
                  <a:moveTo>
                    <a:pt x="15587" y="1"/>
                  </a:moveTo>
                  <a:cubicBezTo>
                    <a:pt x="13408" y="1"/>
                    <a:pt x="11599" y="1374"/>
                    <a:pt x="9704" y="2506"/>
                  </a:cubicBezTo>
                  <a:cubicBezTo>
                    <a:pt x="6932" y="4156"/>
                    <a:pt x="3411" y="4918"/>
                    <a:pt x="264" y="5459"/>
                  </a:cubicBezTo>
                  <a:cubicBezTo>
                    <a:pt x="1" y="5514"/>
                    <a:pt x="153" y="6388"/>
                    <a:pt x="348" y="6471"/>
                  </a:cubicBezTo>
                  <a:cubicBezTo>
                    <a:pt x="2395" y="7263"/>
                    <a:pt x="5384" y="8448"/>
                    <a:pt x="7954" y="8448"/>
                  </a:cubicBezTo>
                  <a:cubicBezTo>
                    <a:pt x="8759" y="8448"/>
                    <a:pt x="9522" y="8332"/>
                    <a:pt x="10203" y="8051"/>
                  </a:cubicBezTo>
                  <a:cubicBezTo>
                    <a:pt x="13031" y="6887"/>
                    <a:pt x="15374" y="3685"/>
                    <a:pt x="17217" y="1370"/>
                  </a:cubicBezTo>
                  <a:cubicBezTo>
                    <a:pt x="17352" y="1193"/>
                    <a:pt x="17223" y="653"/>
                    <a:pt x="17103" y="455"/>
                  </a:cubicBezTo>
                  <a:lnTo>
                    <a:pt x="17103" y="455"/>
                  </a:lnTo>
                  <a:cubicBezTo>
                    <a:pt x="17068" y="306"/>
                    <a:pt x="17007" y="186"/>
                    <a:pt x="16926" y="164"/>
                  </a:cubicBezTo>
                  <a:lnTo>
                    <a:pt x="16926" y="164"/>
                  </a:lnTo>
                  <a:lnTo>
                    <a:pt x="16940" y="177"/>
                  </a:lnTo>
                  <a:cubicBezTo>
                    <a:pt x="16472" y="55"/>
                    <a:pt x="16022" y="1"/>
                    <a:pt x="155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37"/>
            <p:cNvSpPr/>
            <p:nvPr/>
          </p:nvSpPr>
          <p:spPr>
            <a:xfrm>
              <a:off x="5534183" y="5339395"/>
              <a:ext cx="231195" cy="527221"/>
            </a:xfrm>
            <a:custGeom>
              <a:avLst/>
              <a:gdLst/>
              <a:ahLst/>
              <a:cxnLst/>
              <a:rect l="l" t="t" r="r" b="b"/>
              <a:pathLst>
                <a:path w="4939" h="11263" extrusionOk="0">
                  <a:moveTo>
                    <a:pt x="3101" y="1446"/>
                  </a:moveTo>
                  <a:cubicBezTo>
                    <a:pt x="3902" y="3185"/>
                    <a:pt x="4440" y="4880"/>
                    <a:pt x="3502" y="6742"/>
                  </a:cubicBezTo>
                  <a:cubicBezTo>
                    <a:pt x="2953" y="7818"/>
                    <a:pt x="2225" y="8808"/>
                    <a:pt x="1527" y="9806"/>
                  </a:cubicBezTo>
                  <a:lnTo>
                    <a:pt x="1527" y="9806"/>
                  </a:lnTo>
                  <a:cubicBezTo>
                    <a:pt x="1043" y="7245"/>
                    <a:pt x="1040" y="3176"/>
                    <a:pt x="3101" y="1446"/>
                  </a:cubicBezTo>
                  <a:close/>
                  <a:moveTo>
                    <a:pt x="3661" y="1"/>
                  </a:moveTo>
                  <a:cubicBezTo>
                    <a:pt x="3619" y="1"/>
                    <a:pt x="3576" y="11"/>
                    <a:pt x="3530" y="33"/>
                  </a:cubicBezTo>
                  <a:cubicBezTo>
                    <a:pt x="3410" y="89"/>
                    <a:pt x="3294" y="150"/>
                    <a:pt x="3183" y="216"/>
                  </a:cubicBezTo>
                  <a:lnTo>
                    <a:pt x="3183" y="216"/>
                  </a:lnTo>
                  <a:cubicBezTo>
                    <a:pt x="3109" y="217"/>
                    <a:pt x="3037" y="267"/>
                    <a:pt x="2980" y="345"/>
                  </a:cubicBezTo>
                  <a:lnTo>
                    <a:pt x="2980" y="345"/>
                  </a:lnTo>
                  <a:cubicBezTo>
                    <a:pt x="1" y="2359"/>
                    <a:pt x="302" y="8007"/>
                    <a:pt x="1062" y="10943"/>
                  </a:cubicBezTo>
                  <a:cubicBezTo>
                    <a:pt x="1112" y="11143"/>
                    <a:pt x="1253" y="11263"/>
                    <a:pt x="1399" y="11263"/>
                  </a:cubicBezTo>
                  <a:cubicBezTo>
                    <a:pt x="1496" y="11263"/>
                    <a:pt x="1595" y="11211"/>
                    <a:pt x="1672" y="11095"/>
                  </a:cubicBezTo>
                  <a:cubicBezTo>
                    <a:pt x="2795" y="9418"/>
                    <a:pt x="4417" y="7602"/>
                    <a:pt x="4708" y="5536"/>
                  </a:cubicBezTo>
                  <a:cubicBezTo>
                    <a:pt x="4939" y="3958"/>
                    <a:pt x="4372" y="2455"/>
                    <a:pt x="3716" y="1035"/>
                  </a:cubicBezTo>
                  <a:lnTo>
                    <a:pt x="3716" y="1035"/>
                  </a:lnTo>
                  <a:cubicBezTo>
                    <a:pt x="3755" y="1015"/>
                    <a:pt x="3794" y="995"/>
                    <a:pt x="3835" y="976"/>
                  </a:cubicBezTo>
                  <a:cubicBezTo>
                    <a:pt x="4196" y="814"/>
                    <a:pt x="4031" y="1"/>
                    <a:pt x="36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37"/>
            <p:cNvSpPr/>
            <p:nvPr/>
          </p:nvSpPr>
          <p:spPr>
            <a:xfrm>
              <a:off x="5796085" y="5147146"/>
              <a:ext cx="238169" cy="643263"/>
            </a:xfrm>
            <a:custGeom>
              <a:avLst/>
              <a:gdLst/>
              <a:ahLst/>
              <a:cxnLst/>
              <a:rect l="l" t="t" r="r" b="b"/>
              <a:pathLst>
                <a:path w="5088" h="13742" extrusionOk="0">
                  <a:moveTo>
                    <a:pt x="2060" y="1144"/>
                  </a:moveTo>
                  <a:cubicBezTo>
                    <a:pt x="4316" y="2145"/>
                    <a:pt x="4369" y="4916"/>
                    <a:pt x="4422" y="7134"/>
                  </a:cubicBezTo>
                  <a:cubicBezTo>
                    <a:pt x="4470" y="8833"/>
                    <a:pt x="4353" y="10541"/>
                    <a:pt x="4088" y="12225"/>
                  </a:cubicBezTo>
                  <a:lnTo>
                    <a:pt x="4088" y="12225"/>
                  </a:lnTo>
                  <a:lnTo>
                    <a:pt x="2357" y="8008"/>
                  </a:lnTo>
                  <a:cubicBezTo>
                    <a:pt x="1497" y="5928"/>
                    <a:pt x="0" y="3198"/>
                    <a:pt x="1982" y="1285"/>
                  </a:cubicBezTo>
                  <a:cubicBezTo>
                    <a:pt x="2018" y="1251"/>
                    <a:pt x="2044" y="1202"/>
                    <a:pt x="2060" y="1144"/>
                  </a:cubicBezTo>
                  <a:close/>
                  <a:moveTo>
                    <a:pt x="1652" y="1"/>
                  </a:moveTo>
                  <a:cubicBezTo>
                    <a:pt x="1475" y="1"/>
                    <a:pt x="1415" y="311"/>
                    <a:pt x="1459" y="588"/>
                  </a:cubicBezTo>
                  <a:lnTo>
                    <a:pt x="1459" y="588"/>
                  </a:lnTo>
                  <a:cubicBezTo>
                    <a:pt x="371" y="1840"/>
                    <a:pt x="264" y="3506"/>
                    <a:pt x="665" y="5111"/>
                  </a:cubicBezTo>
                  <a:cubicBezTo>
                    <a:pt x="1400" y="7994"/>
                    <a:pt x="2883" y="10794"/>
                    <a:pt x="4020" y="13539"/>
                  </a:cubicBezTo>
                  <a:cubicBezTo>
                    <a:pt x="4077" y="13677"/>
                    <a:pt x="4159" y="13742"/>
                    <a:pt x="4238" y="13742"/>
                  </a:cubicBezTo>
                  <a:cubicBezTo>
                    <a:pt x="4332" y="13742"/>
                    <a:pt x="4420" y="13649"/>
                    <a:pt x="4450" y="13483"/>
                  </a:cubicBezTo>
                  <a:cubicBezTo>
                    <a:pt x="4990" y="10572"/>
                    <a:pt x="5087" y="7606"/>
                    <a:pt x="4755" y="4667"/>
                  </a:cubicBezTo>
                  <a:cubicBezTo>
                    <a:pt x="4491" y="2574"/>
                    <a:pt x="3868" y="730"/>
                    <a:pt x="1705" y="9"/>
                  </a:cubicBezTo>
                  <a:cubicBezTo>
                    <a:pt x="1686" y="4"/>
                    <a:pt x="1669" y="1"/>
                    <a:pt x="16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7"/>
            <p:cNvSpPr/>
            <p:nvPr/>
          </p:nvSpPr>
          <p:spPr>
            <a:xfrm>
              <a:off x="5934502" y="5169521"/>
              <a:ext cx="555916" cy="238637"/>
            </a:xfrm>
            <a:custGeom>
              <a:avLst/>
              <a:gdLst/>
              <a:ahLst/>
              <a:cxnLst/>
              <a:rect l="l" t="t" r="r" b="b"/>
              <a:pathLst>
                <a:path w="11876" h="5098" extrusionOk="0">
                  <a:moveTo>
                    <a:pt x="5316" y="1005"/>
                  </a:moveTo>
                  <a:cubicBezTo>
                    <a:pt x="7219" y="1005"/>
                    <a:pt x="9118" y="1332"/>
                    <a:pt x="10924" y="1982"/>
                  </a:cubicBezTo>
                  <a:lnTo>
                    <a:pt x="10924" y="1982"/>
                  </a:lnTo>
                  <a:cubicBezTo>
                    <a:pt x="9545" y="3193"/>
                    <a:pt x="7109" y="4103"/>
                    <a:pt x="4956" y="4103"/>
                  </a:cubicBezTo>
                  <a:cubicBezTo>
                    <a:pt x="3075" y="4103"/>
                    <a:pt x="1411" y="3409"/>
                    <a:pt x="855" y="1615"/>
                  </a:cubicBezTo>
                  <a:lnTo>
                    <a:pt x="855" y="1615"/>
                  </a:lnTo>
                  <a:cubicBezTo>
                    <a:pt x="2315" y="1208"/>
                    <a:pt x="3817" y="1005"/>
                    <a:pt x="5316" y="1005"/>
                  </a:cubicBezTo>
                  <a:close/>
                  <a:moveTo>
                    <a:pt x="5167" y="1"/>
                  </a:moveTo>
                  <a:cubicBezTo>
                    <a:pt x="3503" y="1"/>
                    <a:pt x="1835" y="250"/>
                    <a:pt x="217" y="751"/>
                  </a:cubicBezTo>
                  <a:cubicBezTo>
                    <a:pt x="0" y="819"/>
                    <a:pt x="195" y="1765"/>
                    <a:pt x="347" y="1765"/>
                  </a:cubicBezTo>
                  <a:cubicBezTo>
                    <a:pt x="350" y="1765"/>
                    <a:pt x="353" y="1764"/>
                    <a:pt x="356" y="1763"/>
                  </a:cubicBezTo>
                  <a:cubicBezTo>
                    <a:pt x="427" y="1741"/>
                    <a:pt x="497" y="1720"/>
                    <a:pt x="568" y="1698"/>
                  </a:cubicBezTo>
                  <a:lnTo>
                    <a:pt x="568" y="1698"/>
                  </a:lnTo>
                  <a:cubicBezTo>
                    <a:pt x="1130" y="4101"/>
                    <a:pt x="3217" y="5098"/>
                    <a:pt x="5494" y="5098"/>
                  </a:cubicBezTo>
                  <a:cubicBezTo>
                    <a:pt x="7884" y="5098"/>
                    <a:pt x="10485" y="3999"/>
                    <a:pt x="11751" y="2276"/>
                  </a:cubicBezTo>
                  <a:cubicBezTo>
                    <a:pt x="11875" y="2124"/>
                    <a:pt x="11834" y="1389"/>
                    <a:pt x="11626" y="1306"/>
                  </a:cubicBezTo>
                  <a:cubicBezTo>
                    <a:pt x="9565" y="437"/>
                    <a:pt x="7370" y="1"/>
                    <a:pt x="51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7"/>
            <p:cNvSpPr/>
            <p:nvPr/>
          </p:nvSpPr>
          <p:spPr>
            <a:xfrm>
              <a:off x="5634684" y="4349176"/>
              <a:ext cx="798859" cy="664936"/>
            </a:xfrm>
            <a:custGeom>
              <a:avLst/>
              <a:gdLst/>
              <a:ahLst/>
              <a:cxnLst/>
              <a:rect l="l" t="t" r="r" b="b"/>
              <a:pathLst>
                <a:path w="17066" h="14205" extrusionOk="0">
                  <a:moveTo>
                    <a:pt x="1102" y="1153"/>
                  </a:moveTo>
                  <a:lnTo>
                    <a:pt x="1102" y="1153"/>
                  </a:lnTo>
                  <a:cubicBezTo>
                    <a:pt x="7219" y="2771"/>
                    <a:pt x="10583" y="8977"/>
                    <a:pt x="15820" y="12197"/>
                  </a:cubicBezTo>
                  <a:lnTo>
                    <a:pt x="15820" y="12197"/>
                  </a:lnTo>
                  <a:cubicBezTo>
                    <a:pt x="14994" y="12891"/>
                    <a:pt x="13822" y="13142"/>
                    <a:pt x="12687" y="13142"/>
                  </a:cubicBezTo>
                  <a:cubicBezTo>
                    <a:pt x="12272" y="13142"/>
                    <a:pt x="11861" y="13109"/>
                    <a:pt x="11474" y="13050"/>
                  </a:cubicBezTo>
                  <a:cubicBezTo>
                    <a:pt x="9381" y="12745"/>
                    <a:pt x="7662" y="11609"/>
                    <a:pt x="6359" y="9959"/>
                  </a:cubicBezTo>
                  <a:cubicBezTo>
                    <a:pt x="4275" y="7316"/>
                    <a:pt x="2734" y="4129"/>
                    <a:pt x="1102" y="1153"/>
                  </a:cubicBezTo>
                  <a:close/>
                  <a:moveTo>
                    <a:pt x="341" y="0"/>
                  </a:moveTo>
                  <a:cubicBezTo>
                    <a:pt x="0" y="0"/>
                    <a:pt x="168" y="722"/>
                    <a:pt x="260" y="880"/>
                  </a:cubicBezTo>
                  <a:lnTo>
                    <a:pt x="4072" y="7547"/>
                  </a:lnTo>
                  <a:cubicBezTo>
                    <a:pt x="5056" y="9266"/>
                    <a:pt x="6082" y="11040"/>
                    <a:pt x="7621" y="12330"/>
                  </a:cubicBezTo>
                  <a:cubicBezTo>
                    <a:pt x="8874" y="13373"/>
                    <a:pt x="11026" y="14205"/>
                    <a:pt x="12995" y="14205"/>
                  </a:cubicBezTo>
                  <a:cubicBezTo>
                    <a:pt x="14663" y="14205"/>
                    <a:pt x="16200" y="13608"/>
                    <a:pt x="16950" y="12038"/>
                  </a:cubicBezTo>
                  <a:cubicBezTo>
                    <a:pt x="17065" y="11807"/>
                    <a:pt x="16863" y="11114"/>
                    <a:pt x="16688" y="11114"/>
                  </a:cubicBezTo>
                  <a:cubicBezTo>
                    <a:pt x="16653" y="11114"/>
                    <a:pt x="16619" y="11142"/>
                    <a:pt x="16589" y="11207"/>
                  </a:cubicBezTo>
                  <a:cubicBezTo>
                    <a:pt x="16533" y="11324"/>
                    <a:pt x="16470" y="11435"/>
                    <a:pt x="16402" y="11540"/>
                  </a:cubicBezTo>
                  <a:lnTo>
                    <a:pt x="16402" y="11540"/>
                  </a:lnTo>
                  <a:cubicBezTo>
                    <a:pt x="10610" y="8326"/>
                    <a:pt x="7227" y="1347"/>
                    <a:pt x="399" y="6"/>
                  </a:cubicBezTo>
                  <a:cubicBezTo>
                    <a:pt x="378" y="2"/>
                    <a:pt x="359" y="0"/>
                    <a:pt x="3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7"/>
            <p:cNvSpPr/>
            <p:nvPr/>
          </p:nvSpPr>
          <p:spPr>
            <a:xfrm>
              <a:off x="6250283" y="4140544"/>
              <a:ext cx="307589" cy="788280"/>
            </a:xfrm>
            <a:custGeom>
              <a:avLst/>
              <a:gdLst/>
              <a:ahLst/>
              <a:cxnLst/>
              <a:rect l="l" t="t" r="r" b="b"/>
              <a:pathLst>
                <a:path w="6571" h="16840" extrusionOk="0">
                  <a:moveTo>
                    <a:pt x="1791" y="1772"/>
                  </a:moveTo>
                  <a:cubicBezTo>
                    <a:pt x="2583" y="3771"/>
                    <a:pt x="4241" y="5340"/>
                    <a:pt x="5074" y="7347"/>
                  </a:cubicBezTo>
                  <a:cubicBezTo>
                    <a:pt x="5476" y="8303"/>
                    <a:pt x="5725" y="9301"/>
                    <a:pt x="5836" y="10313"/>
                  </a:cubicBezTo>
                  <a:cubicBezTo>
                    <a:pt x="5947" y="11353"/>
                    <a:pt x="6086" y="13876"/>
                    <a:pt x="5088" y="14610"/>
                  </a:cubicBezTo>
                  <a:cubicBezTo>
                    <a:pt x="4444" y="15073"/>
                    <a:pt x="3718" y="15040"/>
                    <a:pt x="3194" y="15505"/>
                  </a:cubicBezTo>
                  <a:lnTo>
                    <a:pt x="3194" y="15505"/>
                  </a:lnTo>
                  <a:cubicBezTo>
                    <a:pt x="424" y="15125"/>
                    <a:pt x="703" y="9534"/>
                    <a:pt x="943" y="7638"/>
                  </a:cubicBezTo>
                  <a:cubicBezTo>
                    <a:pt x="1174" y="5675"/>
                    <a:pt x="1587" y="3741"/>
                    <a:pt x="1791" y="1772"/>
                  </a:cubicBezTo>
                  <a:close/>
                  <a:moveTo>
                    <a:pt x="1636" y="0"/>
                  </a:moveTo>
                  <a:cubicBezTo>
                    <a:pt x="1531" y="0"/>
                    <a:pt x="1429" y="140"/>
                    <a:pt x="1414" y="374"/>
                  </a:cubicBezTo>
                  <a:cubicBezTo>
                    <a:pt x="1220" y="3992"/>
                    <a:pt x="0" y="7541"/>
                    <a:pt x="389" y="11200"/>
                  </a:cubicBezTo>
                  <a:cubicBezTo>
                    <a:pt x="559" y="12772"/>
                    <a:pt x="1147" y="15714"/>
                    <a:pt x="2868" y="16394"/>
                  </a:cubicBezTo>
                  <a:lnTo>
                    <a:pt x="2868" y="16394"/>
                  </a:lnTo>
                  <a:cubicBezTo>
                    <a:pt x="2919" y="16624"/>
                    <a:pt x="3021" y="16840"/>
                    <a:pt x="3120" y="16840"/>
                  </a:cubicBezTo>
                  <a:cubicBezTo>
                    <a:pt x="3153" y="16840"/>
                    <a:pt x="3186" y="16815"/>
                    <a:pt x="3216" y="16759"/>
                  </a:cubicBezTo>
                  <a:cubicBezTo>
                    <a:pt x="3266" y="16672"/>
                    <a:pt x="3321" y="16593"/>
                    <a:pt x="3381" y="16523"/>
                  </a:cubicBezTo>
                  <a:lnTo>
                    <a:pt x="3381" y="16523"/>
                  </a:lnTo>
                  <a:cubicBezTo>
                    <a:pt x="3463" y="16532"/>
                    <a:pt x="3547" y="16537"/>
                    <a:pt x="3633" y="16537"/>
                  </a:cubicBezTo>
                  <a:cubicBezTo>
                    <a:pt x="3637" y="16537"/>
                    <a:pt x="3642" y="16537"/>
                    <a:pt x="3646" y="16537"/>
                  </a:cubicBezTo>
                  <a:cubicBezTo>
                    <a:pt x="3774" y="16537"/>
                    <a:pt x="3833" y="16360"/>
                    <a:pt x="3834" y="16154"/>
                  </a:cubicBezTo>
                  <a:lnTo>
                    <a:pt x="3834" y="16154"/>
                  </a:lnTo>
                  <a:cubicBezTo>
                    <a:pt x="4546" y="15739"/>
                    <a:pt x="5500" y="15680"/>
                    <a:pt x="5933" y="14763"/>
                  </a:cubicBezTo>
                  <a:cubicBezTo>
                    <a:pt x="6571" y="13418"/>
                    <a:pt x="6446" y="11380"/>
                    <a:pt x="6252" y="9953"/>
                  </a:cubicBezTo>
                  <a:cubicBezTo>
                    <a:pt x="6044" y="8442"/>
                    <a:pt x="5573" y="6972"/>
                    <a:pt x="4838" y="5628"/>
                  </a:cubicBezTo>
                  <a:cubicBezTo>
                    <a:pt x="3882" y="3826"/>
                    <a:pt x="2260" y="2356"/>
                    <a:pt x="1858" y="319"/>
                  </a:cubicBezTo>
                  <a:cubicBezTo>
                    <a:pt x="1814" y="98"/>
                    <a:pt x="1724" y="0"/>
                    <a:pt x="16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7"/>
            <p:cNvSpPr/>
            <p:nvPr/>
          </p:nvSpPr>
          <p:spPr>
            <a:xfrm>
              <a:off x="5685754" y="4989209"/>
              <a:ext cx="540468" cy="406779"/>
            </a:xfrm>
            <a:custGeom>
              <a:avLst/>
              <a:gdLst/>
              <a:ahLst/>
              <a:cxnLst/>
              <a:rect l="l" t="t" r="r" b="b"/>
              <a:pathLst>
                <a:path w="11546" h="8690" extrusionOk="0">
                  <a:moveTo>
                    <a:pt x="11235" y="1"/>
                  </a:moveTo>
                  <a:cubicBezTo>
                    <a:pt x="11233" y="1"/>
                    <a:pt x="11231" y="1"/>
                    <a:pt x="11229" y="1"/>
                  </a:cubicBezTo>
                  <a:cubicBezTo>
                    <a:pt x="6322" y="459"/>
                    <a:pt x="2468" y="3855"/>
                    <a:pt x="84" y="7999"/>
                  </a:cubicBezTo>
                  <a:cubicBezTo>
                    <a:pt x="1" y="8142"/>
                    <a:pt x="141" y="8689"/>
                    <a:pt x="270" y="8689"/>
                  </a:cubicBezTo>
                  <a:cubicBezTo>
                    <a:pt x="292" y="8689"/>
                    <a:pt x="313" y="8673"/>
                    <a:pt x="333" y="8637"/>
                  </a:cubicBezTo>
                  <a:cubicBezTo>
                    <a:pt x="2690" y="4548"/>
                    <a:pt x="6488" y="1207"/>
                    <a:pt x="11326" y="764"/>
                  </a:cubicBezTo>
                  <a:cubicBezTo>
                    <a:pt x="11546" y="750"/>
                    <a:pt x="11452" y="1"/>
                    <a:pt x="112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7"/>
            <p:cNvSpPr/>
            <p:nvPr/>
          </p:nvSpPr>
          <p:spPr>
            <a:xfrm>
              <a:off x="4348907" y="4556966"/>
              <a:ext cx="1894167" cy="458410"/>
            </a:xfrm>
            <a:custGeom>
              <a:avLst/>
              <a:gdLst/>
              <a:ahLst/>
              <a:cxnLst/>
              <a:rect l="l" t="t" r="r" b="b"/>
              <a:pathLst>
                <a:path w="40465" h="9793" extrusionOk="0">
                  <a:moveTo>
                    <a:pt x="3992" y="0"/>
                  </a:moveTo>
                  <a:cubicBezTo>
                    <a:pt x="2789" y="0"/>
                    <a:pt x="1566" y="209"/>
                    <a:pt x="254" y="710"/>
                  </a:cubicBezTo>
                  <a:cubicBezTo>
                    <a:pt x="0" y="812"/>
                    <a:pt x="118" y="1434"/>
                    <a:pt x="394" y="1434"/>
                  </a:cubicBezTo>
                  <a:cubicBezTo>
                    <a:pt x="420" y="1434"/>
                    <a:pt x="447" y="1429"/>
                    <a:pt x="475" y="1417"/>
                  </a:cubicBezTo>
                  <a:lnTo>
                    <a:pt x="489" y="1431"/>
                  </a:lnTo>
                  <a:cubicBezTo>
                    <a:pt x="1723" y="934"/>
                    <a:pt x="3042" y="681"/>
                    <a:pt x="4365" y="681"/>
                  </a:cubicBezTo>
                  <a:cubicBezTo>
                    <a:pt x="4960" y="681"/>
                    <a:pt x="5556" y="732"/>
                    <a:pt x="6145" y="835"/>
                  </a:cubicBezTo>
                  <a:cubicBezTo>
                    <a:pt x="7739" y="1126"/>
                    <a:pt x="9195" y="1916"/>
                    <a:pt x="10789" y="2235"/>
                  </a:cubicBezTo>
                  <a:cubicBezTo>
                    <a:pt x="11491" y="2383"/>
                    <a:pt x="12202" y="2396"/>
                    <a:pt x="12911" y="2396"/>
                  </a:cubicBezTo>
                  <a:cubicBezTo>
                    <a:pt x="13072" y="2396"/>
                    <a:pt x="13233" y="2396"/>
                    <a:pt x="13394" y="2396"/>
                  </a:cubicBezTo>
                  <a:cubicBezTo>
                    <a:pt x="14118" y="2396"/>
                    <a:pt x="14838" y="2410"/>
                    <a:pt x="15543" y="2568"/>
                  </a:cubicBezTo>
                  <a:cubicBezTo>
                    <a:pt x="17234" y="2928"/>
                    <a:pt x="18260" y="4273"/>
                    <a:pt x="19813" y="4924"/>
                  </a:cubicBezTo>
                  <a:cubicBezTo>
                    <a:pt x="21324" y="5562"/>
                    <a:pt x="22959" y="5728"/>
                    <a:pt x="24484" y="6393"/>
                  </a:cubicBezTo>
                  <a:cubicBezTo>
                    <a:pt x="26051" y="7073"/>
                    <a:pt x="27548" y="7627"/>
                    <a:pt x="29225" y="7960"/>
                  </a:cubicBezTo>
                  <a:cubicBezTo>
                    <a:pt x="32829" y="8653"/>
                    <a:pt x="36489" y="9180"/>
                    <a:pt x="40107" y="9790"/>
                  </a:cubicBezTo>
                  <a:cubicBezTo>
                    <a:pt x="40119" y="9792"/>
                    <a:pt x="40132" y="9793"/>
                    <a:pt x="40144" y="9793"/>
                  </a:cubicBezTo>
                  <a:cubicBezTo>
                    <a:pt x="40465" y="9793"/>
                    <a:pt x="40428" y="9094"/>
                    <a:pt x="40134" y="9027"/>
                  </a:cubicBezTo>
                  <a:cubicBezTo>
                    <a:pt x="36419" y="8417"/>
                    <a:pt x="32649" y="7904"/>
                    <a:pt x="28948" y="7142"/>
                  </a:cubicBezTo>
                  <a:cubicBezTo>
                    <a:pt x="27160" y="6782"/>
                    <a:pt x="25621" y="6089"/>
                    <a:pt x="23957" y="5395"/>
                  </a:cubicBezTo>
                  <a:cubicBezTo>
                    <a:pt x="22072" y="4619"/>
                    <a:pt x="20104" y="4536"/>
                    <a:pt x="18413" y="3302"/>
                  </a:cubicBezTo>
                  <a:cubicBezTo>
                    <a:pt x="17276" y="2471"/>
                    <a:pt x="16361" y="1875"/>
                    <a:pt x="14920" y="1722"/>
                  </a:cubicBezTo>
                  <a:cubicBezTo>
                    <a:pt x="13007" y="1528"/>
                    <a:pt x="11232" y="1694"/>
                    <a:pt x="9347" y="1071"/>
                  </a:cubicBezTo>
                  <a:cubicBezTo>
                    <a:pt x="7463" y="445"/>
                    <a:pt x="5749" y="0"/>
                    <a:pt x="39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0" name="Google Shape;820;p37"/>
          <p:cNvGrpSpPr/>
          <p:nvPr/>
        </p:nvGrpSpPr>
        <p:grpSpPr>
          <a:xfrm rot="7055680">
            <a:off x="-1385602" y="3858832"/>
            <a:ext cx="2987262" cy="1711751"/>
            <a:chOff x="6797960" y="203729"/>
            <a:chExt cx="3774524" cy="1979829"/>
          </a:xfrm>
        </p:grpSpPr>
        <p:sp>
          <p:nvSpPr>
            <p:cNvPr id="821" name="Google Shape;821;p37"/>
            <p:cNvSpPr/>
            <p:nvPr/>
          </p:nvSpPr>
          <p:spPr>
            <a:xfrm>
              <a:off x="7296299" y="282183"/>
              <a:ext cx="3276185" cy="1482192"/>
            </a:xfrm>
            <a:custGeom>
              <a:avLst/>
              <a:gdLst/>
              <a:ahLst/>
              <a:cxnLst/>
              <a:rect l="l" t="t" r="r" b="b"/>
              <a:pathLst>
                <a:path w="69989" h="31664" extrusionOk="0">
                  <a:moveTo>
                    <a:pt x="63720" y="0"/>
                  </a:moveTo>
                  <a:cubicBezTo>
                    <a:pt x="56473" y="0"/>
                    <a:pt x="49100" y="1157"/>
                    <a:pt x="42085" y="3413"/>
                  </a:cubicBezTo>
                  <a:cubicBezTo>
                    <a:pt x="33047" y="6338"/>
                    <a:pt x="24591" y="11093"/>
                    <a:pt x="17605" y="17178"/>
                  </a:cubicBezTo>
                  <a:cubicBezTo>
                    <a:pt x="16108" y="18481"/>
                    <a:pt x="14638" y="19881"/>
                    <a:pt x="13211" y="21240"/>
                  </a:cubicBezTo>
                  <a:cubicBezTo>
                    <a:pt x="9205" y="25052"/>
                    <a:pt x="5060" y="28974"/>
                    <a:pt x="0" y="31248"/>
                  </a:cubicBezTo>
                  <a:lnTo>
                    <a:pt x="180" y="31664"/>
                  </a:lnTo>
                  <a:cubicBezTo>
                    <a:pt x="5323" y="29363"/>
                    <a:pt x="9496" y="25398"/>
                    <a:pt x="13529" y="21572"/>
                  </a:cubicBezTo>
                  <a:cubicBezTo>
                    <a:pt x="14943" y="20228"/>
                    <a:pt x="16427" y="18828"/>
                    <a:pt x="17910" y="17525"/>
                  </a:cubicBezTo>
                  <a:cubicBezTo>
                    <a:pt x="30400" y="6625"/>
                    <a:pt x="47167" y="463"/>
                    <a:pt x="63772" y="463"/>
                  </a:cubicBezTo>
                  <a:cubicBezTo>
                    <a:pt x="65836" y="463"/>
                    <a:pt x="67897" y="559"/>
                    <a:pt x="69947" y="752"/>
                  </a:cubicBezTo>
                  <a:lnTo>
                    <a:pt x="69989" y="294"/>
                  </a:lnTo>
                  <a:cubicBezTo>
                    <a:pt x="67918" y="98"/>
                    <a:pt x="65824" y="0"/>
                    <a:pt x="6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7"/>
            <p:cNvSpPr/>
            <p:nvPr/>
          </p:nvSpPr>
          <p:spPr>
            <a:xfrm>
              <a:off x="6797960" y="1254052"/>
              <a:ext cx="1174557" cy="929506"/>
            </a:xfrm>
            <a:custGeom>
              <a:avLst/>
              <a:gdLst/>
              <a:ahLst/>
              <a:cxnLst/>
              <a:rect l="l" t="t" r="r" b="b"/>
              <a:pathLst>
                <a:path w="25092" h="19857" extrusionOk="0">
                  <a:moveTo>
                    <a:pt x="24242" y="0"/>
                  </a:moveTo>
                  <a:cubicBezTo>
                    <a:pt x="23656" y="0"/>
                    <a:pt x="22776" y="419"/>
                    <a:pt x="21888" y="824"/>
                  </a:cubicBezTo>
                  <a:cubicBezTo>
                    <a:pt x="17744" y="2695"/>
                    <a:pt x="13848" y="5274"/>
                    <a:pt x="10369" y="8185"/>
                  </a:cubicBezTo>
                  <a:cubicBezTo>
                    <a:pt x="6363" y="11539"/>
                    <a:pt x="2870" y="15476"/>
                    <a:pt x="0" y="19856"/>
                  </a:cubicBezTo>
                  <a:cubicBezTo>
                    <a:pt x="416" y="19219"/>
                    <a:pt x="5088" y="18595"/>
                    <a:pt x="6030" y="18235"/>
                  </a:cubicBezTo>
                  <a:cubicBezTo>
                    <a:pt x="7985" y="17500"/>
                    <a:pt x="9870" y="16599"/>
                    <a:pt x="11658" y="15532"/>
                  </a:cubicBezTo>
                  <a:cubicBezTo>
                    <a:pt x="15359" y="13314"/>
                    <a:pt x="18617" y="10444"/>
                    <a:pt x="21292" y="7076"/>
                  </a:cubicBezTo>
                  <a:cubicBezTo>
                    <a:pt x="22429" y="5634"/>
                    <a:pt x="24508" y="3347"/>
                    <a:pt x="24869" y="1517"/>
                  </a:cubicBezTo>
                  <a:cubicBezTo>
                    <a:pt x="25092" y="381"/>
                    <a:pt x="24800" y="0"/>
                    <a:pt x="242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7"/>
            <p:cNvSpPr/>
            <p:nvPr/>
          </p:nvSpPr>
          <p:spPr>
            <a:xfrm>
              <a:off x="7140562" y="781271"/>
              <a:ext cx="1312084" cy="320134"/>
            </a:xfrm>
            <a:custGeom>
              <a:avLst/>
              <a:gdLst/>
              <a:ahLst/>
              <a:cxnLst/>
              <a:rect l="l" t="t" r="r" b="b"/>
              <a:pathLst>
                <a:path w="28030" h="6839" extrusionOk="0">
                  <a:moveTo>
                    <a:pt x="24086" y="0"/>
                  </a:moveTo>
                  <a:cubicBezTo>
                    <a:pt x="20429" y="0"/>
                    <a:pt x="15390" y="1182"/>
                    <a:pt x="13945" y="1567"/>
                  </a:cubicBezTo>
                  <a:cubicBezTo>
                    <a:pt x="9135" y="2815"/>
                    <a:pt x="4547" y="4825"/>
                    <a:pt x="0" y="6835"/>
                  </a:cubicBezTo>
                  <a:cubicBezTo>
                    <a:pt x="665" y="6837"/>
                    <a:pt x="1330" y="6838"/>
                    <a:pt x="1995" y="6838"/>
                  </a:cubicBezTo>
                  <a:cubicBezTo>
                    <a:pt x="6395" y="6838"/>
                    <a:pt x="10804" y="6759"/>
                    <a:pt x="15151" y="6072"/>
                  </a:cubicBezTo>
                  <a:cubicBezTo>
                    <a:pt x="19421" y="5407"/>
                    <a:pt x="24633" y="4201"/>
                    <a:pt x="28029" y="1373"/>
                  </a:cubicBezTo>
                  <a:cubicBezTo>
                    <a:pt x="27662" y="351"/>
                    <a:pt x="26079" y="0"/>
                    <a:pt x="240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7"/>
            <p:cNvSpPr/>
            <p:nvPr/>
          </p:nvSpPr>
          <p:spPr>
            <a:xfrm>
              <a:off x="7614888" y="203729"/>
              <a:ext cx="1593693" cy="341245"/>
            </a:xfrm>
            <a:custGeom>
              <a:avLst/>
              <a:gdLst/>
              <a:ahLst/>
              <a:cxnLst/>
              <a:rect l="l" t="t" r="r" b="b"/>
              <a:pathLst>
                <a:path w="34046" h="7290" extrusionOk="0">
                  <a:moveTo>
                    <a:pt x="7742" y="1"/>
                  </a:moveTo>
                  <a:cubicBezTo>
                    <a:pt x="5160" y="1"/>
                    <a:pt x="2576" y="131"/>
                    <a:pt x="0" y="390"/>
                  </a:cubicBezTo>
                  <a:cubicBezTo>
                    <a:pt x="5268" y="2455"/>
                    <a:pt x="10549" y="4521"/>
                    <a:pt x="16039" y="5810"/>
                  </a:cubicBezTo>
                  <a:cubicBezTo>
                    <a:pt x="18451" y="6378"/>
                    <a:pt x="20890" y="6753"/>
                    <a:pt x="23358" y="6947"/>
                  </a:cubicBezTo>
                  <a:cubicBezTo>
                    <a:pt x="24374" y="7019"/>
                    <a:pt x="26411" y="7289"/>
                    <a:pt x="28231" y="7289"/>
                  </a:cubicBezTo>
                  <a:cubicBezTo>
                    <a:pt x="29565" y="7289"/>
                    <a:pt x="30782" y="7144"/>
                    <a:pt x="31398" y="6669"/>
                  </a:cubicBezTo>
                  <a:cubicBezTo>
                    <a:pt x="34045" y="4618"/>
                    <a:pt x="23122" y="1540"/>
                    <a:pt x="21486" y="1249"/>
                  </a:cubicBezTo>
                  <a:cubicBezTo>
                    <a:pt x="16948" y="415"/>
                    <a:pt x="12347" y="1"/>
                    <a:pt x="77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7"/>
            <p:cNvSpPr/>
            <p:nvPr/>
          </p:nvSpPr>
          <p:spPr>
            <a:xfrm>
              <a:off x="8758830" y="342006"/>
              <a:ext cx="944813" cy="1318544"/>
            </a:xfrm>
            <a:custGeom>
              <a:avLst/>
              <a:gdLst/>
              <a:ahLst/>
              <a:cxnLst/>
              <a:rect l="l" t="t" r="r" b="b"/>
              <a:pathLst>
                <a:path w="20184" h="28168" extrusionOk="0">
                  <a:moveTo>
                    <a:pt x="19477" y="0"/>
                  </a:moveTo>
                  <a:lnTo>
                    <a:pt x="19477" y="0"/>
                  </a:lnTo>
                  <a:cubicBezTo>
                    <a:pt x="14611" y="2149"/>
                    <a:pt x="10522" y="8110"/>
                    <a:pt x="7791" y="12490"/>
                  </a:cubicBezTo>
                  <a:cubicBezTo>
                    <a:pt x="4701" y="17437"/>
                    <a:pt x="2345" y="22813"/>
                    <a:pt x="3" y="28162"/>
                  </a:cubicBezTo>
                  <a:lnTo>
                    <a:pt x="3" y="28162"/>
                  </a:lnTo>
                  <a:cubicBezTo>
                    <a:pt x="307" y="27483"/>
                    <a:pt x="2983" y="26461"/>
                    <a:pt x="3674" y="25978"/>
                  </a:cubicBezTo>
                  <a:cubicBezTo>
                    <a:pt x="4908" y="25146"/>
                    <a:pt x="6086" y="24231"/>
                    <a:pt x="7209" y="23247"/>
                  </a:cubicBezTo>
                  <a:cubicBezTo>
                    <a:pt x="9496" y="21251"/>
                    <a:pt x="11534" y="18977"/>
                    <a:pt x="13267" y="16482"/>
                  </a:cubicBezTo>
                  <a:cubicBezTo>
                    <a:pt x="14986" y="14042"/>
                    <a:pt x="16399" y="11395"/>
                    <a:pt x="17508" y="8622"/>
                  </a:cubicBezTo>
                  <a:cubicBezTo>
                    <a:pt x="18382" y="6391"/>
                    <a:pt x="20184" y="2288"/>
                    <a:pt x="19477" y="0"/>
                  </a:cubicBezTo>
                  <a:close/>
                  <a:moveTo>
                    <a:pt x="3" y="28162"/>
                  </a:moveTo>
                  <a:cubicBezTo>
                    <a:pt x="3" y="28164"/>
                    <a:pt x="2" y="28166"/>
                    <a:pt x="1" y="28168"/>
                  </a:cubicBezTo>
                  <a:cubicBezTo>
                    <a:pt x="2" y="28166"/>
                    <a:pt x="3" y="28164"/>
                    <a:pt x="3" y="281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37"/>
            <p:cNvSpPr/>
            <p:nvPr/>
          </p:nvSpPr>
          <p:spPr>
            <a:xfrm>
              <a:off x="8145666" y="688915"/>
              <a:ext cx="601696" cy="1218886"/>
            </a:xfrm>
            <a:custGeom>
              <a:avLst/>
              <a:gdLst/>
              <a:ahLst/>
              <a:cxnLst/>
              <a:rect l="l" t="t" r="r" b="b"/>
              <a:pathLst>
                <a:path w="12854" h="26039" extrusionOk="0">
                  <a:moveTo>
                    <a:pt x="12263" y="0"/>
                  </a:moveTo>
                  <a:cubicBezTo>
                    <a:pt x="11009" y="0"/>
                    <a:pt x="8007" y="3504"/>
                    <a:pt x="7472" y="4178"/>
                  </a:cubicBezTo>
                  <a:cubicBezTo>
                    <a:pt x="5712" y="6451"/>
                    <a:pt x="4270" y="8946"/>
                    <a:pt x="3216" y="11622"/>
                  </a:cubicBezTo>
                  <a:cubicBezTo>
                    <a:pt x="1373" y="16210"/>
                    <a:pt x="499" y="21131"/>
                    <a:pt x="0" y="26038"/>
                  </a:cubicBezTo>
                  <a:cubicBezTo>
                    <a:pt x="6626" y="19163"/>
                    <a:pt x="12268" y="10638"/>
                    <a:pt x="12809" y="1087"/>
                  </a:cubicBezTo>
                  <a:cubicBezTo>
                    <a:pt x="12853" y="308"/>
                    <a:pt x="12635" y="0"/>
                    <a:pt x="122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7" name="Google Shape;827;p37"/>
          <p:cNvGrpSpPr/>
          <p:nvPr/>
        </p:nvGrpSpPr>
        <p:grpSpPr>
          <a:xfrm rot="2120130">
            <a:off x="7996262" y="3756743"/>
            <a:ext cx="1748593" cy="1517747"/>
            <a:chOff x="972034" y="4038077"/>
            <a:chExt cx="1579697" cy="1371393"/>
          </a:xfrm>
        </p:grpSpPr>
        <p:sp>
          <p:nvSpPr>
            <p:cNvPr id="828" name="Google Shape;828;p37"/>
            <p:cNvSpPr/>
            <p:nvPr/>
          </p:nvSpPr>
          <p:spPr>
            <a:xfrm>
              <a:off x="1874296" y="5118358"/>
              <a:ext cx="279690" cy="109723"/>
            </a:xfrm>
            <a:custGeom>
              <a:avLst/>
              <a:gdLst/>
              <a:ahLst/>
              <a:cxnLst/>
              <a:rect l="l" t="t" r="r" b="b"/>
              <a:pathLst>
                <a:path w="5975" h="2344" extrusionOk="0">
                  <a:moveTo>
                    <a:pt x="5614" y="1"/>
                  </a:moveTo>
                  <a:cubicBezTo>
                    <a:pt x="3909" y="999"/>
                    <a:pt x="1982" y="1553"/>
                    <a:pt x="0" y="1623"/>
                  </a:cubicBezTo>
                  <a:lnTo>
                    <a:pt x="28" y="2343"/>
                  </a:lnTo>
                  <a:cubicBezTo>
                    <a:pt x="2121" y="2260"/>
                    <a:pt x="4172" y="1678"/>
                    <a:pt x="5975" y="624"/>
                  </a:cubicBezTo>
                  <a:lnTo>
                    <a:pt x="56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7"/>
            <p:cNvSpPr/>
            <p:nvPr/>
          </p:nvSpPr>
          <p:spPr>
            <a:xfrm>
              <a:off x="1854168" y="4845830"/>
              <a:ext cx="70121" cy="200581"/>
            </a:xfrm>
            <a:custGeom>
              <a:avLst/>
              <a:gdLst/>
              <a:ahLst/>
              <a:cxnLst/>
              <a:rect l="l" t="t" r="r" b="b"/>
              <a:pathLst>
                <a:path w="1498" h="4285" extrusionOk="0">
                  <a:moveTo>
                    <a:pt x="790" y="1"/>
                  </a:moveTo>
                  <a:lnTo>
                    <a:pt x="0" y="4145"/>
                  </a:lnTo>
                  <a:lnTo>
                    <a:pt x="707" y="4284"/>
                  </a:lnTo>
                  <a:lnTo>
                    <a:pt x="1497" y="125"/>
                  </a:lnTo>
                  <a:lnTo>
                    <a:pt x="7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30" name="Google Shape;830;p37"/>
            <p:cNvGrpSpPr/>
            <p:nvPr/>
          </p:nvGrpSpPr>
          <p:grpSpPr>
            <a:xfrm>
              <a:off x="972034" y="4038077"/>
              <a:ext cx="1579697" cy="1371393"/>
              <a:chOff x="972034" y="4038077"/>
              <a:chExt cx="1579697" cy="1371393"/>
            </a:xfrm>
          </p:grpSpPr>
          <p:sp>
            <p:nvSpPr>
              <p:cNvPr id="831" name="Google Shape;831;p37"/>
              <p:cNvSpPr/>
              <p:nvPr/>
            </p:nvSpPr>
            <p:spPr>
              <a:xfrm>
                <a:off x="1241613" y="4544093"/>
                <a:ext cx="1310118" cy="646540"/>
              </a:xfrm>
              <a:custGeom>
                <a:avLst/>
                <a:gdLst/>
                <a:ahLst/>
                <a:cxnLst/>
                <a:rect l="l" t="t" r="r" b="b"/>
                <a:pathLst>
                  <a:path w="27988" h="13812" extrusionOk="0">
                    <a:moveTo>
                      <a:pt x="583" y="1"/>
                    </a:moveTo>
                    <a:lnTo>
                      <a:pt x="1" y="431"/>
                    </a:lnTo>
                    <a:lnTo>
                      <a:pt x="15" y="431"/>
                    </a:lnTo>
                    <a:cubicBezTo>
                      <a:pt x="6389" y="8881"/>
                      <a:pt x="16334" y="13812"/>
                      <a:pt x="26875" y="13812"/>
                    </a:cubicBezTo>
                    <a:cubicBezTo>
                      <a:pt x="27245" y="13812"/>
                      <a:pt x="27616" y="13806"/>
                      <a:pt x="27988" y="13793"/>
                    </a:cubicBezTo>
                    <a:lnTo>
                      <a:pt x="27960" y="13087"/>
                    </a:lnTo>
                    <a:cubicBezTo>
                      <a:pt x="27603" y="13098"/>
                      <a:pt x="27247" y="13104"/>
                      <a:pt x="26891" y="13104"/>
                    </a:cubicBezTo>
                    <a:cubicBezTo>
                      <a:pt x="16568" y="13104"/>
                      <a:pt x="6814" y="8269"/>
                      <a:pt x="58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37"/>
              <p:cNvSpPr/>
              <p:nvPr/>
            </p:nvSpPr>
            <p:spPr>
              <a:xfrm>
                <a:off x="972034" y="4261454"/>
                <a:ext cx="564248" cy="538689"/>
              </a:xfrm>
              <a:custGeom>
                <a:avLst/>
                <a:gdLst/>
                <a:ahLst/>
                <a:cxnLst/>
                <a:rect l="l" t="t" r="r" b="b"/>
                <a:pathLst>
                  <a:path w="12054" h="11508" extrusionOk="0">
                    <a:moveTo>
                      <a:pt x="549" y="0"/>
                    </a:moveTo>
                    <a:cubicBezTo>
                      <a:pt x="211" y="0"/>
                      <a:pt x="1" y="472"/>
                      <a:pt x="173" y="771"/>
                    </a:cubicBezTo>
                    <a:cubicBezTo>
                      <a:pt x="2294" y="4500"/>
                      <a:pt x="4387" y="8687"/>
                      <a:pt x="8283" y="10863"/>
                    </a:cubicBezTo>
                    <a:lnTo>
                      <a:pt x="8338" y="10891"/>
                    </a:lnTo>
                    <a:cubicBezTo>
                      <a:pt x="8722" y="11092"/>
                      <a:pt x="9693" y="11507"/>
                      <a:pt x="10359" y="11507"/>
                    </a:cubicBezTo>
                    <a:cubicBezTo>
                      <a:pt x="10653" y="11507"/>
                      <a:pt x="10888" y="11426"/>
                      <a:pt x="10986" y="11209"/>
                    </a:cubicBezTo>
                    <a:cubicBezTo>
                      <a:pt x="12053" y="8881"/>
                      <a:pt x="11332" y="6330"/>
                      <a:pt x="9516" y="4583"/>
                    </a:cubicBezTo>
                    <a:cubicBezTo>
                      <a:pt x="7090" y="2255"/>
                      <a:pt x="3597" y="1700"/>
                      <a:pt x="769" y="64"/>
                    </a:cubicBezTo>
                    <a:cubicBezTo>
                      <a:pt x="692" y="20"/>
                      <a:pt x="618" y="0"/>
                      <a:pt x="5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37"/>
              <p:cNvSpPr/>
              <p:nvPr/>
            </p:nvSpPr>
            <p:spPr>
              <a:xfrm>
                <a:off x="1741262" y="4038077"/>
                <a:ext cx="382204" cy="890747"/>
              </a:xfrm>
              <a:custGeom>
                <a:avLst/>
                <a:gdLst/>
                <a:ahLst/>
                <a:cxnLst/>
                <a:rect l="l" t="t" r="r" b="b"/>
                <a:pathLst>
                  <a:path w="8165" h="19029" extrusionOk="0">
                    <a:moveTo>
                      <a:pt x="2211" y="0"/>
                    </a:moveTo>
                    <a:cubicBezTo>
                      <a:pt x="1998" y="0"/>
                      <a:pt x="1785" y="133"/>
                      <a:pt x="1733" y="387"/>
                    </a:cubicBezTo>
                    <a:cubicBezTo>
                      <a:pt x="818" y="3589"/>
                      <a:pt x="0" y="6833"/>
                      <a:pt x="291" y="10187"/>
                    </a:cubicBezTo>
                    <a:cubicBezTo>
                      <a:pt x="569" y="13140"/>
                      <a:pt x="1442" y="16023"/>
                      <a:pt x="2842" y="18629"/>
                    </a:cubicBezTo>
                    <a:cubicBezTo>
                      <a:pt x="2919" y="18770"/>
                      <a:pt x="3056" y="18852"/>
                      <a:pt x="3208" y="18852"/>
                    </a:cubicBezTo>
                    <a:cubicBezTo>
                      <a:pt x="3220" y="18852"/>
                      <a:pt x="3232" y="18852"/>
                      <a:pt x="3244" y="18851"/>
                    </a:cubicBezTo>
                    <a:cubicBezTo>
                      <a:pt x="3311" y="18969"/>
                      <a:pt x="3432" y="19028"/>
                      <a:pt x="3552" y="19028"/>
                    </a:cubicBezTo>
                    <a:cubicBezTo>
                      <a:pt x="3658" y="19028"/>
                      <a:pt x="3762" y="18983"/>
                      <a:pt x="3826" y="18892"/>
                    </a:cubicBezTo>
                    <a:cubicBezTo>
                      <a:pt x="8165" y="13140"/>
                      <a:pt x="5601" y="6001"/>
                      <a:pt x="2662" y="304"/>
                    </a:cubicBezTo>
                    <a:cubicBezTo>
                      <a:pt x="2579" y="99"/>
                      <a:pt x="2395" y="0"/>
                      <a:pt x="22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37"/>
              <p:cNvSpPr/>
              <p:nvPr/>
            </p:nvSpPr>
            <p:spPr>
              <a:xfrm>
                <a:off x="1106659" y="5137878"/>
                <a:ext cx="920144" cy="271592"/>
              </a:xfrm>
              <a:custGeom>
                <a:avLst/>
                <a:gdLst/>
                <a:ahLst/>
                <a:cxnLst/>
                <a:rect l="l" t="t" r="r" b="b"/>
                <a:pathLst>
                  <a:path w="19657" h="5802" extrusionOk="0">
                    <a:moveTo>
                      <a:pt x="15184" y="1"/>
                    </a:moveTo>
                    <a:cubicBezTo>
                      <a:pt x="13482" y="1"/>
                      <a:pt x="11759" y="296"/>
                      <a:pt x="10161" y="651"/>
                    </a:cubicBezTo>
                    <a:cubicBezTo>
                      <a:pt x="8567" y="1011"/>
                      <a:pt x="7001" y="1483"/>
                      <a:pt x="5462" y="2037"/>
                    </a:cubicBezTo>
                    <a:cubicBezTo>
                      <a:pt x="4506" y="2384"/>
                      <a:pt x="3577" y="2841"/>
                      <a:pt x="2606" y="3215"/>
                    </a:cubicBezTo>
                    <a:cubicBezTo>
                      <a:pt x="1789" y="3520"/>
                      <a:pt x="749" y="3645"/>
                      <a:pt x="222" y="4435"/>
                    </a:cubicBezTo>
                    <a:cubicBezTo>
                      <a:pt x="0" y="4782"/>
                      <a:pt x="181" y="4990"/>
                      <a:pt x="499" y="5115"/>
                    </a:cubicBezTo>
                    <a:cubicBezTo>
                      <a:pt x="901" y="5267"/>
                      <a:pt x="1553" y="5281"/>
                      <a:pt x="1789" y="5323"/>
                    </a:cubicBezTo>
                    <a:cubicBezTo>
                      <a:pt x="2690" y="5461"/>
                      <a:pt x="3591" y="5572"/>
                      <a:pt x="4492" y="5655"/>
                    </a:cubicBezTo>
                    <a:cubicBezTo>
                      <a:pt x="5475" y="5753"/>
                      <a:pt x="6459" y="5802"/>
                      <a:pt x="7443" y="5802"/>
                    </a:cubicBezTo>
                    <a:cubicBezTo>
                      <a:pt x="8275" y="5802"/>
                      <a:pt x="9107" y="5767"/>
                      <a:pt x="9939" y="5697"/>
                    </a:cubicBezTo>
                    <a:cubicBezTo>
                      <a:pt x="13502" y="5364"/>
                      <a:pt x="17009" y="4117"/>
                      <a:pt x="19449" y="1400"/>
                    </a:cubicBezTo>
                    <a:cubicBezTo>
                      <a:pt x="19657" y="1178"/>
                      <a:pt x="19490" y="845"/>
                      <a:pt x="19255" y="748"/>
                    </a:cubicBezTo>
                    <a:cubicBezTo>
                      <a:pt x="19213" y="720"/>
                      <a:pt x="19171" y="693"/>
                      <a:pt x="19130" y="679"/>
                    </a:cubicBezTo>
                    <a:cubicBezTo>
                      <a:pt x="17877" y="188"/>
                      <a:pt x="16537" y="1"/>
                      <a:pt x="151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7" y="78450"/>
            <a:ext cx="8797518" cy="4950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38"/>
          <p:cNvSpPr txBox="1">
            <a:spLocks noGrp="1"/>
          </p:cNvSpPr>
          <p:nvPr>
            <p:ph type="title"/>
          </p:nvPr>
        </p:nvSpPr>
        <p:spPr>
          <a:xfrm>
            <a:off x="713225" y="569300"/>
            <a:ext cx="7708200" cy="4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Important Dates</a:t>
            </a:r>
            <a:endParaRPr/>
          </a:p>
        </p:txBody>
      </p:sp>
      <p:graphicFrame>
        <p:nvGraphicFramePr>
          <p:cNvPr id="840" name="Google Shape;840;p38"/>
          <p:cNvGraphicFramePr/>
          <p:nvPr/>
        </p:nvGraphicFramePr>
        <p:xfrm>
          <a:off x="816338" y="1266227"/>
          <a:ext cx="1700775" cy="1023940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70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January</a:t>
                      </a: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lt1"/>
                        </a:solidFill>
                        <a:latin typeface="Barlow Condensed Medium"/>
                        <a:ea typeface="Barlow Condensed Medium"/>
                        <a:cs typeface="Barlow Condensed Medium"/>
                        <a:sym typeface="Barlow Condensed Mediu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41" name="Google Shape;841;p38"/>
          <p:cNvGraphicFramePr/>
          <p:nvPr/>
        </p:nvGraphicFramePr>
        <p:xfrm>
          <a:off x="2753188" y="1266227"/>
          <a:ext cx="1700775" cy="1023940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70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February</a:t>
                      </a: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42" name="Google Shape;842;p38"/>
          <p:cNvGraphicFramePr/>
          <p:nvPr/>
        </p:nvGraphicFramePr>
        <p:xfrm>
          <a:off x="4690038" y="1266227"/>
          <a:ext cx="1700775" cy="1023940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70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2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March</a:t>
                      </a:r>
                      <a:endParaRPr sz="1600" b="1">
                        <a:solidFill>
                          <a:schemeClr val="dk2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43" name="Google Shape;843;p38"/>
          <p:cNvGraphicFramePr/>
          <p:nvPr/>
        </p:nvGraphicFramePr>
        <p:xfrm>
          <a:off x="6626888" y="1266227"/>
          <a:ext cx="1700775" cy="1023940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70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April</a:t>
                      </a: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44" name="Google Shape;844;p38"/>
          <p:cNvGraphicFramePr/>
          <p:nvPr/>
        </p:nvGraphicFramePr>
        <p:xfrm>
          <a:off x="816338" y="2402181"/>
          <a:ext cx="1700775" cy="1023940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70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May</a:t>
                      </a: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45" name="Google Shape;845;p38"/>
          <p:cNvGraphicFramePr/>
          <p:nvPr/>
        </p:nvGraphicFramePr>
        <p:xfrm>
          <a:off x="2753188" y="2402181"/>
          <a:ext cx="1700775" cy="1023940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70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2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June</a:t>
                      </a:r>
                      <a:endParaRPr sz="1600" b="1">
                        <a:solidFill>
                          <a:schemeClr val="dk2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46" name="Google Shape;846;p38"/>
          <p:cNvGraphicFramePr/>
          <p:nvPr/>
        </p:nvGraphicFramePr>
        <p:xfrm>
          <a:off x="4690038" y="2402181"/>
          <a:ext cx="1700775" cy="1023940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70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July</a:t>
                      </a: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47" name="Google Shape;847;p38"/>
          <p:cNvGraphicFramePr/>
          <p:nvPr/>
        </p:nvGraphicFramePr>
        <p:xfrm>
          <a:off x="6626888" y="2402181"/>
          <a:ext cx="1700775" cy="1023940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70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August</a:t>
                      </a: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48" name="Google Shape;848;p38"/>
          <p:cNvGraphicFramePr/>
          <p:nvPr/>
        </p:nvGraphicFramePr>
        <p:xfrm>
          <a:off x="816338" y="3538135"/>
          <a:ext cx="1700775" cy="1023940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70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2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September</a:t>
                      </a:r>
                      <a:endParaRPr sz="1600" b="1">
                        <a:solidFill>
                          <a:schemeClr val="dk2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49" name="Google Shape;849;p38"/>
          <p:cNvGraphicFramePr/>
          <p:nvPr/>
        </p:nvGraphicFramePr>
        <p:xfrm>
          <a:off x="2753188" y="3538135"/>
          <a:ext cx="1700775" cy="1023940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70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October</a:t>
                      </a: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50" name="Google Shape;850;p38"/>
          <p:cNvGraphicFramePr/>
          <p:nvPr/>
        </p:nvGraphicFramePr>
        <p:xfrm>
          <a:off x="4690038" y="3538135"/>
          <a:ext cx="1700775" cy="1023940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70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lt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November</a:t>
                      </a: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51" name="Google Shape;851;p38"/>
          <p:cNvGraphicFramePr/>
          <p:nvPr/>
        </p:nvGraphicFramePr>
        <p:xfrm>
          <a:off x="6626888" y="3538135"/>
          <a:ext cx="1700775" cy="1023940"/>
        </p:xfrm>
        <a:graphic>
          <a:graphicData uri="http://schemas.openxmlformats.org/drawingml/2006/table">
            <a:tbl>
              <a:tblPr>
                <a:noFill/>
                <a:tableStyleId>{91EC552D-3F31-488B-8712-8137FFAA1D24}</a:tableStyleId>
              </a:tblPr>
              <a:tblGrid>
                <a:gridCol w="170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6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2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December</a:t>
                      </a:r>
                      <a:endParaRPr sz="1600" b="1">
                        <a:solidFill>
                          <a:schemeClr val="dk2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lt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52" name="Google Shape;852;p38"/>
          <p:cNvSpPr txBox="1"/>
          <p:nvPr/>
        </p:nvSpPr>
        <p:spPr>
          <a:xfrm>
            <a:off x="2868625" y="1701047"/>
            <a:ext cx="1501500" cy="2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14/ Valentine’s day</a:t>
            </a:r>
            <a:endParaRPr sz="1300"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853" name="Google Shape;853;p38"/>
          <p:cNvSpPr txBox="1"/>
          <p:nvPr/>
        </p:nvSpPr>
        <p:spPr>
          <a:xfrm>
            <a:off x="4789688" y="2844047"/>
            <a:ext cx="1501500" cy="2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4/ Independence</a:t>
            </a:r>
            <a:endParaRPr sz="1300"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854" name="Google Shape;854;p38"/>
          <p:cNvSpPr txBox="1"/>
          <p:nvPr/>
        </p:nvSpPr>
        <p:spPr>
          <a:xfrm>
            <a:off x="4789688" y="3977522"/>
            <a:ext cx="1501500" cy="2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26/ Thanksgiving</a:t>
            </a:r>
            <a:endParaRPr sz="1300"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grpSp>
        <p:nvGrpSpPr>
          <p:cNvPr id="855" name="Google Shape;855;p38"/>
          <p:cNvGrpSpPr/>
          <p:nvPr/>
        </p:nvGrpSpPr>
        <p:grpSpPr>
          <a:xfrm>
            <a:off x="2890025" y="1903850"/>
            <a:ext cx="1427100" cy="254275"/>
            <a:chOff x="2868647" y="1980050"/>
            <a:chExt cx="1427100" cy="254275"/>
          </a:xfrm>
        </p:grpSpPr>
        <p:cxnSp>
          <p:nvCxnSpPr>
            <p:cNvPr id="856" name="Google Shape;856;p38"/>
            <p:cNvCxnSpPr/>
            <p:nvPr/>
          </p:nvCxnSpPr>
          <p:spPr>
            <a:xfrm>
              <a:off x="2868647" y="1980050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7" name="Google Shape;857;p38"/>
            <p:cNvCxnSpPr/>
            <p:nvPr/>
          </p:nvCxnSpPr>
          <p:spPr>
            <a:xfrm>
              <a:off x="2868647" y="223432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58" name="Google Shape;858;p38"/>
          <p:cNvGrpSpPr/>
          <p:nvPr/>
        </p:nvGrpSpPr>
        <p:grpSpPr>
          <a:xfrm>
            <a:off x="4826875" y="3044022"/>
            <a:ext cx="1427100" cy="252291"/>
            <a:chOff x="4821272" y="3220459"/>
            <a:chExt cx="1427100" cy="252291"/>
          </a:xfrm>
        </p:grpSpPr>
        <p:cxnSp>
          <p:nvCxnSpPr>
            <p:cNvPr id="859" name="Google Shape;859;p38"/>
            <p:cNvCxnSpPr/>
            <p:nvPr/>
          </p:nvCxnSpPr>
          <p:spPr>
            <a:xfrm>
              <a:off x="4821272" y="3220459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0" name="Google Shape;860;p38"/>
            <p:cNvCxnSpPr/>
            <p:nvPr/>
          </p:nvCxnSpPr>
          <p:spPr>
            <a:xfrm>
              <a:off x="4821272" y="3472750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61" name="Google Shape;861;p38"/>
          <p:cNvGrpSpPr/>
          <p:nvPr/>
        </p:nvGrpSpPr>
        <p:grpSpPr>
          <a:xfrm>
            <a:off x="2889985" y="3044013"/>
            <a:ext cx="1427181" cy="252300"/>
            <a:chOff x="2868647" y="3105925"/>
            <a:chExt cx="1427181" cy="252300"/>
          </a:xfrm>
        </p:grpSpPr>
        <p:cxnSp>
          <p:nvCxnSpPr>
            <p:cNvPr id="862" name="Google Shape;862;p38"/>
            <p:cNvCxnSpPr/>
            <p:nvPr/>
          </p:nvCxnSpPr>
          <p:spPr>
            <a:xfrm>
              <a:off x="2868647" y="3105925"/>
              <a:ext cx="1427181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3" name="Google Shape;863;p38"/>
            <p:cNvCxnSpPr/>
            <p:nvPr/>
          </p:nvCxnSpPr>
          <p:spPr>
            <a:xfrm>
              <a:off x="2868647" y="3358225"/>
              <a:ext cx="1427181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64" name="Google Shape;864;p38"/>
          <p:cNvGrpSpPr/>
          <p:nvPr/>
        </p:nvGrpSpPr>
        <p:grpSpPr>
          <a:xfrm>
            <a:off x="4826875" y="4181800"/>
            <a:ext cx="1427100" cy="252300"/>
            <a:chOff x="4849847" y="4258225"/>
            <a:chExt cx="1427100" cy="252300"/>
          </a:xfrm>
        </p:grpSpPr>
        <p:cxnSp>
          <p:nvCxnSpPr>
            <p:cNvPr id="865" name="Google Shape;865;p38"/>
            <p:cNvCxnSpPr/>
            <p:nvPr/>
          </p:nvCxnSpPr>
          <p:spPr>
            <a:xfrm>
              <a:off x="4849847" y="425822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6" name="Google Shape;866;p38"/>
            <p:cNvCxnSpPr/>
            <p:nvPr/>
          </p:nvCxnSpPr>
          <p:spPr>
            <a:xfrm>
              <a:off x="4849847" y="451052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67" name="Google Shape;867;p38"/>
          <p:cNvGrpSpPr/>
          <p:nvPr/>
        </p:nvGrpSpPr>
        <p:grpSpPr>
          <a:xfrm>
            <a:off x="2890025" y="4181800"/>
            <a:ext cx="1427100" cy="252300"/>
            <a:chOff x="2868647" y="4210375"/>
            <a:chExt cx="1427100" cy="252300"/>
          </a:xfrm>
        </p:grpSpPr>
        <p:cxnSp>
          <p:nvCxnSpPr>
            <p:cNvPr id="868" name="Google Shape;868;p38"/>
            <p:cNvCxnSpPr/>
            <p:nvPr/>
          </p:nvCxnSpPr>
          <p:spPr>
            <a:xfrm>
              <a:off x="2868647" y="421037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9" name="Google Shape;869;p38"/>
            <p:cNvCxnSpPr/>
            <p:nvPr/>
          </p:nvCxnSpPr>
          <p:spPr>
            <a:xfrm>
              <a:off x="2868647" y="446267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70" name="Google Shape;870;p38"/>
          <p:cNvGrpSpPr/>
          <p:nvPr/>
        </p:nvGrpSpPr>
        <p:grpSpPr>
          <a:xfrm>
            <a:off x="4826875" y="1903850"/>
            <a:ext cx="1427100" cy="254275"/>
            <a:chOff x="2868647" y="1980050"/>
            <a:chExt cx="1427100" cy="254275"/>
          </a:xfrm>
        </p:grpSpPr>
        <p:cxnSp>
          <p:nvCxnSpPr>
            <p:cNvPr id="871" name="Google Shape;871;p38"/>
            <p:cNvCxnSpPr/>
            <p:nvPr/>
          </p:nvCxnSpPr>
          <p:spPr>
            <a:xfrm>
              <a:off x="2868647" y="1980050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2" name="Google Shape;872;p38"/>
            <p:cNvCxnSpPr/>
            <p:nvPr/>
          </p:nvCxnSpPr>
          <p:spPr>
            <a:xfrm>
              <a:off x="2868647" y="223432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73" name="Google Shape;873;p38"/>
          <p:cNvGrpSpPr/>
          <p:nvPr/>
        </p:nvGrpSpPr>
        <p:grpSpPr>
          <a:xfrm>
            <a:off x="6763725" y="1903850"/>
            <a:ext cx="1427100" cy="254275"/>
            <a:chOff x="2868647" y="1980050"/>
            <a:chExt cx="1427100" cy="254275"/>
          </a:xfrm>
        </p:grpSpPr>
        <p:cxnSp>
          <p:nvCxnSpPr>
            <p:cNvPr id="874" name="Google Shape;874;p38"/>
            <p:cNvCxnSpPr/>
            <p:nvPr/>
          </p:nvCxnSpPr>
          <p:spPr>
            <a:xfrm>
              <a:off x="2868647" y="1980050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5" name="Google Shape;875;p38"/>
            <p:cNvCxnSpPr/>
            <p:nvPr/>
          </p:nvCxnSpPr>
          <p:spPr>
            <a:xfrm>
              <a:off x="2868647" y="223432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76" name="Google Shape;876;p38"/>
          <p:cNvGrpSpPr/>
          <p:nvPr/>
        </p:nvGrpSpPr>
        <p:grpSpPr>
          <a:xfrm>
            <a:off x="6763725" y="3042038"/>
            <a:ext cx="1427100" cy="254275"/>
            <a:chOff x="2868647" y="1980050"/>
            <a:chExt cx="1427100" cy="254275"/>
          </a:xfrm>
        </p:grpSpPr>
        <p:cxnSp>
          <p:nvCxnSpPr>
            <p:cNvPr id="877" name="Google Shape;877;p38"/>
            <p:cNvCxnSpPr/>
            <p:nvPr/>
          </p:nvCxnSpPr>
          <p:spPr>
            <a:xfrm>
              <a:off x="2868647" y="1980050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8" name="Google Shape;878;p38"/>
            <p:cNvCxnSpPr/>
            <p:nvPr/>
          </p:nvCxnSpPr>
          <p:spPr>
            <a:xfrm>
              <a:off x="2868647" y="223432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79" name="Google Shape;879;p38"/>
          <p:cNvGrpSpPr/>
          <p:nvPr/>
        </p:nvGrpSpPr>
        <p:grpSpPr>
          <a:xfrm>
            <a:off x="953175" y="1903850"/>
            <a:ext cx="1427100" cy="254275"/>
            <a:chOff x="2868647" y="1980050"/>
            <a:chExt cx="1427100" cy="254275"/>
          </a:xfrm>
        </p:grpSpPr>
        <p:cxnSp>
          <p:nvCxnSpPr>
            <p:cNvPr id="880" name="Google Shape;880;p38"/>
            <p:cNvCxnSpPr/>
            <p:nvPr/>
          </p:nvCxnSpPr>
          <p:spPr>
            <a:xfrm>
              <a:off x="2868647" y="1980050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1" name="Google Shape;881;p38"/>
            <p:cNvCxnSpPr/>
            <p:nvPr/>
          </p:nvCxnSpPr>
          <p:spPr>
            <a:xfrm>
              <a:off x="2868647" y="223432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82" name="Google Shape;882;p38"/>
          <p:cNvGrpSpPr/>
          <p:nvPr/>
        </p:nvGrpSpPr>
        <p:grpSpPr>
          <a:xfrm>
            <a:off x="953175" y="3044013"/>
            <a:ext cx="1427100" cy="252300"/>
            <a:chOff x="2868647" y="3105925"/>
            <a:chExt cx="1427100" cy="252300"/>
          </a:xfrm>
        </p:grpSpPr>
        <p:cxnSp>
          <p:nvCxnSpPr>
            <p:cNvPr id="883" name="Google Shape;883;p38"/>
            <p:cNvCxnSpPr/>
            <p:nvPr/>
          </p:nvCxnSpPr>
          <p:spPr>
            <a:xfrm>
              <a:off x="2868647" y="310592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4" name="Google Shape;884;p38"/>
            <p:cNvCxnSpPr/>
            <p:nvPr/>
          </p:nvCxnSpPr>
          <p:spPr>
            <a:xfrm>
              <a:off x="2868647" y="335822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85" name="Google Shape;885;p38"/>
          <p:cNvGrpSpPr/>
          <p:nvPr/>
        </p:nvGrpSpPr>
        <p:grpSpPr>
          <a:xfrm>
            <a:off x="953175" y="4181800"/>
            <a:ext cx="1427100" cy="252300"/>
            <a:chOff x="2868647" y="4210375"/>
            <a:chExt cx="1427100" cy="252300"/>
          </a:xfrm>
        </p:grpSpPr>
        <p:cxnSp>
          <p:nvCxnSpPr>
            <p:cNvPr id="886" name="Google Shape;886;p38"/>
            <p:cNvCxnSpPr/>
            <p:nvPr/>
          </p:nvCxnSpPr>
          <p:spPr>
            <a:xfrm>
              <a:off x="2868647" y="421037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7" name="Google Shape;887;p38"/>
            <p:cNvCxnSpPr/>
            <p:nvPr/>
          </p:nvCxnSpPr>
          <p:spPr>
            <a:xfrm>
              <a:off x="2868647" y="446267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88" name="Google Shape;888;p38"/>
          <p:cNvGrpSpPr/>
          <p:nvPr/>
        </p:nvGrpSpPr>
        <p:grpSpPr>
          <a:xfrm>
            <a:off x="6763725" y="4181800"/>
            <a:ext cx="1427100" cy="252300"/>
            <a:chOff x="2868647" y="4210375"/>
            <a:chExt cx="1427100" cy="252300"/>
          </a:xfrm>
        </p:grpSpPr>
        <p:cxnSp>
          <p:nvCxnSpPr>
            <p:cNvPr id="889" name="Google Shape;889;p38"/>
            <p:cNvCxnSpPr/>
            <p:nvPr/>
          </p:nvCxnSpPr>
          <p:spPr>
            <a:xfrm>
              <a:off x="2868647" y="421037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0" name="Google Shape;890;p38"/>
            <p:cNvCxnSpPr/>
            <p:nvPr/>
          </p:nvCxnSpPr>
          <p:spPr>
            <a:xfrm>
              <a:off x="2868647" y="446267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91" name="Google Shape;891;p38"/>
          <p:cNvSpPr txBox="1"/>
          <p:nvPr/>
        </p:nvSpPr>
        <p:spPr>
          <a:xfrm>
            <a:off x="903488" y="3977522"/>
            <a:ext cx="1501500" cy="2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7/ Labor day</a:t>
            </a:r>
            <a:endParaRPr sz="1300"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892" name="Google Shape;892;p38"/>
          <p:cNvSpPr txBox="1"/>
          <p:nvPr/>
        </p:nvSpPr>
        <p:spPr>
          <a:xfrm>
            <a:off x="2856113" y="3977522"/>
            <a:ext cx="1501500" cy="2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12/ Columbus day</a:t>
            </a:r>
            <a:endParaRPr sz="1300"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grpSp>
        <p:nvGrpSpPr>
          <p:cNvPr id="893" name="Google Shape;893;p38"/>
          <p:cNvGrpSpPr/>
          <p:nvPr/>
        </p:nvGrpSpPr>
        <p:grpSpPr>
          <a:xfrm rot="-2358670" flipH="1">
            <a:off x="7393206" y="3958838"/>
            <a:ext cx="3081881" cy="1994976"/>
            <a:chOff x="3476322" y="3871854"/>
            <a:chExt cx="3081549" cy="1994761"/>
          </a:xfrm>
        </p:grpSpPr>
        <p:sp>
          <p:nvSpPr>
            <p:cNvPr id="894" name="Google Shape;894;p38"/>
            <p:cNvSpPr/>
            <p:nvPr/>
          </p:nvSpPr>
          <p:spPr>
            <a:xfrm>
              <a:off x="3476322" y="4434043"/>
              <a:ext cx="929647" cy="290128"/>
            </a:xfrm>
            <a:custGeom>
              <a:avLst/>
              <a:gdLst/>
              <a:ahLst/>
              <a:cxnLst/>
              <a:rect l="l" t="t" r="r" b="b"/>
              <a:pathLst>
                <a:path w="19860" h="6198" extrusionOk="0">
                  <a:moveTo>
                    <a:pt x="6608" y="1035"/>
                  </a:moveTo>
                  <a:cubicBezTo>
                    <a:pt x="7486" y="1035"/>
                    <a:pt x="8379" y="1187"/>
                    <a:pt x="9261" y="1326"/>
                  </a:cubicBezTo>
                  <a:cubicBezTo>
                    <a:pt x="12072" y="1780"/>
                    <a:pt x="14828" y="2557"/>
                    <a:pt x="17467" y="3645"/>
                  </a:cubicBezTo>
                  <a:lnTo>
                    <a:pt x="17467" y="3645"/>
                  </a:lnTo>
                  <a:cubicBezTo>
                    <a:pt x="14865" y="4468"/>
                    <a:pt x="11720" y="5184"/>
                    <a:pt x="8737" y="5184"/>
                  </a:cubicBezTo>
                  <a:cubicBezTo>
                    <a:pt x="5937" y="5184"/>
                    <a:pt x="3279" y="4553"/>
                    <a:pt x="1344" y="2789"/>
                  </a:cubicBezTo>
                  <a:lnTo>
                    <a:pt x="1344" y="2789"/>
                  </a:lnTo>
                  <a:cubicBezTo>
                    <a:pt x="2403" y="2486"/>
                    <a:pt x="3279" y="1996"/>
                    <a:pt x="4326" y="1506"/>
                  </a:cubicBezTo>
                  <a:cubicBezTo>
                    <a:pt x="5062" y="1154"/>
                    <a:pt x="5829" y="1035"/>
                    <a:pt x="6608" y="1035"/>
                  </a:cubicBezTo>
                  <a:close/>
                  <a:moveTo>
                    <a:pt x="6415" y="0"/>
                  </a:moveTo>
                  <a:cubicBezTo>
                    <a:pt x="5956" y="0"/>
                    <a:pt x="5504" y="42"/>
                    <a:pt x="5074" y="148"/>
                  </a:cubicBezTo>
                  <a:cubicBezTo>
                    <a:pt x="3425" y="550"/>
                    <a:pt x="2136" y="1673"/>
                    <a:pt x="403" y="1978"/>
                  </a:cubicBezTo>
                  <a:cubicBezTo>
                    <a:pt x="1" y="2047"/>
                    <a:pt x="70" y="2657"/>
                    <a:pt x="264" y="2879"/>
                  </a:cubicBezTo>
                  <a:cubicBezTo>
                    <a:pt x="2368" y="5345"/>
                    <a:pt x="5497" y="6197"/>
                    <a:pt x="8802" y="6197"/>
                  </a:cubicBezTo>
                  <a:cubicBezTo>
                    <a:pt x="12288" y="6197"/>
                    <a:pt x="15970" y="5250"/>
                    <a:pt x="18853" y="4249"/>
                  </a:cubicBezTo>
                  <a:lnTo>
                    <a:pt x="18853" y="4249"/>
                  </a:lnTo>
                  <a:cubicBezTo>
                    <a:pt x="18973" y="4304"/>
                    <a:pt x="19093" y="4360"/>
                    <a:pt x="19214" y="4417"/>
                  </a:cubicBezTo>
                  <a:cubicBezTo>
                    <a:pt x="19268" y="4443"/>
                    <a:pt x="19319" y="4454"/>
                    <a:pt x="19364" y="4454"/>
                  </a:cubicBezTo>
                  <a:cubicBezTo>
                    <a:pt x="19595" y="4454"/>
                    <a:pt x="19704" y="4164"/>
                    <a:pt x="19678" y="3896"/>
                  </a:cubicBezTo>
                  <a:lnTo>
                    <a:pt x="19678" y="3896"/>
                  </a:lnTo>
                  <a:cubicBezTo>
                    <a:pt x="19860" y="3628"/>
                    <a:pt x="19684" y="3026"/>
                    <a:pt x="19337" y="3026"/>
                  </a:cubicBezTo>
                  <a:cubicBezTo>
                    <a:pt x="19302" y="3026"/>
                    <a:pt x="19265" y="3032"/>
                    <a:pt x="19227" y="3045"/>
                  </a:cubicBezTo>
                  <a:cubicBezTo>
                    <a:pt x="19092" y="3095"/>
                    <a:pt x="18953" y="3144"/>
                    <a:pt x="18813" y="3194"/>
                  </a:cubicBezTo>
                  <a:lnTo>
                    <a:pt x="18813" y="3194"/>
                  </a:lnTo>
                  <a:cubicBezTo>
                    <a:pt x="15785" y="1826"/>
                    <a:pt x="12593" y="859"/>
                    <a:pt x="9316" y="328"/>
                  </a:cubicBezTo>
                  <a:cubicBezTo>
                    <a:pt x="8402" y="187"/>
                    <a:pt x="7391" y="0"/>
                    <a:pt x="64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8"/>
            <p:cNvSpPr/>
            <p:nvPr/>
          </p:nvSpPr>
          <p:spPr>
            <a:xfrm>
              <a:off x="4004947" y="3918711"/>
              <a:ext cx="455087" cy="710295"/>
            </a:xfrm>
            <a:custGeom>
              <a:avLst/>
              <a:gdLst/>
              <a:ahLst/>
              <a:cxnLst/>
              <a:rect l="l" t="t" r="r" b="b"/>
              <a:pathLst>
                <a:path w="9722" h="15174" extrusionOk="0">
                  <a:moveTo>
                    <a:pt x="874" y="1348"/>
                  </a:moveTo>
                  <a:cubicBezTo>
                    <a:pt x="5425" y="4019"/>
                    <a:pt x="8499" y="8812"/>
                    <a:pt x="8729" y="14137"/>
                  </a:cubicBezTo>
                  <a:lnTo>
                    <a:pt x="8729" y="14137"/>
                  </a:lnTo>
                  <a:cubicBezTo>
                    <a:pt x="5366" y="13902"/>
                    <a:pt x="2812" y="10016"/>
                    <a:pt x="2015" y="7040"/>
                  </a:cubicBezTo>
                  <a:cubicBezTo>
                    <a:pt x="1512" y="5116"/>
                    <a:pt x="1532" y="3166"/>
                    <a:pt x="874" y="1348"/>
                  </a:cubicBezTo>
                  <a:close/>
                  <a:moveTo>
                    <a:pt x="187" y="1"/>
                  </a:moveTo>
                  <a:cubicBezTo>
                    <a:pt x="1" y="1"/>
                    <a:pt x="175" y="863"/>
                    <a:pt x="227" y="955"/>
                  </a:cubicBezTo>
                  <a:cubicBezTo>
                    <a:pt x="1239" y="2632"/>
                    <a:pt x="1211" y="4559"/>
                    <a:pt x="1558" y="6430"/>
                  </a:cubicBezTo>
                  <a:cubicBezTo>
                    <a:pt x="1794" y="7705"/>
                    <a:pt x="2237" y="8939"/>
                    <a:pt x="2875" y="10076"/>
                  </a:cubicBezTo>
                  <a:cubicBezTo>
                    <a:pt x="4238" y="12509"/>
                    <a:pt x="6144" y="15174"/>
                    <a:pt x="9162" y="15174"/>
                  </a:cubicBezTo>
                  <a:cubicBezTo>
                    <a:pt x="9274" y="15174"/>
                    <a:pt x="9386" y="15170"/>
                    <a:pt x="9501" y="15163"/>
                  </a:cubicBezTo>
                  <a:cubicBezTo>
                    <a:pt x="9721" y="15149"/>
                    <a:pt x="9613" y="14137"/>
                    <a:pt x="9381" y="14137"/>
                  </a:cubicBezTo>
                  <a:cubicBezTo>
                    <a:pt x="9379" y="14137"/>
                    <a:pt x="9378" y="14137"/>
                    <a:pt x="9376" y="14137"/>
                  </a:cubicBezTo>
                  <a:lnTo>
                    <a:pt x="9362" y="14137"/>
                  </a:lnTo>
                  <a:cubicBezTo>
                    <a:pt x="9263" y="14144"/>
                    <a:pt x="9164" y="14147"/>
                    <a:pt x="9065" y="14148"/>
                  </a:cubicBezTo>
                  <a:lnTo>
                    <a:pt x="9065" y="14148"/>
                  </a:lnTo>
                  <a:cubicBezTo>
                    <a:pt x="8749" y="8254"/>
                    <a:pt x="5484" y="2816"/>
                    <a:pt x="227" y="12"/>
                  </a:cubicBezTo>
                  <a:cubicBezTo>
                    <a:pt x="212" y="4"/>
                    <a:pt x="199" y="1"/>
                    <a:pt x="1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8"/>
            <p:cNvSpPr/>
            <p:nvPr/>
          </p:nvSpPr>
          <p:spPr>
            <a:xfrm>
              <a:off x="4030506" y="4569183"/>
              <a:ext cx="505314" cy="499510"/>
            </a:xfrm>
            <a:custGeom>
              <a:avLst/>
              <a:gdLst/>
              <a:ahLst/>
              <a:cxnLst/>
              <a:rect l="l" t="t" r="r" b="b"/>
              <a:pathLst>
                <a:path w="10795" h="10671" extrusionOk="0">
                  <a:moveTo>
                    <a:pt x="8981" y="1117"/>
                  </a:moveTo>
                  <a:lnTo>
                    <a:pt x="8981" y="1117"/>
                  </a:lnTo>
                  <a:cubicBezTo>
                    <a:pt x="10794" y="3933"/>
                    <a:pt x="6112" y="5715"/>
                    <a:pt x="4394" y="6479"/>
                  </a:cubicBezTo>
                  <a:cubicBezTo>
                    <a:pt x="3107" y="7051"/>
                    <a:pt x="1960" y="7754"/>
                    <a:pt x="1195" y="8872"/>
                  </a:cubicBezTo>
                  <a:lnTo>
                    <a:pt x="1195" y="8872"/>
                  </a:lnTo>
                  <a:cubicBezTo>
                    <a:pt x="1602" y="5274"/>
                    <a:pt x="5680" y="2100"/>
                    <a:pt x="8981" y="1117"/>
                  </a:cubicBezTo>
                  <a:close/>
                  <a:moveTo>
                    <a:pt x="9246" y="1"/>
                  </a:moveTo>
                  <a:cubicBezTo>
                    <a:pt x="9233" y="1"/>
                    <a:pt x="9219" y="2"/>
                    <a:pt x="9204" y="6"/>
                  </a:cubicBezTo>
                  <a:cubicBezTo>
                    <a:pt x="4879" y="1101"/>
                    <a:pt x="0" y="5384"/>
                    <a:pt x="638" y="10194"/>
                  </a:cubicBezTo>
                  <a:cubicBezTo>
                    <a:pt x="667" y="10372"/>
                    <a:pt x="831" y="10670"/>
                    <a:pt x="988" y="10670"/>
                  </a:cubicBezTo>
                  <a:cubicBezTo>
                    <a:pt x="1051" y="10670"/>
                    <a:pt x="1113" y="10622"/>
                    <a:pt x="1164" y="10499"/>
                  </a:cubicBezTo>
                  <a:cubicBezTo>
                    <a:pt x="2481" y="7228"/>
                    <a:pt x="6612" y="7491"/>
                    <a:pt x="8761" y="5079"/>
                  </a:cubicBezTo>
                  <a:cubicBezTo>
                    <a:pt x="9811" y="3896"/>
                    <a:pt x="10178" y="2229"/>
                    <a:pt x="9531" y="820"/>
                  </a:cubicBezTo>
                  <a:lnTo>
                    <a:pt x="9531" y="820"/>
                  </a:lnTo>
                  <a:cubicBezTo>
                    <a:pt x="9634" y="521"/>
                    <a:pt x="9495" y="1"/>
                    <a:pt x="92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8"/>
            <p:cNvSpPr/>
            <p:nvPr/>
          </p:nvSpPr>
          <p:spPr>
            <a:xfrm>
              <a:off x="4372453" y="3871854"/>
              <a:ext cx="492909" cy="779948"/>
            </a:xfrm>
            <a:custGeom>
              <a:avLst/>
              <a:gdLst/>
              <a:ahLst/>
              <a:cxnLst/>
              <a:rect l="l" t="t" r="r" b="b"/>
              <a:pathLst>
                <a:path w="10530" h="16662" extrusionOk="0">
                  <a:moveTo>
                    <a:pt x="544" y="1158"/>
                  </a:moveTo>
                  <a:cubicBezTo>
                    <a:pt x="3120" y="2433"/>
                    <a:pt x="5658" y="3812"/>
                    <a:pt x="7181" y="6336"/>
                  </a:cubicBezTo>
                  <a:cubicBezTo>
                    <a:pt x="8807" y="9012"/>
                    <a:pt x="9569" y="12196"/>
                    <a:pt x="9665" y="15320"/>
                  </a:cubicBezTo>
                  <a:lnTo>
                    <a:pt x="9665" y="15320"/>
                  </a:lnTo>
                  <a:cubicBezTo>
                    <a:pt x="6997" y="14430"/>
                    <a:pt x="5201" y="12193"/>
                    <a:pt x="3687" y="9871"/>
                  </a:cubicBezTo>
                  <a:cubicBezTo>
                    <a:pt x="1869" y="7078"/>
                    <a:pt x="939" y="4383"/>
                    <a:pt x="544" y="1158"/>
                  </a:cubicBezTo>
                  <a:close/>
                  <a:moveTo>
                    <a:pt x="178" y="0"/>
                  </a:moveTo>
                  <a:cubicBezTo>
                    <a:pt x="0" y="0"/>
                    <a:pt x="1" y="466"/>
                    <a:pt x="14" y="542"/>
                  </a:cubicBezTo>
                  <a:cubicBezTo>
                    <a:pt x="374" y="4146"/>
                    <a:pt x="1206" y="7084"/>
                    <a:pt x="3175" y="10162"/>
                  </a:cubicBezTo>
                  <a:cubicBezTo>
                    <a:pt x="4807" y="12729"/>
                    <a:pt x="6740" y="15334"/>
                    <a:pt x="9710" y="16314"/>
                  </a:cubicBezTo>
                  <a:lnTo>
                    <a:pt x="9710" y="16314"/>
                  </a:lnTo>
                  <a:cubicBezTo>
                    <a:pt x="9769" y="16509"/>
                    <a:pt x="9897" y="16662"/>
                    <a:pt x="9999" y="16662"/>
                  </a:cubicBezTo>
                  <a:cubicBezTo>
                    <a:pt x="10064" y="16662"/>
                    <a:pt x="10119" y="16599"/>
                    <a:pt x="10139" y="16442"/>
                  </a:cubicBezTo>
                  <a:lnTo>
                    <a:pt x="10139" y="16442"/>
                  </a:lnTo>
                  <a:cubicBezTo>
                    <a:pt x="10156" y="16446"/>
                    <a:pt x="10172" y="16451"/>
                    <a:pt x="10189" y="16455"/>
                  </a:cubicBezTo>
                  <a:cubicBezTo>
                    <a:pt x="10203" y="16458"/>
                    <a:pt x="10216" y="16460"/>
                    <a:pt x="10228" y="16460"/>
                  </a:cubicBezTo>
                  <a:cubicBezTo>
                    <a:pt x="10529" y="16460"/>
                    <a:pt x="10455" y="15537"/>
                    <a:pt x="10189" y="15457"/>
                  </a:cubicBezTo>
                  <a:lnTo>
                    <a:pt x="10175" y="15471"/>
                  </a:lnTo>
                  <a:cubicBezTo>
                    <a:pt x="10161" y="15467"/>
                    <a:pt x="10147" y="15464"/>
                    <a:pt x="10133" y="15460"/>
                  </a:cubicBezTo>
                  <a:lnTo>
                    <a:pt x="10133" y="15460"/>
                  </a:lnTo>
                  <a:cubicBezTo>
                    <a:pt x="10025" y="12335"/>
                    <a:pt x="9312" y="9245"/>
                    <a:pt x="7888" y="6447"/>
                  </a:cubicBezTo>
                  <a:cubicBezTo>
                    <a:pt x="6238" y="3231"/>
                    <a:pt x="3382" y="1567"/>
                    <a:pt x="236" y="15"/>
                  </a:cubicBezTo>
                  <a:cubicBezTo>
                    <a:pt x="215" y="5"/>
                    <a:pt x="195" y="0"/>
                    <a:pt x="1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8"/>
            <p:cNvSpPr/>
            <p:nvPr/>
          </p:nvSpPr>
          <p:spPr>
            <a:xfrm>
              <a:off x="4457506" y="4634436"/>
              <a:ext cx="618454" cy="527502"/>
            </a:xfrm>
            <a:custGeom>
              <a:avLst/>
              <a:gdLst/>
              <a:ahLst/>
              <a:cxnLst/>
              <a:rect l="l" t="t" r="r" b="b"/>
              <a:pathLst>
                <a:path w="13212" h="11269" extrusionOk="0">
                  <a:moveTo>
                    <a:pt x="12024" y="1585"/>
                  </a:moveTo>
                  <a:cubicBezTo>
                    <a:pt x="11178" y="4141"/>
                    <a:pt x="9966" y="6447"/>
                    <a:pt x="7235" y="7483"/>
                  </a:cubicBezTo>
                  <a:cubicBezTo>
                    <a:pt x="5987" y="7941"/>
                    <a:pt x="4671" y="8176"/>
                    <a:pt x="3451" y="8675"/>
                  </a:cubicBezTo>
                  <a:cubicBezTo>
                    <a:pt x="2565" y="9039"/>
                    <a:pt x="1744" y="9783"/>
                    <a:pt x="836" y="10109"/>
                  </a:cubicBezTo>
                  <a:lnTo>
                    <a:pt x="836" y="10109"/>
                  </a:lnTo>
                  <a:cubicBezTo>
                    <a:pt x="1925" y="7923"/>
                    <a:pt x="5278" y="6758"/>
                    <a:pt x="7124" y="5626"/>
                  </a:cubicBezTo>
                  <a:cubicBezTo>
                    <a:pt x="8122" y="5016"/>
                    <a:pt x="8815" y="4032"/>
                    <a:pt x="9702" y="3269"/>
                  </a:cubicBezTo>
                  <a:cubicBezTo>
                    <a:pt x="10425" y="2647"/>
                    <a:pt x="11220" y="2105"/>
                    <a:pt x="12024" y="1585"/>
                  </a:cubicBezTo>
                  <a:close/>
                  <a:moveTo>
                    <a:pt x="12779" y="0"/>
                  </a:moveTo>
                  <a:cubicBezTo>
                    <a:pt x="12753" y="0"/>
                    <a:pt x="12725" y="8"/>
                    <a:pt x="12697" y="25"/>
                  </a:cubicBezTo>
                  <a:lnTo>
                    <a:pt x="12697" y="39"/>
                  </a:lnTo>
                  <a:cubicBezTo>
                    <a:pt x="12680" y="49"/>
                    <a:pt x="12664" y="60"/>
                    <a:pt x="12648" y="70"/>
                  </a:cubicBezTo>
                  <a:lnTo>
                    <a:pt x="12648" y="70"/>
                  </a:lnTo>
                  <a:cubicBezTo>
                    <a:pt x="12623" y="49"/>
                    <a:pt x="12598" y="36"/>
                    <a:pt x="12574" y="36"/>
                  </a:cubicBezTo>
                  <a:cubicBezTo>
                    <a:pt x="12527" y="36"/>
                    <a:pt x="12483" y="83"/>
                    <a:pt x="12449" y="198"/>
                  </a:cubicBezTo>
                  <a:lnTo>
                    <a:pt x="12449" y="198"/>
                  </a:lnTo>
                  <a:cubicBezTo>
                    <a:pt x="9948" y="1836"/>
                    <a:pt x="7966" y="4062"/>
                    <a:pt x="5322" y="5432"/>
                  </a:cubicBezTo>
                  <a:cubicBezTo>
                    <a:pt x="3284" y="6471"/>
                    <a:pt x="484" y="8107"/>
                    <a:pt x="41" y="10533"/>
                  </a:cubicBezTo>
                  <a:cubicBezTo>
                    <a:pt x="0" y="10709"/>
                    <a:pt x="52" y="11268"/>
                    <a:pt x="326" y="11268"/>
                  </a:cubicBezTo>
                  <a:cubicBezTo>
                    <a:pt x="332" y="11268"/>
                    <a:pt x="339" y="11268"/>
                    <a:pt x="346" y="11267"/>
                  </a:cubicBezTo>
                  <a:cubicBezTo>
                    <a:pt x="1760" y="11129"/>
                    <a:pt x="2952" y="9895"/>
                    <a:pt x="4282" y="9438"/>
                  </a:cubicBezTo>
                  <a:cubicBezTo>
                    <a:pt x="5613" y="8980"/>
                    <a:pt x="7055" y="8731"/>
                    <a:pt x="8330" y="8079"/>
                  </a:cubicBezTo>
                  <a:cubicBezTo>
                    <a:pt x="11037" y="6726"/>
                    <a:pt x="12040" y="3799"/>
                    <a:pt x="12834" y="1067"/>
                  </a:cubicBezTo>
                  <a:lnTo>
                    <a:pt x="12834" y="1067"/>
                  </a:lnTo>
                  <a:cubicBezTo>
                    <a:pt x="12871" y="1043"/>
                    <a:pt x="12909" y="1020"/>
                    <a:pt x="12946" y="996"/>
                  </a:cubicBezTo>
                  <a:cubicBezTo>
                    <a:pt x="13211" y="832"/>
                    <a:pt x="13051" y="0"/>
                    <a:pt x="12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8"/>
            <p:cNvSpPr/>
            <p:nvPr/>
          </p:nvSpPr>
          <p:spPr>
            <a:xfrm>
              <a:off x="4909223" y="4048609"/>
              <a:ext cx="492769" cy="773769"/>
            </a:xfrm>
            <a:custGeom>
              <a:avLst/>
              <a:gdLst/>
              <a:ahLst/>
              <a:cxnLst/>
              <a:rect l="l" t="t" r="r" b="b"/>
              <a:pathLst>
                <a:path w="10527" h="16530" extrusionOk="0">
                  <a:moveTo>
                    <a:pt x="998" y="2026"/>
                  </a:moveTo>
                  <a:cubicBezTo>
                    <a:pt x="2422" y="3663"/>
                    <a:pt x="4410" y="4787"/>
                    <a:pt x="5639" y="6635"/>
                  </a:cubicBezTo>
                  <a:cubicBezTo>
                    <a:pt x="7250" y="9064"/>
                    <a:pt x="8314" y="11806"/>
                    <a:pt x="8893" y="14646"/>
                  </a:cubicBezTo>
                  <a:lnTo>
                    <a:pt x="8893" y="14646"/>
                  </a:lnTo>
                  <a:cubicBezTo>
                    <a:pt x="6728" y="13121"/>
                    <a:pt x="5485" y="11122"/>
                    <a:pt x="4045" y="8756"/>
                  </a:cubicBezTo>
                  <a:cubicBezTo>
                    <a:pt x="3268" y="7495"/>
                    <a:pt x="2312" y="6441"/>
                    <a:pt x="1771" y="5027"/>
                  </a:cubicBezTo>
                  <a:cubicBezTo>
                    <a:pt x="1405" y="4057"/>
                    <a:pt x="1178" y="3045"/>
                    <a:pt x="998" y="2026"/>
                  </a:cubicBezTo>
                  <a:close/>
                  <a:moveTo>
                    <a:pt x="387" y="0"/>
                  </a:moveTo>
                  <a:cubicBezTo>
                    <a:pt x="183" y="0"/>
                    <a:pt x="1" y="275"/>
                    <a:pt x="39" y="550"/>
                  </a:cubicBezTo>
                  <a:cubicBezTo>
                    <a:pt x="288" y="2186"/>
                    <a:pt x="551" y="3849"/>
                    <a:pt x="1120" y="5388"/>
                  </a:cubicBezTo>
                  <a:cubicBezTo>
                    <a:pt x="1688" y="6899"/>
                    <a:pt x="2672" y="8008"/>
                    <a:pt x="3504" y="9352"/>
                  </a:cubicBezTo>
                  <a:cubicBezTo>
                    <a:pt x="5129" y="12022"/>
                    <a:pt x="6513" y="14246"/>
                    <a:pt x="9112" y="15878"/>
                  </a:cubicBezTo>
                  <a:lnTo>
                    <a:pt x="9112" y="15878"/>
                  </a:lnTo>
                  <a:cubicBezTo>
                    <a:pt x="9124" y="15953"/>
                    <a:pt x="9135" y="16028"/>
                    <a:pt x="9146" y="16103"/>
                  </a:cubicBezTo>
                  <a:cubicBezTo>
                    <a:pt x="9184" y="16393"/>
                    <a:pt x="9358" y="16530"/>
                    <a:pt x="9522" y="16530"/>
                  </a:cubicBezTo>
                  <a:cubicBezTo>
                    <a:pt x="9649" y="16530"/>
                    <a:pt x="9771" y="16448"/>
                    <a:pt x="9823" y="16292"/>
                  </a:cubicBezTo>
                  <a:lnTo>
                    <a:pt x="9823" y="16292"/>
                  </a:lnTo>
                  <a:cubicBezTo>
                    <a:pt x="9860" y="16312"/>
                    <a:pt x="9898" y="16332"/>
                    <a:pt x="9936" y="16352"/>
                  </a:cubicBezTo>
                  <a:cubicBezTo>
                    <a:pt x="9998" y="16386"/>
                    <a:pt x="10055" y="16401"/>
                    <a:pt x="10106" y="16401"/>
                  </a:cubicBezTo>
                  <a:cubicBezTo>
                    <a:pt x="10472" y="16401"/>
                    <a:pt x="10526" y="15620"/>
                    <a:pt x="10185" y="15438"/>
                  </a:cubicBezTo>
                  <a:cubicBezTo>
                    <a:pt x="10023" y="15352"/>
                    <a:pt x="9865" y="15263"/>
                    <a:pt x="9712" y="15173"/>
                  </a:cubicBezTo>
                  <a:lnTo>
                    <a:pt x="9712" y="15173"/>
                  </a:lnTo>
                  <a:cubicBezTo>
                    <a:pt x="9222" y="12298"/>
                    <a:pt x="8230" y="9537"/>
                    <a:pt x="6775" y="6996"/>
                  </a:cubicBezTo>
                  <a:cubicBezTo>
                    <a:pt x="6068" y="5790"/>
                    <a:pt x="5264" y="4667"/>
                    <a:pt x="4225" y="3724"/>
                  </a:cubicBezTo>
                  <a:cubicBezTo>
                    <a:pt x="2963" y="2601"/>
                    <a:pt x="1508" y="1714"/>
                    <a:pt x="662" y="203"/>
                  </a:cubicBezTo>
                  <a:cubicBezTo>
                    <a:pt x="579" y="59"/>
                    <a:pt x="481" y="0"/>
                    <a:pt x="3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8"/>
            <p:cNvSpPr/>
            <p:nvPr/>
          </p:nvSpPr>
          <p:spPr>
            <a:xfrm>
              <a:off x="5240638" y="4745142"/>
              <a:ext cx="283669" cy="702244"/>
            </a:xfrm>
            <a:custGeom>
              <a:avLst/>
              <a:gdLst/>
              <a:ahLst/>
              <a:cxnLst/>
              <a:rect l="l" t="t" r="r" b="b"/>
              <a:pathLst>
                <a:path w="6060" h="15002" extrusionOk="0">
                  <a:moveTo>
                    <a:pt x="3267" y="2027"/>
                  </a:moveTo>
                  <a:cubicBezTo>
                    <a:pt x="6059" y="5201"/>
                    <a:pt x="2295" y="9735"/>
                    <a:pt x="3139" y="13734"/>
                  </a:cubicBezTo>
                  <a:lnTo>
                    <a:pt x="3139" y="13734"/>
                  </a:lnTo>
                  <a:cubicBezTo>
                    <a:pt x="2071" y="13222"/>
                    <a:pt x="1249" y="12274"/>
                    <a:pt x="888" y="11120"/>
                  </a:cubicBezTo>
                  <a:cubicBezTo>
                    <a:pt x="430" y="9568"/>
                    <a:pt x="1179" y="8209"/>
                    <a:pt x="1941" y="6892"/>
                  </a:cubicBezTo>
                  <a:cubicBezTo>
                    <a:pt x="2949" y="5159"/>
                    <a:pt x="3085" y="3840"/>
                    <a:pt x="3267" y="2027"/>
                  </a:cubicBezTo>
                  <a:close/>
                  <a:moveTo>
                    <a:pt x="2090" y="1"/>
                  </a:moveTo>
                  <a:cubicBezTo>
                    <a:pt x="1758" y="1"/>
                    <a:pt x="1687" y="771"/>
                    <a:pt x="2024" y="987"/>
                  </a:cubicBezTo>
                  <a:cubicBezTo>
                    <a:pt x="2231" y="1119"/>
                    <a:pt x="2421" y="1254"/>
                    <a:pt x="2595" y="1392"/>
                  </a:cubicBezTo>
                  <a:lnTo>
                    <a:pt x="2595" y="1392"/>
                  </a:lnTo>
                  <a:cubicBezTo>
                    <a:pt x="2517" y="2325"/>
                    <a:pt x="2542" y="3236"/>
                    <a:pt x="2301" y="4148"/>
                  </a:cubicBezTo>
                  <a:cubicBezTo>
                    <a:pt x="2038" y="5104"/>
                    <a:pt x="1553" y="5853"/>
                    <a:pt x="1068" y="6712"/>
                  </a:cubicBezTo>
                  <a:cubicBezTo>
                    <a:pt x="486" y="7724"/>
                    <a:pt x="0" y="8764"/>
                    <a:pt x="14" y="9956"/>
                  </a:cubicBezTo>
                  <a:cubicBezTo>
                    <a:pt x="28" y="12257"/>
                    <a:pt x="1525" y="14281"/>
                    <a:pt x="3715" y="14988"/>
                  </a:cubicBezTo>
                  <a:cubicBezTo>
                    <a:pt x="3745" y="14997"/>
                    <a:pt x="3773" y="15002"/>
                    <a:pt x="3799" y="15002"/>
                  </a:cubicBezTo>
                  <a:cubicBezTo>
                    <a:pt x="4077" y="15002"/>
                    <a:pt x="4152" y="14498"/>
                    <a:pt x="4076" y="14295"/>
                  </a:cubicBezTo>
                  <a:cubicBezTo>
                    <a:pt x="2828" y="11287"/>
                    <a:pt x="4991" y="8306"/>
                    <a:pt x="5143" y="5284"/>
                  </a:cubicBezTo>
                  <a:cubicBezTo>
                    <a:pt x="5254" y="2956"/>
                    <a:pt x="4187" y="1278"/>
                    <a:pt x="2260" y="59"/>
                  </a:cubicBezTo>
                  <a:cubicBezTo>
                    <a:pt x="2198" y="18"/>
                    <a:pt x="2141" y="1"/>
                    <a:pt x="20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8"/>
            <p:cNvSpPr/>
            <p:nvPr/>
          </p:nvSpPr>
          <p:spPr>
            <a:xfrm>
              <a:off x="5079705" y="4761057"/>
              <a:ext cx="316389" cy="256940"/>
            </a:xfrm>
            <a:custGeom>
              <a:avLst/>
              <a:gdLst/>
              <a:ahLst/>
              <a:cxnLst/>
              <a:rect l="l" t="t" r="r" b="b"/>
              <a:pathLst>
                <a:path w="6759" h="5489" extrusionOk="0">
                  <a:moveTo>
                    <a:pt x="5210" y="1481"/>
                  </a:moveTo>
                  <a:lnTo>
                    <a:pt x="5210" y="1481"/>
                  </a:lnTo>
                  <a:cubicBezTo>
                    <a:pt x="4494" y="3011"/>
                    <a:pt x="2644" y="3866"/>
                    <a:pt x="1046" y="4367"/>
                  </a:cubicBezTo>
                  <a:lnTo>
                    <a:pt x="1046" y="4367"/>
                  </a:lnTo>
                  <a:cubicBezTo>
                    <a:pt x="1443" y="3742"/>
                    <a:pt x="3028" y="2673"/>
                    <a:pt x="3327" y="2477"/>
                  </a:cubicBezTo>
                  <a:cubicBezTo>
                    <a:pt x="3929" y="2085"/>
                    <a:pt x="4558" y="1753"/>
                    <a:pt x="5210" y="1481"/>
                  </a:cubicBezTo>
                  <a:close/>
                  <a:moveTo>
                    <a:pt x="5735" y="1"/>
                  </a:moveTo>
                  <a:cubicBezTo>
                    <a:pt x="5636" y="1"/>
                    <a:pt x="5546" y="85"/>
                    <a:pt x="5513" y="292"/>
                  </a:cubicBezTo>
                  <a:lnTo>
                    <a:pt x="5513" y="292"/>
                  </a:lnTo>
                  <a:cubicBezTo>
                    <a:pt x="4180" y="768"/>
                    <a:pt x="2947" y="1484"/>
                    <a:pt x="1872" y="2408"/>
                  </a:cubicBezTo>
                  <a:cubicBezTo>
                    <a:pt x="999" y="3156"/>
                    <a:pt x="1" y="4043"/>
                    <a:pt x="555" y="5263"/>
                  </a:cubicBezTo>
                  <a:cubicBezTo>
                    <a:pt x="594" y="5340"/>
                    <a:pt x="691" y="5488"/>
                    <a:pt x="804" y="5488"/>
                  </a:cubicBezTo>
                  <a:cubicBezTo>
                    <a:pt x="814" y="5488"/>
                    <a:pt x="823" y="5487"/>
                    <a:pt x="832" y="5485"/>
                  </a:cubicBezTo>
                  <a:cubicBezTo>
                    <a:pt x="3150" y="4819"/>
                    <a:pt x="5468" y="3609"/>
                    <a:pt x="5994" y="1188"/>
                  </a:cubicBezTo>
                  <a:lnTo>
                    <a:pt x="5994" y="1188"/>
                  </a:lnTo>
                  <a:cubicBezTo>
                    <a:pt x="6125" y="1144"/>
                    <a:pt x="6258" y="1102"/>
                    <a:pt x="6391" y="1063"/>
                  </a:cubicBezTo>
                  <a:cubicBezTo>
                    <a:pt x="6759" y="958"/>
                    <a:pt x="6628" y="43"/>
                    <a:pt x="6319" y="43"/>
                  </a:cubicBezTo>
                  <a:cubicBezTo>
                    <a:pt x="6302" y="43"/>
                    <a:pt x="6284" y="45"/>
                    <a:pt x="6266" y="51"/>
                  </a:cubicBezTo>
                  <a:cubicBezTo>
                    <a:pt x="6165" y="80"/>
                    <a:pt x="6065" y="109"/>
                    <a:pt x="5965" y="140"/>
                  </a:cubicBezTo>
                  <a:lnTo>
                    <a:pt x="5965" y="140"/>
                  </a:lnTo>
                  <a:cubicBezTo>
                    <a:pt x="5899" y="54"/>
                    <a:pt x="5814" y="1"/>
                    <a:pt x="57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8"/>
            <p:cNvSpPr/>
            <p:nvPr/>
          </p:nvSpPr>
          <p:spPr>
            <a:xfrm>
              <a:off x="5298167" y="4327316"/>
              <a:ext cx="161494" cy="493190"/>
            </a:xfrm>
            <a:custGeom>
              <a:avLst/>
              <a:gdLst/>
              <a:ahLst/>
              <a:cxnLst/>
              <a:rect l="l" t="t" r="r" b="b"/>
              <a:pathLst>
                <a:path w="3450" h="10536" extrusionOk="0">
                  <a:moveTo>
                    <a:pt x="1879" y="1457"/>
                  </a:moveTo>
                  <a:lnTo>
                    <a:pt x="1879" y="1457"/>
                  </a:lnTo>
                  <a:cubicBezTo>
                    <a:pt x="2497" y="3576"/>
                    <a:pt x="1842" y="5762"/>
                    <a:pt x="1188" y="7869"/>
                  </a:cubicBezTo>
                  <a:lnTo>
                    <a:pt x="1188" y="7869"/>
                  </a:lnTo>
                  <a:cubicBezTo>
                    <a:pt x="819" y="5718"/>
                    <a:pt x="1052" y="3495"/>
                    <a:pt x="1879" y="1457"/>
                  </a:cubicBezTo>
                  <a:close/>
                  <a:moveTo>
                    <a:pt x="1842" y="1"/>
                  </a:moveTo>
                  <a:cubicBezTo>
                    <a:pt x="1749" y="1"/>
                    <a:pt x="1656" y="54"/>
                    <a:pt x="1599" y="168"/>
                  </a:cubicBezTo>
                  <a:cubicBezTo>
                    <a:pt x="287" y="2980"/>
                    <a:pt x="0" y="6163"/>
                    <a:pt x="799" y="9149"/>
                  </a:cubicBezTo>
                  <a:lnTo>
                    <a:pt x="799" y="9149"/>
                  </a:lnTo>
                  <a:cubicBezTo>
                    <a:pt x="734" y="9373"/>
                    <a:pt x="672" y="9595"/>
                    <a:pt x="615" y="9816"/>
                  </a:cubicBezTo>
                  <a:cubicBezTo>
                    <a:pt x="538" y="10125"/>
                    <a:pt x="790" y="10535"/>
                    <a:pt x="1007" y="10535"/>
                  </a:cubicBezTo>
                  <a:cubicBezTo>
                    <a:pt x="1087" y="10535"/>
                    <a:pt x="1163" y="10478"/>
                    <a:pt x="1215" y="10338"/>
                  </a:cubicBezTo>
                  <a:lnTo>
                    <a:pt x="1215" y="10338"/>
                  </a:lnTo>
                  <a:cubicBezTo>
                    <a:pt x="1270" y="10401"/>
                    <a:pt x="1333" y="10429"/>
                    <a:pt x="1394" y="10429"/>
                  </a:cubicBezTo>
                  <a:cubicBezTo>
                    <a:pt x="1603" y="10429"/>
                    <a:pt x="1800" y="10111"/>
                    <a:pt x="1682" y="9775"/>
                  </a:cubicBezTo>
                  <a:cubicBezTo>
                    <a:pt x="1622" y="9603"/>
                    <a:pt x="1566" y="9430"/>
                    <a:pt x="1514" y="9257"/>
                  </a:cubicBezTo>
                  <a:lnTo>
                    <a:pt x="1514" y="9257"/>
                  </a:lnTo>
                  <a:cubicBezTo>
                    <a:pt x="2378" y="6239"/>
                    <a:pt x="3449" y="3281"/>
                    <a:pt x="2126" y="210"/>
                  </a:cubicBezTo>
                  <a:cubicBezTo>
                    <a:pt x="2066" y="75"/>
                    <a:pt x="1953" y="1"/>
                    <a:pt x="18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8"/>
            <p:cNvSpPr/>
            <p:nvPr/>
          </p:nvSpPr>
          <p:spPr>
            <a:xfrm>
              <a:off x="5480726" y="4575643"/>
              <a:ext cx="279877" cy="360577"/>
            </a:xfrm>
            <a:custGeom>
              <a:avLst/>
              <a:gdLst/>
              <a:ahLst/>
              <a:cxnLst/>
              <a:rect l="l" t="t" r="r" b="b"/>
              <a:pathLst>
                <a:path w="5979" h="7703" extrusionOk="0">
                  <a:moveTo>
                    <a:pt x="700" y="1392"/>
                  </a:moveTo>
                  <a:cubicBezTo>
                    <a:pt x="2354" y="2800"/>
                    <a:pt x="3992" y="4302"/>
                    <a:pt x="4924" y="6259"/>
                  </a:cubicBezTo>
                  <a:lnTo>
                    <a:pt x="4924" y="6259"/>
                  </a:lnTo>
                  <a:cubicBezTo>
                    <a:pt x="3103" y="5234"/>
                    <a:pt x="1166" y="3405"/>
                    <a:pt x="700" y="1392"/>
                  </a:cubicBezTo>
                  <a:close/>
                  <a:moveTo>
                    <a:pt x="254" y="1"/>
                  </a:moveTo>
                  <a:cubicBezTo>
                    <a:pt x="96" y="1"/>
                    <a:pt x="0" y="268"/>
                    <a:pt x="0" y="422"/>
                  </a:cubicBezTo>
                  <a:cubicBezTo>
                    <a:pt x="95" y="3526"/>
                    <a:pt x="2708" y="6219"/>
                    <a:pt x="5416" y="7529"/>
                  </a:cubicBezTo>
                  <a:lnTo>
                    <a:pt x="5416" y="7529"/>
                  </a:lnTo>
                  <a:cubicBezTo>
                    <a:pt x="5476" y="7651"/>
                    <a:pt x="5550" y="7702"/>
                    <a:pt x="5622" y="7702"/>
                  </a:cubicBezTo>
                  <a:cubicBezTo>
                    <a:pt x="5806" y="7702"/>
                    <a:pt x="5979" y="7369"/>
                    <a:pt x="5878" y="7048"/>
                  </a:cubicBezTo>
                  <a:cubicBezTo>
                    <a:pt x="5868" y="7016"/>
                    <a:pt x="5858" y="6985"/>
                    <a:pt x="5849" y="6953"/>
                  </a:cubicBezTo>
                  <a:lnTo>
                    <a:pt x="5849" y="6953"/>
                  </a:lnTo>
                  <a:cubicBezTo>
                    <a:pt x="5839" y="6913"/>
                    <a:pt x="5826" y="6874"/>
                    <a:pt x="5811" y="6838"/>
                  </a:cubicBezTo>
                  <a:lnTo>
                    <a:pt x="5811" y="6838"/>
                  </a:lnTo>
                  <a:cubicBezTo>
                    <a:pt x="4868" y="3970"/>
                    <a:pt x="2635" y="1956"/>
                    <a:pt x="388" y="62"/>
                  </a:cubicBezTo>
                  <a:cubicBezTo>
                    <a:pt x="340" y="19"/>
                    <a:pt x="295" y="1"/>
                    <a:pt x="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8"/>
            <p:cNvSpPr/>
            <p:nvPr/>
          </p:nvSpPr>
          <p:spPr>
            <a:xfrm>
              <a:off x="5613105" y="4879206"/>
              <a:ext cx="204981" cy="386791"/>
            </a:xfrm>
            <a:custGeom>
              <a:avLst/>
              <a:gdLst/>
              <a:ahLst/>
              <a:cxnLst/>
              <a:rect l="l" t="t" r="r" b="b"/>
              <a:pathLst>
                <a:path w="4379" h="8263" extrusionOk="0">
                  <a:moveTo>
                    <a:pt x="2715" y="1208"/>
                  </a:moveTo>
                  <a:cubicBezTo>
                    <a:pt x="3852" y="2990"/>
                    <a:pt x="1762" y="5607"/>
                    <a:pt x="450" y="6919"/>
                  </a:cubicBezTo>
                  <a:lnTo>
                    <a:pt x="450" y="6919"/>
                  </a:lnTo>
                  <a:cubicBezTo>
                    <a:pt x="528" y="4744"/>
                    <a:pt x="885" y="2544"/>
                    <a:pt x="2715" y="1208"/>
                  </a:cubicBezTo>
                  <a:close/>
                  <a:moveTo>
                    <a:pt x="2538" y="1"/>
                  </a:moveTo>
                  <a:cubicBezTo>
                    <a:pt x="2468" y="1"/>
                    <a:pt x="2427" y="127"/>
                    <a:pt x="2413" y="289"/>
                  </a:cubicBezTo>
                  <a:lnTo>
                    <a:pt x="2413" y="289"/>
                  </a:lnTo>
                  <a:cubicBezTo>
                    <a:pt x="165" y="1987"/>
                    <a:pt x="26" y="4991"/>
                    <a:pt x="0" y="7633"/>
                  </a:cubicBezTo>
                  <a:cubicBezTo>
                    <a:pt x="0" y="7706"/>
                    <a:pt x="86" y="8262"/>
                    <a:pt x="258" y="8262"/>
                  </a:cubicBezTo>
                  <a:cubicBezTo>
                    <a:pt x="281" y="8262"/>
                    <a:pt x="306" y="8252"/>
                    <a:pt x="333" y="8229"/>
                  </a:cubicBezTo>
                  <a:cubicBezTo>
                    <a:pt x="2128" y="6559"/>
                    <a:pt x="4378" y="3320"/>
                    <a:pt x="3129" y="808"/>
                  </a:cubicBezTo>
                  <a:lnTo>
                    <a:pt x="3129" y="808"/>
                  </a:lnTo>
                  <a:cubicBezTo>
                    <a:pt x="3177" y="513"/>
                    <a:pt x="3038" y="4"/>
                    <a:pt x="2849" y="4"/>
                  </a:cubicBezTo>
                  <a:cubicBezTo>
                    <a:pt x="2829" y="4"/>
                    <a:pt x="2808" y="9"/>
                    <a:pt x="2786" y="22"/>
                  </a:cubicBezTo>
                  <a:lnTo>
                    <a:pt x="2800" y="22"/>
                  </a:lnTo>
                  <a:cubicBezTo>
                    <a:pt x="2756" y="50"/>
                    <a:pt x="2712" y="79"/>
                    <a:pt x="2668" y="107"/>
                  </a:cubicBezTo>
                  <a:lnTo>
                    <a:pt x="2668" y="107"/>
                  </a:lnTo>
                  <a:cubicBezTo>
                    <a:pt x="2653" y="88"/>
                    <a:pt x="2636" y="69"/>
                    <a:pt x="2620" y="50"/>
                  </a:cubicBezTo>
                  <a:cubicBezTo>
                    <a:pt x="2589" y="16"/>
                    <a:pt x="2562" y="1"/>
                    <a:pt x="25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8"/>
            <p:cNvSpPr/>
            <p:nvPr/>
          </p:nvSpPr>
          <p:spPr>
            <a:xfrm>
              <a:off x="4890218" y="5336539"/>
              <a:ext cx="812294" cy="395498"/>
            </a:xfrm>
            <a:custGeom>
              <a:avLst/>
              <a:gdLst/>
              <a:ahLst/>
              <a:cxnLst/>
              <a:rect l="l" t="t" r="r" b="b"/>
              <a:pathLst>
                <a:path w="17353" h="8449" extrusionOk="0">
                  <a:moveTo>
                    <a:pt x="15694" y="983"/>
                  </a:moveTo>
                  <a:cubicBezTo>
                    <a:pt x="15952" y="983"/>
                    <a:pt x="16214" y="1003"/>
                    <a:pt x="16483" y="1046"/>
                  </a:cubicBezTo>
                  <a:lnTo>
                    <a:pt x="16483" y="1046"/>
                  </a:lnTo>
                  <a:cubicBezTo>
                    <a:pt x="14749" y="3243"/>
                    <a:pt x="12597" y="5980"/>
                    <a:pt x="10079" y="7025"/>
                  </a:cubicBezTo>
                  <a:cubicBezTo>
                    <a:pt x="9485" y="7274"/>
                    <a:pt x="8869" y="7363"/>
                    <a:pt x="8248" y="7363"/>
                  </a:cubicBezTo>
                  <a:cubicBezTo>
                    <a:pt x="7448" y="7363"/>
                    <a:pt x="6639" y="7215"/>
                    <a:pt x="5851" y="7067"/>
                  </a:cubicBezTo>
                  <a:cubicBezTo>
                    <a:pt x="4604" y="6839"/>
                    <a:pt x="3374" y="6528"/>
                    <a:pt x="2171" y="6141"/>
                  </a:cubicBezTo>
                  <a:lnTo>
                    <a:pt x="2171" y="6141"/>
                  </a:lnTo>
                  <a:cubicBezTo>
                    <a:pt x="4467" y="5683"/>
                    <a:pt x="6852" y="5055"/>
                    <a:pt x="8873" y="4045"/>
                  </a:cubicBezTo>
                  <a:cubicBezTo>
                    <a:pt x="11116" y="2935"/>
                    <a:pt x="13154" y="983"/>
                    <a:pt x="15694" y="983"/>
                  </a:cubicBezTo>
                  <a:close/>
                  <a:moveTo>
                    <a:pt x="15587" y="1"/>
                  </a:moveTo>
                  <a:cubicBezTo>
                    <a:pt x="13408" y="1"/>
                    <a:pt x="11599" y="1374"/>
                    <a:pt x="9704" y="2506"/>
                  </a:cubicBezTo>
                  <a:cubicBezTo>
                    <a:pt x="6932" y="4156"/>
                    <a:pt x="3411" y="4918"/>
                    <a:pt x="264" y="5459"/>
                  </a:cubicBezTo>
                  <a:cubicBezTo>
                    <a:pt x="1" y="5514"/>
                    <a:pt x="153" y="6388"/>
                    <a:pt x="348" y="6471"/>
                  </a:cubicBezTo>
                  <a:cubicBezTo>
                    <a:pt x="2395" y="7263"/>
                    <a:pt x="5384" y="8448"/>
                    <a:pt x="7954" y="8448"/>
                  </a:cubicBezTo>
                  <a:cubicBezTo>
                    <a:pt x="8759" y="8448"/>
                    <a:pt x="9522" y="8332"/>
                    <a:pt x="10203" y="8051"/>
                  </a:cubicBezTo>
                  <a:cubicBezTo>
                    <a:pt x="13031" y="6887"/>
                    <a:pt x="15374" y="3685"/>
                    <a:pt x="17217" y="1370"/>
                  </a:cubicBezTo>
                  <a:cubicBezTo>
                    <a:pt x="17352" y="1193"/>
                    <a:pt x="17223" y="653"/>
                    <a:pt x="17103" y="455"/>
                  </a:cubicBezTo>
                  <a:lnTo>
                    <a:pt x="17103" y="455"/>
                  </a:lnTo>
                  <a:cubicBezTo>
                    <a:pt x="17068" y="306"/>
                    <a:pt x="17007" y="186"/>
                    <a:pt x="16926" y="164"/>
                  </a:cubicBezTo>
                  <a:lnTo>
                    <a:pt x="16926" y="164"/>
                  </a:lnTo>
                  <a:lnTo>
                    <a:pt x="16940" y="177"/>
                  </a:lnTo>
                  <a:cubicBezTo>
                    <a:pt x="16472" y="55"/>
                    <a:pt x="16022" y="1"/>
                    <a:pt x="155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8"/>
            <p:cNvSpPr/>
            <p:nvPr/>
          </p:nvSpPr>
          <p:spPr>
            <a:xfrm>
              <a:off x="5534183" y="5339395"/>
              <a:ext cx="231195" cy="527221"/>
            </a:xfrm>
            <a:custGeom>
              <a:avLst/>
              <a:gdLst/>
              <a:ahLst/>
              <a:cxnLst/>
              <a:rect l="l" t="t" r="r" b="b"/>
              <a:pathLst>
                <a:path w="4939" h="11263" extrusionOk="0">
                  <a:moveTo>
                    <a:pt x="3101" y="1446"/>
                  </a:moveTo>
                  <a:cubicBezTo>
                    <a:pt x="3902" y="3185"/>
                    <a:pt x="4440" y="4880"/>
                    <a:pt x="3502" y="6742"/>
                  </a:cubicBezTo>
                  <a:cubicBezTo>
                    <a:pt x="2953" y="7818"/>
                    <a:pt x="2225" y="8808"/>
                    <a:pt x="1527" y="9806"/>
                  </a:cubicBezTo>
                  <a:lnTo>
                    <a:pt x="1527" y="9806"/>
                  </a:lnTo>
                  <a:cubicBezTo>
                    <a:pt x="1043" y="7245"/>
                    <a:pt x="1040" y="3176"/>
                    <a:pt x="3101" y="1446"/>
                  </a:cubicBezTo>
                  <a:close/>
                  <a:moveTo>
                    <a:pt x="3661" y="1"/>
                  </a:moveTo>
                  <a:cubicBezTo>
                    <a:pt x="3619" y="1"/>
                    <a:pt x="3576" y="11"/>
                    <a:pt x="3530" y="33"/>
                  </a:cubicBezTo>
                  <a:cubicBezTo>
                    <a:pt x="3410" y="89"/>
                    <a:pt x="3294" y="150"/>
                    <a:pt x="3183" y="216"/>
                  </a:cubicBezTo>
                  <a:lnTo>
                    <a:pt x="3183" y="216"/>
                  </a:lnTo>
                  <a:cubicBezTo>
                    <a:pt x="3109" y="217"/>
                    <a:pt x="3037" y="267"/>
                    <a:pt x="2980" y="345"/>
                  </a:cubicBezTo>
                  <a:lnTo>
                    <a:pt x="2980" y="345"/>
                  </a:lnTo>
                  <a:cubicBezTo>
                    <a:pt x="1" y="2359"/>
                    <a:pt x="302" y="8007"/>
                    <a:pt x="1062" y="10943"/>
                  </a:cubicBezTo>
                  <a:cubicBezTo>
                    <a:pt x="1112" y="11143"/>
                    <a:pt x="1253" y="11263"/>
                    <a:pt x="1399" y="11263"/>
                  </a:cubicBezTo>
                  <a:cubicBezTo>
                    <a:pt x="1496" y="11263"/>
                    <a:pt x="1595" y="11211"/>
                    <a:pt x="1672" y="11095"/>
                  </a:cubicBezTo>
                  <a:cubicBezTo>
                    <a:pt x="2795" y="9418"/>
                    <a:pt x="4417" y="7602"/>
                    <a:pt x="4708" y="5536"/>
                  </a:cubicBezTo>
                  <a:cubicBezTo>
                    <a:pt x="4939" y="3958"/>
                    <a:pt x="4372" y="2455"/>
                    <a:pt x="3716" y="1035"/>
                  </a:cubicBezTo>
                  <a:lnTo>
                    <a:pt x="3716" y="1035"/>
                  </a:lnTo>
                  <a:cubicBezTo>
                    <a:pt x="3755" y="1015"/>
                    <a:pt x="3794" y="995"/>
                    <a:pt x="3835" y="976"/>
                  </a:cubicBezTo>
                  <a:cubicBezTo>
                    <a:pt x="4196" y="814"/>
                    <a:pt x="4031" y="1"/>
                    <a:pt x="36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8"/>
            <p:cNvSpPr/>
            <p:nvPr/>
          </p:nvSpPr>
          <p:spPr>
            <a:xfrm>
              <a:off x="5796085" y="5147146"/>
              <a:ext cx="238169" cy="643263"/>
            </a:xfrm>
            <a:custGeom>
              <a:avLst/>
              <a:gdLst/>
              <a:ahLst/>
              <a:cxnLst/>
              <a:rect l="l" t="t" r="r" b="b"/>
              <a:pathLst>
                <a:path w="5088" h="13742" extrusionOk="0">
                  <a:moveTo>
                    <a:pt x="2060" y="1144"/>
                  </a:moveTo>
                  <a:cubicBezTo>
                    <a:pt x="4316" y="2145"/>
                    <a:pt x="4369" y="4916"/>
                    <a:pt x="4422" y="7134"/>
                  </a:cubicBezTo>
                  <a:cubicBezTo>
                    <a:pt x="4470" y="8833"/>
                    <a:pt x="4353" y="10541"/>
                    <a:pt x="4088" y="12225"/>
                  </a:cubicBezTo>
                  <a:lnTo>
                    <a:pt x="4088" y="12225"/>
                  </a:lnTo>
                  <a:lnTo>
                    <a:pt x="2357" y="8008"/>
                  </a:lnTo>
                  <a:cubicBezTo>
                    <a:pt x="1497" y="5928"/>
                    <a:pt x="0" y="3198"/>
                    <a:pt x="1982" y="1285"/>
                  </a:cubicBezTo>
                  <a:cubicBezTo>
                    <a:pt x="2018" y="1251"/>
                    <a:pt x="2044" y="1202"/>
                    <a:pt x="2060" y="1144"/>
                  </a:cubicBezTo>
                  <a:close/>
                  <a:moveTo>
                    <a:pt x="1652" y="1"/>
                  </a:moveTo>
                  <a:cubicBezTo>
                    <a:pt x="1475" y="1"/>
                    <a:pt x="1415" y="311"/>
                    <a:pt x="1459" y="588"/>
                  </a:cubicBezTo>
                  <a:lnTo>
                    <a:pt x="1459" y="588"/>
                  </a:lnTo>
                  <a:cubicBezTo>
                    <a:pt x="371" y="1840"/>
                    <a:pt x="264" y="3506"/>
                    <a:pt x="665" y="5111"/>
                  </a:cubicBezTo>
                  <a:cubicBezTo>
                    <a:pt x="1400" y="7994"/>
                    <a:pt x="2883" y="10794"/>
                    <a:pt x="4020" y="13539"/>
                  </a:cubicBezTo>
                  <a:cubicBezTo>
                    <a:pt x="4077" y="13677"/>
                    <a:pt x="4159" y="13742"/>
                    <a:pt x="4238" y="13742"/>
                  </a:cubicBezTo>
                  <a:cubicBezTo>
                    <a:pt x="4332" y="13742"/>
                    <a:pt x="4420" y="13649"/>
                    <a:pt x="4450" y="13483"/>
                  </a:cubicBezTo>
                  <a:cubicBezTo>
                    <a:pt x="4990" y="10572"/>
                    <a:pt x="5087" y="7606"/>
                    <a:pt x="4755" y="4667"/>
                  </a:cubicBezTo>
                  <a:cubicBezTo>
                    <a:pt x="4491" y="2574"/>
                    <a:pt x="3868" y="730"/>
                    <a:pt x="1705" y="9"/>
                  </a:cubicBezTo>
                  <a:cubicBezTo>
                    <a:pt x="1686" y="4"/>
                    <a:pt x="1669" y="1"/>
                    <a:pt x="16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8"/>
            <p:cNvSpPr/>
            <p:nvPr/>
          </p:nvSpPr>
          <p:spPr>
            <a:xfrm>
              <a:off x="5934502" y="5169521"/>
              <a:ext cx="555916" cy="238637"/>
            </a:xfrm>
            <a:custGeom>
              <a:avLst/>
              <a:gdLst/>
              <a:ahLst/>
              <a:cxnLst/>
              <a:rect l="l" t="t" r="r" b="b"/>
              <a:pathLst>
                <a:path w="11876" h="5098" extrusionOk="0">
                  <a:moveTo>
                    <a:pt x="5316" y="1005"/>
                  </a:moveTo>
                  <a:cubicBezTo>
                    <a:pt x="7219" y="1005"/>
                    <a:pt x="9118" y="1332"/>
                    <a:pt x="10924" y="1982"/>
                  </a:cubicBezTo>
                  <a:lnTo>
                    <a:pt x="10924" y="1982"/>
                  </a:lnTo>
                  <a:cubicBezTo>
                    <a:pt x="9545" y="3193"/>
                    <a:pt x="7109" y="4103"/>
                    <a:pt x="4956" y="4103"/>
                  </a:cubicBezTo>
                  <a:cubicBezTo>
                    <a:pt x="3075" y="4103"/>
                    <a:pt x="1411" y="3409"/>
                    <a:pt x="855" y="1615"/>
                  </a:cubicBezTo>
                  <a:lnTo>
                    <a:pt x="855" y="1615"/>
                  </a:lnTo>
                  <a:cubicBezTo>
                    <a:pt x="2315" y="1208"/>
                    <a:pt x="3817" y="1005"/>
                    <a:pt x="5316" y="1005"/>
                  </a:cubicBezTo>
                  <a:close/>
                  <a:moveTo>
                    <a:pt x="5167" y="1"/>
                  </a:moveTo>
                  <a:cubicBezTo>
                    <a:pt x="3503" y="1"/>
                    <a:pt x="1835" y="250"/>
                    <a:pt x="217" y="751"/>
                  </a:cubicBezTo>
                  <a:cubicBezTo>
                    <a:pt x="0" y="819"/>
                    <a:pt x="195" y="1765"/>
                    <a:pt x="347" y="1765"/>
                  </a:cubicBezTo>
                  <a:cubicBezTo>
                    <a:pt x="350" y="1765"/>
                    <a:pt x="353" y="1764"/>
                    <a:pt x="356" y="1763"/>
                  </a:cubicBezTo>
                  <a:cubicBezTo>
                    <a:pt x="427" y="1741"/>
                    <a:pt x="497" y="1720"/>
                    <a:pt x="568" y="1698"/>
                  </a:cubicBezTo>
                  <a:lnTo>
                    <a:pt x="568" y="1698"/>
                  </a:lnTo>
                  <a:cubicBezTo>
                    <a:pt x="1130" y="4101"/>
                    <a:pt x="3217" y="5098"/>
                    <a:pt x="5494" y="5098"/>
                  </a:cubicBezTo>
                  <a:cubicBezTo>
                    <a:pt x="7884" y="5098"/>
                    <a:pt x="10485" y="3999"/>
                    <a:pt x="11751" y="2276"/>
                  </a:cubicBezTo>
                  <a:cubicBezTo>
                    <a:pt x="11875" y="2124"/>
                    <a:pt x="11834" y="1389"/>
                    <a:pt x="11626" y="1306"/>
                  </a:cubicBezTo>
                  <a:cubicBezTo>
                    <a:pt x="9565" y="437"/>
                    <a:pt x="7370" y="1"/>
                    <a:pt x="51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8"/>
            <p:cNvSpPr/>
            <p:nvPr/>
          </p:nvSpPr>
          <p:spPr>
            <a:xfrm>
              <a:off x="5634684" y="4349176"/>
              <a:ext cx="798859" cy="664936"/>
            </a:xfrm>
            <a:custGeom>
              <a:avLst/>
              <a:gdLst/>
              <a:ahLst/>
              <a:cxnLst/>
              <a:rect l="l" t="t" r="r" b="b"/>
              <a:pathLst>
                <a:path w="17066" h="14205" extrusionOk="0">
                  <a:moveTo>
                    <a:pt x="1102" y="1153"/>
                  </a:moveTo>
                  <a:lnTo>
                    <a:pt x="1102" y="1153"/>
                  </a:lnTo>
                  <a:cubicBezTo>
                    <a:pt x="7219" y="2771"/>
                    <a:pt x="10583" y="8977"/>
                    <a:pt x="15820" y="12197"/>
                  </a:cubicBezTo>
                  <a:lnTo>
                    <a:pt x="15820" y="12197"/>
                  </a:lnTo>
                  <a:cubicBezTo>
                    <a:pt x="14994" y="12891"/>
                    <a:pt x="13822" y="13142"/>
                    <a:pt x="12687" y="13142"/>
                  </a:cubicBezTo>
                  <a:cubicBezTo>
                    <a:pt x="12272" y="13142"/>
                    <a:pt x="11861" y="13109"/>
                    <a:pt x="11474" y="13050"/>
                  </a:cubicBezTo>
                  <a:cubicBezTo>
                    <a:pt x="9381" y="12745"/>
                    <a:pt x="7662" y="11609"/>
                    <a:pt x="6359" y="9959"/>
                  </a:cubicBezTo>
                  <a:cubicBezTo>
                    <a:pt x="4275" y="7316"/>
                    <a:pt x="2734" y="4129"/>
                    <a:pt x="1102" y="1153"/>
                  </a:cubicBezTo>
                  <a:close/>
                  <a:moveTo>
                    <a:pt x="341" y="0"/>
                  </a:moveTo>
                  <a:cubicBezTo>
                    <a:pt x="0" y="0"/>
                    <a:pt x="168" y="722"/>
                    <a:pt x="260" y="880"/>
                  </a:cubicBezTo>
                  <a:lnTo>
                    <a:pt x="4072" y="7547"/>
                  </a:lnTo>
                  <a:cubicBezTo>
                    <a:pt x="5056" y="9266"/>
                    <a:pt x="6082" y="11040"/>
                    <a:pt x="7621" y="12330"/>
                  </a:cubicBezTo>
                  <a:cubicBezTo>
                    <a:pt x="8874" y="13373"/>
                    <a:pt x="11026" y="14205"/>
                    <a:pt x="12995" y="14205"/>
                  </a:cubicBezTo>
                  <a:cubicBezTo>
                    <a:pt x="14663" y="14205"/>
                    <a:pt x="16200" y="13608"/>
                    <a:pt x="16950" y="12038"/>
                  </a:cubicBezTo>
                  <a:cubicBezTo>
                    <a:pt x="17065" y="11807"/>
                    <a:pt x="16863" y="11114"/>
                    <a:pt x="16688" y="11114"/>
                  </a:cubicBezTo>
                  <a:cubicBezTo>
                    <a:pt x="16653" y="11114"/>
                    <a:pt x="16619" y="11142"/>
                    <a:pt x="16589" y="11207"/>
                  </a:cubicBezTo>
                  <a:cubicBezTo>
                    <a:pt x="16533" y="11324"/>
                    <a:pt x="16470" y="11435"/>
                    <a:pt x="16402" y="11540"/>
                  </a:cubicBezTo>
                  <a:lnTo>
                    <a:pt x="16402" y="11540"/>
                  </a:lnTo>
                  <a:cubicBezTo>
                    <a:pt x="10610" y="8326"/>
                    <a:pt x="7227" y="1347"/>
                    <a:pt x="399" y="6"/>
                  </a:cubicBezTo>
                  <a:cubicBezTo>
                    <a:pt x="378" y="2"/>
                    <a:pt x="359" y="0"/>
                    <a:pt x="3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8"/>
            <p:cNvSpPr/>
            <p:nvPr/>
          </p:nvSpPr>
          <p:spPr>
            <a:xfrm>
              <a:off x="6250283" y="4140544"/>
              <a:ext cx="307589" cy="788280"/>
            </a:xfrm>
            <a:custGeom>
              <a:avLst/>
              <a:gdLst/>
              <a:ahLst/>
              <a:cxnLst/>
              <a:rect l="l" t="t" r="r" b="b"/>
              <a:pathLst>
                <a:path w="6571" h="16840" extrusionOk="0">
                  <a:moveTo>
                    <a:pt x="1791" y="1772"/>
                  </a:moveTo>
                  <a:cubicBezTo>
                    <a:pt x="2583" y="3771"/>
                    <a:pt x="4241" y="5340"/>
                    <a:pt x="5074" y="7347"/>
                  </a:cubicBezTo>
                  <a:cubicBezTo>
                    <a:pt x="5476" y="8303"/>
                    <a:pt x="5725" y="9301"/>
                    <a:pt x="5836" y="10313"/>
                  </a:cubicBezTo>
                  <a:cubicBezTo>
                    <a:pt x="5947" y="11353"/>
                    <a:pt x="6086" y="13876"/>
                    <a:pt x="5088" y="14610"/>
                  </a:cubicBezTo>
                  <a:cubicBezTo>
                    <a:pt x="4444" y="15073"/>
                    <a:pt x="3718" y="15040"/>
                    <a:pt x="3194" y="15505"/>
                  </a:cubicBezTo>
                  <a:lnTo>
                    <a:pt x="3194" y="15505"/>
                  </a:lnTo>
                  <a:cubicBezTo>
                    <a:pt x="424" y="15125"/>
                    <a:pt x="703" y="9534"/>
                    <a:pt x="943" y="7638"/>
                  </a:cubicBezTo>
                  <a:cubicBezTo>
                    <a:pt x="1174" y="5675"/>
                    <a:pt x="1587" y="3741"/>
                    <a:pt x="1791" y="1772"/>
                  </a:cubicBezTo>
                  <a:close/>
                  <a:moveTo>
                    <a:pt x="1636" y="0"/>
                  </a:moveTo>
                  <a:cubicBezTo>
                    <a:pt x="1531" y="0"/>
                    <a:pt x="1429" y="140"/>
                    <a:pt x="1414" y="374"/>
                  </a:cubicBezTo>
                  <a:cubicBezTo>
                    <a:pt x="1220" y="3992"/>
                    <a:pt x="0" y="7541"/>
                    <a:pt x="389" y="11200"/>
                  </a:cubicBezTo>
                  <a:cubicBezTo>
                    <a:pt x="559" y="12772"/>
                    <a:pt x="1147" y="15714"/>
                    <a:pt x="2868" y="16394"/>
                  </a:cubicBezTo>
                  <a:lnTo>
                    <a:pt x="2868" y="16394"/>
                  </a:lnTo>
                  <a:cubicBezTo>
                    <a:pt x="2919" y="16624"/>
                    <a:pt x="3021" y="16840"/>
                    <a:pt x="3120" y="16840"/>
                  </a:cubicBezTo>
                  <a:cubicBezTo>
                    <a:pt x="3153" y="16840"/>
                    <a:pt x="3186" y="16815"/>
                    <a:pt x="3216" y="16759"/>
                  </a:cubicBezTo>
                  <a:cubicBezTo>
                    <a:pt x="3266" y="16672"/>
                    <a:pt x="3321" y="16593"/>
                    <a:pt x="3381" y="16523"/>
                  </a:cubicBezTo>
                  <a:lnTo>
                    <a:pt x="3381" y="16523"/>
                  </a:lnTo>
                  <a:cubicBezTo>
                    <a:pt x="3463" y="16532"/>
                    <a:pt x="3547" y="16537"/>
                    <a:pt x="3633" y="16537"/>
                  </a:cubicBezTo>
                  <a:cubicBezTo>
                    <a:pt x="3637" y="16537"/>
                    <a:pt x="3642" y="16537"/>
                    <a:pt x="3646" y="16537"/>
                  </a:cubicBezTo>
                  <a:cubicBezTo>
                    <a:pt x="3774" y="16537"/>
                    <a:pt x="3833" y="16360"/>
                    <a:pt x="3834" y="16154"/>
                  </a:cubicBezTo>
                  <a:lnTo>
                    <a:pt x="3834" y="16154"/>
                  </a:lnTo>
                  <a:cubicBezTo>
                    <a:pt x="4546" y="15739"/>
                    <a:pt x="5500" y="15680"/>
                    <a:pt x="5933" y="14763"/>
                  </a:cubicBezTo>
                  <a:cubicBezTo>
                    <a:pt x="6571" y="13418"/>
                    <a:pt x="6446" y="11380"/>
                    <a:pt x="6252" y="9953"/>
                  </a:cubicBezTo>
                  <a:cubicBezTo>
                    <a:pt x="6044" y="8442"/>
                    <a:pt x="5573" y="6972"/>
                    <a:pt x="4838" y="5628"/>
                  </a:cubicBezTo>
                  <a:cubicBezTo>
                    <a:pt x="3882" y="3826"/>
                    <a:pt x="2260" y="2356"/>
                    <a:pt x="1858" y="319"/>
                  </a:cubicBezTo>
                  <a:cubicBezTo>
                    <a:pt x="1814" y="98"/>
                    <a:pt x="1724" y="0"/>
                    <a:pt x="16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8"/>
            <p:cNvSpPr/>
            <p:nvPr/>
          </p:nvSpPr>
          <p:spPr>
            <a:xfrm>
              <a:off x="5685754" y="4989209"/>
              <a:ext cx="540468" cy="406779"/>
            </a:xfrm>
            <a:custGeom>
              <a:avLst/>
              <a:gdLst/>
              <a:ahLst/>
              <a:cxnLst/>
              <a:rect l="l" t="t" r="r" b="b"/>
              <a:pathLst>
                <a:path w="11546" h="8690" extrusionOk="0">
                  <a:moveTo>
                    <a:pt x="11235" y="1"/>
                  </a:moveTo>
                  <a:cubicBezTo>
                    <a:pt x="11233" y="1"/>
                    <a:pt x="11231" y="1"/>
                    <a:pt x="11229" y="1"/>
                  </a:cubicBezTo>
                  <a:cubicBezTo>
                    <a:pt x="6322" y="459"/>
                    <a:pt x="2468" y="3855"/>
                    <a:pt x="84" y="7999"/>
                  </a:cubicBezTo>
                  <a:cubicBezTo>
                    <a:pt x="1" y="8142"/>
                    <a:pt x="141" y="8689"/>
                    <a:pt x="270" y="8689"/>
                  </a:cubicBezTo>
                  <a:cubicBezTo>
                    <a:pt x="292" y="8689"/>
                    <a:pt x="313" y="8673"/>
                    <a:pt x="333" y="8637"/>
                  </a:cubicBezTo>
                  <a:cubicBezTo>
                    <a:pt x="2690" y="4548"/>
                    <a:pt x="6488" y="1207"/>
                    <a:pt x="11326" y="764"/>
                  </a:cubicBezTo>
                  <a:cubicBezTo>
                    <a:pt x="11546" y="750"/>
                    <a:pt x="11452" y="1"/>
                    <a:pt x="112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8"/>
            <p:cNvSpPr/>
            <p:nvPr/>
          </p:nvSpPr>
          <p:spPr>
            <a:xfrm>
              <a:off x="4348907" y="4556966"/>
              <a:ext cx="1894167" cy="458410"/>
            </a:xfrm>
            <a:custGeom>
              <a:avLst/>
              <a:gdLst/>
              <a:ahLst/>
              <a:cxnLst/>
              <a:rect l="l" t="t" r="r" b="b"/>
              <a:pathLst>
                <a:path w="40465" h="9793" extrusionOk="0">
                  <a:moveTo>
                    <a:pt x="3992" y="0"/>
                  </a:moveTo>
                  <a:cubicBezTo>
                    <a:pt x="2789" y="0"/>
                    <a:pt x="1566" y="209"/>
                    <a:pt x="254" y="710"/>
                  </a:cubicBezTo>
                  <a:cubicBezTo>
                    <a:pt x="0" y="812"/>
                    <a:pt x="118" y="1434"/>
                    <a:pt x="394" y="1434"/>
                  </a:cubicBezTo>
                  <a:cubicBezTo>
                    <a:pt x="420" y="1434"/>
                    <a:pt x="447" y="1429"/>
                    <a:pt x="475" y="1417"/>
                  </a:cubicBezTo>
                  <a:lnTo>
                    <a:pt x="489" y="1431"/>
                  </a:lnTo>
                  <a:cubicBezTo>
                    <a:pt x="1723" y="934"/>
                    <a:pt x="3042" y="681"/>
                    <a:pt x="4365" y="681"/>
                  </a:cubicBezTo>
                  <a:cubicBezTo>
                    <a:pt x="4960" y="681"/>
                    <a:pt x="5556" y="732"/>
                    <a:pt x="6145" y="835"/>
                  </a:cubicBezTo>
                  <a:cubicBezTo>
                    <a:pt x="7739" y="1126"/>
                    <a:pt x="9195" y="1916"/>
                    <a:pt x="10789" y="2235"/>
                  </a:cubicBezTo>
                  <a:cubicBezTo>
                    <a:pt x="11491" y="2383"/>
                    <a:pt x="12202" y="2396"/>
                    <a:pt x="12911" y="2396"/>
                  </a:cubicBezTo>
                  <a:cubicBezTo>
                    <a:pt x="13072" y="2396"/>
                    <a:pt x="13233" y="2396"/>
                    <a:pt x="13394" y="2396"/>
                  </a:cubicBezTo>
                  <a:cubicBezTo>
                    <a:pt x="14118" y="2396"/>
                    <a:pt x="14838" y="2410"/>
                    <a:pt x="15543" y="2568"/>
                  </a:cubicBezTo>
                  <a:cubicBezTo>
                    <a:pt x="17234" y="2928"/>
                    <a:pt x="18260" y="4273"/>
                    <a:pt x="19813" y="4924"/>
                  </a:cubicBezTo>
                  <a:cubicBezTo>
                    <a:pt x="21324" y="5562"/>
                    <a:pt x="22959" y="5728"/>
                    <a:pt x="24484" y="6393"/>
                  </a:cubicBezTo>
                  <a:cubicBezTo>
                    <a:pt x="26051" y="7073"/>
                    <a:pt x="27548" y="7627"/>
                    <a:pt x="29225" y="7960"/>
                  </a:cubicBezTo>
                  <a:cubicBezTo>
                    <a:pt x="32829" y="8653"/>
                    <a:pt x="36489" y="9180"/>
                    <a:pt x="40107" y="9790"/>
                  </a:cubicBezTo>
                  <a:cubicBezTo>
                    <a:pt x="40119" y="9792"/>
                    <a:pt x="40132" y="9793"/>
                    <a:pt x="40144" y="9793"/>
                  </a:cubicBezTo>
                  <a:cubicBezTo>
                    <a:pt x="40465" y="9793"/>
                    <a:pt x="40428" y="9094"/>
                    <a:pt x="40134" y="9027"/>
                  </a:cubicBezTo>
                  <a:cubicBezTo>
                    <a:pt x="36419" y="8417"/>
                    <a:pt x="32649" y="7904"/>
                    <a:pt x="28948" y="7142"/>
                  </a:cubicBezTo>
                  <a:cubicBezTo>
                    <a:pt x="27160" y="6782"/>
                    <a:pt x="25621" y="6089"/>
                    <a:pt x="23957" y="5395"/>
                  </a:cubicBezTo>
                  <a:cubicBezTo>
                    <a:pt x="22072" y="4619"/>
                    <a:pt x="20104" y="4536"/>
                    <a:pt x="18413" y="3302"/>
                  </a:cubicBezTo>
                  <a:cubicBezTo>
                    <a:pt x="17276" y="2471"/>
                    <a:pt x="16361" y="1875"/>
                    <a:pt x="14920" y="1722"/>
                  </a:cubicBezTo>
                  <a:cubicBezTo>
                    <a:pt x="13007" y="1528"/>
                    <a:pt x="11232" y="1694"/>
                    <a:pt x="9347" y="1071"/>
                  </a:cubicBezTo>
                  <a:cubicBezTo>
                    <a:pt x="7463" y="445"/>
                    <a:pt x="5749" y="0"/>
                    <a:pt x="39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3" name="Google Shape;913;p38"/>
          <p:cNvGrpSpPr/>
          <p:nvPr/>
        </p:nvGrpSpPr>
        <p:grpSpPr>
          <a:xfrm rot="-7926131">
            <a:off x="-916569" y="-1300627"/>
            <a:ext cx="3774778" cy="1979962"/>
            <a:chOff x="6797960" y="203729"/>
            <a:chExt cx="3774524" cy="1979829"/>
          </a:xfrm>
        </p:grpSpPr>
        <p:sp>
          <p:nvSpPr>
            <p:cNvPr id="914" name="Google Shape;914;p38"/>
            <p:cNvSpPr/>
            <p:nvPr/>
          </p:nvSpPr>
          <p:spPr>
            <a:xfrm>
              <a:off x="7296299" y="282183"/>
              <a:ext cx="3276185" cy="1482192"/>
            </a:xfrm>
            <a:custGeom>
              <a:avLst/>
              <a:gdLst/>
              <a:ahLst/>
              <a:cxnLst/>
              <a:rect l="l" t="t" r="r" b="b"/>
              <a:pathLst>
                <a:path w="69989" h="31664" extrusionOk="0">
                  <a:moveTo>
                    <a:pt x="63720" y="0"/>
                  </a:moveTo>
                  <a:cubicBezTo>
                    <a:pt x="56473" y="0"/>
                    <a:pt x="49100" y="1157"/>
                    <a:pt x="42085" y="3413"/>
                  </a:cubicBezTo>
                  <a:cubicBezTo>
                    <a:pt x="33047" y="6338"/>
                    <a:pt x="24591" y="11093"/>
                    <a:pt x="17605" y="17178"/>
                  </a:cubicBezTo>
                  <a:cubicBezTo>
                    <a:pt x="16108" y="18481"/>
                    <a:pt x="14638" y="19881"/>
                    <a:pt x="13211" y="21240"/>
                  </a:cubicBezTo>
                  <a:cubicBezTo>
                    <a:pt x="9205" y="25052"/>
                    <a:pt x="5060" y="28974"/>
                    <a:pt x="0" y="31248"/>
                  </a:cubicBezTo>
                  <a:lnTo>
                    <a:pt x="180" y="31664"/>
                  </a:lnTo>
                  <a:cubicBezTo>
                    <a:pt x="5323" y="29363"/>
                    <a:pt x="9496" y="25398"/>
                    <a:pt x="13529" y="21572"/>
                  </a:cubicBezTo>
                  <a:cubicBezTo>
                    <a:pt x="14943" y="20228"/>
                    <a:pt x="16427" y="18828"/>
                    <a:pt x="17910" y="17525"/>
                  </a:cubicBezTo>
                  <a:cubicBezTo>
                    <a:pt x="30400" y="6625"/>
                    <a:pt x="47167" y="463"/>
                    <a:pt x="63772" y="463"/>
                  </a:cubicBezTo>
                  <a:cubicBezTo>
                    <a:pt x="65836" y="463"/>
                    <a:pt x="67897" y="559"/>
                    <a:pt x="69947" y="752"/>
                  </a:cubicBezTo>
                  <a:lnTo>
                    <a:pt x="69989" y="294"/>
                  </a:lnTo>
                  <a:cubicBezTo>
                    <a:pt x="67918" y="98"/>
                    <a:pt x="65824" y="0"/>
                    <a:pt x="6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8"/>
            <p:cNvSpPr/>
            <p:nvPr/>
          </p:nvSpPr>
          <p:spPr>
            <a:xfrm>
              <a:off x="6797960" y="1254052"/>
              <a:ext cx="1174557" cy="929506"/>
            </a:xfrm>
            <a:custGeom>
              <a:avLst/>
              <a:gdLst/>
              <a:ahLst/>
              <a:cxnLst/>
              <a:rect l="l" t="t" r="r" b="b"/>
              <a:pathLst>
                <a:path w="25092" h="19857" extrusionOk="0">
                  <a:moveTo>
                    <a:pt x="24242" y="0"/>
                  </a:moveTo>
                  <a:cubicBezTo>
                    <a:pt x="23656" y="0"/>
                    <a:pt x="22776" y="419"/>
                    <a:pt x="21888" y="824"/>
                  </a:cubicBezTo>
                  <a:cubicBezTo>
                    <a:pt x="17744" y="2695"/>
                    <a:pt x="13848" y="5274"/>
                    <a:pt x="10369" y="8185"/>
                  </a:cubicBezTo>
                  <a:cubicBezTo>
                    <a:pt x="6363" y="11539"/>
                    <a:pt x="2870" y="15476"/>
                    <a:pt x="0" y="19856"/>
                  </a:cubicBezTo>
                  <a:cubicBezTo>
                    <a:pt x="416" y="19219"/>
                    <a:pt x="5088" y="18595"/>
                    <a:pt x="6030" y="18235"/>
                  </a:cubicBezTo>
                  <a:cubicBezTo>
                    <a:pt x="7985" y="17500"/>
                    <a:pt x="9870" y="16599"/>
                    <a:pt x="11658" y="15532"/>
                  </a:cubicBezTo>
                  <a:cubicBezTo>
                    <a:pt x="15359" y="13314"/>
                    <a:pt x="18617" y="10444"/>
                    <a:pt x="21292" y="7076"/>
                  </a:cubicBezTo>
                  <a:cubicBezTo>
                    <a:pt x="22429" y="5634"/>
                    <a:pt x="24508" y="3347"/>
                    <a:pt x="24869" y="1517"/>
                  </a:cubicBezTo>
                  <a:cubicBezTo>
                    <a:pt x="25092" y="381"/>
                    <a:pt x="24800" y="0"/>
                    <a:pt x="242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8"/>
            <p:cNvSpPr/>
            <p:nvPr/>
          </p:nvSpPr>
          <p:spPr>
            <a:xfrm>
              <a:off x="7140562" y="781271"/>
              <a:ext cx="1312084" cy="320134"/>
            </a:xfrm>
            <a:custGeom>
              <a:avLst/>
              <a:gdLst/>
              <a:ahLst/>
              <a:cxnLst/>
              <a:rect l="l" t="t" r="r" b="b"/>
              <a:pathLst>
                <a:path w="28030" h="6839" extrusionOk="0">
                  <a:moveTo>
                    <a:pt x="24086" y="0"/>
                  </a:moveTo>
                  <a:cubicBezTo>
                    <a:pt x="20429" y="0"/>
                    <a:pt x="15390" y="1182"/>
                    <a:pt x="13945" y="1567"/>
                  </a:cubicBezTo>
                  <a:cubicBezTo>
                    <a:pt x="9135" y="2815"/>
                    <a:pt x="4547" y="4825"/>
                    <a:pt x="0" y="6835"/>
                  </a:cubicBezTo>
                  <a:cubicBezTo>
                    <a:pt x="665" y="6837"/>
                    <a:pt x="1330" y="6838"/>
                    <a:pt x="1995" y="6838"/>
                  </a:cubicBezTo>
                  <a:cubicBezTo>
                    <a:pt x="6395" y="6838"/>
                    <a:pt x="10804" y="6759"/>
                    <a:pt x="15151" y="6072"/>
                  </a:cubicBezTo>
                  <a:cubicBezTo>
                    <a:pt x="19421" y="5407"/>
                    <a:pt x="24633" y="4201"/>
                    <a:pt x="28029" y="1373"/>
                  </a:cubicBezTo>
                  <a:cubicBezTo>
                    <a:pt x="27662" y="351"/>
                    <a:pt x="26079" y="0"/>
                    <a:pt x="240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8"/>
            <p:cNvSpPr/>
            <p:nvPr/>
          </p:nvSpPr>
          <p:spPr>
            <a:xfrm>
              <a:off x="7614888" y="203729"/>
              <a:ext cx="1593693" cy="341245"/>
            </a:xfrm>
            <a:custGeom>
              <a:avLst/>
              <a:gdLst/>
              <a:ahLst/>
              <a:cxnLst/>
              <a:rect l="l" t="t" r="r" b="b"/>
              <a:pathLst>
                <a:path w="34046" h="7290" extrusionOk="0">
                  <a:moveTo>
                    <a:pt x="7742" y="1"/>
                  </a:moveTo>
                  <a:cubicBezTo>
                    <a:pt x="5160" y="1"/>
                    <a:pt x="2576" y="131"/>
                    <a:pt x="0" y="390"/>
                  </a:cubicBezTo>
                  <a:cubicBezTo>
                    <a:pt x="5268" y="2455"/>
                    <a:pt x="10549" y="4521"/>
                    <a:pt x="16039" y="5810"/>
                  </a:cubicBezTo>
                  <a:cubicBezTo>
                    <a:pt x="18451" y="6378"/>
                    <a:pt x="20890" y="6753"/>
                    <a:pt x="23358" y="6947"/>
                  </a:cubicBezTo>
                  <a:cubicBezTo>
                    <a:pt x="24374" y="7019"/>
                    <a:pt x="26411" y="7289"/>
                    <a:pt x="28231" y="7289"/>
                  </a:cubicBezTo>
                  <a:cubicBezTo>
                    <a:pt x="29565" y="7289"/>
                    <a:pt x="30782" y="7144"/>
                    <a:pt x="31398" y="6669"/>
                  </a:cubicBezTo>
                  <a:cubicBezTo>
                    <a:pt x="34045" y="4618"/>
                    <a:pt x="23122" y="1540"/>
                    <a:pt x="21486" y="1249"/>
                  </a:cubicBezTo>
                  <a:cubicBezTo>
                    <a:pt x="16948" y="415"/>
                    <a:pt x="12347" y="1"/>
                    <a:pt x="77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8"/>
            <p:cNvSpPr/>
            <p:nvPr/>
          </p:nvSpPr>
          <p:spPr>
            <a:xfrm>
              <a:off x="8758830" y="342006"/>
              <a:ext cx="944813" cy="1318544"/>
            </a:xfrm>
            <a:custGeom>
              <a:avLst/>
              <a:gdLst/>
              <a:ahLst/>
              <a:cxnLst/>
              <a:rect l="l" t="t" r="r" b="b"/>
              <a:pathLst>
                <a:path w="20184" h="28168" extrusionOk="0">
                  <a:moveTo>
                    <a:pt x="19477" y="0"/>
                  </a:moveTo>
                  <a:lnTo>
                    <a:pt x="19477" y="0"/>
                  </a:lnTo>
                  <a:cubicBezTo>
                    <a:pt x="14611" y="2149"/>
                    <a:pt x="10522" y="8110"/>
                    <a:pt x="7791" y="12490"/>
                  </a:cubicBezTo>
                  <a:cubicBezTo>
                    <a:pt x="4701" y="17437"/>
                    <a:pt x="2345" y="22813"/>
                    <a:pt x="3" y="28162"/>
                  </a:cubicBezTo>
                  <a:lnTo>
                    <a:pt x="3" y="28162"/>
                  </a:lnTo>
                  <a:cubicBezTo>
                    <a:pt x="307" y="27483"/>
                    <a:pt x="2983" y="26461"/>
                    <a:pt x="3674" y="25978"/>
                  </a:cubicBezTo>
                  <a:cubicBezTo>
                    <a:pt x="4908" y="25146"/>
                    <a:pt x="6086" y="24231"/>
                    <a:pt x="7209" y="23247"/>
                  </a:cubicBezTo>
                  <a:cubicBezTo>
                    <a:pt x="9496" y="21251"/>
                    <a:pt x="11534" y="18977"/>
                    <a:pt x="13267" y="16482"/>
                  </a:cubicBezTo>
                  <a:cubicBezTo>
                    <a:pt x="14986" y="14042"/>
                    <a:pt x="16399" y="11395"/>
                    <a:pt x="17508" y="8622"/>
                  </a:cubicBezTo>
                  <a:cubicBezTo>
                    <a:pt x="18382" y="6391"/>
                    <a:pt x="20184" y="2288"/>
                    <a:pt x="19477" y="0"/>
                  </a:cubicBezTo>
                  <a:close/>
                  <a:moveTo>
                    <a:pt x="3" y="28162"/>
                  </a:moveTo>
                  <a:cubicBezTo>
                    <a:pt x="3" y="28164"/>
                    <a:pt x="2" y="28166"/>
                    <a:pt x="1" y="28168"/>
                  </a:cubicBezTo>
                  <a:cubicBezTo>
                    <a:pt x="2" y="28166"/>
                    <a:pt x="3" y="28164"/>
                    <a:pt x="3" y="281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8"/>
            <p:cNvSpPr/>
            <p:nvPr/>
          </p:nvSpPr>
          <p:spPr>
            <a:xfrm>
              <a:off x="8145666" y="688915"/>
              <a:ext cx="601696" cy="1218886"/>
            </a:xfrm>
            <a:custGeom>
              <a:avLst/>
              <a:gdLst/>
              <a:ahLst/>
              <a:cxnLst/>
              <a:rect l="l" t="t" r="r" b="b"/>
              <a:pathLst>
                <a:path w="12854" h="26039" extrusionOk="0">
                  <a:moveTo>
                    <a:pt x="12263" y="0"/>
                  </a:moveTo>
                  <a:cubicBezTo>
                    <a:pt x="11009" y="0"/>
                    <a:pt x="8007" y="3504"/>
                    <a:pt x="7472" y="4178"/>
                  </a:cubicBezTo>
                  <a:cubicBezTo>
                    <a:pt x="5712" y="6451"/>
                    <a:pt x="4270" y="8946"/>
                    <a:pt x="3216" y="11622"/>
                  </a:cubicBezTo>
                  <a:cubicBezTo>
                    <a:pt x="1373" y="16210"/>
                    <a:pt x="499" y="21131"/>
                    <a:pt x="0" y="26038"/>
                  </a:cubicBezTo>
                  <a:cubicBezTo>
                    <a:pt x="6626" y="19163"/>
                    <a:pt x="12268" y="10638"/>
                    <a:pt x="12809" y="1087"/>
                  </a:cubicBezTo>
                  <a:cubicBezTo>
                    <a:pt x="12853" y="308"/>
                    <a:pt x="12635" y="0"/>
                    <a:pt x="122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0" name="Google Shape;920;p38"/>
          <p:cNvGrpSpPr/>
          <p:nvPr/>
        </p:nvGrpSpPr>
        <p:grpSpPr>
          <a:xfrm rot="-1736730">
            <a:off x="7761984" y="-520328"/>
            <a:ext cx="1748519" cy="1517833"/>
            <a:chOff x="972034" y="4038077"/>
            <a:chExt cx="1579697" cy="1371393"/>
          </a:xfrm>
        </p:grpSpPr>
        <p:sp>
          <p:nvSpPr>
            <p:cNvPr id="921" name="Google Shape;921;p38"/>
            <p:cNvSpPr/>
            <p:nvPr/>
          </p:nvSpPr>
          <p:spPr>
            <a:xfrm>
              <a:off x="1874296" y="5118358"/>
              <a:ext cx="279690" cy="109723"/>
            </a:xfrm>
            <a:custGeom>
              <a:avLst/>
              <a:gdLst/>
              <a:ahLst/>
              <a:cxnLst/>
              <a:rect l="l" t="t" r="r" b="b"/>
              <a:pathLst>
                <a:path w="5975" h="2344" extrusionOk="0">
                  <a:moveTo>
                    <a:pt x="5614" y="1"/>
                  </a:moveTo>
                  <a:cubicBezTo>
                    <a:pt x="3909" y="999"/>
                    <a:pt x="1982" y="1553"/>
                    <a:pt x="0" y="1623"/>
                  </a:cubicBezTo>
                  <a:lnTo>
                    <a:pt x="28" y="2343"/>
                  </a:lnTo>
                  <a:cubicBezTo>
                    <a:pt x="2121" y="2260"/>
                    <a:pt x="4172" y="1678"/>
                    <a:pt x="5975" y="624"/>
                  </a:cubicBezTo>
                  <a:lnTo>
                    <a:pt x="56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8"/>
            <p:cNvSpPr/>
            <p:nvPr/>
          </p:nvSpPr>
          <p:spPr>
            <a:xfrm>
              <a:off x="1854168" y="4845830"/>
              <a:ext cx="70121" cy="200581"/>
            </a:xfrm>
            <a:custGeom>
              <a:avLst/>
              <a:gdLst/>
              <a:ahLst/>
              <a:cxnLst/>
              <a:rect l="l" t="t" r="r" b="b"/>
              <a:pathLst>
                <a:path w="1498" h="4285" extrusionOk="0">
                  <a:moveTo>
                    <a:pt x="790" y="1"/>
                  </a:moveTo>
                  <a:lnTo>
                    <a:pt x="0" y="4145"/>
                  </a:lnTo>
                  <a:lnTo>
                    <a:pt x="707" y="4284"/>
                  </a:lnTo>
                  <a:lnTo>
                    <a:pt x="1497" y="125"/>
                  </a:lnTo>
                  <a:lnTo>
                    <a:pt x="7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3" name="Google Shape;923;p38"/>
            <p:cNvGrpSpPr/>
            <p:nvPr/>
          </p:nvGrpSpPr>
          <p:grpSpPr>
            <a:xfrm>
              <a:off x="972034" y="4038077"/>
              <a:ext cx="1579697" cy="1371393"/>
              <a:chOff x="972034" y="4038077"/>
              <a:chExt cx="1579697" cy="1371393"/>
            </a:xfrm>
          </p:grpSpPr>
          <p:sp>
            <p:nvSpPr>
              <p:cNvPr id="924" name="Google Shape;924;p38"/>
              <p:cNvSpPr/>
              <p:nvPr/>
            </p:nvSpPr>
            <p:spPr>
              <a:xfrm>
                <a:off x="1241613" y="4544093"/>
                <a:ext cx="1310118" cy="646540"/>
              </a:xfrm>
              <a:custGeom>
                <a:avLst/>
                <a:gdLst/>
                <a:ahLst/>
                <a:cxnLst/>
                <a:rect l="l" t="t" r="r" b="b"/>
                <a:pathLst>
                  <a:path w="27988" h="13812" extrusionOk="0">
                    <a:moveTo>
                      <a:pt x="583" y="1"/>
                    </a:moveTo>
                    <a:lnTo>
                      <a:pt x="1" y="431"/>
                    </a:lnTo>
                    <a:lnTo>
                      <a:pt x="15" y="431"/>
                    </a:lnTo>
                    <a:cubicBezTo>
                      <a:pt x="6389" y="8881"/>
                      <a:pt x="16334" y="13812"/>
                      <a:pt x="26875" y="13812"/>
                    </a:cubicBezTo>
                    <a:cubicBezTo>
                      <a:pt x="27245" y="13812"/>
                      <a:pt x="27616" y="13806"/>
                      <a:pt x="27988" y="13793"/>
                    </a:cubicBezTo>
                    <a:lnTo>
                      <a:pt x="27960" y="13087"/>
                    </a:lnTo>
                    <a:cubicBezTo>
                      <a:pt x="27603" y="13098"/>
                      <a:pt x="27247" y="13104"/>
                      <a:pt x="26891" y="13104"/>
                    </a:cubicBezTo>
                    <a:cubicBezTo>
                      <a:pt x="16568" y="13104"/>
                      <a:pt x="6814" y="8269"/>
                      <a:pt x="58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38"/>
              <p:cNvSpPr/>
              <p:nvPr/>
            </p:nvSpPr>
            <p:spPr>
              <a:xfrm>
                <a:off x="972034" y="4261454"/>
                <a:ext cx="564248" cy="538689"/>
              </a:xfrm>
              <a:custGeom>
                <a:avLst/>
                <a:gdLst/>
                <a:ahLst/>
                <a:cxnLst/>
                <a:rect l="l" t="t" r="r" b="b"/>
                <a:pathLst>
                  <a:path w="12054" h="11508" extrusionOk="0">
                    <a:moveTo>
                      <a:pt x="549" y="0"/>
                    </a:moveTo>
                    <a:cubicBezTo>
                      <a:pt x="211" y="0"/>
                      <a:pt x="1" y="472"/>
                      <a:pt x="173" y="771"/>
                    </a:cubicBezTo>
                    <a:cubicBezTo>
                      <a:pt x="2294" y="4500"/>
                      <a:pt x="4387" y="8687"/>
                      <a:pt x="8283" y="10863"/>
                    </a:cubicBezTo>
                    <a:lnTo>
                      <a:pt x="8338" y="10891"/>
                    </a:lnTo>
                    <a:cubicBezTo>
                      <a:pt x="8722" y="11092"/>
                      <a:pt x="9693" y="11507"/>
                      <a:pt x="10359" y="11507"/>
                    </a:cubicBezTo>
                    <a:cubicBezTo>
                      <a:pt x="10653" y="11507"/>
                      <a:pt x="10888" y="11426"/>
                      <a:pt x="10986" y="11209"/>
                    </a:cubicBezTo>
                    <a:cubicBezTo>
                      <a:pt x="12053" y="8881"/>
                      <a:pt x="11332" y="6330"/>
                      <a:pt x="9516" y="4583"/>
                    </a:cubicBezTo>
                    <a:cubicBezTo>
                      <a:pt x="7090" y="2255"/>
                      <a:pt x="3597" y="1700"/>
                      <a:pt x="769" y="64"/>
                    </a:cubicBezTo>
                    <a:cubicBezTo>
                      <a:pt x="692" y="20"/>
                      <a:pt x="618" y="0"/>
                      <a:pt x="5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38"/>
              <p:cNvSpPr/>
              <p:nvPr/>
            </p:nvSpPr>
            <p:spPr>
              <a:xfrm>
                <a:off x="1741262" y="4038077"/>
                <a:ext cx="382204" cy="890747"/>
              </a:xfrm>
              <a:custGeom>
                <a:avLst/>
                <a:gdLst/>
                <a:ahLst/>
                <a:cxnLst/>
                <a:rect l="l" t="t" r="r" b="b"/>
                <a:pathLst>
                  <a:path w="8165" h="19029" extrusionOk="0">
                    <a:moveTo>
                      <a:pt x="2211" y="0"/>
                    </a:moveTo>
                    <a:cubicBezTo>
                      <a:pt x="1998" y="0"/>
                      <a:pt x="1785" y="133"/>
                      <a:pt x="1733" y="387"/>
                    </a:cubicBezTo>
                    <a:cubicBezTo>
                      <a:pt x="818" y="3589"/>
                      <a:pt x="0" y="6833"/>
                      <a:pt x="291" y="10187"/>
                    </a:cubicBezTo>
                    <a:cubicBezTo>
                      <a:pt x="569" y="13140"/>
                      <a:pt x="1442" y="16023"/>
                      <a:pt x="2842" y="18629"/>
                    </a:cubicBezTo>
                    <a:cubicBezTo>
                      <a:pt x="2919" y="18770"/>
                      <a:pt x="3056" y="18852"/>
                      <a:pt x="3208" y="18852"/>
                    </a:cubicBezTo>
                    <a:cubicBezTo>
                      <a:pt x="3220" y="18852"/>
                      <a:pt x="3232" y="18852"/>
                      <a:pt x="3244" y="18851"/>
                    </a:cubicBezTo>
                    <a:cubicBezTo>
                      <a:pt x="3311" y="18969"/>
                      <a:pt x="3432" y="19028"/>
                      <a:pt x="3552" y="19028"/>
                    </a:cubicBezTo>
                    <a:cubicBezTo>
                      <a:pt x="3658" y="19028"/>
                      <a:pt x="3762" y="18983"/>
                      <a:pt x="3826" y="18892"/>
                    </a:cubicBezTo>
                    <a:cubicBezTo>
                      <a:pt x="8165" y="13140"/>
                      <a:pt x="5601" y="6001"/>
                      <a:pt x="2662" y="304"/>
                    </a:cubicBezTo>
                    <a:cubicBezTo>
                      <a:pt x="2579" y="99"/>
                      <a:pt x="2395" y="0"/>
                      <a:pt x="22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38"/>
              <p:cNvSpPr/>
              <p:nvPr/>
            </p:nvSpPr>
            <p:spPr>
              <a:xfrm>
                <a:off x="1106659" y="5137878"/>
                <a:ext cx="920144" cy="271592"/>
              </a:xfrm>
              <a:custGeom>
                <a:avLst/>
                <a:gdLst/>
                <a:ahLst/>
                <a:cxnLst/>
                <a:rect l="l" t="t" r="r" b="b"/>
                <a:pathLst>
                  <a:path w="19657" h="5802" extrusionOk="0">
                    <a:moveTo>
                      <a:pt x="15184" y="1"/>
                    </a:moveTo>
                    <a:cubicBezTo>
                      <a:pt x="13482" y="1"/>
                      <a:pt x="11759" y="296"/>
                      <a:pt x="10161" y="651"/>
                    </a:cubicBezTo>
                    <a:cubicBezTo>
                      <a:pt x="8567" y="1011"/>
                      <a:pt x="7001" y="1483"/>
                      <a:pt x="5462" y="2037"/>
                    </a:cubicBezTo>
                    <a:cubicBezTo>
                      <a:pt x="4506" y="2384"/>
                      <a:pt x="3577" y="2841"/>
                      <a:pt x="2606" y="3215"/>
                    </a:cubicBezTo>
                    <a:cubicBezTo>
                      <a:pt x="1789" y="3520"/>
                      <a:pt x="749" y="3645"/>
                      <a:pt x="222" y="4435"/>
                    </a:cubicBezTo>
                    <a:cubicBezTo>
                      <a:pt x="0" y="4782"/>
                      <a:pt x="181" y="4990"/>
                      <a:pt x="499" y="5115"/>
                    </a:cubicBezTo>
                    <a:cubicBezTo>
                      <a:pt x="901" y="5267"/>
                      <a:pt x="1553" y="5281"/>
                      <a:pt x="1789" y="5323"/>
                    </a:cubicBezTo>
                    <a:cubicBezTo>
                      <a:pt x="2690" y="5461"/>
                      <a:pt x="3591" y="5572"/>
                      <a:pt x="4492" y="5655"/>
                    </a:cubicBezTo>
                    <a:cubicBezTo>
                      <a:pt x="5475" y="5753"/>
                      <a:pt x="6459" y="5802"/>
                      <a:pt x="7443" y="5802"/>
                    </a:cubicBezTo>
                    <a:cubicBezTo>
                      <a:pt x="8275" y="5802"/>
                      <a:pt x="9107" y="5767"/>
                      <a:pt x="9939" y="5697"/>
                    </a:cubicBezTo>
                    <a:cubicBezTo>
                      <a:pt x="13502" y="5364"/>
                      <a:pt x="17009" y="4117"/>
                      <a:pt x="19449" y="1400"/>
                    </a:cubicBezTo>
                    <a:cubicBezTo>
                      <a:pt x="19657" y="1178"/>
                      <a:pt x="19490" y="845"/>
                      <a:pt x="19255" y="748"/>
                    </a:cubicBezTo>
                    <a:cubicBezTo>
                      <a:pt x="19213" y="720"/>
                      <a:pt x="19171" y="693"/>
                      <a:pt x="19130" y="679"/>
                    </a:cubicBezTo>
                    <a:cubicBezTo>
                      <a:pt x="17877" y="188"/>
                      <a:pt x="16537" y="1"/>
                      <a:pt x="151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ity Lesson Plan by Slidesgo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D9D9D9"/>
      </a:lt2>
      <a:accent1>
        <a:srgbClr val="EB7E7C"/>
      </a:accent1>
      <a:accent2>
        <a:srgbClr val="B3C4B9"/>
      </a:accent2>
      <a:accent3>
        <a:srgbClr val="E7AE5D"/>
      </a:accent3>
      <a:accent4>
        <a:srgbClr val="828D87"/>
      </a:accent4>
      <a:accent5>
        <a:srgbClr val="E89F88"/>
      </a:accent5>
      <a:accent6>
        <a:srgbClr val="FFD1B6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