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</p:sldMasterIdLst>
  <p:sldIdLst>
    <p:sldId id="256" r:id="rId3"/>
    <p:sldId id="276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838" autoAdjust="0"/>
    <p:restoredTop sz="94660"/>
  </p:normalViewPr>
  <p:slideViewPr>
    <p:cSldViewPr snapToGrid="0">
      <p:cViewPr varScale="1">
        <p:scale>
          <a:sx n="69" d="100"/>
          <a:sy n="69" d="100"/>
        </p:scale>
        <p:origin x="-85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1.xml" /><Relationship Id="rId7" Type="http://schemas.openxmlformats.org/officeDocument/2006/relationships/slide" Target="slides/slide5.xml" /><Relationship Id="rId2" Type="http://schemas.openxmlformats.org/officeDocument/2006/relationships/slideMaster" Target="slideMasters/slideMaster2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tableStyles" Target="tableStyles.xml" /><Relationship Id="rId5" Type="http://schemas.openxmlformats.org/officeDocument/2006/relationships/slide" Target="slides/slide3.xml" /><Relationship Id="rId10" Type="http://schemas.openxmlformats.org/officeDocument/2006/relationships/theme" Target="theme/theme1.xml" /><Relationship Id="rId4" Type="http://schemas.openxmlformats.org/officeDocument/2006/relationships/slide" Target="slides/slide2.xml" /><Relationship Id="rId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017CC93-87ED-4F0E-8AB1-5EF08C83B1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823F2031-F11D-464F-8675-95671D2339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11D3E92-A53D-4DA7-9A74-8FFADEF86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47D3A-4533-4CDA-AAFB-3490137BAFCB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234EB66-DE12-4F11-91FA-4DCE790CA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24055BA-4A0F-40C1-9620-B3577A985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DDA4-978C-4124-A0AD-47453CEFC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347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4C64EA8-BDC3-425D-AD38-02EF70401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6A3B1E2-161B-42ED-9B54-38B6FD2B8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C095AA9-7D42-4A13-A311-62D1D3FC2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47D3A-4533-4CDA-AAFB-3490137BAFCB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69105FD-58B8-4B7F-982F-E94C97D8B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17600A9-B4DC-4906-8372-E7EAD5416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DDA4-978C-4124-A0AD-47453CEFC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688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D7DAABB-04F2-4F2B-812B-A7A3B79AF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40F5995-C4CB-4C8C-83D2-DC1AC2C64D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78EF3B1-2824-4E54-8F90-F6757FF5E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47D3A-4533-4CDA-AAFB-3490137BAFCB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3D8B2BB-1B02-476E-A8EB-F6E5896FE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104FE6B-75F7-43ED-BEF0-E7A227195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DDA4-978C-4124-A0AD-47453CEFC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72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232A11A-D31E-45C4-99D6-15EACE56E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10143AD-3A4B-4736-9EE3-10990F6F15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410651C5-1E54-452B-A5E3-D65C960CB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84DF622F-C427-45A8-877A-839EA77C2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47D3A-4533-4CDA-AAFB-3490137BAFCB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59C9E77-D95A-401A-8DFF-C63BCB65A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952A6DE-769C-4AFD-90C6-9600CC8DE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DDA4-978C-4124-A0AD-47453CEFC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969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77E68DF-E5E5-4F6A-BF53-0E1BD5EBE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D777F99-CD08-4906-A664-51C196CFC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B5AFE8D2-DDC6-414B-B11C-5E0BB067C9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A623A47C-B99B-4807-8ED8-018F251A6A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D8F52AC9-38B6-4D6D-A60A-597E657BD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10A3323-8FE0-4BE3-847F-8411A902D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47D3A-4533-4CDA-AAFB-3490137BAFCB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FC75C468-4E14-419A-A1B3-81917EF83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675D7B39-E58A-4F79-995D-BA83F5947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DDA4-978C-4124-A0AD-47453CEFC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27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9371CD6-73F9-4529-8D75-55D3E70F2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ABBBE9B8-4F78-4F27-9ED7-77AF08D5F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47D3A-4533-4CDA-AAFB-3490137BAFCB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3FD7D5D-789D-4A25-BD2C-FC6C4DE77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6D7B207-A196-4A17-94D3-F7FF12FBC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DDA4-978C-4124-A0AD-47453CEFC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916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DC23141A-BF34-4332-86E9-56A907DED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47D3A-4533-4CDA-AAFB-3490137BAFCB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D53720AD-7EA1-466B-91D6-E2690F054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260C558-B3D1-4385-87DE-A5C045437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DDA4-978C-4124-A0AD-47453CEFC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328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A411E7B-46B4-4D33-84DD-481508599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10CB7D4-93A5-4B5F-B2B1-6C6B53B27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CB0C81DB-B343-4CFE-AC5C-A48F1C8DF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8B95F6E-73AC-4104-B1FA-D6851BF2B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47D3A-4533-4CDA-AAFB-3490137BAFCB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5D6E9E5-D4E0-4394-9538-8BBE2202E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AB7AB59B-CD3A-46E5-AF35-D1FD180A1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DDA4-978C-4124-A0AD-47453CEFC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342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FC78588-7C7F-4AD8-8E4E-648DA78C3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7BA3ADEA-CC4B-46A2-A3FE-97BEAC4FF9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F22C10A3-77C6-41B9-AB8D-44537954F6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BEA50EA7-1AF4-49C5-A0E8-B03A5A70E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47D3A-4533-4CDA-AAFB-3490137BAFCB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4416CA0-2B6E-4EFB-882C-5A8E66C2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217A88E-691A-4D91-9D51-6C666064F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DDA4-978C-4124-A0AD-47453CEFC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92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7DBB014-AD04-4093-83F4-1EADE6AA3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70244D4-F247-4BF0-A8A6-38C7E32A9C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6D14BBE-E7A4-41F4-A2BE-9BFD826A9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47D3A-4533-4CDA-AAFB-3490137BAFCB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C3BAF6E-3386-4E3A-854E-59196642C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B07FAE6-B967-4208-88C6-164E2DB66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DDA4-978C-4124-A0AD-47453CEFC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038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DF38CB63-9C33-4215-985D-3B19ACCB97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BD72D0D-6F4F-4910-AB87-55328F219C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991A4FA-41F0-411C-A2CF-E556CC628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47D3A-4533-4CDA-AAFB-3490137BAFCB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CE92543-C343-4BAB-8CD6-33BA10054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8A3752A-0D06-4B6D-9447-5B8D54E8D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DDA4-978C-4124-A0AD-47453CEFC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938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890" y="2514601"/>
            <a:ext cx="8800601" cy="226278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890" y="4777383"/>
            <a:ext cx="880060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September 30,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42292" y="4321161"/>
            <a:ext cx="1860631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4445" y="4529544"/>
            <a:ext cx="779971" cy="365125"/>
          </a:xfrm>
        </p:spPr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696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3" y="624110"/>
            <a:ext cx="8785599" cy="128089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889" y="2133600"/>
            <a:ext cx="8789313" cy="377762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September 30,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9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7890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9" y="2074562"/>
            <a:ext cx="8789313" cy="14688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9" y="3581400"/>
            <a:ext cx="8789313" cy="8604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September 30,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79" y="3166530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3244143"/>
            <a:ext cx="779971" cy="365125"/>
          </a:xfrm>
        </p:spPr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341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890" y="2136709"/>
            <a:ext cx="4263375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6411" y="2136709"/>
            <a:ext cx="4262791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B13E-D5AF-485E-81A1-82A140076526}" type="datetime4">
              <a:rPr lang="en-US" smtClean="0"/>
              <a:pPr/>
              <a:t>September 30,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79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787785"/>
            <a:ext cx="779971" cy="365125"/>
          </a:xfrm>
        </p:spPr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17046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0469" y="2226626"/>
            <a:ext cx="383279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887" y="2802891"/>
            <a:ext cx="4263376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1541" y="2223398"/>
            <a:ext cx="38309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11621" y="2799663"/>
            <a:ext cx="4260907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September 30, 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79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787785"/>
            <a:ext cx="779971" cy="365125"/>
          </a:xfrm>
        </p:spPr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9236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8785600" cy="128089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September 30, 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79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3092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September 30, 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79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105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7" y="446088"/>
            <a:ext cx="3506112" cy="976312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4660" y="446092"/>
            <a:ext cx="5054541" cy="5414963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1598613"/>
            <a:ext cx="3506112" cy="4262436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B13E-D5AF-485E-81A1-82A140076526}" type="datetime4">
              <a:rPr lang="en-US" smtClean="0"/>
              <a:pPr/>
              <a:t>September 30,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9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747172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9" y="4800600"/>
            <a:ext cx="8789313" cy="566738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889" y="634965"/>
            <a:ext cx="8789313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9" y="5367338"/>
            <a:ext cx="8789313" cy="49371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B13E-D5AF-485E-81A1-82A140076526}" type="datetime4">
              <a:rPr lang="en-US" smtClean="0"/>
              <a:pPr/>
              <a:t>September 30,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9" y="4910663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91"/>
            <a:ext cx="779971" cy="365125"/>
          </a:xfrm>
        </p:spPr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19879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9" y="609600"/>
            <a:ext cx="8789313" cy="311704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9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B13E-D5AF-485E-81A1-82A140076526}" type="datetime4">
              <a:rPr lang="en-US" smtClean="0"/>
              <a:pPr/>
              <a:t>September 30,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9" y="3166530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3244143"/>
            <a:ext cx="779971" cy="365125"/>
          </a:xfrm>
        </p:spPr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339554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7499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21296" y="3505200"/>
            <a:ext cx="7538517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9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B13E-D5AF-485E-81A1-82A140076526}" type="datetime4">
              <a:rPr lang="en-US" smtClean="0"/>
              <a:pPr/>
              <a:t>September 30,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79" y="3166530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3244143"/>
            <a:ext cx="779971" cy="365125"/>
          </a:xfrm>
        </p:spPr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11090" y="648005"/>
            <a:ext cx="60975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2713" y="2905306"/>
            <a:ext cx="60975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5378722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9" y="2438403"/>
            <a:ext cx="8789313" cy="2724845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9" y="5181600"/>
            <a:ext cx="878931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B13E-D5AF-485E-81A1-82A140076526}" type="datetime4">
              <a:rPr lang="en-US" smtClean="0"/>
              <a:pPr/>
              <a:t>September 30,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79" y="4910663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91"/>
            <a:ext cx="779971" cy="365125"/>
          </a:xfrm>
        </p:spPr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218039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917499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8" y="4343400"/>
            <a:ext cx="891772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91772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B13E-D5AF-485E-81A1-82A140076526}" type="datetime4">
              <a:rPr lang="en-US" smtClean="0"/>
              <a:pPr/>
              <a:t>September 30,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79" y="4910663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91"/>
            <a:ext cx="779971" cy="365125"/>
          </a:xfrm>
        </p:spPr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411090" y="648005"/>
            <a:ext cx="60975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92713" y="2905306"/>
            <a:ext cx="60975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0148792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27407"/>
            <a:ext cx="8789312" cy="2880020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9" y="4343400"/>
            <a:ext cx="878931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9" y="5181600"/>
            <a:ext cx="878931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B13E-D5AF-485E-81A1-82A140076526}" type="datetime4">
              <a:rPr lang="en-US" smtClean="0"/>
              <a:pPr/>
              <a:t>September 30,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9" y="4910663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91"/>
            <a:ext cx="779971" cy="365125"/>
          </a:xfrm>
        </p:spPr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497299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September 30,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9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0938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71380" y="627409"/>
            <a:ext cx="2208176" cy="5283817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888" y="627409"/>
            <a:ext cx="6288464" cy="5283817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September 30,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9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0519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2">
  <p:cSld name="TITLE + DESIGN 2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oogle Shape;230;p15"/>
          <p:cNvGrpSpPr/>
          <p:nvPr/>
        </p:nvGrpSpPr>
        <p:grpSpPr>
          <a:xfrm>
            <a:off x="-16603" y="413702"/>
            <a:ext cx="12241067" cy="6051067"/>
            <a:chOff x="-12452" y="310275"/>
            <a:chExt cx="9180800" cy="4538300"/>
          </a:xfrm>
        </p:grpSpPr>
        <p:cxnSp>
          <p:nvCxnSpPr>
            <p:cNvPr id="231" name="Google Shape;231;p15"/>
            <p:cNvCxnSpPr/>
            <p:nvPr/>
          </p:nvCxnSpPr>
          <p:spPr>
            <a:xfrm>
              <a:off x="-552" y="402343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2" name="Google Shape;232;p15"/>
            <p:cNvCxnSpPr/>
            <p:nvPr/>
          </p:nvCxnSpPr>
          <p:spPr>
            <a:xfrm>
              <a:off x="-12452" y="3102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3" name="Google Shape;233;p15"/>
            <p:cNvCxnSpPr/>
            <p:nvPr/>
          </p:nvCxnSpPr>
          <p:spPr>
            <a:xfrm>
              <a:off x="-552" y="722848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4" name="Google Shape;234;p15"/>
            <p:cNvCxnSpPr/>
            <p:nvPr/>
          </p:nvCxnSpPr>
          <p:spPr>
            <a:xfrm>
              <a:off x="-552" y="113542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5" name="Google Shape;235;p15"/>
            <p:cNvCxnSpPr/>
            <p:nvPr/>
          </p:nvCxnSpPr>
          <p:spPr>
            <a:xfrm>
              <a:off x="-552" y="1547993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6" name="Google Shape;236;p15"/>
            <p:cNvCxnSpPr/>
            <p:nvPr/>
          </p:nvCxnSpPr>
          <p:spPr>
            <a:xfrm>
              <a:off x="-552" y="1960566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7" name="Google Shape;237;p15"/>
            <p:cNvCxnSpPr/>
            <p:nvPr/>
          </p:nvCxnSpPr>
          <p:spPr>
            <a:xfrm>
              <a:off x="-552" y="2373139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8" name="Google Shape;238;p15"/>
            <p:cNvCxnSpPr/>
            <p:nvPr/>
          </p:nvCxnSpPr>
          <p:spPr>
            <a:xfrm>
              <a:off x="-552" y="2785711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9" name="Google Shape;239;p15"/>
            <p:cNvCxnSpPr/>
            <p:nvPr/>
          </p:nvCxnSpPr>
          <p:spPr>
            <a:xfrm>
              <a:off x="-552" y="3198284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0" name="Google Shape;240;p15"/>
            <p:cNvCxnSpPr/>
            <p:nvPr/>
          </p:nvCxnSpPr>
          <p:spPr>
            <a:xfrm>
              <a:off x="-552" y="3610857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1" name="Google Shape;241;p15"/>
            <p:cNvCxnSpPr/>
            <p:nvPr/>
          </p:nvCxnSpPr>
          <p:spPr>
            <a:xfrm>
              <a:off x="-552" y="4436002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2" name="Google Shape;242;p15"/>
            <p:cNvCxnSpPr/>
            <p:nvPr/>
          </p:nvCxnSpPr>
          <p:spPr>
            <a:xfrm>
              <a:off x="-552" y="48485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43" name="Google Shape;243;p15"/>
          <p:cNvSpPr txBox="1">
            <a:spLocks noGrp="1"/>
          </p:cNvSpPr>
          <p:nvPr>
            <p:ph type="ctrTitle"/>
          </p:nvPr>
        </p:nvSpPr>
        <p:spPr>
          <a:xfrm>
            <a:off x="2678400" y="689133"/>
            <a:ext cx="6835200" cy="9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None/>
              <a:defRPr sz="2400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0311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13" Type="http://schemas.openxmlformats.org/officeDocument/2006/relationships/slideLayout" Target="../slideLayouts/slideLayout24.xml" /><Relationship Id="rId18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slideLayout" Target="../slideLayouts/slideLayout23.xml" /><Relationship Id="rId17" Type="http://schemas.openxmlformats.org/officeDocument/2006/relationships/slideLayout" Target="../slideLayouts/slideLayout28.xml" /><Relationship Id="rId2" Type="http://schemas.openxmlformats.org/officeDocument/2006/relationships/slideLayout" Target="../slideLayouts/slideLayout13.xml" /><Relationship Id="rId16" Type="http://schemas.openxmlformats.org/officeDocument/2006/relationships/slideLayout" Target="../slideLayouts/slideLayout27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5" Type="http://schemas.openxmlformats.org/officeDocument/2006/relationships/slideLayout" Target="../slideLayouts/slideLayout2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Relationship Id="rId14" Type="http://schemas.openxmlformats.org/officeDocument/2006/relationships/slideLayout" Target="../slideLayouts/slideLayout25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41854209-17D2-489F-9F19-3F81AD1DA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3D04382-173F-4569-864B-4A5E34022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185E2C7-AEFF-473F-A298-2C490CEC81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47D3A-4533-4CDA-AAFB-3490137BAFCB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ECCB0AA-DF82-4FE1-93C0-8620A38648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DF23D6C-8100-4E5B-96E5-47A5BCEA82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1DDA4-978C-4124-A0AD-47453CEFC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825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26416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7228" y="285"/>
            <a:ext cx="2603029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24384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87856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9" y="2133600"/>
            <a:ext cx="8789313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3200" y="6135092"/>
            <a:ext cx="102184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September 30,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887" y="6135812"/>
            <a:ext cx="76219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681637" y="787785"/>
            <a:ext cx="7799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806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342900" rtl="1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57175" indent="-257175" algn="r" defTabSz="342900" rtl="1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r" defTabSz="342900" rtl="1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r" defTabSz="342900" rtl="1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r" defTabSz="342900" rtl="1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r" defTabSz="342900" rtl="1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r" defTabSz="342900" rtl="1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r" defTabSz="342900" rtl="1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r" defTabSz="342900" rtl="1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r" defTabSz="342900" rtl="1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3429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3429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3429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3429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3429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3429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3429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3429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3429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940188F-D282-4BE1-BFBA-B64D6443A2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17725362-9329-4166-A77C-1A3020474B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صورة 6" descr="صورة تحتوي على نص, قصاصة فنية&#10;&#10;تم إنشاء الوصف تلقائياً">
            <a:extLst>
              <a:ext uri="{FF2B5EF4-FFF2-40B4-BE49-F238E27FC236}">
                <a16:creationId xmlns:a16="http://schemas.microsoft.com/office/drawing/2014/main" id="{B72F96C8-0B5E-4AB7-B4CC-4DA738139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629400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85496DAE-FE1B-4C64-9DD0-15442F3ECA16}"/>
              </a:ext>
            </a:extLst>
          </p:cNvPr>
          <p:cNvSpPr/>
          <p:nvPr/>
        </p:nvSpPr>
        <p:spPr>
          <a:xfrm>
            <a:off x="5584823" y="877689"/>
            <a:ext cx="17540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التمهيد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7E775D4-6909-4008-A2B9-DB531DB9A41A}"/>
              </a:ext>
            </a:extLst>
          </p:cNvPr>
          <p:cNvSpPr/>
          <p:nvPr/>
        </p:nvSpPr>
        <p:spPr>
          <a:xfrm>
            <a:off x="2098462" y="3602038"/>
            <a:ext cx="8138766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تأمل الصورة ثم اكتشف الشجرة التي تنتمي لها الورقة</a:t>
            </a:r>
            <a:endParaRPr lang="ar-SA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11529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z\OneDrive\سطح المكتب\17260463859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0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238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أداة كتابة, قلم رصاص&#10;&#10;تم إنشاء الوصف تلقائياً">
            <a:extLst>
              <a:ext uri="{FF2B5EF4-FFF2-40B4-BE49-F238E27FC236}">
                <a16:creationId xmlns:a16="http://schemas.microsoft.com/office/drawing/2014/main" id="{04FD0DD6-103B-4F1E-A107-1E47B78F11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مستطيل 6">
            <a:extLst>
              <a:ext uri="{FF2B5EF4-FFF2-40B4-BE49-F238E27FC236}">
                <a16:creationId xmlns:a16="http://schemas.microsoft.com/office/drawing/2014/main" id="{E328A04F-8D17-48B4-A088-5664A4CEAB05}"/>
              </a:ext>
            </a:extLst>
          </p:cNvPr>
          <p:cNvSpPr/>
          <p:nvPr/>
        </p:nvSpPr>
        <p:spPr>
          <a:xfrm>
            <a:off x="9177900" y="898791"/>
            <a:ext cx="2813591" cy="39703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علاقة الورقة </a:t>
            </a:r>
          </a:p>
          <a:p>
            <a:pPr algn="ctr"/>
            <a:r>
              <a:rPr lang="ar-SA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مع الشجرة تشبه</a:t>
            </a:r>
          </a:p>
          <a:p>
            <a:pPr algn="ctr"/>
            <a:r>
              <a:rPr lang="ar-SA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علاقتنا بعائلاتنا.</a:t>
            </a:r>
          </a:p>
          <a:p>
            <a:pPr algn="ctr"/>
            <a:r>
              <a:rPr lang="ar-SA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وأن لكل إنسان </a:t>
            </a:r>
          </a:p>
          <a:p>
            <a:pPr algn="ctr"/>
            <a:r>
              <a:rPr lang="ar-SA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عائلته الخاصة</a:t>
            </a:r>
            <a:r>
              <a:rPr lang="ar-SA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به</a:t>
            </a:r>
          </a:p>
          <a:p>
            <a:pPr algn="ctr"/>
            <a:r>
              <a:rPr lang="ar-SA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تضم أفراد أسرته </a:t>
            </a:r>
          </a:p>
          <a:p>
            <a:pPr algn="ctr"/>
            <a:r>
              <a:rPr lang="ar-SA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وأقاربه</a:t>
            </a:r>
          </a:p>
        </p:txBody>
      </p:sp>
      <p:pic>
        <p:nvPicPr>
          <p:cNvPr id="2051" name="Picture 3" descr="C:\Users\z\OneDrive\سطح المكتب\17260463859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27" y="139032"/>
            <a:ext cx="8347364" cy="521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77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DCD9C79F-6D0F-484C-A454-B64E5C8079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74" name="Picture 2" descr="C:\Users\z\OneDrive\سطح المكتب\172648546267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29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9906000" y="3008167"/>
            <a:ext cx="1427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b="1" dirty="0"/>
              <a:t>عمـــــي</a:t>
            </a:r>
            <a:endParaRPr lang="en-US" sz="32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6622472" y="1454726"/>
            <a:ext cx="1246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b="1" dirty="0"/>
              <a:t>جــدتــي</a:t>
            </a:r>
            <a:endParaRPr lang="en-US" sz="3200" b="1" dirty="0"/>
          </a:p>
        </p:txBody>
      </p:sp>
      <p:sp>
        <p:nvSpPr>
          <p:cNvPr id="8" name="مربع نص 7"/>
          <p:cNvSpPr txBox="1"/>
          <p:nvPr/>
        </p:nvSpPr>
        <p:spPr>
          <a:xfrm>
            <a:off x="4197927" y="1499173"/>
            <a:ext cx="1357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b="1" dirty="0"/>
              <a:t>جـــدي</a:t>
            </a:r>
            <a:endParaRPr lang="en-US" sz="3200" b="1" dirty="0"/>
          </a:p>
        </p:txBody>
      </p:sp>
      <p:sp>
        <p:nvSpPr>
          <p:cNvPr id="9" name="مربع نص 8"/>
          <p:cNvSpPr txBox="1"/>
          <p:nvPr/>
        </p:nvSpPr>
        <p:spPr>
          <a:xfrm>
            <a:off x="817418" y="3008168"/>
            <a:ext cx="1427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b="1" dirty="0"/>
              <a:t>خـــالــي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535967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B4FC00B0-6057-4412-84FB-02735ECDBFED}"/>
              </a:ext>
            </a:extLst>
          </p:cNvPr>
          <p:cNvSpPr/>
          <p:nvPr/>
        </p:nvSpPr>
        <p:spPr>
          <a:xfrm>
            <a:off x="1453370" y="192816"/>
            <a:ext cx="37721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الواجب المنزلي:</a:t>
            </a:r>
            <a:endParaRPr lang="ar-OM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098" name="Picture 2" descr="C:\Users\z\OneDrive\سطح المكتب\17260463859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2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3339464" y="0"/>
            <a:ext cx="3408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800" b="1" dirty="0"/>
              <a:t>الواجب المنزلي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425421755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ربطة">
  <a:themeElements>
    <a:clrScheme name="ربطة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ربطة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بطة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38</Words>
  <Application>Microsoft Office PowerPoint</Application>
  <PresentationFormat>شاشة عريضة</PresentationFormat>
  <Paragraphs>15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2</vt:i4>
      </vt:variant>
      <vt:variant>
        <vt:lpstr>عناوين الشرائح</vt:lpstr>
      </vt:variant>
      <vt:variant>
        <vt:i4>5</vt:i4>
      </vt:variant>
    </vt:vector>
  </HeadingPairs>
  <TitlesOfParts>
    <vt:vector size="7" baseType="lpstr">
      <vt:lpstr>نسق Office</vt:lpstr>
      <vt:lpstr>ربطة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منى السواقي</dc:creator>
  <cp:lastModifiedBy>Afra Almazroui</cp:lastModifiedBy>
  <cp:revision>10</cp:revision>
  <dcterms:created xsi:type="dcterms:W3CDTF">2021-03-02T12:07:12Z</dcterms:created>
  <dcterms:modified xsi:type="dcterms:W3CDTF">2024-09-30T17:21:10Z</dcterms:modified>
</cp:coreProperties>
</file>