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  <p:sldId id="262" r:id="rId4"/>
    <p:sldId id="263" r:id="rId5"/>
    <p:sldId id="264" r:id="rId6"/>
  </p:sldIdLst>
  <p:sldSz cx="6858000" cy="9144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210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1D6D-75CA-4EA3-9093-FEACE7908675}" type="datetimeFigureOut">
              <a:rPr lang="en-US" smtClean="0"/>
              <a:t>9/13/2025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78337-24E9-49C6-8D38-7D6634A8A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526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1D6D-75CA-4EA3-9093-FEACE7908675}" type="datetimeFigureOut">
              <a:rPr lang="en-US" smtClean="0"/>
              <a:t>9/13/2025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78337-24E9-49C6-8D38-7D6634A8A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438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1D6D-75CA-4EA3-9093-FEACE7908675}" type="datetimeFigureOut">
              <a:rPr lang="en-US" smtClean="0"/>
              <a:t>9/13/2025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78337-24E9-49C6-8D38-7D6634A8A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724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1D6D-75CA-4EA3-9093-FEACE7908675}" type="datetimeFigureOut">
              <a:rPr lang="en-US" smtClean="0"/>
              <a:t>9/13/2025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78337-24E9-49C6-8D38-7D6634A8A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82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1D6D-75CA-4EA3-9093-FEACE7908675}" type="datetimeFigureOut">
              <a:rPr lang="en-US" smtClean="0"/>
              <a:t>9/13/2025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78337-24E9-49C6-8D38-7D6634A8A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978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1D6D-75CA-4EA3-9093-FEACE7908675}" type="datetimeFigureOut">
              <a:rPr lang="en-US" smtClean="0"/>
              <a:t>9/13/2025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78337-24E9-49C6-8D38-7D6634A8A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823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1D6D-75CA-4EA3-9093-FEACE7908675}" type="datetimeFigureOut">
              <a:rPr lang="en-US" smtClean="0"/>
              <a:t>9/13/2025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78337-24E9-49C6-8D38-7D6634A8A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687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1D6D-75CA-4EA3-9093-FEACE7908675}" type="datetimeFigureOut">
              <a:rPr lang="en-US" smtClean="0"/>
              <a:t>9/13/2025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78337-24E9-49C6-8D38-7D6634A8A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115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1D6D-75CA-4EA3-9093-FEACE7908675}" type="datetimeFigureOut">
              <a:rPr lang="en-US" smtClean="0"/>
              <a:t>9/13/2025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78337-24E9-49C6-8D38-7D6634A8A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510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1D6D-75CA-4EA3-9093-FEACE7908675}" type="datetimeFigureOut">
              <a:rPr lang="en-US" smtClean="0"/>
              <a:t>9/13/2025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78337-24E9-49C6-8D38-7D6634A8A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252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1D6D-75CA-4EA3-9093-FEACE7908675}" type="datetimeFigureOut">
              <a:rPr lang="en-US" smtClean="0"/>
              <a:t>9/13/2025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78337-24E9-49C6-8D38-7D6634A8A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350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D1D6D-75CA-4EA3-9093-FEACE7908675}" type="datetimeFigureOut">
              <a:rPr lang="en-US" smtClean="0"/>
              <a:t>9/13/2025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78337-24E9-49C6-8D38-7D6634A8A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495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DBE88F5-306A-ED67-85A7-450A3C900A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6384"/>
            <a:ext cx="6858000" cy="8691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859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B91B434-76F5-9D07-2755-4A46D5BACC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0209"/>
            <a:ext cx="6858000" cy="8805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755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1A108F5-9957-DA03-655E-8814911195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" y="0"/>
            <a:ext cx="67437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698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06C481F-3A9B-2D6A-0C2B-780EDD7BCF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86" y="0"/>
            <a:ext cx="6613743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652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047167A-9531-F6FA-948D-3F98732F3B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0208"/>
            <a:ext cx="6858000" cy="8855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258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shaikhasaeedmohammed@gmail.com</dc:creator>
  <cp:lastModifiedBy>Hp</cp:lastModifiedBy>
  <cp:revision>6</cp:revision>
  <cp:lastPrinted>2025-09-04T07:51:52Z</cp:lastPrinted>
  <dcterms:created xsi:type="dcterms:W3CDTF">2025-09-04T04:42:37Z</dcterms:created>
  <dcterms:modified xsi:type="dcterms:W3CDTF">2025-09-13T13:52:45Z</dcterms:modified>
</cp:coreProperties>
</file>