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13" autoAdjust="0"/>
    <p:restoredTop sz="94660"/>
  </p:normalViewPr>
  <p:slideViewPr>
    <p:cSldViewPr snapToGrid="0">
      <p:cViewPr varScale="1">
        <p:scale>
          <a:sx n="80" d="100"/>
          <a:sy n="80" d="100"/>
        </p:scale>
        <p:origin x="3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BCBD938-13EA-6775-6ECD-56ADDD7DE4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FB51334-BDF1-79ED-B8B9-A23A91A3CC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E17F41E-C5D4-351C-C51A-2139654F9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t>19/09/1447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E7AB82A-98B5-3FFC-5BED-99A93CC29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345C6D6-28CA-FF28-BB21-F10A29EDF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975427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7755BD-FF7B-77E3-C4D0-F15C13DF8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C1D1A97-9888-F103-A42E-C46F5EAA08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D76FFEB-63E2-F279-5979-9B17828E6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t>19/09/1447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9E0F056-CE43-5522-1E1A-2A54F118C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90F972A-420E-AC17-78F4-83D8146B1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39015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548515A-E43F-2A75-1683-256DCACBE9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ED94743-512D-4C45-2DF4-04BE9B9983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4D1217C-0494-43BC-D5ED-5AB2F7F2D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t>19/09/1447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9EB873D-E9A0-1FE9-79E2-A52CFFF61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C59955A-FD57-10BC-85B3-DE9B6F0F9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27388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93FD5B3-5DBB-8188-EADE-1303A62AA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7B09750-0AFD-404E-0A27-36E1F436C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CEA1A81-8F62-4902-D7CF-BE20615C9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t>19/09/1447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6BC7B26-D21F-22BF-7D96-82BB86E8B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6AD0311-B2A7-2ADA-10FE-DCDBA9130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10467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DB97265-FAB6-0B9C-2BF1-E9AC6590E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9A48D00-4079-B058-6D8A-FF7C15BD9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8B2EC20-A200-1E9B-522D-2ED99DA25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t>19/09/1447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D089657-739B-FBA5-426E-B394869E7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A1A6C80-99C0-8ECD-74C3-DE169A8FC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34507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7B9899A-33EC-CF6C-5A2B-759E4F83F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A5F69F7-2F30-CBD4-1CF6-7C9A2061DF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B6D28C8-1D4E-5173-8B88-E3E3EFF489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A136C72-6DFF-E6BE-69BD-21A014209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t>19/09/1447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88DB682-BE5B-2B9C-79D8-33B352770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FFC6F23-2F8B-0A7B-3872-F6463E9B8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799078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3EB324-D18B-9250-FB39-887AFC2DC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6AF00F2-45B4-5252-39B8-7920B33E86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CC54E2D-976F-3772-615D-C914F9824F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8D0F2B6-68BE-C57E-51B6-6B02A3C809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AC495A4-751C-2EC6-0A6B-DB7338472F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D680598-8B77-A0D5-EF5D-791F390C2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t>19/09/1447</a:t>
            </a:fld>
            <a:endParaRPr lang="ar-EG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F1B5C1B-4CDB-2374-03D4-DFDAA7C84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E696C03-C2D6-B4A8-6552-D082D34A6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4452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ACD8AD1-1DED-B006-5CED-C7AFE20F2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1A286AB8-B4E1-27A8-62B2-889AB71A9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t>19/09/1447</a:t>
            </a:fld>
            <a:endParaRPr lang="ar-EG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6BC7459-849A-2DD8-7CEA-945ED46C3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C6A05BA-4F98-4891-7337-4C11266AB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00793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D36EFC7-C231-E289-F77B-7E62A0EFA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t>19/09/1447</a:t>
            </a:fld>
            <a:endParaRPr lang="ar-EG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74C7B63-F2EB-EF58-48BB-4CDFAD0F4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4752BAC6-70CD-0616-A3A5-C95085C15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9384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33E57CC-2692-EA74-B461-2A71D0030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D8C7871-54DE-FE37-C0EB-263A7CF49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9554D8D-9AA7-3CB5-1A19-9EB1DF8CDA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1142730-7AE2-96EC-4A24-B6E0D47BF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t>19/09/1447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17224BD-41C8-C195-2911-5BB8F57A8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AF46E97-2F1E-3A94-4E38-B71B5BA35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33948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C81BF7B-243C-CFF6-BCC5-1996E9D6D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C01143B-D6F4-BA51-ED37-D462C7BAA0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07EACF8-38EC-9112-A351-1E4BE334E8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A54E9FF-3A08-AC71-BB3F-654243287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9B115-7EEE-485A-AB17-02EE283E7E2C}" type="datetimeFigureOut">
              <a:rPr lang="ar-EG" smtClean="0"/>
              <a:t>19/09/1447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CD9322D-38CE-A65D-54C4-FBC4B9826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A05E552-8CAE-6C4A-1FF8-BFFF2F772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C0964-BEDE-4403-A69B-D07D56892A8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3681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4F7E10B-4CC3-D91D-A18C-6411EDB4B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74F1310-6D23-C7EE-4A56-CF8644D19D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5499AF-503A-2B7F-8249-ED76125DA4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69B115-7EEE-485A-AB17-02EE283E7E2C}" type="datetimeFigureOut">
              <a:rPr lang="ar-EG" smtClean="0"/>
              <a:t>19/09/1447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46F15F2-3EF0-A94B-2D63-E9719B0938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91037A3-E2FD-50BC-F4D3-D67213698E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DC0964-BEDE-4403-A69B-D07D56892A84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22463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1125F28B-2D8C-2DC9-4639-9C288C8755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502" y="256186"/>
            <a:ext cx="10512995" cy="1339701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72075525-22E4-C8D1-9B9D-023B2AAF2A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3306" y="1990726"/>
            <a:ext cx="9715500" cy="1399848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73059DF1-48E5-C538-D962-925F9198DF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94872" y="3467427"/>
            <a:ext cx="3857625" cy="704850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B82D8ABC-8ADE-39F3-F697-F0262D7D36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65489" y="3467427"/>
            <a:ext cx="3543300" cy="2524125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40427367-2CEB-9053-D72F-8EE8E83D61F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76283" y="4112117"/>
            <a:ext cx="6229350" cy="768673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6DB390CD-8F6F-BA46-EF69-6670E861FDD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67946" y="5267652"/>
            <a:ext cx="3667125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121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4795681F-91A1-F079-BE7E-1D3D88397D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025" y="114572"/>
            <a:ext cx="11044687" cy="1363159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F6DD557B-B2A7-C8C5-B327-5D59790435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5086" y="1692934"/>
            <a:ext cx="5342625" cy="3668226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982CC164-5203-6963-4E4F-A629A043A6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028" y="1632774"/>
            <a:ext cx="6006881" cy="3503302"/>
          </a:xfrm>
          <a:prstGeom prst="rect">
            <a:avLst/>
          </a:prstGeom>
        </p:spPr>
      </p:pic>
      <p:sp>
        <p:nvSpPr>
          <p:cNvPr id="2" name="مربع نص 1"/>
          <p:cNvSpPr txBox="1"/>
          <p:nvPr/>
        </p:nvSpPr>
        <p:spPr>
          <a:xfrm>
            <a:off x="8506326" y="4644183"/>
            <a:ext cx="11309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EG" sz="3200" b="1" dirty="0" smtClean="0">
                <a:solidFill>
                  <a:srgbClr val="FF0000"/>
                </a:solidFill>
              </a:rPr>
              <a:t> 5 سم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3533274" y="4471730"/>
            <a:ext cx="11309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EG" sz="3200" b="1" dirty="0" smtClean="0">
                <a:solidFill>
                  <a:srgbClr val="FF0000"/>
                </a:solidFill>
              </a:rPr>
              <a:t> 7 سم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989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E86A6747-D699-3606-0B47-B53A8EB66C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0508" y="152088"/>
            <a:ext cx="6891246" cy="1948983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5720966D-1A0F-817C-3434-6ADAF2ADD0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5105" y="67309"/>
            <a:ext cx="3985403" cy="2616238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5C3D8EE0-6352-A640-3D6D-84458026F5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68576" y="2062247"/>
            <a:ext cx="1152525" cy="58102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B7E49867-D7B9-1FCA-46EF-021C615FDBB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46716" y="2845411"/>
            <a:ext cx="8048625" cy="590550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7EF0A9D4-057D-9F09-D1E3-59118A53641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18441" y="3453650"/>
            <a:ext cx="5676900" cy="542925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00AFCBA9-68CA-FE61-7535-1AC504D30F5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96924" y="3389859"/>
            <a:ext cx="2981325" cy="990600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7CF66EF8-0115-7FE0-BF43-DD87D124B7B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99827" y="4058131"/>
            <a:ext cx="4934989" cy="990600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B6740F51-9B58-A2BD-A7AF-CFDC2BAC261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2546" y="4410164"/>
            <a:ext cx="4476929" cy="726716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7B2FE1DC-E5C8-7C75-BA93-94F7088D7EE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48150" y="5044724"/>
            <a:ext cx="10096500" cy="666750"/>
          </a:xfrm>
          <a:prstGeom prst="rect">
            <a:avLst/>
          </a:prstGeom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079E9B3A-665B-8F4F-A113-0274BF0EA0D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638720" y="5524375"/>
            <a:ext cx="8848725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832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88982355-A488-01A8-D2EF-CBBAF986C8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995" y="0"/>
            <a:ext cx="7677150" cy="2257425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D994598-CFF3-267E-D897-394D4B6B9F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2447" y="556313"/>
            <a:ext cx="2352675" cy="301942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DAD2320-289A-E40E-8531-C0BF17B550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7050" y="2573367"/>
            <a:ext cx="8503758" cy="4456566"/>
          </a:xfrm>
          <a:prstGeom prst="rect">
            <a:avLst/>
          </a:prstGeom>
        </p:spPr>
      </p:pic>
      <p:sp>
        <p:nvSpPr>
          <p:cNvPr id="2" name="مربع نص 1"/>
          <p:cNvSpPr txBox="1"/>
          <p:nvPr/>
        </p:nvSpPr>
        <p:spPr>
          <a:xfrm>
            <a:off x="6009248" y="1976797"/>
            <a:ext cx="5359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ar-EG" sz="2800" dirty="0" smtClean="0">
                <a:solidFill>
                  <a:srgbClr val="FF0000"/>
                </a:solidFill>
              </a:rPr>
              <a:t>ب</a:t>
            </a:r>
            <a:endParaRPr lang="en-US" sz="2800" dirty="0">
              <a:solidFill>
                <a:srgbClr val="FF0000"/>
              </a:solidFill>
            </a:endParaRPr>
          </a:p>
        </p:txBody>
      </p:sp>
      <p:grpSp>
        <p:nvGrpSpPr>
          <p:cNvPr id="7" name="مجموعة 6"/>
          <p:cNvGrpSpPr/>
          <p:nvPr/>
        </p:nvGrpSpPr>
        <p:grpSpPr>
          <a:xfrm>
            <a:off x="7919314" y="2930904"/>
            <a:ext cx="959991" cy="461665"/>
            <a:chOff x="1018711" y="2131070"/>
            <a:chExt cx="959991" cy="461665"/>
          </a:xfrm>
        </p:grpSpPr>
        <p:sp>
          <p:nvSpPr>
            <p:cNvPr id="8" name="مربع نص 7"/>
            <p:cNvSpPr txBox="1"/>
            <p:nvPr/>
          </p:nvSpPr>
          <p:spPr>
            <a:xfrm>
              <a:off x="1018711" y="2131070"/>
              <a:ext cx="9599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EG" sz="2400" b="1" dirty="0" smtClean="0">
                  <a:solidFill>
                    <a:srgbClr val="FF0000"/>
                  </a:solidFill>
                </a:rPr>
                <a:t>  أ جـ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10" name="رابط مستقيم 9"/>
            <p:cNvCxnSpPr/>
            <p:nvPr/>
          </p:nvCxnSpPr>
          <p:spPr>
            <a:xfrm flipH="1">
              <a:off x="1191408" y="2146321"/>
              <a:ext cx="524656" cy="0"/>
            </a:xfrm>
            <a:prstGeom prst="line">
              <a:avLst/>
            </a:prstGeom>
            <a:ln w="444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مربع نص 10"/>
          <p:cNvSpPr txBox="1"/>
          <p:nvPr/>
        </p:nvSpPr>
        <p:spPr>
          <a:xfrm>
            <a:off x="8157413" y="3271068"/>
            <a:ext cx="832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ar-EG" sz="2800" dirty="0" smtClean="0">
                <a:solidFill>
                  <a:srgbClr val="FF0000"/>
                </a:solidFill>
              </a:rPr>
              <a:t>أجـ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8301784" y="4158516"/>
            <a:ext cx="13094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EG" sz="2800" dirty="0" smtClean="0">
                <a:solidFill>
                  <a:srgbClr val="FF0000"/>
                </a:solidFill>
              </a:rPr>
              <a:t>15 سم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7621482" y="5039740"/>
            <a:ext cx="5359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ar-EG" sz="2800" dirty="0" smtClean="0">
                <a:solidFill>
                  <a:srgbClr val="FF0000"/>
                </a:solidFill>
              </a:rPr>
              <a:t>9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5848151" y="5039739"/>
            <a:ext cx="8581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ar-EG" sz="2800" dirty="0" smtClean="0">
                <a:solidFill>
                  <a:srgbClr val="FF0000"/>
                </a:solidFill>
              </a:rPr>
              <a:t>225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4451684" y="5039739"/>
            <a:ext cx="7646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ar-EG" sz="2800" dirty="0" smtClean="0">
                <a:solidFill>
                  <a:srgbClr val="FF0000"/>
                </a:solidFill>
              </a:rPr>
              <a:t>81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9228966" y="5903893"/>
            <a:ext cx="7646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ar-EG" sz="2800" dirty="0" smtClean="0">
                <a:solidFill>
                  <a:srgbClr val="FF0000"/>
                </a:solidFill>
              </a:rPr>
              <a:t>144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7931503" y="6372364"/>
            <a:ext cx="997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ar-EG" sz="2800" dirty="0" smtClean="0">
                <a:solidFill>
                  <a:srgbClr val="FF0000"/>
                </a:solidFill>
              </a:rPr>
              <a:t>12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87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4D66A2B7-1867-4BC4-818E-9F4B7F9DBC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5711" y="154646"/>
            <a:ext cx="7696200" cy="14763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DA534DA1-9C4A-9FBF-9C23-94F624EDD5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5218" y="400050"/>
            <a:ext cx="2394909" cy="3531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00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25</Words>
  <Application>Microsoft Office PowerPoint</Application>
  <PresentationFormat>شاشة عريضة</PresentationFormat>
  <Paragraphs>11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السيد علي السيد محمود</dc:creator>
  <cp:lastModifiedBy>HP</cp:lastModifiedBy>
  <cp:revision>7</cp:revision>
  <dcterms:created xsi:type="dcterms:W3CDTF">2026-03-07T18:05:07Z</dcterms:created>
  <dcterms:modified xsi:type="dcterms:W3CDTF">2026-03-07T19:44:36Z</dcterms:modified>
</cp:coreProperties>
</file>