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66" r:id="rId2"/>
    <p:sldId id="265" r:id="rId3"/>
    <p:sldId id="267" r:id="rId4"/>
    <p:sldId id="268" r:id="rId5"/>
    <p:sldId id="269" r:id="rId6"/>
    <p:sldId id="257" r:id="rId7"/>
    <p:sldId id="270" r:id="rId8"/>
    <p:sldId id="271" r:id="rId9"/>
    <p:sldId id="273" r:id="rId10"/>
    <p:sldId id="272" r:id="rId11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-39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07EF7CC-4B1F-41BA-911F-0CEF94809373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KW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E9DCA21-CA28-4BF1-AE9A-F6D59BEFAEA1}" type="slidenum">
              <a:rPr lang="ar-KW" smtClean="0"/>
              <a:t>‹#›</a:t>
            </a:fld>
            <a:endParaRPr lang="ar-K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KW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6A0D04-79EA-473F-A091-F71F441D26E0}" type="slidenum">
              <a:rPr kumimoji="0" lang="ar-K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KW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58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CBD938-13EA-6775-6ECD-56ADDD7DE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B51334-BDF1-79ED-B8B9-A23A91A3C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17F41E-C5D4-351C-C51A-2139654F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7AB82A-98B5-3FFC-5BED-99A93CC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45C6D6-28CA-FF28-BB21-F10A29ED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7542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7755BD-FF7B-77E3-C4D0-F15C13DF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1D1A97-9888-F103-A42E-C46F5EAA0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76FFEB-63E2-F279-5979-9B17828E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E0F056-CE43-5522-1E1A-2A54F118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0F972A-420E-AC17-78F4-83D8146B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3901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548515A-E43F-2A75-1683-256DCACBE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ED94743-512D-4C45-2DF4-04BE9B998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D1217C-0494-43BC-D5ED-5AB2F7F2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EB873D-E9A0-1FE9-79E2-A52CFF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59955A-FD57-10BC-85B3-DE9B6F0F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2738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3FD5B3-5DBB-8188-EADE-1303A62A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B09750-0AFD-404E-0A27-36E1F436C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EA1A81-8F62-4902-D7CF-BE20615C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BC7B26-D21F-22BF-7D96-82BB86E8B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AD0311-B2A7-2ADA-10FE-DCDBA9130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1046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B97265-FAB6-0B9C-2BF1-E9AC6590E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A48D00-4079-B058-6D8A-FF7C15BD9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B2EC20-A200-1E9B-522D-2ED99DA2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089657-739B-FBA5-426E-B394869E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1A6C80-99C0-8ECD-74C3-DE169A8F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450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B9899A-33EC-CF6C-5A2B-759E4F83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F69F7-2F30-CBD4-1CF6-7C9A2061D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B6D28C8-1D4E-5173-8B88-E3E3EFF4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136C72-6DFF-E6BE-69BD-21A01420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8DB682-BE5B-2B9C-79D8-33B35277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FFC6F23-2F8B-0A7B-3872-F6463E9B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907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EB324-D18B-9250-FB39-887AFC2D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AF00F2-45B4-5252-39B8-7920B33E8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C54E2D-976F-3772-615D-C914F9824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8D0F2B6-68BE-C57E-51B6-6B02A3C80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AC495A4-751C-2EC6-0A6B-DB7338472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D680598-8B77-A0D5-EF5D-791F390C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F1B5C1B-4CDB-2374-03D4-DFDAA7C8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E696C03-C2D6-B4A8-6552-D082D34A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445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CD8AD1-1DED-B006-5CED-C7AFE20F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A286AB8-B4E1-27A8-62B2-889AB71A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6BC7459-849A-2DD8-7CEA-945ED46C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C6A05BA-4F98-4891-7337-4C11266A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079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D36EFC7-C231-E289-F77B-7E62A0EFA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74C7B63-F2EB-EF58-48BB-4CDFAD0F4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52BAC6-70CD-0616-A3A5-C95085C1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38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3E57CC-2692-EA74-B461-2A71D003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8C7871-54DE-FE37-C0EB-263A7CF49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9554D8D-9AA7-3CB5-1A19-9EB1DF8CD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142730-7AE2-96EC-4A24-B6E0D47B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7224BD-41C8-C195-2911-5BB8F57A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F46E97-2F1E-3A94-4E38-B71B5BA3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3394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81BF7B-243C-CFF6-BCC5-1996E9D6D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C01143B-D6F4-BA51-ED37-D462C7BAA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7EACF8-38EC-9112-A351-1E4BE334E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54E9FF-3A08-AC71-BB3F-65424328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D9322D-38CE-A65D-54C4-FBC4B982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5E552-8CAE-6C4A-1FF8-BFFF2F77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368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F7E10B-4CC3-D91D-A18C-6411EDB4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4F1310-6D23-C7EE-4A56-CF8644D19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499AF-503A-2B7F-8249-ED76125DA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69B115-7EEE-485A-AB17-02EE283E7E2C}" type="datetimeFigureOut">
              <a:rPr lang="ar-EG" smtClean="0"/>
              <a:pPr/>
              <a:t>23/09/1447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6F15F2-3EF0-A94B-2D63-E9719B093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1037A3-E2FD-50BC-F4D3-D67213698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C0964-BEDE-4403-A69B-D07D56892A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246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3.png" /><Relationship Id="rId4" Type="http://schemas.openxmlformats.org/officeDocument/2006/relationships/image" Target="../media/image2.gif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 /><Relationship Id="rId2" Type="http://schemas.openxmlformats.org/officeDocument/2006/relationships/image" Target="../media/image4.emf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8.emf" /><Relationship Id="rId5" Type="http://schemas.openxmlformats.org/officeDocument/2006/relationships/image" Target="../media/image7.emf" /><Relationship Id="rId4" Type="http://schemas.openxmlformats.org/officeDocument/2006/relationships/image" Target="../media/image6.emf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 /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2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 /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6.png" /><Relationship Id="rId5" Type="http://schemas.openxmlformats.org/officeDocument/2006/relationships/image" Target="../media/image15.png" /><Relationship Id="rId4" Type="http://schemas.openxmlformats.org/officeDocument/2006/relationships/image" Target="../media/image14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 /><Relationship Id="rId2" Type="http://schemas.openxmlformats.org/officeDocument/2006/relationships/image" Target="../media/image17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 /><Relationship Id="rId2" Type="http://schemas.openxmlformats.org/officeDocument/2006/relationships/image" Target="../media/image19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22.png" /><Relationship Id="rId4" Type="http://schemas.openxmlformats.org/officeDocument/2006/relationships/image" Target="../media/image21.png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 /><Relationship Id="rId3" Type="http://schemas.openxmlformats.org/officeDocument/2006/relationships/image" Target="../media/image23.png" /><Relationship Id="rId7" Type="http://schemas.openxmlformats.org/officeDocument/2006/relationships/image" Target="../media/image27.png" /><Relationship Id="rId2" Type="http://schemas.openxmlformats.org/officeDocument/2006/relationships/image" Target="../media/image20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26.png" /><Relationship Id="rId11" Type="http://schemas.openxmlformats.org/officeDocument/2006/relationships/image" Target="../media/image31.png" /><Relationship Id="rId5" Type="http://schemas.openxmlformats.org/officeDocument/2006/relationships/image" Target="../media/image25.png" /><Relationship Id="rId10" Type="http://schemas.openxmlformats.org/officeDocument/2006/relationships/image" Target="../media/image30.png" /><Relationship Id="rId4" Type="http://schemas.openxmlformats.org/officeDocument/2006/relationships/image" Target="../media/image24.png" /><Relationship Id="rId9" Type="http://schemas.openxmlformats.org/officeDocument/2006/relationships/image" Target="../media/image29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 /><Relationship Id="rId2" Type="http://schemas.openxmlformats.org/officeDocument/2006/relationships/image" Target="../media/image3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مربع نص 25"/>
          <p:cNvSpPr txBox="1"/>
          <p:nvPr/>
        </p:nvSpPr>
        <p:spPr>
          <a:xfrm>
            <a:off x="537736" y="6354853"/>
            <a:ext cx="1110288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 flipH="1">
            <a:off x="0" y="1376137"/>
            <a:ext cx="12192001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/>
          <p:nvPr/>
        </p:nvCxnSpPr>
        <p:spPr>
          <a:xfrm flipH="1">
            <a:off x="0" y="6309320"/>
            <a:ext cx="12192000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flipH="1">
            <a:off x="0" y="6816814"/>
            <a:ext cx="12192000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مستطيل 3"/>
          <p:cNvSpPr/>
          <p:nvPr/>
        </p:nvSpPr>
        <p:spPr>
          <a:xfrm>
            <a:off x="11640616" y="1700808"/>
            <a:ext cx="414632" cy="4563376"/>
          </a:xfrm>
          <a:prstGeom prst="rect">
            <a:avLst/>
          </a:prstGeom>
          <a:scene3d>
            <a:camera prst="isometricOffAxis2Right"/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accent4">
                <a:satMod val="115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146626" y="1700808"/>
            <a:ext cx="376040" cy="4577690"/>
          </a:xfrm>
          <a:prstGeom prst="rect">
            <a:avLst/>
          </a:prstGeom>
          <a:scene3d>
            <a:camera prst="isometricOffAxis2Right"/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accent4">
                <a:satMod val="115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3" name="صورة 42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2464" y="210717"/>
            <a:ext cx="648072" cy="5737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9" name="مستطيل 28"/>
          <p:cNvSpPr/>
          <p:nvPr/>
        </p:nvSpPr>
        <p:spPr>
          <a:xfrm>
            <a:off x="11640616" y="6348027"/>
            <a:ext cx="539552" cy="43345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-1816" y="6367680"/>
            <a:ext cx="539552" cy="39678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3486365" y="421908"/>
            <a:ext cx="5186064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000" b="1" i="0" u="none" strike="noStrike" kern="1200" cap="none" spc="0" normalizeH="0" baseline="0" noProof="0" dirty="0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الصف التاسع</a:t>
            </a:r>
          </a:p>
        </p:txBody>
      </p:sp>
      <p:sp>
        <p:nvSpPr>
          <p:cNvPr id="56" name="نجمة ذات 5 نقاط 55"/>
          <p:cNvSpPr/>
          <p:nvPr/>
        </p:nvSpPr>
        <p:spPr>
          <a:xfrm>
            <a:off x="10942738" y="3994201"/>
            <a:ext cx="615536" cy="612558"/>
          </a:xfrm>
          <a:prstGeom prst="star5">
            <a:avLst>
              <a:gd name="adj" fmla="val 9936"/>
              <a:gd name="hf" fmla="val 105146"/>
              <a:gd name="vf" fmla="val 11055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57" name="نجمة ذات 5 نقاط 56"/>
          <p:cNvSpPr/>
          <p:nvPr/>
        </p:nvSpPr>
        <p:spPr>
          <a:xfrm>
            <a:off x="537736" y="3994201"/>
            <a:ext cx="615536" cy="612558"/>
          </a:xfrm>
          <a:prstGeom prst="star5">
            <a:avLst>
              <a:gd name="adj" fmla="val 8061"/>
              <a:gd name="hf" fmla="val 105146"/>
              <a:gd name="vf" fmla="val 11055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8896415" y="2756378"/>
            <a:ext cx="2752098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البند ( </a:t>
            </a:r>
            <a:r>
              <a:rPr kumimoji="0" lang="ar-AE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٧</a:t>
            </a:r>
            <a:r>
              <a:rPr kumimoji="0" lang="ar-KW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 – </a:t>
            </a:r>
            <a:r>
              <a:rPr kumimoji="0" lang="ar-AE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٢</a:t>
            </a:r>
            <a:r>
              <a:rPr kumimoji="0" lang="ar-KW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 ) </a:t>
            </a:r>
          </a:p>
        </p:txBody>
      </p:sp>
      <p:sp>
        <p:nvSpPr>
          <p:cNvPr id="30" name="مستطيل 29"/>
          <p:cNvSpPr/>
          <p:nvPr/>
        </p:nvSpPr>
        <p:spPr>
          <a:xfrm>
            <a:off x="576485" y="2552705"/>
            <a:ext cx="2099604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 w="22225">
                  <a:solidFill>
                    <a:srgbClr val="43808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حصة </a:t>
            </a:r>
            <a:r>
              <a:rPr kumimoji="0" lang="ar-AE" sz="3200" b="1" i="0" u="none" strike="noStrike" kern="1200" cap="none" spc="0" normalizeH="0" baseline="0" noProof="0" dirty="0">
                <a:ln w="22225">
                  <a:solidFill>
                    <a:srgbClr val="43808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٢</a:t>
            </a:r>
            <a:endParaRPr kumimoji="0" lang="ar-KW" sz="3200" b="1" i="0" u="none" strike="noStrike" kern="1200" cap="none" spc="0" normalizeH="0" baseline="0" noProof="0" dirty="0">
              <a:ln w="22225">
                <a:solidFill>
                  <a:srgbClr val="43808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Cooper Black" panose="0208090404030B020404" pitchFamily="18" charset="0"/>
              <a:ea typeface="DFKai-SB" panose="03000509000000000000" pitchFamily="65" charset="-120"/>
              <a:cs typeface="AdvertisingExtraBold" pitchFamily="2" charset="-78"/>
            </a:endParaRPr>
          </a:p>
        </p:txBody>
      </p:sp>
      <p:sp>
        <p:nvSpPr>
          <p:cNvPr id="2" name="نجمة ذات 5 نقاط 1"/>
          <p:cNvSpPr/>
          <p:nvPr/>
        </p:nvSpPr>
        <p:spPr>
          <a:xfrm>
            <a:off x="2053568" y="6464152"/>
            <a:ext cx="216024" cy="2391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نجمة ذات 5 نقاط 30"/>
          <p:cNvSpPr/>
          <p:nvPr/>
        </p:nvSpPr>
        <p:spPr>
          <a:xfrm>
            <a:off x="10596500" y="6460942"/>
            <a:ext cx="216024" cy="2391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2" name="نجمة ذات 5 نقاط 31"/>
          <p:cNvSpPr/>
          <p:nvPr/>
        </p:nvSpPr>
        <p:spPr>
          <a:xfrm>
            <a:off x="7140116" y="6460942"/>
            <a:ext cx="216024" cy="2391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8734007" y="1878701"/>
            <a:ext cx="3113925" cy="73538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prstClr val="black">
                      <a:lumMod val="50000"/>
                      <a:lumOff val="50000"/>
                    </a:prstClr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ooper Black" panose="0208090404030B020404" pitchFamily="18" charset="0"/>
                <a:ea typeface="DFKai-SB" panose="03000509000000000000" pitchFamily="65" charset="-120"/>
                <a:cs typeface="AdvertisingExtraBold" pitchFamily="2" charset="-78"/>
              </a:rPr>
              <a:t>الوحدة السابعة</a:t>
            </a:r>
          </a:p>
        </p:txBody>
      </p:sp>
      <p:sp>
        <p:nvSpPr>
          <p:cNvPr id="37" name="مستطيل ذو زوايا قطرية مستديرة 36"/>
          <p:cNvSpPr/>
          <p:nvPr/>
        </p:nvSpPr>
        <p:spPr>
          <a:xfrm>
            <a:off x="3297980" y="1777512"/>
            <a:ext cx="5544616" cy="1603676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Arial" panose="020B0604020202020204" pitchFamily="34" charset="0"/>
            </a:endParaRPr>
          </a:p>
        </p:txBody>
      </p:sp>
      <p:sp>
        <p:nvSpPr>
          <p:cNvPr id="45" name="مستطيل ذو زوايا قطرية مستديرة 44"/>
          <p:cNvSpPr/>
          <p:nvPr/>
        </p:nvSpPr>
        <p:spPr>
          <a:xfrm>
            <a:off x="3467179" y="1850232"/>
            <a:ext cx="5224437" cy="1428919"/>
          </a:xfrm>
          <a:prstGeom prst="round2DiagRect">
            <a:avLst/>
          </a:prstGeom>
          <a:solidFill>
            <a:srgbClr val="FFFF00">
              <a:alpha val="10980"/>
            </a:srgb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5C92B5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Tahoma" panose="020B0604030504040204" pitchFamily="34" charset="0"/>
              </a:rPr>
              <a:t>هندسة المثلث</a:t>
            </a:r>
          </a:p>
          <a:p>
            <a:pPr marL="0" marR="0" lvl="0" indent="0" algn="ctr" defTabSz="914400" rtl="1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00B0F0"/>
                </a:solidFill>
                <a:effectLst/>
                <a:uLnTx/>
                <a:uFillTx/>
                <a:latin typeface="Centaur" panose="02030504050205020304" pitchFamily="18" charset="0"/>
                <a:ea typeface="DFKai-SB" panose="03000509000000000000" pitchFamily="65" charset="-120"/>
                <a:cs typeface="AdvertisingExtraBold" pitchFamily="2" charset="-78"/>
              </a:rPr>
              <a:t>Geometry of Triangle</a:t>
            </a:r>
            <a:endParaRPr kumimoji="0" lang="ar-KW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00B0F0"/>
              </a:solidFill>
              <a:effectLst/>
              <a:uLnTx/>
              <a:uFillTx/>
              <a:latin typeface="Centaur" panose="02030504050205020304" pitchFamily="18" charset="0"/>
              <a:ea typeface="DFKai-SB" panose="03000509000000000000" pitchFamily="65" charset="-120"/>
              <a:cs typeface="AdvertisingExtraBold" pitchFamily="2" charset="-78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4BB6CE3-1757-4618-62BB-DE920CC32A1B}"/>
              </a:ext>
            </a:extLst>
          </p:cNvPr>
          <p:cNvSpPr/>
          <p:nvPr/>
        </p:nvSpPr>
        <p:spPr>
          <a:xfrm>
            <a:off x="1666957" y="3339012"/>
            <a:ext cx="8858086" cy="2004509"/>
          </a:xfrm>
          <a:prstGeom prst="rect">
            <a:avLst/>
          </a:prstGeom>
          <a:noFill/>
          <a:ln w="6350" cap="flat" cmpd="sng" algn="ctr">
            <a:noFill/>
            <a:prstDash val="solid"/>
            <a:miter lim="800000"/>
          </a:ln>
          <a:effectLst/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i="0" u="none" strike="noStrike" kern="0" cap="none" spc="0" normalizeH="0" baseline="0" noProof="0" dirty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القطعة </a:t>
            </a:r>
            <a:r>
              <a:rPr kumimoji="0" lang="ar-KW" sz="3200" i="0" u="none" strike="noStrike" kern="0" cap="none" spc="0" normalizeH="0" baseline="0" noProof="0" dirty="0" err="1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المستقيمه</a:t>
            </a:r>
            <a:r>
              <a:rPr kumimoji="0" lang="ar-KW" sz="3200" i="0" u="none" strike="noStrike" kern="0" cap="none" spc="0" normalizeH="0" baseline="0" noProof="0" dirty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 الواصلة من</a:t>
            </a:r>
            <a:r>
              <a:rPr kumimoji="0" lang="ar-KW" sz="3200" i="0" u="none" strike="noStrike" kern="0" cap="none" spc="0" normalizeH="0" noProof="0" dirty="0">
                <a:ln w="13462">
                  <a:solidFill>
                    <a:srgbClr val="4472C4">
                      <a:lumMod val="5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cs typeface="Al-Kharashi 3" pitchFamily="2" charset="-78"/>
              </a:rPr>
              <a:t> رأس الزاوية القائمة الي منتصف الوتر</a:t>
            </a:r>
            <a:endParaRPr kumimoji="0" lang="ar-KW" sz="3200" i="0" u="none" strike="noStrike" kern="0" cap="none" spc="0" normalizeH="0" baseline="0" noProof="0" dirty="0">
              <a:ln w="13462">
                <a:solidFill>
                  <a:srgbClr val="4472C4">
                    <a:lumMod val="5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cs typeface="Al-Kharashi 3" pitchFamily="2" charset="-78"/>
            </a:endParaRP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PT Bold Heading" panose="02010400000000000000" pitchFamily="2" charset="-78"/>
              </a:rPr>
              <a:t>Midsegment of Triangle</a:t>
            </a:r>
            <a:r>
              <a:rPr kumimoji="0" lang="ar-KW" sz="40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i="0" u="none" strike="noStrike" kern="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PT Bold Heading" panose="02010400000000000000" pitchFamily="2" charset="-78"/>
              </a:rPr>
              <a:t>The</a:t>
            </a:r>
            <a:endParaRPr kumimoji="0" lang="ar-KW" sz="3200" i="0" u="none" strike="noStrike" kern="0" cap="none" spc="0" normalizeH="0" baseline="0" noProof="0" dirty="0">
              <a:ln>
                <a:solidFill>
                  <a:srgbClr val="00000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PT Bold Heading" panose="02010400000000000000" pitchFamily="2" charset="-78"/>
            </a:endParaRPr>
          </a:p>
        </p:txBody>
      </p:sp>
      <p:pic>
        <p:nvPicPr>
          <p:cNvPr id="9" name="Picture 2" descr="صور خلفيات فوانيس رمضان 2016 ,صور رمضانية جديدة متحركة 2016 - منتديات ...">
            <a:extLst>
              <a:ext uri="{FF2B5EF4-FFF2-40B4-BE49-F238E27FC236}">
                <a16:creationId xmlns:a16="http://schemas.microsoft.com/office/drawing/2014/main" id="{E4F989C8-05F6-8F37-52EA-78A4502083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073" y="4205937"/>
            <a:ext cx="1976781" cy="1976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4346" y="4922796"/>
            <a:ext cx="16478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07253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2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3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7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1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13">
            <a:extLst>
              <a:ext uri="{FF2B5EF4-FFF2-40B4-BE49-F238E27FC236}">
                <a16:creationId xmlns:a16="http://schemas.microsoft.com/office/drawing/2014/main" id="{BC0E098E-1FA3-FF72-5F7D-4090C39F1B5F}"/>
              </a:ext>
            </a:extLst>
          </p:cNvPr>
          <p:cNvGrpSpPr/>
          <p:nvPr/>
        </p:nvGrpSpPr>
        <p:grpSpPr>
          <a:xfrm>
            <a:off x="615588" y="299690"/>
            <a:ext cx="1652943" cy="646331"/>
            <a:chOff x="10446965" y="23650"/>
            <a:chExt cx="1652943" cy="646331"/>
          </a:xfrm>
        </p:grpSpPr>
        <p:sp>
          <p:nvSpPr>
            <p:cNvPr id="15" name="مستطيل: زوايا مستديرة 5">
              <a:extLst>
                <a:ext uri="{FF2B5EF4-FFF2-40B4-BE49-F238E27FC236}">
                  <a16:creationId xmlns:a16="http://schemas.microsoft.com/office/drawing/2014/main" id="{59B76112-2181-25DF-08C4-C515E4C3CE81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مربع نص 15">
              <a:extLst>
                <a:ext uri="{FF2B5EF4-FFF2-40B4-BE49-F238E27FC236}">
                  <a16:creationId xmlns:a16="http://schemas.microsoft.com/office/drawing/2014/main" id="{8CDACBA6-6B34-D8D6-FF2B-7D036D2292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197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id="{D13B5E5B-CDA9-477C-A379-FBA79CC6322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7257" y="1219200"/>
            <a:ext cx="5319401" cy="4659085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5882277" y="3991436"/>
            <a:ext cx="10990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z" sz="2800" b="1" dirty="0">
                <a:solidFill>
                  <a:srgbClr val="FF0000"/>
                </a:solidFill>
              </a:rPr>
              <a:t>٦ سم</a:t>
            </a:r>
            <a:endParaRPr lang="ar-KW" sz="2800" b="1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5889537" y="4942106"/>
            <a:ext cx="10990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z" sz="2800" b="1" dirty="0">
                <a:solidFill>
                  <a:srgbClr val="FF0000"/>
                </a:solidFill>
              </a:rPr>
              <a:t>٦ سم</a:t>
            </a:r>
            <a:endParaRPr lang="ar-KW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87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3">
            <a:extLst>
              <a:ext uri="{FF2B5EF4-FFF2-40B4-BE49-F238E27FC236}">
                <a16:creationId xmlns:a16="http://schemas.microsoft.com/office/drawing/2014/main" id="{6836B35C-0085-4874-B3E4-7DAB9A4FB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802" y="142852"/>
            <a:ext cx="6907660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itchFamily="2" charset="-78"/>
                <a:ea typeface="Calibri" pitchFamily="34" charset="0"/>
                <a:cs typeface="+mj-cs"/>
              </a:rPr>
              <a:t>2</a:t>
            </a:r>
            <a:r>
              <a:rPr lang="ar-KW" sz="4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itchFamily="2" charset="-78"/>
                <a:ea typeface="Calibri" pitchFamily="34" charset="0"/>
                <a:cs typeface="+mj-cs"/>
              </a:rPr>
              <a:t>) أوجد أطوال الأضلاع المجهولة في</a:t>
            </a:r>
            <a:endParaRPr lang="ar-EG" sz="44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kkal Majalla" pitchFamily="2" charset="-78"/>
              <a:ea typeface="Calibri" pitchFamily="34" charset="0"/>
              <a:cs typeface="+mj-cs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KW" sz="44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kkal Majalla" pitchFamily="2" charset="-78"/>
                <a:ea typeface="Calibri" pitchFamily="34" charset="0"/>
                <a:cs typeface="+mj-cs"/>
              </a:rPr>
              <a:t> كلٍ من الأشكال التالية:</a:t>
            </a:r>
            <a:endParaRPr lang="ar-KW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+mj-cs"/>
            </a:endParaRPr>
          </a:p>
        </p:txBody>
      </p:sp>
      <p:grpSp>
        <p:nvGrpSpPr>
          <p:cNvPr id="3" name="Group 58">
            <a:extLst>
              <a:ext uri="{FF2B5EF4-FFF2-40B4-BE49-F238E27FC236}">
                <a16:creationId xmlns:a16="http://schemas.microsoft.com/office/drawing/2014/main" id="{8CF9BD56-AF09-4C45-A583-2682F815E9AF}"/>
              </a:ext>
            </a:extLst>
          </p:cNvPr>
          <p:cNvGrpSpPr/>
          <p:nvPr/>
        </p:nvGrpSpPr>
        <p:grpSpPr>
          <a:xfrm>
            <a:off x="7948586" y="1496542"/>
            <a:ext cx="3142872" cy="3786174"/>
            <a:chOff x="2929219" y="2071728"/>
            <a:chExt cx="3142872" cy="3786174"/>
          </a:xfrm>
        </p:grpSpPr>
        <p:grpSp>
          <p:nvGrpSpPr>
            <p:cNvPr id="4" name="Group 38">
              <a:extLst>
                <a:ext uri="{FF2B5EF4-FFF2-40B4-BE49-F238E27FC236}">
                  <a16:creationId xmlns:a16="http://schemas.microsoft.com/office/drawing/2014/main" id="{DEEB04EB-4ADF-4855-84B8-45350C156B1A}"/>
                </a:ext>
              </a:extLst>
            </p:cNvPr>
            <p:cNvGrpSpPr/>
            <p:nvPr/>
          </p:nvGrpSpPr>
          <p:grpSpPr>
            <a:xfrm>
              <a:off x="2929219" y="2071728"/>
              <a:ext cx="3142872" cy="3786174"/>
              <a:chOff x="4245048" y="4635585"/>
              <a:chExt cx="2373148" cy="1795166"/>
            </a:xfrm>
          </p:grpSpPr>
          <p:sp>
            <p:nvSpPr>
              <p:cNvPr id="11" name="مربع نص 53">
                <a:extLst>
                  <a:ext uri="{FF2B5EF4-FFF2-40B4-BE49-F238E27FC236}">
                    <a16:creationId xmlns:a16="http://schemas.microsoft.com/office/drawing/2014/main" id="{5E4ED331-FF76-4085-BF2C-2C41076B29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94343" y="5289565"/>
                <a:ext cx="463607" cy="328613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KW" sz="4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khbar MT" charset="-78"/>
                    <a:ea typeface="Arial" pitchFamily="34" charset="0"/>
                    <a:cs typeface="+mj-cs"/>
                  </a:rPr>
                  <a:t>ل</a:t>
                </a:r>
                <a:endParaRPr lang="ar-EG" sz="4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+mj-cs"/>
                </a:endParaRPr>
              </a:p>
            </p:txBody>
          </p:sp>
          <p:sp>
            <p:nvSpPr>
              <p:cNvPr id="12" name="مربع نص 56">
                <a:extLst>
                  <a:ext uri="{FF2B5EF4-FFF2-40B4-BE49-F238E27FC236}">
                    <a16:creationId xmlns:a16="http://schemas.microsoft.com/office/drawing/2014/main" id="{F8C21F54-87D9-4ABF-8583-90E44185BA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22421" y="5213366"/>
                <a:ext cx="360756" cy="438337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KW" sz="4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Arial" pitchFamily="34" charset="0"/>
                    <a:cs typeface="+mj-cs"/>
                  </a:rPr>
                  <a:t>م</a:t>
                </a:r>
                <a:endParaRPr lang="ar-EG" sz="4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+mj-cs"/>
                </a:endParaRPr>
              </a:p>
            </p:txBody>
          </p:sp>
          <p:grpSp>
            <p:nvGrpSpPr>
              <p:cNvPr id="13" name="Group 29">
                <a:extLst>
                  <a:ext uri="{FF2B5EF4-FFF2-40B4-BE49-F238E27FC236}">
                    <a16:creationId xmlns:a16="http://schemas.microsoft.com/office/drawing/2014/main" id="{0C2E1C70-9919-4542-A7AB-58B695E008CD}"/>
                  </a:ext>
                </a:extLst>
              </p:cNvPr>
              <p:cNvGrpSpPr/>
              <p:nvPr/>
            </p:nvGrpSpPr>
            <p:grpSpPr>
              <a:xfrm>
                <a:off x="4245048" y="4635585"/>
                <a:ext cx="2373148" cy="1795166"/>
                <a:chOff x="4245048" y="4635585"/>
                <a:chExt cx="2373148" cy="1795166"/>
              </a:xfrm>
            </p:grpSpPr>
            <p:grpSp>
              <p:nvGrpSpPr>
                <p:cNvPr id="14" name="مجموعة 43">
                  <a:extLst>
                    <a:ext uri="{FF2B5EF4-FFF2-40B4-BE49-F238E27FC236}">
                      <a16:creationId xmlns:a16="http://schemas.microsoft.com/office/drawing/2014/main" id="{DEC7A07D-7B95-4130-8E56-D5512C594EC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245048" y="4635585"/>
                  <a:ext cx="2373148" cy="1795166"/>
                  <a:chOff x="394" y="-345"/>
                  <a:chExt cx="26958" cy="17960"/>
                </a:xfrm>
              </p:grpSpPr>
              <p:sp>
                <p:nvSpPr>
                  <p:cNvPr id="18" name="مثلث متساوي الساقين 45">
                    <a:extLst>
                      <a:ext uri="{FF2B5EF4-FFF2-40B4-BE49-F238E27FC236}">
                        <a16:creationId xmlns:a16="http://schemas.microsoft.com/office/drawing/2014/main" id="{706F01A9-91BF-4546-A250-D6368FAE5AB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842" y="3459"/>
                    <a:ext cx="21790" cy="10408"/>
                  </a:xfrm>
                  <a:prstGeom prst="triangle">
                    <a:avLst>
                      <a:gd name="adj" fmla="val 58611"/>
                    </a:avLst>
                  </a:prstGeom>
                  <a:noFill/>
                  <a:ln w="76200">
                    <a:solidFill>
                      <a:srgbClr val="C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EG"/>
                  </a:p>
                </p:txBody>
              </p:sp>
              <p:sp>
                <p:nvSpPr>
                  <p:cNvPr id="19" name="مربع نص 46">
                    <a:extLst>
                      <a:ext uri="{FF2B5EF4-FFF2-40B4-BE49-F238E27FC236}">
                        <a16:creationId xmlns:a16="http://schemas.microsoft.com/office/drawing/2014/main" id="{80F0B5D6-C64F-4B28-A860-EC1A8B0F932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51" y="13538"/>
                    <a:ext cx="4901" cy="4077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ﮬ</a:t>
                    </a:r>
                    <a:endParaRPr lang="ar-KW" sz="48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20" name="مربع نص 47">
                    <a:extLst>
                      <a:ext uri="{FF2B5EF4-FFF2-40B4-BE49-F238E27FC236}">
                        <a16:creationId xmlns:a16="http://schemas.microsoft.com/office/drawing/2014/main" id="{E3660E3D-0EB1-4734-8153-7740563D6C0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4" y="13199"/>
                    <a:ext cx="4900" cy="4077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ن</a:t>
                    </a:r>
                    <a:endParaRPr lang="ar-KW" sz="48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21" name="مربع نص 48">
                    <a:extLst>
                      <a:ext uri="{FF2B5EF4-FFF2-40B4-BE49-F238E27FC236}">
                        <a16:creationId xmlns:a16="http://schemas.microsoft.com/office/drawing/2014/main" id="{EE2DA8C1-7108-4647-B473-65E7A8BE121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259" y="-345"/>
                    <a:ext cx="4025" cy="3728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و</a:t>
                    </a:r>
                    <a:endParaRPr lang="ar-KW" sz="48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</p:grpSp>
            <p:sp>
              <p:nvSpPr>
                <p:cNvPr id="15" name="مربع نص 52">
                  <a:extLst>
                    <a:ext uri="{FF2B5EF4-FFF2-40B4-BE49-F238E27FC236}">
                      <a16:creationId xmlns:a16="http://schemas.microsoft.com/office/drawing/2014/main" id="{F4678A02-0DD7-496C-BFF7-7C17CE1E38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290284" y="5279118"/>
                  <a:ext cx="388937" cy="328612"/>
                </a:xfrm>
                <a:prstGeom prst="rect">
                  <a:avLst/>
                </a:prstGeom>
                <a:noFill/>
                <a:ln w="63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ar-KW" sz="4400" b="1" dirty="0">
                      <a:ln>
                        <a:solidFill>
                          <a:srgbClr val="0C0CDA"/>
                        </a:solidFill>
                      </a:ln>
                      <a:solidFill>
                        <a:srgbClr val="0C0CDA"/>
                      </a:solidFill>
                      <a:effectLst>
                        <a:glow rad="228600">
                          <a:schemeClr val="accent2">
                            <a:satMod val="175000"/>
                            <a:alpha val="40000"/>
                          </a:schemeClr>
                        </a:glow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khbar MT" charset="-78"/>
                      <a:ea typeface="Arial" pitchFamily="34" charset="0"/>
                      <a:cs typeface="+mj-cs"/>
                    </a:rPr>
                    <a:t>؟</a:t>
                  </a:r>
                  <a:endParaRPr lang="ar-EG" sz="5400" dirty="0">
                    <a:ln>
                      <a:solidFill>
                        <a:srgbClr val="0C0CDA"/>
                      </a:solidFill>
                    </a:ln>
                    <a:solidFill>
                      <a:srgbClr val="0C0CDA"/>
                    </a:solidFill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+mj-cs"/>
                  </a:endParaRPr>
                </a:p>
              </p:txBody>
            </p:sp>
            <p:sp>
              <p:nvSpPr>
                <p:cNvPr id="16" name="مربع نص 54">
                  <a:extLst>
                    <a:ext uri="{FF2B5EF4-FFF2-40B4-BE49-F238E27FC236}">
                      <a16:creationId xmlns:a16="http://schemas.microsoft.com/office/drawing/2014/main" id="{1CB4B981-4EF6-4C1A-BC6A-2F919167DE7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928101" y="6051571"/>
                  <a:ext cx="929784" cy="306387"/>
                </a:xfrm>
                <a:prstGeom prst="rect">
                  <a:avLst/>
                </a:prstGeom>
                <a:noFill/>
                <a:ln w="6350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ar-AE" sz="28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Sakkal Majalla" pitchFamily="2" charset="-78"/>
                      <a:ea typeface="Arial" pitchFamily="34" charset="0"/>
                      <a:cs typeface="Akhbar MT" charset="-78"/>
                    </a:rPr>
                    <a:t>١٠</a:t>
                  </a:r>
                  <a:r>
                    <a:rPr lang="arz" sz="28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Sakkal Majalla" pitchFamily="2" charset="-78"/>
                      <a:ea typeface="Arial" pitchFamily="34" charset="0"/>
                      <a:cs typeface="Akhbar MT" charset="-78"/>
                    </a:rPr>
                    <a:t> سم</a:t>
                  </a:r>
                  <a:endParaRPr lang="ar-EG" sz="3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رابط مستقيم 49">
                  <a:extLst>
                    <a:ext uri="{FF2B5EF4-FFF2-40B4-BE49-F238E27FC236}">
                      <a16:creationId xmlns:a16="http://schemas.microsoft.com/office/drawing/2014/main" id="{7CBCD871-3105-4AE1-BC51-6B5CC37F8D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000628" y="5572139"/>
                  <a:ext cx="1008000" cy="0"/>
                </a:xfrm>
                <a:prstGeom prst="line">
                  <a:avLst/>
                </a:prstGeom>
                <a:noFill/>
                <a:ln w="76200">
                  <a:solidFill>
                    <a:srgbClr val="00206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EG"/>
                </a:p>
              </p:txBody>
            </p:sp>
          </p:grpSp>
        </p:grpSp>
        <p:sp>
          <p:nvSpPr>
            <p:cNvPr id="5" name="رابط مستقيم 50">
              <a:extLst>
                <a:ext uri="{FF2B5EF4-FFF2-40B4-BE49-F238E27FC236}">
                  <a16:creationId xmlns:a16="http://schemas.microsoft.com/office/drawing/2014/main" id="{25AFD1B8-4A04-4F55-B30F-9ABED61CEE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3710" y="4214818"/>
              <a:ext cx="0" cy="40178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6" name="رابط مستقيم 50">
              <a:extLst>
                <a:ext uri="{FF2B5EF4-FFF2-40B4-BE49-F238E27FC236}">
                  <a16:creationId xmlns:a16="http://schemas.microsoft.com/office/drawing/2014/main" id="{1695D568-CD44-4327-9D12-8F12BCBE9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2303" y="4340710"/>
              <a:ext cx="243879" cy="19955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7" name="رابط مستقيم 50">
              <a:extLst>
                <a:ext uri="{FF2B5EF4-FFF2-40B4-BE49-F238E27FC236}">
                  <a16:creationId xmlns:a16="http://schemas.microsoft.com/office/drawing/2014/main" id="{675246B1-B163-46FC-9A9F-8814DEF8C3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17091" y="3241532"/>
              <a:ext cx="0" cy="40178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8" name="رابط مستقيم 50">
              <a:extLst>
                <a:ext uri="{FF2B5EF4-FFF2-40B4-BE49-F238E27FC236}">
                  <a16:creationId xmlns:a16="http://schemas.microsoft.com/office/drawing/2014/main" id="{327068F5-E82B-4B85-A630-6C5BC15A23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4810" y="3367424"/>
              <a:ext cx="245982" cy="199552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9" name="رابط مستقيم 50">
              <a:extLst>
                <a:ext uri="{FF2B5EF4-FFF2-40B4-BE49-F238E27FC236}">
                  <a16:creationId xmlns:a16="http://schemas.microsoft.com/office/drawing/2014/main" id="{A642569E-DB4F-44FE-B3A6-662AC9C2E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64265" y="3397921"/>
              <a:ext cx="142963" cy="274551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  <p:sp>
          <p:nvSpPr>
            <p:cNvPr id="10" name="رابط مستقيم 51">
              <a:extLst>
                <a:ext uri="{FF2B5EF4-FFF2-40B4-BE49-F238E27FC236}">
                  <a16:creationId xmlns:a16="http://schemas.microsoft.com/office/drawing/2014/main" id="{AB979BD0-CBB8-4793-82C8-8C3AD067F2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29169" y="4368895"/>
              <a:ext cx="142963" cy="274551"/>
            </a:xfrm>
            <a:prstGeom prst="line">
              <a:avLst/>
            </a:prstGeom>
            <a:noFill/>
            <a:ln w="57150">
              <a:solidFill>
                <a:srgbClr val="0C0CD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EG"/>
            </a:p>
          </p:txBody>
        </p:sp>
      </p:grpSp>
      <p:grpSp>
        <p:nvGrpSpPr>
          <p:cNvPr id="22" name="Group 60">
            <a:extLst>
              <a:ext uri="{FF2B5EF4-FFF2-40B4-BE49-F238E27FC236}">
                <a16:creationId xmlns:a16="http://schemas.microsoft.com/office/drawing/2014/main" id="{37A935A8-FE52-4D61-B7F4-62F2F6F36EF8}"/>
              </a:ext>
            </a:extLst>
          </p:cNvPr>
          <p:cNvGrpSpPr/>
          <p:nvPr/>
        </p:nvGrpSpPr>
        <p:grpSpPr>
          <a:xfrm>
            <a:off x="556108" y="1838010"/>
            <a:ext cx="2615246" cy="4371063"/>
            <a:chOff x="285721" y="2000239"/>
            <a:chExt cx="2615246" cy="4137051"/>
          </a:xfrm>
        </p:grpSpPr>
        <p:grpSp>
          <p:nvGrpSpPr>
            <p:cNvPr id="23" name="Group 48">
              <a:extLst>
                <a:ext uri="{FF2B5EF4-FFF2-40B4-BE49-F238E27FC236}">
                  <a16:creationId xmlns:a16="http://schemas.microsoft.com/office/drawing/2014/main" id="{7E98CAAD-C89F-4225-999B-7BEAAF64A8C2}"/>
                </a:ext>
              </a:extLst>
            </p:cNvPr>
            <p:cNvGrpSpPr/>
            <p:nvPr/>
          </p:nvGrpSpPr>
          <p:grpSpPr>
            <a:xfrm>
              <a:off x="285721" y="2000239"/>
              <a:ext cx="2381210" cy="4137051"/>
              <a:chOff x="1000100" y="4429184"/>
              <a:chExt cx="2500271" cy="2643116"/>
            </a:xfrm>
          </p:grpSpPr>
          <p:sp>
            <p:nvSpPr>
              <p:cNvPr id="27" name="مربع نص 118">
                <a:extLst>
                  <a:ext uri="{FF2B5EF4-FFF2-40B4-BE49-F238E27FC236}">
                    <a16:creationId xmlns:a16="http://schemas.microsoft.com/office/drawing/2014/main" id="{32BA286D-CBD3-4371-8371-7916BD2B3B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8147" y="5072074"/>
                <a:ext cx="334961" cy="485785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-KW" sz="4800" b="1" dirty="0">
                    <a:ln>
                      <a:solidFill>
                        <a:srgbClr val="0C0CDA"/>
                      </a:solidFill>
                    </a:ln>
                    <a:solidFill>
                      <a:srgbClr val="0C0CDA"/>
                    </a:solidFill>
                    <a:effectLst>
                      <a:glow rad="228600">
                        <a:schemeClr val="accent2">
                          <a:satMod val="175000"/>
                          <a:alpha val="40000"/>
                        </a:schemeClr>
                      </a:glow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khbar MT" charset="-78"/>
                    <a:ea typeface="Arial" pitchFamily="34" charset="0"/>
                    <a:cs typeface="+mj-cs"/>
                  </a:rPr>
                  <a:t>؟</a:t>
                </a:r>
                <a:endParaRPr lang="ar-EG" sz="6000" dirty="0">
                  <a:ln>
                    <a:solidFill>
                      <a:srgbClr val="0C0CDA"/>
                    </a:solidFill>
                  </a:ln>
                  <a:solidFill>
                    <a:srgbClr val="0C0CDA"/>
                  </a:solidFill>
                  <a:effectLst>
                    <a:glow rad="2286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+mj-cs"/>
                </a:endParaRPr>
              </a:p>
            </p:txBody>
          </p:sp>
          <p:sp>
            <p:nvSpPr>
              <p:cNvPr id="28" name="مربع نص 119">
                <a:extLst>
                  <a:ext uri="{FF2B5EF4-FFF2-40B4-BE49-F238E27FC236}">
                    <a16:creationId xmlns:a16="http://schemas.microsoft.com/office/drawing/2014/main" id="{1717E108-89FE-4132-BD56-447DC99EBF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0119" y="6302398"/>
                <a:ext cx="1707369" cy="484188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arz" sz="4000" b="1" dirty="0">
                    <a:ln>
                      <a:solidFill>
                        <a:srgbClr val="050B07"/>
                      </a:solidFill>
                    </a:ln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Arial" pitchFamily="34" charset="0"/>
                    <a:cs typeface="Akhbar MT" charset="-78"/>
                  </a:rPr>
                  <a:t>٣</a:t>
                </a:r>
                <a:r>
                  <a:rPr lang="ar-KW" sz="4000" b="1" dirty="0">
                    <a:ln>
                      <a:solidFill>
                        <a:srgbClr val="050B07"/>
                      </a:solidFill>
                    </a:ln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Arial" pitchFamily="34" charset="0"/>
                    <a:cs typeface="Akhbar MT" charset="-78"/>
                  </a:rPr>
                  <a:t>سم</a:t>
                </a:r>
                <a:endParaRPr lang="ar-EG" sz="4800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4" name="مجموعة 408">
                <a:extLst>
                  <a:ext uri="{FF2B5EF4-FFF2-40B4-BE49-F238E27FC236}">
                    <a16:creationId xmlns:a16="http://schemas.microsoft.com/office/drawing/2014/main" id="{CDCC6C92-2D39-4E17-AD33-AC7A918742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00100" y="4429184"/>
                <a:ext cx="2500271" cy="2643116"/>
                <a:chOff x="0" y="-1804"/>
                <a:chExt cx="24998" cy="22254"/>
              </a:xfrm>
            </p:grpSpPr>
            <p:grpSp>
              <p:nvGrpSpPr>
                <p:cNvPr id="25" name="مجموعة 132">
                  <a:extLst>
                    <a:ext uri="{FF2B5EF4-FFF2-40B4-BE49-F238E27FC236}">
                      <a16:creationId xmlns:a16="http://schemas.microsoft.com/office/drawing/2014/main" id="{1F3CDB40-B75C-4E95-BAB1-C4D78567BE9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-1804"/>
                  <a:ext cx="24998" cy="22254"/>
                  <a:chOff x="-556" y="-238"/>
                  <a:chExt cx="31075" cy="22259"/>
                </a:xfrm>
              </p:grpSpPr>
              <p:sp>
                <p:nvSpPr>
                  <p:cNvPr id="32" name="مثلث متساوي الساقين 133">
                    <a:extLst>
                      <a:ext uri="{FF2B5EF4-FFF2-40B4-BE49-F238E27FC236}">
                        <a16:creationId xmlns:a16="http://schemas.microsoft.com/office/drawing/2014/main" id="{155AB067-D389-4F78-A877-67AE499A1A8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2" y="4420"/>
                    <a:ext cx="21789" cy="10408"/>
                  </a:xfrm>
                  <a:prstGeom prst="triangle">
                    <a:avLst>
                      <a:gd name="adj" fmla="val 100000"/>
                    </a:avLst>
                  </a:prstGeom>
                  <a:noFill/>
                  <a:ln w="76200">
                    <a:solidFill>
                      <a:srgbClr val="FF66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EG" dirty="0"/>
                  </a:p>
                </p:txBody>
              </p:sp>
              <p:sp>
                <p:nvSpPr>
                  <p:cNvPr id="33" name="مربع نص 134">
                    <a:extLst>
                      <a:ext uri="{FF2B5EF4-FFF2-40B4-BE49-F238E27FC236}">
                        <a16:creationId xmlns:a16="http://schemas.microsoft.com/office/drawing/2014/main" id="{B9AC6F06-07E7-46F6-9AEF-419ABED09AE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536" y="-238"/>
                    <a:ext cx="4096" cy="4077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ln>
                          <a:solidFill>
                            <a:srgbClr val="050B07"/>
                          </a:solidFill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+mj-cs"/>
                      </a:rPr>
                      <a:t>أ</a:t>
                    </a:r>
                    <a:endParaRPr lang="ar-KW" sz="4400" dirty="0">
                      <a:ln>
                        <a:solidFill>
                          <a:srgbClr val="050B07"/>
                        </a:solidFill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34" name="مربع نص 135">
                    <a:extLst>
                      <a:ext uri="{FF2B5EF4-FFF2-40B4-BE49-F238E27FC236}">
                        <a16:creationId xmlns:a16="http://schemas.microsoft.com/office/drawing/2014/main" id="{13535DDC-FB85-4404-9A6C-E83272D3F3A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304" y="13733"/>
                    <a:ext cx="6215" cy="8288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ln>
                          <a:solidFill>
                            <a:srgbClr val="050B07"/>
                          </a:solidFill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ب</a:t>
                    </a:r>
                    <a:endParaRPr lang="ar-KW" sz="4400" dirty="0">
                      <a:ln>
                        <a:solidFill>
                          <a:srgbClr val="050B07"/>
                        </a:solidFill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  <p:sp>
                <p:nvSpPr>
                  <p:cNvPr id="35" name="مربع نص 136">
                    <a:extLst>
                      <a:ext uri="{FF2B5EF4-FFF2-40B4-BE49-F238E27FC236}">
                        <a16:creationId xmlns:a16="http://schemas.microsoft.com/office/drawing/2014/main" id="{F919BC1E-EF52-4529-9D58-834A63A06B2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56" y="12745"/>
                    <a:ext cx="4094" cy="3863"/>
                  </a:xfrm>
                  <a:prstGeom prst="rect">
                    <a:avLst/>
                  </a:prstGeom>
                  <a:noFill/>
                  <a:ln w="6350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ar-KW" sz="4400" b="1" dirty="0">
                        <a:ln>
                          <a:solidFill>
                            <a:srgbClr val="050B07"/>
                          </a:solidFill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itchFamily="2" charset="-78"/>
                        <a:ea typeface="Calibri" pitchFamily="34" charset="0"/>
                        <a:cs typeface="+mj-cs"/>
                      </a:rPr>
                      <a:t>ﺟ</a:t>
                    </a:r>
                    <a:endParaRPr lang="ar-KW" sz="4400" dirty="0">
                      <a:ln>
                        <a:solidFill>
                          <a:srgbClr val="050B07"/>
                        </a:solidFill>
                      </a:ln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pitchFamily="34" charset="0"/>
                      <a:cs typeface="+mj-cs"/>
                    </a:endParaRPr>
                  </a:p>
                </p:txBody>
              </p:sp>
            </p:grpSp>
            <p:sp>
              <p:nvSpPr>
                <p:cNvPr id="31" name="مستطيل 150">
                  <a:extLst>
                    <a:ext uri="{FF2B5EF4-FFF2-40B4-BE49-F238E27FC236}">
                      <a16:creationId xmlns:a16="http://schemas.microsoft.com/office/drawing/2014/main" id="{D97785C7-3A10-4741-8D5A-49B69DED26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81" y="11853"/>
                  <a:ext cx="2268" cy="1162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ar-EG"/>
                </a:p>
              </p:txBody>
            </p:sp>
          </p:grpSp>
        </p:grpSp>
        <p:sp>
          <p:nvSpPr>
            <p:cNvPr id="26" name="مربع نص 119">
              <a:extLst>
                <a:ext uri="{FF2B5EF4-FFF2-40B4-BE49-F238E27FC236}">
                  <a16:creationId xmlns:a16="http://schemas.microsoft.com/office/drawing/2014/main" id="{C2091257-1578-4136-B77A-E6D107B6B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709005" y="3380046"/>
              <a:ext cx="1626065" cy="75785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AE" sz="4000" b="1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Arial" pitchFamily="34" charset="0"/>
                  <a:cs typeface="Akhbar MT" charset="-78"/>
                </a:rPr>
                <a:t>٤</a:t>
              </a:r>
              <a:r>
                <a:rPr lang="ar-EG" sz="4000" b="1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Arial" pitchFamily="34" charset="0"/>
                  <a:cs typeface="Akhbar MT" charset="-78"/>
                </a:rPr>
                <a:t> س</a:t>
              </a:r>
              <a:r>
                <a:rPr lang="ar-KW" sz="4000" b="1" dirty="0">
                  <a:ln>
                    <a:solidFill>
                      <a:srgbClr val="050B07"/>
                    </a:solidFill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Arial" pitchFamily="34" charset="0"/>
                  <a:cs typeface="Akhbar MT" charset="-78"/>
                </a:rPr>
                <a:t>م</a:t>
              </a:r>
              <a:endParaRPr lang="ar-EG" sz="4800" dirty="0">
                <a:ln>
                  <a:solidFill>
                    <a:srgbClr val="050B07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مربع نص 27">
            <a:extLst>
              <a:ext uri="{FF2B5EF4-FFF2-40B4-BE49-F238E27FC236}">
                <a16:creationId xmlns:a16="http://schemas.microsoft.com/office/drawing/2014/main" id="{6E91E355-FF9C-4FCE-8D8D-91516686684C}"/>
              </a:ext>
            </a:extLst>
          </p:cNvPr>
          <p:cNvSpPr txBox="1"/>
          <p:nvPr/>
        </p:nvSpPr>
        <p:spPr>
          <a:xfrm>
            <a:off x="8573196" y="5635153"/>
            <a:ext cx="18614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KW" sz="3200" b="1" dirty="0">
                <a:solidFill>
                  <a:srgbClr val="FF0000"/>
                </a:solidFill>
              </a:rPr>
              <a:t>ل م = </a:t>
            </a:r>
            <a:r>
              <a:rPr lang="ar-AE" sz="3200" b="1" dirty="0">
                <a:solidFill>
                  <a:srgbClr val="FF0000"/>
                </a:solidFill>
              </a:rPr>
              <a:t>٥</a:t>
            </a:r>
            <a:r>
              <a:rPr lang="ar-KW" sz="3200" b="1" dirty="0">
                <a:solidFill>
                  <a:srgbClr val="FF0000"/>
                </a:solidFill>
              </a:rPr>
              <a:t> سم</a:t>
            </a:r>
          </a:p>
        </p:txBody>
      </p:sp>
      <p:pic>
        <p:nvPicPr>
          <p:cNvPr id="38" name="Picture 9">
            <a:extLst>
              <a:ext uri="{FF2B5EF4-FFF2-40B4-BE49-F238E27FC236}">
                <a16:creationId xmlns:a16="http://schemas.microsoft.com/office/drawing/2014/main" id="{AF090CCD-EC6D-4B4B-AE44-62AA7AAD1F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-20000" contrast="20000"/>
          </a:blip>
          <a:stretch>
            <a:fillRect/>
          </a:stretch>
        </p:blipFill>
        <p:spPr>
          <a:xfrm>
            <a:off x="3089458" y="1969972"/>
            <a:ext cx="3665304" cy="4986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40" name="رابط مستقيم 39">
            <a:extLst>
              <a:ext uri="{FF2B5EF4-FFF2-40B4-BE49-F238E27FC236}">
                <a16:creationId xmlns:a16="http://schemas.microsoft.com/office/drawing/2014/main" id="{05CCBC24-9210-410E-9FC1-1A67A3A35073}"/>
              </a:ext>
            </a:extLst>
          </p:cNvPr>
          <p:cNvCxnSpPr/>
          <p:nvPr/>
        </p:nvCxnSpPr>
        <p:spPr>
          <a:xfrm>
            <a:off x="7152968" y="1589402"/>
            <a:ext cx="0" cy="52685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10">
            <a:extLst>
              <a:ext uri="{FF2B5EF4-FFF2-40B4-BE49-F238E27FC236}">
                <a16:creationId xmlns:a16="http://schemas.microsoft.com/office/drawing/2014/main" id="{84932271-A0AC-4322-B5A6-3A50E625C2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bright="-20000" contrast="20000"/>
          </a:blip>
          <a:stretch>
            <a:fillRect/>
          </a:stretch>
        </p:blipFill>
        <p:spPr>
          <a:xfrm>
            <a:off x="2802808" y="2668883"/>
            <a:ext cx="4064450" cy="4681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2" name="Picture 12">
            <a:extLst>
              <a:ext uri="{FF2B5EF4-FFF2-40B4-BE49-F238E27FC236}">
                <a16:creationId xmlns:a16="http://schemas.microsoft.com/office/drawing/2014/main" id="{34747B61-B029-4EBB-BCFB-B45F8BF6CA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-20000" contrast="20000"/>
          </a:blip>
          <a:stretch>
            <a:fillRect/>
          </a:stretch>
        </p:blipFill>
        <p:spPr>
          <a:xfrm>
            <a:off x="3002302" y="3200182"/>
            <a:ext cx="2475244" cy="527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3" name="Picture 13">
            <a:extLst>
              <a:ext uri="{FF2B5EF4-FFF2-40B4-BE49-F238E27FC236}">
                <a16:creationId xmlns:a16="http://schemas.microsoft.com/office/drawing/2014/main" id="{EE272876-9A08-40A1-AFC5-F617C99756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lum bright="-20000" contrast="20000"/>
          </a:blip>
          <a:stretch>
            <a:fillRect/>
          </a:stretch>
        </p:blipFill>
        <p:spPr>
          <a:xfrm>
            <a:off x="2972586" y="3735824"/>
            <a:ext cx="2526476" cy="5466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4" name="Picture 14">
            <a:extLst>
              <a:ext uri="{FF2B5EF4-FFF2-40B4-BE49-F238E27FC236}">
                <a16:creationId xmlns:a16="http://schemas.microsoft.com/office/drawing/2014/main" id="{573F5A19-7637-443A-8850-5448C1ABED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lum bright="-20000" contrast="20000"/>
          </a:blip>
          <a:stretch>
            <a:fillRect/>
          </a:stretch>
        </p:blipFill>
        <p:spPr>
          <a:xfrm>
            <a:off x="4096018" y="4562082"/>
            <a:ext cx="2802658" cy="6942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1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813" y="203199"/>
            <a:ext cx="11888787" cy="613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856" y="87097"/>
            <a:ext cx="11248634" cy="436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7200" y="4476265"/>
            <a:ext cx="4927522" cy="1648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مربع نص 3"/>
          <p:cNvSpPr txBox="1"/>
          <p:nvPr/>
        </p:nvSpPr>
        <p:spPr>
          <a:xfrm>
            <a:off x="8825417" y="1814290"/>
            <a:ext cx="56137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</a:rPr>
              <a:t>أ </a:t>
            </a:r>
            <a:r>
              <a:rPr lang="ar-KW" sz="2400" b="1" dirty="0" err="1">
                <a:solidFill>
                  <a:srgbClr val="FF0000"/>
                </a:solidFill>
              </a:rPr>
              <a:t>جـ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8869161" y="3301978"/>
            <a:ext cx="72808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</a:rPr>
              <a:t>أ ب د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7600415" y="3345520"/>
            <a:ext cx="53091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AE" sz="2400" b="1" dirty="0">
                <a:solidFill>
                  <a:srgbClr val="FF0000"/>
                </a:solidFill>
              </a:rPr>
              <a:t>٦٠</a:t>
            </a:r>
            <a:endParaRPr lang="ar-KW" sz="24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438899" y="3809968"/>
            <a:ext cx="48923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</a:rPr>
              <a:t>نعم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9391556" y="4571956"/>
            <a:ext cx="57579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</a:rPr>
              <a:t>ب د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7722744" y="4571956"/>
            <a:ext cx="35779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KW" sz="2400" b="1" dirty="0">
                <a:solidFill>
                  <a:srgbClr val="FF0000"/>
                </a:solidFill>
              </a:rPr>
              <a:t>أد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440" y="3937191"/>
            <a:ext cx="30575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552" y="178065"/>
            <a:ext cx="2233903" cy="1955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8971" y="130893"/>
            <a:ext cx="6745287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83543" y="1582057"/>
            <a:ext cx="2958684" cy="173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010113" y="3217863"/>
            <a:ext cx="26479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0857" y="3672113"/>
            <a:ext cx="10972800" cy="303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506326" y="4644183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 5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33274" y="4471730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>
                <a:solidFill>
                  <a:srgbClr val="FF0000"/>
                </a:solidFill>
              </a:rPr>
              <a:t> 7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0851" y="43550"/>
            <a:ext cx="11208938" cy="6066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مربع نص 5">
            <a:extLst>
              <a:ext uri="{FF2B5EF4-FFF2-40B4-BE49-F238E27FC236}">
                <a16:creationId xmlns:a16="http://schemas.microsoft.com/office/drawing/2014/main" id="{32BF39E0-E901-0BB0-2775-01AAC93F6F59}"/>
              </a:ext>
            </a:extLst>
          </p:cNvPr>
          <p:cNvSpPr txBox="1"/>
          <p:nvPr/>
        </p:nvSpPr>
        <p:spPr>
          <a:xfrm rot="10800000" flipV="1">
            <a:off x="956410" y="1092932"/>
            <a:ext cx="19804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ص </a:t>
            </a:r>
            <a:r>
              <a:rPr lang="ar-AE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١٥</a:t>
            </a:r>
            <a:r>
              <a:rPr lang="arz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٤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8" name="مربع نص 5">
            <a:extLst>
              <a:ext uri="{FF2B5EF4-FFF2-40B4-BE49-F238E27FC236}">
                <a16:creationId xmlns:a16="http://schemas.microsoft.com/office/drawing/2014/main" id="{32BF39E0-E901-0BB0-2775-01AAC93F6F59}"/>
              </a:ext>
            </a:extLst>
          </p:cNvPr>
          <p:cNvSpPr txBox="1"/>
          <p:nvPr/>
        </p:nvSpPr>
        <p:spPr>
          <a:xfrm>
            <a:off x="9354280" y="4902472"/>
            <a:ext cx="14659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١٠</a:t>
            </a:r>
            <a:r>
              <a:rPr kumimoji="0" lang="ar-KW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سم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9" name="مربع نص 5">
            <a:extLst>
              <a:ext uri="{FF2B5EF4-FFF2-40B4-BE49-F238E27FC236}">
                <a16:creationId xmlns:a16="http://schemas.microsoft.com/office/drawing/2014/main" id="{32BF39E0-E901-0BB0-2775-01AAC93F6F59}"/>
              </a:ext>
            </a:extLst>
          </p:cNvPr>
          <p:cNvSpPr txBox="1"/>
          <p:nvPr/>
        </p:nvSpPr>
        <p:spPr>
          <a:xfrm>
            <a:off x="3178576" y="4953274"/>
            <a:ext cx="14659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٣٠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5053" y="4919404"/>
            <a:ext cx="2857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7698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829" y="82140"/>
            <a:ext cx="5626711" cy="264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8457" y="728919"/>
            <a:ext cx="4141137" cy="275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7376" y="2862486"/>
            <a:ext cx="6293017" cy="1622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70172" y="4775203"/>
            <a:ext cx="5208980" cy="7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FBFB928B-1444-72E5-E623-91553F5928EC}"/>
              </a:ext>
            </a:extLst>
          </p:cNvPr>
          <p:cNvGrpSpPr/>
          <p:nvPr/>
        </p:nvGrpSpPr>
        <p:grpSpPr>
          <a:xfrm>
            <a:off x="167569" y="119471"/>
            <a:ext cx="1591506" cy="794928"/>
            <a:chOff x="10446965" y="23650"/>
            <a:chExt cx="1652943" cy="599970"/>
          </a:xfrm>
        </p:grpSpPr>
        <p:sp>
          <p:nvSpPr>
            <p:cNvPr id="7" name="مستطيل: زوايا مستديرة 5">
              <a:extLst>
                <a:ext uri="{FF2B5EF4-FFF2-40B4-BE49-F238E27FC236}">
                  <a16:creationId xmlns:a16="http://schemas.microsoft.com/office/drawing/2014/main" id="{02DECC5B-1989-FAE8-A549-280302DB056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8" name="مربع نص 5">
              <a:extLst>
                <a:ext uri="{FF2B5EF4-FFF2-40B4-BE49-F238E27FC236}">
                  <a16:creationId xmlns:a16="http://schemas.microsoft.com/office/drawing/2014/main" id="{1C90D268-3D0A-6C32-18B6-485312B234A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4878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963" y="670863"/>
            <a:ext cx="4141137" cy="275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FBFB928B-1444-72E5-E623-91553F5928EC}"/>
              </a:ext>
            </a:extLst>
          </p:cNvPr>
          <p:cNvGrpSpPr/>
          <p:nvPr/>
        </p:nvGrpSpPr>
        <p:grpSpPr>
          <a:xfrm>
            <a:off x="167569" y="119471"/>
            <a:ext cx="1591506" cy="794928"/>
            <a:chOff x="10446965" y="23650"/>
            <a:chExt cx="1652943" cy="599970"/>
          </a:xfrm>
        </p:grpSpPr>
        <p:sp>
          <p:nvSpPr>
            <p:cNvPr id="4" name="مستطيل: زوايا مستديرة 5">
              <a:extLst>
                <a:ext uri="{FF2B5EF4-FFF2-40B4-BE49-F238E27FC236}">
                  <a16:creationId xmlns:a16="http://schemas.microsoft.com/office/drawing/2014/main" id="{02DECC5B-1989-FAE8-A549-280302DB056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" name="مربع نص 5">
              <a:extLst>
                <a:ext uri="{FF2B5EF4-FFF2-40B4-BE49-F238E27FC236}">
                  <a16:creationId xmlns:a16="http://schemas.microsoft.com/office/drawing/2014/main" id="{1C90D268-3D0A-6C32-18B6-485312B234A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4878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</a:t>
              </a:r>
              <a:r>
                <a:rPr lang="ar-KW" sz="36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157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7706" y="232968"/>
            <a:ext cx="6768508" cy="66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3600" y="1103128"/>
            <a:ext cx="3110075" cy="52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08800" y="1835176"/>
            <a:ext cx="3132308" cy="71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4914" y="2816007"/>
            <a:ext cx="3011664" cy="56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2956" y="1922940"/>
            <a:ext cx="11144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12000" y="3479341"/>
            <a:ext cx="2785780" cy="59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13943" y="4258335"/>
            <a:ext cx="5581389" cy="705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74825" y="5167048"/>
            <a:ext cx="4483554" cy="522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402280" y="5874378"/>
            <a:ext cx="2635426" cy="62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258" y="53989"/>
            <a:ext cx="10339138" cy="350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7921" y="3686629"/>
            <a:ext cx="10012363" cy="311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مجموعة 13">
            <a:extLst>
              <a:ext uri="{FF2B5EF4-FFF2-40B4-BE49-F238E27FC236}">
                <a16:creationId xmlns:a16="http://schemas.microsoft.com/office/drawing/2014/main" id="{BC0E098E-1FA3-FF72-5F7D-4090C39F1B5F}"/>
              </a:ext>
            </a:extLst>
          </p:cNvPr>
          <p:cNvGrpSpPr/>
          <p:nvPr/>
        </p:nvGrpSpPr>
        <p:grpSpPr>
          <a:xfrm>
            <a:off x="-779344" y="346056"/>
            <a:ext cx="2776151" cy="1003773"/>
            <a:chOff x="10446964" y="70016"/>
            <a:chExt cx="1569409" cy="1003773"/>
          </a:xfrm>
        </p:grpSpPr>
        <p:sp>
          <p:nvSpPr>
            <p:cNvPr id="5" name="مستطيل: زوايا مستديرة 5">
              <a:extLst>
                <a:ext uri="{FF2B5EF4-FFF2-40B4-BE49-F238E27FC236}">
                  <a16:creationId xmlns:a16="http://schemas.microsoft.com/office/drawing/2014/main" id="{59B76112-2181-25DF-08C4-C515E4C3CE81}"/>
                </a:ext>
              </a:extLst>
            </p:cNvPr>
            <p:cNvSpPr/>
            <p:nvPr/>
          </p:nvSpPr>
          <p:spPr>
            <a:xfrm>
              <a:off x="10949698" y="70016"/>
              <a:ext cx="1033854" cy="1003773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CDACBA6-6B34-D8D6-FF2B-7D036D2292D1}"/>
                </a:ext>
              </a:extLst>
            </p:cNvPr>
            <p:cNvSpPr txBox="1"/>
            <p:nvPr/>
          </p:nvSpPr>
          <p:spPr>
            <a:xfrm>
              <a:off x="10446964" y="328444"/>
              <a:ext cx="1569409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159، 160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103</Words>
  <Application>Microsoft Office PowerPoint</Application>
  <PresentationFormat>شاشة عريضة</PresentationFormat>
  <Paragraphs>43</Paragraphs>
  <Slides>10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السيد علي السيد محمود</dc:creator>
  <cp:lastModifiedBy>noga 78</cp:lastModifiedBy>
  <cp:revision>32</cp:revision>
  <dcterms:created xsi:type="dcterms:W3CDTF">2026-03-07T18:05:07Z</dcterms:created>
  <dcterms:modified xsi:type="dcterms:W3CDTF">2026-03-11T08:19:42Z</dcterms:modified>
</cp:coreProperties>
</file>