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72" r:id="rId6"/>
    <p:sldId id="273" r:id="rId7"/>
    <p:sldId id="278" r:id="rId8"/>
    <p:sldId id="279" r:id="rId9"/>
    <p:sldId id="284" r:id="rId10"/>
    <p:sldId id="285" r:id="rId11"/>
    <p:sldId id="271" r:id="rId12"/>
    <p:sldId id="275" r:id="rId13"/>
    <p:sldId id="28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12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joinchat/AAAAAE9ZVB8DiXYFap5b5A" TargetMode="External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زخرفة اسم بسم الله الرحمن الرحيم - كونتنت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51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صور خلفيات بوربوينت جديدة متحركة وثابتة بجودة عالية | ميكسات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 w="228600" cap="sq" cmpd="thickThin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أدعية طلب العلم من القرآن والسنة - مفهو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"/>
            <a:ext cx="12191999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صورة 5" descr="C:\Users\LENOVO\Desktop\photo_2022-08-05_18-49-52.jpg"/>
          <p:cNvPicPr/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9" t="31173" r="18494" b="26358"/>
          <a:stretch/>
        </p:blipFill>
        <p:spPr bwMode="auto">
          <a:xfrm>
            <a:off x="0" y="0"/>
            <a:ext cx="1562100" cy="1790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2" name="Picture 4" descr="Muslim Kid Sitting On The Prayer Rug While Praying Stock Photo, Picture And  Royalty Free Image. Image 79397113.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9"/>
          <a:stretch/>
        </p:blipFill>
        <p:spPr bwMode="auto">
          <a:xfrm flipH="1">
            <a:off x="266699" y="2946400"/>
            <a:ext cx="3206809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16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صور خلفيات بوربوينت جديدة متحركة وثابتة بجودة عالية | ميكساتك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-152400"/>
            <a:ext cx="12192000" cy="6858000"/>
          </a:xfrm>
          <a:prstGeom prst="rect">
            <a:avLst/>
          </a:prstGeom>
          <a:ln w="2286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صور علم الكويت القديم والجديد جاهز للطباعة والتصميم - موقع مقالاتي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103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00" y="0"/>
            <a:ext cx="5448300" cy="6172200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7563865" y="1840637"/>
            <a:ext cx="363753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التربوية </a:t>
            </a:r>
          </a:p>
          <a:p>
            <a:pPr algn="ctr"/>
            <a:endParaRPr lang="ar-SA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806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فصل افتراضي جاهز — dec 5, 2022 - قالب بوربوينت فصل افتراضي مفر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1" b="9565"/>
          <a:stretch/>
        </p:blipFill>
        <p:spPr bwMode="auto">
          <a:xfrm>
            <a:off x="202303" y="-163378"/>
            <a:ext cx="12191999" cy="6858000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صورة 16" descr="C:\Users\LENOVO\Desktop\photo_2022-08-05_18-49-52.jp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9" t="31173" r="18494" b="26358"/>
          <a:stretch/>
        </p:blipFill>
        <p:spPr bwMode="auto">
          <a:xfrm>
            <a:off x="114300" y="990860"/>
            <a:ext cx="1020129" cy="907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CFAFB"/>
              </a:clrFrom>
              <a:clrTo>
                <a:srgbClr val="FC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4" b="67037"/>
          <a:stretch/>
        </p:blipFill>
        <p:spPr>
          <a:xfrm flipH="1">
            <a:off x="6527799" y="1301488"/>
            <a:ext cx="2616200" cy="806711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7276961" y="1301488"/>
            <a:ext cx="14734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التاريخ</a:t>
            </a:r>
            <a:endParaRPr lang="ar-SA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صورة 1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CFAFB"/>
              </a:clrFrom>
              <a:clrTo>
                <a:srgbClr val="FC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4" b="67037"/>
          <a:stretch/>
        </p:blipFill>
        <p:spPr>
          <a:xfrm flipH="1">
            <a:off x="5971563" y="2479951"/>
            <a:ext cx="3172436" cy="806711"/>
          </a:xfrm>
          <a:prstGeom prst="rect">
            <a:avLst/>
          </a:prstGeom>
        </p:spPr>
      </p:pic>
      <p:sp>
        <p:nvSpPr>
          <p:cNvPr id="21" name="مستطيل 20"/>
          <p:cNvSpPr/>
          <p:nvPr/>
        </p:nvSpPr>
        <p:spPr>
          <a:xfrm>
            <a:off x="6766535" y="2600657"/>
            <a:ext cx="213872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اسم النشاط </a:t>
            </a:r>
            <a:endParaRPr lang="ar-SA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CFAFB"/>
              </a:clrFrom>
              <a:clrTo>
                <a:srgbClr val="FC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4" b="67037"/>
          <a:stretch/>
        </p:blipFill>
        <p:spPr>
          <a:xfrm flipH="1">
            <a:off x="5971563" y="3496712"/>
            <a:ext cx="3172436" cy="806711"/>
          </a:xfrm>
          <a:prstGeom prst="rect">
            <a:avLst/>
          </a:prstGeom>
        </p:spPr>
      </p:pic>
      <p:sp>
        <p:nvSpPr>
          <p:cNvPr id="23" name="مستطيل 22"/>
          <p:cNvSpPr/>
          <p:nvPr/>
        </p:nvSpPr>
        <p:spPr>
          <a:xfrm>
            <a:off x="7276961" y="3560733"/>
            <a:ext cx="12378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المعيار </a:t>
            </a:r>
            <a:endParaRPr lang="ar-SA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78" name="Picture 6" descr="Balloons GIFs - Get the best gif on GIFER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29" y="10437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908" y="1552907"/>
            <a:ext cx="1318846" cy="1680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739" y="3410464"/>
            <a:ext cx="2711920" cy="782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39" y="2381254"/>
            <a:ext cx="3429000" cy="96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29" y="3531425"/>
            <a:ext cx="1612434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4248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/>
          <p:cNvPicPr>
            <a:picLocks noChangeAspect="1"/>
          </p:cNvPicPr>
          <p:nvPr/>
        </p:nvPicPr>
        <p:blipFill rotWithShape="1">
          <a:blip r:embed="rId2"/>
          <a:srcRect l="14178" t="32118" r="70498" b="34156"/>
          <a:stretch/>
        </p:blipFill>
        <p:spPr>
          <a:xfrm>
            <a:off x="7404100" y="285750"/>
            <a:ext cx="4572000" cy="6464300"/>
          </a:xfrm>
          <a:prstGeom prst="rect">
            <a:avLst/>
          </a:prstGeom>
          <a:ln w="228600" cap="sq" cmpd="thickThin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4" descr="الحروف الهجائية العربية بالصور من الالف الى الياء | Arabic alphabet for  kids, Busy book, Arabic alphabet char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6"/>
          <a:stretch/>
        </p:blipFill>
        <p:spPr bwMode="auto">
          <a:xfrm>
            <a:off x="0" y="88900"/>
            <a:ext cx="7315200" cy="6858000"/>
          </a:xfrm>
          <a:prstGeom prst="rect">
            <a:avLst/>
          </a:prstGeom>
          <a:noFill/>
          <a:ln w="76200"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الحروف الهجائية العربية بالصور من الالف الى الياء | Arabic alphabet for  kids, Busy book, Arabic alphabet char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6" r="38564" b="87044"/>
          <a:stretch/>
        </p:blipFill>
        <p:spPr bwMode="auto">
          <a:xfrm>
            <a:off x="7404100" y="88900"/>
            <a:ext cx="2781300" cy="762000"/>
          </a:xfrm>
          <a:prstGeom prst="rect">
            <a:avLst/>
          </a:prstGeom>
          <a:noFill/>
          <a:ln w="76200"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418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40 خلفيات بور بوينت للاطفال | المرسا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6" y="0"/>
            <a:ext cx="12192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92" y="2534750"/>
            <a:ext cx="9120553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1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="" xmlns:a16="http://schemas.microsoft.com/office/drawing/2014/main" id="{EE6C5873-B579-4164-A0B7-0C9777B83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صورة 5" descr="C:\Users\LENOVO\Desktop\photo_2022-08-05_18-49-52.jpg">
            <a:extLst>
              <a:ext uri="{FF2B5EF4-FFF2-40B4-BE49-F238E27FC236}">
                <a16:creationId xmlns="" xmlns:a16="http://schemas.microsoft.com/office/drawing/2014/main" id="{DA903D2E-01B0-4EEA-8346-1200BA6CF27E}"/>
              </a:ext>
            </a:extLst>
          </p:cNvPr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9" t="31173" r="18494" b="26358"/>
          <a:stretch/>
        </p:blipFill>
        <p:spPr bwMode="auto">
          <a:xfrm>
            <a:off x="0" y="0"/>
            <a:ext cx="1092200" cy="838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صورة 7">
            <a:extLst>
              <a:ext uri="{FF2B5EF4-FFF2-40B4-BE49-F238E27FC236}">
                <a16:creationId xmlns="" xmlns:a16="http://schemas.microsoft.com/office/drawing/2014/main" id="{54B9795A-51AF-4B8B-8F3B-E8C7EFDD1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4339" y="214632"/>
            <a:ext cx="2027350" cy="73768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908" y="269443"/>
            <a:ext cx="2086708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662" y="1676400"/>
            <a:ext cx="8883894" cy="116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04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C:\Users\LENOVO\Desktop\photo_2022-08-05_18-49-52.jpg">
            <a:extLst>
              <a:ext uri="{FF2B5EF4-FFF2-40B4-BE49-F238E27FC236}">
                <a16:creationId xmlns="" xmlns:a16="http://schemas.microsoft.com/office/drawing/2014/main" id="{DD5E7081-A6D9-48F1-8B3D-208EE50F6790}"/>
              </a:ext>
            </a:extLst>
          </p:cNvPr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9" t="31173" r="18494" b="26358"/>
          <a:stretch/>
        </p:blipFill>
        <p:spPr bwMode="auto">
          <a:xfrm>
            <a:off x="0" y="0"/>
            <a:ext cx="1092200" cy="838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صورة 6">
            <a:extLst>
              <a:ext uri="{FF2B5EF4-FFF2-40B4-BE49-F238E27FC236}">
                <a16:creationId xmlns="" xmlns:a16="http://schemas.microsoft.com/office/drawing/2014/main" id="{529BD59A-F8C5-4BCA-8FEC-9A85BEB26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908" y="305533"/>
            <a:ext cx="3358295" cy="819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339" y="1756262"/>
            <a:ext cx="8348296" cy="144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37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="" xmlns:a16="http://schemas.microsoft.com/office/drawing/2014/main" id="{529BD59A-F8C5-4BCA-8FEC-9A85BEB26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85" y="239958"/>
            <a:ext cx="10158413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431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="" xmlns:a16="http://schemas.microsoft.com/office/drawing/2014/main" id="{529BD59A-F8C5-4BCA-8FEC-9A85BEB26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46" y="162291"/>
            <a:ext cx="10297258" cy="384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04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C:\Users\LENOVO\Desktop\photo_2022-08-05_18-49-52.jpg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9" t="31173" r="18494" b="26358"/>
          <a:stretch/>
        </p:blipFill>
        <p:spPr bwMode="auto">
          <a:xfrm>
            <a:off x="0" y="0"/>
            <a:ext cx="1092200" cy="838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4" descr="Animated gif pen 9 » GIF Images Download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383" y="4656137"/>
            <a:ext cx="2580217" cy="193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صورة 9">
            <a:extLst>
              <a:ext uri="{FF2B5EF4-FFF2-40B4-BE49-F238E27FC236}">
                <a16:creationId xmlns="" xmlns:a16="http://schemas.microsoft.com/office/drawing/2014/main" id="{B47C1679-9AC6-4B87-AB01-1EEBDA1EB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297" y="142875"/>
            <a:ext cx="81057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133" y="689463"/>
            <a:ext cx="9571893" cy="3108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576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C:\Users\LENOVO\Desktop\photo_2022-08-05_18-49-52.jpg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9" t="31173" r="18494" b="26358"/>
          <a:stretch/>
        </p:blipFill>
        <p:spPr bwMode="auto">
          <a:xfrm>
            <a:off x="0" y="0"/>
            <a:ext cx="1092200" cy="838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218" name="Picture 2" descr="Animated gif pencil 3 » GIF Images Download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31" y="4847791"/>
            <a:ext cx="952086" cy="13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8">
            <a:extLst>
              <a:ext uri="{FF2B5EF4-FFF2-40B4-BE49-F238E27FC236}">
                <a16:creationId xmlns="" xmlns:a16="http://schemas.microsoft.com/office/drawing/2014/main" id="{75FC61EF-C50B-4400-9C8E-7A7552A9E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969" y="676092"/>
            <a:ext cx="9118356" cy="269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941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="" xmlns:a16="http://schemas.microsoft.com/office/drawing/2014/main" id="{6D00EE35-18ED-47A2-9B31-EC3CE8978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852" y="230798"/>
            <a:ext cx="214312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179" y="102210"/>
            <a:ext cx="40195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449" y="988035"/>
            <a:ext cx="91916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989" y="2690081"/>
            <a:ext cx="9115425" cy="124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94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الى اللقاء متحرك - Abatasyaja.logspot.co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8000"/>
          </a:xfrm>
          <a:prstGeom prst="rect">
            <a:avLst/>
          </a:prstGeom>
          <a:ln w="228600" cap="sq" cmpd="thickThin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19978"/>
          <p:cNvSpPr txBox="1"/>
          <p:nvPr/>
        </p:nvSpPr>
        <p:spPr>
          <a:xfrm>
            <a:off x="-19050" y="5614987"/>
            <a:ext cx="12211050" cy="63182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en-US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</a:t>
            </a:r>
            <a:r>
              <a:rPr lang="en-US" sz="36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t.me/joinchat/AAAAAE9ZVB8DiXYFap5b5A</a:t>
            </a:r>
            <a:r>
              <a:rPr lang="ar-KW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أ: سميرة ( بيلسان )</a:t>
            </a:r>
            <a:endParaRPr lang="en-US" sz="3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966135"/>
      </p:ext>
    </p:extLst>
  </p:cSld>
  <p:clrMapOvr>
    <a:masterClrMapping/>
  </p:clrMapOvr>
</p:sld>
</file>

<file path=ppt/theme/theme1.xml><?xml version="1.0" encoding="utf-8"?>
<a:theme xmlns:a="http://schemas.openxmlformats.org/drawingml/2006/main" name="شريحة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860</TotalTime>
  <Words>15</Words>
  <Application>Microsoft Office PowerPoint</Application>
  <PresentationFormat>مخصص</PresentationFormat>
  <Paragraphs>6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شريحة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Windows User</dc:creator>
  <cp:lastModifiedBy>Win 7</cp:lastModifiedBy>
  <cp:revision>44</cp:revision>
  <dcterms:created xsi:type="dcterms:W3CDTF">2022-09-05T09:48:49Z</dcterms:created>
  <dcterms:modified xsi:type="dcterms:W3CDTF">2010-11-21T09:22:32Z</dcterms:modified>
</cp:coreProperties>
</file>