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1" r:id="rId4"/>
  </p:sldMasterIdLst>
  <p:notesMasterIdLst>
    <p:notesMasterId r:id="rId16"/>
  </p:notesMasterIdLst>
  <p:handoutMasterIdLst>
    <p:handoutMasterId r:id="rId17"/>
  </p:handoutMasterIdLst>
  <p:sldIdLst>
    <p:sldId id="262" r:id="rId5"/>
    <p:sldId id="279" r:id="rId6"/>
    <p:sldId id="257" r:id="rId7"/>
    <p:sldId id="281" r:id="rId8"/>
    <p:sldId id="270" r:id="rId9"/>
    <p:sldId id="282" r:id="rId10"/>
    <p:sldId id="261" r:id="rId11"/>
    <p:sldId id="284" r:id="rId12"/>
    <p:sldId id="271" r:id="rId13"/>
    <p:sldId id="273" r:id="rId14"/>
    <p:sldId id="27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12AC"/>
    <a:srgbClr val="E840BC"/>
    <a:srgbClr val="291B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707DF5-6030-45A0-9688-4AE98FCF5C9A}" v="100" dt="2021-03-18T14:00:38.214"/>
  </p1510:revLst>
</p1510:revInfo>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5" autoAdjust="0"/>
    <p:restoredTop sz="94706" autoAdjust="0"/>
  </p:normalViewPr>
  <p:slideViewPr>
    <p:cSldViewPr snapToGrid="0">
      <p:cViewPr>
        <p:scale>
          <a:sx n="115" d="100"/>
          <a:sy n="115" d="100"/>
        </p:scale>
        <p:origin x="432" y="84"/>
      </p:cViewPr>
      <p:guideLst>
        <p:guide pos="3840"/>
        <p:guide orient="horz" pos="2160"/>
      </p:guideLst>
    </p:cSldViewPr>
  </p:slideViewPr>
  <p:notesTextViewPr>
    <p:cViewPr>
      <p:scale>
        <a:sx n="1" d="1"/>
        <a:sy n="1" d="1"/>
      </p:scale>
      <p:origin x="0" y="0"/>
    </p:cViewPr>
  </p:notesTextViewPr>
  <p:notesViewPr>
    <p:cSldViewPr snapToGrid="0" showGuides="1">
      <p:cViewPr varScale="1">
        <p:scale>
          <a:sx n="69" d="100"/>
          <a:sy n="69" d="100"/>
        </p:scale>
        <p:origin x="413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4400" y="0"/>
            <a:ext cx="2971800" cy="458788"/>
          </a:xfrm>
          <a:prstGeom prst="rect">
            <a:avLst/>
          </a:prstGeom>
        </p:spPr>
        <p:txBody>
          <a:bodyPr vert="horz" lIns="91440" tIns="45720" rIns="91440" bIns="45720" rtlCol="1"/>
          <a:lstStyle>
            <a:lvl1pPr algn="r" rtl="1">
              <a:defRPr sz="1200"/>
            </a:lvl1pPr>
          </a:lstStyle>
          <a:p>
            <a:pPr rtl="1"/>
            <a:endParaRPr lang="ar-SA" dirty="0">
              <a:latin typeface="Tahoma" panose="020B0604030504040204" pitchFamily="34" charset="0"/>
              <a:ea typeface="Tahoma" panose="020B0604030504040204" pitchFamily="34" charset="0"/>
            </a:endParaRPr>
          </a:p>
        </p:txBody>
      </p:sp>
      <p:sp>
        <p:nvSpPr>
          <p:cNvPr id="3" name="عنصر نائب للتاريخ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vl1pPr>
          </a:lstStyle>
          <a:p>
            <a:pPr algn="l" rtl="1"/>
            <a:fld id="{67995A07-FC68-4861-9462-CAD3A3C7F1C0}" type="datetime1">
              <a:rPr lang="ar-SA" smtClean="0">
                <a:latin typeface="Tahoma" panose="020B0604030504040204" pitchFamily="34" charset="0"/>
                <a:ea typeface="Tahoma" panose="020B0604030504040204" pitchFamily="34" charset="0"/>
              </a:rPr>
              <a:pPr algn="l" rtl="1"/>
              <a:t>05/08/1442</a:t>
            </a:fld>
            <a:endParaRPr lang="ar-SA" dirty="0">
              <a:latin typeface="Tahoma" panose="020B0604030504040204" pitchFamily="34" charset="0"/>
              <a:ea typeface="Tahoma" panose="020B0604030504040204" pitchFamily="34" charset="0"/>
            </a:endParaRPr>
          </a:p>
        </p:txBody>
      </p:sp>
      <p:sp>
        <p:nvSpPr>
          <p:cNvPr id="4" name="عنصر نائب للتذييل 3"/>
          <p:cNvSpPr>
            <a:spLocks noGrp="1"/>
          </p:cNvSpPr>
          <p:nvPr>
            <p:ph type="ftr" sz="quarter" idx="2"/>
          </p:nvPr>
        </p:nvSpPr>
        <p:spPr>
          <a:xfrm>
            <a:off x="3884400" y="8685213"/>
            <a:ext cx="2971800" cy="458787"/>
          </a:xfrm>
          <a:prstGeom prst="rect">
            <a:avLst/>
          </a:prstGeom>
        </p:spPr>
        <p:txBody>
          <a:bodyPr vert="horz" lIns="91440" tIns="45720" rIns="91440" bIns="45720" rtlCol="1" anchor="b"/>
          <a:lstStyle>
            <a:lvl1pPr algn="r" rtl="1">
              <a:defRPr sz="1200"/>
            </a:lvl1pPr>
          </a:lstStyle>
          <a:p>
            <a:pPr rtl="1"/>
            <a:endParaRPr lang="ar-SA" dirty="0">
              <a:latin typeface="Tahoma" panose="020B0604030504040204" pitchFamily="34" charset="0"/>
              <a:ea typeface="Tahoma" panose="020B0604030504040204" pitchFamily="34" charset="0"/>
            </a:endParaRPr>
          </a:p>
        </p:txBody>
      </p:sp>
      <p:sp>
        <p:nvSpPr>
          <p:cNvPr id="5" name="عنصر نائب لرقم الشريحة 4"/>
          <p:cNvSpPr>
            <a:spLocks noGrp="1"/>
          </p:cNvSpPr>
          <p:nvPr>
            <p:ph type="sldNum" sz="quarter" idx="3"/>
          </p:nvPr>
        </p:nvSpPr>
        <p:spPr>
          <a:xfrm>
            <a:off x="0" y="8685213"/>
            <a:ext cx="2971800" cy="458787"/>
          </a:xfrm>
          <a:prstGeom prst="rect">
            <a:avLst/>
          </a:prstGeom>
        </p:spPr>
        <p:txBody>
          <a:bodyPr vert="horz" lIns="91440" tIns="45720" rIns="91440" bIns="45720" rtlCol="1" anchor="b"/>
          <a:lstStyle>
            <a:lvl1pPr algn="r" rtl="1">
              <a:defRPr sz="1200"/>
            </a:lvl1pPr>
          </a:lstStyle>
          <a:p>
            <a:pPr algn="l" rtl="1"/>
            <a:fld id="{7798501B-77B5-4365-9881-C6E19A3C1E42}" type="slidenum">
              <a:rPr lang="ar-SA" smtClean="0">
                <a:latin typeface="Tahoma" panose="020B0604030504040204" pitchFamily="34" charset="0"/>
                <a:ea typeface="Tahoma" panose="020B0604030504040204" pitchFamily="34" charset="0"/>
              </a:rPr>
              <a:pPr algn="l" rtl="1"/>
              <a:t>‹#›</a:t>
            </a:fld>
            <a:endParaRPr lang="ar-SA" dirty="0">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44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mn-cs"/>
              </a:defRPr>
            </a:lvl1pPr>
          </a:lstStyle>
          <a:p>
            <a:endParaRPr lang="ar-SA" dirty="0"/>
          </a:p>
        </p:txBody>
      </p:sp>
      <p:sp>
        <p:nvSpPr>
          <p:cNvPr id="3" name="عنصر نائب للتاريخ 2"/>
          <p:cNvSpPr>
            <a:spLocks noGrp="1"/>
          </p:cNvSpPr>
          <p:nvPr>
            <p:ph type="dt" idx="1"/>
          </p:nvPr>
        </p:nvSpPr>
        <p:spPr>
          <a:xfrm>
            <a:off x="0" y="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mn-cs"/>
              </a:defRPr>
            </a:lvl1pPr>
          </a:lstStyle>
          <a:p>
            <a:fld id="{05F30F12-8842-4E66-B345-8ECF4616AA5E}" type="datetime1">
              <a:rPr lang="ar-SA" smtClean="0"/>
              <a:pPr/>
              <a:t>05/08/1442</a:t>
            </a:fld>
            <a:endParaRPr lang="ar-SA" dirty="0"/>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ar-SA" noProof="0"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rtl="1"/>
            <a:r>
              <a:rPr lang="ar-SA" noProof="0" dirty="0"/>
              <a:t>انقر لتحرير أنماط النص الرئيسي</a:t>
            </a:r>
          </a:p>
          <a:p>
            <a:pPr lvl="1" rtl="1"/>
            <a:r>
              <a:rPr lang="ar-SA" noProof="0" dirty="0"/>
              <a:t>المستوى الثاني</a:t>
            </a:r>
          </a:p>
          <a:p>
            <a:pPr lvl="2" rtl="1"/>
            <a:r>
              <a:rPr lang="ar-SA" noProof="0" dirty="0"/>
              <a:t>المستوى الثالث</a:t>
            </a:r>
          </a:p>
          <a:p>
            <a:pPr lvl="3" rtl="1"/>
            <a:r>
              <a:rPr lang="ar-SA" noProof="0" dirty="0"/>
              <a:t>المستوى الرابع</a:t>
            </a:r>
          </a:p>
          <a:p>
            <a:pPr lvl="4" rtl="1"/>
            <a:r>
              <a:rPr lang="ar-SA" noProof="0" dirty="0"/>
              <a:t>المستوى الخامس</a:t>
            </a:r>
          </a:p>
        </p:txBody>
      </p:sp>
      <p:sp>
        <p:nvSpPr>
          <p:cNvPr id="6" name="عنصر نائب للتذييل 5"/>
          <p:cNvSpPr>
            <a:spLocks noGrp="1"/>
          </p:cNvSpPr>
          <p:nvPr>
            <p:ph type="ftr" sz="quarter" idx="4"/>
          </p:nvPr>
        </p:nvSpPr>
        <p:spPr>
          <a:xfrm>
            <a:off x="38844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mn-cs"/>
              </a:defRPr>
            </a:lvl1pPr>
          </a:lstStyle>
          <a:p>
            <a:endParaRPr lang="ar-SA" dirty="0"/>
          </a:p>
        </p:txBody>
      </p:sp>
      <p:sp>
        <p:nvSpPr>
          <p:cNvPr id="7" name="عنصر نائب لرقم الشريحة 6"/>
          <p:cNvSpPr>
            <a:spLocks noGrp="1"/>
          </p:cNvSpPr>
          <p:nvPr>
            <p:ph type="sldNum" sz="quarter" idx="5"/>
          </p:nvPr>
        </p:nvSpPr>
        <p:spPr>
          <a:xfrm>
            <a:off x="0" y="8685213"/>
            <a:ext cx="29718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mn-cs"/>
              </a:defRPr>
            </a:lvl1pPr>
          </a:lstStyle>
          <a:p>
            <a:fld id="{FC8BD8E7-1312-41F3-99C4-6DA5AF891969}" type="slidenum">
              <a:rPr lang="ar-SA" smtClean="0"/>
              <a:pPr/>
              <a:t>‹#›</a:t>
            </a:fld>
            <a:endParaRPr lang="ar-SA" dirty="0"/>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C8BD8E7-1312-41F3-99C4-6DA5AF891969}" type="slidenum">
              <a:rPr lang="ar-SA" smtClean="0"/>
              <a:pPr/>
              <a:t>1</a:t>
            </a:fld>
            <a:endParaRPr lang="ar-SA" dirty="0"/>
          </a:p>
        </p:txBody>
      </p:sp>
    </p:spTree>
    <p:extLst>
      <p:ext uri="{BB962C8B-B14F-4D97-AF65-F5344CB8AC3E}">
        <p14:creationId xmlns:p14="http://schemas.microsoft.com/office/powerpoint/2010/main" val="276342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8BD8E7-1312-41F3-99C4-6DA5AF891969}" type="slidenum">
              <a:rPr lang="ar-SA" smtClean="0"/>
              <a:pPr/>
              <a:t>2</a:t>
            </a:fld>
            <a:endParaRPr lang="ar-SA" dirty="0"/>
          </a:p>
        </p:txBody>
      </p:sp>
    </p:spTree>
    <p:extLst>
      <p:ext uri="{BB962C8B-B14F-4D97-AF65-F5344CB8AC3E}">
        <p14:creationId xmlns:p14="http://schemas.microsoft.com/office/powerpoint/2010/main" val="3347943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C8BD8E7-1312-41F3-99C4-6DA5AF891969}" type="slidenum">
              <a:rPr lang="ar-SA" smtClean="0"/>
              <a:pPr/>
              <a:t>3</a:t>
            </a:fld>
            <a:endParaRPr lang="ar-SA" dirty="0"/>
          </a:p>
        </p:txBody>
      </p:sp>
    </p:spTree>
    <p:extLst>
      <p:ext uri="{BB962C8B-B14F-4D97-AF65-F5344CB8AC3E}">
        <p14:creationId xmlns:p14="http://schemas.microsoft.com/office/powerpoint/2010/main" val="1648149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8BD8E7-1312-41F3-99C4-6DA5AF891969}" type="slidenum">
              <a:rPr lang="ar-SA" smtClean="0"/>
              <a:pPr/>
              <a:t>4</a:t>
            </a:fld>
            <a:endParaRPr lang="ar-SA" dirty="0"/>
          </a:p>
        </p:txBody>
      </p:sp>
    </p:spTree>
    <p:extLst>
      <p:ext uri="{BB962C8B-B14F-4D97-AF65-F5344CB8AC3E}">
        <p14:creationId xmlns:p14="http://schemas.microsoft.com/office/powerpoint/2010/main" val="3722076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C8BD8E7-1312-41F3-99C4-6DA5AF891969}" type="slidenum">
              <a:rPr lang="ar-SA" smtClean="0"/>
              <a:pPr/>
              <a:t>5</a:t>
            </a:fld>
            <a:endParaRPr lang="ar-SA" dirty="0"/>
          </a:p>
        </p:txBody>
      </p:sp>
    </p:spTree>
    <p:extLst>
      <p:ext uri="{BB962C8B-B14F-4D97-AF65-F5344CB8AC3E}">
        <p14:creationId xmlns:p14="http://schemas.microsoft.com/office/powerpoint/2010/main" val="26347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8BD8E7-1312-41F3-99C4-6DA5AF891969}" type="slidenum">
              <a:rPr lang="ar-SA" smtClean="0"/>
              <a:pPr/>
              <a:t>6</a:t>
            </a:fld>
            <a:endParaRPr lang="ar-SA" dirty="0"/>
          </a:p>
        </p:txBody>
      </p:sp>
    </p:spTree>
    <p:extLst>
      <p:ext uri="{BB962C8B-B14F-4D97-AF65-F5344CB8AC3E}">
        <p14:creationId xmlns:p14="http://schemas.microsoft.com/office/powerpoint/2010/main" val="1937765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C8BD8E7-1312-41F3-99C4-6DA5AF891969}" type="slidenum">
              <a:rPr lang="ar-SA" smtClean="0"/>
              <a:pPr/>
              <a:t>7</a:t>
            </a:fld>
            <a:endParaRPr lang="ar-SA" dirty="0"/>
          </a:p>
        </p:txBody>
      </p:sp>
    </p:spTree>
    <p:extLst>
      <p:ext uri="{BB962C8B-B14F-4D97-AF65-F5344CB8AC3E}">
        <p14:creationId xmlns:p14="http://schemas.microsoft.com/office/powerpoint/2010/main" val="934370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8BD8E7-1312-41F3-99C4-6DA5AF891969}" type="slidenum">
              <a:rPr lang="ar-SA" smtClean="0"/>
              <a:pPr/>
              <a:t>8</a:t>
            </a:fld>
            <a:endParaRPr lang="ar-SA" dirty="0"/>
          </a:p>
        </p:txBody>
      </p:sp>
    </p:spTree>
    <p:extLst>
      <p:ext uri="{BB962C8B-B14F-4D97-AF65-F5344CB8AC3E}">
        <p14:creationId xmlns:p14="http://schemas.microsoft.com/office/powerpoint/2010/main" val="1161971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C8BD8E7-1312-41F3-99C4-6DA5AF891969}" type="slidenum">
              <a:rPr lang="ar-SA" smtClean="0"/>
              <a:pPr/>
              <a:t>9</a:t>
            </a:fld>
            <a:endParaRPr lang="ar-SA" dirty="0"/>
          </a:p>
        </p:txBody>
      </p:sp>
    </p:spTree>
    <p:extLst>
      <p:ext uri="{BB962C8B-B14F-4D97-AF65-F5344CB8AC3E}">
        <p14:creationId xmlns:p14="http://schemas.microsoft.com/office/powerpoint/2010/main" val="3831151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C8BD8E7-1312-41F3-99C4-6DA5AF891969}" type="slidenum">
              <a:rPr lang="ar-SA" smtClean="0"/>
              <a:pPr/>
              <a:t>10</a:t>
            </a:fld>
            <a:endParaRPr lang="ar-SA" dirty="0"/>
          </a:p>
        </p:txBody>
      </p:sp>
    </p:spTree>
    <p:extLst>
      <p:ext uri="{BB962C8B-B14F-4D97-AF65-F5344CB8AC3E}">
        <p14:creationId xmlns:p14="http://schemas.microsoft.com/office/powerpoint/2010/main" val="3985729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C8BD8E7-1312-41F3-99C4-6DA5AF891969}" type="slidenum">
              <a:rPr lang="ar-SA" smtClean="0"/>
              <a:pPr/>
              <a:t>11</a:t>
            </a:fld>
            <a:endParaRPr lang="ar-SA" dirty="0"/>
          </a:p>
        </p:txBody>
      </p:sp>
    </p:spTree>
    <p:extLst>
      <p:ext uri="{BB962C8B-B14F-4D97-AF65-F5344CB8AC3E}">
        <p14:creationId xmlns:p14="http://schemas.microsoft.com/office/powerpoint/2010/main" val="2403558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181508264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113797832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277735738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32C295-BAC6-44C3-A78F-429DE7E3F1BA}" type="datetime1">
              <a:rPr lang="ar-SA" smtClean="0"/>
              <a:pPr/>
              <a:t>05/08/1442</a:t>
            </a:fld>
            <a:endParaRPr lang="ar-SA" dirty="0"/>
          </a:p>
        </p:txBody>
      </p:sp>
      <p:sp>
        <p:nvSpPr>
          <p:cNvPr id="6" name="Footer Placeholder 5"/>
          <p:cNvSpPr>
            <a:spLocks noGrp="1"/>
          </p:cNvSpPr>
          <p:nvPr>
            <p:ph type="ftr" sz="quarter" idx="11"/>
          </p:nvPr>
        </p:nvSpPr>
        <p:spPr/>
        <p:txBody>
          <a:bodyPr/>
          <a:lstStyle/>
          <a:p>
            <a:r>
              <a:rPr lang="ar-SA"/>
              <a:t>إضافة تذييل</a:t>
            </a:r>
            <a:endParaRPr lang="ar-SA" dirty="0"/>
          </a:p>
        </p:txBody>
      </p:sp>
      <p:sp>
        <p:nvSpPr>
          <p:cNvPr id="7" name="Slide Number Placeholder 6"/>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63724937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32C295-BAC6-44C3-A78F-429DE7E3F1BA}" type="datetime1">
              <a:rPr lang="ar-SA" smtClean="0"/>
              <a:pPr/>
              <a:t>05/08/1442</a:t>
            </a:fld>
            <a:endParaRPr lang="ar-SA" dirty="0"/>
          </a:p>
        </p:txBody>
      </p:sp>
      <p:sp>
        <p:nvSpPr>
          <p:cNvPr id="8" name="Footer Placeholder 7"/>
          <p:cNvSpPr>
            <a:spLocks noGrp="1"/>
          </p:cNvSpPr>
          <p:nvPr>
            <p:ph type="ftr" sz="quarter" idx="11"/>
          </p:nvPr>
        </p:nvSpPr>
        <p:spPr/>
        <p:txBody>
          <a:bodyPr/>
          <a:lstStyle/>
          <a:p>
            <a:r>
              <a:rPr lang="ar-SA"/>
              <a:t>إضافة تذييل</a:t>
            </a:r>
            <a:endParaRPr lang="ar-SA" dirty="0"/>
          </a:p>
        </p:txBody>
      </p:sp>
      <p:sp>
        <p:nvSpPr>
          <p:cNvPr id="9" name="Slide Number Placeholder 8"/>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64446333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32C295-BAC6-44C3-A78F-429DE7E3F1BA}" type="datetime1">
              <a:rPr lang="ar-SA" smtClean="0"/>
              <a:pPr/>
              <a:t>05/08/1442</a:t>
            </a:fld>
            <a:endParaRPr lang="ar-SA" dirty="0"/>
          </a:p>
        </p:txBody>
      </p:sp>
      <p:sp>
        <p:nvSpPr>
          <p:cNvPr id="4" name="Footer Placeholder 3"/>
          <p:cNvSpPr>
            <a:spLocks noGrp="1"/>
          </p:cNvSpPr>
          <p:nvPr>
            <p:ph type="ftr" sz="quarter" idx="11"/>
          </p:nvPr>
        </p:nvSpPr>
        <p:spPr/>
        <p:txBody>
          <a:bodyPr/>
          <a:lstStyle/>
          <a:p>
            <a:r>
              <a:rPr lang="ar-SA"/>
              <a:t>إضافة تذييل</a:t>
            </a:r>
            <a:endParaRPr lang="ar-SA" dirty="0"/>
          </a:p>
        </p:txBody>
      </p:sp>
      <p:sp>
        <p:nvSpPr>
          <p:cNvPr id="5" name="Slide Number Placeholder 4"/>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395882383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32C295-BAC6-44C3-A78F-429DE7E3F1BA}" type="datetime1">
              <a:rPr lang="ar-SA" smtClean="0"/>
              <a:pPr/>
              <a:t>05/08/1442</a:t>
            </a:fld>
            <a:endParaRPr lang="ar-SA" dirty="0"/>
          </a:p>
        </p:txBody>
      </p:sp>
      <p:sp>
        <p:nvSpPr>
          <p:cNvPr id="3" name="Footer Placeholder 2"/>
          <p:cNvSpPr>
            <a:spLocks noGrp="1"/>
          </p:cNvSpPr>
          <p:nvPr>
            <p:ph type="ftr" sz="quarter" idx="11"/>
          </p:nvPr>
        </p:nvSpPr>
        <p:spPr/>
        <p:txBody>
          <a:bodyPr/>
          <a:lstStyle/>
          <a:p>
            <a:r>
              <a:rPr lang="ar-SA"/>
              <a:t>إضافة تذييل</a:t>
            </a:r>
            <a:endParaRPr lang="ar-SA" dirty="0"/>
          </a:p>
        </p:txBody>
      </p:sp>
      <p:sp>
        <p:nvSpPr>
          <p:cNvPr id="4" name="Slide Number Placeholder 3"/>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298513873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32C295-BAC6-44C3-A78F-429DE7E3F1BA}" type="datetime1">
              <a:rPr lang="ar-SA" smtClean="0"/>
              <a:pPr/>
              <a:t>05/08/1442</a:t>
            </a:fld>
            <a:endParaRPr lang="ar-SA" dirty="0"/>
          </a:p>
        </p:txBody>
      </p:sp>
      <p:sp>
        <p:nvSpPr>
          <p:cNvPr id="6" name="Footer Placeholder 5"/>
          <p:cNvSpPr>
            <a:spLocks noGrp="1"/>
          </p:cNvSpPr>
          <p:nvPr>
            <p:ph type="ftr" sz="quarter" idx="11"/>
          </p:nvPr>
        </p:nvSpPr>
        <p:spPr/>
        <p:txBody>
          <a:bodyPr/>
          <a:lstStyle/>
          <a:p>
            <a:r>
              <a:rPr lang="ar-SA"/>
              <a:t>إضافة تذييل</a:t>
            </a:r>
            <a:endParaRPr lang="ar-SA" dirty="0"/>
          </a:p>
        </p:txBody>
      </p:sp>
      <p:sp>
        <p:nvSpPr>
          <p:cNvPr id="7" name="Slide Number Placeholder 6"/>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145352753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32C295-BAC6-44C3-A78F-429DE7E3F1BA}" type="datetime1">
              <a:rPr lang="ar-SA" smtClean="0"/>
              <a:pPr/>
              <a:t>05/08/1442</a:t>
            </a:fld>
            <a:endParaRPr lang="ar-SA" dirty="0"/>
          </a:p>
        </p:txBody>
      </p:sp>
      <p:sp>
        <p:nvSpPr>
          <p:cNvPr id="6" name="Footer Placeholder 5"/>
          <p:cNvSpPr>
            <a:spLocks noGrp="1"/>
          </p:cNvSpPr>
          <p:nvPr>
            <p:ph type="ftr" sz="quarter" idx="11"/>
          </p:nvPr>
        </p:nvSpPr>
        <p:spPr/>
        <p:txBody>
          <a:bodyPr/>
          <a:lstStyle/>
          <a:p>
            <a:r>
              <a:rPr lang="ar-SA"/>
              <a:t>إضافة تذييل</a:t>
            </a:r>
            <a:endParaRPr lang="ar-SA" dirty="0"/>
          </a:p>
        </p:txBody>
      </p:sp>
      <p:sp>
        <p:nvSpPr>
          <p:cNvPr id="7" name="Slide Number Placeholder 6"/>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14476495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1160219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1204005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244981955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6814903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4368858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10500558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32C295-BAC6-44C3-A78F-429DE7E3F1BA}" type="datetime1">
              <a:rPr lang="ar-SA" smtClean="0"/>
              <a:pPr/>
              <a:t>05/08/1442</a:t>
            </a:fld>
            <a:endParaRPr lang="ar-SA" dirty="0"/>
          </a:p>
        </p:txBody>
      </p:sp>
      <p:sp>
        <p:nvSpPr>
          <p:cNvPr id="5" name="Footer Placeholder 4"/>
          <p:cNvSpPr>
            <a:spLocks noGrp="1"/>
          </p:cNvSpPr>
          <p:nvPr>
            <p:ph type="ftr" sz="quarter" idx="11"/>
          </p:nvPr>
        </p:nvSpPr>
        <p:spPr/>
        <p:txBody>
          <a:bodyPr/>
          <a:lstStyle/>
          <a:p>
            <a:r>
              <a:rPr lang="ar-SA"/>
              <a:t>إضافة تذييل</a:t>
            </a:r>
            <a:endParaRPr lang="ar-SA" dirty="0"/>
          </a:p>
        </p:txBody>
      </p:sp>
      <p:sp>
        <p:nvSpPr>
          <p:cNvPr id="6" name="Slide Number Placeholder 5"/>
          <p:cNvSpPr>
            <a:spLocks noGrp="1"/>
          </p:cNvSpPr>
          <p:nvPr>
            <p:ph type="sldNum" sz="quarter" idx="12"/>
          </p:nvPr>
        </p:nvSpPr>
        <p:spPr/>
        <p:txBody>
          <a:bodyPr/>
          <a:lstStyle/>
          <a:p>
            <a:fld id="{E31375A4-56A4-47D6-9801-1991572033F7}" type="slidenum">
              <a:rPr lang="ar-SA" smtClean="0"/>
              <a:pPr/>
              <a:t>‹#›</a:t>
            </a:fld>
            <a:endParaRPr lang="ar-SA" dirty="0"/>
          </a:p>
        </p:txBody>
      </p:sp>
    </p:spTree>
    <p:extLst>
      <p:ext uri="{BB962C8B-B14F-4D97-AF65-F5344CB8AC3E}">
        <p14:creationId xmlns:p14="http://schemas.microsoft.com/office/powerpoint/2010/main" val="81462238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شريحة العنوان مع صور">
    <p:bg>
      <p:bgRef idx="1001">
        <a:schemeClr val="bg1"/>
      </p:bgRef>
    </p:bg>
    <p:spTree>
      <p:nvGrpSpPr>
        <p:cNvPr id="1" name=""/>
        <p:cNvGrpSpPr/>
        <p:nvPr/>
      </p:nvGrpSpPr>
      <p:grpSpPr>
        <a:xfrm>
          <a:off x="0" y="0"/>
          <a:ext cx="0" cy="0"/>
          <a:chOff x="0" y="0"/>
          <a:chExt cx="0" cy="0"/>
        </a:xfrm>
      </p:grpSpPr>
      <p:sp>
        <p:nvSpPr>
          <p:cNvPr id="8" name="مستطيل 7"/>
          <p:cNvSpPr/>
          <p:nvPr userDrawn="1"/>
        </p:nvSpPr>
        <p:spPr>
          <a:xfrm flipH="1">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العنوان 1"/>
          <p:cNvSpPr>
            <a:spLocks noGrp="1"/>
          </p:cNvSpPr>
          <p:nvPr>
            <p:ph type="ctrTitle"/>
          </p:nvPr>
        </p:nvSpPr>
        <p:spPr>
          <a:xfrm flipH="1">
            <a:off x="533400" y="5084483"/>
            <a:ext cx="11125200" cy="914400"/>
          </a:xfrm>
        </p:spPr>
        <p:txBody>
          <a:bodyPr rtlCol="1" anchor="b">
            <a:normAutofit/>
          </a:bodyPr>
          <a:lstStyle>
            <a:lvl1pPr algn="ctr" rtl="1">
              <a:defRPr sz="4400" spc="-50" baseline="0">
                <a:solidFill>
                  <a:schemeClr val="bg1"/>
                </a:solidFill>
                <a:latin typeface="Tahoma" panose="020B0604030504040204" pitchFamily="34" charset="0"/>
                <a:ea typeface="Tahoma" panose="020B0604030504040204" pitchFamily="34" charset="0"/>
                <a:cs typeface="+mj-cs"/>
              </a:defRPr>
            </a:lvl1pPr>
          </a:lstStyle>
          <a:p>
            <a:pPr rtl="1"/>
            <a:r>
              <a:rPr lang="en-US" noProof="0"/>
              <a:t>Click to edit Master title style</a:t>
            </a:r>
            <a:endParaRPr lang="ar-SA" noProof="0" dirty="0"/>
          </a:p>
        </p:txBody>
      </p:sp>
      <p:sp>
        <p:nvSpPr>
          <p:cNvPr id="9" name="عنصر نائب للصورة 2" descr="عنصر نائب فارغ لإضافة صورة. انقر فوق العنصر النائب ثم حدد الصورة التي ترغب بإضافتها"/>
          <p:cNvSpPr>
            <a:spLocks noGrp="1"/>
          </p:cNvSpPr>
          <p:nvPr>
            <p:ph type="pic" idx="10"/>
          </p:nvPr>
        </p:nvSpPr>
        <p:spPr>
          <a:xfrm flipH="1">
            <a:off x="8168639" y="1"/>
            <a:ext cx="4023360" cy="4745736"/>
          </a:xfrm>
        </p:spPr>
        <p:txBody>
          <a:bodyPr tIns="457200" rtlCol="1">
            <a:normAutofit/>
          </a:bodyPr>
          <a:lstStyle>
            <a:lvl1pPr marL="0" indent="0" algn="ctr" rtl="1">
              <a:buNone/>
              <a:defRPr sz="20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en-US" noProof="0"/>
              <a:t>Click icon to add picture</a:t>
            </a:r>
            <a:endParaRPr lang="ar-SA" noProof="0" dirty="0"/>
          </a:p>
        </p:txBody>
      </p:sp>
      <p:sp>
        <p:nvSpPr>
          <p:cNvPr id="13" name="عنصر نائب للصورة 2" descr="عنصر نائب فارغ لإضافة صورة. انقر فوق العنصر النائب ثم حدد الصورة التي ترغب بإضافتها"/>
          <p:cNvSpPr>
            <a:spLocks noGrp="1"/>
          </p:cNvSpPr>
          <p:nvPr>
            <p:ph type="pic" idx="11"/>
          </p:nvPr>
        </p:nvSpPr>
        <p:spPr>
          <a:xfrm flipH="1">
            <a:off x="4084320" y="1"/>
            <a:ext cx="4023360" cy="4745736"/>
          </a:xfrm>
        </p:spPr>
        <p:txBody>
          <a:bodyPr tIns="457200" rtlCol="1">
            <a:normAutofit/>
          </a:bodyPr>
          <a:lstStyle>
            <a:lvl1pPr marL="0" indent="0" algn="ctr" rtl="1">
              <a:buNone/>
              <a:defRPr sz="20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en-US" noProof="0"/>
              <a:t>Click icon to add picture</a:t>
            </a:r>
            <a:endParaRPr lang="ar-SA" noProof="0" dirty="0"/>
          </a:p>
        </p:txBody>
      </p:sp>
      <p:sp>
        <p:nvSpPr>
          <p:cNvPr id="14" name="عنصر نائب للصورة 2" descr="عنصر نائب فارغ لإضافة صورة. انقر فوق العنصر النائب ثم حدد الصورة التي ترغب بإضافتها"/>
          <p:cNvSpPr>
            <a:spLocks noGrp="1"/>
          </p:cNvSpPr>
          <p:nvPr>
            <p:ph type="pic" idx="12"/>
          </p:nvPr>
        </p:nvSpPr>
        <p:spPr>
          <a:xfrm flipH="1">
            <a:off x="0" y="1"/>
            <a:ext cx="4023360" cy="4745736"/>
          </a:xfrm>
        </p:spPr>
        <p:txBody>
          <a:bodyPr tIns="457200" rtlCol="1">
            <a:normAutofit/>
          </a:bodyPr>
          <a:lstStyle>
            <a:lvl1pPr marL="0" indent="0" algn="ctr" rtl="1">
              <a:buNone/>
              <a:defRPr sz="20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en-US" noProof="0"/>
              <a:t>Click icon to add picture</a:t>
            </a:r>
            <a:endParaRPr lang="ar-SA" noProof="0" dirty="0"/>
          </a:p>
        </p:txBody>
      </p:sp>
      <p:sp>
        <p:nvSpPr>
          <p:cNvPr id="3" name="العنوان الفرعي 2"/>
          <p:cNvSpPr>
            <a:spLocks noGrp="1"/>
          </p:cNvSpPr>
          <p:nvPr>
            <p:ph type="subTitle" idx="1"/>
          </p:nvPr>
        </p:nvSpPr>
        <p:spPr>
          <a:xfrm flipH="1">
            <a:off x="533400" y="6043123"/>
            <a:ext cx="11125200" cy="571500"/>
          </a:xfrm>
        </p:spPr>
        <p:txBody>
          <a:bodyPr rtlCol="1">
            <a:normAutofit/>
          </a:bodyPr>
          <a:lstStyle>
            <a:lvl1pPr marL="0" indent="0" algn="ctr" rtl="1">
              <a:spcBef>
                <a:spcPts val="0"/>
              </a:spcBef>
              <a:buNone/>
              <a:defRPr sz="2000" cap="all" spc="50" baseline="0">
                <a:solidFill>
                  <a:schemeClr val="bg1"/>
                </a:solidFill>
                <a:latin typeface="Tahoma" panose="020B0604030504040204" pitchFamily="34" charset="0"/>
                <a:ea typeface="Tahoma" panose="020B0604030504040204" pitchFamily="34" charset="0"/>
                <a:cs typeface="+mn-cs"/>
              </a:defRPr>
            </a:lvl1pPr>
            <a:lvl2pPr marL="457200" indent="0" algn="ctr" rtl="1">
              <a:buNone/>
              <a:defRPr sz="2000"/>
            </a:lvl2pPr>
            <a:lvl3pPr marL="914400" indent="0" algn="ctr" rtl="1">
              <a:buNone/>
              <a:defRPr sz="1800"/>
            </a:lvl3pPr>
            <a:lvl4pPr marL="1371600" indent="0" algn="ctr" rtl="1">
              <a:buNone/>
              <a:defRPr sz="1600"/>
            </a:lvl4pPr>
            <a:lvl5pPr marL="1828800" indent="0" algn="ctr" rtl="1">
              <a:buNone/>
              <a:defRPr sz="1600"/>
            </a:lvl5pPr>
            <a:lvl6pPr marL="2286000" indent="0" algn="ctr" rtl="1">
              <a:buNone/>
              <a:defRPr sz="1600"/>
            </a:lvl6pPr>
            <a:lvl7pPr marL="2743200" indent="0" algn="ctr" rtl="1">
              <a:buNone/>
              <a:defRPr sz="1600"/>
            </a:lvl7pPr>
            <a:lvl8pPr marL="3200400" indent="0" algn="ctr" rtl="1">
              <a:buNone/>
              <a:defRPr sz="1600"/>
            </a:lvl8pPr>
            <a:lvl9pPr marL="3657600" indent="0" algn="ctr" rtl="1">
              <a:buNone/>
              <a:defRPr sz="1600"/>
            </a:lvl9pPr>
          </a:lstStyle>
          <a:p>
            <a:pPr rtl="1"/>
            <a:r>
              <a:rPr lang="en-US" noProof="0"/>
              <a:t>Click to edit Master subtitle style</a:t>
            </a:r>
            <a:endParaRPr lang="ar-SA" noProof="0" dirty="0"/>
          </a:p>
        </p:txBody>
      </p:sp>
    </p:spTree>
    <p:extLst>
      <p:ext uri="{BB962C8B-B14F-4D97-AF65-F5344CB8AC3E}">
        <p14:creationId xmlns:p14="http://schemas.microsoft.com/office/powerpoint/2010/main" val="17327737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عنوان المقطع">
    <p:bg>
      <p:bgPr>
        <a:solidFill>
          <a:schemeClr val="accent1">
            <a:lumMod val="75000"/>
          </a:schemeClr>
        </a:solidFill>
        <a:effectLst/>
      </p:bgPr>
    </p:bg>
    <p:spTree>
      <p:nvGrpSpPr>
        <p:cNvPr id="1" name=""/>
        <p:cNvGrpSpPr/>
        <p:nvPr/>
      </p:nvGrpSpPr>
      <p:grpSpPr>
        <a:xfrm>
          <a:off x="0" y="0"/>
          <a:ext cx="0" cy="0"/>
          <a:chOff x="0" y="0"/>
          <a:chExt cx="0" cy="0"/>
        </a:xfrm>
      </p:grpSpPr>
      <p:sp>
        <p:nvSpPr>
          <p:cNvPr id="7" name="مستطيل 6"/>
          <p:cNvSpPr/>
          <p:nvPr userDrawn="1"/>
        </p:nvSpPr>
        <p:spPr>
          <a:xfrm flipH="1">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العنوان 1"/>
          <p:cNvSpPr>
            <a:spLocks noGrp="1"/>
          </p:cNvSpPr>
          <p:nvPr>
            <p:ph type="title"/>
          </p:nvPr>
        </p:nvSpPr>
        <p:spPr>
          <a:xfrm flipH="1">
            <a:off x="844550" y="2483427"/>
            <a:ext cx="10515600" cy="2743200"/>
          </a:xfrm>
        </p:spPr>
        <p:txBody>
          <a:bodyPr rtlCol="1" anchor="b">
            <a:normAutofit/>
          </a:bodyPr>
          <a:lstStyle>
            <a:lvl1pPr algn="ctr" rtl="1">
              <a:defRPr sz="4400" spc="-50"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en-US" noProof="0"/>
              <a:t>Click to edit Master title style</a:t>
            </a:r>
            <a:endParaRPr lang="ar-SA" noProof="0" dirty="0"/>
          </a:p>
        </p:txBody>
      </p:sp>
      <p:sp>
        <p:nvSpPr>
          <p:cNvPr id="5" name="عنصر نائب للنص 4"/>
          <p:cNvSpPr>
            <a:spLocks noGrp="1"/>
          </p:cNvSpPr>
          <p:nvPr>
            <p:ph type="body" sz="quarter" idx="10"/>
          </p:nvPr>
        </p:nvSpPr>
        <p:spPr>
          <a:xfrm flipH="1">
            <a:off x="841375" y="5257800"/>
            <a:ext cx="10515600" cy="914400"/>
          </a:xfrm>
        </p:spPr>
        <p:txBody>
          <a:bodyPr rtlCol="1">
            <a:normAutofit/>
          </a:bodyPr>
          <a:lstStyle>
            <a:lvl1pPr marL="0" indent="0" algn="ctr" rtl="1">
              <a:spcBef>
                <a:spcPts val="0"/>
              </a:spcBef>
              <a:buFontTx/>
              <a:buNone/>
              <a:defRPr sz="2000" cap="all" spc="50"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365760" indent="0" algn="ctr" rtl="1">
              <a:buNone/>
              <a:defRPr sz="2000" cap="all" spc="50" baseline="0">
                <a:solidFill>
                  <a:schemeClr val="bg1"/>
                </a:solidFill>
              </a:defRPr>
            </a:lvl2pPr>
            <a:lvl3pPr algn="ctr" rtl="1">
              <a:defRPr sz="2000" cap="all" spc="50" baseline="0">
                <a:solidFill>
                  <a:schemeClr val="bg1"/>
                </a:solidFill>
              </a:defRPr>
            </a:lvl3pPr>
            <a:lvl4pPr algn="ctr" rtl="1">
              <a:defRPr sz="2000" cap="all" spc="50" baseline="0">
                <a:solidFill>
                  <a:schemeClr val="bg1"/>
                </a:solidFill>
              </a:defRPr>
            </a:lvl4pPr>
            <a:lvl5pPr algn="ctr" rtl="1">
              <a:defRPr sz="2000" cap="all" spc="50" baseline="0">
                <a:solidFill>
                  <a:schemeClr val="bg1"/>
                </a:solidFill>
              </a:defRPr>
            </a:lvl5pPr>
          </a:lstStyle>
          <a:p>
            <a:pPr lvl="0" rtl="1"/>
            <a:r>
              <a:rPr lang="en-US" noProof="0"/>
              <a:t>Click to edit Master text styles</a:t>
            </a:r>
          </a:p>
        </p:txBody>
      </p:sp>
    </p:spTree>
    <p:extLst>
      <p:ext uri="{BB962C8B-B14F-4D97-AF65-F5344CB8AC3E}">
        <p14:creationId xmlns:p14="http://schemas.microsoft.com/office/powerpoint/2010/main" val="391524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32C295-BAC6-44C3-A78F-429DE7E3F1BA}" type="datetime1">
              <a:rPr lang="ar-SA" smtClean="0"/>
              <a:pPr/>
              <a:t>05/08/1442</a:t>
            </a:fld>
            <a:endParaRPr lang="ar-SA"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ar-SA"/>
              <a:t>إضافة تذييل</a:t>
            </a:r>
            <a:endParaRPr lang="ar-SA"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1375A4-56A4-47D6-9801-1991572033F7}" type="slidenum">
              <a:rPr lang="ar-SA" smtClean="0"/>
              <a:pPr/>
              <a:t>‹#›</a:t>
            </a:fld>
            <a:endParaRPr lang="ar-SA" dirty="0"/>
          </a:p>
        </p:txBody>
      </p:sp>
      <p:sp>
        <p:nvSpPr>
          <p:cNvPr id="18" name="مستطيل 6">
            <a:extLst>
              <a:ext uri="{FF2B5EF4-FFF2-40B4-BE49-F238E27FC236}">
                <a16:creationId xmlns:a16="http://schemas.microsoft.com/office/drawing/2014/main" id="{A3020976-EAC9-4A1B-93E3-C7D12F855D4E}"/>
              </a:ext>
            </a:extLst>
          </p:cNvPr>
          <p:cNvSpPr/>
          <p:nvPr userDrawn="1"/>
        </p:nvSpPr>
        <p:spPr>
          <a:xfrm flipH="1">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noProof="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313383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rtlCol="1"/>
          <a:lstStyle/>
          <a:p>
            <a:pPr rtl="1"/>
            <a:r>
              <a:rPr lang="ar-SA" dirty="0">
                <a:cs typeface="DecoType Naskh Variants" panose="02010400000000000000" pitchFamily="2" charset="-78"/>
              </a:rPr>
              <a:t>الجلد والعضلات </a:t>
            </a:r>
          </a:p>
        </p:txBody>
      </p:sp>
      <p:pic>
        <p:nvPicPr>
          <p:cNvPr id="10" name="Picture Placeholder 9" descr="Text&#10;&#10;Description automatically generated">
            <a:extLst>
              <a:ext uri="{FF2B5EF4-FFF2-40B4-BE49-F238E27FC236}">
                <a16:creationId xmlns:a16="http://schemas.microsoft.com/office/drawing/2014/main" id="{13800FC1-C5FB-447D-97BF-81458E076A41}"/>
              </a:ext>
            </a:extLst>
          </p:cNvPr>
          <p:cNvPicPr>
            <a:picLocks noGrp="1" noChangeAspect="1"/>
          </p:cNvPicPr>
          <p:nvPr>
            <p:ph type="pic" idx="10"/>
          </p:nvPr>
        </p:nvPicPr>
        <p:blipFill>
          <a:blip r:embed="rId3">
            <a:extLst>
              <a:ext uri="{28A0092B-C50C-407E-A947-70E740481C1C}">
                <a14:useLocalDpi xmlns:a14="http://schemas.microsoft.com/office/drawing/2010/main" val="0"/>
              </a:ext>
            </a:extLst>
          </a:blip>
          <a:srcRect t="5767" b="5767"/>
          <a:stretch>
            <a:fillRect/>
          </a:stretch>
        </p:blipFill>
        <p:spPr>
          <a:xfrm>
            <a:off x="8107680" y="22121"/>
            <a:ext cx="4084319" cy="4745736"/>
          </a:xfrm>
        </p:spPr>
      </p:pic>
      <p:pic>
        <p:nvPicPr>
          <p:cNvPr id="14" name="Picture Placeholder 13">
            <a:extLst>
              <a:ext uri="{FF2B5EF4-FFF2-40B4-BE49-F238E27FC236}">
                <a16:creationId xmlns:a16="http://schemas.microsoft.com/office/drawing/2014/main" id="{7CC287DB-CB1A-428B-878B-90528A8F983A}"/>
              </a:ext>
            </a:extLst>
          </p:cNvPr>
          <p:cNvPicPr>
            <a:picLocks noGrp="1" noChangeAspect="1"/>
          </p:cNvPicPr>
          <p:nvPr>
            <p:ph type="pic" idx="11"/>
          </p:nvPr>
        </p:nvPicPr>
        <p:blipFill>
          <a:blip r:embed="rId4">
            <a:extLst>
              <a:ext uri="{28A0092B-C50C-407E-A947-70E740481C1C}">
                <a14:useLocalDpi xmlns:a14="http://schemas.microsoft.com/office/drawing/2010/main" val="0"/>
              </a:ext>
            </a:extLst>
          </a:blip>
          <a:srcRect l="26156" r="26156"/>
          <a:stretch>
            <a:fillRect/>
          </a:stretch>
        </p:blipFill>
        <p:spPr/>
      </p:pic>
      <p:pic>
        <p:nvPicPr>
          <p:cNvPr id="9" name="عنصر نائب للصورة 8" descr="رجل وامرأة يركضان في مضمار داخلي"/>
          <p:cNvPicPr>
            <a:picLocks noGrp="1" noChangeAspect="1"/>
          </p:cNvPicPr>
          <p:nvPr>
            <p:ph type="pic" idx="12"/>
          </p:nvPr>
        </p:nvPicPr>
        <p:blipFill rotWithShape="1">
          <a:blip r:embed="rId5" cstate="print">
            <a:extLst>
              <a:ext uri="{28A0092B-C50C-407E-A947-70E740481C1C}">
                <a14:useLocalDpi xmlns:a14="http://schemas.microsoft.com/office/drawing/2010/main" val="0"/>
              </a:ext>
            </a:extLst>
          </a:blip>
          <a:srcRect t="39" b="39"/>
          <a:stretch/>
        </p:blipFill>
        <p:spPr/>
      </p:pic>
      <p:sp>
        <p:nvSpPr>
          <p:cNvPr id="3" name="العنوان الفرعي 2"/>
          <p:cNvSpPr>
            <a:spLocks noGrp="1"/>
          </p:cNvSpPr>
          <p:nvPr>
            <p:ph type="subTitle" idx="1"/>
          </p:nvPr>
        </p:nvSpPr>
        <p:spPr/>
        <p:txBody>
          <a:bodyPr rtlCol="1"/>
          <a:lstStyle/>
          <a:p>
            <a:pPr rtl="1"/>
            <a:r>
              <a:rPr lang="ar-SA" dirty="0">
                <a:cs typeface="DecoType Naskh Variants" panose="02010400000000000000" pitchFamily="2" charset="-78"/>
              </a:rPr>
              <a:t>اعداد الطالبة </a:t>
            </a:r>
            <a:r>
              <a:rPr lang="ar-SA" dirty="0" err="1">
                <a:cs typeface="DecoType Naskh Variants" panose="02010400000000000000" pitchFamily="2" charset="-78"/>
              </a:rPr>
              <a:t>رميساء</a:t>
            </a:r>
            <a:r>
              <a:rPr lang="ar-SA" dirty="0">
                <a:cs typeface="DecoType Naskh Variants" panose="02010400000000000000" pitchFamily="2" charset="-78"/>
              </a:rPr>
              <a:t> احمد </a:t>
            </a:r>
          </a:p>
        </p:txBody>
      </p:sp>
    </p:spTree>
    <p:extLst>
      <p:ext uri="{BB962C8B-B14F-4D97-AF65-F5344CB8AC3E}">
        <p14:creationId xmlns:p14="http://schemas.microsoft.com/office/powerpoint/2010/main" val="30346877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 calcmode="lin" valueType="num">
                                      <p:cBhvr>
                                        <p:cTn id="19" dur="1000" fill="hold"/>
                                        <p:tgtEl>
                                          <p:spTgt spid="10"/>
                                        </p:tgtEl>
                                        <p:attrNameLst>
                                          <p:attrName>style.rotation</p:attrName>
                                        </p:attrNameLst>
                                      </p:cBhvr>
                                      <p:tavLst>
                                        <p:tav tm="0">
                                          <p:val>
                                            <p:fltVal val="90"/>
                                          </p:val>
                                        </p:tav>
                                        <p:tav tm="100000">
                                          <p:val>
                                            <p:fltVal val="0"/>
                                          </p:val>
                                        </p:tav>
                                      </p:tavLst>
                                    </p:anim>
                                    <p:animEffect transition="in" filter="fade">
                                      <p:cBhvr>
                                        <p:cTn id="20" dur="1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2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00041-4645-4094-B74D-00A5547A842D}"/>
              </a:ext>
            </a:extLst>
          </p:cNvPr>
          <p:cNvSpPr>
            <a:spLocks noGrp="1"/>
          </p:cNvSpPr>
          <p:nvPr>
            <p:ph type="title"/>
          </p:nvPr>
        </p:nvSpPr>
        <p:spPr>
          <a:xfrm flipH="1">
            <a:off x="844550" y="1197033"/>
            <a:ext cx="10515600" cy="2119745"/>
          </a:xfrm>
        </p:spPr>
        <p:txBody>
          <a:bodyPr>
            <a:normAutofit/>
          </a:bodyPr>
          <a:lstStyle/>
          <a:p>
            <a:r>
              <a:rPr lang="ar-SA" sz="9600" dirty="0">
                <a:cs typeface="DecoType Naskh Variants" panose="02010400000000000000" pitchFamily="2" charset="-78"/>
              </a:rPr>
              <a:t>الجلد</a:t>
            </a:r>
            <a:endParaRPr lang="en-US" sz="9600" dirty="0"/>
          </a:p>
        </p:txBody>
      </p:sp>
      <p:sp>
        <p:nvSpPr>
          <p:cNvPr id="3" name="Text Placeholder 2">
            <a:extLst>
              <a:ext uri="{FF2B5EF4-FFF2-40B4-BE49-F238E27FC236}">
                <a16:creationId xmlns:a16="http://schemas.microsoft.com/office/drawing/2014/main" id="{789302E7-7DAB-4200-A19D-57D24162E38C}"/>
              </a:ext>
            </a:extLst>
          </p:cNvPr>
          <p:cNvSpPr>
            <a:spLocks noGrp="1"/>
          </p:cNvSpPr>
          <p:nvPr>
            <p:ph type="body" sz="quarter" idx="10"/>
          </p:nvPr>
        </p:nvSpPr>
        <p:spPr>
          <a:xfrm flipH="1">
            <a:off x="841375" y="3790604"/>
            <a:ext cx="10515600" cy="2381596"/>
          </a:xfrm>
        </p:spPr>
        <p:txBody>
          <a:bodyPr/>
          <a:lstStyle/>
          <a:p>
            <a:r>
              <a:rPr lang="ar-SA" sz="8000" dirty="0">
                <a:cs typeface="DecoType Naskh Variants" panose="02010400000000000000" pitchFamily="2" charset="-78"/>
              </a:rPr>
              <a:t>تركيبه واجزاءه </a:t>
            </a:r>
          </a:p>
          <a:p>
            <a:endParaRPr lang="en-US" dirty="0"/>
          </a:p>
        </p:txBody>
      </p:sp>
    </p:spTree>
    <p:extLst>
      <p:ext uri="{BB962C8B-B14F-4D97-AF65-F5344CB8AC3E}">
        <p14:creationId xmlns:p14="http://schemas.microsoft.com/office/powerpoint/2010/main" val="16091085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H="1">
            <a:off x="1524000" y="457200"/>
            <a:ext cx="9144000" cy="756458"/>
          </a:xfrm>
        </p:spPr>
        <p:txBody>
          <a:bodyPr rtlCol="1">
            <a:normAutofit fontScale="90000"/>
          </a:bodyPr>
          <a:lstStyle/>
          <a:p>
            <a:pPr algn="r" rtl="1"/>
            <a:r>
              <a:rPr lang="ar-SA" sz="4400" dirty="0">
                <a:solidFill>
                  <a:schemeClr val="bg1"/>
                </a:solidFill>
                <a:cs typeface="Diwani Letter" panose="02010400000000000000" pitchFamily="2" charset="-78"/>
              </a:rPr>
              <a:t>الجلد : </a:t>
            </a:r>
          </a:p>
        </p:txBody>
      </p:sp>
      <p:sp>
        <p:nvSpPr>
          <p:cNvPr id="4" name="TextBox 3">
            <a:extLst>
              <a:ext uri="{FF2B5EF4-FFF2-40B4-BE49-F238E27FC236}">
                <a16:creationId xmlns:a16="http://schemas.microsoft.com/office/drawing/2014/main" id="{0EA0E126-DD50-4709-9D53-82F629EABD83}"/>
              </a:ext>
            </a:extLst>
          </p:cNvPr>
          <p:cNvSpPr txBox="1"/>
          <p:nvPr/>
        </p:nvSpPr>
        <p:spPr>
          <a:xfrm>
            <a:off x="2660073" y="1416462"/>
            <a:ext cx="9144000" cy="369332"/>
          </a:xfrm>
          <a:prstGeom prst="rect">
            <a:avLst/>
          </a:prstGeom>
          <a:noFill/>
        </p:spPr>
        <p:txBody>
          <a:bodyPr wrap="square" rtlCol="0">
            <a:spAutoFit/>
          </a:bodyPr>
          <a:lstStyle/>
          <a:p>
            <a:r>
              <a:rPr lang="ar-BH"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هو اكبر  أعضاء الجسم , يغطي    جميع اجزاءه الخارجية , اكبر الأعضاء الحسية ؛  من خلاله نستقبل معظم المعلومات عن البيئة المحيطة . </a:t>
            </a:r>
            <a:endParaRPr lang="en-US" dirty="0"/>
          </a:p>
        </p:txBody>
      </p:sp>
      <p:sp>
        <p:nvSpPr>
          <p:cNvPr id="5" name="TextBox 4">
            <a:extLst>
              <a:ext uri="{FF2B5EF4-FFF2-40B4-BE49-F238E27FC236}">
                <a16:creationId xmlns:a16="http://schemas.microsoft.com/office/drawing/2014/main" id="{7A95B71D-1E7F-4830-9E17-96518A342188}"/>
              </a:ext>
            </a:extLst>
          </p:cNvPr>
          <p:cNvSpPr txBox="1"/>
          <p:nvPr/>
        </p:nvSpPr>
        <p:spPr>
          <a:xfrm>
            <a:off x="1928553" y="1708850"/>
            <a:ext cx="9875520" cy="984885"/>
          </a:xfrm>
          <a:prstGeom prst="rect">
            <a:avLst/>
          </a:prstGeom>
          <a:noFill/>
        </p:spPr>
        <p:txBody>
          <a:bodyPr wrap="square" rtlCol="0">
            <a:spAutoFit/>
          </a:bodyPr>
          <a:lstStyle/>
          <a:p>
            <a:pPr algn="r" rtl="1"/>
            <a:r>
              <a:rPr lang="ar-BH" sz="4000" dirty="0">
                <a:solidFill>
                  <a:schemeClr val="bg1"/>
                </a:solidFill>
                <a:effectLst/>
                <a:latin typeface="Angsana New" panose="02020603050405020304" pitchFamily="18" charset="-34"/>
                <a:ea typeface="Calibri" panose="020F0502020204030204" pitchFamily="34" charset="0"/>
                <a:cs typeface="DecoType Naskh Swashes" panose="02010400000000000000" pitchFamily="2" charset="-78"/>
              </a:rPr>
              <a:t>تركيب الجلد : </a:t>
            </a:r>
            <a:endParaRPr lang="en-US" sz="4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6" name="TextBox 5">
            <a:extLst>
              <a:ext uri="{FF2B5EF4-FFF2-40B4-BE49-F238E27FC236}">
                <a16:creationId xmlns:a16="http://schemas.microsoft.com/office/drawing/2014/main" id="{C2A3B5A8-2C2C-4B77-94C9-8DDEBB0040A8}"/>
              </a:ext>
            </a:extLst>
          </p:cNvPr>
          <p:cNvSpPr txBox="1"/>
          <p:nvPr/>
        </p:nvSpPr>
        <p:spPr>
          <a:xfrm>
            <a:off x="7085215" y="2539364"/>
            <a:ext cx="2842953" cy="461665"/>
          </a:xfrm>
          <a:prstGeom prst="rect">
            <a:avLst/>
          </a:prstGeom>
          <a:noFill/>
        </p:spPr>
        <p:txBody>
          <a:bodyPr wrap="square" rtlCol="0">
            <a:spAutoFit/>
          </a:bodyPr>
          <a:lstStyle/>
          <a:p>
            <a:pPr algn="r"/>
            <a:r>
              <a:rPr lang="ar-BH" sz="2400" dirty="0">
                <a:solidFill>
                  <a:srgbClr val="000000"/>
                </a:solidFill>
                <a:effectLst/>
                <a:latin typeface="Angsana New" panose="02020603050405020304" pitchFamily="18" charset="-34"/>
                <a:ea typeface="Calibri" panose="020F0502020204030204" pitchFamily="34" charset="0"/>
                <a:cs typeface="DecoType Naskh Swashes" panose="02010400000000000000" pitchFamily="2" charset="-78"/>
              </a:rPr>
              <a:t>يتكون من ثلاث طبقات من الانسجة : </a:t>
            </a:r>
            <a:endParaRPr lang="en-US" sz="2400" dirty="0"/>
          </a:p>
        </p:txBody>
      </p:sp>
      <p:sp>
        <p:nvSpPr>
          <p:cNvPr id="8" name="TextBox 7">
            <a:extLst>
              <a:ext uri="{FF2B5EF4-FFF2-40B4-BE49-F238E27FC236}">
                <a16:creationId xmlns:a16="http://schemas.microsoft.com/office/drawing/2014/main" id="{286CD091-D801-4A08-8A57-BF7C1CE3446E}"/>
              </a:ext>
            </a:extLst>
          </p:cNvPr>
          <p:cNvSpPr txBox="1"/>
          <p:nvPr/>
        </p:nvSpPr>
        <p:spPr>
          <a:xfrm>
            <a:off x="2128058" y="3724513"/>
            <a:ext cx="9210502" cy="1862561"/>
          </a:xfrm>
          <a:prstGeom prst="rect">
            <a:avLst/>
          </a:prstGeom>
          <a:noFill/>
        </p:spPr>
        <p:txBody>
          <a:bodyPr wrap="square" rtlCol="0">
            <a:spAutoFit/>
          </a:bodyPr>
          <a:lstStyle/>
          <a:p>
            <a:pPr marL="342900" marR="0" lvl="0" indent="-342900" algn="r" rtl="1">
              <a:lnSpc>
                <a:spcPct val="107000"/>
              </a:lnSpc>
              <a:spcBef>
                <a:spcPts val="0"/>
              </a:spcBef>
              <a:spcAft>
                <a:spcPts val="800"/>
              </a:spcAft>
              <a:buFont typeface="+mj-lt"/>
              <a:buAutoNum type="arabicPeriod"/>
            </a:pPr>
            <a:r>
              <a:rPr lang="ar-BH" sz="1800" dirty="0">
                <a:solidFill>
                  <a:srgbClr val="000000"/>
                </a:solidFill>
                <a:effectLst/>
                <a:latin typeface="Angsana New" panose="02020603050405020304" pitchFamily="18" charset="-34"/>
                <a:ea typeface="Calibri" panose="020F0502020204030204" pitchFamily="34" charset="0"/>
                <a:cs typeface="DecoType Naskh Swashes" panose="02010400000000000000" pitchFamily="2" charset="-78"/>
              </a:rPr>
              <a:t>البشرة : </a:t>
            </a:r>
            <a:r>
              <a:rPr lang="ar-BH"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هي الطبقة السطحية من   الجلد تتكون  من الاف الخلايا الميتة تتقشر عند الاستحمام  او الاحتكاك </a:t>
            </a:r>
            <a:r>
              <a:rPr lang="ar-BH" sz="1800" dirty="0">
                <a:solidFill>
                  <a:srgbClr val="2F5496"/>
                </a:solidFill>
                <a:effectLst/>
                <a:latin typeface="Angsana New" panose="02020603050405020304" pitchFamily="18" charset="-34"/>
                <a:ea typeface="Calibri" panose="020F0502020204030204" pitchFamily="34" charset="0"/>
                <a:cs typeface="Calibri" panose="020F0502020204030204" pitchFamily="34" charset="0"/>
              </a:rPr>
              <a:t>, </a:t>
            </a:r>
            <a:r>
              <a:rPr lang="ar-BH"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تنتج قاعدة البشرة خلايا جديدة باستمرار </a:t>
            </a:r>
            <a:r>
              <a:rPr lang="ar-BH" sz="1800" dirty="0">
                <a:solidFill>
                  <a:srgbClr val="2F5496"/>
                </a:solidFill>
                <a:effectLst/>
                <a:latin typeface="Angsana New" panose="02020603050405020304" pitchFamily="18" charset="-34"/>
                <a:ea typeface="Calibri" panose="020F0502020204030204" pitchFamily="34" charset="0"/>
                <a:cs typeface="Calibri" panose="020F0502020204030204" pitchFamily="34" charset="0"/>
              </a:rPr>
              <a:t>, </a:t>
            </a:r>
            <a:r>
              <a:rPr lang="ar-BH"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وتتحرك  الى   اعلى  لتعويض الخلايا الميتة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1543050" algn="r"/>
                <a:tab pos="2400300" algn="r"/>
              </a:tabLst>
            </a:pPr>
            <a:r>
              <a:rPr lang="ar-BH" sz="1800" dirty="0">
                <a:solidFill>
                  <a:srgbClr val="000000"/>
                </a:solidFill>
                <a:effectLst/>
                <a:latin typeface="Angsana New" panose="02020603050405020304" pitchFamily="18" charset="-34"/>
                <a:ea typeface="Calibri" panose="020F0502020204030204" pitchFamily="34" charset="0"/>
                <a:cs typeface="DecoType Naskh Swashes" panose="02010400000000000000" pitchFamily="2" charset="-78"/>
              </a:rPr>
              <a:t>الادمة  : </a:t>
            </a:r>
            <a:r>
              <a:rPr lang="ar-BH"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هي  طبقة من الخلايا توجد اسفل البشرة مباشرة </a:t>
            </a:r>
            <a:r>
              <a:rPr lang="ar-BH" sz="1800" dirty="0">
                <a:solidFill>
                  <a:srgbClr val="2F5496"/>
                </a:solidFill>
                <a:effectLst/>
                <a:latin typeface="Angsana New" panose="02020603050405020304" pitchFamily="18" charset="-34"/>
                <a:ea typeface="Calibri" panose="020F0502020204030204" pitchFamily="34" charset="0"/>
                <a:cs typeface="Calibri" panose="020F0502020204030204" pitchFamily="34" charset="0"/>
              </a:rPr>
              <a:t>, </a:t>
            </a:r>
            <a:r>
              <a:rPr lang="ar-BH"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وهي اسمك   من  البشرة  وتحتوي   علي الاوعية الدموية  والغدد العرقية  وتراكيب أخرى </a:t>
            </a:r>
            <a:r>
              <a:rPr lang="ar-SA"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a:t>
            </a:r>
          </a:p>
          <a:p>
            <a:pPr marR="0" lvl="0" algn="r" rtl="1">
              <a:lnSpc>
                <a:spcPct val="107000"/>
              </a:lnSpc>
              <a:spcBef>
                <a:spcPts val="0"/>
              </a:spcBef>
              <a:spcAft>
                <a:spcPts val="800"/>
              </a:spcAft>
              <a:tabLst>
                <a:tab pos="1543050" algn="r"/>
                <a:tab pos="2400300" algn="r"/>
              </a:tabLs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gn="r" rtl="1">
              <a:buFont typeface="+mj-lt"/>
              <a:buAutoNum type="arabicPeriod"/>
            </a:pPr>
            <a:r>
              <a:rPr lang="en-US" sz="1800" dirty="0">
                <a:solidFill>
                  <a:srgbClr val="2F5496"/>
                </a:solidFill>
                <a:effectLst/>
                <a:latin typeface="DecoType Naskh Swashes" panose="02010400000000000000" pitchFamily="2" charset="-78"/>
                <a:ea typeface="Calibri" panose="020F0502020204030204" pitchFamily="34" charset="0"/>
              </a:rPr>
              <a:t> </a:t>
            </a:r>
            <a:r>
              <a:rPr lang="ar-BH" sz="1800" dirty="0">
                <a:effectLst/>
                <a:latin typeface="Angsana New" panose="02020603050405020304" pitchFamily="18" charset="-34"/>
                <a:ea typeface="Calibri" panose="020F0502020204030204" pitchFamily="34" charset="0"/>
                <a:cs typeface="DecoType Naskh Swashes" panose="02010400000000000000" pitchFamily="2" charset="-78"/>
              </a:rPr>
              <a:t>الطبقة الدهنية :  </a:t>
            </a:r>
            <a:r>
              <a:rPr lang="ar-BH" sz="1800" dirty="0">
                <a:gradFill>
                  <a:gsLst>
                    <a:gs pos="0">
                      <a:srgbClr val="132C5A"/>
                    </a:gs>
                    <a:gs pos="50000">
                      <a:srgbClr val="204484"/>
                    </a:gs>
                    <a:gs pos="100000">
                      <a:srgbClr val="28529E"/>
                    </a:gs>
                  </a:gsLst>
                  <a:path path="circle">
                    <a:fillToRect l="50000" t="50000" r="50000" b="50000"/>
                  </a:path>
                </a:gradFill>
                <a:effectLst/>
                <a:latin typeface="Angsana New" panose="02020603050405020304" pitchFamily="18" charset="-34"/>
                <a:ea typeface="Calibri" panose="020F0502020204030204" pitchFamily="34" charset="0"/>
                <a:cs typeface="DecoType Naskh Swashes" panose="02010400000000000000" pitchFamily="2" charset="-78"/>
              </a:rPr>
              <a:t>هي  طبقة  من الخلايا الدهنية تشكل طبقة عازلة  للجسم </a:t>
            </a:r>
            <a:r>
              <a:rPr lang="ar-BH" sz="1800" dirty="0">
                <a:gradFill>
                  <a:gsLst>
                    <a:gs pos="0">
                      <a:srgbClr val="132C5A"/>
                    </a:gs>
                    <a:gs pos="50000">
                      <a:srgbClr val="204484"/>
                    </a:gs>
                    <a:gs pos="100000">
                      <a:srgbClr val="28529E"/>
                    </a:gs>
                  </a:gsLst>
                  <a:path path="circle">
                    <a:fillToRect l="50000" t="50000" r="50000" b="50000"/>
                  </a:path>
                </a:gradFill>
                <a:effectLst/>
                <a:latin typeface="Angsana New" panose="02020603050405020304" pitchFamily="18" charset="-34"/>
                <a:ea typeface="Calibri" panose="020F0502020204030204" pitchFamily="34" charset="0"/>
                <a:cs typeface="Calibri" panose="020F0502020204030204" pitchFamily="34" charset="0"/>
              </a:rPr>
              <a:t>, </a:t>
            </a:r>
            <a:r>
              <a:rPr lang="ar-BH" sz="1800" dirty="0">
                <a:gradFill>
                  <a:gsLst>
                    <a:gs pos="0">
                      <a:srgbClr val="132C5A"/>
                    </a:gs>
                    <a:gs pos="50000">
                      <a:srgbClr val="204484"/>
                    </a:gs>
                    <a:gs pos="100000">
                      <a:srgbClr val="28529E"/>
                    </a:gs>
                  </a:gsLst>
                  <a:path path="circle">
                    <a:fillToRect l="50000" t="50000" r="50000" b="50000"/>
                  </a:path>
                </a:gradFill>
                <a:effectLst/>
                <a:latin typeface="Angsana New" panose="02020603050405020304" pitchFamily="18" charset="-34"/>
                <a:ea typeface="Calibri" panose="020F0502020204030204" pitchFamily="34" charset="0"/>
                <a:cs typeface="DecoType Naskh Swashes" panose="02010400000000000000" pitchFamily="2" charset="-78"/>
              </a:rPr>
              <a:t>تلي الادمة من الأسفل وتختزن  فيها الدهون  الزائدة عن  حاجة الجسم </a:t>
            </a:r>
            <a:r>
              <a:rPr lang="ar-BH" sz="1800" dirty="0">
                <a:solidFill>
                  <a:srgbClr val="2F5496"/>
                </a:solidFill>
                <a:effectLst/>
                <a:latin typeface="Angsana New" panose="02020603050405020304" pitchFamily="18" charset="-34"/>
                <a:ea typeface="Calibri" panose="020F0502020204030204" pitchFamily="34" charset="0"/>
                <a:cs typeface="DecoType Naskh Swashes" panose="02010400000000000000" pitchFamily="2" charset="-78"/>
              </a:rPr>
              <a:t>.</a:t>
            </a:r>
            <a:endParaRPr lang="en-US" dirty="0"/>
          </a:p>
        </p:txBody>
      </p:sp>
      <p:pic>
        <p:nvPicPr>
          <p:cNvPr id="9" name="Picture 8">
            <a:extLst>
              <a:ext uri="{FF2B5EF4-FFF2-40B4-BE49-F238E27FC236}">
                <a16:creationId xmlns:a16="http://schemas.microsoft.com/office/drawing/2014/main" id="{CF087E2D-947D-45D6-B535-294259E28A13}"/>
              </a:ext>
            </a:extLst>
          </p:cNvPr>
          <p:cNvPicPr/>
          <p:nvPr/>
        </p:nvPicPr>
        <p:blipFill>
          <a:blip r:embed="rId3"/>
          <a:stretch>
            <a:fillRect/>
          </a:stretch>
        </p:blipFill>
        <p:spPr>
          <a:xfrm>
            <a:off x="326274" y="1855591"/>
            <a:ext cx="6057900" cy="1829212"/>
          </a:xfrm>
          <a:prstGeom prst="rect">
            <a:avLst/>
          </a:prstGeom>
        </p:spPr>
      </p:pic>
    </p:spTree>
    <p:extLst>
      <p:ext uri="{BB962C8B-B14F-4D97-AF65-F5344CB8AC3E}">
        <p14:creationId xmlns:p14="http://schemas.microsoft.com/office/powerpoint/2010/main" val="28369708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heel(1)">
                                      <p:cBhvr>
                                        <p:cTn id="29" dur="2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DCDC-AF28-46B3-A844-CF702BA5EC6A}"/>
              </a:ext>
            </a:extLst>
          </p:cNvPr>
          <p:cNvSpPr>
            <a:spLocks noGrp="1"/>
          </p:cNvSpPr>
          <p:nvPr>
            <p:ph type="title"/>
          </p:nvPr>
        </p:nvSpPr>
        <p:spPr>
          <a:xfrm flipH="1">
            <a:off x="844550" y="2094807"/>
            <a:ext cx="10515600" cy="2078182"/>
          </a:xfrm>
        </p:spPr>
        <p:txBody>
          <a:bodyPr>
            <a:normAutofit/>
          </a:bodyPr>
          <a:lstStyle/>
          <a:p>
            <a:r>
              <a:rPr lang="ar-SA" sz="9600" dirty="0">
                <a:cs typeface="DecoType Thuluth" panose="02010000000000000000" pitchFamily="2" charset="-78"/>
              </a:rPr>
              <a:t>لون الجلد </a:t>
            </a:r>
            <a:endParaRPr lang="en-US" sz="9600" dirty="0">
              <a:cs typeface="DecoType Thuluth" panose="02010000000000000000" pitchFamily="2" charset="-78"/>
            </a:endParaRPr>
          </a:p>
        </p:txBody>
      </p:sp>
    </p:spTree>
    <p:extLst>
      <p:ext uri="{BB962C8B-B14F-4D97-AF65-F5344CB8AC3E}">
        <p14:creationId xmlns:p14="http://schemas.microsoft.com/office/powerpoint/2010/main" val="302329734"/>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lstStyle/>
          <a:p>
            <a:pPr algn="r" rtl="1"/>
            <a:r>
              <a:rPr lang="ar-BH" sz="2400" dirty="0">
                <a:solidFill>
                  <a:srgbClr val="EAB200"/>
                </a:solidFill>
                <a:effectLst/>
                <a:latin typeface="Angsana New" panose="02020603050405020304" pitchFamily="18" charset="-34"/>
                <a:ea typeface="Calibri" panose="020F0502020204030204" pitchFamily="34" charset="0"/>
                <a:cs typeface="DecoType Naskh Swashes" panose="02010400000000000000" pitchFamily="2" charset="-78"/>
              </a:rPr>
              <a:t>لون       الجلد :</a:t>
            </a:r>
            <a:r>
              <a:rPr lang="ar-SA" sz="2400" dirty="0">
                <a:solidFill>
                  <a:srgbClr val="EAB200"/>
                </a:solidFill>
                <a:latin typeface="Angsana New" panose="02020603050405020304" pitchFamily="18" charset="-34"/>
                <a:ea typeface="Calibri" panose="020F0502020204030204" pitchFamily="34" charset="0"/>
                <a:cs typeface="DecoType Naskh Swashes" panose="02010400000000000000" pitchFamily="2" charset="-78"/>
              </a:rPr>
              <a:t> </a:t>
            </a:r>
            <a:br>
              <a:rPr lang="ar-SA" sz="2400" dirty="0">
                <a:solidFill>
                  <a:srgbClr val="EAB200"/>
                </a:solidFill>
                <a:latin typeface="Angsana New" panose="02020603050405020304" pitchFamily="18" charset="-34"/>
                <a:ea typeface="Calibri" panose="020F0502020204030204" pitchFamily="34" charset="0"/>
                <a:cs typeface="DecoType Naskh Swashes" panose="02010400000000000000" pitchFamily="2" charset="-78"/>
              </a:rPr>
            </a:br>
            <a:r>
              <a:rPr lang="ar-SA" sz="2400" dirty="0">
                <a:solidFill>
                  <a:srgbClr val="EAB200"/>
                </a:solidFill>
                <a:latin typeface="Angsana New" panose="02020603050405020304" pitchFamily="18" charset="-34"/>
                <a:ea typeface="Calibri" panose="020F0502020204030204" pitchFamily="34" charset="0"/>
                <a:cs typeface="DecoType Naskh Swashes" panose="02010400000000000000" pitchFamily="2" charset="-78"/>
              </a:rPr>
              <a:t>                                     </a:t>
            </a:r>
            <a:r>
              <a:rPr lang="ar-BH" sz="2400" dirty="0">
                <a:solidFill>
                  <a:srgbClr val="EAB200"/>
                </a:solidFill>
                <a:effectLst/>
                <a:latin typeface="Angsana New" panose="02020603050405020304" pitchFamily="18" charset="-34"/>
                <a:ea typeface="Calibri" panose="020F0502020204030204" pitchFamily="34" charset="0"/>
                <a:cs typeface="DecoType Naskh Swashes" panose="02010400000000000000" pitchFamily="2" charset="-78"/>
              </a:rPr>
              <a:t> </a:t>
            </a:r>
            <a:r>
              <a:rPr lang="ar-BH" sz="24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تنتج  خلايا البشرة مادة كيميائية تسمى     </a:t>
            </a:r>
            <a:r>
              <a:rPr lang="ar-BH" sz="18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a:t>
            </a:r>
            <a:endParaRPr lang="ar-SA" dirty="0"/>
          </a:p>
        </p:txBody>
      </p:sp>
      <p:sp>
        <p:nvSpPr>
          <p:cNvPr id="5" name="TextBox 4">
            <a:extLst>
              <a:ext uri="{FF2B5EF4-FFF2-40B4-BE49-F238E27FC236}">
                <a16:creationId xmlns:a16="http://schemas.microsoft.com/office/drawing/2014/main" id="{E1C84BD3-DAC5-4301-A7C8-23FD02B712D9}"/>
              </a:ext>
            </a:extLst>
          </p:cNvPr>
          <p:cNvSpPr txBox="1"/>
          <p:nvPr/>
        </p:nvSpPr>
        <p:spPr>
          <a:xfrm>
            <a:off x="590204" y="1797397"/>
            <a:ext cx="9069416" cy="677108"/>
          </a:xfrm>
          <a:prstGeom prst="rect">
            <a:avLst/>
          </a:prstGeom>
          <a:noFill/>
        </p:spPr>
        <p:txBody>
          <a:bodyPr wrap="square" rtlCol="0">
            <a:spAutoFit/>
          </a:bodyPr>
          <a:lstStyle/>
          <a:p>
            <a:pPr algn="r" rtl="1"/>
            <a:r>
              <a:rPr lang="en-US" sz="1800" dirty="0">
                <a:solidFill>
                  <a:srgbClr val="EAB200"/>
                </a:solidFill>
                <a:effectLst/>
                <a:latin typeface="DecoType Naskh Swashes" panose="02010400000000000000" pitchFamily="2" charset="-78"/>
                <a:ea typeface="Calibri" panose="020F0502020204030204" pitchFamily="34" charset="0"/>
                <a:cs typeface="DecoType Naskh Swashes" panose="02010400000000000000" pitchFamily="2" charset="-78"/>
              </a:rPr>
              <a:t> </a:t>
            </a:r>
            <a:r>
              <a:rPr lang="ar-BH" sz="2000" dirty="0">
                <a:solidFill>
                  <a:srgbClr val="EAB200"/>
                </a:solidFill>
                <a:effectLst/>
                <a:latin typeface="DecoType Naskh Swashes" panose="02010400000000000000" pitchFamily="2" charset="-78"/>
                <a:ea typeface="Calibri" panose="020F0502020204030204" pitchFamily="34" charset="0"/>
                <a:cs typeface="DecoType Naskh Swashes" panose="02010400000000000000" pitchFamily="2" charset="-78"/>
              </a:rPr>
              <a:t>الميلانين :  </a:t>
            </a:r>
            <a:r>
              <a:rPr lang="ar-BH" sz="20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هي   صبغة  تحمي  الجلد  وتكسبه  لونه </a:t>
            </a:r>
            <a:r>
              <a:rPr lang="ar-BH" sz="2000" dirty="0">
                <a:solidFill>
                  <a:srgbClr val="538135"/>
                </a:solidFill>
                <a:effectLst/>
                <a:latin typeface="Angsana New" panose="02020603050405020304" pitchFamily="18" charset="-34"/>
                <a:ea typeface="Calibri" panose="020F0502020204030204" pitchFamily="34" charset="0"/>
                <a:cs typeface="Calibri" panose="020F0502020204030204" pitchFamily="34" charset="0"/>
              </a:rPr>
              <a:t>, </a:t>
            </a:r>
            <a:r>
              <a:rPr lang="ar-BH" sz="20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حيث  يختلف لون  الجلد من   شخص الى  اخر  </a:t>
            </a:r>
            <a:r>
              <a:rPr lang="ar-BH" sz="2000" dirty="0">
                <a:solidFill>
                  <a:srgbClr val="538135"/>
                </a:solidFill>
                <a:effectLst/>
                <a:latin typeface="Angsana New" panose="02020603050405020304" pitchFamily="18" charset="-34"/>
                <a:ea typeface="Calibri" panose="020F0502020204030204" pitchFamily="34" charset="0"/>
                <a:cs typeface="Calibri" panose="020F0502020204030204" pitchFamily="34" charset="0"/>
              </a:rPr>
              <a:t>, </a:t>
            </a:r>
            <a:r>
              <a:rPr lang="ar-BH" sz="20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تبعا لكمية الصبغة التي  تفرزها الخلايا .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6" name="TextBox 5">
            <a:extLst>
              <a:ext uri="{FF2B5EF4-FFF2-40B4-BE49-F238E27FC236}">
                <a16:creationId xmlns:a16="http://schemas.microsoft.com/office/drawing/2014/main" id="{FC979D93-6029-47E9-876A-AAA639320E32}"/>
              </a:ext>
            </a:extLst>
          </p:cNvPr>
          <p:cNvSpPr txBox="1"/>
          <p:nvPr/>
        </p:nvSpPr>
        <p:spPr>
          <a:xfrm>
            <a:off x="1180407" y="2543695"/>
            <a:ext cx="8479213" cy="677108"/>
          </a:xfrm>
          <a:prstGeom prst="rect">
            <a:avLst/>
          </a:prstGeom>
          <a:noFill/>
        </p:spPr>
        <p:txBody>
          <a:bodyPr wrap="square" rtlCol="0">
            <a:spAutoFit/>
          </a:bodyPr>
          <a:lstStyle/>
          <a:p>
            <a:pPr algn="ctr" rtl="1"/>
            <a:r>
              <a:rPr lang="ar-BH" sz="2000" dirty="0">
                <a:solidFill>
                  <a:srgbClr val="EAB200"/>
                </a:solidFill>
                <a:effectLst/>
                <a:latin typeface="Angsana New" panose="02020603050405020304" pitchFamily="18" charset="-34"/>
                <a:ea typeface="Calibri" panose="020F0502020204030204" pitchFamily="34" charset="0"/>
                <a:cs typeface="DecoType Naskh Swashes" panose="02010400000000000000" pitchFamily="2" charset="-78"/>
              </a:rPr>
              <a:t>ماذا يحدث للجلد عندما يتعرض الانسان    الي     الاشعة  فوق  البنفسجية  ؟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8" name="TextBox 7">
            <a:extLst>
              <a:ext uri="{FF2B5EF4-FFF2-40B4-BE49-F238E27FC236}">
                <a16:creationId xmlns:a16="http://schemas.microsoft.com/office/drawing/2014/main" id="{180E7CB5-418C-4F6A-93FA-07892073C357}"/>
              </a:ext>
            </a:extLst>
          </p:cNvPr>
          <p:cNvSpPr txBox="1"/>
          <p:nvPr/>
        </p:nvSpPr>
        <p:spPr>
          <a:xfrm>
            <a:off x="3034146" y="3244334"/>
            <a:ext cx="4547062" cy="369332"/>
          </a:xfrm>
          <a:prstGeom prst="rect">
            <a:avLst/>
          </a:prstGeom>
          <a:noFill/>
        </p:spPr>
        <p:txBody>
          <a:bodyPr wrap="square" rtlCol="0">
            <a:spAutoFit/>
          </a:bodyPr>
          <a:lstStyle/>
          <a:p>
            <a:pPr algn="r" rtl="1"/>
            <a:r>
              <a:rPr lang="ar-BH" sz="18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يزداد انتاج صبغة الميلانين في  خلايا البشرة فيصبح  الجلد داكن   اللون </a:t>
            </a:r>
            <a:r>
              <a:rPr lang="ar-SA" sz="18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  . </a:t>
            </a:r>
            <a:endParaRPr lang="en-US" dirty="0"/>
          </a:p>
        </p:txBody>
      </p:sp>
      <p:sp>
        <p:nvSpPr>
          <p:cNvPr id="9" name="TextBox 8">
            <a:extLst>
              <a:ext uri="{FF2B5EF4-FFF2-40B4-BE49-F238E27FC236}">
                <a16:creationId xmlns:a16="http://schemas.microsoft.com/office/drawing/2014/main" id="{18ADB4AB-39B6-4AEC-B3EC-F8F9CC2B1E67}"/>
              </a:ext>
            </a:extLst>
          </p:cNvPr>
          <p:cNvSpPr txBox="1"/>
          <p:nvPr/>
        </p:nvSpPr>
        <p:spPr>
          <a:xfrm>
            <a:off x="3399905" y="3906982"/>
            <a:ext cx="4015279" cy="369332"/>
          </a:xfrm>
          <a:prstGeom prst="rect">
            <a:avLst/>
          </a:prstGeom>
          <a:noFill/>
        </p:spPr>
        <p:txBody>
          <a:bodyPr wrap="square" rtlCol="0">
            <a:spAutoFit/>
          </a:bodyPr>
          <a:lstStyle/>
          <a:p>
            <a:pPr algn="r" rtl="1"/>
            <a:r>
              <a:rPr lang="ar-BH" sz="1800" dirty="0">
                <a:solidFill>
                  <a:srgbClr val="EAB200"/>
                </a:solidFill>
                <a:effectLst/>
                <a:latin typeface="Angsana New" panose="02020603050405020304" pitchFamily="18" charset="-34"/>
                <a:ea typeface="Calibri" panose="020F0502020204030204" pitchFamily="34" charset="0"/>
                <a:cs typeface="DecoType Naskh Swashes" panose="02010400000000000000" pitchFamily="2" charset="-78"/>
              </a:rPr>
              <a:t>ما العلاقة بين لون  الجلد وقدرته علي  الحماية  والمقاومة ؟ </a:t>
            </a:r>
            <a:endParaRPr lang="en-US" dirty="0"/>
          </a:p>
        </p:txBody>
      </p:sp>
      <p:sp>
        <p:nvSpPr>
          <p:cNvPr id="10" name="TextBox 9">
            <a:extLst>
              <a:ext uri="{FF2B5EF4-FFF2-40B4-BE49-F238E27FC236}">
                <a16:creationId xmlns:a16="http://schemas.microsoft.com/office/drawing/2014/main" id="{89431272-A615-4592-8009-04DCF37FC71F}"/>
              </a:ext>
            </a:extLst>
          </p:cNvPr>
          <p:cNvSpPr txBox="1"/>
          <p:nvPr/>
        </p:nvSpPr>
        <p:spPr>
          <a:xfrm>
            <a:off x="1180407" y="4472247"/>
            <a:ext cx="8204662" cy="984885"/>
          </a:xfrm>
          <a:prstGeom prst="rect">
            <a:avLst/>
          </a:prstGeom>
          <a:noFill/>
        </p:spPr>
        <p:txBody>
          <a:bodyPr wrap="square" rtlCol="0">
            <a:spAutoFit/>
          </a:bodyPr>
          <a:lstStyle/>
          <a:p>
            <a:pPr algn="ctr" rtl="1"/>
            <a:r>
              <a:rPr lang="ar-BH" sz="20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كلما كان   لون   الجلد افتح كانت قدرته على المقاومة  و الحماية اقل </a:t>
            </a:r>
            <a:r>
              <a:rPr lang="ar-BH" sz="2000" dirty="0">
                <a:solidFill>
                  <a:srgbClr val="538135"/>
                </a:solidFill>
                <a:effectLst/>
                <a:latin typeface="Angsana New" panose="02020603050405020304" pitchFamily="18" charset="-34"/>
                <a:ea typeface="Calibri" panose="020F0502020204030204" pitchFamily="34" charset="0"/>
                <a:cs typeface="Calibri" panose="020F0502020204030204" pitchFamily="34" charset="0"/>
              </a:rPr>
              <a:t>, </a:t>
            </a:r>
            <a:r>
              <a:rPr lang="ar-BH" sz="2000" dirty="0">
                <a:solidFill>
                  <a:srgbClr val="538135"/>
                </a:solidFill>
                <a:effectLst/>
                <a:latin typeface="Angsana New" panose="02020603050405020304" pitchFamily="18" charset="-34"/>
                <a:ea typeface="Calibri" panose="020F0502020204030204" pitchFamily="34" charset="0"/>
                <a:cs typeface="DecoType Naskh Swashes" panose="02010400000000000000" pitchFamily="2" charset="-78"/>
              </a:rPr>
              <a:t>وكان   اكثر تأثرا بالحروق , واكثر عرضة للإصابة بمرض سرطان الجلد  والعكس صحيح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151459470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ppt_w</p:attrName>
                                        </p:attrNameLst>
                                      </p:cBhvr>
                                      <p:tavLst>
                                        <p:tav tm="0" fmla="#ppt_w*sin(2.5*pi*$)">
                                          <p:val>
                                            <p:fltVal val="0"/>
                                          </p:val>
                                        </p:tav>
                                        <p:tav tm="100000">
                                          <p:val>
                                            <p:fltVal val="1"/>
                                          </p:val>
                                        </p:tav>
                                      </p:tavLst>
                                    </p:anim>
                                    <p:anim calcmode="lin" valueType="num">
                                      <p:cBhvr>
                                        <p:cTn id="24"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80">
                                          <p:stCondLst>
                                            <p:cond delay="0"/>
                                          </p:stCondLst>
                                        </p:cTn>
                                        <p:tgtEl>
                                          <p:spTgt spid="8"/>
                                        </p:tgtEl>
                                      </p:cBhvr>
                                    </p:animEffect>
                                    <p:anim calcmode="lin" valueType="num">
                                      <p:cBhvr>
                                        <p:cTn id="3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5" dur="26">
                                          <p:stCondLst>
                                            <p:cond delay="650"/>
                                          </p:stCondLst>
                                        </p:cTn>
                                        <p:tgtEl>
                                          <p:spTgt spid="8"/>
                                        </p:tgtEl>
                                      </p:cBhvr>
                                      <p:to x="100000" y="60000"/>
                                    </p:animScale>
                                    <p:animScale>
                                      <p:cBhvr>
                                        <p:cTn id="36" dur="166" decel="50000">
                                          <p:stCondLst>
                                            <p:cond delay="676"/>
                                          </p:stCondLst>
                                        </p:cTn>
                                        <p:tgtEl>
                                          <p:spTgt spid="8"/>
                                        </p:tgtEl>
                                      </p:cBhvr>
                                      <p:to x="100000" y="100000"/>
                                    </p:animScale>
                                    <p:animScale>
                                      <p:cBhvr>
                                        <p:cTn id="37" dur="26">
                                          <p:stCondLst>
                                            <p:cond delay="1312"/>
                                          </p:stCondLst>
                                        </p:cTn>
                                        <p:tgtEl>
                                          <p:spTgt spid="8"/>
                                        </p:tgtEl>
                                      </p:cBhvr>
                                      <p:to x="100000" y="80000"/>
                                    </p:animScale>
                                    <p:animScale>
                                      <p:cBhvr>
                                        <p:cTn id="38" dur="166" decel="50000">
                                          <p:stCondLst>
                                            <p:cond delay="1338"/>
                                          </p:stCondLst>
                                        </p:cTn>
                                        <p:tgtEl>
                                          <p:spTgt spid="8"/>
                                        </p:tgtEl>
                                      </p:cBhvr>
                                      <p:to x="100000" y="100000"/>
                                    </p:animScale>
                                    <p:animScale>
                                      <p:cBhvr>
                                        <p:cTn id="39" dur="26">
                                          <p:stCondLst>
                                            <p:cond delay="1642"/>
                                          </p:stCondLst>
                                        </p:cTn>
                                        <p:tgtEl>
                                          <p:spTgt spid="8"/>
                                        </p:tgtEl>
                                      </p:cBhvr>
                                      <p:to x="100000" y="90000"/>
                                    </p:animScale>
                                    <p:animScale>
                                      <p:cBhvr>
                                        <p:cTn id="40" dur="166" decel="50000">
                                          <p:stCondLst>
                                            <p:cond delay="1668"/>
                                          </p:stCondLst>
                                        </p:cTn>
                                        <p:tgtEl>
                                          <p:spTgt spid="8"/>
                                        </p:tgtEl>
                                      </p:cBhvr>
                                      <p:to x="100000" y="100000"/>
                                    </p:animScale>
                                    <p:animScale>
                                      <p:cBhvr>
                                        <p:cTn id="41" dur="26">
                                          <p:stCondLst>
                                            <p:cond delay="1808"/>
                                          </p:stCondLst>
                                        </p:cTn>
                                        <p:tgtEl>
                                          <p:spTgt spid="8"/>
                                        </p:tgtEl>
                                      </p:cBhvr>
                                      <p:to x="100000" y="95000"/>
                                    </p:animScale>
                                    <p:animScale>
                                      <p:cBhvr>
                                        <p:cTn id="42" dur="166" decel="50000">
                                          <p:stCondLst>
                                            <p:cond delay="1834"/>
                                          </p:stCondLst>
                                        </p:cTn>
                                        <p:tgtEl>
                                          <p:spTgt spid="8"/>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580">
                                          <p:stCondLst>
                                            <p:cond delay="0"/>
                                          </p:stCondLst>
                                        </p:cTn>
                                        <p:tgtEl>
                                          <p:spTgt spid="9"/>
                                        </p:tgtEl>
                                      </p:cBhvr>
                                    </p:animEffect>
                                    <p:anim calcmode="lin" valueType="num">
                                      <p:cBhvr>
                                        <p:cTn id="4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3" dur="26">
                                          <p:stCondLst>
                                            <p:cond delay="650"/>
                                          </p:stCondLst>
                                        </p:cTn>
                                        <p:tgtEl>
                                          <p:spTgt spid="9"/>
                                        </p:tgtEl>
                                      </p:cBhvr>
                                      <p:to x="100000" y="60000"/>
                                    </p:animScale>
                                    <p:animScale>
                                      <p:cBhvr>
                                        <p:cTn id="54" dur="166" decel="50000">
                                          <p:stCondLst>
                                            <p:cond delay="676"/>
                                          </p:stCondLst>
                                        </p:cTn>
                                        <p:tgtEl>
                                          <p:spTgt spid="9"/>
                                        </p:tgtEl>
                                      </p:cBhvr>
                                      <p:to x="100000" y="100000"/>
                                    </p:animScale>
                                    <p:animScale>
                                      <p:cBhvr>
                                        <p:cTn id="55" dur="26">
                                          <p:stCondLst>
                                            <p:cond delay="1312"/>
                                          </p:stCondLst>
                                        </p:cTn>
                                        <p:tgtEl>
                                          <p:spTgt spid="9"/>
                                        </p:tgtEl>
                                      </p:cBhvr>
                                      <p:to x="100000" y="80000"/>
                                    </p:animScale>
                                    <p:animScale>
                                      <p:cBhvr>
                                        <p:cTn id="56" dur="166" decel="50000">
                                          <p:stCondLst>
                                            <p:cond delay="1338"/>
                                          </p:stCondLst>
                                        </p:cTn>
                                        <p:tgtEl>
                                          <p:spTgt spid="9"/>
                                        </p:tgtEl>
                                      </p:cBhvr>
                                      <p:to x="100000" y="100000"/>
                                    </p:animScale>
                                    <p:animScale>
                                      <p:cBhvr>
                                        <p:cTn id="57" dur="26">
                                          <p:stCondLst>
                                            <p:cond delay="1642"/>
                                          </p:stCondLst>
                                        </p:cTn>
                                        <p:tgtEl>
                                          <p:spTgt spid="9"/>
                                        </p:tgtEl>
                                      </p:cBhvr>
                                      <p:to x="100000" y="90000"/>
                                    </p:animScale>
                                    <p:animScale>
                                      <p:cBhvr>
                                        <p:cTn id="58" dur="166" decel="50000">
                                          <p:stCondLst>
                                            <p:cond delay="1668"/>
                                          </p:stCondLst>
                                        </p:cTn>
                                        <p:tgtEl>
                                          <p:spTgt spid="9"/>
                                        </p:tgtEl>
                                      </p:cBhvr>
                                      <p:to x="100000" y="100000"/>
                                    </p:animScale>
                                    <p:animScale>
                                      <p:cBhvr>
                                        <p:cTn id="59" dur="26">
                                          <p:stCondLst>
                                            <p:cond delay="1808"/>
                                          </p:stCondLst>
                                        </p:cTn>
                                        <p:tgtEl>
                                          <p:spTgt spid="9"/>
                                        </p:tgtEl>
                                      </p:cBhvr>
                                      <p:to x="100000" y="95000"/>
                                    </p:animScale>
                                    <p:animScale>
                                      <p:cBhvr>
                                        <p:cTn id="60" dur="166" decel="50000">
                                          <p:stCondLst>
                                            <p:cond delay="1834"/>
                                          </p:stCondLst>
                                        </p:cTn>
                                        <p:tgtEl>
                                          <p:spTgt spid="9"/>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16" presetClass="emph" presetSubtype="0" fill="hold" grpId="0" nodeType="clickEffect">
                                  <p:stCondLst>
                                    <p:cond delay="0"/>
                                  </p:stCondLst>
                                  <p:iterate type="lt">
                                    <p:tmPct val="4000"/>
                                  </p:iterate>
                                  <p:childTnLst>
                                    <p:set>
                                      <p:cBhvr override="childStyle">
                                        <p:cTn id="64" dur="500" fill="hold"/>
                                        <p:tgtEl>
                                          <p:spTgt spid="10"/>
                                        </p:tgtEl>
                                        <p:attrNameLst>
                                          <p:attrName>style.color</p:attrName>
                                        </p:attrNameLst>
                                      </p:cBhvr>
                                      <p:to>
                                        <p:clrVal>
                                          <a:schemeClr val="accent2"/>
                                        </p:clrVal>
                                      </p:to>
                                    </p:set>
                                    <p:set>
                                      <p:cBhvr>
                                        <p:cTn id="65" dur="500" fill="hold"/>
                                        <p:tgtEl>
                                          <p:spTgt spid="10"/>
                                        </p:tgtEl>
                                        <p:attrNameLst>
                                          <p:attrName>fillcolor</p:attrName>
                                        </p:attrNameLst>
                                      </p:cBhvr>
                                      <p:to>
                                        <p:clrVal>
                                          <a:schemeClr val="accent2"/>
                                        </p:clrVal>
                                      </p:to>
                                    </p:set>
                                    <p:set>
                                      <p:cBhvr>
                                        <p:cTn id="66" dur="500" fill="hold"/>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F5EA-D9A9-48A4-95AC-DF38FA0F3DA7}"/>
              </a:ext>
            </a:extLst>
          </p:cNvPr>
          <p:cNvSpPr>
            <a:spLocks noGrp="1"/>
          </p:cNvSpPr>
          <p:nvPr>
            <p:ph type="title"/>
          </p:nvPr>
        </p:nvSpPr>
        <p:spPr>
          <a:xfrm flipH="1">
            <a:off x="838200" y="1402771"/>
            <a:ext cx="10515600" cy="2743200"/>
          </a:xfrm>
        </p:spPr>
        <p:txBody>
          <a:bodyPr>
            <a:normAutofit/>
          </a:bodyPr>
          <a:lstStyle/>
          <a:p>
            <a:r>
              <a:rPr lang="ar-SA" sz="9600" dirty="0">
                <a:cs typeface="DecoType Thuluth" panose="02010000000000000000" pitchFamily="2" charset="-78"/>
              </a:rPr>
              <a:t>وظائف الجلد </a:t>
            </a:r>
            <a:endParaRPr lang="en-US" sz="9600" dirty="0">
              <a:cs typeface="DecoType Thuluth" panose="02010000000000000000" pitchFamily="2" charset="-78"/>
            </a:endParaRPr>
          </a:p>
        </p:txBody>
      </p:sp>
    </p:spTree>
    <p:extLst>
      <p:ext uri="{BB962C8B-B14F-4D97-AF65-F5344CB8AC3E}">
        <p14:creationId xmlns:p14="http://schemas.microsoft.com/office/powerpoint/2010/main" val="362455988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18155" y="277091"/>
            <a:ext cx="8596668" cy="1320800"/>
          </a:xfrm>
        </p:spPr>
        <p:txBody>
          <a:bodyPr rtlCol="1"/>
          <a:lstStyle/>
          <a:p>
            <a:pPr algn="r" rtl="1"/>
            <a:r>
              <a:rPr lang="ar-BH" sz="2400" dirty="0">
                <a:solidFill>
                  <a:srgbClr val="FF0000"/>
                </a:solidFill>
              </a:rPr>
              <a:t>وظائف الجلد :</a:t>
            </a:r>
            <a:br>
              <a:rPr lang="ar-SA" sz="2400" dirty="0">
                <a:solidFill>
                  <a:srgbClr val="FF0000"/>
                </a:solidFill>
              </a:rPr>
            </a:br>
            <a:r>
              <a:rPr lang="ar-BH" sz="2400" dirty="0">
                <a:solidFill>
                  <a:srgbClr val="FFC000"/>
                </a:solidFill>
              </a:rPr>
              <a:t> للجلد وظائف متعددة تشمل </a:t>
            </a:r>
            <a:r>
              <a:rPr lang="ar-BH" dirty="0">
                <a:solidFill>
                  <a:srgbClr val="FFC000"/>
                </a:solidFill>
              </a:rPr>
              <a:t>: </a:t>
            </a:r>
            <a:endParaRPr lang="en-US" dirty="0">
              <a:solidFill>
                <a:srgbClr val="FFC000"/>
              </a:solidFill>
            </a:endParaRPr>
          </a:p>
        </p:txBody>
      </p:sp>
      <p:sp>
        <p:nvSpPr>
          <p:cNvPr id="9" name="TextBox 8">
            <a:extLst>
              <a:ext uri="{FF2B5EF4-FFF2-40B4-BE49-F238E27FC236}">
                <a16:creationId xmlns:a16="http://schemas.microsoft.com/office/drawing/2014/main" id="{36C4853E-14A1-4FF6-BEA8-BFFDC7CF0A40}"/>
              </a:ext>
            </a:extLst>
          </p:cNvPr>
          <p:cNvSpPr txBox="1"/>
          <p:nvPr/>
        </p:nvSpPr>
        <p:spPr>
          <a:xfrm>
            <a:off x="5527964" y="1440056"/>
            <a:ext cx="3549534" cy="646331"/>
          </a:xfrm>
          <a:prstGeom prst="rect">
            <a:avLst/>
          </a:prstGeom>
          <a:noFill/>
        </p:spPr>
        <p:txBody>
          <a:bodyPr wrap="square" rtlCol="0">
            <a:spAutoFit/>
          </a:bodyPr>
          <a:lstStyle/>
          <a:p>
            <a:pPr marL="342900" indent="-342900" algn="r" rtl="1">
              <a:buFont typeface="+mj-lt"/>
              <a:buAutoNum type="arabicPeriod"/>
            </a:pP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الحماية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10" name="TextBox 9">
            <a:extLst>
              <a:ext uri="{FF2B5EF4-FFF2-40B4-BE49-F238E27FC236}">
                <a16:creationId xmlns:a16="http://schemas.microsoft.com/office/drawing/2014/main" id="{0199D750-E3DA-42FE-A42E-98E04FB43AC9}"/>
              </a:ext>
            </a:extLst>
          </p:cNvPr>
          <p:cNvSpPr txBox="1"/>
          <p:nvPr/>
        </p:nvSpPr>
        <p:spPr>
          <a:xfrm>
            <a:off x="2660073" y="1828552"/>
            <a:ext cx="6558742" cy="646331"/>
          </a:xfrm>
          <a:prstGeom prst="rect">
            <a:avLst/>
          </a:prstGeom>
          <a:noFill/>
        </p:spPr>
        <p:txBody>
          <a:bodyPr wrap="square" rtlCol="0">
            <a:spAutoFit/>
          </a:bodyPr>
          <a:lstStyle/>
          <a:p>
            <a:pPr marL="342900" indent="-342900" algn="r" rtl="1">
              <a:buFont typeface="+mj-lt"/>
              <a:buAutoNum type="arabicPeriod" startAt="2"/>
            </a:pPr>
            <a:r>
              <a:rPr lang="ar-BH" sz="1800" dirty="0">
                <a:solidFill>
                  <a:srgbClr val="2011E3"/>
                </a:solidFill>
                <a:effectLst/>
                <a:latin typeface="Angsana New" panose="02020603050405020304" pitchFamily="18" charset="-34"/>
                <a:ea typeface="Calibri" panose="020F0502020204030204" pitchFamily="34" charset="0"/>
                <a:cs typeface="DecoType Naskh Swashes" panose="02010400000000000000" pitchFamily="2" charset="-78"/>
              </a:rPr>
              <a:t>الإحساس بالمؤثرات المحيطة </a:t>
            </a: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11" name="TextBox 10">
            <a:extLst>
              <a:ext uri="{FF2B5EF4-FFF2-40B4-BE49-F238E27FC236}">
                <a16:creationId xmlns:a16="http://schemas.microsoft.com/office/drawing/2014/main" id="{3105EF42-5D3B-41D2-BB9B-64F929E7D077}"/>
              </a:ext>
            </a:extLst>
          </p:cNvPr>
          <p:cNvSpPr txBox="1"/>
          <p:nvPr/>
        </p:nvSpPr>
        <p:spPr>
          <a:xfrm>
            <a:off x="4031673" y="2192517"/>
            <a:ext cx="5045825" cy="646331"/>
          </a:xfrm>
          <a:prstGeom prst="rect">
            <a:avLst/>
          </a:prstGeom>
          <a:noFill/>
        </p:spPr>
        <p:txBody>
          <a:bodyPr wrap="square" rtlCol="0">
            <a:spAutoFit/>
          </a:bodyPr>
          <a:lstStyle/>
          <a:p>
            <a:pPr marL="342900" indent="-342900" algn="r" rtl="1">
              <a:buFont typeface="+mj-lt"/>
              <a:buAutoNum type="arabicPeriod" startAt="3"/>
            </a:pP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تنظيم درجة حرارة الجسم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F2584AE0-86B8-4A32-BA6C-BA2CD97CA5C4}"/>
              </a:ext>
            </a:extLst>
          </p:cNvPr>
          <p:cNvSpPr txBox="1"/>
          <p:nvPr/>
        </p:nvSpPr>
        <p:spPr>
          <a:xfrm>
            <a:off x="3782291" y="2544753"/>
            <a:ext cx="5436524" cy="388696"/>
          </a:xfrm>
          <a:prstGeom prst="rect">
            <a:avLst/>
          </a:prstGeom>
          <a:noFill/>
        </p:spPr>
        <p:txBody>
          <a:bodyPr wrap="square" rtlCol="0">
            <a:spAutoFit/>
          </a:bodyPr>
          <a:lstStyle/>
          <a:p>
            <a:pPr marL="342900" marR="0" lvl="0" indent="-342900" algn="r" rtl="1">
              <a:lnSpc>
                <a:spcPct val="107000"/>
              </a:lnSpc>
              <a:spcBef>
                <a:spcPts val="0"/>
              </a:spcBef>
              <a:spcAft>
                <a:spcPts val="800"/>
              </a:spcAft>
              <a:buClr>
                <a:srgbClr val="2011E3"/>
              </a:buClr>
              <a:buFont typeface="+mj-lt"/>
              <a:buAutoNum type="arabicPeriod" startAt="4"/>
            </a:pPr>
            <a:r>
              <a:rPr lang="ar-BH" sz="1800" dirty="0">
                <a:solidFill>
                  <a:srgbClr val="1D0EE6"/>
                </a:solidFill>
                <a:effectLst/>
                <a:latin typeface="Angsana New" panose="02020603050405020304" pitchFamily="18" charset="-34"/>
                <a:ea typeface="Calibri" panose="020F0502020204030204" pitchFamily="34" charset="0"/>
                <a:cs typeface="DecoType Naskh Swashes" panose="02010400000000000000" pitchFamily="2" charset="-78"/>
              </a:rPr>
              <a:t>وهو الغطاء الحامي للجلد ويحميه من خطورة المؤثرات الفيزيائية والكيميائية</a:t>
            </a: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164C39A-706C-4020-A2E9-BFD536B41E04}"/>
              </a:ext>
            </a:extLst>
          </p:cNvPr>
          <p:cNvSpPr txBox="1"/>
          <p:nvPr/>
        </p:nvSpPr>
        <p:spPr>
          <a:xfrm>
            <a:off x="2377439" y="3003319"/>
            <a:ext cx="6700059" cy="646331"/>
          </a:xfrm>
          <a:prstGeom prst="rect">
            <a:avLst/>
          </a:prstGeom>
          <a:noFill/>
        </p:spPr>
        <p:txBody>
          <a:bodyPr wrap="square" rtlCol="0">
            <a:spAutoFit/>
          </a:bodyPr>
          <a:lstStyle/>
          <a:p>
            <a:pPr marL="342900" indent="-342900" algn="r" rtl="1">
              <a:buFont typeface="+mj-lt"/>
              <a:buAutoNum type="arabicPeriod" startAt="5"/>
            </a:pP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لا تستطيع بعض أنواع البكتيريا ومسببات المرض الأخرى اختراق الجلد ما لم يكن مصاب بجروح .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14" name="TextBox 13">
            <a:extLst>
              <a:ext uri="{FF2B5EF4-FFF2-40B4-BE49-F238E27FC236}">
                <a16:creationId xmlns:a16="http://schemas.microsoft.com/office/drawing/2014/main" id="{5E5395B9-9F23-4310-962F-501366875E60}"/>
              </a:ext>
            </a:extLst>
          </p:cNvPr>
          <p:cNvSpPr txBox="1"/>
          <p:nvPr/>
        </p:nvSpPr>
        <p:spPr>
          <a:xfrm>
            <a:off x="1712421" y="3429000"/>
            <a:ext cx="7506394" cy="646331"/>
          </a:xfrm>
          <a:prstGeom prst="rect">
            <a:avLst/>
          </a:prstGeom>
          <a:noFill/>
        </p:spPr>
        <p:txBody>
          <a:bodyPr wrap="square" rtlCol="0">
            <a:spAutoFit/>
          </a:bodyPr>
          <a:lstStyle/>
          <a:p>
            <a:pPr marL="342900" indent="-342900" algn="r" rtl="1">
              <a:buFont typeface="+mj-lt"/>
              <a:buAutoNum type="arabicPeriod" startAt="6"/>
            </a:pPr>
            <a:r>
              <a:rPr lang="ar-BH" sz="1800" dirty="0">
                <a:solidFill>
                  <a:srgbClr val="1D0EE6"/>
                </a:solidFill>
                <a:effectLst/>
                <a:latin typeface="Angsana New" panose="02020603050405020304" pitchFamily="18" charset="-34"/>
                <a:ea typeface="Calibri" panose="020F0502020204030204" pitchFamily="34" charset="0"/>
                <a:cs typeface="DecoType Naskh Swashes" panose="02010400000000000000" pitchFamily="2" charset="-78"/>
              </a:rPr>
              <a:t>بعض الغدد تفرز سوائل في الجلد تستطيع القضاء على البكتيريا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15" name="TextBox 14">
            <a:extLst>
              <a:ext uri="{FF2B5EF4-FFF2-40B4-BE49-F238E27FC236}">
                <a16:creationId xmlns:a16="http://schemas.microsoft.com/office/drawing/2014/main" id="{85C5D5B2-9619-4FBF-AED6-85CDE3644EAA}"/>
              </a:ext>
            </a:extLst>
          </p:cNvPr>
          <p:cNvSpPr txBox="1"/>
          <p:nvPr/>
        </p:nvSpPr>
        <p:spPr>
          <a:xfrm>
            <a:off x="1457730" y="3893503"/>
            <a:ext cx="7619768" cy="388696"/>
          </a:xfrm>
          <a:prstGeom prst="rect">
            <a:avLst/>
          </a:prstGeom>
          <a:noFill/>
        </p:spPr>
        <p:txBody>
          <a:bodyPr wrap="square" rtlCol="0">
            <a:spAutoFit/>
          </a:bodyPr>
          <a:lstStyle/>
          <a:p>
            <a:pPr marL="342900" marR="0" lvl="0" indent="-342900" algn="r" rtl="1">
              <a:lnSpc>
                <a:spcPct val="107000"/>
              </a:lnSpc>
              <a:spcBef>
                <a:spcPts val="0"/>
              </a:spcBef>
              <a:spcAft>
                <a:spcPts val="800"/>
              </a:spcAft>
              <a:buClr>
                <a:srgbClr val="E212AC"/>
              </a:buClr>
              <a:buFont typeface="+mj-lt"/>
              <a:buAutoNum type="arabicPeriod" startAt="7"/>
            </a:pP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يعمل الجلد على تقليل كمية الماء المفقود من الانسجة .</a:t>
            </a:r>
            <a:endParaRPr lang="en-US" sz="1800" dirty="0">
              <a:solidFill>
                <a:srgbClr val="E212AC"/>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241E38CE-2B98-42F6-9EEC-28C468881B4B}"/>
              </a:ext>
            </a:extLst>
          </p:cNvPr>
          <p:cNvSpPr txBox="1"/>
          <p:nvPr/>
        </p:nvSpPr>
        <p:spPr>
          <a:xfrm>
            <a:off x="2660073" y="4381999"/>
            <a:ext cx="6558742" cy="646331"/>
          </a:xfrm>
          <a:prstGeom prst="rect">
            <a:avLst/>
          </a:prstGeom>
          <a:noFill/>
        </p:spPr>
        <p:txBody>
          <a:bodyPr wrap="square" rtlCol="0">
            <a:spAutoFit/>
          </a:bodyPr>
          <a:lstStyle/>
          <a:p>
            <a:pPr marL="342900" indent="-342900" algn="r" rtl="1">
              <a:buFont typeface="+mj-lt"/>
              <a:buAutoNum type="arabicPeriod" startAt="8"/>
            </a:pPr>
            <a:r>
              <a:rPr lang="en-US" sz="1800" dirty="0">
                <a:solidFill>
                  <a:srgbClr val="291BE7"/>
                </a:solidFill>
                <a:effectLst/>
                <a:latin typeface="DecoType Naskh Swashes" panose="02010400000000000000" pitchFamily="2" charset="-78"/>
                <a:ea typeface="Calibri" panose="020F0502020204030204" pitchFamily="34" charset="0"/>
              </a:rPr>
              <a:t> </a:t>
            </a:r>
            <a:r>
              <a:rPr lang="ar-BH" sz="1800" dirty="0">
                <a:solidFill>
                  <a:srgbClr val="291BE7"/>
                </a:solidFill>
                <a:effectLst/>
                <a:latin typeface="Angsana New" panose="02020603050405020304" pitchFamily="18" charset="-34"/>
                <a:ea typeface="Calibri" panose="020F0502020204030204" pitchFamily="34" charset="0"/>
                <a:cs typeface="DecoType Naskh Swashes" panose="02010400000000000000" pitchFamily="2" charset="-78"/>
              </a:rPr>
              <a:t>توجد فيه خلايا عصبية متخصصة تستقبل المعلومات وترسلها للدماغ  ؛ وبسبب هذه الخلايا تستطيع الإحساس بنعومة الأشياء من حولك او خشونتها او سخونة الوعاء او برودته </a:t>
            </a: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a:t>
            </a:r>
            <a:endParaRPr lang="en-US" dirty="0"/>
          </a:p>
        </p:txBody>
      </p:sp>
      <p:sp>
        <p:nvSpPr>
          <p:cNvPr id="17" name="TextBox 16">
            <a:extLst>
              <a:ext uri="{FF2B5EF4-FFF2-40B4-BE49-F238E27FC236}">
                <a16:creationId xmlns:a16="http://schemas.microsoft.com/office/drawing/2014/main" id="{DDD87EC1-59E7-4DCE-AF0C-AA785ED3B984}"/>
              </a:ext>
            </a:extLst>
          </p:cNvPr>
          <p:cNvSpPr txBox="1"/>
          <p:nvPr/>
        </p:nvSpPr>
        <p:spPr>
          <a:xfrm>
            <a:off x="1563292" y="5128130"/>
            <a:ext cx="7506394" cy="923330"/>
          </a:xfrm>
          <a:prstGeom prst="rect">
            <a:avLst/>
          </a:prstGeom>
          <a:noFill/>
        </p:spPr>
        <p:txBody>
          <a:bodyPr wrap="square" rtlCol="0">
            <a:spAutoFit/>
          </a:bodyPr>
          <a:lstStyle/>
          <a:p>
            <a:pPr marL="342900" indent="-342900" algn="r" rtl="1">
              <a:buFont typeface="+mj-lt"/>
              <a:buAutoNum type="arabicPeriod" startAt="9"/>
            </a:pPr>
            <a:r>
              <a:rPr lang="ar-BH" sz="1800" dirty="0">
                <a:solidFill>
                  <a:srgbClr val="E212AC"/>
                </a:solidFill>
                <a:effectLst/>
                <a:latin typeface="Angsana New" panose="02020603050405020304" pitchFamily="18" charset="-34"/>
                <a:ea typeface="Calibri" panose="020F0502020204030204" pitchFamily="34" charset="0"/>
                <a:cs typeface="DecoType Naskh Swashes" panose="02010400000000000000" pitchFamily="2" charset="-78"/>
              </a:rPr>
              <a:t>تكوين الجلد لفيتامين (د) الناتج عن تحول جزيئات دهنية توجد في الأدمة عند التعرض للأشعة فوق البنفسجية . وفيتامين (د) مهم للصحة ؛ حيث يساعد على الجسم على امتصاص الكالسيوم من الأطعمة في القناة الهضمية .</a:t>
            </a:r>
            <a:endParaRPr lang="en-US" sz="1800" dirty="0">
              <a:solidFill>
                <a:srgbClr val="E212AC"/>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426046492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34" presetClass="emph" presetSubtype="0" fill="hold" grpId="0" nodeType="clickEffect">
                                  <p:stCondLst>
                                    <p:cond delay="0"/>
                                  </p:stCondLst>
                                  <p:iterate type="lt">
                                    <p:tmPct val="10000"/>
                                  </p:iterate>
                                  <p:childTnLst>
                                    <p:animMotion origin="layout" path="M 0.0 0.0 L 0.0 -0.07213" pathEditMode="relative" ptsTypes="">
                                      <p:cBhvr>
                                        <p:cTn id="10" dur="250" accel="50000" decel="50000" autoRev="1" fill="hold">
                                          <p:stCondLst>
                                            <p:cond delay="0"/>
                                          </p:stCondLst>
                                        </p:cTn>
                                        <p:tgtEl>
                                          <p:spTgt spid="9"/>
                                        </p:tgtEl>
                                        <p:attrNameLst>
                                          <p:attrName>ppt_x</p:attrName>
                                          <p:attrName>ppt_y</p:attrName>
                                        </p:attrNameLst>
                                      </p:cBhvr>
                                    </p:animMotion>
                                    <p:animRot by="1500000">
                                      <p:cBhvr>
                                        <p:cTn id="11" dur="125" fill="hold">
                                          <p:stCondLst>
                                            <p:cond delay="0"/>
                                          </p:stCondLst>
                                        </p:cTn>
                                        <p:tgtEl>
                                          <p:spTgt spid="9"/>
                                        </p:tgtEl>
                                        <p:attrNameLst>
                                          <p:attrName>r</p:attrName>
                                        </p:attrNameLst>
                                      </p:cBhvr>
                                    </p:animRot>
                                    <p:animRot by="-1500000">
                                      <p:cBhvr>
                                        <p:cTn id="12" dur="125" fill="hold">
                                          <p:stCondLst>
                                            <p:cond delay="125"/>
                                          </p:stCondLst>
                                        </p:cTn>
                                        <p:tgtEl>
                                          <p:spTgt spid="9"/>
                                        </p:tgtEl>
                                        <p:attrNameLst>
                                          <p:attrName>r</p:attrName>
                                        </p:attrNameLst>
                                      </p:cBhvr>
                                    </p:animRot>
                                    <p:animRot by="-1500000">
                                      <p:cBhvr>
                                        <p:cTn id="13" dur="125" fill="hold">
                                          <p:stCondLst>
                                            <p:cond delay="250"/>
                                          </p:stCondLst>
                                        </p:cTn>
                                        <p:tgtEl>
                                          <p:spTgt spid="9"/>
                                        </p:tgtEl>
                                        <p:attrNameLst>
                                          <p:attrName>r</p:attrName>
                                        </p:attrNameLst>
                                      </p:cBhvr>
                                    </p:animRot>
                                    <p:animRot by="1500000">
                                      <p:cBhvr>
                                        <p:cTn id="14" dur="125" fill="hold">
                                          <p:stCondLst>
                                            <p:cond delay="375"/>
                                          </p:stCondLst>
                                        </p:cTn>
                                        <p:tgtEl>
                                          <p:spTgt spid="9"/>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4" presetClass="emph" presetSubtype="0" fill="hold" grpId="0" nodeType="clickEffect">
                                  <p:stCondLst>
                                    <p:cond delay="0"/>
                                  </p:stCondLst>
                                  <p:iterate type="lt">
                                    <p:tmPct val="10000"/>
                                  </p:iterate>
                                  <p:childTnLst>
                                    <p:animMotion origin="layout" path="M 0.0 0.0 L 0.0 -0.07213" pathEditMode="relative" ptsTypes="">
                                      <p:cBhvr>
                                        <p:cTn id="18" dur="250" accel="50000" decel="50000" autoRev="1" fill="hold">
                                          <p:stCondLst>
                                            <p:cond delay="0"/>
                                          </p:stCondLst>
                                        </p:cTn>
                                        <p:tgtEl>
                                          <p:spTgt spid="10"/>
                                        </p:tgtEl>
                                        <p:attrNameLst>
                                          <p:attrName>ppt_x</p:attrName>
                                          <p:attrName>ppt_y</p:attrName>
                                        </p:attrNameLst>
                                      </p:cBhvr>
                                    </p:animMotion>
                                    <p:animRot by="1500000">
                                      <p:cBhvr>
                                        <p:cTn id="19" dur="125" fill="hold">
                                          <p:stCondLst>
                                            <p:cond delay="0"/>
                                          </p:stCondLst>
                                        </p:cTn>
                                        <p:tgtEl>
                                          <p:spTgt spid="10"/>
                                        </p:tgtEl>
                                        <p:attrNameLst>
                                          <p:attrName>r</p:attrName>
                                        </p:attrNameLst>
                                      </p:cBhvr>
                                    </p:animRot>
                                    <p:animRot by="-1500000">
                                      <p:cBhvr>
                                        <p:cTn id="20" dur="125" fill="hold">
                                          <p:stCondLst>
                                            <p:cond delay="125"/>
                                          </p:stCondLst>
                                        </p:cTn>
                                        <p:tgtEl>
                                          <p:spTgt spid="10"/>
                                        </p:tgtEl>
                                        <p:attrNameLst>
                                          <p:attrName>r</p:attrName>
                                        </p:attrNameLst>
                                      </p:cBhvr>
                                    </p:animRot>
                                    <p:animRot by="-1500000">
                                      <p:cBhvr>
                                        <p:cTn id="21" dur="125" fill="hold">
                                          <p:stCondLst>
                                            <p:cond delay="250"/>
                                          </p:stCondLst>
                                        </p:cTn>
                                        <p:tgtEl>
                                          <p:spTgt spid="10"/>
                                        </p:tgtEl>
                                        <p:attrNameLst>
                                          <p:attrName>r</p:attrName>
                                        </p:attrNameLst>
                                      </p:cBhvr>
                                    </p:animRot>
                                    <p:animRot by="1500000">
                                      <p:cBhvr>
                                        <p:cTn id="22" dur="125" fill="hold">
                                          <p:stCondLst>
                                            <p:cond delay="375"/>
                                          </p:stCondLst>
                                        </p:cTn>
                                        <p:tgtEl>
                                          <p:spTgt spid="1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4" presetClass="emph" presetSubtype="0" fill="hold" grpId="0" nodeType="clickEffect">
                                  <p:stCondLst>
                                    <p:cond delay="0"/>
                                  </p:stCondLst>
                                  <p:iterate type="lt">
                                    <p:tmPct val="10000"/>
                                  </p:iterate>
                                  <p:childTnLst>
                                    <p:animMotion origin="layout" path="M 0.0 0.0 L 0.0 -0.07213" pathEditMode="relative" ptsTypes="">
                                      <p:cBhvr>
                                        <p:cTn id="26" dur="250" accel="50000" decel="50000" autoRev="1" fill="hold">
                                          <p:stCondLst>
                                            <p:cond delay="0"/>
                                          </p:stCondLst>
                                        </p:cTn>
                                        <p:tgtEl>
                                          <p:spTgt spid="11"/>
                                        </p:tgtEl>
                                        <p:attrNameLst>
                                          <p:attrName>ppt_x</p:attrName>
                                          <p:attrName>ppt_y</p:attrName>
                                        </p:attrNameLst>
                                      </p:cBhvr>
                                    </p:animMotion>
                                    <p:animRot by="1500000">
                                      <p:cBhvr>
                                        <p:cTn id="27" dur="125" fill="hold">
                                          <p:stCondLst>
                                            <p:cond delay="0"/>
                                          </p:stCondLst>
                                        </p:cTn>
                                        <p:tgtEl>
                                          <p:spTgt spid="11"/>
                                        </p:tgtEl>
                                        <p:attrNameLst>
                                          <p:attrName>r</p:attrName>
                                        </p:attrNameLst>
                                      </p:cBhvr>
                                    </p:animRot>
                                    <p:animRot by="-1500000">
                                      <p:cBhvr>
                                        <p:cTn id="28" dur="125" fill="hold">
                                          <p:stCondLst>
                                            <p:cond delay="125"/>
                                          </p:stCondLst>
                                        </p:cTn>
                                        <p:tgtEl>
                                          <p:spTgt spid="11"/>
                                        </p:tgtEl>
                                        <p:attrNameLst>
                                          <p:attrName>r</p:attrName>
                                        </p:attrNameLst>
                                      </p:cBhvr>
                                    </p:animRot>
                                    <p:animRot by="-1500000">
                                      <p:cBhvr>
                                        <p:cTn id="29" dur="125" fill="hold">
                                          <p:stCondLst>
                                            <p:cond delay="250"/>
                                          </p:stCondLst>
                                        </p:cTn>
                                        <p:tgtEl>
                                          <p:spTgt spid="11"/>
                                        </p:tgtEl>
                                        <p:attrNameLst>
                                          <p:attrName>r</p:attrName>
                                        </p:attrNameLst>
                                      </p:cBhvr>
                                    </p:animRot>
                                    <p:animRot by="1500000">
                                      <p:cBhvr>
                                        <p:cTn id="30" dur="125" fill="hold">
                                          <p:stCondLst>
                                            <p:cond delay="375"/>
                                          </p:stCondLst>
                                        </p:cTn>
                                        <p:tgtEl>
                                          <p:spTgt spid="11"/>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34" presetClass="emph" presetSubtype="0" fill="hold" grpId="0" nodeType="clickEffect">
                                  <p:stCondLst>
                                    <p:cond delay="0"/>
                                  </p:stCondLst>
                                  <p:iterate type="lt">
                                    <p:tmPct val="10000"/>
                                  </p:iterate>
                                  <p:childTnLst>
                                    <p:animMotion origin="layout" path="M 0.0 0.0 L 0.0 -0.07213" pathEditMode="relative" ptsTypes="">
                                      <p:cBhvr>
                                        <p:cTn id="34" dur="250" accel="50000" decel="50000" autoRev="1" fill="hold">
                                          <p:stCondLst>
                                            <p:cond delay="0"/>
                                          </p:stCondLst>
                                        </p:cTn>
                                        <p:tgtEl>
                                          <p:spTgt spid="12"/>
                                        </p:tgtEl>
                                        <p:attrNameLst>
                                          <p:attrName>ppt_x</p:attrName>
                                          <p:attrName>ppt_y</p:attrName>
                                        </p:attrNameLst>
                                      </p:cBhvr>
                                    </p:animMotion>
                                    <p:animRot by="1500000">
                                      <p:cBhvr>
                                        <p:cTn id="35" dur="125" fill="hold">
                                          <p:stCondLst>
                                            <p:cond delay="0"/>
                                          </p:stCondLst>
                                        </p:cTn>
                                        <p:tgtEl>
                                          <p:spTgt spid="12"/>
                                        </p:tgtEl>
                                        <p:attrNameLst>
                                          <p:attrName>r</p:attrName>
                                        </p:attrNameLst>
                                      </p:cBhvr>
                                    </p:animRot>
                                    <p:animRot by="-1500000">
                                      <p:cBhvr>
                                        <p:cTn id="36" dur="125" fill="hold">
                                          <p:stCondLst>
                                            <p:cond delay="125"/>
                                          </p:stCondLst>
                                        </p:cTn>
                                        <p:tgtEl>
                                          <p:spTgt spid="12"/>
                                        </p:tgtEl>
                                        <p:attrNameLst>
                                          <p:attrName>r</p:attrName>
                                        </p:attrNameLst>
                                      </p:cBhvr>
                                    </p:animRot>
                                    <p:animRot by="-1500000">
                                      <p:cBhvr>
                                        <p:cTn id="37" dur="125" fill="hold">
                                          <p:stCondLst>
                                            <p:cond delay="250"/>
                                          </p:stCondLst>
                                        </p:cTn>
                                        <p:tgtEl>
                                          <p:spTgt spid="12"/>
                                        </p:tgtEl>
                                        <p:attrNameLst>
                                          <p:attrName>r</p:attrName>
                                        </p:attrNameLst>
                                      </p:cBhvr>
                                    </p:animRot>
                                    <p:animRot by="1500000">
                                      <p:cBhvr>
                                        <p:cTn id="38" dur="125" fill="hold">
                                          <p:stCondLst>
                                            <p:cond delay="375"/>
                                          </p:stCondLst>
                                        </p:cTn>
                                        <p:tgtEl>
                                          <p:spTgt spid="12"/>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34" presetClass="emph" presetSubtype="0" fill="hold" grpId="0" nodeType="clickEffect">
                                  <p:stCondLst>
                                    <p:cond delay="0"/>
                                  </p:stCondLst>
                                  <p:iterate type="lt">
                                    <p:tmPct val="10000"/>
                                  </p:iterate>
                                  <p:childTnLst>
                                    <p:animMotion origin="layout" path="M 0.0 0.0 L 0.0 -0.07213" pathEditMode="relative" ptsTypes="">
                                      <p:cBhvr>
                                        <p:cTn id="42" dur="250" accel="50000" decel="50000" autoRev="1" fill="hold">
                                          <p:stCondLst>
                                            <p:cond delay="0"/>
                                          </p:stCondLst>
                                        </p:cTn>
                                        <p:tgtEl>
                                          <p:spTgt spid="13"/>
                                        </p:tgtEl>
                                        <p:attrNameLst>
                                          <p:attrName>ppt_x</p:attrName>
                                          <p:attrName>ppt_y</p:attrName>
                                        </p:attrNameLst>
                                      </p:cBhvr>
                                    </p:animMotion>
                                    <p:animRot by="1500000">
                                      <p:cBhvr>
                                        <p:cTn id="43" dur="125" fill="hold">
                                          <p:stCondLst>
                                            <p:cond delay="0"/>
                                          </p:stCondLst>
                                        </p:cTn>
                                        <p:tgtEl>
                                          <p:spTgt spid="13"/>
                                        </p:tgtEl>
                                        <p:attrNameLst>
                                          <p:attrName>r</p:attrName>
                                        </p:attrNameLst>
                                      </p:cBhvr>
                                    </p:animRot>
                                    <p:animRot by="-1500000">
                                      <p:cBhvr>
                                        <p:cTn id="44" dur="125" fill="hold">
                                          <p:stCondLst>
                                            <p:cond delay="125"/>
                                          </p:stCondLst>
                                        </p:cTn>
                                        <p:tgtEl>
                                          <p:spTgt spid="13"/>
                                        </p:tgtEl>
                                        <p:attrNameLst>
                                          <p:attrName>r</p:attrName>
                                        </p:attrNameLst>
                                      </p:cBhvr>
                                    </p:animRot>
                                    <p:animRot by="-1500000">
                                      <p:cBhvr>
                                        <p:cTn id="45" dur="125" fill="hold">
                                          <p:stCondLst>
                                            <p:cond delay="250"/>
                                          </p:stCondLst>
                                        </p:cTn>
                                        <p:tgtEl>
                                          <p:spTgt spid="13"/>
                                        </p:tgtEl>
                                        <p:attrNameLst>
                                          <p:attrName>r</p:attrName>
                                        </p:attrNameLst>
                                      </p:cBhvr>
                                    </p:animRot>
                                    <p:animRot by="1500000">
                                      <p:cBhvr>
                                        <p:cTn id="46" dur="125" fill="hold">
                                          <p:stCondLst>
                                            <p:cond delay="375"/>
                                          </p:stCondLst>
                                        </p:cTn>
                                        <p:tgtEl>
                                          <p:spTgt spid="13"/>
                                        </p:tgtEl>
                                        <p:attrNameLst>
                                          <p:attrName>r</p:attrName>
                                        </p:attrNameLst>
                                      </p:cBhvr>
                                    </p:animRot>
                                  </p:childTnLst>
                                </p:cTn>
                              </p:par>
                            </p:childTnLst>
                          </p:cTn>
                        </p:par>
                      </p:childTnLst>
                    </p:cTn>
                  </p:par>
                  <p:par>
                    <p:cTn id="47" fill="hold">
                      <p:stCondLst>
                        <p:cond delay="indefinite"/>
                      </p:stCondLst>
                      <p:childTnLst>
                        <p:par>
                          <p:cTn id="48" fill="hold">
                            <p:stCondLst>
                              <p:cond delay="0"/>
                            </p:stCondLst>
                            <p:childTnLst>
                              <p:par>
                                <p:cTn id="49" presetID="34" presetClass="emph" presetSubtype="0" fill="hold" grpId="0" nodeType="clickEffect">
                                  <p:stCondLst>
                                    <p:cond delay="0"/>
                                  </p:stCondLst>
                                  <p:iterate type="lt">
                                    <p:tmPct val="10000"/>
                                  </p:iterate>
                                  <p:childTnLst>
                                    <p:animMotion origin="layout" path="M 0.0 0.0 L 0.0 -0.07213" pathEditMode="relative" ptsTypes="">
                                      <p:cBhvr>
                                        <p:cTn id="50" dur="250" accel="50000" decel="50000" autoRev="1" fill="hold">
                                          <p:stCondLst>
                                            <p:cond delay="0"/>
                                          </p:stCondLst>
                                        </p:cTn>
                                        <p:tgtEl>
                                          <p:spTgt spid="14"/>
                                        </p:tgtEl>
                                        <p:attrNameLst>
                                          <p:attrName>ppt_x</p:attrName>
                                          <p:attrName>ppt_y</p:attrName>
                                        </p:attrNameLst>
                                      </p:cBhvr>
                                    </p:animMotion>
                                    <p:animRot by="1500000">
                                      <p:cBhvr>
                                        <p:cTn id="51" dur="125" fill="hold">
                                          <p:stCondLst>
                                            <p:cond delay="0"/>
                                          </p:stCondLst>
                                        </p:cTn>
                                        <p:tgtEl>
                                          <p:spTgt spid="14"/>
                                        </p:tgtEl>
                                        <p:attrNameLst>
                                          <p:attrName>r</p:attrName>
                                        </p:attrNameLst>
                                      </p:cBhvr>
                                    </p:animRot>
                                    <p:animRot by="-1500000">
                                      <p:cBhvr>
                                        <p:cTn id="52" dur="125" fill="hold">
                                          <p:stCondLst>
                                            <p:cond delay="125"/>
                                          </p:stCondLst>
                                        </p:cTn>
                                        <p:tgtEl>
                                          <p:spTgt spid="14"/>
                                        </p:tgtEl>
                                        <p:attrNameLst>
                                          <p:attrName>r</p:attrName>
                                        </p:attrNameLst>
                                      </p:cBhvr>
                                    </p:animRot>
                                    <p:animRot by="-1500000">
                                      <p:cBhvr>
                                        <p:cTn id="53" dur="125" fill="hold">
                                          <p:stCondLst>
                                            <p:cond delay="250"/>
                                          </p:stCondLst>
                                        </p:cTn>
                                        <p:tgtEl>
                                          <p:spTgt spid="14"/>
                                        </p:tgtEl>
                                        <p:attrNameLst>
                                          <p:attrName>r</p:attrName>
                                        </p:attrNameLst>
                                      </p:cBhvr>
                                    </p:animRot>
                                    <p:animRot by="1500000">
                                      <p:cBhvr>
                                        <p:cTn id="54" dur="125" fill="hold">
                                          <p:stCondLst>
                                            <p:cond delay="375"/>
                                          </p:stCondLst>
                                        </p:cTn>
                                        <p:tgtEl>
                                          <p:spTgt spid="14"/>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34" presetClass="emph" presetSubtype="0" fill="hold" grpId="0" nodeType="clickEffect">
                                  <p:stCondLst>
                                    <p:cond delay="0"/>
                                  </p:stCondLst>
                                  <p:iterate type="lt">
                                    <p:tmPct val="10000"/>
                                  </p:iterate>
                                  <p:childTnLst>
                                    <p:animMotion origin="layout" path="M 0.0 0.0 L 0.0 -0.07213" pathEditMode="relative" ptsTypes="">
                                      <p:cBhvr>
                                        <p:cTn id="58" dur="250" accel="50000" decel="50000" autoRev="1" fill="hold">
                                          <p:stCondLst>
                                            <p:cond delay="0"/>
                                          </p:stCondLst>
                                        </p:cTn>
                                        <p:tgtEl>
                                          <p:spTgt spid="15"/>
                                        </p:tgtEl>
                                        <p:attrNameLst>
                                          <p:attrName>ppt_x</p:attrName>
                                          <p:attrName>ppt_y</p:attrName>
                                        </p:attrNameLst>
                                      </p:cBhvr>
                                    </p:animMotion>
                                    <p:animRot by="1500000">
                                      <p:cBhvr>
                                        <p:cTn id="59" dur="125" fill="hold">
                                          <p:stCondLst>
                                            <p:cond delay="0"/>
                                          </p:stCondLst>
                                        </p:cTn>
                                        <p:tgtEl>
                                          <p:spTgt spid="15"/>
                                        </p:tgtEl>
                                        <p:attrNameLst>
                                          <p:attrName>r</p:attrName>
                                        </p:attrNameLst>
                                      </p:cBhvr>
                                    </p:animRot>
                                    <p:animRot by="-1500000">
                                      <p:cBhvr>
                                        <p:cTn id="60" dur="125" fill="hold">
                                          <p:stCondLst>
                                            <p:cond delay="125"/>
                                          </p:stCondLst>
                                        </p:cTn>
                                        <p:tgtEl>
                                          <p:spTgt spid="15"/>
                                        </p:tgtEl>
                                        <p:attrNameLst>
                                          <p:attrName>r</p:attrName>
                                        </p:attrNameLst>
                                      </p:cBhvr>
                                    </p:animRot>
                                    <p:animRot by="-1500000">
                                      <p:cBhvr>
                                        <p:cTn id="61" dur="125" fill="hold">
                                          <p:stCondLst>
                                            <p:cond delay="250"/>
                                          </p:stCondLst>
                                        </p:cTn>
                                        <p:tgtEl>
                                          <p:spTgt spid="15"/>
                                        </p:tgtEl>
                                        <p:attrNameLst>
                                          <p:attrName>r</p:attrName>
                                        </p:attrNameLst>
                                      </p:cBhvr>
                                    </p:animRot>
                                    <p:animRot by="1500000">
                                      <p:cBhvr>
                                        <p:cTn id="62" dur="125" fill="hold">
                                          <p:stCondLst>
                                            <p:cond delay="375"/>
                                          </p:stCondLst>
                                        </p:cTn>
                                        <p:tgtEl>
                                          <p:spTgt spid="15"/>
                                        </p:tgtEl>
                                        <p:attrNameLst>
                                          <p:attrName>r</p:attrName>
                                        </p:attrNameLst>
                                      </p:cBhvr>
                                    </p:animRot>
                                  </p:childTnLst>
                                </p:cTn>
                              </p:par>
                            </p:childTnLst>
                          </p:cTn>
                        </p:par>
                      </p:childTnLst>
                    </p:cTn>
                  </p:par>
                  <p:par>
                    <p:cTn id="63" fill="hold">
                      <p:stCondLst>
                        <p:cond delay="indefinite"/>
                      </p:stCondLst>
                      <p:childTnLst>
                        <p:par>
                          <p:cTn id="64" fill="hold">
                            <p:stCondLst>
                              <p:cond delay="0"/>
                            </p:stCondLst>
                            <p:childTnLst>
                              <p:par>
                                <p:cTn id="65" presetID="34" presetClass="emph" presetSubtype="0" fill="hold" grpId="0" nodeType="clickEffect">
                                  <p:stCondLst>
                                    <p:cond delay="0"/>
                                  </p:stCondLst>
                                  <p:iterate type="lt">
                                    <p:tmPct val="10000"/>
                                  </p:iterate>
                                  <p:childTnLst>
                                    <p:animMotion origin="layout" path="M 0.0 0.0 L 0.0 -0.07213" pathEditMode="relative" ptsTypes="">
                                      <p:cBhvr>
                                        <p:cTn id="66" dur="250" accel="50000" decel="50000" autoRev="1" fill="hold">
                                          <p:stCondLst>
                                            <p:cond delay="0"/>
                                          </p:stCondLst>
                                        </p:cTn>
                                        <p:tgtEl>
                                          <p:spTgt spid="16"/>
                                        </p:tgtEl>
                                        <p:attrNameLst>
                                          <p:attrName>ppt_x</p:attrName>
                                          <p:attrName>ppt_y</p:attrName>
                                        </p:attrNameLst>
                                      </p:cBhvr>
                                    </p:animMotion>
                                    <p:animRot by="1500000">
                                      <p:cBhvr>
                                        <p:cTn id="67" dur="125" fill="hold">
                                          <p:stCondLst>
                                            <p:cond delay="0"/>
                                          </p:stCondLst>
                                        </p:cTn>
                                        <p:tgtEl>
                                          <p:spTgt spid="16"/>
                                        </p:tgtEl>
                                        <p:attrNameLst>
                                          <p:attrName>r</p:attrName>
                                        </p:attrNameLst>
                                      </p:cBhvr>
                                    </p:animRot>
                                    <p:animRot by="-1500000">
                                      <p:cBhvr>
                                        <p:cTn id="68" dur="125" fill="hold">
                                          <p:stCondLst>
                                            <p:cond delay="125"/>
                                          </p:stCondLst>
                                        </p:cTn>
                                        <p:tgtEl>
                                          <p:spTgt spid="16"/>
                                        </p:tgtEl>
                                        <p:attrNameLst>
                                          <p:attrName>r</p:attrName>
                                        </p:attrNameLst>
                                      </p:cBhvr>
                                    </p:animRot>
                                    <p:animRot by="-1500000">
                                      <p:cBhvr>
                                        <p:cTn id="69" dur="125" fill="hold">
                                          <p:stCondLst>
                                            <p:cond delay="250"/>
                                          </p:stCondLst>
                                        </p:cTn>
                                        <p:tgtEl>
                                          <p:spTgt spid="16"/>
                                        </p:tgtEl>
                                        <p:attrNameLst>
                                          <p:attrName>r</p:attrName>
                                        </p:attrNameLst>
                                      </p:cBhvr>
                                    </p:animRot>
                                    <p:animRot by="1500000">
                                      <p:cBhvr>
                                        <p:cTn id="70" dur="125" fill="hold">
                                          <p:stCondLst>
                                            <p:cond delay="375"/>
                                          </p:stCondLst>
                                        </p:cTn>
                                        <p:tgtEl>
                                          <p:spTgt spid="16"/>
                                        </p:tgtEl>
                                        <p:attrNameLst>
                                          <p:attrName>r</p:attrName>
                                        </p:attrNameLst>
                                      </p:cBhvr>
                                    </p:animRot>
                                  </p:childTnLst>
                                </p:cTn>
                              </p:par>
                            </p:childTnLst>
                          </p:cTn>
                        </p:par>
                      </p:childTnLst>
                    </p:cTn>
                  </p:par>
                  <p:par>
                    <p:cTn id="71" fill="hold">
                      <p:stCondLst>
                        <p:cond delay="indefinite"/>
                      </p:stCondLst>
                      <p:childTnLst>
                        <p:par>
                          <p:cTn id="72" fill="hold">
                            <p:stCondLst>
                              <p:cond delay="0"/>
                            </p:stCondLst>
                            <p:childTnLst>
                              <p:par>
                                <p:cTn id="73" presetID="34" presetClass="emph" presetSubtype="0" fill="hold" grpId="0" nodeType="clickEffect">
                                  <p:stCondLst>
                                    <p:cond delay="0"/>
                                  </p:stCondLst>
                                  <p:iterate type="lt">
                                    <p:tmPct val="10000"/>
                                  </p:iterate>
                                  <p:childTnLst>
                                    <p:animMotion origin="layout" path="M 0.0 0.0 L 0.0 -0.07213" pathEditMode="relative" ptsTypes="">
                                      <p:cBhvr>
                                        <p:cTn id="74" dur="250" accel="50000" decel="50000" autoRev="1" fill="hold">
                                          <p:stCondLst>
                                            <p:cond delay="0"/>
                                          </p:stCondLst>
                                        </p:cTn>
                                        <p:tgtEl>
                                          <p:spTgt spid="17"/>
                                        </p:tgtEl>
                                        <p:attrNameLst>
                                          <p:attrName>ppt_x</p:attrName>
                                          <p:attrName>ppt_y</p:attrName>
                                        </p:attrNameLst>
                                      </p:cBhvr>
                                    </p:animMotion>
                                    <p:animRot by="1500000">
                                      <p:cBhvr>
                                        <p:cTn id="75" dur="125" fill="hold">
                                          <p:stCondLst>
                                            <p:cond delay="0"/>
                                          </p:stCondLst>
                                        </p:cTn>
                                        <p:tgtEl>
                                          <p:spTgt spid="17"/>
                                        </p:tgtEl>
                                        <p:attrNameLst>
                                          <p:attrName>r</p:attrName>
                                        </p:attrNameLst>
                                      </p:cBhvr>
                                    </p:animRot>
                                    <p:animRot by="-1500000">
                                      <p:cBhvr>
                                        <p:cTn id="76" dur="125" fill="hold">
                                          <p:stCondLst>
                                            <p:cond delay="125"/>
                                          </p:stCondLst>
                                        </p:cTn>
                                        <p:tgtEl>
                                          <p:spTgt spid="17"/>
                                        </p:tgtEl>
                                        <p:attrNameLst>
                                          <p:attrName>r</p:attrName>
                                        </p:attrNameLst>
                                      </p:cBhvr>
                                    </p:animRot>
                                    <p:animRot by="-1500000">
                                      <p:cBhvr>
                                        <p:cTn id="77" dur="125" fill="hold">
                                          <p:stCondLst>
                                            <p:cond delay="250"/>
                                          </p:stCondLst>
                                        </p:cTn>
                                        <p:tgtEl>
                                          <p:spTgt spid="17"/>
                                        </p:tgtEl>
                                        <p:attrNameLst>
                                          <p:attrName>r</p:attrName>
                                        </p:attrNameLst>
                                      </p:cBhvr>
                                    </p:animRot>
                                    <p:animRot by="1500000">
                                      <p:cBhvr>
                                        <p:cTn id="78" dur="125" fill="hold">
                                          <p:stCondLst>
                                            <p:cond delay="375"/>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1" grpId="0"/>
      <p:bldP spid="12" grpId="0"/>
      <p:bldP spid="13"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F8E58-E25F-48A4-9AC0-70981B148078}"/>
              </a:ext>
            </a:extLst>
          </p:cNvPr>
          <p:cNvSpPr>
            <a:spLocks noGrp="1"/>
          </p:cNvSpPr>
          <p:nvPr>
            <p:ph type="title"/>
          </p:nvPr>
        </p:nvSpPr>
        <p:spPr>
          <a:xfrm flipH="1">
            <a:off x="838200" y="1976351"/>
            <a:ext cx="10515600" cy="2743200"/>
          </a:xfrm>
        </p:spPr>
        <p:txBody>
          <a:bodyPr>
            <a:normAutofit fontScale="90000"/>
          </a:bodyPr>
          <a:lstStyle/>
          <a:p>
            <a:r>
              <a:rPr lang="ar-SA" sz="9600" dirty="0">
                <a:cs typeface="DecoType Naskh Swashes" panose="02010400000000000000" pitchFamily="2" charset="-78"/>
              </a:rPr>
              <a:t>كيف للجلد ان ينظم   درجة حرارة الجسم؟!</a:t>
            </a:r>
            <a:endParaRPr lang="en-US" sz="9600" dirty="0">
              <a:cs typeface="DecoType Naskh Swashes" panose="02010400000000000000" pitchFamily="2" charset="-78"/>
            </a:endParaRPr>
          </a:p>
        </p:txBody>
      </p:sp>
    </p:spTree>
    <p:extLst>
      <p:ext uri="{BB962C8B-B14F-4D97-AF65-F5344CB8AC3E}">
        <p14:creationId xmlns:p14="http://schemas.microsoft.com/office/powerpoint/2010/main" val="604505235"/>
      </p:ext>
    </p:extLst>
  </p:cSld>
  <p:clrMapOvr>
    <a:masterClrMapping/>
  </p:clrMapOvr>
  <p:transition spd="med">
    <p:pull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العنوان 1"/>
          <p:cNvSpPr>
            <a:spLocks noGrp="1"/>
          </p:cNvSpPr>
          <p:nvPr>
            <p:ph type="title"/>
          </p:nvPr>
        </p:nvSpPr>
        <p:spPr>
          <a:xfrm>
            <a:off x="677334" y="609599"/>
            <a:ext cx="8596668" cy="5483629"/>
          </a:xfrm>
        </p:spPr>
        <p:txBody>
          <a:bodyPr rtlCol="1">
            <a:normAutofit fontScale="90000"/>
          </a:bodyPr>
          <a:lstStyle/>
          <a:p>
            <a:pPr marL="0" marR="0" algn="r" rtl="1">
              <a:lnSpc>
                <a:spcPct val="107000"/>
              </a:lnSpc>
              <a:spcBef>
                <a:spcPts val="0"/>
              </a:spcBef>
              <a:spcAft>
                <a:spcPts val="800"/>
              </a:spcAft>
            </a:pPr>
            <a:r>
              <a:rPr lang="ar-BH" sz="40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للجلد دور مهم في   الحفاظ علي  </a:t>
            </a:r>
            <a:r>
              <a:rPr lang="ar-BH" sz="40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درجة  حرارة الجسم </a:t>
            </a:r>
            <a:r>
              <a:rPr lang="ar-BH" sz="40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حيث تساعد الأوعية الدموية على  زيادة  درجة حرارة الجسم</a:t>
            </a:r>
            <a:r>
              <a:rPr lang="ar-BH" sz="4000" dirty="0">
                <a:solidFill>
                  <a:srgbClr val="24C6CE"/>
                </a:solidFill>
                <a:effectLst/>
                <a:latin typeface="Angsana New" panose="02020603050405020304" pitchFamily="18" charset="-34"/>
                <a:ea typeface="Calibri" panose="020F0502020204030204" pitchFamily="34" charset="0"/>
                <a:cs typeface="Calibri" panose="020F0502020204030204" pitchFamily="34" charset="0"/>
              </a:rPr>
              <a:t> </a:t>
            </a:r>
            <a:r>
              <a:rPr lang="ar-BH" sz="40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او المحافظة عليها وعندما تتمدد الاوعية  الدموية  وتتوسع فإن  مقدار  الدم المتدفق يزداد مما يؤدي     الى       تحرر  الطاقة الحرارية  بينما يقل الطاقة المتحررة عند انقباض  هذه الأوعية  .</a:t>
            </a:r>
            <a:br>
              <a:rPr lang="en-US" sz="4000" dirty="0">
                <a:effectLst/>
                <a:latin typeface="Calibri" panose="020F0502020204030204" pitchFamily="34" charset="0"/>
                <a:ea typeface="Calibri" panose="020F0502020204030204" pitchFamily="34" charset="0"/>
                <a:cs typeface="Arial" panose="020B0604020202020204" pitchFamily="34" charset="0"/>
              </a:rPr>
            </a:br>
            <a:r>
              <a:rPr lang="ar-BH" sz="40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الغدد العرقية :  تحتوي  ادمة  الشخص  البالغ  على    3  ملايين غدة عرقية تقريبا , فعندما تتسع  الاوعية  الدموية تتفتح المسامات  المؤدية الى  الغدد العرقية  فيفرز العرق  ويتبخر فيفقد الجسم  طاقة حرارية  ويبرد . </a:t>
            </a:r>
            <a:r>
              <a:rPr lang="ar-BH" sz="40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الغدد العرقية تطرح الفضلات أيضا خارج  الجسم  منها</a:t>
            </a:r>
            <a:r>
              <a:rPr lang="ar-BH" sz="40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 </a:t>
            </a:r>
            <a:r>
              <a:rPr lang="ar-BH" sz="40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الماء والاملاح الزائدة عن حاجة الجسم </a:t>
            </a:r>
            <a:r>
              <a:rPr lang="ar-BH" sz="40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ar-SA" dirty="0"/>
          </a:p>
        </p:txBody>
      </p:sp>
    </p:spTree>
    <p:extLst>
      <p:ext uri="{BB962C8B-B14F-4D97-AF65-F5344CB8AC3E}">
        <p14:creationId xmlns:p14="http://schemas.microsoft.com/office/powerpoint/2010/main" val="1382416307"/>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العنوان 3"/>
          <p:cNvSpPr>
            <a:spLocks noGrp="1"/>
          </p:cNvSpPr>
          <p:nvPr>
            <p:ph type="title"/>
          </p:nvPr>
        </p:nvSpPr>
        <p:spPr>
          <a:xfrm flipH="1">
            <a:off x="771699" y="1577340"/>
            <a:ext cx="10515600" cy="2743200"/>
          </a:xfrm>
        </p:spPr>
        <p:txBody>
          <a:bodyPr rtlCol="1">
            <a:noAutofit/>
          </a:bodyPr>
          <a:lstStyle/>
          <a:p>
            <a:pPr rtl="1"/>
            <a:r>
              <a:rPr lang="ar-SA" sz="9600" dirty="0">
                <a:cs typeface="DecoType Thuluth" panose="02010000000000000000" pitchFamily="2" charset="-78"/>
              </a:rPr>
              <a:t>إصابات الجلد وعلاجها </a:t>
            </a:r>
          </a:p>
        </p:txBody>
      </p:sp>
    </p:spTree>
    <p:extLst>
      <p:ext uri="{BB962C8B-B14F-4D97-AF65-F5344CB8AC3E}">
        <p14:creationId xmlns:p14="http://schemas.microsoft.com/office/powerpoint/2010/main" val="2562246949"/>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العنوان 6"/>
          <p:cNvSpPr>
            <a:spLocks noGrp="1"/>
          </p:cNvSpPr>
          <p:nvPr>
            <p:ph type="title"/>
          </p:nvPr>
        </p:nvSpPr>
        <p:spPr/>
        <p:txBody>
          <a:bodyPr rtlCol="1">
            <a:normAutofit fontScale="90000"/>
          </a:bodyPr>
          <a:lstStyle/>
          <a:p>
            <a:pPr algn="r" rtl="1"/>
            <a:r>
              <a:rPr lang="ar-SA" dirty="0">
                <a:solidFill>
                  <a:srgbClr val="FFC000"/>
                </a:solidFill>
              </a:rPr>
              <a:t> </a:t>
            </a:r>
            <a:r>
              <a:rPr lang="ar-BH" sz="2700" dirty="0">
                <a:solidFill>
                  <a:srgbClr val="FFC000"/>
                </a:solidFill>
                <a:effectLst/>
                <a:latin typeface="Angsana New" panose="02020603050405020304" pitchFamily="18" charset="-34"/>
                <a:ea typeface="Calibri" panose="020F0502020204030204" pitchFamily="34" charset="0"/>
                <a:cs typeface="DecoType Naskh Swashes" panose="02010400000000000000" pitchFamily="2" charset="-78"/>
              </a:rPr>
              <a:t>إ صابات  الجلد وعلاجها :</a:t>
            </a:r>
            <a:br>
              <a:rPr lang="ar-SA" sz="2700" dirty="0">
                <a:solidFill>
                  <a:srgbClr val="FFC000"/>
                </a:solidFill>
                <a:effectLst/>
                <a:latin typeface="Angsana New" panose="02020603050405020304" pitchFamily="18" charset="-34"/>
                <a:ea typeface="Calibri" panose="020F0502020204030204" pitchFamily="34" charset="0"/>
                <a:cs typeface="DecoType Naskh Swashes" panose="02010400000000000000" pitchFamily="2" charset="-78"/>
              </a:rPr>
            </a:br>
            <a:r>
              <a:rPr lang="ar-BH" sz="27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في حياتنا اليومية يمكن ان يتعرض الجلد للإصابة بــــــ:</a:t>
            </a:r>
            <a:br>
              <a:rPr lang="en-US" sz="2700" dirty="0">
                <a:effectLst/>
                <a:latin typeface="Calibri" panose="020F0502020204030204" pitchFamily="34" charset="0"/>
                <a:ea typeface="Calibri" panose="020F0502020204030204" pitchFamily="34" charset="0"/>
                <a:cs typeface="Arial" panose="020B0604020202020204" pitchFamily="34" charset="0"/>
              </a:rPr>
            </a:br>
            <a:endParaRPr lang="ar-SA" dirty="0"/>
          </a:p>
        </p:txBody>
      </p:sp>
      <p:sp>
        <p:nvSpPr>
          <p:cNvPr id="6" name="TextBox 5">
            <a:extLst>
              <a:ext uri="{FF2B5EF4-FFF2-40B4-BE49-F238E27FC236}">
                <a16:creationId xmlns:a16="http://schemas.microsoft.com/office/drawing/2014/main" id="{875B5D46-BEE4-40AD-B24B-84FDFF3576C2}"/>
              </a:ext>
            </a:extLst>
          </p:cNvPr>
          <p:cNvSpPr txBox="1"/>
          <p:nvPr/>
        </p:nvSpPr>
        <p:spPr>
          <a:xfrm>
            <a:off x="1945178" y="1710665"/>
            <a:ext cx="7614458" cy="1661993"/>
          </a:xfrm>
          <a:prstGeom prst="rect">
            <a:avLst/>
          </a:prstGeom>
          <a:noFill/>
        </p:spPr>
        <p:txBody>
          <a:bodyPr wrap="square" rtlCol="0">
            <a:spAutoFit/>
          </a:bodyPr>
          <a:lstStyle/>
          <a:p>
            <a:pPr algn="r" rtl="1"/>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كدوم </a:t>
            </a:r>
            <a:r>
              <a:rPr lang="ar-BH" sz="2800" dirty="0">
                <a:solidFill>
                  <a:srgbClr val="FF0000"/>
                </a:solidFill>
                <a:effectLst/>
                <a:latin typeface="Angsana New" panose="02020603050405020304" pitchFamily="18" charset="-34"/>
                <a:ea typeface="Calibri" panose="020F0502020204030204" pitchFamily="34" charset="0"/>
                <a:cs typeface="Calibri" panose="020F0502020204030204" pitchFamily="34" charset="0"/>
              </a:rPr>
              <a:t>,</a:t>
            </a:r>
            <a:r>
              <a:rPr lang="ar-BH" sz="2800" dirty="0">
                <a:solidFill>
                  <a:srgbClr val="24C6CE"/>
                </a:solidFill>
                <a:effectLst/>
                <a:latin typeface="Angsana New" panose="02020603050405020304" pitchFamily="18" charset="-34"/>
                <a:ea typeface="Calibri" panose="020F0502020204030204" pitchFamily="34" charset="0"/>
                <a:cs typeface="Calibri" panose="020F0502020204030204" pitchFamily="34" charset="0"/>
              </a:rPr>
              <a:t> </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خدش </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 احتراق </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 جروح</a:t>
            </a:r>
            <a:r>
              <a:rPr lang="ar-BH" sz="2800" dirty="0">
                <a:solidFill>
                  <a:srgbClr val="24C6CE"/>
                </a:solidFill>
                <a:effectLst/>
                <a:latin typeface="Angsana New" panose="02020603050405020304" pitchFamily="18" charset="-34"/>
                <a:ea typeface="Calibri" panose="020F0502020204030204" pitchFamily="34" charset="0"/>
                <a:cs typeface="Calibri" panose="020F0502020204030204" pitchFamily="34" charset="0"/>
              </a:rPr>
              <a:t> </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وفي حالات أخرى قد يتعرض الى    برد  شديد </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او</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 الهواء الجاف  لذلك تنتج البشرة  خلايا جديدة باستمرار للتعويض عن  الخلايا التالفة  </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عندما يجرح الجلد وتدخل اليه مسببات المرض  يسبب  الإصابة</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بالالتهاب .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
        <p:nvSpPr>
          <p:cNvPr id="8" name="TextBox 7">
            <a:extLst>
              <a:ext uri="{FF2B5EF4-FFF2-40B4-BE49-F238E27FC236}">
                <a16:creationId xmlns:a16="http://schemas.microsoft.com/office/drawing/2014/main" id="{35A8357F-4802-420D-85DF-9DF408AD0F4C}"/>
              </a:ext>
            </a:extLst>
          </p:cNvPr>
          <p:cNvSpPr txBox="1"/>
          <p:nvPr/>
        </p:nvSpPr>
        <p:spPr>
          <a:xfrm>
            <a:off x="1180407" y="3483585"/>
            <a:ext cx="8379229" cy="2523768"/>
          </a:xfrm>
          <a:prstGeom prst="rect">
            <a:avLst/>
          </a:prstGeom>
          <a:noFill/>
        </p:spPr>
        <p:txBody>
          <a:bodyPr wrap="square" rtlCol="0">
            <a:spAutoFit/>
          </a:bodyPr>
          <a:lstStyle/>
          <a:p>
            <a:pPr algn="r" rtl="1"/>
            <a:r>
              <a:rPr lang="ar-BH" sz="2800" dirty="0" err="1">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الكدوم</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 :</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يحدث عندما تسحق الاوعية الدموية الصغيرة تحت الجلد المتضرر وعندها ترشح الخلايا الحمراء من الاوعية المتضررة الى الانسجة المحيطة  ثم تتحطم وتحرر الهيموجلوبين الذي يتحطم بدوره الى   مكوناته  الأساسية </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الصبغات</a:t>
            </a:r>
            <a:r>
              <a:rPr lang="ar-BH" sz="2800" dirty="0">
                <a:solidFill>
                  <a:srgbClr val="24C6CE"/>
                </a:solidFill>
                <a:effectLst/>
                <a:latin typeface="Angsana New" panose="02020603050405020304" pitchFamily="18" charset="-34"/>
                <a:ea typeface="Calibri" panose="020F0502020204030204" pitchFamily="34" charset="0"/>
                <a:cs typeface="DecoType Naskh Swashes" panose="02010400000000000000" pitchFamily="2" charset="-78"/>
              </a:rPr>
              <a:t>)</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 تسبب  هذه الصبغات الى ظهور اللون الأحمر والازرق والارجواني في منطقة الإصابة  وقد يظهر انتفاخ  مع شفاء </a:t>
            </a:r>
            <a:r>
              <a:rPr lang="ar-BH" sz="2800" dirty="0" err="1">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الكدوم</a:t>
            </a:r>
            <a:r>
              <a:rPr lang="ar-BH" sz="2800" dirty="0">
                <a:solidFill>
                  <a:srgbClr val="FF0000"/>
                </a:solidFill>
                <a:effectLst/>
                <a:latin typeface="Angsana New" panose="02020603050405020304" pitchFamily="18" charset="-34"/>
                <a:ea typeface="Calibri" panose="020F0502020204030204" pitchFamily="34" charset="0"/>
                <a:cs typeface="DecoType Naskh Swashes" panose="02010400000000000000" pitchFamily="2" charset="-78"/>
              </a:rPr>
              <a:t> تتحول المنطقة الى اللون الأصفر نتيجة لزيادة  الصبغات  الحمراء وعودة الصبغة الى  مجرى  الدم من  جديد ثم يختفي  تماما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23369387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نسق Offic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A34788D213284A8AFBBF1B58283D54" ma:contentTypeVersion="10" ma:contentTypeDescription="Create a new document." ma:contentTypeScope="" ma:versionID="6e140af2768c0520f66e9ecff1700662">
  <xsd:schema xmlns:xsd="http://www.w3.org/2001/XMLSchema" xmlns:xs="http://www.w3.org/2001/XMLSchema" xmlns:p="http://schemas.microsoft.com/office/2006/metadata/properties" xmlns:ns3="bdef7883-cf9d-4f42-b6b0-0442ad3efef5" xmlns:ns4="0b291a7e-4a0e-4ad7-98b5-bf813928476e" targetNamespace="http://schemas.microsoft.com/office/2006/metadata/properties" ma:root="true" ma:fieldsID="b6010200934aa3cc730b270311f2cf1d" ns3:_="" ns4:_="">
    <xsd:import namespace="bdef7883-cf9d-4f42-b6b0-0442ad3efef5"/>
    <xsd:import namespace="0b291a7e-4a0e-4ad7-98b5-bf813928476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ef7883-cf9d-4f42-b6b0-0442ad3efef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291a7e-4a0e-4ad7-98b5-bf813928476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1BA4264-B19F-47C3-BB83-8506A10D54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ef7883-cf9d-4f42-b6b0-0442ad3efef5"/>
    <ds:schemaRef ds:uri="0b291a7e-4a0e-4ad7-98b5-bf81392847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10C6CF-AC4E-4598-933C-B260E2A27C05}">
  <ds:schemaRefs>
    <ds:schemaRef ds:uri="http://schemas.microsoft.com/sharepoint/v3/contenttype/forms"/>
  </ds:schemaRefs>
</ds:datastoreItem>
</file>

<file path=customXml/itemProps3.xml><?xml version="1.0" encoding="utf-8"?>
<ds:datastoreItem xmlns:ds="http://schemas.openxmlformats.org/officeDocument/2006/customXml" ds:itemID="{E2AEAA5C-B60B-4DD8-81EB-720EC8C283FB}">
  <ds:schemaRefs>
    <ds:schemaRef ds:uri="bdef7883-cf9d-4f42-b6b0-0442ad3efef5"/>
    <ds:schemaRef ds:uri="http://purl.org/dc/dcmitype/"/>
    <ds:schemaRef ds:uri="http://schemas.openxmlformats.org/package/2006/metadata/core-properties"/>
    <ds:schemaRef ds:uri="http://schemas.microsoft.com/office/2006/documentManagement/types"/>
    <ds:schemaRef ds:uri="http://www.w3.org/XML/1998/namespace"/>
    <ds:schemaRef ds:uri="http://purl.org/dc/elements/1.1/"/>
    <ds:schemaRef ds:uri="http://purl.org/dc/terms/"/>
    <ds:schemaRef ds:uri="http://schemas.microsoft.com/office/infopath/2007/PartnerControls"/>
    <ds:schemaRef ds:uri="0b291a7e-4a0e-4ad7-98b5-bf813928476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Facet</Template>
  <TotalTime>83</TotalTime>
  <Words>617</Words>
  <Application>Microsoft Office PowerPoint</Application>
  <PresentationFormat>Widescreen</PresentationFormat>
  <Paragraphs>47</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Angsana New</vt:lpstr>
      <vt:lpstr>Arial</vt:lpstr>
      <vt:lpstr>Calibri</vt:lpstr>
      <vt:lpstr>DecoType Naskh Swashes</vt:lpstr>
      <vt:lpstr>Tahoma</vt:lpstr>
      <vt:lpstr>Trebuchet MS</vt:lpstr>
      <vt:lpstr>Wingdings 3</vt:lpstr>
      <vt:lpstr>Facet</vt:lpstr>
      <vt:lpstr>الجلد والعضلات </vt:lpstr>
      <vt:lpstr>الجلد</vt:lpstr>
      <vt:lpstr>الجلد : </vt:lpstr>
      <vt:lpstr>لون الجلد </vt:lpstr>
      <vt:lpstr>لون       الجلد :                                        تنتج  خلايا البشرة مادة كيميائية تسمى     :</vt:lpstr>
      <vt:lpstr>وظائف الجلد </vt:lpstr>
      <vt:lpstr>وظائف الجلد :  للجلد وظائف متعددة تشمل : </vt:lpstr>
      <vt:lpstr>كيف للجلد ان ينظم   درجة حرارة الجسم؟!</vt:lpstr>
      <vt:lpstr>للجلد دور مهم في   الحفاظ علي  درجة  حرارة الجسم حيث تساعد الأوعية الدموية على  زيادة  درجة حرارة الجسم او المحافظة عليها وعندما تتمدد الاوعية  الدموية  وتتوسع فإن  مقدار  الدم المتدفق يزداد مما يؤدي     الى       تحرر  الطاقة الحرارية  بينما يقل الطاقة المتحررة عند انقباض  هذه الأوعية  . الغدد العرقية :  تحتوي  ادمة  الشخص  البالغ  على    3  ملايين غدة عرقية تقريبا , فعندما تتسع  الاوعية  الدموية تتفتح المسامات  المؤدية الى  الغدد العرقية  فيفرز العرق  ويتبخر فيفقد الجسم  طاقة حرارية  ويبرد . الغدد العرقية تطرح الفضلات أيضا خارج  الجسم  منها ( الماء والاملاح الزائدة عن حاجة الجسم ) . </vt:lpstr>
      <vt:lpstr>إصابات الجلد وعلاجها </vt:lpstr>
      <vt:lpstr> إ صابات  الجلد وعلاجها :   في حياتنا اليومية يمكن ان يتعرض الجلد للإصابة بــــــ: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مخطط العنوان مع الصور</dc:title>
  <dc:creator>Romisaa Ahmed Ismail Elhaw</dc:creator>
  <cp:lastModifiedBy>Romisaa Ahmed Ismail Elhaw</cp:lastModifiedBy>
  <cp:revision>7</cp:revision>
  <dcterms:created xsi:type="dcterms:W3CDTF">2021-03-18T12:43:45Z</dcterms:created>
  <dcterms:modified xsi:type="dcterms:W3CDTF">2021-03-18T14:06:50Z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0x010100D7A34788D213284A8AFBBF1B58283D54</vt:lpwstr>
  </property>
</Properties>
</file>