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57" autoAdjust="0"/>
    <p:restoredTop sz="94660"/>
  </p:normalViewPr>
  <p:slideViewPr>
    <p:cSldViewPr snapToGrid="0">
      <p:cViewPr varScale="1">
        <p:scale>
          <a:sx n="67" d="100"/>
          <a:sy n="67" d="100"/>
        </p:scale>
        <p:origin x="4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862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84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5900" y="1772124"/>
            <a:ext cx="9220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درسٌ في مادّةِ اللُّغةِ العربيّةِ</a:t>
            </a:r>
          </a:p>
          <a:p>
            <a:pPr algn="ctr" rtl="1"/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شرحُ قصيدة</a:t>
            </a:r>
            <a:endParaRPr lang="ar-BH" sz="4800" b="1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r>
              <a:rPr lang="ar-BH" sz="6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بــني العــــــروبة</a:t>
            </a:r>
          </a:p>
          <a:p>
            <a:pPr algn="ct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للشّاعر علي محمود طــه</a:t>
            </a:r>
          </a:p>
          <a:p>
            <a:pPr algn="ctr" rtl="1"/>
            <a:endParaRPr lang="ar-BH" sz="1600" b="1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endParaRPr lang="ar-BH" sz="2400" b="1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الصّفّ الثّاني الإعداديّ</a:t>
            </a:r>
          </a:p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الفصل الدّراسيّ الأوّل</a:t>
            </a: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0</TotalTime>
  <Words>1305</Words>
  <Application>Microsoft Office PowerPoint</Application>
  <PresentationFormat>Widescreen</PresentationFormat>
  <Paragraphs>245</Paragraphs>
  <Slides>1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قالب الدروس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Othman Ben Alsadiq Chriha</dc:creator>
  <cp:lastModifiedBy>Unknown User</cp:lastModifiedBy>
  <cp:revision>463</cp:revision>
  <dcterms:created xsi:type="dcterms:W3CDTF">2020-03-04T09:59:41Z</dcterms:created>
  <dcterms:modified xsi:type="dcterms:W3CDTF">2023-11-22T16:27:07Z</dcterms:modified>
</cp:coreProperties>
</file>