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302" r:id="rId5"/>
    <p:sldId id="256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54B"/>
    <a:srgbClr val="FF99CC"/>
    <a:srgbClr val="AA73D5"/>
    <a:srgbClr val="E08B52"/>
    <a:srgbClr val="E6A5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0373" autoAdjust="0"/>
  </p:normalViewPr>
  <p:slideViewPr>
    <p:cSldViewPr snapToGrid="0">
      <p:cViewPr varScale="1">
        <p:scale>
          <a:sx n="75" d="100"/>
          <a:sy n="75" d="100"/>
        </p:scale>
        <p:origin x="6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BA050-5E27-4C87-9513-E8B40BE52BB6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8DA9B-EF7B-4AFE-B391-73F8B9AFD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718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الرقم للذهاب للسؤال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170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103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235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796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049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439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348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079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939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278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001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839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879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896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0943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833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294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389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464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5976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278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392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480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925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434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578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6037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6830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9476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291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اضغط على صندوق السؤال لإظهار الإجابة</a:t>
            </a:r>
            <a:endParaRPr lang="en-GB" baseline="0" dirty="0"/>
          </a:p>
          <a:p>
            <a:r>
              <a:rPr lang="ar-SA" baseline="0" dirty="0"/>
              <a:t>اضغط على صندوق الإجابة للرجوع إلى القائمة الرئيسية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475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497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157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423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021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146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171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96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458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257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35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5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FFCD3-0B3C-4715-BBA8-9FB92C116B65}" type="datetimeFigureOut">
              <a:rPr lang="en-GB" smtClean="0"/>
              <a:t>26/12/2022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6ABB7-1477-400F-B797-231CC7B23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632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7.xml"/><Relationship Id="rId18" Type="http://schemas.openxmlformats.org/officeDocument/2006/relationships/slide" Target="slide22.xml"/><Relationship Id="rId26" Type="http://schemas.openxmlformats.org/officeDocument/2006/relationships/slide" Target="slide24.xml"/><Relationship Id="rId3" Type="http://schemas.openxmlformats.org/officeDocument/2006/relationships/slide" Target="slide7.xml"/><Relationship Id="rId21" Type="http://schemas.openxmlformats.org/officeDocument/2006/relationships/slide" Target="slide19.xml"/><Relationship Id="rId34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slide" Target="slide8.xml"/><Relationship Id="rId17" Type="http://schemas.openxmlformats.org/officeDocument/2006/relationships/slide" Target="slide13.xml"/><Relationship Id="rId25" Type="http://schemas.openxmlformats.org/officeDocument/2006/relationships/slide" Target="slide25.xml"/><Relationship Id="rId33" Type="http://schemas.openxmlformats.org/officeDocument/2006/relationships/slide" Target="slide2.xml"/><Relationship Id="rId2" Type="http://schemas.openxmlformats.org/officeDocument/2006/relationships/notesSlide" Target="../notesSlides/notesSlide1.xml"/><Relationship Id="rId16" Type="http://schemas.openxmlformats.org/officeDocument/2006/relationships/slide" Target="slide14.xml"/><Relationship Id="rId20" Type="http://schemas.openxmlformats.org/officeDocument/2006/relationships/slide" Target="slide20.xml"/><Relationship Id="rId29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9.xml"/><Relationship Id="rId24" Type="http://schemas.openxmlformats.org/officeDocument/2006/relationships/slide" Target="slide26.xml"/><Relationship Id="rId32" Type="http://schemas.openxmlformats.org/officeDocument/2006/relationships/slide" Target="slide28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7.xml"/><Relationship Id="rId28" Type="http://schemas.openxmlformats.org/officeDocument/2006/relationships/slide" Target="slide32.xml"/><Relationship Id="rId10" Type="http://schemas.openxmlformats.org/officeDocument/2006/relationships/slide" Target="slide10.xml"/><Relationship Id="rId19" Type="http://schemas.openxmlformats.org/officeDocument/2006/relationships/slide" Target="slide21.xml"/><Relationship Id="rId31" Type="http://schemas.openxmlformats.org/officeDocument/2006/relationships/slide" Target="slide29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6.xml"/><Relationship Id="rId22" Type="http://schemas.openxmlformats.org/officeDocument/2006/relationships/slide" Target="slide18.xml"/><Relationship Id="rId27" Type="http://schemas.openxmlformats.org/officeDocument/2006/relationships/slide" Target="slide23.xml"/><Relationship Id="rId30" Type="http://schemas.openxmlformats.org/officeDocument/2006/relationships/slide" Target="slide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10">
            <a:extLst>
              <a:ext uri="{FF2B5EF4-FFF2-40B4-BE49-F238E27FC236}">
                <a16:creationId xmlns:a16="http://schemas.microsoft.com/office/drawing/2014/main" id="{455450E7-BDC7-1E43-559A-CAFDD14F0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9303" y="1168460"/>
            <a:ext cx="9613397" cy="211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ight Triangle 1032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964A62-1D81-0596-2249-C6EF67560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/>
            <a:r>
              <a:rPr lang="ar-BH" sz="5600"/>
              <a:t>مراجعة التقييم الثاني لصفوف الثاني الإعدادي للفصل الدراسي الأول</a:t>
            </a:r>
            <a:endParaRPr lang="en-US" sz="5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3D3B0-0D49-43C0-0BC3-F8479D1771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03" y="5142305"/>
            <a:ext cx="7321298" cy="753165"/>
          </a:xfrm>
        </p:spPr>
        <p:txBody>
          <a:bodyPr anchor="t">
            <a:normAutofit fontScale="92500" lnSpcReduction="10000"/>
          </a:bodyPr>
          <a:lstStyle/>
          <a:p>
            <a:pPr algn="l"/>
            <a:r>
              <a:rPr lang="ar-BH" sz="1200" b="1" dirty="0"/>
              <a:t>إعداد معلمات المادة: أ.مريم عيسى مفتاح+ أ.إيمان خميس راشد+أ.نجاة أحمد</a:t>
            </a:r>
          </a:p>
          <a:p>
            <a:pPr algn="l"/>
            <a:r>
              <a:rPr lang="ar-BH" sz="1200" b="1" dirty="0"/>
              <a:t>إشراف المديرة المساعدة:أ.نورة بوجيري</a:t>
            </a:r>
          </a:p>
          <a:p>
            <a:pPr algn="l"/>
            <a:r>
              <a:rPr lang="ar-BH" sz="1200" b="1" dirty="0"/>
              <a:t>مديرة المدرسة: أ.زهرة سعيد علي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283200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LUE 5">
            <a:hlinkClick r:id="rId3" action="ppaction://hlinksldjump" highlightClick="1"/>
          </p:cNvPr>
          <p:cNvSpPr/>
          <p:nvPr/>
        </p:nvSpPr>
        <p:spPr>
          <a:xfrm>
            <a:off x="4340129" y="5548312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٥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BLUE 4">
            <a:hlinkClick r:id="rId4" action="ppaction://hlinksldjump" highlightClick="1"/>
          </p:cNvPr>
          <p:cNvSpPr/>
          <p:nvPr/>
        </p:nvSpPr>
        <p:spPr>
          <a:xfrm>
            <a:off x="4340129" y="4366981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٤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BLUE 3">
            <a:hlinkClick r:id="rId5" action="ppaction://hlinksldjump" highlightClick="1"/>
          </p:cNvPr>
          <p:cNvSpPr/>
          <p:nvPr/>
        </p:nvSpPr>
        <p:spPr>
          <a:xfrm>
            <a:off x="4340129" y="3185650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٣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BLUE 2">
            <a:hlinkClick r:id="rId6" action="ppaction://hlinksldjump" highlightClick="1"/>
          </p:cNvPr>
          <p:cNvSpPr/>
          <p:nvPr/>
        </p:nvSpPr>
        <p:spPr>
          <a:xfrm>
            <a:off x="4340129" y="2004319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٢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BLUE 1">
            <a:hlinkClick r:id="rId7" action="ppaction://hlinksldjump" highlightClick="1"/>
          </p:cNvPr>
          <p:cNvSpPr/>
          <p:nvPr/>
        </p:nvSpPr>
        <p:spPr>
          <a:xfrm>
            <a:off x="4340129" y="822988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١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PURPLE 5">
            <a:hlinkClick r:id="rId8" action="ppaction://hlinksldjump" highlightClick="1"/>
          </p:cNvPr>
          <p:cNvSpPr/>
          <p:nvPr/>
        </p:nvSpPr>
        <p:spPr>
          <a:xfrm>
            <a:off x="5541400" y="5548312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٥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PURPLE 4">
            <a:hlinkClick r:id="rId9" action="ppaction://hlinksldjump" highlightClick="1"/>
          </p:cNvPr>
          <p:cNvSpPr/>
          <p:nvPr/>
        </p:nvSpPr>
        <p:spPr>
          <a:xfrm>
            <a:off x="5541400" y="4363440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٤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URPLE 3">
            <a:hlinkClick r:id="rId10" action="ppaction://hlinksldjump" highlightClick="1"/>
          </p:cNvPr>
          <p:cNvSpPr/>
          <p:nvPr/>
        </p:nvSpPr>
        <p:spPr>
          <a:xfrm>
            <a:off x="5541400" y="3189191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٣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PURPLE 2">
            <a:hlinkClick r:id="rId11" action="ppaction://hlinksldjump" highlightClick="1"/>
          </p:cNvPr>
          <p:cNvSpPr/>
          <p:nvPr/>
        </p:nvSpPr>
        <p:spPr>
          <a:xfrm>
            <a:off x="5541400" y="2004319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٢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PURPLE 1">
            <a:hlinkClick r:id="rId12" action="ppaction://hlinksldjump" highlightClick="1"/>
          </p:cNvPr>
          <p:cNvSpPr/>
          <p:nvPr/>
        </p:nvSpPr>
        <p:spPr>
          <a:xfrm>
            <a:off x="5541400" y="822988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١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PINK 5">
            <a:hlinkClick r:id="rId13" action="ppaction://hlinksldjump" highlightClick="1"/>
          </p:cNvPr>
          <p:cNvSpPr/>
          <p:nvPr/>
        </p:nvSpPr>
        <p:spPr>
          <a:xfrm>
            <a:off x="6742671" y="5548312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٥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PINK 4">
            <a:hlinkClick r:id="rId14" action="ppaction://hlinksldjump" highlightClick="1"/>
          </p:cNvPr>
          <p:cNvSpPr/>
          <p:nvPr/>
        </p:nvSpPr>
        <p:spPr>
          <a:xfrm>
            <a:off x="6742671" y="4366981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٤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PINK 3">
            <a:hlinkClick r:id="rId15" action="ppaction://hlinksldjump" highlightClick="1"/>
          </p:cNvPr>
          <p:cNvSpPr/>
          <p:nvPr/>
        </p:nvSpPr>
        <p:spPr>
          <a:xfrm>
            <a:off x="6742671" y="3185650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٣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PINK 2">
            <a:hlinkClick r:id="rId16" action="ppaction://hlinksldjump" highlightClick="1"/>
          </p:cNvPr>
          <p:cNvSpPr/>
          <p:nvPr/>
        </p:nvSpPr>
        <p:spPr>
          <a:xfrm>
            <a:off x="6742671" y="2004319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٢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PINK 1">
            <a:hlinkClick r:id="rId17" action="ppaction://hlinksldjump" highlightClick="1"/>
          </p:cNvPr>
          <p:cNvSpPr/>
          <p:nvPr/>
        </p:nvSpPr>
        <p:spPr>
          <a:xfrm>
            <a:off x="6742671" y="822988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١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ORANGE 5">
            <a:hlinkClick r:id="rId18" action="ppaction://hlinksldjump" highlightClick="1"/>
          </p:cNvPr>
          <p:cNvSpPr/>
          <p:nvPr/>
        </p:nvSpPr>
        <p:spPr>
          <a:xfrm>
            <a:off x="7943942" y="5548312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٥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ORANGE 4">
            <a:hlinkClick r:id="rId19" action="ppaction://hlinksldjump" highlightClick="1"/>
          </p:cNvPr>
          <p:cNvSpPr/>
          <p:nvPr/>
        </p:nvSpPr>
        <p:spPr>
          <a:xfrm>
            <a:off x="7943942" y="4366981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٤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ORANGE 3">
            <a:hlinkClick r:id="rId20" action="ppaction://hlinksldjump" highlightClick="1"/>
          </p:cNvPr>
          <p:cNvSpPr/>
          <p:nvPr/>
        </p:nvSpPr>
        <p:spPr>
          <a:xfrm>
            <a:off x="7943942" y="3185650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٣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ORANGE 2">
            <a:hlinkClick r:id="rId21" action="ppaction://hlinksldjump" highlightClick="1"/>
          </p:cNvPr>
          <p:cNvSpPr/>
          <p:nvPr/>
        </p:nvSpPr>
        <p:spPr>
          <a:xfrm>
            <a:off x="7943942" y="2004319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٢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RANGE 1">
            <a:hlinkClick r:id="rId22" action="ppaction://hlinksldjump" highlightClick="1"/>
          </p:cNvPr>
          <p:cNvSpPr/>
          <p:nvPr/>
        </p:nvSpPr>
        <p:spPr>
          <a:xfrm>
            <a:off x="7943942" y="822988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١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BROWN 5">
            <a:hlinkClick r:id="rId23" action="ppaction://hlinksldjump" highlightClick="1"/>
          </p:cNvPr>
          <p:cNvSpPr/>
          <p:nvPr/>
        </p:nvSpPr>
        <p:spPr>
          <a:xfrm>
            <a:off x="9145213" y="5548312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٥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BROWN 4">
            <a:hlinkClick r:id="rId24" action="ppaction://hlinksldjump" highlightClick="1"/>
          </p:cNvPr>
          <p:cNvSpPr/>
          <p:nvPr/>
        </p:nvSpPr>
        <p:spPr>
          <a:xfrm>
            <a:off x="9145213" y="4366981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٤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BROWN 3">
            <a:hlinkClick r:id="rId25" action="ppaction://hlinksldjump" highlightClick="1"/>
          </p:cNvPr>
          <p:cNvSpPr/>
          <p:nvPr/>
        </p:nvSpPr>
        <p:spPr>
          <a:xfrm>
            <a:off x="9145213" y="3185650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٣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BROWN 2">
            <a:hlinkClick r:id="rId26" action="ppaction://hlinksldjump" highlightClick="1"/>
          </p:cNvPr>
          <p:cNvSpPr/>
          <p:nvPr/>
        </p:nvSpPr>
        <p:spPr>
          <a:xfrm>
            <a:off x="9145213" y="2004319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٢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BROWN 1">
            <a:hlinkClick r:id="rId27" action="ppaction://hlinksldjump" highlightClick="1"/>
          </p:cNvPr>
          <p:cNvSpPr/>
          <p:nvPr/>
        </p:nvSpPr>
        <p:spPr>
          <a:xfrm>
            <a:off x="9145213" y="822988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١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GRAY 5">
            <a:hlinkClick r:id="rId28" action="ppaction://hlinksldjump" highlightClick="1"/>
          </p:cNvPr>
          <p:cNvSpPr/>
          <p:nvPr/>
        </p:nvSpPr>
        <p:spPr>
          <a:xfrm>
            <a:off x="10346484" y="5548312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٥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GRAY 4">
            <a:hlinkClick r:id="rId29" action="ppaction://hlinksldjump" highlightClick="1"/>
          </p:cNvPr>
          <p:cNvSpPr/>
          <p:nvPr/>
        </p:nvSpPr>
        <p:spPr>
          <a:xfrm>
            <a:off x="10346484" y="4366981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٤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GRAY 3">
            <a:hlinkClick r:id="rId30" action="ppaction://hlinksldjump" highlightClick="1"/>
          </p:cNvPr>
          <p:cNvSpPr/>
          <p:nvPr/>
        </p:nvSpPr>
        <p:spPr>
          <a:xfrm>
            <a:off x="10346484" y="3185650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٣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GRAY 2">
            <a:hlinkClick r:id="rId31" action="ppaction://hlinksldjump" highlightClick="1"/>
          </p:cNvPr>
          <p:cNvSpPr/>
          <p:nvPr/>
        </p:nvSpPr>
        <p:spPr>
          <a:xfrm>
            <a:off x="10346484" y="2004319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٢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GRAY 1">
            <a:hlinkClick r:id="rId32" action="ppaction://hlinksldjump" highlightClick="1"/>
          </p:cNvPr>
          <p:cNvSpPr/>
          <p:nvPr/>
        </p:nvSpPr>
        <p:spPr>
          <a:xfrm>
            <a:off x="10346484" y="822988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١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UNIT 1">
            <a:hlinkClick r:id="rId33" action="ppaction://hlinksldjump"/>
          </p:cNvPr>
          <p:cNvSpPr/>
          <p:nvPr/>
        </p:nvSpPr>
        <p:spPr>
          <a:xfrm>
            <a:off x="4340129" y="181657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1200" dirty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الموضوع السادس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UNIT 1">
            <a:hlinkClick r:id="rId33" action="ppaction://hlinksldjump"/>
          </p:cNvPr>
          <p:cNvSpPr/>
          <p:nvPr/>
        </p:nvSpPr>
        <p:spPr>
          <a:xfrm>
            <a:off x="5541400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1200" dirty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الموضوع الخامس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UNIT 1">
            <a:hlinkClick r:id="rId33" action="ppaction://hlinksldjump"/>
          </p:cNvPr>
          <p:cNvSpPr/>
          <p:nvPr/>
        </p:nvSpPr>
        <p:spPr>
          <a:xfrm>
            <a:off x="6741573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6A5DC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1200" dirty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الموضوع الرابع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UNIT 1">
            <a:hlinkClick r:id="rId33" action="ppaction://hlinksldjump"/>
          </p:cNvPr>
          <p:cNvSpPr/>
          <p:nvPr/>
        </p:nvSpPr>
        <p:spPr>
          <a:xfrm>
            <a:off x="7941746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1200" dirty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الموضوع الثالث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UNIT 1">
            <a:hlinkClick r:id="rId33" action="ppaction://hlinksldjump"/>
          </p:cNvPr>
          <p:cNvSpPr/>
          <p:nvPr/>
        </p:nvSpPr>
        <p:spPr>
          <a:xfrm>
            <a:off x="9145213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08B52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1200" dirty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الموضوع الثاني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UNIT 1">
            <a:hlinkClick r:id="rId33" action="ppaction://hlinksldjump"/>
          </p:cNvPr>
          <p:cNvSpPr/>
          <p:nvPr/>
        </p:nvSpPr>
        <p:spPr>
          <a:xfrm>
            <a:off x="10346484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1200" dirty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الموضوع الأول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grpSp>
        <p:nvGrpSpPr>
          <p:cNvPr id="56" name="Tekhnologic"/>
          <p:cNvGrpSpPr/>
          <p:nvPr/>
        </p:nvGrpSpPr>
        <p:grpSpPr>
          <a:xfrm>
            <a:off x="38504" y="6603643"/>
            <a:ext cx="987779" cy="252000"/>
            <a:chOff x="128923" y="6453000"/>
            <a:chExt cx="987779" cy="252000"/>
          </a:xfrm>
        </p:grpSpPr>
        <p:pic>
          <p:nvPicPr>
            <p:cNvPr id="57" name="Logo"/>
            <p:cNvPicPr>
              <a:picLocks noChangeAspect="1"/>
            </p:cNvPicPr>
            <p:nvPr/>
          </p:nvPicPr>
          <p:blipFill>
            <a:blip r:embed="rId3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23" y="6453000"/>
              <a:ext cx="252000" cy="252000"/>
            </a:xfrm>
            <a:prstGeom prst="rect">
              <a:avLst/>
            </a:prstGeom>
          </p:spPr>
        </p:pic>
        <p:sp>
          <p:nvSpPr>
            <p:cNvPr id="58" name="Text"/>
            <p:cNvSpPr/>
            <p:nvPr/>
          </p:nvSpPr>
          <p:spPr>
            <a:xfrm>
              <a:off x="380923" y="6502056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0" cap="none" spc="0" dirty="0">
                  <a:ln w="0"/>
                  <a:solidFill>
                    <a:srgbClr val="366797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tekhnologic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301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في أي عام وقعت غزوة مؤتة؟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8 هـ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994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كم كان عدد المسلمين في غزوة مؤتة؟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ثلاثة آلاف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0529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ما اسم القائد الأول الذي اختاره الرسول صلى الله عليه وسلم لغزوة مؤتة؟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زيد بن حارثة رضي الله عنه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3246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من هو القائد الذي اختاره المسلمون بعد استشهاد القادة الثلاثة في غزوة مؤتة.؟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487278" y="3619535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خالد بن الوليد رضي الله عنه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2949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ما سبب غزوة مؤتة؟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بسبب قتل مبعوث الرسول للملك بصرى عندما يدعوه للإسلام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0175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قال تعالى: " الأخلاء يومئذ بعضهم لبعض عدو إلا المتقين" فيمن نزلت هذه الآية؟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نزلت في عقبة بن أبي معيط وأمية بن خلف تعاونا على قتل الرسول صلى الله عليه وسلم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3853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مامعنى الأخلاء؟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الأصدقاء/ الأحباب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2264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جزاء المتحابين في الله دخول الجنة هم وأزواجهم</a:t>
            </a:r>
          </a:p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صح او خطأ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صح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2563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اذكري جزاء المتحابين في الله من خلال سورة الزخرف.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دخول الجنة هم وأزواجهم- يطاف عليهم بأواني من ذهب- النعيم في الجنة بأكل جميع المأكولات الشهية مكرمين ومسرورين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2823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هاتِ درساً مستفاداً من سورة الزخرف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انقلاب الصداقة السئية في الدنيا إلى عداوة في الآخرة / جزاء الأصدقاء المتحابين في الله دخول الجنة وأكل ماتشتهيه أنفسهم.....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8731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69804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ما حكم قصر الصلاة في السفر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رخصة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2409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مدة قصر الصلاة في السفر هي: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4 أيام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8638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عرفي قصر الصلاة في السفر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هو أن يصلي المسلم الصلاة الرباعية ركعتين بدلاً من أربع ركعات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9681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سافر سامر إلى الكويت وأقام فيها 3 أيام وكان يقصر من صلاته </a:t>
            </a:r>
          </a:p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(صح أم خطأ)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صح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3371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اذا صلى البعض على الميت يؤثم البقية</a:t>
            </a:r>
          </a:p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صح او خطأ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خطأ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435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اذكري شروط الجمع بين الصلاتين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النية / الترتيب/ الموالاة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7098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اذكري الأسباب المبيحة للجمع بين الصلاتين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المطر/ السفر/ المرض/ الحج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34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وضحي طرق كيفية الجمع بين الصلاتين.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جمع تقديم / جمع تأخير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1730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جمع محمد بين صلاتي الظهر والعصر جمع تقديم في يوم مطير </a:t>
            </a:r>
          </a:p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(صح أم خطأ)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549043" y="3619535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صح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8656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جمع حاج بين صلاتي الفجر والظهر في عرفة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خطأ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2357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69804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وضحي مشروعية الحب في الله.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يعتبر من أعلى مظاهر الإيمان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4162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اذكري نقطتين من فضائل الحب في الله.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دخولهم الجنة يوم القيامة/ إظلالهم تحت عرش الرحمن / محبة الله لهم....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8592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اذكري الأسباب الجالبة للحب في الله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أي جواب مقبول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4187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عرفي الحب في الله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هو أن يحب المسلم أخيه المسلم في الله لالتزامه بدينه واستقامته عليه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2596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تعرّفت سامية على صديقتها رحاب لأنها من أسرة ثرية</a:t>
            </a:r>
          </a:p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(صح أم خطأ)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خطأ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5527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من هو راوي الحديث( حديث ثلاث من كن فيه)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هو أنس بن مالك بن النضر رضيي الله عنه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6075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مامعنى حلاوة الإيمان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لذّة الإيمان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6561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استنتجي درس مستفاد من الحديث الشريف90 هـــ</a:t>
            </a:r>
          </a:p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(صح أم خطأ)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صح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2701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توفي مالك بن أنس في سنة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توصل لمعرفة الله و أنه واحد لا شريك له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729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راوي الحديث هو صحابي من :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BH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الأنصار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5752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4AB55A799FE140940917C2E749EDE6" ma:contentTypeVersion="4" ma:contentTypeDescription="Create a new document." ma:contentTypeScope="" ma:versionID="3a7e0dae22adc9f9e826e7d7843de755">
  <xsd:schema xmlns:xsd="http://www.w3.org/2001/XMLSchema" xmlns:xs="http://www.w3.org/2001/XMLSchema" xmlns:p="http://schemas.microsoft.com/office/2006/metadata/properties" xmlns:ns2="e102a839-661f-4ea3-bb28-23df32f3a22f" xmlns:ns3="48115434-91ea-40ca-985b-5b33b5bc5ead" targetNamespace="http://schemas.microsoft.com/office/2006/metadata/properties" ma:root="true" ma:fieldsID="967f8f8c3d6d7bea76636de5445d3523" ns2:_="" ns3:_="">
    <xsd:import namespace="e102a839-661f-4ea3-bb28-23df32f3a22f"/>
    <xsd:import namespace="48115434-91ea-40ca-985b-5b33b5bc5e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02a839-661f-4ea3-bb28-23df32f3a2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15434-91ea-40ca-985b-5b33b5bc5ea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ADC9C9-AD45-450D-BE5E-79574CCF4D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585751-4F8E-4F86-AB62-5C500FB6A007}"/>
</file>

<file path=customXml/itemProps3.xml><?xml version="1.0" encoding="utf-8"?>
<ds:datastoreItem xmlns:ds="http://schemas.openxmlformats.org/officeDocument/2006/customXml" ds:itemID="{967B991B-38F9-4C80-9D26-843AE5EDACB4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ae2aea3-8614-40ac-bf79-812aca40da11"/>
    <ds:schemaRef ds:uri="http://purl.org/dc/elements/1.1/"/>
    <ds:schemaRef ds:uri="http://schemas.microsoft.com/office/2006/metadata/properties"/>
    <ds:schemaRef ds:uri="7ce1d591-f9a7-4450-8fcf-55a31e60972e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1009</Words>
  <Application>Microsoft Office PowerPoint</Application>
  <PresentationFormat>Widescreen</PresentationFormat>
  <Paragraphs>229</Paragraphs>
  <Slides>32</Slides>
  <Notes>31</Notes>
  <HiddenSlides>30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Office テーマ</vt:lpstr>
      <vt:lpstr>مراجعة التقييم الثاني لصفوف الثاني الإعدادي للفصل الدراسي الأول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tekhnologic</dc:creator>
  <cp:lastModifiedBy>Maryam  Isa Meftah Meftah</cp:lastModifiedBy>
  <cp:revision>23</cp:revision>
  <dcterms:created xsi:type="dcterms:W3CDTF">2015-01-20T03:17:08Z</dcterms:created>
  <dcterms:modified xsi:type="dcterms:W3CDTF">2022-12-26T13:22:46Z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0x010100D04AB55A799FE140940917C2E749EDE6</vt:lpwstr>
  </property>
</Properties>
</file>