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theme/theme2.xml" ContentType="application/vnd.openxmlformats-officedocument.theme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openxmlformats.org/package/2006/relationships/metadata/thumbnail" Target="docProps/thumbnail.jpeg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0"/>
  </p:sldMasterIdLst>
  <p:sldIdLst>
    <p:sldId id="4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customXml" Target="../customXml/item3.xml" /><Relationship Id="rId7" Type="http://schemas.openxmlformats.org/officeDocument/2006/relationships/viewProps" Target="viewProps.xml" /><Relationship Id="rId12" Type="http://schemas.openxmlformats.org/officeDocument/2006/relationships/theme" Target="theme/theme2.xml" /><Relationship Id="rId2" Type="http://schemas.openxmlformats.org/officeDocument/2006/relationships/customXml" Target="../customXml/item2.xml" /><Relationship Id="rId1" Type="http://schemas.openxmlformats.org/officeDocument/2006/relationships/customXml" Target="../customXml/item1.xml" /><Relationship Id="rId6" Type="http://schemas.openxmlformats.org/officeDocument/2006/relationships/presProps" Target="presProps.xml" /><Relationship Id="rId11" Type="http://schemas.openxmlformats.org/officeDocument/2006/relationships/slide" Target="slides/slide2.xml" /><Relationship Id="rId5" Type="http://schemas.openxmlformats.org/officeDocument/2006/relationships/slide" Target="slides/slide1.xml" /><Relationship Id="rId10" Type="http://schemas.openxmlformats.org/officeDocument/2006/relationships/slideMaster" Target="slideMasters/slideMaster2.xml" /><Relationship Id="rId4" Type="http://schemas.openxmlformats.org/officeDocument/2006/relationships/slideMaster" Target="slideMasters/slideMaster1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F445C-486D-CAC6-380D-5A0B0A7B7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3E983-9D75-940E-652B-98253333B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42E6A-0199-107D-FD3C-38C6E838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6260-F384-4B22-A973-114EED416338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44C9A-2329-CF7A-3608-E8AB0653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3C18A-09A6-8062-933D-E5230180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6C4-6517-4FCF-9289-B69C4EF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7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.jpeg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</p:sldLayoutIdLst>
  <p:transition>
    <p:wedge/>
    <p:sndAc>
      <p:stSnd>
        <p:snd r:embed="rId3" name="wind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F20621-BA7B-9CF1-9AA3-A9E41889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F05D-BBAC-9793-2207-2A8547C86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D96C4-58AF-CC82-EBCC-7282434D33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76260-F384-4B22-A973-114EED416338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0AB37-B9CF-962F-4BDF-3186DA5F3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1C7CC-7DCC-92AE-2DC0-2A7655BB6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06C4-6517-4FCF-9289-B69C4EF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2006849"/>
            <a:ext cx="6336704" cy="2574279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ar-SA" sz="8800" dirty="0">
                <a:solidFill>
                  <a:schemeClr val="tx1"/>
                </a:solidFill>
              </a:rPr>
              <a:t>العلوم</a:t>
            </a:r>
            <a:br>
              <a:rPr lang="ar-SA" sz="8800" dirty="0">
                <a:solidFill>
                  <a:schemeClr val="tx1"/>
                </a:solidFill>
              </a:rPr>
            </a:br>
            <a:r>
              <a:rPr lang="ar-SA" sz="3200" dirty="0">
                <a:solidFill>
                  <a:schemeClr val="tx1"/>
                </a:solidFill>
              </a:rPr>
              <a:t>الصف السادس الابتدائي الفصل الدراس الأول 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972A186-4BCE-42EF-ABAA-A3C9624FE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3" y="88497"/>
            <a:ext cx="874341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00761"/>
      </p:ext>
    </p:extLst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493219BB-5D69-8233-1452-5F1285B8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303" y="1168460"/>
            <a:ext cx="9613397" cy="211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ight Triangle 103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7166A-9940-69DB-5402-75E598EDE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ar-BH" sz="5000"/>
              <a:t>أنشطة مراجعة للاختبار الثاني لمادة التربية الإسلامية لصفوف الثاني الإعدادي</a:t>
            </a:r>
            <a:endParaRPr lang="en-US" sz="5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C77FB-9D45-AF66-A3FA-8E305715A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r>
              <a:rPr lang="ar-BH" sz="800" dirty="0"/>
              <a:t>إعداد معلمات مادة التربية الإسلامية </a:t>
            </a:r>
          </a:p>
          <a:p>
            <a:pPr algn="l"/>
            <a:r>
              <a:rPr lang="ar-BH" sz="800" dirty="0"/>
              <a:t>إشراف:أ.نورة بوجيري</a:t>
            </a:r>
          </a:p>
          <a:p>
            <a:pPr algn="l"/>
            <a:r>
              <a:rPr lang="ar-BH" sz="800" dirty="0"/>
              <a:t>مديرة المدرسة:أ.زهرة سعيد علي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45062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E90062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559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AB55A799FE140940917C2E749EDE6" ma:contentTypeVersion="4" ma:contentTypeDescription="Create a new document." ma:contentTypeScope="" ma:versionID="3a7e0dae22adc9f9e826e7d7843de755">
  <xsd:schema xmlns:xsd="http://www.w3.org/2001/XMLSchema" xmlns:xs="http://www.w3.org/2001/XMLSchema" xmlns:p="http://schemas.microsoft.com/office/2006/metadata/properties" xmlns:ns2="e102a839-661f-4ea3-bb28-23df32f3a22f" xmlns:ns3="48115434-91ea-40ca-985b-5b33b5bc5ead" targetNamespace="http://schemas.microsoft.com/office/2006/metadata/properties" ma:root="true" ma:fieldsID="967f8f8c3d6d7bea76636de5445d3523" ns2:_="" ns3:_="">
    <xsd:import namespace="e102a839-661f-4ea3-bb28-23df32f3a22f"/>
    <xsd:import namespace="48115434-91ea-40ca-985b-5b33b5bc5e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2a839-661f-4ea3-bb28-23df32f3a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15434-91ea-40ca-985b-5b33b5bc5ea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05A25D-BA6A-4CCC-A6EB-9234E2A546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CCC089-10D0-4939-9F0D-DF88DD59E810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9A864E63-CDE5-4E82-95AD-0244771B7D6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102a839-661f-4ea3-bb28-23df32f3a22f"/>
    <ds:schemaRef ds:uri="48115434-91ea-40ca-985b-5b33b5bc5ea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1589</Words>
  <Application>Microsoft Office PowerPoint</Application>
  <PresentationFormat>Widescreen</PresentationFormat>
  <Paragraphs>237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أنشطة مراجعة للاختبار الثاني لمادة التربية الإسلامية لصفوف الثاني الإعدادي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أنشطة مراجعة للاختبار الثاني لمادة التربية الإسلامية لصفوف الثاني الإعدادي</dc:title>
  <dc:creator>Maryam  Isa Meftah Meftah</dc:creator>
  <cp:lastModifiedBy>Unknown User</cp:lastModifiedBy>
  <cp:revision>2</cp:revision>
  <dcterms:created xsi:type="dcterms:W3CDTF">2022-12-26T13:29:01Z</dcterms:created>
  <dcterms:modified xsi:type="dcterms:W3CDTF">2023-01-17T18:28:04Z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0x010100D04AB55A799FE140940917C2E749EDE6</vt:lpwstr>
  </property>
</Properties>
</file>