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1" r:id="rId4"/>
    <p:sldId id="275" r:id="rId5"/>
    <p:sldId id="256" r:id="rId6"/>
    <p:sldId id="257" r:id="rId7"/>
    <p:sldId id="259" r:id="rId8"/>
    <p:sldId id="260" r:id="rId9"/>
    <p:sldId id="274" r:id="rId10"/>
    <p:sldId id="262" r:id="rId11"/>
    <p:sldId id="258" r:id="rId12"/>
    <p:sldId id="261" r:id="rId13"/>
    <p:sldId id="270" r:id="rId14"/>
    <p:sldId id="273" r:id="rId15"/>
    <p:sldId id="263" r:id="rId16"/>
    <p:sldId id="264" r:id="rId17"/>
    <p:sldId id="272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FF33"/>
    <a:srgbClr val="FF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A7D92-A1F2-4A58-A01D-BFC5A64330DA}" type="doc">
      <dgm:prSet loTypeId="urn:microsoft.com/office/officeart/2005/8/layout/h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387237-5CEC-422F-9D64-97E75DA0CE30}">
      <dgm:prSet phldrT="[Text]"/>
      <dgm:spPr/>
      <dgm:t>
        <a:bodyPr/>
        <a:lstStyle/>
        <a:p>
          <a:pPr rtl="1"/>
          <a:r>
            <a:rPr lang="ar-BH" b="1" dirty="0"/>
            <a:t>الهدف الأول</a:t>
          </a:r>
          <a:endParaRPr lang="en-US" b="1" dirty="0"/>
        </a:p>
      </dgm:t>
    </dgm:pt>
    <dgm:pt modelId="{5C199843-B737-4E3D-9455-9812F0CAC00E}" type="parTrans" cxnId="{715BE426-7EE1-4A51-B1B9-16DEA74BA188}">
      <dgm:prSet/>
      <dgm:spPr/>
      <dgm:t>
        <a:bodyPr/>
        <a:lstStyle/>
        <a:p>
          <a:pPr rtl="1"/>
          <a:endParaRPr lang="en-US" b="1"/>
        </a:p>
      </dgm:t>
    </dgm:pt>
    <dgm:pt modelId="{BDB4C07B-B617-4CB8-BDDC-987FD7EB6318}" type="sibTrans" cxnId="{715BE426-7EE1-4A51-B1B9-16DEA74BA188}">
      <dgm:prSet/>
      <dgm:spPr/>
      <dgm:t>
        <a:bodyPr/>
        <a:lstStyle/>
        <a:p>
          <a:pPr rtl="1"/>
          <a:endParaRPr lang="en-US" b="1"/>
        </a:p>
      </dgm:t>
    </dgm:pt>
    <dgm:pt modelId="{64B3BE32-7D11-40D4-9BC8-B292AB13ABE5}">
      <dgm:prSet phldrT="[Text]"/>
      <dgm:spPr/>
      <dgm:t>
        <a:bodyPr/>
        <a:lstStyle/>
        <a:p>
          <a:pPr rtl="1"/>
          <a:r>
            <a:rPr lang="ar-BH" b="1" dirty="0"/>
            <a:t>أن يحدد الطالب الأسماء الموصولة تحديدًاصحيحًا.</a:t>
          </a:r>
          <a:endParaRPr lang="en-US" b="1" dirty="0"/>
        </a:p>
      </dgm:t>
    </dgm:pt>
    <dgm:pt modelId="{8A9421B9-2DC7-4A8E-925F-CC2BA975FBDE}" type="parTrans" cxnId="{E2136EAB-C70B-4FDC-954F-869CE298E3CA}">
      <dgm:prSet/>
      <dgm:spPr/>
      <dgm:t>
        <a:bodyPr/>
        <a:lstStyle/>
        <a:p>
          <a:pPr rtl="1"/>
          <a:endParaRPr lang="en-US" b="1"/>
        </a:p>
      </dgm:t>
    </dgm:pt>
    <dgm:pt modelId="{06810EC5-60B0-454E-B4E1-F8E57F3D3251}" type="sibTrans" cxnId="{E2136EAB-C70B-4FDC-954F-869CE298E3CA}">
      <dgm:prSet/>
      <dgm:spPr/>
      <dgm:t>
        <a:bodyPr/>
        <a:lstStyle/>
        <a:p>
          <a:pPr rtl="1"/>
          <a:endParaRPr lang="en-US" b="1"/>
        </a:p>
      </dgm:t>
    </dgm:pt>
    <dgm:pt modelId="{90F57D1E-14FF-48FB-B0D3-875613CE4915}">
      <dgm:prSet phldrT="[Text]"/>
      <dgm:spPr/>
      <dgm:t>
        <a:bodyPr/>
        <a:lstStyle/>
        <a:p>
          <a:pPr rtl="1"/>
          <a:r>
            <a:rPr lang="ar-BH" b="1" dirty="0"/>
            <a:t>الهدف الثاني</a:t>
          </a:r>
          <a:endParaRPr lang="en-US" b="1" dirty="0"/>
        </a:p>
      </dgm:t>
    </dgm:pt>
    <dgm:pt modelId="{E21BD596-7412-48E5-9F9D-5DF5E093CF00}" type="parTrans" cxnId="{AB7C4A75-47F3-401B-963B-173D44F00A91}">
      <dgm:prSet/>
      <dgm:spPr/>
      <dgm:t>
        <a:bodyPr/>
        <a:lstStyle/>
        <a:p>
          <a:pPr rtl="1"/>
          <a:endParaRPr lang="en-US" b="1"/>
        </a:p>
      </dgm:t>
    </dgm:pt>
    <dgm:pt modelId="{9DFDBE4F-2CED-44F1-89C2-CED2BEE3B95D}" type="sibTrans" cxnId="{AB7C4A75-47F3-401B-963B-173D44F00A91}">
      <dgm:prSet/>
      <dgm:spPr/>
      <dgm:t>
        <a:bodyPr/>
        <a:lstStyle/>
        <a:p>
          <a:pPr rtl="1"/>
          <a:endParaRPr lang="en-US" b="1"/>
        </a:p>
      </dgm:t>
    </dgm:pt>
    <dgm:pt modelId="{C3E40CE6-8F53-4675-8AB2-AB11FAF80840}">
      <dgm:prSet phldrT="[Text]"/>
      <dgm:spPr/>
      <dgm:t>
        <a:bodyPr/>
        <a:lstStyle/>
        <a:p>
          <a:pPr rtl="1"/>
          <a:r>
            <a:rPr lang="ar-BH" b="1" dirty="0"/>
            <a:t>أن يستنتج الطالب القاعدة النحوية استنتاجًا سليمًا.</a:t>
          </a:r>
          <a:endParaRPr lang="en-US" b="1" dirty="0"/>
        </a:p>
      </dgm:t>
    </dgm:pt>
    <dgm:pt modelId="{F1A245CB-CE15-4368-8EAF-2C3D78D47567}" type="parTrans" cxnId="{9576369F-2643-4D50-BA0B-08E5625F5C40}">
      <dgm:prSet/>
      <dgm:spPr/>
      <dgm:t>
        <a:bodyPr/>
        <a:lstStyle/>
        <a:p>
          <a:pPr rtl="1"/>
          <a:endParaRPr lang="en-US" b="1"/>
        </a:p>
      </dgm:t>
    </dgm:pt>
    <dgm:pt modelId="{E9C0C3D9-7403-4D50-B725-84B0A01BE2E0}" type="sibTrans" cxnId="{9576369F-2643-4D50-BA0B-08E5625F5C40}">
      <dgm:prSet/>
      <dgm:spPr/>
      <dgm:t>
        <a:bodyPr/>
        <a:lstStyle/>
        <a:p>
          <a:pPr rtl="1"/>
          <a:endParaRPr lang="en-US" b="1"/>
        </a:p>
      </dgm:t>
    </dgm:pt>
    <dgm:pt modelId="{C5194FDA-4B0F-4EC5-B2B5-928425484CB6}" type="pres">
      <dgm:prSet presAssocID="{B3BA7D92-A1F2-4A58-A01D-BFC5A64330DA}" presName="Name0" presStyleCnt="0">
        <dgm:presLayoutVars>
          <dgm:dir val="rev"/>
          <dgm:animLvl val="lvl"/>
          <dgm:resizeHandles val="exact"/>
        </dgm:presLayoutVars>
      </dgm:prSet>
      <dgm:spPr/>
    </dgm:pt>
    <dgm:pt modelId="{1D9167E7-2744-4038-9DCD-A02807FCD898}" type="pres">
      <dgm:prSet presAssocID="{B3BA7D92-A1F2-4A58-A01D-BFC5A64330DA}" presName="tSp" presStyleCnt="0"/>
      <dgm:spPr/>
    </dgm:pt>
    <dgm:pt modelId="{5C757B44-55F7-43A6-906F-27AC32B8BED0}" type="pres">
      <dgm:prSet presAssocID="{B3BA7D92-A1F2-4A58-A01D-BFC5A64330DA}" presName="bSp" presStyleCnt="0"/>
      <dgm:spPr/>
    </dgm:pt>
    <dgm:pt modelId="{C0C57808-9F55-418D-9CD4-1696EF097285}" type="pres">
      <dgm:prSet presAssocID="{B3BA7D92-A1F2-4A58-A01D-BFC5A64330DA}" presName="process" presStyleCnt="0"/>
      <dgm:spPr/>
    </dgm:pt>
    <dgm:pt modelId="{0B6D8A1E-0ADA-43E2-B588-2EF19728F751}" type="pres">
      <dgm:prSet presAssocID="{AE387237-5CEC-422F-9D64-97E75DA0CE30}" presName="composite1" presStyleCnt="0"/>
      <dgm:spPr/>
    </dgm:pt>
    <dgm:pt modelId="{6467DF49-F896-4D0C-946E-DC805677835C}" type="pres">
      <dgm:prSet presAssocID="{AE387237-5CEC-422F-9D64-97E75DA0CE30}" presName="dummyNode1" presStyleLbl="node1" presStyleIdx="0" presStyleCnt="2"/>
      <dgm:spPr/>
    </dgm:pt>
    <dgm:pt modelId="{523DFC5D-87E0-46F2-84F5-1441B39A02D5}" type="pres">
      <dgm:prSet presAssocID="{AE387237-5CEC-422F-9D64-97E75DA0CE30}" presName="childNode1" presStyleLbl="bgAcc1" presStyleIdx="0" presStyleCnt="2">
        <dgm:presLayoutVars>
          <dgm:bulletEnabled val="1"/>
        </dgm:presLayoutVars>
      </dgm:prSet>
      <dgm:spPr/>
    </dgm:pt>
    <dgm:pt modelId="{53F85479-E15B-497B-B057-439ADF2FBF40}" type="pres">
      <dgm:prSet presAssocID="{AE387237-5CEC-422F-9D64-97E75DA0CE30}" presName="childNode1tx" presStyleLbl="bgAcc1" presStyleIdx="0" presStyleCnt="2">
        <dgm:presLayoutVars>
          <dgm:bulletEnabled val="1"/>
        </dgm:presLayoutVars>
      </dgm:prSet>
      <dgm:spPr/>
    </dgm:pt>
    <dgm:pt modelId="{0D07E5AB-6AD3-4D15-8A71-39D347FDE07F}" type="pres">
      <dgm:prSet presAssocID="{AE387237-5CEC-422F-9D64-97E75DA0CE30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387A4CF5-92C9-484C-97F4-3FE18FFE0418}" type="pres">
      <dgm:prSet presAssocID="{AE387237-5CEC-422F-9D64-97E75DA0CE30}" presName="connSite1" presStyleCnt="0"/>
      <dgm:spPr/>
    </dgm:pt>
    <dgm:pt modelId="{30106F72-CD94-44DB-BE05-5B3A0B128F2B}" type="pres">
      <dgm:prSet presAssocID="{BDB4C07B-B617-4CB8-BDDC-987FD7EB6318}" presName="Name9" presStyleLbl="sibTrans2D1" presStyleIdx="0" presStyleCnt="1"/>
      <dgm:spPr/>
    </dgm:pt>
    <dgm:pt modelId="{803E8E8E-EB0C-40F4-8BC2-F24B0653F8A2}" type="pres">
      <dgm:prSet presAssocID="{90F57D1E-14FF-48FB-B0D3-875613CE4915}" presName="composite2" presStyleCnt="0"/>
      <dgm:spPr/>
    </dgm:pt>
    <dgm:pt modelId="{1AB98ADA-F38A-4C78-A296-B24853F300A4}" type="pres">
      <dgm:prSet presAssocID="{90F57D1E-14FF-48FB-B0D3-875613CE4915}" presName="dummyNode2" presStyleLbl="node1" presStyleIdx="0" presStyleCnt="2"/>
      <dgm:spPr/>
    </dgm:pt>
    <dgm:pt modelId="{08F157A5-EFF4-4080-B9BC-4FD3F8AA5CD2}" type="pres">
      <dgm:prSet presAssocID="{90F57D1E-14FF-48FB-B0D3-875613CE4915}" presName="childNode2" presStyleLbl="bgAcc1" presStyleIdx="1" presStyleCnt="2">
        <dgm:presLayoutVars>
          <dgm:bulletEnabled val="1"/>
        </dgm:presLayoutVars>
      </dgm:prSet>
      <dgm:spPr/>
    </dgm:pt>
    <dgm:pt modelId="{60435F5D-7C09-4003-8EAB-7E2D3BFEE234}" type="pres">
      <dgm:prSet presAssocID="{90F57D1E-14FF-48FB-B0D3-875613CE4915}" presName="childNode2tx" presStyleLbl="bgAcc1" presStyleIdx="1" presStyleCnt="2">
        <dgm:presLayoutVars>
          <dgm:bulletEnabled val="1"/>
        </dgm:presLayoutVars>
      </dgm:prSet>
      <dgm:spPr/>
    </dgm:pt>
    <dgm:pt modelId="{3DE921E1-7E49-4B97-9716-C0B657121DD6}" type="pres">
      <dgm:prSet presAssocID="{90F57D1E-14FF-48FB-B0D3-875613CE4915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5A5C71AD-50A8-45D7-B94D-A88F9B5562BB}" type="pres">
      <dgm:prSet presAssocID="{90F57D1E-14FF-48FB-B0D3-875613CE4915}" presName="connSite2" presStyleCnt="0"/>
      <dgm:spPr/>
    </dgm:pt>
  </dgm:ptLst>
  <dgm:cxnLst>
    <dgm:cxn modelId="{7AB1640D-9525-43D0-A8D6-B4F1B8063BAB}" type="presOf" srcId="{BDB4C07B-B617-4CB8-BDDC-987FD7EB6318}" destId="{30106F72-CD94-44DB-BE05-5B3A0B128F2B}" srcOrd="0" destOrd="0" presId="urn:microsoft.com/office/officeart/2005/8/layout/hProcess4"/>
    <dgm:cxn modelId="{FF692A18-48E7-4F8C-BAF9-F73FD13951FD}" type="presOf" srcId="{B3BA7D92-A1F2-4A58-A01D-BFC5A64330DA}" destId="{C5194FDA-4B0F-4EC5-B2B5-928425484CB6}" srcOrd="0" destOrd="0" presId="urn:microsoft.com/office/officeart/2005/8/layout/hProcess4"/>
    <dgm:cxn modelId="{715BE426-7EE1-4A51-B1B9-16DEA74BA188}" srcId="{B3BA7D92-A1F2-4A58-A01D-BFC5A64330DA}" destId="{AE387237-5CEC-422F-9D64-97E75DA0CE30}" srcOrd="0" destOrd="0" parTransId="{5C199843-B737-4E3D-9455-9812F0CAC00E}" sibTransId="{BDB4C07B-B617-4CB8-BDDC-987FD7EB6318}"/>
    <dgm:cxn modelId="{F3C52049-5BE4-4911-AC32-80895E745392}" type="presOf" srcId="{AE387237-5CEC-422F-9D64-97E75DA0CE30}" destId="{0D07E5AB-6AD3-4D15-8A71-39D347FDE07F}" srcOrd="0" destOrd="0" presId="urn:microsoft.com/office/officeart/2005/8/layout/hProcess4"/>
    <dgm:cxn modelId="{AB7C4A75-47F3-401B-963B-173D44F00A91}" srcId="{B3BA7D92-A1F2-4A58-A01D-BFC5A64330DA}" destId="{90F57D1E-14FF-48FB-B0D3-875613CE4915}" srcOrd="1" destOrd="0" parTransId="{E21BD596-7412-48E5-9F9D-5DF5E093CF00}" sibTransId="{9DFDBE4F-2CED-44F1-89C2-CED2BEE3B95D}"/>
    <dgm:cxn modelId="{B9095D8B-FEB8-46DB-935E-2528044DE027}" type="presOf" srcId="{90F57D1E-14FF-48FB-B0D3-875613CE4915}" destId="{3DE921E1-7E49-4B97-9716-C0B657121DD6}" srcOrd="0" destOrd="0" presId="urn:microsoft.com/office/officeart/2005/8/layout/hProcess4"/>
    <dgm:cxn modelId="{9576369F-2643-4D50-BA0B-08E5625F5C40}" srcId="{90F57D1E-14FF-48FB-B0D3-875613CE4915}" destId="{C3E40CE6-8F53-4675-8AB2-AB11FAF80840}" srcOrd="0" destOrd="0" parTransId="{F1A245CB-CE15-4368-8EAF-2C3D78D47567}" sibTransId="{E9C0C3D9-7403-4D50-B725-84B0A01BE2E0}"/>
    <dgm:cxn modelId="{E2136EAB-C70B-4FDC-954F-869CE298E3CA}" srcId="{AE387237-5CEC-422F-9D64-97E75DA0CE30}" destId="{64B3BE32-7D11-40D4-9BC8-B292AB13ABE5}" srcOrd="0" destOrd="0" parTransId="{8A9421B9-2DC7-4A8E-925F-CC2BA975FBDE}" sibTransId="{06810EC5-60B0-454E-B4E1-F8E57F3D3251}"/>
    <dgm:cxn modelId="{FF64ECCC-CA13-4407-83A5-67C1001255B0}" type="presOf" srcId="{C3E40CE6-8F53-4675-8AB2-AB11FAF80840}" destId="{60435F5D-7C09-4003-8EAB-7E2D3BFEE234}" srcOrd="1" destOrd="0" presId="urn:microsoft.com/office/officeart/2005/8/layout/hProcess4"/>
    <dgm:cxn modelId="{620BFBDC-F6F7-448A-90E4-06E8C887D351}" type="presOf" srcId="{64B3BE32-7D11-40D4-9BC8-B292AB13ABE5}" destId="{523DFC5D-87E0-46F2-84F5-1441B39A02D5}" srcOrd="0" destOrd="0" presId="urn:microsoft.com/office/officeart/2005/8/layout/hProcess4"/>
    <dgm:cxn modelId="{3923F1DE-4F83-4261-8DE5-C7A63506FA83}" type="presOf" srcId="{64B3BE32-7D11-40D4-9BC8-B292AB13ABE5}" destId="{53F85479-E15B-497B-B057-439ADF2FBF40}" srcOrd="1" destOrd="0" presId="urn:microsoft.com/office/officeart/2005/8/layout/hProcess4"/>
    <dgm:cxn modelId="{7500A9E6-4ACD-48C8-8D35-C6BED2B85C7D}" type="presOf" srcId="{C3E40CE6-8F53-4675-8AB2-AB11FAF80840}" destId="{08F157A5-EFF4-4080-B9BC-4FD3F8AA5CD2}" srcOrd="0" destOrd="0" presId="urn:microsoft.com/office/officeart/2005/8/layout/hProcess4"/>
    <dgm:cxn modelId="{219ACAB9-0DA5-49A6-9161-D26C489F4422}" type="presParOf" srcId="{C5194FDA-4B0F-4EC5-B2B5-928425484CB6}" destId="{1D9167E7-2744-4038-9DCD-A02807FCD898}" srcOrd="0" destOrd="0" presId="urn:microsoft.com/office/officeart/2005/8/layout/hProcess4"/>
    <dgm:cxn modelId="{0F23F67D-BA0D-48F1-A680-31D414E2F5BD}" type="presParOf" srcId="{C5194FDA-4B0F-4EC5-B2B5-928425484CB6}" destId="{5C757B44-55F7-43A6-906F-27AC32B8BED0}" srcOrd="1" destOrd="0" presId="urn:microsoft.com/office/officeart/2005/8/layout/hProcess4"/>
    <dgm:cxn modelId="{D25A198D-BC23-41E4-9C07-3F6A5A5C2598}" type="presParOf" srcId="{C5194FDA-4B0F-4EC5-B2B5-928425484CB6}" destId="{C0C57808-9F55-418D-9CD4-1696EF097285}" srcOrd="2" destOrd="0" presId="urn:microsoft.com/office/officeart/2005/8/layout/hProcess4"/>
    <dgm:cxn modelId="{1D17C24A-5352-4D80-AC59-FB80AB5305F7}" type="presParOf" srcId="{C0C57808-9F55-418D-9CD4-1696EF097285}" destId="{0B6D8A1E-0ADA-43E2-B588-2EF19728F751}" srcOrd="0" destOrd="0" presId="urn:microsoft.com/office/officeart/2005/8/layout/hProcess4"/>
    <dgm:cxn modelId="{055C1D22-D74E-4E76-9BE8-FAE96ECC72ED}" type="presParOf" srcId="{0B6D8A1E-0ADA-43E2-B588-2EF19728F751}" destId="{6467DF49-F896-4D0C-946E-DC805677835C}" srcOrd="0" destOrd="0" presId="urn:microsoft.com/office/officeart/2005/8/layout/hProcess4"/>
    <dgm:cxn modelId="{D4908069-FB68-4DF1-907E-9ECB30B399F0}" type="presParOf" srcId="{0B6D8A1E-0ADA-43E2-B588-2EF19728F751}" destId="{523DFC5D-87E0-46F2-84F5-1441B39A02D5}" srcOrd="1" destOrd="0" presId="urn:microsoft.com/office/officeart/2005/8/layout/hProcess4"/>
    <dgm:cxn modelId="{3F1E0E92-5AE5-40BF-B812-6E7DC0EAFB3A}" type="presParOf" srcId="{0B6D8A1E-0ADA-43E2-B588-2EF19728F751}" destId="{53F85479-E15B-497B-B057-439ADF2FBF40}" srcOrd="2" destOrd="0" presId="urn:microsoft.com/office/officeart/2005/8/layout/hProcess4"/>
    <dgm:cxn modelId="{DC0113A2-F4A5-4E41-85E0-46A7AF56A4AA}" type="presParOf" srcId="{0B6D8A1E-0ADA-43E2-B588-2EF19728F751}" destId="{0D07E5AB-6AD3-4D15-8A71-39D347FDE07F}" srcOrd="3" destOrd="0" presId="urn:microsoft.com/office/officeart/2005/8/layout/hProcess4"/>
    <dgm:cxn modelId="{3090537C-55C4-4FD2-95C6-55D50541D500}" type="presParOf" srcId="{0B6D8A1E-0ADA-43E2-B588-2EF19728F751}" destId="{387A4CF5-92C9-484C-97F4-3FE18FFE0418}" srcOrd="4" destOrd="0" presId="urn:microsoft.com/office/officeart/2005/8/layout/hProcess4"/>
    <dgm:cxn modelId="{B2C366D1-BD28-4ED8-845B-A8ED2CA82260}" type="presParOf" srcId="{C0C57808-9F55-418D-9CD4-1696EF097285}" destId="{30106F72-CD94-44DB-BE05-5B3A0B128F2B}" srcOrd="1" destOrd="0" presId="urn:microsoft.com/office/officeart/2005/8/layout/hProcess4"/>
    <dgm:cxn modelId="{67260283-B1E1-4963-962B-7D0300BDBF45}" type="presParOf" srcId="{C0C57808-9F55-418D-9CD4-1696EF097285}" destId="{803E8E8E-EB0C-40F4-8BC2-F24B0653F8A2}" srcOrd="2" destOrd="0" presId="urn:microsoft.com/office/officeart/2005/8/layout/hProcess4"/>
    <dgm:cxn modelId="{8DE55129-F819-455E-986F-F982130A9545}" type="presParOf" srcId="{803E8E8E-EB0C-40F4-8BC2-F24B0653F8A2}" destId="{1AB98ADA-F38A-4C78-A296-B24853F300A4}" srcOrd="0" destOrd="0" presId="urn:microsoft.com/office/officeart/2005/8/layout/hProcess4"/>
    <dgm:cxn modelId="{8E921583-61BF-4C95-B126-1673E20F9E1A}" type="presParOf" srcId="{803E8E8E-EB0C-40F4-8BC2-F24B0653F8A2}" destId="{08F157A5-EFF4-4080-B9BC-4FD3F8AA5CD2}" srcOrd="1" destOrd="0" presId="urn:microsoft.com/office/officeart/2005/8/layout/hProcess4"/>
    <dgm:cxn modelId="{344A9216-6659-4C62-A1C7-E3277AD303F9}" type="presParOf" srcId="{803E8E8E-EB0C-40F4-8BC2-F24B0653F8A2}" destId="{60435F5D-7C09-4003-8EAB-7E2D3BFEE234}" srcOrd="2" destOrd="0" presId="urn:microsoft.com/office/officeart/2005/8/layout/hProcess4"/>
    <dgm:cxn modelId="{38DAE70F-073F-487F-B011-A213C1DB2A8A}" type="presParOf" srcId="{803E8E8E-EB0C-40F4-8BC2-F24B0653F8A2}" destId="{3DE921E1-7E49-4B97-9716-C0B657121DD6}" srcOrd="3" destOrd="0" presId="urn:microsoft.com/office/officeart/2005/8/layout/hProcess4"/>
    <dgm:cxn modelId="{AAF2FE23-09F5-4F73-AF04-482EFB0A0460}" type="presParOf" srcId="{803E8E8E-EB0C-40F4-8BC2-F24B0653F8A2}" destId="{5A5C71AD-50A8-45D7-B94D-A88F9B5562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7A457-ED5D-4E2B-A5B4-1E5112228426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33A4CE2B-D741-42A7-8142-0593FCDDC73E}">
      <dgm:prSet phldrT="[Text]"/>
      <dgm:spPr/>
      <dgm:t>
        <a:bodyPr/>
        <a:lstStyle/>
        <a:p>
          <a:pPr rtl="1"/>
          <a:r>
            <a:rPr lang="ar-BH" dirty="0"/>
            <a:t>حرف</a:t>
          </a:r>
        </a:p>
      </dgm:t>
    </dgm:pt>
    <dgm:pt modelId="{8EF2B691-CF40-41AE-86D3-92BB3E92ED16}" type="parTrans" cxnId="{A19DCA5F-3DF8-4D11-83F2-E07B90FC85FA}">
      <dgm:prSet/>
      <dgm:spPr/>
      <dgm:t>
        <a:bodyPr/>
        <a:lstStyle/>
        <a:p>
          <a:pPr rtl="1"/>
          <a:endParaRPr lang="ar-BH"/>
        </a:p>
      </dgm:t>
    </dgm:pt>
    <dgm:pt modelId="{E8932ED5-1FD4-4535-9EA8-21D074158723}" type="sibTrans" cxnId="{A19DCA5F-3DF8-4D11-83F2-E07B90FC85FA}">
      <dgm:prSet/>
      <dgm:spPr/>
      <dgm:t>
        <a:bodyPr/>
        <a:lstStyle/>
        <a:p>
          <a:pPr rtl="1"/>
          <a:endParaRPr lang="ar-BH"/>
        </a:p>
      </dgm:t>
    </dgm:pt>
    <dgm:pt modelId="{FC76D64D-33D9-47D4-9B1B-C394D0BDF904}">
      <dgm:prSet phldrT="[Text]"/>
      <dgm:spPr/>
      <dgm:t>
        <a:bodyPr/>
        <a:lstStyle/>
        <a:p>
          <a:pPr rtl="1"/>
          <a:r>
            <a:rPr lang="ar-BH" dirty="0"/>
            <a:t>فعل </a:t>
          </a:r>
        </a:p>
      </dgm:t>
    </dgm:pt>
    <dgm:pt modelId="{5B198B93-B2C7-4527-BCC8-1D6E69F59443}" type="parTrans" cxnId="{85EA2C18-438E-4323-AD62-8A29875C4B08}">
      <dgm:prSet/>
      <dgm:spPr/>
      <dgm:t>
        <a:bodyPr/>
        <a:lstStyle/>
        <a:p>
          <a:pPr rtl="1"/>
          <a:endParaRPr lang="ar-BH"/>
        </a:p>
      </dgm:t>
    </dgm:pt>
    <dgm:pt modelId="{68E3B2F6-CCFB-408A-8EB5-86792D6FA8C5}" type="sibTrans" cxnId="{85EA2C18-438E-4323-AD62-8A29875C4B08}">
      <dgm:prSet/>
      <dgm:spPr/>
      <dgm:t>
        <a:bodyPr/>
        <a:lstStyle/>
        <a:p>
          <a:pPr rtl="1"/>
          <a:endParaRPr lang="ar-BH"/>
        </a:p>
      </dgm:t>
    </dgm:pt>
    <dgm:pt modelId="{01FE3F6F-2E25-4585-AE20-F8D9E4C27051}">
      <dgm:prSet phldrT="[Text]"/>
      <dgm:spPr/>
      <dgm:t>
        <a:bodyPr/>
        <a:lstStyle/>
        <a:p>
          <a:pPr rtl="1"/>
          <a:r>
            <a:rPr lang="ar-BH" dirty="0"/>
            <a:t>اسم</a:t>
          </a:r>
        </a:p>
      </dgm:t>
    </dgm:pt>
    <dgm:pt modelId="{5C1A201D-58FD-4416-A0B3-7832BF7B1A2D}" type="parTrans" cxnId="{C5334475-C541-41D0-81F5-0019DDB0F0DF}">
      <dgm:prSet/>
      <dgm:spPr/>
      <dgm:t>
        <a:bodyPr/>
        <a:lstStyle/>
        <a:p>
          <a:pPr rtl="1"/>
          <a:endParaRPr lang="ar-BH"/>
        </a:p>
      </dgm:t>
    </dgm:pt>
    <dgm:pt modelId="{7F67CA6E-C6C2-4563-9187-4E02C717A90B}" type="sibTrans" cxnId="{C5334475-C541-41D0-81F5-0019DDB0F0DF}">
      <dgm:prSet/>
      <dgm:spPr/>
      <dgm:t>
        <a:bodyPr/>
        <a:lstStyle/>
        <a:p>
          <a:pPr rtl="1"/>
          <a:endParaRPr lang="ar-BH"/>
        </a:p>
      </dgm:t>
    </dgm:pt>
    <dgm:pt modelId="{A972F65A-2545-4375-A606-0CF3C532F83D}" type="pres">
      <dgm:prSet presAssocID="{7D27A457-ED5D-4E2B-A5B4-1E5112228426}" presName="Name0" presStyleCnt="0">
        <dgm:presLayoutVars>
          <dgm:dir/>
          <dgm:animLvl val="lvl"/>
          <dgm:resizeHandles val="exact"/>
        </dgm:presLayoutVars>
      </dgm:prSet>
      <dgm:spPr/>
    </dgm:pt>
    <dgm:pt modelId="{ECF9D6D4-E768-499C-849D-708310721993}" type="pres">
      <dgm:prSet presAssocID="{33A4CE2B-D741-42A7-8142-0593FCDDC73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2CAB6FB-AE1A-488D-8AF2-288862F10916}" type="pres">
      <dgm:prSet presAssocID="{E8932ED5-1FD4-4535-9EA8-21D074158723}" presName="parTxOnlySpace" presStyleCnt="0"/>
      <dgm:spPr/>
    </dgm:pt>
    <dgm:pt modelId="{B3EB881B-37EC-4090-93ED-DC9BA4F776CD}" type="pres">
      <dgm:prSet presAssocID="{FC76D64D-33D9-47D4-9B1B-C394D0BDF90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2D2E9BF-88EE-4D64-A46D-BA7674332FA6}" type="pres">
      <dgm:prSet presAssocID="{68E3B2F6-CCFB-408A-8EB5-86792D6FA8C5}" presName="parTxOnlySpace" presStyleCnt="0"/>
      <dgm:spPr/>
    </dgm:pt>
    <dgm:pt modelId="{5E04D7A3-684C-4D7C-BDEA-1FA03A0705D4}" type="pres">
      <dgm:prSet presAssocID="{01FE3F6F-2E25-4585-AE20-F8D9E4C270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EA2C18-438E-4323-AD62-8A29875C4B08}" srcId="{7D27A457-ED5D-4E2B-A5B4-1E5112228426}" destId="{FC76D64D-33D9-47D4-9B1B-C394D0BDF904}" srcOrd="1" destOrd="0" parTransId="{5B198B93-B2C7-4527-BCC8-1D6E69F59443}" sibTransId="{68E3B2F6-CCFB-408A-8EB5-86792D6FA8C5}"/>
    <dgm:cxn modelId="{0665A250-D518-4B4A-BE86-981F6ACEC304}" type="presOf" srcId="{7D27A457-ED5D-4E2B-A5B4-1E5112228426}" destId="{A972F65A-2545-4375-A606-0CF3C532F83D}" srcOrd="0" destOrd="0" presId="urn:microsoft.com/office/officeart/2005/8/layout/chevron1"/>
    <dgm:cxn modelId="{A19DCA5F-3DF8-4D11-83F2-E07B90FC85FA}" srcId="{7D27A457-ED5D-4E2B-A5B4-1E5112228426}" destId="{33A4CE2B-D741-42A7-8142-0593FCDDC73E}" srcOrd="0" destOrd="0" parTransId="{8EF2B691-CF40-41AE-86D3-92BB3E92ED16}" sibTransId="{E8932ED5-1FD4-4535-9EA8-21D074158723}"/>
    <dgm:cxn modelId="{C5334475-C541-41D0-81F5-0019DDB0F0DF}" srcId="{7D27A457-ED5D-4E2B-A5B4-1E5112228426}" destId="{01FE3F6F-2E25-4585-AE20-F8D9E4C27051}" srcOrd="2" destOrd="0" parTransId="{5C1A201D-58FD-4416-A0B3-7832BF7B1A2D}" sibTransId="{7F67CA6E-C6C2-4563-9187-4E02C717A90B}"/>
    <dgm:cxn modelId="{5ABA0883-33F5-42D3-B25F-9F7611774D2F}" type="presOf" srcId="{01FE3F6F-2E25-4585-AE20-F8D9E4C27051}" destId="{5E04D7A3-684C-4D7C-BDEA-1FA03A0705D4}" srcOrd="0" destOrd="0" presId="urn:microsoft.com/office/officeart/2005/8/layout/chevron1"/>
    <dgm:cxn modelId="{BCE7A78C-F25F-4F7F-BCE3-A95819370101}" type="presOf" srcId="{33A4CE2B-D741-42A7-8142-0593FCDDC73E}" destId="{ECF9D6D4-E768-499C-849D-708310721993}" srcOrd="0" destOrd="0" presId="urn:microsoft.com/office/officeart/2005/8/layout/chevron1"/>
    <dgm:cxn modelId="{F580B09F-5B7C-43CF-8B7F-7C756A61166A}" type="presOf" srcId="{FC76D64D-33D9-47D4-9B1B-C394D0BDF904}" destId="{B3EB881B-37EC-4090-93ED-DC9BA4F776CD}" srcOrd="0" destOrd="0" presId="urn:microsoft.com/office/officeart/2005/8/layout/chevron1"/>
    <dgm:cxn modelId="{D4F06951-AE59-47E7-9EF6-DA92E8E942F3}" type="presParOf" srcId="{A972F65A-2545-4375-A606-0CF3C532F83D}" destId="{ECF9D6D4-E768-499C-849D-708310721993}" srcOrd="0" destOrd="0" presId="urn:microsoft.com/office/officeart/2005/8/layout/chevron1"/>
    <dgm:cxn modelId="{F249DD3E-D104-4079-963D-92E732C36454}" type="presParOf" srcId="{A972F65A-2545-4375-A606-0CF3C532F83D}" destId="{22CAB6FB-AE1A-488D-8AF2-288862F10916}" srcOrd="1" destOrd="0" presId="urn:microsoft.com/office/officeart/2005/8/layout/chevron1"/>
    <dgm:cxn modelId="{82017C43-846D-4886-87B4-0C80E4D7AE15}" type="presParOf" srcId="{A972F65A-2545-4375-A606-0CF3C532F83D}" destId="{B3EB881B-37EC-4090-93ED-DC9BA4F776CD}" srcOrd="2" destOrd="0" presId="urn:microsoft.com/office/officeart/2005/8/layout/chevron1"/>
    <dgm:cxn modelId="{72144D8F-E8BA-4DE1-B3EB-9AB23538BB2D}" type="presParOf" srcId="{A972F65A-2545-4375-A606-0CF3C532F83D}" destId="{82D2E9BF-88EE-4D64-A46D-BA7674332FA6}" srcOrd="3" destOrd="0" presId="urn:microsoft.com/office/officeart/2005/8/layout/chevron1"/>
    <dgm:cxn modelId="{CD985436-1179-4978-8E30-1FBC82BEE3E4}" type="presParOf" srcId="{A972F65A-2545-4375-A606-0CF3C532F83D}" destId="{5E04D7A3-684C-4D7C-BDEA-1FA03A0705D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DFC5D-87E0-46F2-84F5-1441B39A02D5}">
      <dsp:nvSpPr>
        <dsp:cNvPr id="0" name=""/>
        <dsp:cNvSpPr/>
      </dsp:nvSpPr>
      <dsp:spPr>
        <a:xfrm>
          <a:off x="4619298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BH" sz="2900" b="1" kern="1200" dirty="0"/>
            <a:t>أن يحدد الطالب الأسماء الموصولة تحديدًاصحيحًا.</a:t>
          </a:r>
          <a:endParaRPr lang="en-US" sz="2900" b="1" kern="1200" dirty="0"/>
        </a:p>
      </dsp:txBody>
      <dsp:txXfrm>
        <a:off x="4670334" y="1205156"/>
        <a:ext cx="2586757" cy="1640423"/>
      </dsp:txXfrm>
    </dsp:sp>
    <dsp:sp modelId="{30106F72-CD94-44DB-BE05-5B3A0B128F2B}">
      <dsp:nvSpPr>
        <dsp:cNvPr id="0" name=""/>
        <dsp:cNvSpPr/>
      </dsp:nvSpPr>
      <dsp:spPr>
        <a:xfrm>
          <a:off x="3229269" y="2001452"/>
          <a:ext cx="2532896" cy="2532896"/>
        </a:xfrm>
        <a:prstGeom prst="circularArrow">
          <a:avLst>
            <a:gd name="adj1" fmla="val 3412"/>
            <a:gd name="adj2" fmla="val 422402"/>
            <a:gd name="adj3" fmla="val 8602087"/>
            <a:gd name="adj4" fmla="val 1775511"/>
            <a:gd name="adj5" fmla="val 398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7E5AB-6AD3-4D15-8A71-39D347FDE07F}">
      <dsp:nvSpPr>
        <dsp:cNvPr id="0" name=""/>
        <dsp:cNvSpPr/>
      </dsp:nvSpPr>
      <dsp:spPr>
        <a:xfrm>
          <a:off x="4320540" y="2896616"/>
          <a:ext cx="2390070" cy="950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4100" b="1" kern="1200" dirty="0"/>
            <a:t>الهدف الأول</a:t>
          </a:r>
          <a:endParaRPr lang="en-US" sz="4100" b="1" kern="1200" dirty="0"/>
        </a:p>
      </dsp:txBody>
      <dsp:txXfrm>
        <a:off x="4348378" y="2924454"/>
        <a:ext cx="2334394" cy="894776"/>
      </dsp:txXfrm>
    </dsp:sp>
    <dsp:sp modelId="{08F157A5-EFF4-4080-B9BC-4FD3F8AA5CD2}">
      <dsp:nvSpPr>
        <dsp:cNvPr id="0" name=""/>
        <dsp:cNvSpPr/>
      </dsp:nvSpPr>
      <dsp:spPr>
        <a:xfrm>
          <a:off x="1220230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BH" sz="2900" b="1" kern="1200" dirty="0"/>
            <a:t>أن يستنتج الطالب القاعدة النحوية استنتاجًا سليمًا.</a:t>
          </a:r>
          <a:endParaRPr lang="en-US" sz="2900" b="1" kern="1200" dirty="0"/>
        </a:p>
      </dsp:txBody>
      <dsp:txXfrm>
        <a:off x="1271266" y="1680382"/>
        <a:ext cx="2586757" cy="1640423"/>
      </dsp:txXfrm>
    </dsp:sp>
    <dsp:sp modelId="{3DE921E1-7E49-4B97-9716-C0B657121DD6}">
      <dsp:nvSpPr>
        <dsp:cNvPr id="0" name=""/>
        <dsp:cNvSpPr/>
      </dsp:nvSpPr>
      <dsp:spPr>
        <a:xfrm>
          <a:off x="921471" y="678894"/>
          <a:ext cx="2390070" cy="950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4100" b="1" kern="1200" dirty="0"/>
            <a:t>الهدف الثاني</a:t>
          </a:r>
          <a:endParaRPr lang="en-US" sz="4100" b="1" kern="1200" dirty="0"/>
        </a:p>
      </dsp:txBody>
      <dsp:txXfrm>
        <a:off x="949309" y="706732"/>
        <a:ext cx="2334394" cy="894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D6D4-E768-499C-849D-708310721993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6200" kern="1200" dirty="0"/>
            <a:t>حرف</a:t>
          </a:r>
        </a:p>
      </dsp:txBody>
      <dsp:txXfrm>
        <a:off x="589895" y="1675497"/>
        <a:ext cx="1762452" cy="1174968"/>
      </dsp:txXfrm>
    </dsp:sp>
    <dsp:sp modelId="{B3EB881B-37EC-4090-93ED-DC9BA4F776CD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6200" kern="1200" dirty="0"/>
            <a:t>فعل </a:t>
          </a:r>
        </a:p>
      </dsp:txBody>
      <dsp:txXfrm>
        <a:off x="3233573" y="1675497"/>
        <a:ext cx="1762452" cy="1174968"/>
      </dsp:txXfrm>
    </dsp:sp>
    <dsp:sp modelId="{5E04D7A3-684C-4D7C-BDEA-1FA03A0705D4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6200" kern="1200" dirty="0"/>
            <a:t>اسم</a:t>
          </a:r>
        </a:p>
      </dsp:txBody>
      <dsp:txXfrm>
        <a:off x="5877252" y="1675497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&#1575;&#1604;&#1589;&#1601;%20&#1575;&#1604;&#1585;&#1575;&#1576;&#1593;%202018-2019\&#1575;&#1604;&#1601;&#1589;&#1604;%20&#1575;&#1604;&#1579;&#1575;&#1606;&#1610;\&#1575;&#1604;&#1583;&#1585;&#1608;&#1587;\&#1575;&#1604;&#1575;&#1587;&#1605;%20&#1575;&#1604;&#1605;&#1608;&#1589;&#1608;&#1604;\&#1575;&#1604;&#1571;&#1587;&#1605;&#1575;&#1569;%20&#1575;&#1604;&#1605;&#1608;&#1589;&#1608;&#1604;&#1577;.mp4" TargetMode="External"/><Relationship Id="rId1" Type="http://schemas.microsoft.com/office/2007/relationships/media" Target="file:///E:\&#1575;&#1604;&#1589;&#1601;%20&#1575;&#1604;&#1585;&#1575;&#1576;&#1593;%202018-2019\&#1575;&#1604;&#1601;&#1589;&#1604;%20&#1575;&#1604;&#1579;&#1575;&#1606;&#1610;\&#1575;&#1604;&#1583;&#1585;&#1608;&#1587;\&#1575;&#1604;&#1575;&#1587;&#1605;%20&#1575;&#1604;&#1605;&#1608;&#1589;&#1608;&#1604;\&#1575;&#1604;&#1571;&#1587;&#1605;&#1575;&#1569;%20&#1575;&#1604;&#1605;&#1608;&#1589;&#1608;&#1604;&#1577;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puzzel pice"/>
          <p:cNvPicPr>
            <a:picLocks noChangeAspect="1" noChangeArrowheads="1"/>
          </p:cNvPicPr>
          <p:nvPr/>
        </p:nvPicPr>
        <p:blipFill>
          <a:blip r:embed="rId2" cstate="print"/>
          <a:srcRect r="1227" b="9363"/>
          <a:stretch>
            <a:fillRect/>
          </a:stretch>
        </p:blipFill>
        <p:spPr bwMode="auto">
          <a:xfrm>
            <a:off x="914400" y="0"/>
            <a:ext cx="74295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BH" sz="6600" b="1" dirty="0"/>
              <a:t>النشاط</a:t>
            </a:r>
            <a:br>
              <a:rPr lang="ar-BH" sz="6600" b="1" dirty="0"/>
            </a:br>
            <a:r>
              <a:rPr lang="ar-BH" sz="6600" b="1" dirty="0"/>
              <a:t> الاستهلالي</a:t>
            </a:r>
            <a:endParaRPr lang="en-US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rgbClr val="99FF33"/>
          </a:solidFill>
        </p:spPr>
        <p:txBody>
          <a:bodyPr>
            <a:normAutofit/>
          </a:bodyPr>
          <a:lstStyle/>
          <a:p>
            <a:r>
              <a:rPr lang="ar-BH" sz="6000" b="1" dirty="0"/>
              <a:t>عمل تعاوني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743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BH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مجموعتك </a:t>
            </a:r>
          </a:p>
          <a:p>
            <a:pPr algn="ctr" rtl="1">
              <a:buNone/>
            </a:pPr>
            <a:r>
              <a:rPr lang="ar-BH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ركب الكلمات المبعثرة لتستنتج قاعدة درسنا </a:t>
            </a:r>
          </a:p>
          <a:p>
            <a:pPr algn="r" rtl="1">
              <a:buNone/>
            </a:pPr>
            <a:endParaRPr lang="en-US" sz="5400" dirty="0"/>
          </a:p>
        </p:txBody>
      </p:sp>
      <p:pic>
        <p:nvPicPr>
          <p:cNvPr id="4" name="3 minute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157662"/>
            <a:ext cx="3276600" cy="184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2"/>
            <a:ext cx="5314950" cy="49656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572000"/>
            <a:ext cx="8153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/>
              <a:t>الأسماء الموصولة هي أسماء تصل بين جملتين</a:t>
            </a:r>
            <a:endParaRPr lang="en-US" sz="4400" b="1" dirty="0"/>
          </a:p>
        </p:txBody>
      </p:sp>
      <p:sp>
        <p:nvSpPr>
          <p:cNvPr id="4" name="Explosion 2 3"/>
          <p:cNvSpPr/>
          <p:nvPr/>
        </p:nvSpPr>
        <p:spPr>
          <a:xfrm>
            <a:off x="0" y="304800"/>
            <a:ext cx="3581400" cy="25908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ysClr val="windowText" lastClr="000000"/>
                </a:solidFill>
              </a:rPr>
              <a:t>الاستنتاج</a:t>
            </a:r>
            <a:endParaRPr lang="en-US" sz="3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nt-Up Arrow 3"/>
          <p:cNvSpPr/>
          <p:nvPr/>
        </p:nvSpPr>
        <p:spPr>
          <a:xfrm rot="19956988">
            <a:off x="5112326" y="1932660"/>
            <a:ext cx="1981200" cy="838200"/>
          </a:xfrm>
          <a:prstGeom prst="ben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Bent-Up Arrow 4"/>
          <p:cNvSpPr/>
          <p:nvPr/>
        </p:nvSpPr>
        <p:spPr>
          <a:xfrm rot="16549662">
            <a:off x="3556084" y="1541924"/>
            <a:ext cx="1226759" cy="712576"/>
          </a:xfrm>
          <a:prstGeom prst="bentUpArrow">
            <a:avLst>
              <a:gd name="adj1" fmla="val 26009"/>
              <a:gd name="adj2" fmla="val 16824"/>
              <a:gd name="adj3" fmla="val 3123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Bent-Up Arrow 5"/>
          <p:cNvSpPr/>
          <p:nvPr/>
        </p:nvSpPr>
        <p:spPr>
          <a:xfrm rot="12366316">
            <a:off x="1469241" y="2708467"/>
            <a:ext cx="1759527" cy="942109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 rot="9062494">
            <a:off x="1616388" y="4158802"/>
            <a:ext cx="2680702" cy="598648"/>
          </a:xfrm>
          <a:prstGeom prst="bentUpArrow">
            <a:avLst/>
          </a:prstGeom>
          <a:solidFill>
            <a:srgbClr val="EF25A7"/>
          </a:solidFill>
          <a:ln>
            <a:solidFill>
              <a:srgbClr val="EF25A7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 rot="2054035" flipV="1">
            <a:off x="5217321" y="3941245"/>
            <a:ext cx="2012470" cy="689369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594" y="1074058"/>
            <a:ext cx="90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التي  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Bent-Up Arrow 11"/>
          <p:cNvSpPr/>
          <p:nvPr/>
        </p:nvSpPr>
        <p:spPr>
          <a:xfrm rot="16200000" flipV="1">
            <a:off x="7530875" y="-215675"/>
            <a:ext cx="713014" cy="2058764"/>
          </a:xfrm>
          <a:prstGeom prst="ben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042" y="81911"/>
            <a:ext cx="236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للمفرد المؤنث 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3202" y="1033599"/>
            <a:ext cx="1386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اللاتي  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089" y="3298070"/>
            <a:ext cx="1133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اللذين  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194" y="4947916"/>
            <a:ext cx="90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الذي 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Bent-Up Arrow 18"/>
          <p:cNvSpPr/>
          <p:nvPr/>
        </p:nvSpPr>
        <p:spPr>
          <a:xfrm rot="16200000">
            <a:off x="2079975" y="-259842"/>
            <a:ext cx="713016" cy="2094619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9170" y="16597"/>
            <a:ext cx="236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 المؤنث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Bent-Up Arrow 20"/>
          <p:cNvSpPr/>
          <p:nvPr/>
        </p:nvSpPr>
        <p:spPr>
          <a:xfrm rot="5400000" flipV="1">
            <a:off x="670809" y="3384739"/>
            <a:ext cx="713014" cy="1736933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54466" y="4609712"/>
            <a:ext cx="236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 المذكر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Bent-Up Arrow 22"/>
          <p:cNvSpPr/>
          <p:nvPr/>
        </p:nvSpPr>
        <p:spPr>
          <a:xfrm rot="16200000" flipH="1">
            <a:off x="951798" y="5257981"/>
            <a:ext cx="659424" cy="1694723"/>
          </a:xfrm>
          <a:prstGeom prst="bentUpArrow">
            <a:avLst/>
          </a:prstGeom>
          <a:solidFill>
            <a:srgbClr val="EF25A7"/>
          </a:solidFill>
          <a:ln>
            <a:solidFill>
              <a:srgbClr val="EF25A7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Bent-Up Arrow 23"/>
          <p:cNvSpPr/>
          <p:nvPr/>
        </p:nvSpPr>
        <p:spPr>
          <a:xfrm rot="16200000" flipH="1" flipV="1">
            <a:off x="7385836" y="4942257"/>
            <a:ext cx="771626" cy="1977543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6200000" flipH="1" flipV="1">
            <a:off x="4117628" y="5102218"/>
            <a:ext cx="659426" cy="1694022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097" y="6298931"/>
            <a:ext cx="236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المثنى المؤنث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6600" y="6224480"/>
            <a:ext cx="236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المثنى المذكر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2878" y="6272528"/>
            <a:ext cx="236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للمفرد المذكر </a:t>
            </a:r>
            <a:endParaRPr lang="en-US" sz="28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0" name="Bent-Up Arrow 39"/>
          <p:cNvSpPr/>
          <p:nvPr/>
        </p:nvSpPr>
        <p:spPr>
          <a:xfrm rot="9062494">
            <a:off x="3253144" y="4012954"/>
            <a:ext cx="2680702" cy="598648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2750127" y="2085109"/>
            <a:ext cx="3352800" cy="2590800"/>
          </a:xfrm>
          <a:prstGeom prst="star10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BH" sz="44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الأسماء الموصولة</a:t>
            </a:r>
            <a:endParaRPr lang="en-US" sz="44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16879" y="5243793"/>
            <a:ext cx="124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اللتان  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3203" y="5120483"/>
            <a:ext cx="1366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اللذان </a:t>
            </a:r>
            <a:endParaRPr lang="en-US" sz="4000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3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2" grpId="0" animBg="1"/>
      <p:bldP spid="11" grpId="0"/>
      <p:bldP spid="15" grpId="0"/>
      <p:bldP spid="16" grpId="0"/>
      <p:bldP spid="17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40" grpId="0" animBg="1"/>
      <p:bldP spid="2" grpId="0" animBg="1"/>
      <p:bldP spid="41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BH" sz="6000" b="1" dirty="0"/>
              <a:t>سؤال التحدي</a:t>
            </a:r>
            <a:endParaRPr lang="en-US" sz="6000" b="1" dirty="0"/>
          </a:p>
        </p:txBody>
      </p:sp>
      <p:sp>
        <p:nvSpPr>
          <p:cNvPr id="4" name="وسيلة شرح مستطيلة مستديرة الزوايا 3"/>
          <p:cNvSpPr/>
          <p:nvPr/>
        </p:nvSpPr>
        <p:spPr>
          <a:xfrm>
            <a:off x="990600" y="1905000"/>
            <a:ext cx="6858000" cy="2133600"/>
          </a:xfrm>
          <a:prstGeom prst="wedgeRoundRectCallout">
            <a:avLst>
              <a:gd name="adj1" fmla="val 66110"/>
              <a:gd name="adj2" fmla="val 39924"/>
              <a:gd name="adj3" fmla="val 16667"/>
            </a:avLst>
          </a:prstGeom>
          <a:noFill/>
          <a:ln w="104775" cmpd="dbl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60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 الاسم الموصول الذي يستخدم لجمع غير العاقل ؟ </a:t>
            </a:r>
          </a:p>
        </p:txBody>
      </p:sp>
      <p:sp>
        <p:nvSpPr>
          <p:cNvPr id="5" name="سداسي 4"/>
          <p:cNvSpPr/>
          <p:nvPr/>
        </p:nvSpPr>
        <p:spPr>
          <a:xfrm>
            <a:off x="2971800" y="5105400"/>
            <a:ext cx="2634495" cy="974063"/>
          </a:xfrm>
          <a:prstGeom prst="hexagon">
            <a:avLst/>
          </a:prstGeom>
          <a:noFill/>
          <a:ln w="133350" cmpd="thinThick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8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BH" b="1" dirty="0"/>
              <a:t>تقييم الهدف الثاني </a:t>
            </a:r>
          </a:p>
        </p:txBody>
      </p:sp>
      <p:pic>
        <p:nvPicPr>
          <p:cNvPr id="1026" name="Picture 2" descr="ÙØªÙØ¬Ø© Ø¨Ø­Ø« Ø§ÙØµÙØ± Ø¹Ù âªpliker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86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2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puzzle 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81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ar-BH" sz="6600" b="1" dirty="0"/>
              <a:t>النشاط الختامي</a:t>
            </a:r>
            <a:br>
              <a:rPr lang="ar-BH" sz="6600" b="1" dirty="0"/>
            </a:br>
            <a:r>
              <a:rPr lang="ar-BH" sz="6600" b="1" dirty="0"/>
              <a:t> </a:t>
            </a:r>
            <a:r>
              <a:rPr lang="ar-BH" sz="6600" b="1" dirty="0" err="1"/>
              <a:t>التمايزي</a:t>
            </a:r>
            <a:endParaRPr lang="en-US" sz="6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rtl="1"/>
            <a:r>
              <a:rPr lang="ar-BH" sz="5400" b="1" dirty="0"/>
              <a:t>بطل قيد الإنشاء مستوى 1 : </a:t>
            </a:r>
            <a:br>
              <a:rPr lang="ar-BH" sz="5400" b="1" dirty="0"/>
            </a:br>
            <a:r>
              <a:rPr lang="ar-BH" sz="5400" b="1" dirty="0"/>
              <a:t>تمرين 1 صفحة 81</a:t>
            </a:r>
            <a:endParaRPr lang="en-US" sz="5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613" t="25000" r="23280" b="42708"/>
          <a:stretch>
            <a:fillRect/>
          </a:stretch>
        </p:blipFill>
        <p:spPr bwMode="auto">
          <a:xfrm>
            <a:off x="0" y="19050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Image result for puzzle pi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00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rtl="1"/>
            <a:r>
              <a:rPr lang="ar-BH" sz="5400" b="1" dirty="0"/>
              <a:t>البطل مستوى 2 : </a:t>
            </a:r>
            <a:br>
              <a:rPr lang="ar-BH" sz="5400" b="1" dirty="0"/>
            </a:br>
            <a:r>
              <a:rPr lang="ar-BH" sz="5400" b="1" dirty="0"/>
              <a:t>تمرين 3 صفحة 82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62" t="25000" r="30088" b="22917"/>
          <a:stretch/>
        </p:blipFill>
        <p:spPr>
          <a:xfrm>
            <a:off x="457200" y="1905000"/>
            <a:ext cx="8465820" cy="4191000"/>
          </a:xfrm>
          <a:prstGeom prst="rect">
            <a:avLst/>
          </a:prstGeom>
        </p:spPr>
      </p:pic>
      <p:pic>
        <p:nvPicPr>
          <p:cNvPr id="17412" name="Picture 4" descr="Image result for puzzle pi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46956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99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rtl="1"/>
            <a:r>
              <a:rPr lang="ar-BH" sz="5400" b="1" dirty="0"/>
              <a:t>بطل الخارق المستوى 3 : تمرين 2 صفحة 81</a:t>
            </a:r>
            <a:endParaRPr lang="en-US" sz="5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613" t="21875" r="25037" b="20833"/>
          <a:stretch>
            <a:fillRect/>
          </a:stretch>
        </p:blipFill>
        <p:spPr bwMode="auto">
          <a:xfrm>
            <a:off x="152400" y="19050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mage result for puzzle pi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01525">
            <a:off x="217190" y="1317305"/>
            <a:ext cx="1947893" cy="139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/>
          </a:bodyPr>
          <a:lstStyle/>
          <a:p>
            <a:r>
              <a:rPr lang="ar-BH" sz="5400" b="1" dirty="0"/>
              <a:t>الاسم الموصول</a:t>
            </a:r>
            <a:endParaRPr lang="en-US" sz="5400" b="1" dirty="0"/>
          </a:p>
        </p:txBody>
      </p:sp>
      <p:pic>
        <p:nvPicPr>
          <p:cNvPr id="19458" name="Picture 2" descr="Image result for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800850" cy="333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BH" sz="6000" b="1" dirty="0"/>
              <a:t>الأهداف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0804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r>
              <a:rPr lang="ar-BH" sz="5400" b="1" dirty="0"/>
              <a:t>ينقسم الاسم إلى 3 أقسام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664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4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90600"/>
            <a:ext cx="556260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/>
              <a:t>أحب أمي التي سهرت من أجلي.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981200"/>
            <a:ext cx="365760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/>
              <a:t>أحب أمي </a:t>
            </a:r>
            <a:endParaRPr lang="en-US" sz="4000" b="1" dirty="0"/>
          </a:p>
        </p:txBody>
      </p:sp>
      <p:sp>
        <p:nvSpPr>
          <p:cNvPr id="4" name="Right Arrow 3"/>
          <p:cNvSpPr/>
          <p:nvPr/>
        </p:nvSpPr>
        <p:spPr>
          <a:xfrm>
            <a:off x="609600" y="1752600"/>
            <a:ext cx="3657600" cy="1143000"/>
          </a:xfrm>
          <a:prstGeom prst="right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هل لهذه الجملة معنى تام 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200400"/>
            <a:ext cx="3657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/>
              <a:t>أحب أمي التي </a:t>
            </a:r>
            <a:endParaRPr lang="en-US" sz="4000" b="1" dirty="0"/>
          </a:p>
        </p:txBody>
      </p:sp>
      <p:sp>
        <p:nvSpPr>
          <p:cNvPr id="6" name="Right Arrow 5"/>
          <p:cNvSpPr/>
          <p:nvPr/>
        </p:nvSpPr>
        <p:spPr>
          <a:xfrm>
            <a:off x="304800" y="2971800"/>
            <a:ext cx="3962400" cy="1143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هل بقيت الجملة تامة المعنى؟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419602"/>
            <a:ext cx="7467600" cy="646331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/>
              <a:t>ما الكلمة التي جعلت هذه الجملة غير تامة المعنى؟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5257800" y="5181600"/>
            <a:ext cx="15240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tx1"/>
                </a:solidFill>
              </a:rPr>
              <a:t>التي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066800" y="5196249"/>
            <a:ext cx="3962400" cy="16002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هل التي لها معنى و دلالة واضحة بمفردها؟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4953000"/>
            <a:ext cx="4876800" cy="1905000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هلى تحتاج التي إلى وصلها بجملة بعدها توضح دلالتها و تتم معناها؟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إذا معنى التي مرتبط و موصول بالجملة التي بعدها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 l="57778" t="43059"/>
          <a:stretch>
            <a:fillRect/>
          </a:stretch>
        </p:blipFill>
        <p:spPr bwMode="auto">
          <a:xfrm rot="18463116">
            <a:off x="5321189" y="2185360"/>
            <a:ext cx="971641" cy="1713157"/>
          </a:xfrm>
          <a:prstGeom prst="rect">
            <a:avLst/>
          </a:prstGeom>
          <a:noFill/>
        </p:spPr>
      </p:pic>
      <p:pic>
        <p:nvPicPr>
          <p:cNvPr id="3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 l="13333" t="43059" r="44444"/>
          <a:stretch>
            <a:fillRect/>
          </a:stretch>
        </p:blipFill>
        <p:spPr bwMode="auto">
          <a:xfrm rot="3205480">
            <a:off x="2887292" y="2177592"/>
            <a:ext cx="971641" cy="171315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931309" y="2590800"/>
            <a:ext cx="1371600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التي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590800"/>
            <a:ext cx="2667000" cy="1066800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أحب أمي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26670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</a:rPr>
              <a:t>سهرت من أجلي.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puzzle pi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34869">
            <a:off x="414261" y="4381382"/>
            <a:ext cx="1829445" cy="2167032"/>
          </a:xfrm>
          <a:prstGeom prst="rect">
            <a:avLst/>
          </a:prstGeom>
          <a:noFill/>
        </p:spPr>
      </p:pic>
      <p:pic>
        <p:nvPicPr>
          <p:cNvPr id="2052" name="Picture 4" descr="Image result for puzzle pie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2" y="1219200"/>
          <a:ext cx="8153399" cy="5462923"/>
        </p:xfrm>
        <a:graphic>
          <a:graphicData uri="http://schemas.openxmlformats.org/drawingml/2006/table">
            <a:tbl>
              <a:tblPr rtl="1"/>
              <a:tblGrid>
                <a:gridCol w="440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43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Calibri"/>
                          <a:ea typeface="Calibri"/>
                          <a:cs typeface="Arial"/>
                        </a:rPr>
                        <a:t>الجمل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الاسم الموصول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للمذكر أم المؤنث؟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Calibri"/>
                          <a:ea typeface="Calibri"/>
                          <a:cs typeface="Arial"/>
                        </a:rPr>
                        <a:t>للمفرد أو المثنى أو الجمع ؟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34">
                <a:tc>
                  <a:txBody>
                    <a:bodyPr/>
                    <a:lstStyle/>
                    <a:p>
                      <a:pPr marL="457200" marR="0" lvl="0" indent="-45720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جاء المجتهد الذي نجح.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34">
                <a:tc>
                  <a:txBody>
                    <a:bodyPr/>
                    <a:lstStyle/>
                    <a:p>
                      <a:pPr marL="457200" marR="0" lvl="0" indent="-45720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كرمت المعلمة التي فازت بالجائزة.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34">
                <a:tc>
                  <a:txBody>
                    <a:bodyPr/>
                    <a:lstStyle/>
                    <a:p>
                      <a:pPr marL="457200" marR="0" lvl="0" indent="-45720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وصل الصديقان اللذان أحبهما.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234">
                <a:tc>
                  <a:txBody>
                    <a:bodyPr/>
                    <a:lstStyle/>
                    <a:p>
                      <a:pPr marL="457200" marR="0" lvl="0" indent="-45720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أثمرت الشجرتان اللتان زرعتهما.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234">
                <a:tc>
                  <a:txBody>
                    <a:bodyPr/>
                    <a:lstStyle/>
                    <a:p>
                      <a:pPr marL="457200" marR="0" lvl="0" indent="-45720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>
                          <a:latin typeface="Calibri"/>
                          <a:ea typeface="Calibri"/>
                          <a:cs typeface="Arial"/>
                        </a:rPr>
                        <a:t>كرم المعلم الذين حفظوا كتاب الله.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016">
                <a:tc>
                  <a:txBody>
                    <a:bodyPr/>
                    <a:lstStyle/>
                    <a:p>
                      <a:pPr marL="457200" marR="0" lvl="0" indent="-45720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latin typeface="Calibri"/>
                          <a:ea typeface="Calibri"/>
                          <a:cs typeface="Arial"/>
                        </a:rPr>
                        <a:t>شكرت المعلمة اللواتي ساعدن في التحضير للفعالية.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ar-SA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BH" sz="4800" b="1" dirty="0"/>
              <a:t>عمل تعاوني</a:t>
            </a:r>
            <a:endParaRPr lang="en-US" sz="4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أسماء الموصولة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5800" y="285750"/>
            <a:ext cx="80772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BH" b="1" dirty="0"/>
              <a:t>تقييم الهدف الأول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4384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BH" sz="5400" b="1" dirty="0"/>
              <a:t>في سبورتك الفردية </a:t>
            </a:r>
          </a:p>
          <a:p>
            <a:pPr marL="0" indent="0" algn="ctr" rtl="1">
              <a:buNone/>
            </a:pPr>
            <a:r>
              <a:rPr lang="ar-BH" sz="5400" b="1" dirty="0"/>
              <a:t>اكتب جملة تحتوي على اسم موصول </a:t>
            </a:r>
          </a:p>
        </p:txBody>
      </p:sp>
    </p:spTree>
    <p:extLst>
      <p:ext uri="{BB962C8B-B14F-4D97-AF65-F5344CB8AC3E}">
        <p14:creationId xmlns:p14="http://schemas.microsoft.com/office/powerpoint/2010/main" val="390349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241</Words>
  <Application>Microsoft Office PowerPoint</Application>
  <PresentationFormat>عرض على الشاشة (4:3)</PresentationFormat>
  <Paragraphs>64</Paragraphs>
  <Slides>18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النشاط  الاستهلالي</vt:lpstr>
      <vt:lpstr>الاسم الموصول</vt:lpstr>
      <vt:lpstr>الأهداف</vt:lpstr>
      <vt:lpstr>ينقسم الاسم إلى 3 أقسام </vt:lpstr>
      <vt:lpstr>عرض تقديمي في PowerPoint</vt:lpstr>
      <vt:lpstr>عرض تقديمي في PowerPoint</vt:lpstr>
      <vt:lpstr>عمل تعاوني</vt:lpstr>
      <vt:lpstr>عرض تقديمي في PowerPoint</vt:lpstr>
      <vt:lpstr>تقييم الهدف الأول </vt:lpstr>
      <vt:lpstr>عمل تعاوني</vt:lpstr>
      <vt:lpstr>عرض تقديمي في PowerPoint</vt:lpstr>
      <vt:lpstr>عرض تقديمي في PowerPoint</vt:lpstr>
      <vt:lpstr>سؤال التحدي</vt:lpstr>
      <vt:lpstr>تقييم الهدف الثاني </vt:lpstr>
      <vt:lpstr>النشاط الختامي  التمايزي</vt:lpstr>
      <vt:lpstr>بطل قيد الإنشاء مستوى 1 :  تمرين 1 صفحة 81</vt:lpstr>
      <vt:lpstr>البطل مستوى 2 :  تمرين 3 صفحة 82</vt:lpstr>
      <vt:lpstr>بطل الخارق المستوى 3 : تمرين 2 صفحة 81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Eman</dc:creator>
  <cp:lastModifiedBy>eman mohammed</cp:lastModifiedBy>
  <cp:revision>15</cp:revision>
  <dcterms:created xsi:type="dcterms:W3CDTF">2006-08-16T00:00:00Z</dcterms:created>
  <dcterms:modified xsi:type="dcterms:W3CDTF">2023-04-01T11:38:57Z</dcterms:modified>
</cp:coreProperties>
</file>