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264" r:id="rId3"/>
    <p:sldId id="266" r:id="rId4"/>
    <p:sldId id="795" r:id="rId5"/>
    <p:sldId id="724" r:id="rId6"/>
    <p:sldId id="799" r:id="rId7"/>
    <p:sldId id="821" r:id="rId8"/>
    <p:sldId id="822" r:id="rId9"/>
    <p:sldId id="816" r:id="rId10"/>
    <p:sldId id="810" r:id="rId11"/>
    <p:sldId id="820" r:id="rId12"/>
    <p:sldId id="28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9E9"/>
    <a:srgbClr val="FCD55D"/>
    <a:srgbClr val="C9AFC9"/>
    <a:srgbClr val="D7C3D7"/>
    <a:srgbClr val="9C6B9D"/>
    <a:srgbClr val="867D8B"/>
    <a:srgbClr val="92768E"/>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tableStyles" Target="tableStyles.xml" /><Relationship Id="rId3" Type="http://schemas.openxmlformats.org/officeDocument/2006/relationships/slide" Target="slides/slide1.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theme" Target="theme/theme1.xml" /><Relationship Id="rId2" Type="http://schemas.openxmlformats.org/officeDocument/2006/relationships/slideMaster" Target="slideMasters/slideMaster2.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5" Type="http://schemas.openxmlformats.org/officeDocument/2006/relationships/slide" Target="slides/slide3.xml" /><Relationship Id="rId15" Type="http://schemas.openxmlformats.org/officeDocument/2006/relationships/presProps" Target="presProps.xml" /><Relationship Id="rId10" Type="http://schemas.openxmlformats.org/officeDocument/2006/relationships/slide" Target="slides/slide8.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notesMaster" Target="notesMasters/notesMaster1.xml" /></Relationships>
</file>

<file path=ppt/diagrams/_rels/data2.xml.rels><?xml version="1.0" encoding="UTF-8" standalone="yes"?>
<Relationships xmlns="http://schemas.openxmlformats.org/package/2006/relationships"><Relationship Id="rId1" Type="http://schemas.openxmlformats.org/officeDocument/2006/relationships/image" Target="../media/image2.jpeg" /></Relationships>
</file>

<file path=ppt/diagrams/_rels/drawing2.xml.rels><?xml version="1.0" encoding="UTF-8" standalone="yes"?>
<Relationships xmlns="http://schemas.openxmlformats.org/package/2006/relationships"><Relationship Id="rId1" Type="http://schemas.openxmlformats.org/officeDocument/2006/relationships/image" Target="../media/image2.jpeg" /></Relationships>
</file>

<file path=ppt/diagrams/colors1.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858E1B-3994-4CDD-90CB-AA693A192A26}" type="doc">
      <dgm:prSet loTypeId="urn:microsoft.com/office/officeart/2005/8/layout/hierarchy1" loCatId="hierarchy" qsTypeId="urn:microsoft.com/office/officeart/2005/8/quickstyle/simple2" qsCatId="simple" csTypeId="urn:microsoft.com/office/officeart/2005/8/colors/colorful1#8" csCatId="colorful" phldr="1"/>
      <dgm:spPr/>
      <dgm:t>
        <a:bodyPr/>
        <a:lstStyle/>
        <a:p>
          <a:endParaRPr lang="en-US"/>
        </a:p>
      </dgm:t>
    </dgm:pt>
    <dgm:pt modelId="{E5788360-C3E0-43BA-8DA1-34B587215201}">
      <dgm:prSet phldrT="[Text]" custT="1"/>
      <dgm:spPr>
        <a:ln w="28575">
          <a:solidFill>
            <a:srgbClr val="C00000"/>
          </a:solidFill>
        </a:ln>
      </dgm:spPr>
      <dgm:t>
        <a:bodyPr/>
        <a:lstStyle/>
        <a:p>
          <a:r>
            <a:rPr lang="ar-BH" sz="3400" b="1" dirty="0">
              <a:solidFill>
                <a:schemeClr val="tx1"/>
              </a:solidFill>
              <a:latin typeface="Sakkal Majalla" panose="02000000000000000000" pitchFamily="2" charset="-78"/>
              <a:cs typeface="Sakkal Majalla" panose="02000000000000000000" pitchFamily="2" charset="-78"/>
            </a:rPr>
            <a:t>عناصر المجتمع البحريني</a:t>
          </a:r>
          <a:endParaRPr lang="en-US" sz="3400" b="1" dirty="0">
            <a:solidFill>
              <a:schemeClr val="tx1"/>
            </a:solidFill>
            <a:latin typeface="Sakkal Majalla" panose="02000000000000000000" pitchFamily="2" charset="-78"/>
            <a:cs typeface="Sakkal Majalla" panose="02000000000000000000" pitchFamily="2" charset="-78"/>
          </a:endParaRPr>
        </a:p>
      </dgm:t>
    </dgm:pt>
    <dgm:pt modelId="{83F2C7BD-2D6B-4DB5-857F-D3ACF4EEC663}" type="parTrans" cxnId="{9C1704BC-764A-4190-91BA-A9A22D4E4BFA}">
      <dgm:prSet/>
      <dgm:spPr/>
      <dgm:t>
        <a:bodyPr/>
        <a:lstStyle/>
        <a:p>
          <a:endParaRPr lang="en-US" sz="1800">
            <a:solidFill>
              <a:schemeClr val="tx1"/>
            </a:solidFill>
            <a:latin typeface="Sakkal Majalla" panose="02000000000000000000" pitchFamily="2" charset="-78"/>
            <a:cs typeface="Sakkal Majalla" panose="02000000000000000000" pitchFamily="2" charset="-78"/>
          </a:endParaRPr>
        </a:p>
      </dgm:t>
    </dgm:pt>
    <dgm:pt modelId="{2278F440-441D-4373-8C38-2B8447CA7182}" type="sibTrans" cxnId="{9C1704BC-764A-4190-91BA-A9A22D4E4BFA}">
      <dgm:prSet/>
      <dgm:spPr/>
      <dgm:t>
        <a:bodyPr/>
        <a:lstStyle/>
        <a:p>
          <a:endParaRPr lang="en-US" sz="1800">
            <a:solidFill>
              <a:schemeClr val="tx1"/>
            </a:solidFill>
            <a:latin typeface="Sakkal Majalla" panose="02000000000000000000" pitchFamily="2" charset="-78"/>
            <a:cs typeface="Sakkal Majalla" panose="02000000000000000000" pitchFamily="2" charset="-78"/>
          </a:endParaRPr>
        </a:p>
      </dgm:t>
    </dgm:pt>
    <dgm:pt modelId="{56D482EB-D453-434F-8A2A-B3D277FE7BC7}">
      <dgm:prSet phldrT="[Text]" custT="1"/>
      <dgm:spPr>
        <a:ln w="28575">
          <a:solidFill>
            <a:srgbClr val="C00000"/>
          </a:solidFill>
        </a:ln>
      </dgm:spPr>
      <dgm:t>
        <a:bodyPr/>
        <a:lstStyle/>
        <a:p>
          <a:pPr marL="0" marR="0" lvl="0" indent="0" defTabSz="914400" rtl="0" eaLnBrk="1" fontAlgn="auto" latinLnBrk="0" hangingPunct="1">
            <a:lnSpc>
              <a:spcPct val="100000"/>
            </a:lnSpc>
            <a:spcBef>
              <a:spcPts val="0"/>
            </a:spcBef>
            <a:spcAft>
              <a:spcPts val="0"/>
            </a:spcAft>
            <a:buClrTx/>
            <a:buSzTx/>
            <a:buFontTx/>
            <a:buNone/>
            <a:tabLst/>
            <a:defRPr/>
          </a:pPr>
          <a:endParaRPr lang="ar-BH" altLang="en-US" sz="3400" b="1" dirty="0">
            <a:solidFill>
              <a:srgbClr val="002060"/>
            </a:solidFill>
            <a:effectLst/>
            <a:latin typeface="Sakkal Majalla" panose="02000000000000000000" pitchFamily="2" charset="-78"/>
            <a:cs typeface="Sakkal Majalla" panose="02000000000000000000" pitchFamily="2" charset="-78"/>
          </a:endParaRPr>
        </a:p>
        <a:p>
          <a:pPr marL="0" marR="0" lvl="0" indent="0" defTabSz="914400" rtl="0" eaLnBrk="1" fontAlgn="auto" latinLnBrk="0" hangingPunct="1">
            <a:lnSpc>
              <a:spcPct val="100000"/>
            </a:lnSpc>
            <a:spcBef>
              <a:spcPts val="0"/>
            </a:spcBef>
            <a:spcAft>
              <a:spcPts val="0"/>
            </a:spcAft>
            <a:buClrTx/>
            <a:buSzTx/>
            <a:buFontTx/>
            <a:buNone/>
            <a:tabLst/>
            <a:defRPr/>
          </a:pPr>
          <a:r>
            <a:rPr lang="ar-BH" altLang="en-US" sz="3400" b="1" dirty="0">
              <a:solidFill>
                <a:srgbClr val="002060"/>
              </a:solidFill>
              <a:effectLst/>
              <a:latin typeface="Sakkal Majalla" panose="02000000000000000000" pitchFamily="2" charset="-78"/>
              <a:cs typeface="Sakkal Majalla" panose="02000000000000000000" pitchFamily="2" charset="-78"/>
            </a:rPr>
            <a:t>العنصر البشري</a:t>
          </a:r>
          <a:endParaRPr lang="en-US" altLang="en-US" sz="3400" b="1" dirty="0">
            <a:solidFill>
              <a:srgbClr val="002060"/>
            </a:solidFill>
            <a:effectLst/>
            <a:latin typeface="Sakkal Majalla" panose="02000000000000000000" pitchFamily="2" charset="-78"/>
            <a:cs typeface="Sakkal Majalla" panose="02000000000000000000" pitchFamily="2" charset="-78"/>
          </a:endParaRPr>
        </a:p>
        <a:p>
          <a:pPr marL="0" lvl="0" defTabSz="1511300" rtl="0">
            <a:lnSpc>
              <a:spcPct val="90000"/>
            </a:lnSpc>
            <a:spcBef>
              <a:spcPct val="0"/>
            </a:spcBef>
            <a:spcAft>
              <a:spcPct val="35000"/>
            </a:spcAft>
            <a:buNone/>
          </a:pPr>
          <a:endParaRPr lang="en-US" sz="3400" dirty="0">
            <a:solidFill>
              <a:srgbClr val="002060"/>
            </a:solidFill>
            <a:latin typeface="Sakkal Majalla" panose="02000000000000000000" pitchFamily="2" charset="-78"/>
            <a:cs typeface="Sakkal Majalla" panose="02000000000000000000" pitchFamily="2" charset="-78"/>
          </a:endParaRPr>
        </a:p>
      </dgm:t>
    </dgm:pt>
    <dgm:pt modelId="{C0CE239D-50EB-42BE-956A-0F8A3CD8A05C}" type="parTrans" cxnId="{06500DE5-FD10-437B-B4E5-584D25CCF2DC}">
      <dgm:prSet custT="1"/>
      <dgm:spPr>
        <a:ln w="28575">
          <a:solidFill>
            <a:srgbClr val="C00000"/>
          </a:solidFill>
        </a:ln>
      </dgm:spPr>
      <dgm:t>
        <a:bodyPr/>
        <a:lstStyle/>
        <a:p>
          <a:endParaRPr lang="en-US" sz="1400">
            <a:solidFill>
              <a:schemeClr val="tx1"/>
            </a:solidFill>
            <a:latin typeface="Sakkal Majalla" panose="02000000000000000000" pitchFamily="2" charset="-78"/>
            <a:cs typeface="Sakkal Majalla" panose="02000000000000000000" pitchFamily="2" charset="-78"/>
          </a:endParaRPr>
        </a:p>
      </dgm:t>
    </dgm:pt>
    <dgm:pt modelId="{B7092B8F-A7F6-42D1-8B9C-93CFCEFB9741}" type="sibTrans" cxnId="{06500DE5-FD10-437B-B4E5-584D25CCF2DC}">
      <dgm:prSet/>
      <dgm:spPr/>
      <dgm:t>
        <a:bodyPr/>
        <a:lstStyle/>
        <a:p>
          <a:endParaRPr lang="en-US" sz="1800">
            <a:solidFill>
              <a:schemeClr val="tx1"/>
            </a:solidFill>
            <a:latin typeface="Sakkal Majalla" panose="02000000000000000000" pitchFamily="2" charset="-78"/>
            <a:cs typeface="Sakkal Majalla" panose="02000000000000000000" pitchFamily="2" charset="-78"/>
          </a:endParaRPr>
        </a:p>
      </dgm:t>
    </dgm:pt>
    <dgm:pt modelId="{D690ACD4-EEC7-4517-9518-2F2E13EA2B23}">
      <dgm:prSet custT="1"/>
      <dgm:spPr>
        <a:ln w="28575">
          <a:solidFill>
            <a:srgbClr val="C00000"/>
          </a:solidFill>
        </a:ln>
      </dgm:spPr>
      <dgm:t>
        <a:bodyPr/>
        <a:lstStyle/>
        <a:p>
          <a:r>
            <a:rPr lang="ar-BH" altLang="en-US" sz="3400" b="1" dirty="0">
              <a:solidFill>
                <a:srgbClr val="002060"/>
              </a:solidFill>
              <a:effectLst/>
              <a:latin typeface="Sakkal Majalla" panose="02000000000000000000" pitchFamily="2" charset="-78"/>
              <a:cs typeface="Sakkal Majalla" panose="02000000000000000000" pitchFamily="2" charset="-78"/>
            </a:rPr>
            <a:t>العنصر الثقافي</a:t>
          </a:r>
          <a:endParaRPr lang="en-US" altLang="en-US" sz="3400" b="1" dirty="0">
            <a:solidFill>
              <a:srgbClr val="002060"/>
            </a:solidFill>
            <a:effectLst/>
            <a:latin typeface="Sakkal Majalla" panose="02000000000000000000" pitchFamily="2" charset="-78"/>
            <a:cs typeface="Sakkal Majalla" panose="02000000000000000000" pitchFamily="2" charset="-78"/>
          </a:endParaRPr>
        </a:p>
      </dgm:t>
    </dgm:pt>
    <dgm:pt modelId="{0A4467CA-4740-49E4-80F2-C8EFB3F291E8}" type="parTrans" cxnId="{F6FA9BB7-2038-4125-A47E-EF9541D26AA2}">
      <dgm:prSet/>
      <dgm:spPr>
        <a:ln w="28575">
          <a:solidFill>
            <a:srgbClr val="C00000"/>
          </a:solidFill>
        </a:ln>
      </dgm:spPr>
      <dgm:t>
        <a:bodyPr/>
        <a:lstStyle/>
        <a:p>
          <a:endParaRPr lang="en-US">
            <a:latin typeface="Sakkal Majalla" panose="02000000000000000000" pitchFamily="2" charset="-78"/>
            <a:cs typeface="Sakkal Majalla" panose="02000000000000000000" pitchFamily="2" charset="-78"/>
          </a:endParaRPr>
        </a:p>
      </dgm:t>
    </dgm:pt>
    <dgm:pt modelId="{B7F5019F-C61B-48C5-8673-A1687A8B11C9}" type="sibTrans" cxnId="{F6FA9BB7-2038-4125-A47E-EF9541D26AA2}">
      <dgm:prSet/>
      <dgm:spPr/>
      <dgm:t>
        <a:bodyPr/>
        <a:lstStyle/>
        <a:p>
          <a:endParaRPr lang="en-US">
            <a:latin typeface="Sakkal Majalla" panose="02000000000000000000" pitchFamily="2" charset="-78"/>
            <a:cs typeface="Sakkal Majalla" panose="02000000000000000000" pitchFamily="2" charset="-78"/>
          </a:endParaRPr>
        </a:p>
      </dgm:t>
    </dgm:pt>
    <dgm:pt modelId="{C1EE99FA-7934-4B5A-AAF4-2E0AF0660D19}">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شهدت مملكة البحرين توالي حضارات مختلفة.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D0F7B97-9DFE-4E9A-B987-621D991221CE}" type="parTrans" cxnId="{86026372-040F-42F2-A338-BDE86FCEDB9A}">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56819FC0-07ED-4E01-8885-D601ED9731DC}" type="sibTrans" cxnId="{86026372-040F-42F2-A338-BDE86FCEDB9A}">
      <dgm:prSet/>
      <dgm:spPr/>
      <dgm:t>
        <a:bodyPr/>
        <a:lstStyle/>
        <a:p>
          <a:endParaRPr lang="fr-FR">
            <a:latin typeface="Sakkal Majalla" panose="02000000000000000000" pitchFamily="2" charset="-78"/>
            <a:cs typeface="Sakkal Majalla" panose="02000000000000000000" pitchFamily="2" charset="-78"/>
          </a:endParaRPr>
        </a:p>
      </dgm:t>
    </dgm:pt>
    <dgm:pt modelId="{DC96E544-8364-4024-B870-7BBE021CA539}">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تُعدّ مملكة البحرين نقطة التقاء بين عدة مراكز</a:t>
          </a:r>
          <a:r>
            <a:rPr lang="en-US" sz="2800" b="1" dirty="0">
              <a:solidFill>
                <a:srgbClr val="002060"/>
              </a:solidFill>
              <a:effectLst/>
              <a:latin typeface="Sakkal Majalla" panose="02000000000000000000" pitchFamily="2" charset="-78"/>
              <a:ea typeface="+mn-ea"/>
              <a:cs typeface="Sakkal Majalla" panose="02000000000000000000" pitchFamily="2" charset="-78"/>
            </a:rPr>
            <a:t> </a:t>
          </a:r>
          <a:r>
            <a:rPr lang="ar-BH" sz="2800" b="1" dirty="0">
              <a:solidFill>
                <a:srgbClr val="002060"/>
              </a:solidFill>
              <a:effectLst/>
              <a:latin typeface="Sakkal Majalla" panose="02000000000000000000" pitchFamily="2" charset="-78"/>
              <a:ea typeface="+mn-ea"/>
              <a:cs typeface="Sakkal Majalla" panose="02000000000000000000" pitchFamily="2" charset="-78"/>
            </a:rPr>
            <a:t>حضارية.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CF1F41E-2FEA-4E32-B64C-5296FF202737}" type="parTrans" cxnId="{8956E90A-F08B-46B0-9C88-87850BA763A2}">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7DC1B184-EE62-443D-9A88-DE913C24A3B7}" type="sibTrans" cxnId="{8956E90A-F08B-46B0-9C88-87850BA763A2}">
      <dgm:prSet/>
      <dgm:spPr/>
      <dgm:t>
        <a:bodyPr/>
        <a:lstStyle/>
        <a:p>
          <a:endParaRPr lang="fr-FR">
            <a:latin typeface="Sakkal Majalla" panose="02000000000000000000" pitchFamily="2" charset="-78"/>
            <a:cs typeface="Sakkal Majalla" panose="02000000000000000000" pitchFamily="2" charset="-78"/>
          </a:endParaRPr>
        </a:p>
      </dgm:t>
    </dgm:pt>
    <dgm:pt modelId="{2AFF7572-3A3B-4476-B8A7-75EF60B8D646}">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algn="ctr"/>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متماسك في قُراه ومدنه.</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1014EE6-8311-479B-978F-06A877F87D4C}" type="parTrans" cxnId="{70BAFC73-8AB2-4FCC-B679-BC70559BE127}">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939F8E63-082F-4FFD-A4AD-E2116371C629}" type="sibTrans" cxnId="{70BAFC73-8AB2-4FCC-B679-BC70559BE127}">
      <dgm:prSet/>
      <dgm:spPr/>
      <dgm:t>
        <a:bodyPr/>
        <a:lstStyle/>
        <a:p>
          <a:endParaRPr lang="fr-FR">
            <a:latin typeface="Sakkal Majalla" panose="02000000000000000000" pitchFamily="2" charset="-78"/>
            <a:cs typeface="Sakkal Majalla" panose="02000000000000000000" pitchFamily="2" charset="-78"/>
          </a:endParaRPr>
        </a:p>
      </dgm:t>
    </dgm:pt>
    <dgm:pt modelId="{2469175D-E764-4EEB-AB04-559037F8B7D4}">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يتمتع بالحرية والأمن.</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18B56C76-A293-449B-B8A4-7DB60885AA8A}" type="parTrans" cxnId="{8063804C-00F1-41C7-826E-FD3414BFD31C}">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8DE9C438-D39C-4E50-A1E0-AB6BA8002F9D}" type="sibTrans" cxnId="{8063804C-00F1-41C7-826E-FD3414BFD31C}">
      <dgm:prSet/>
      <dgm:spPr/>
      <dgm:t>
        <a:bodyPr/>
        <a:lstStyle/>
        <a:p>
          <a:endParaRPr lang="fr-FR">
            <a:latin typeface="Sakkal Majalla" panose="02000000000000000000" pitchFamily="2" charset="-78"/>
            <a:cs typeface="Sakkal Majalla" panose="02000000000000000000" pitchFamily="2" charset="-78"/>
          </a:endParaRPr>
        </a:p>
      </dgm:t>
    </dgm:pt>
    <dgm:pt modelId="{43385DF2-5403-487B-B527-7C58DC82D75C}">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تفاعلت مملكة البحرين مع حضارات  وثقافات مختلفة.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89FC6FC9-F74C-4BB4-8D59-595DED352EC0}" type="parTrans" cxnId="{6EFF2E03-8607-4D02-B26A-AC7F1DA75D89}">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8486A285-FE60-45B6-A1C5-69E4BFE9C9A5}" type="sibTrans" cxnId="{6EFF2E03-8607-4D02-B26A-AC7F1DA75D89}">
      <dgm:prSet/>
      <dgm:spPr/>
      <dgm:t>
        <a:bodyPr/>
        <a:lstStyle/>
        <a:p>
          <a:endParaRPr lang="fr-FR">
            <a:latin typeface="Sakkal Majalla" panose="02000000000000000000" pitchFamily="2" charset="-78"/>
            <a:cs typeface="Sakkal Majalla" panose="02000000000000000000" pitchFamily="2" charset="-78"/>
          </a:endParaRPr>
        </a:p>
      </dgm:t>
    </dgm:pt>
    <dgm:pt modelId="{B55E2CCB-34BF-48B9-A19B-9698FEF9E339}">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تُعدّ مملكة البحرين ملتقى لتأثيرات حضارية وثقافية.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4F9FAB0E-0119-4FAA-86D9-A2D27F487E44}" type="parTrans" cxnId="{20BA3316-6AEE-4D17-AC24-EC2C6F42BCE3}">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7DF11EF0-BB84-444F-871C-A0A377138D5E}" type="sibTrans" cxnId="{20BA3316-6AEE-4D17-AC24-EC2C6F42BCE3}">
      <dgm:prSet/>
      <dgm:spPr/>
      <dgm:t>
        <a:bodyPr/>
        <a:lstStyle/>
        <a:p>
          <a:endParaRPr lang="fr-FR">
            <a:latin typeface="Sakkal Majalla" panose="02000000000000000000" pitchFamily="2" charset="-78"/>
            <a:cs typeface="Sakkal Majalla" panose="02000000000000000000" pitchFamily="2" charset="-78"/>
          </a:endParaRPr>
        </a:p>
      </dgm:t>
    </dgm:pt>
    <dgm:pt modelId="{E623FA15-3D47-4E4E-B221-C21A75599816}">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يعمل على تقدم بلده وازدهاره.</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DECF83D1-EAD0-4BAD-BB23-C3247740E586}" type="parTrans" cxnId="{03583C0B-070E-4E61-9FEA-2F7B7AD24F52}">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91BA3FF3-7A3A-4752-B6B8-2999B808B353}" type="sibTrans" cxnId="{03583C0B-070E-4E61-9FEA-2F7B7AD24F52}">
      <dgm:prSet/>
      <dgm:spPr/>
      <dgm:t>
        <a:bodyPr/>
        <a:lstStyle/>
        <a:p>
          <a:endParaRPr lang="fr-FR">
            <a:latin typeface="Sakkal Majalla" panose="02000000000000000000" pitchFamily="2" charset="-78"/>
            <a:cs typeface="Sakkal Majalla" panose="02000000000000000000" pitchFamily="2" charset="-78"/>
          </a:endParaRPr>
        </a:p>
      </dgm:t>
    </dgm:pt>
    <dgm:pt modelId="{3205E27C-0979-48AD-A113-17C9476F83B0}">
      <dgm:prSet custT="1">
        <dgm:style>
          <a:lnRef idx="2">
            <a:schemeClr val="accent6"/>
          </a:lnRef>
          <a:fillRef idx="1">
            <a:schemeClr val="lt1"/>
          </a:fillRef>
          <a:effectRef idx="0">
            <a:schemeClr val="accent6"/>
          </a:effectRef>
          <a:fontRef idx="minor">
            <a:schemeClr val="dk1"/>
          </a:fontRef>
        </dgm:style>
      </dgm:prSet>
      <dgm:spPr>
        <a:solidFill>
          <a:srgbClr val="E9E9E9"/>
        </a:solidFill>
        <a:ln w="28575">
          <a:solidFill>
            <a:srgbClr val="C0000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ar-BH" sz="2800" b="1"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defTabSz="914400" eaLnBrk="1" fontAlgn="auto" latinLnBrk="0" hangingPunct="1">
            <a:lnSpc>
              <a:spcPct val="100000"/>
            </a:lnSpc>
            <a:spcBef>
              <a:spcPts val="0"/>
            </a:spcBef>
            <a:spcAft>
              <a:spcPts val="0"/>
            </a:spcAft>
            <a:buClrTx/>
            <a:buSzTx/>
            <a:buFontTx/>
            <a:buNone/>
            <a:tabLst/>
            <a:defRPr/>
          </a:pPr>
          <a:r>
            <a:rPr lang="ar-BH" sz="2800" b="1" dirty="0">
              <a:solidFill>
                <a:srgbClr val="002060"/>
              </a:solidFill>
              <a:effectLst/>
              <a:latin typeface="Sakkal Majalla" panose="02000000000000000000" pitchFamily="2" charset="-78"/>
              <a:ea typeface="+mn-ea"/>
              <a:cs typeface="Sakkal Majalla" panose="02000000000000000000" pitchFamily="2" charset="-78"/>
            </a:rPr>
            <a:t>المجتمع البحريني يتميز بروابط التضامن والمساواة.</a:t>
          </a: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dirty="0">
            <a:solidFill>
              <a:srgbClr val="002060"/>
            </a:solidFill>
            <a:effectLst/>
            <a:latin typeface="Sakkal Majalla" panose="02000000000000000000" pitchFamily="2" charset="-78"/>
            <a:ea typeface="+mn-ea"/>
            <a:cs typeface="Sakkal Majalla" panose="02000000000000000000" pitchFamily="2" charset="-78"/>
          </a:endParaRPr>
        </a:p>
      </dgm:t>
    </dgm:pt>
    <dgm:pt modelId="{E76A1205-7423-4DE2-9DEF-BC918C5140C6}" type="parTrans" cxnId="{0FC73979-1E69-45BE-B228-432F110DD5D6}">
      <dgm:prSet/>
      <dgm:spPr>
        <a:ln w="28575">
          <a:solidFill>
            <a:srgbClr val="C00000"/>
          </a:solidFill>
        </a:ln>
      </dgm:spPr>
      <dgm:t>
        <a:bodyPr/>
        <a:lstStyle/>
        <a:p>
          <a:endParaRPr lang="fr-FR">
            <a:latin typeface="Sakkal Majalla" panose="02000000000000000000" pitchFamily="2" charset="-78"/>
            <a:cs typeface="Sakkal Majalla" panose="02000000000000000000" pitchFamily="2" charset="-78"/>
          </a:endParaRPr>
        </a:p>
      </dgm:t>
    </dgm:pt>
    <dgm:pt modelId="{87FCD671-266E-464D-A439-27B341BE70AB}" type="sibTrans" cxnId="{0FC73979-1E69-45BE-B228-432F110DD5D6}">
      <dgm:prSet/>
      <dgm:spPr/>
      <dgm:t>
        <a:bodyPr/>
        <a:lstStyle/>
        <a:p>
          <a:endParaRPr lang="fr-FR">
            <a:latin typeface="Sakkal Majalla" panose="02000000000000000000" pitchFamily="2" charset="-78"/>
            <a:cs typeface="Sakkal Majalla" panose="02000000000000000000" pitchFamily="2" charset="-78"/>
          </a:endParaRPr>
        </a:p>
      </dgm:t>
    </dgm:pt>
    <dgm:pt modelId="{5398AF08-B0EA-4980-843C-39E8E1348480}" type="pres">
      <dgm:prSet presAssocID="{67858E1B-3994-4CDD-90CB-AA693A192A26}" presName="hierChild1" presStyleCnt="0">
        <dgm:presLayoutVars>
          <dgm:chPref val="1"/>
          <dgm:dir val="rev"/>
          <dgm:animOne val="branch"/>
          <dgm:animLvl val="lvl"/>
          <dgm:resizeHandles/>
        </dgm:presLayoutVars>
      </dgm:prSet>
      <dgm:spPr/>
    </dgm:pt>
    <dgm:pt modelId="{56C303A9-78EF-4FBE-BC89-8168C4AC025F}" type="pres">
      <dgm:prSet presAssocID="{E5788360-C3E0-43BA-8DA1-34B587215201}" presName="hierRoot1" presStyleCnt="0"/>
      <dgm:spPr/>
    </dgm:pt>
    <dgm:pt modelId="{2F3B807E-2E2D-4671-A9EC-F2DD7A714F4E}" type="pres">
      <dgm:prSet presAssocID="{E5788360-C3E0-43BA-8DA1-34B587215201}" presName="composite" presStyleCnt="0"/>
      <dgm:spPr/>
    </dgm:pt>
    <dgm:pt modelId="{0FA81E63-892E-43BC-9FA5-F58ADCAB6F3B}" type="pres">
      <dgm:prSet presAssocID="{E5788360-C3E0-43BA-8DA1-34B587215201}" presName="background" presStyleLbl="node0" presStyleIdx="0" presStyleCnt="1"/>
      <dgm:spPr>
        <a:ln w="28575">
          <a:solidFill>
            <a:srgbClr val="C00000"/>
          </a:solidFill>
        </a:ln>
      </dgm:spPr>
    </dgm:pt>
    <dgm:pt modelId="{7D55BF3A-7CEE-4B33-A3EB-615C7E02F90F}" type="pres">
      <dgm:prSet presAssocID="{E5788360-C3E0-43BA-8DA1-34B587215201}" presName="text" presStyleLbl="fgAcc0" presStyleIdx="0" presStyleCnt="1" custScaleX="322414" custScaleY="120717" custLinFactNeighborX="1667" custLinFactNeighborY="-7594">
        <dgm:presLayoutVars>
          <dgm:chPref val="3"/>
        </dgm:presLayoutVars>
      </dgm:prSet>
      <dgm:spPr/>
    </dgm:pt>
    <dgm:pt modelId="{B61026B2-3E72-47E3-A23B-3A69E1B9CD10}" type="pres">
      <dgm:prSet presAssocID="{E5788360-C3E0-43BA-8DA1-34B587215201}" presName="hierChild2" presStyleCnt="0"/>
      <dgm:spPr/>
    </dgm:pt>
    <dgm:pt modelId="{E68684C4-1179-41B6-8FAD-17BC061929D8}" type="pres">
      <dgm:prSet presAssocID="{C0CE239D-50EB-42BE-956A-0F8A3CD8A05C}" presName="Name10" presStyleLbl="parChTrans1D2" presStyleIdx="0" presStyleCnt="2"/>
      <dgm:spPr/>
    </dgm:pt>
    <dgm:pt modelId="{E1EBC02A-159A-4613-9F3E-FD65F8790297}" type="pres">
      <dgm:prSet presAssocID="{56D482EB-D453-434F-8A2A-B3D277FE7BC7}" presName="hierRoot2" presStyleCnt="0"/>
      <dgm:spPr/>
    </dgm:pt>
    <dgm:pt modelId="{A5A0FD9D-2F84-47CE-9FC1-535AE5295D39}" type="pres">
      <dgm:prSet presAssocID="{56D482EB-D453-434F-8A2A-B3D277FE7BC7}" presName="composite2" presStyleCnt="0"/>
      <dgm:spPr/>
    </dgm:pt>
    <dgm:pt modelId="{47A3AAD6-B077-4AAB-9946-6AC4C71CDFF5}" type="pres">
      <dgm:prSet presAssocID="{56D482EB-D453-434F-8A2A-B3D277FE7BC7}" presName="background2" presStyleLbl="node2" presStyleIdx="0" presStyleCnt="2"/>
      <dgm:spPr>
        <a:ln w="28575">
          <a:solidFill>
            <a:srgbClr val="C00000"/>
          </a:solidFill>
        </a:ln>
      </dgm:spPr>
    </dgm:pt>
    <dgm:pt modelId="{7EA5E496-F940-48E2-9199-E1BCF436B461}" type="pres">
      <dgm:prSet presAssocID="{56D482EB-D453-434F-8A2A-B3D277FE7BC7}" presName="text2" presStyleLbl="fgAcc2" presStyleIdx="0" presStyleCnt="2" custScaleX="261533" custLinFactNeighborY="-2228">
        <dgm:presLayoutVars>
          <dgm:chPref val="3"/>
        </dgm:presLayoutVars>
      </dgm:prSet>
      <dgm:spPr/>
    </dgm:pt>
    <dgm:pt modelId="{6084DA3A-B964-4BC9-B5D3-01F05F0F142F}" type="pres">
      <dgm:prSet presAssocID="{56D482EB-D453-434F-8A2A-B3D277FE7BC7}" presName="hierChild3" presStyleCnt="0"/>
      <dgm:spPr/>
    </dgm:pt>
    <dgm:pt modelId="{587CFDF3-A218-48E0-BCB0-937DEA96FE6C}" type="pres">
      <dgm:prSet presAssocID="{81014EE6-8311-479B-978F-06A877F87D4C}" presName="Name17" presStyleLbl="parChTrans1D3" presStyleIdx="0" presStyleCnt="4"/>
      <dgm:spPr/>
    </dgm:pt>
    <dgm:pt modelId="{43A70732-8597-4AC2-978E-BAE0E0D4170D}" type="pres">
      <dgm:prSet presAssocID="{2AFF7572-3A3B-4476-B8A7-75EF60B8D646}" presName="hierRoot3" presStyleCnt="0"/>
      <dgm:spPr/>
    </dgm:pt>
    <dgm:pt modelId="{C024DDE0-F687-4630-B118-8026D15B81E3}" type="pres">
      <dgm:prSet presAssocID="{2AFF7572-3A3B-4476-B8A7-75EF60B8D646}" presName="composite3" presStyleCnt="0"/>
      <dgm:spPr/>
    </dgm:pt>
    <dgm:pt modelId="{D6B44078-B109-45B6-BED0-93EB5892DF2F}" type="pres">
      <dgm:prSet presAssocID="{2AFF7572-3A3B-4476-B8A7-75EF60B8D646}" presName="background3" presStyleLbl="node3" presStyleIdx="0" presStyleCnt="4"/>
      <dgm:spPr>
        <a:ln w="28575">
          <a:solidFill>
            <a:srgbClr val="C00000"/>
          </a:solidFill>
        </a:ln>
      </dgm:spPr>
    </dgm:pt>
    <dgm:pt modelId="{F8AF0249-F9BA-40E1-A36F-6B7BC4442FDB}" type="pres">
      <dgm:prSet presAssocID="{2AFF7572-3A3B-4476-B8A7-75EF60B8D646}" presName="text3" presStyleLbl="fgAcc3" presStyleIdx="0" presStyleCnt="4" custScaleX="246603" custScaleY="189270" custLinFactNeighborY="5188">
        <dgm:presLayoutVars>
          <dgm:chPref val="3"/>
        </dgm:presLayoutVars>
      </dgm:prSet>
      <dgm:spPr>
        <a:prstGeom prst="roundRect">
          <a:avLst/>
        </a:prstGeom>
      </dgm:spPr>
    </dgm:pt>
    <dgm:pt modelId="{DCC7AB2F-0816-45A9-A7F8-37F2B2EF0ECA}" type="pres">
      <dgm:prSet presAssocID="{2AFF7572-3A3B-4476-B8A7-75EF60B8D646}" presName="hierChild4" presStyleCnt="0"/>
      <dgm:spPr/>
    </dgm:pt>
    <dgm:pt modelId="{9D6D9AE1-35C5-4FB3-9585-896AEF9407BB}" type="pres">
      <dgm:prSet presAssocID="{E76A1205-7423-4DE2-9DEF-BC918C5140C6}" presName="Name23" presStyleLbl="parChTrans1D4" presStyleIdx="0" presStyleCnt="4"/>
      <dgm:spPr/>
    </dgm:pt>
    <dgm:pt modelId="{029DCA43-1443-4A84-945D-7A3E84AE864E}" type="pres">
      <dgm:prSet presAssocID="{3205E27C-0979-48AD-A113-17C9476F83B0}" presName="hierRoot4" presStyleCnt="0"/>
      <dgm:spPr/>
    </dgm:pt>
    <dgm:pt modelId="{28BCA894-B824-41E8-A2FD-549B9651A068}" type="pres">
      <dgm:prSet presAssocID="{3205E27C-0979-48AD-A113-17C9476F83B0}" presName="composite4" presStyleCnt="0"/>
      <dgm:spPr/>
    </dgm:pt>
    <dgm:pt modelId="{CD42CE3A-D4B9-45A0-91D5-2A2A7977FA7B}" type="pres">
      <dgm:prSet presAssocID="{3205E27C-0979-48AD-A113-17C9476F83B0}" presName="background4" presStyleLbl="node4" presStyleIdx="0" presStyleCnt="4"/>
      <dgm:spPr>
        <a:ln w="28575">
          <a:solidFill>
            <a:srgbClr val="C00000"/>
          </a:solidFill>
        </a:ln>
      </dgm:spPr>
    </dgm:pt>
    <dgm:pt modelId="{33B0149F-7661-4874-9CD0-27EC5B45C1AA}" type="pres">
      <dgm:prSet presAssocID="{3205E27C-0979-48AD-A113-17C9476F83B0}" presName="text4" presStyleLbl="fgAcc4" presStyleIdx="0" presStyleCnt="4" custScaleX="234523" custScaleY="202894">
        <dgm:presLayoutVars>
          <dgm:chPref val="3"/>
        </dgm:presLayoutVars>
      </dgm:prSet>
      <dgm:spPr>
        <a:prstGeom prst="roundRect">
          <a:avLst/>
        </a:prstGeom>
      </dgm:spPr>
    </dgm:pt>
    <dgm:pt modelId="{282F90AC-539F-4786-B3C1-3AF4DAE4FF92}" type="pres">
      <dgm:prSet presAssocID="{3205E27C-0979-48AD-A113-17C9476F83B0}" presName="hierChild5" presStyleCnt="0"/>
      <dgm:spPr/>
    </dgm:pt>
    <dgm:pt modelId="{6B0E83CF-E5CB-4FE9-A3A0-B34FBA4AE044}" type="pres">
      <dgm:prSet presAssocID="{18B56C76-A293-449B-B8A4-7DB60885AA8A}" presName="Name17" presStyleLbl="parChTrans1D3" presStyleIdx="1" presStyleCnt="4"/>
      <dgm:spPr/>
    </dgm:pt>
    <dgm:pt modelId="{F6C068FC-5EF1-40C0-9C93-F0AD8D0E5DE5}" type="pres">
      <dgm:prSet presAssocID="{2469175D-E764-4EEB-AB04-559037F8B7D4}" presName="hierRoot3" presStyleCnt="0"/>
      <dgm:spPr/>
    </dgm:pt>
    <dgm:pt modelId="{E7209B55-D403-4A09-8669-E5BADFFBD561}" type="pres">
      <dgm:prSet presAssocID="{2469175D-E764-4EEB-AB04-559037F8B7D4}" presName="composite3" presStyleCnt="0"/>
      <dgm:spPr/>
    </dgm:pt>
    <dgm:pt modelId="{0908A198-6274-4A3D-8AEF-BB1D55EC8EE3}" type="pres">
      <dgm:prSet presAssocID="{2469175D-E764-4EEB-AB04-559037F8B7D4}" presName="background3" presStyleLbl="node3" presStyleIdx="1" presStyleCnt="4"/>
      <dgm:spPr>
        <a:ln w="28575">
          <a:solidFill>
            <a:srgbClr val="C00000"/>
          </a:solidFill>
        </a:ln>
      </dgm:spPr>
    </dgm:pt>
    <dgm:pt modelId="{9A889CF8-34F9-4F75-8873-AEE69B8FCC3C}" type="pres">
      <dgm:prSet presAssocID="{2469175D-E764-4EEB-AB04-559037F8B7D4}" presName="text3" presStyleLbl="fgAcc3" presStyleIdx="1" presStyleCnt="4" custScaleX="238552" custScaleY="189270" custLinFactNeighborY="5188">
        <dgm:presLayoutVars>
          <dgm:chPref val="3"/>
        </dgm:presLayoutVars>
      </dgm:prSet>
      <dgm:spPr>
        <a:prstGeom prst="roundRect">
          <a:avLst/>
        </a:prstGeom>
      </dgm:spPr>
    </dgm:pt>
    <dgm:pt modelId="{F95278DD-8997-499A-B9C0-558BADF46433}" type="pres">
      <dgm:prSet presAssocID="{2469175D-E764-4EEB-AB04-559037F8B7D4}" presName="hierChild4" presStyleCnt="0"/>
      <dgm:spPr/>
    </dgm:pt>
    <dgm:pt modelId="{17FB75FB-3431-4057-83B2-D156D71F778C}" type="pres">
      <dgm:prSet presAssocID="{DECF83D1-EAD0-4BAD-BB23-C3247740E586}" presName="Name23" presStyleLbl="parChTrans1D4" presStyleIdx="1" presStyleCnt="4"/>
      <dgm:spPr/>
    </dgm:pt>
    <dgm:pt modelId="{2310877B-0BFF-4107-B1FF-916A8B87FE92}" type="pres">
      <dgm:prSet presAssocID="{E623FA15-3D47-4E4E-B221-C21A75599816}" presName="hierRoot4" presStyleCnt="0"/>
      <dgm:spPr/>
    </dgm:pt>
    <dgm:pt modelId="{9CFB1979-CBBB-435A-A828-02DF9F61E5E4}" type="pres">
      <dgm:prSet presAssocID="{E623FA15-3D47-4E4E-B221-C21A75599816}" presName="composite4" presStyleCnt="0"/>
      <dgm:spPr/>
    </dgm:pt>
    <dgm:pt modelId="{E4E4958B-6D35-403E-9995-4F6115D3BD0F}" type="pres">
      <dgm:prSet presAssocID="{E623FA15-3D47-4E4E-B221-C21A75599816}" presName="background4" presStyleLbl="node4" presStyleIdx="1" presStyleCnt="4"/>
      <dgm:spPr>
        <a:ln w="28575">
          <a:solidFill>
            <a:srgbClr val="C00000"/>
          </a:solidFill>
        </a:ln>
      </dgm:spPr>
    </dgm:pt>
    <dgm:pt modelId="{D214CC98-09C5-461B-8866-7F28E06F292E}" type="pres">
      <dgm:prSet presAssocID="{E623FA15-3D47-4E4E-B221-C21A75599816}" presName="text4" presStyleLbl="fgAcc4" presStyleIdx="1" presStyleCnt="4" custScaleX="220827" custScaleY="202069">
        <dgm:presLayoutVars>
          <dgm:chPref val="3"/>
        </dgm:presLayoutVars>
      </dgm:prSet>
      <dgm:spPr>
        <a:prstGeom prst="roundRect">
          <a:avLst/>
        </a:prstGeom>
      </dgm:spPr>
    </dgm:pt>
    <dgm:pt modelId="{DF944146-B06A-45A5-B2E1-4FEEF2D16AB7}" type="pres">
      <dgm:prSet presAssocID="{E623FA15-3D47-4E4E-B221-C21A75599816}" presName="hierChild5" presStyleCnt="0"/>
      <dgm:spPr/>
    </dgm:pt>
    <dgm:pt modelId="{A1E07D84-FADD-46ED-8572-6246FDA15C03}" type="pres">
      <dgm:prSet presAssocID="{0A4467CA-4740-49E4-80F2-C8EFB3F291E8}" presName="Name10" presStyleLbl="parChTrans1D2" presStyleIdx="1" presStyleCnt="2"/>
      <dgm:spPr/>
    </dgm:pt>
    <dgm:pt modelId="{A6D16050-A637-4843-9F19-29AF6D53DE37}" type="pres">
      <dgm:prSet presAssocID="{D690ACD4-EEC7-4517-9518-2F2E13EA2B23}" presName="hierRoot2" presStyleCnt="0"/>
      <dgm:spPr/>
    </dgm:pt>
    <dgm:pt modelId="{8D506827-178D-4011-ADE4-AE4C7654EE49}" type="pres">
      <dgm:prSet presAssocID="{D690ACD4-EEC7-4517-9518-2F2E13EA2B23}" presName="composite2" presStyleCnt="0"/>
      <dgm:spPr/>
    </dgm:pt>
    <dgm:pt modelId="{84227840-F63F-4B10-87F3-B4226C3F6998}" type="pres">
      <dgm:prSet presAssocID="{D690ACD4-EEC7-4517-9518-2F2E13EA2B23}" presName="background2" presStyleLbl="node2" presStyleIdx="1" presStyleCnt="2"/>
      <dgm:spPr>
        <a:ln w="28575">
          <a:solidFill>
            <a:srgbClr val="C00000"/>
          </a:solidFill>
        </a:ln>
      </dgm:spPr>
    </dgm:pt>
    <dgm:pt modelId="{33843905-CCB4-4BE3-9408-C2A06C134FFC}" type="pres">
      <dgm:prSet presAssocID="{D690ACD4-EEC7-4517-9518-2F2E13EA2B23}" presName="text2" presStyleLbl="fgAcc2" presStyleIdx="1" presStyleCnt="2" custScaleX="261533" custLinFactNeighborY="-2228">
        <dgm:presLayoutVars>
          <dgm:chPref val="3"/>
        </dgm:presLayoutVars>
      </dgm:prSet>
      <dgm:spPr/>
    </dgm:pt>
    <dgm:pt modelId="{2FB5F66F-C76E-4370-AF26-0239C3948E2F}" type="pres">
      <dgm:prSet presAssocID="{D690ACD4-EEC7-4517-9518-2F2E13EA2B23}" presName="hierChild3" presStyleCnt="0"/>
      <dgm:spPr/>
    </dgm:pt>
    <dgm:pt modelId="{A159784C-85FE-4853-8CDD-F2F9F888948D}" type="pres">
      <dgm:prSet presAssocID="{8D0F7B97-9DFE-4E9A-B987-621D991221CE}" presName="Name17" presStyleLbl="parChTrans1D3" presStyleIdx="2" presStyleCnt="4"/>
      <dgm:spPr/>
    </dgm:pt>
    <dgm:pt modelId="{F4A2F54F-5FC7-4C31-8E0F-0B0F647CCED1}" type="pres">
      <dgm:prSet presAssocID="{C1EE99FA-7934-4B5A-AAF4-2E0AF0660D19}" presName="hierRoot3" presStyleCnt="0"/>
      <dgm:spPr/>
    </dgm:pt>
    <dgm:pt modelId="{3A353F09-0296-4BB3-841B-9DB1226AD37D}" type="pres">
      <dgm:prSet presAssocID="{C1EE99FA-7934-4B5A-AAF4-2E0AF0660D19}" presName="composite3" presStyleCnt="0"/>
      <dgm:spPr/>
    </dgm:pt>
    <dgm:pt modelId="{7C0F8F9B-7B5E-4623-98A6-23140604BCE8}" type="pres">
      <dgm:prSet presAssocID="{C1EE99FA-7934-4B5A-AAF4-2E0AF0660D19}" presName="background3" presStyleLbl="node3" presStyleIdx="2" presStyleCnt="4"/>
      <dgm:spPr>
        <a:ln w="28575">
          <a:solidFill>
            <a:srgbClr val="C00000"/>
          </a:solidFill>
        </a:ln>
      </dgm:spPr>
    </dgm:pt>
    <dgm:pt modelId="{96810F41-1202-4A0B-AB77-EFFC8F3571EF}" type="pres">
      <dgm:prSet presAssocID="{C1EE99FA-7934-4B5A-AAF4-2E0AF0660D19}" presName="text3" presStyleLbl="fgAcc3" presStyleIdx="2" presStyleCnt="4" custScaleX="243070" custScaleY="189270" custLinFactNeighborY="5188">
        <dgm:presLayoutVars>
          <dgm:chPref val="3"/>
        </dgm:presLayoutVars>
      </dgm:prSet>
      <dgm:spPr>
        <a:prstGeom prst="roundRect">
          <a:avLst/>
        </a:prstGeom>
      </dgm:spPr>
    </dgm:pt>
    <dgm:pt modelId="{8D935A49-5CA2-410F-B59D-BB73EF43B904}" type="pres">
      <dgm:prSet presAssocID="{C1EE99FA-7934-4B5A-AAF4-2E0AF0660D19}" presName="hierChild4" presStyleCnt="0"/>
      <dgm:spPr/>
    </dgm:pt>
    <dgm:pt modelId="{BA2037C9-19FF-45C6-8877-8BD119384A13}" type="pres">
      <dgm:prSet presAssocID="{4F9FAB0E-0119-4FAA-86D9-A2D27F487E44}" presName="Name23" presStyleLbl="parChTrans1D4" presStyleIdx="2" presStyleCnt="4"/>
      <dgm:spPr/>
    </dgm:pt>
    <dgm:pt modelId="{EF2E8617-85D6-46BA-B863-C210ADCB890E}" type="pres">
      <dgm:prSet presAssocID="{B55E2CCB-34BF-48B9-A19B-9698FEF9E339}" presName="hierRoot4" presStyleCnt="0"/>
      <dgm:spPr/>
    </dgm:pt>
    <dgm:pt modelId="{345078AA-3FC0-4B26-886A-9FE0D8BC26C7}" type="pres">
      <dgm:prSet presAssocID="{B55E2CCB-34BF-48B9-A19B-9698FEF9E339}" presName="composite4" presStyleCnt="0"/>
      <dgm:spPr/>
    </dgm:pt>
    <dgm:pt modelId="{B2A5444D-E067-46BC-9D07-94952FFE1FCC}" type="pres">
      <dgm:prSet presAssocID="{B55E2CCB-34BF-48B9-A19B-9698FEF9E339}" presName="background4" presStyleLbl="node4" presStyleIdx="2" presStyleCnt="4"/>
      <dgm:spPr>
        <a:ln w="28575">
          <a:solidFill>
            <a:srgbClr val="C00000"/>
          </a:solidFill>
        </a:ln>
      </dgm:spPr>
    </dgm:pt>
    <dgm:pt modelId="{B8F67B66-A6BF-41E3-AF35-E2BB6681D433}" type="pres">
      <dgm:prSet presAssocID="{B55E2CCB-34BF-48B9-A19B-9698FEF9E339}" presName="text4" presStyleLbl="fgAcc4" presStyleIdx="2" presStyleCnt="4" custScaleX="254184" custScaleY="195152">
        <dgm:presLayoutVars>
          <dgm:chPref val="3"/>
        </dgm:presLayoutVars>
      </dgm:prSet>
      <dgm:spPr>
        <a:prstGeom prst="roundRect">
          <a:avLst/>
        </a:prstGeom>
      </dgm:spPr>
    </dgm:pt>
    <dgm:pt modelId="{7C5F3773-307A-4FA5-BB89-FBFB0BFB20FF}" type="pres">
      <dgm:prSet presAssocID="{B55E2CCB-34BF-48B9-A19B-9698FEF9E339}" presName="hierChild5" presStyleCnt="0"/>
      <dgm:spPr/>
    </dgm:pt>
    <dgm:pt modelId="{A73FF243-FCDC-42C0-A252-463961C7DF54}" type="pres">
      <dgm:prSet presAssocID="{8CF1F41E-2FEA-4E32-B64C-5296FF202737}" presName="Name17" presStyleLbl="parChTrans1D3" presStyleIdx="3" presStyleCnt="4"/>
      <dgm:spPr/>
    </dgm:pt>
    <dgm:pt modelId="{D8BE1604-605F-4F4C-A7A8-8F537033559A}" type="pres">
      <dgm:prSet presAssocID="{DC96E544-8364-4024-B870-7BBE021CA539}" presName="hierRoot3" presStyleCnt="0"/>
      <dgm:spPr/>
    </dgm:pt>
    <dgm:pt modelId="{1A4A85AE-047B-4711-AFE7-65B67221CD77}" type="pres">
      <dgm:prSet presAssocID="{DC96E544-8364-4024-B870-7BBE021CA539}" presName="composite3" presStyleCnt="0"/>
      <dgm:spPr/>
    </dgm:pt>
    <dgm:pt modelId="{C02F1100-468B-4AAA-B5F5-1CA263A0926A}" type="pres">
      <dgm:prSet presAssocID="{DC96E544-8364-4024-B870-7BBE021CA539}" presName="background3" presStyleLbl="node3" presStyleIdx="3" presStyleCnt="4"/>
      <dgm:spPr>
        <a:ln w="28575">
          <a:solidFill>
            <a:srgbClr val="C00000"/>
          </a:solidFill>
        </a:ln>
      </dgm:spPr>
    </dgm:pt>
    <dgm:pt modelId="{D2F19348-5914-4362-AF0E-86DD566DCB01}" type="pres">
      <dgm:prSet presAssocID="{DC96E544-8364-4024-B870-7BBE021CA539}" presName="text3" presStyleLbl="fgAcc3" presStyleIdx="3" presStyleCnt="4" custScaleX="243070" custScaleY="189270" custLinFactNeighborY="5188">
        <dgm:presLayoutVars>
          <dgm:chPref val="3"/>
        </dgm:presLayoutVars>
      </dgm:prSet>
      <dgm:spPr>
        <a:prstGeom prst="roundRect">
          <a:avLst/>
        </a:prstGeom>
      </dgm:spPr>
    </dgm:pt>
    <dgm:pt modelId="{5539D569-D4C1-4DED-9A2A-5EE3D18A3260}" type="pres">
      <dgm:prSet presAssocID="{DC96E544-8364-4024-B870-7BBE021CA539}" presName="hierChild4" presStyleCnt="0"/>
      <dgm:spPr/>
    </dgm:pt>
    <dgm:pt modelId="{7A4304A7-2EBF-4E07-8A9F-13AFC88AE72B}" type="pres">
      <dgm:prSet presAssocID="{89FC6FC9-F74C-4BB4-8D59-595DED352EC0}" presName="Name23" presStyleLbl="parChTrans1D4" presStyleIdx="3" presStyleCnt="4"/>
      <dgm:spPr/>
    </dgm:pt>
    <dgm:pt modelId="{C375FF76-E5F4-437C-B3BC-D54F27476273}" type="pres">
      <dgm:prSet presAssocID="{43385DF2-5403-487B-B527-7C58DC82D75C}" presName="hierRoot4" presStyleCnt="0"/>
      <dgm:spPr/>
    </dgm:pt>
    <dgm:pt modelId="{2E4462A5-933A-41DF-A21A-7F73593173D2}" type="pres">
      <dgm:prSet presAssocID="{43385DF2-5403-487B-B527-7C58DC82D75C}" presName="composite4" presStyleCnt="0"/>
      <dgm:spPr/>
    </dgm:pt>
    <dgm:pt modelId="{A8678A7E-28F0-4C68-B923-F8F5B4DBB63B}" type="pres">
      <dgm:prSet presAssocID="{43385DF2-5403-487B-B527-7C58DC82D75C}" presName="background4" presStyleLbl="node4" presStyleIdx="3" presStyleCnt="4"/>
      <dgm:spPr>
        <a:ln w="28575">
          <a:solidFill>
            <a:srgbClr val="C00000"/>
          </a:solidFill>
        </a:ln>
      </dgm:spPr>
    </dgm:pt>
    <dgm:pt modelId="{CA219B5F-EC84-4E0E-BDBE-968EF55DB301}" type="pres">
      <dgm:prSet presAssocID="{43385DF2-5403-487B-B527-7C58DC82D75C}" presName="text4" presStyleLbl="fgAcc4" presStyleIdx="3" presStyleCnt="4" custScaleX="239642" custScaleY="197334">
        <dgm:presLayoutVars>
          <dgm:chPref val="3"/>
        </dgm:presLayoutVars>
      </dgm:prSet>
      <dgm:spPr>
        <a:prstGeom prst="roundRect">
          <a:avLst/>
        </a:prstGeom>
      </dgm:spPr>
    </dgm:pt>
    <dgm:pt modelId="{5EDC84C5-BD38-4E29-924E-E840D7F97FB3}" type="pres">
      <dgm:prSet presAssocID="{43385DF2-5403-487B-B527-7C58DC82D75C}" presName="hierChild5" presStyleCnt="0"/>
      <dgm:spPr/>
    </dgm:pt>
  </dgm:ptLst>
  <dgm:cxnLst>
    <dgm:cxn modelId="{6EFF2E03-8607-4D02-B26A-AC7F1DA75D89}" srcId="{DC96E544-8364-4024-B870-7BBE021CA539}" destId="{43385DF2-5403-487B-B527-7C58DC82D75C}" srcOrd="0" destOrd="0" parTransId="{89FC6FC9-F74C-4BB4-8D59-595DED352EC0}" sibTransId="{8486A285-FE60-45B6-A1C5-69E4BFE9C9A5}"/>
    <dgm:cxn modelId="{1ED9A109-738E-4ABB-ABDE-DC9F6D4C2433}" type="presOf" srcId="{C1EE99FA-7934-4B5A-AAF4-2E0AF0660D19}" destId="{96810F41-1202-4A0B-AB77-EFFC8F3571EF}" srcOrd="0" destOrd="0" presId="urn:microsoft.com/office/officeart/2005/8/layout/hierarchy1"/>
    <dgm:cxn modelId="{8956E90A-F08B-46B0-9C88-87850BA763A2}" srcId="{D690ACD4-EEC7-4517-9518-2F2E13EA2B23}" destId="{DC96E544-8364-4024-B870-7BBE021CA539}" srcOrd="1" destOrd="0" parTransId="{8CF1F41E-2FEA-4E32-B64C-5296FF202737}" sibTransId="{7DC1B184-EE62-443D-9A88-DE913C24A3B7}"/>
    <dgm:cxn modelId="{03583C0B-070E-4E61-9FEA-2F7B7AD24F52}" srcId="{2469175D-E764-4EEB-AB04-559037F8B7D4}" destId="{E623FA15-3D47-4E4E-B221-C21A75599816}" srcOrd="0" destOrd="0" parTransId="{DECF83D1-EAD0-4BAD-BB23-C3247740E586}" sibTransId="{91BA3FF3-7A3A-4752-B6B8-2999B808B353}"/>
    <dgm:cxn modelId="{A542480F-B2DC-4D95-ACD1-F51532FBE494}" type="presOf" srcId="{8CF1F41E-2FEA-4E32-B64C-5296FF202737}" destId="{A73FF243-FCDC-42C0-A252-463961C7DF54}" srcOrd="0" destOrd="0" presId="urn:microsoft.com/office/officeart/2005/8/layout/hierarchy1"/>
    <dgm:cxn modelId="{20BA3316-6AEE-4D17-AC24-EC2C6F42BCE3}" srcId="{C1EE99FA-7934-4B5A-AAF4-2E0AF0660D19}" destId="{B55E2CCB-34BF-48B9-A19B-9698FEF9E339}" srcOrd="0" destOrd="0" parTransId="{4F9FAB0E-0119-4FAA-86D9-A2D27F487E44}" sibTransId="{7DF11EF0-BB84-444F-871C-A0A377138D5E}"/>
    <dgm:cxn modelId="{BEA9332F-81B3-42DB-BA2C-BD31C7DB7A7F}" type="presOf" srcId="{43385DF2-5403-487B-B527-7C58DC82D75C}" destId="{CA219B5F-EC84-4E0E-BDBE-968EF55DB301}" srcOrd="0" destOrd="0" presId="urn:microsoft.com/office/officeart/2005/8/layout/hierarchy1"/>
    <dgm:cxn modelId="{BA316D30-210E-4E7E-83AF-1997D12EB95D}" type="presOf" srcId="{D690ACD4-EEC7-4517-9518-2F2E13EA2B23}" destId="{33843905-CCB4-4BE3-9408-C2A06C134FFC}" srcOrd="0" destOrd="0" presId="urn:microsoft.com/office/officeart/2005/8/layout/hierarchy1"/>
    <dgm:cxn modelId="{3BAC6340-C9A5-4DBA-B5EC-E369D11A70EF}" type="presOf" srcId="{E76A1205-7423-4DE2-9DEF-BC918C5140C6}" destId="{9D6D9AE1-35C5-4FB3-9585-896AEF9407BB}" srcOrd="0" destOrd="0" presId="urn:microsoft.com/office/officeart/2005/8/layout/hierarchy1"/>
    <dgm:cxn modelId="{1E37055E-D0C1-4933-B699-0C4B41280CCE}" type="presOf" srcId="{2469175D-E764-4EEB-AB04-559037F8B7D4}" destId="{9A889CF8-34F9-4F75-8873-AEE69B8FCC3C}" srcOrd="0" destOrd="0" presId="urn:microsoft.com/office/officeart/2005/8/layout/hierarchy1"/>
    <dgm:cxn modelId="{8D11A760-671A-4B51-9CF2-27E306ACAA01}" type="presOf" srcId="{4F9FAB0E-0119-4FAA-86D9-A2D27F487E44}" destId="{BA2037C9-19FF-45C6-8877-8BD119384A13}" srcOrd="0" destOrd="0" presId="urn:microsoft.com/office/officeart/2005/8/layout/hierarchy1"/>
    <dgm:cxn modelId="{6D6C2642-CD6B-4F14-ACFA-AB1C76F08A58}" type="presOf" srcId="{67858E1B-3994-4CDD-90CB-AA693A192A26}" destId="{5398AF08-B0EA-4980-843C-39E8E1348480}" srcOrd="0" destOrd="0" presId="urn:microsoft.com/office/officeart/2005/8/layout/hierarchy1"/>
    <dgm:cxn modelId="{0694DE62-9AB6-48EC-8E7E-D9326CC00C99}" type="presOf" srcId="{2AFF7572-3A3B-4476-B8A7-75EF60B8D646}" destId="{F8AF0249-F9BA-40E1-A36F-6B7BC4442FDB}" srcOrd="0" destOrd="0" presId="urn:microsoft.com/office/officeart/2005/8/layout/hierarchy1"/>
    <dgm:cxn modelId="{8063804C-00F1-41C7-826E-FD3414BFD31C}" srcId="{56D482EB-D453-434F-8A2A-B3D277FE7BC7}" destId="{2469175D-E764-4EEB-AB04-559037F8B7D4}" srcOrd="1" destOrd="0" parTransId="{18B56C76-A293-449B-B8A4-7DB60885AA8A}" sibTransId="{8DE9C438-D39C-4E50-A1E0-AB6BA8002F9D}"/>
    <dgm:cxn modelId="{86026372-040F-42F2-A338-BDE86FCEDB9A}" srcId="{D690ACD4-EEC7-4517-9518-2F2E13EA2B23}" destId="{C1EE99FA-7934-4B5A-AAF4-2E0AF0660D19}" srcOrd="0" destOrd="0" parTransId="{8D0F7B97-9DFE-4E9A-B987-621D991221CE}" sibTransId="{56819FC0-07ED-4E01-8885-D601ED9731DC}"/>
    <dgm:cxn modelId="{C44EDE52-1D81-4F69-A2AE-4EDE67DBC49F}" type="presOf" srcId="{E5788360-C3E0-43BA-8DA1-34B587215201}" destId="{7D55BF3A-7CEE-4B33-A3EB-615C7E02F90F}" srcOrd="0" destOrd="0" presId="urn:microsoft.com/office/officeart/2005/8/layout/hierarchy1"/>
    <dgm:cxn modelId="{70BAFC73-8AB2-4FCC-B679-BC70559BE127}" srcId="{56D482EB-D453-434F-8A2A-B3D277FE7BC7}" destId="{2AFF7572-3A3B-4476-B8A7-75EF60B8D646}" srcOrd="0" destOrd="0" parTransId="{81014EE6-8311-479B-978F-06A877F87D4C}" sibTransId="{939F8E63-082F-4FFD-A4AD-E2116371C629}"/>
    <dgm:cxn modelId="{EB9F2576-3E13-4A63-BF09-AB75B7B3DCD4}" type="presOf" srcId="{DECF83D1-EAD0-4BAD-BB23-C3247740E586}" destId="{17FB75FB-3431-4057-83B2-D156D71F778C}" srcOrd="0" destOrd="0" presId="urn:microsoft.com/office/officeart/2005/8/layout/hierarchy1"/>
    <dgm:cxn modelId="{0FC73979-1E69-45BE-B228-432F110DD5D6}" srcId="{2AFF7572-3A3B-4476-B8A7-75EF60B8D646}" destId="{3205E27C-0979-48AD-A113-17C9476F83B0}" srcOrd="0" destOrd="0" parTransId="{E76A1205-7423-4DE2-9DEF-BC918C5140C6}" sibTransId="{87FCD671-266E-464D-A439-27B341BE70AB}"/>
    <dgm:cxn modelId="{7FB74380-B978-4867-8738-85E3C38027B2}" type="presOf" srcId="{8D0F7B97-9DFE-4E9A-B987-621D991221CE}" destId="{A159784C-85FE-4853-8CDD-F2F9F888948D}" srcOrd="0" destOrd="0" presId="urn:microsoft.com/office/officeart/2005/8/layout/hierarchy1"/>
    <dgm:cxn modelId="{33A71682-9A6A-44E5-A14C-EE1225C07FF4}" type="presOf" srcId="{56D482EB-D453-434F-8A2A-B3D277FE7BC7}" destId="{7EA5E496-F940-48E2-9199-E1BCF436B461}" srcOrd="0" destOrd="0" presId="urn:microsoft.com/office/officeart/2005/8/layout/hierarchy1"/>
    <dgm:cxn modelId="{ECE93B85-094F-4E64-862B-59DCB2554DD7}" type="presOf" srcId="{C0CE239D-50EB-42BE-956A-0F8A3CD8A05C}" destId="{E68684C4-1179-41B6-8FAD-17BC061929D8}" srcOrd="0" destOrd="0" presId="urn:microsoft.com/office/officeart/2005/8/layout/hierarchy1"/>
    <dgm:cxn modelId="{439B00B2-6803-4B39-BCBE-7DE044E61E09}" type="presOf" srcId="{18B56C76-A293-449B-B8A4-7DB60885AA8A}" destId="{6B0E83CF-E5CB-4FE9-A3A0-B34FBA4AE044}" srcOrd="0" destOrd="0" presId="urn:microsoft.com/office/officeart/2005/8/layout/hierarchy1"/>
    <dgm:cxn modelId="{F6FA9BB7-2038-4125-A47E-EF9541D26AA2}" srcId="{E5788360-C3E0-43BA-8DA1-34B587215201}" destId="{D690ACD4-EEC7-4517-9518-2F2E13EA2B23}" srcOrd="1" destOrd="0" parTransId="{0A4467CA-4740-49E4-80F2-C8EFB3F291E8}" sibTransId="{B7F5019F-C61B-48C5-8673-A1687A8B11C9}"/>
    <dgm:cxn modelId="{9C1704BC-764A-4190-91BA-A9A22D4E4BFA}" srcId="{67858E1B-3994-4CDD-90CB-AA693A192A26}" destId="{E5788360-C3E0-43BA-8DA1-34B587215201}" srcOrd="0" destOrd="0" parTransId="{83F2C7BD-2D6B-4DB5-857F-D3ACF4EEC663}" sibTransId="{2278F440-441D-4373-8C38-2B8447CA7182}"/>
    <dgm:cxn modelId="{111AA2BD-18D9-482C-82B7-2C1C1A32981F}" type="presOf" srcId="{0A4467CA-4740-49E4-80F2-C8EFB3F291E8}" destId="{A1E07D84-FADD-46ED-8572-6246FDA15C03}" srcOrd="0" destOrd="0" presId="urn:microsoft.com/office/officeart/2005/8/layout/hierarchy1"/>
    <dgm:cxn modelId="{2C26C5D8-A8F2-4D3D-A843-3F85EF5030AD}" type="presOf" srcId="{3205E27C-0979-48AD-A113-17C9476F83B0}" destId="{33B0149F-7661-4874-9CD0-27EC5B45C1AA}" srcOrd="0" destOrd="0" presId="urn:microsoft.com/office/officeart/2005/8/layout/hierarchy1"/>
    <dgm:cxn modelId="{06500DE5-FD10-437B-B4E5-584D25CCF2DC}" srcId="{E5788360-C3E0-43BA-8DA1-34B587215201}" destId="{56D482EB-D453-434F-8A2A-B3D277FE7BC7}" srcOrd="0" destOrd="0" parTransId="{C0CE239D-50EB-42BE-956A-0F8A3CD8A05C}" sibTransId="{B7092B8F-A7F6-42D1-8B9C-93CFCEFB9741}"/>
    <dgm:cxn modelId="{89A8DFE7-B36F-4455-88FD-0B3452027A20}" type="presOf" srcId="{81014EE6-8311-479B-978F-06A877F87D4C}" destId="{587CFDF3-A218-48E0-BCB0-937DEA96FE6C}" srcOrd="0" destOrd="0" presId="urn:microsoft.com/office/officeart/2005/8/layout/hierarchy1"/>
    <dgm:cxn modelId="{5E9F7DEC-BD1E-4A4C-A4A5-14B4481AC952}" type="presOf" srcId="{B55E2CCB-34BF-48B9-A19B-9698FEF9E339}" destId="{B8F67B66-A6BF-41E3-AF35-E2BB6681D433}" srcOrd="0" destOrd="0" presId="urn:microsoft.com/office/officeart/2005/8/layout/hierarchy1"/>
    <dgm:cxn modelId="{29744EED-B0E6-4F91-B750-A91922FEA5DA}" type="presOf" srcId="{DC96E544-8364-4024-B870-7BBE021CA539}" destId="{D2F19348-5914-4362-AF0E-86DD566DCB01}" srcOrd="0" destOrd="0" presId="urn:microsoft.com/office/officeart/2005/8/layout/hierarchy1"/>
    <dgm:cxn modelId="{E6956AEF-964E-4BC0-8770-7A5F48B30A8B}" type="presOf" srcId="{89FC6FC9-F74C-4BB4-8D59-595DED352EC0}" destId="{7A4304A7-2EBF-4E07-8A9F-13AFC88AE72B}" srcOrd="0" destOrd="0" presId="urn:microsoft.com/office/officeart/2005/8/layout/hierarchy1"/>
    <dgm:cxn modelId="{337C93F4-22EF-4C9E-A65C-7B1D330D3FA0}" type="presOf" srcId="{E623FA15-3D47-4E4E-B221-C21A75599816}" destId="{D214CC98-09C5-461B-8866-7F28E06F292E}" srcOrd="0" destOrd="0" presId="urn:microsoft.com/office/officeart/2005/8/layout/hierarchy1"/>
    <dgm:cxn modelId="{52D753B3-BFF7-44F1-BBC9-B6EAD7BC6F00}" type="presParOf" srcId="{5398AF08-B0EA-4980-843C-39E8E1348480}" destId="{56C303A9-78EF-4FBE-BC89-8168C4AC025F}" srcOrd="0" destOrd="0" presId="urn:microsoft.com/office/officeart/2005/8/layout/hierarchy1"/>
    <dgm:cxn modelId="{47835672-ED3B-43C1-8704-1CA1693AF19C}" type="presParOf" srcId="{56C303A9-78EF-4FBE-BC89-8168C4AC025F}" destId="{2F3B807E-2E2D-4671-A9EC-F2DD7A714F4E}" srcOrd="0" destOrd="0" presId="urn:microsoft.com/office/officeart/2005/8/layout/hierarchy1"/>
    <dgm:cxn modelId="{ADC87C8D-5D12-4E61-988D-C93712C0D68D}" type="presParOf" srcId="{2F3B807E-2E2D-4671-A9EC-F2DD7A714F4E}" destId="{0FA81E63-892E-43BC-9FA5-F58ADCAB6F3B}" srcOrd="0" destOrd="0" presId="urn:microsoft.com/office/officeart/2005/8/layout/hierarchy1"/>
    <dgm:cxn modelId="{91E10018-B9B8-4428-A600-5B6D3A20ED49}" type="presParOf" srcId="{2F3B807E-2E2D-4671-A9EC-F2DD7A714F4E}" destId="{7D55BF3A-7CEE-4B33-A3EB-615C7E02F90F}" srcOrd="1" destOrd="0" presId="urn:microsoft.com/office/officeart/2005/8/layout/hierarchy1"/>
    <dgm:cxn modelId="{30BA871D-D70F-4E94-A554-2F4BF2C3170C}" type="presParOf" srcId="{56C303A9-78EF-4FBE-BC89-8168C4AC025F}" destId="{B61026B2-3E72-47E3-A23B-3A69E1B9CD10}" srcOrd="1" destOrd="0" presId="urn:microsoft.com/office/officeart/2005/8/layout/hierarchy1"/>
    <dgm:cxn modelId="{F92620C8-3DFF-423E-99EE-C06A1D3272D8}" type="presParOf" srcId="{B61026B2-3E72-47E3-A23B-3A69E1B9CD10}" destId="{E68684C4-1179-41B6-8FAD-17BC061929D8}" srcOrd="0" destOrd="0" presId="urn:microsoft.com/office/officeart/2005/8/layout/hierarchy1"/>
    <dgm:cxn modelId="{3B224F8D-22A2-4277-A967-9905A3855EEC}" type="presParOf" srcId="{B61026B2-3E72-47E3-A23B-3A69E1B9CD10}" destId="{E1EBC02A-159A-4613-9F3E-FD65F8790297}" srcOrd="1" destOrd="0" presId="urn:microsoft.com/office/officeart/2005/8/layout/hierarchy1"/>
    <dgm:cxn modelId="{32C97125-8204-4602-9A17-AB24BE2A9604}" type="presParOf" srcId="{E1EBC02A-159A-4613-9F3E-FD65F8790297}" destId="{A5A0FD9D-2F84-47CE-9FC1-535AE5295D39}" srcOrd="0" destOrd="0" presId="urn:microsoft.com/office/officeart/2005/8/layout/hierarchy1"/>
    <dgm:cxn modelId="{F2B78ED2-D1B8-4DCC-8874-69611A489EB6}" type="presParOf" srcId="{A5A0FD9D-2F84-47CE-9FC1-535AE5295D39}" destId="{47A3AAD6-B077-4AAB-9946-6AC4C71CDFF5}" srcOrd="0" destOrd="0" presId="urn:microsoft.com/office/officeart/2005/8/layout/hierarchy1"/>
    <dgm:cxn modelId="{62DF3369-7159-4B4B-AA6E-25C6C2C72DC0}" type="presParOf" srcId="{A5A0FD9D-2F84-47CE-9FC1-535AE5295D39}" destId="{7EA5E496-F940-48E2-9199-E1BCF436B461}" srcOrd="1" destOrd="0" presId="urn:microsoft.com/office/officeart/2005/8/layout/hierarchy1"/>
    <dgm:cxn modelId="{9C96B6BF-C01E-4D96-B81D-82CF855E4F25}" type="presParOf" srcId="{E1EBC02A-159A-4613-9F3E-FD65F8790297}" destId="{6084DA3A-B964-4BC9-B5D3-01F05F0F142F}" srcOrd="1" destOrd="0" presId="urn:microsoft.com/office/officeart/2005/8/layout/hierarchy1"/>
    <dgm:cxn modelId="{ACA02912-CC8C-492E-ACE5-40E63C7D6D9C}" type="presParOf" srcId="{6084DA3A-B964-4BC9-B5D3-01F05F0F142F}" destId="{587CFDF3-A218-48E0-BCB0-937DEA96FE6C}" srcOrd="0" destOrd="0" presId="urn:microsoft.com/office/officeart/2005/8/layout/hierarchy1"/>
    <dgm:cxn modelId="{E943D6DF-76F3-471D-8A9D-CC619183BB7E}" type="presParOf" srcId="{6084DA3A-B964-4BC9-B5D3-01F05F0F142F}" destId="{43A70732-8597-4AC2-978E-BAE0E0D4170D}" srcOrd="1" destOrd="0" presId="urn:microsoft.com/office/officeart/2005/8/layout/hierarchy1"/>
    <dgm:cxn modelId="{A378E669-D56A-4929-BCE3-449C0B834989}" type="presParOf" srcId="{43A70732-8597-4AC2-978E-BAE0E0D4170D}" destId="{C024DDE0-F687-4630-B118-8026D15B81E3}" srcOrd="0" destOrd="0" presId="urn:microsoft.com/office/officeart/2005/8/layout/hierarchy1"/>
    <dgm:cxn modelId="{B8E814F3-1D4F-40C1-8154-0B7E8F4A3B8B}" type="presParOf" srcId="{C024DDE0-F687-4630-B118-8026D15B81E3}" destId="{D6B44078-B109-45B6-BED0-93EB5892DF2F}" srcOrd="0" destOrd="0" presId="urn:microsoft.com/office/officeart/2005/8/layout/hierarchy1"/>
    <dgm:cxn modelId="{E6A13CC0-F63D-4864-B513-6EB8924D3B13}" type="presParOf" srcId="{C024DDE0-F687-4630-B118-8026D15B81E3}" destId="{F8AF0249-F9BA-40E1-A36F-6B7BC4442FDB}" srcOrd="1" destOrd="0" presId="urn:microsoft.com/office/officeart/2005/8/layout/hierarchy1"/>
    <dgm:cxn modelId="{A395C622-169D-4F82-84CD-385CFAEF811A}" type="presParOf" srcId="{43A70732-8597-4AC2-978E-BAE0E0D4170D}" destId="{DCC7AB2F-0816-45A9-A7F8-37F2B2EF0ECA}" srcOrd="1" destOrd="0" presId="urn:microsoft.com/office/officeart/2005/8/layout/hierarchy1"/>
    <dgm:cxn modelId="{8E86D50A-6282-427F-B5CE-297AD79C7FD9}" type="presParOf" srcId="{DCC7AB2F-0816-45A9-A7F8-37F2B2EF0ECA}" destId="{9D6D9AE1-35C5-4FB3-9585-896AEF9407BB}" srcOrd="0" destOrd="0" presId="urn:microsoft.com/office/officeart/2005/8/layout/hierarchy1"/>
    <dgm:cxn modelId="{31A6BE96-BF7C-4FF0-A9A6-0E05A822C87D}" type="presParOf" srcId="{DCC7AB2F-0816-45A9-A7F8-37F2B2EF0ECA}" destId="{029DCA43-1443-4A84-945D-7A3E84AE864E}" srcOrd="1" destOrd="0" presId="urn:microsoft.com/office/officeart/2005/8/layout/hierarchy1"/>
    <dgm:cxn modelId="{31495B87-89CE-4ECD-ADD8-E503D613C656}" type="presParOf" srcId="{029DCA43-1443-4A84-945D-7A3E84AE864E}" destId="{28BCA894-B824-41E8-A2FD-549B9651A068}" srcOrd="0" destOrd="0" presId="urn:microsoft.com/office/officeart/2005/8/layout/hierarchy1"/>
    <dgm:cxn modelId="{B4DE28F4-4B3F-4D87-A146-C100E13CA4AD}" type="presParOf" srcId="{28BCA894-B824-41E8-A2FD-549B9651A068}" destId="{CD42CE3A-D4B9-45A0-91D5-2A2A7977FA7B}" srcOrd="0" destOrd="0" presId="urn:microsoft.com/office/officeart/2005/8/layout/hierarchy1"/>
    <dgm:cxn modelId="{1A918BC6-1798-406F-B6E4-C0FAF3D45C43}" type="presParOf" srcId="{28BCA894-B824-41E8-A2FD-549B9651A068}" destId="{33B0149F-7661-4874-9CD0-27EC5B45C1AA}" srcOrd="1" destOrd="0" presId="urn:microsoft.com/office/officeart/2005/8/layout/hierarchy1"/>
    <dgm:cxn modelId="{63C472C6-558D-43AA-9611-64B0ACD75768}" type="presParOf" srcId="{029DCA43-1443-4A84-945D-7A3E84AE864E}" destId="{282F90AC-539F-4786-B3C1-3AF4DAE4FF92}" srcOrd="1" destOrd="0" presId="urn:microsoft.com/office/officeart/2005/8/layout/hierarchy1"/>
    <dgm:cxn modelId="{5BD01AB0-D8A6-432C-A6C8-1FBD5BAB3A93}" type="presParOf" srcId="{6084DA3A-B964-4BC9-B5D3-01F05F0F142F}" destId="{6B0E83CF-E5CB-4FE9-A3A0-B34FBA4AE044}" srcOrd="2" destOrd="0" presId="urn:microsoft.com/office/officeart/2005/8/layout/hierarchy1"/>
    <dgm:cxn modelId="{4056AEB4-FE14-4300-8F64-2CAE04FE9139}" type="presParOf" srcId="{6084DA3A-B964-4BC9-B5D3-01F05F0F142F}" destId="{F6C068FC-5EF1-40C0-9C93-F0AD8D0E5DE5}" srcOrd="3" destOrd="0" presId="urn:microsoft.com/office/officeart/2005/8/layout/hierarchy1"/>
    <dgm:cxn modelId="{E40D62EB-D4F6-429C-93ED-3472B5E53C02}" type="presParOf" srcId="{F6C068FC-5EF1-40C0-9C93-F0AD8D0E5DE5}" destId="{E7209B55-D403-4A09-8669-E5BADFFBD561}" srcOrd="0" destOrd="0" presId="urn:microsoft.com/office/officeart/2005/8/layout/hierarchy1"/>
    <dgm:cxn modelId="{6A8E11C8-93FE-4100-B544-F644E35F7ED9}" type="presParOf" srcId="{E7209B55-D403-4A09-8669-E5BADFFBD561}" destId="{0908A198-6274-4A3D-8AEF-BB1D55EC8EE3}" srcOrd="0" destOrd="0" presId="urn:microsoft.com/office/officeart/2005/8/layout/hierarchy1"/>
    <dgm:cxn modelId="{A02317ED-7871-4E25-8F4A-728954B4394A}" type="presParOf" srcId="{E7209B55-D403-4A09-8669-E5BADFFBD561}" destId="{9A889CF8-34F9-4F75-8873-AEE69B8FCC3C}" srcOrd="1" destOrd="0" presId="urn:microsoft.com/office/officeart/2005/8/layout/hierarchy1"/>
    <dgm:cxn modelId="{5B079BD4-4415-486E-B41C-4D2474679C5E}" type="presParOf" srcId="{F6C068FC-5EF1-40C0-9C93-F0AD8D0E5DE5}" destId="{F95278DD-8997-499A-B9C0-558BADF46433}" srcOrd="1" destOrd="0" presId="urn:microsoft.com/office/officeart/2005/8/layout/hierarchy1"/>
    <dgm:cxn modelId="{6C3A2957-EAE5-40C2-B100-CAE9DDA65F64}" type="presParOf" srcId="{F95278DD-8997-499A-B9C0-558BADF46433}" destId="{17FB75FB-3431-4057-83B2-D156D71F778C}" srcOrd="0" destOrd="0" presId="urn:microsoft.com/office/officeart/2005/8/layout/hierarchy1"/>
    <dgm:cxn modelId="{A63484DA-EAB0-404B-8A37-C0416A830FFC}" type="presParOf" srcId="{F95278DD-8997-499A-B9C0-558BADF46433}" destId="{2310877B-0BFF-4107-B1FF-916A8B87FE92}" srcOrd="1" destOrd="0" presId="urn:microsoft.com/office/officeart/2005/8/layout/hierarchy1"/>
    <dgm:cxn modelId="{333228DB-5422-40E4-BC59-1538021477FB}" type="presParOf" srcId="{2310877B-0BFF-4107-B1FF-916A8B87FE92}" destId="{9CFB1979-CBBB-435A-A828-02DF9F61E5E4}" srcOrd="0" destOrd="0" presId="urn:microsoft.com/office/officeart/2005/8/layout/hierarchy1"/>
    <dgm:cxn modelId="{C9AADC7E-E72E-4D6E-A699-C78C8F83A425}" type="presParOf" srcId="{9CFB1979-CBBB-435A-A828-02DF9F61E5E4}" destId="{E4E4958B-6D35-403E-9995-4F6115D3BD0F}" srcOrd="0" destOrd="0" presId="urn:microsoft.com/office/officeart/2005/8/layout/hierarchy1"/>
    <dgm:cxn modelId="{1162F4FA-30D7-4009-BA95-6DA8AA1BF0CF}" type="presParOf" srcId="{9CFB1979-CBBB-435A-A828-02DF9F61E5E4}" destId="{D214CC98-09C5-461B-8866-7F28E06F292E}" srcOrd="1" destOrd="0" presId="urn:microsoft.com/office/officeart/2005/8/layout/hierarchy1"/>
    <dgm:cxn modelId="{72C49746-6479-4E0B-A3DC-B9614ED35EFF}" type="presParOf" srcId="{2310877B-0BFF-4107-B1FF-916A8B87FE92}" destId="{DF944146-B06A-45A5-B2E1-4FEEF2D16AB7}" srcOrd="1" destOrd="0" presId="urn:microsoft.com/office/officeart/2005/8/layout/hierarchy1"/>
    <dgm:cxn modelId="{039A5FA1-97C7-4C8F-8905-987571F961A3}" type="presParOf" srcId="{B61026B2-3E72-47E3-A23B-3A69E1B9CD10}" destId="{A1E07D84-FADD-46ED-8572-6246FDA15C03}" srcOrd="2" destOrd="0" presId="urn:microsoft.com/office/officeart/2005/8/layout/hierarchy1"/>
    <dgm:cxn modelId="{8DFFF1E1-C69A-4ADF-83A9-1A10C6369363}" type="presParOf" srcId="{B61026B2-3E72-47E3-A23B-3A69E1B9CD10}" destId="{A6D16050-A637-4843-9F19-29AF6D53DE37}" srcOrd="3" destOrd="0" presId="urn:microsoft.com/office/officeart/2005/8/layout/hierarchy1"/>
    <dgm:cxn modelId="{B76B8AD1-64EE-4911-8E3B-8DB8A2FC3D6B}" type="presParOf" srcId="{A6D16050-A637-4843-9F19-29AF6D53DE37}" destId="{8D506827-178D-4011-ADE4-AE4C7654EE49}" srcOrd="0" destOrd="0" presId="urn:microsoft.com/office/officeart/2005/8/layout/hierarchy1"/>
    <dgm:cxn modelId="{E6E555A6-1985-4A37-8858-49287BC479B9}" type="presParOf" srcId="{8D506827-178D-4011-ADE4-AE4C7654EE49}" destId="{84227840-F63F-4B10-87F3-B4226C3F6998}" srcOrd="0" destOrd="0" presId="urn:microsoft.com/office/officeart/2005/8/layout/hierarchy1"/>
    <dgm:cxn modelId="{0D48B166-5C96-4CE1-BD19-2938CB2BA797}" type="presParOf" srcId="{8D506827-178D-4011-ADE4-AE4C7654EE49}" destId="{33843905-CCB4-4BE3-9408-C2A06C134FFC}" srcOrd="1" destOrd="0" presId="urn:microsoft.com/office/officeart/2005/8/layout/hierarchy1"/>
    <dgm:cxn modelId="{2061BECE-8594-4AA5-94EB-4C691F22FE89}" type="presParOf" srcId="{A6D16050-A637-4843-9F19-29AF6D53DE37}" destId="{2FB5F66F-C76E-4370-AF26-0239C3948E2F}" srcOrd="1" destOrd="0" presId="urn:microsoft.com/office/officeart/2005/8/layout/hierarchy1"/>
    <dgm:cxn modelId="{6D1721EB-5F2F-46EE-9C8E-1B3E105B359A}" type="presParOf" srcId="{2FB5F66F-C76E-4370-AF26-0239C3948E2F}" destId="{A159784C-85FE-4853-8CDD-F2F9F888948D}" srcOrd="0" destOrd="0" presId="urn:microsoft.com/office/officeart/2005/8/layout/hierarchy1"/>
    <dgm:cxn modelId="{EA601831-D619-4876-9DE1-A9D608E5DD01}" type="presParOf" srcId="{2FB5F66F-C76E-4370-AF26-0239C3948E2F}" destId="{F4A2F54F-5FC7-4C31-8E0F-0B0F647CCED1}" srcOrd="1" destOrd="0" presId="urn:microsoft.com/office/officeart/2005/8/layout/hierarchy1"/>
    <dgm:cxn modelId="{482768CC-1A10-4CFC-9849-9B446EDB034F}" type="presParOf" srcId="{F4A2F54F-5FC7-4C31-8E0F-0B0F647CCED1}" destId="{3A353F09-0296-4BB3-841B-9DB1226AD37D}" srcOrd="0" destOrd="0" presId="urn:microsoft.com/office/officeart/2005/8/layout/hierarchy1"/>
    <dgm:cxn modelId="{CAC8D2F8-BA9B-49A3-A5A5-D6617A859D29}" type="presParOf" srcId="{3A353F09-0296-4BB3-841B-9DB1226AD37D}" destId="{7C0F8F9B-7B5E-4623-98A6-23140604BCE8}" srcOrd="0" destOrd="0" presId="urn:microsoft.com/office/officeart/2005/8/layout/hierarchy1"/>
    <dgm:cxn modelId="{2AAC779F-6C16-44EE-BBB1-077A7036E58D}" type="presParOf" srcId="{3A353F09-0296-4BB3-841B-9DB1226AD37D}" destId="{96810F41-1202-4A0B-AB77-EFFC8F3571EF}" srcOrd="1" destOrd="0" presId="urn:microsoft.com/office/officeart/2005/8/layout/hierarchy1"/>
    <dgm:cxn modelId="{33674ABB-DC9F-4C1D-9C9B-B244E6C57BB1}" type="presParOf" srcId="{F4A2F54F-5FC7-4C31-8E0F-0B0F647CCED1}" destId="{8D935A49-5CA2-410F-B59D-BB73EF43B904}" srcOrd="1" destOrd="0" presId="urn:microsoft.com/office/officeart/2005/8/layout/hierarchy1"/>
    <dgm:cxn modelId="{374DFF6D-E6DE-43F9-9777-E75B6BB09028}" type="presParOf" srcId="{8D935A49-5CA2-410F-B59D-BB73EF43B904}" destId="{BA2037C9-19FF-45C6-8877-8BD119384A13}" srcOrd="0" destOrd="0" presId="urn:microsoft.com/office/officeart/2005/8/layout/hierarchy1"/>
    <dgm:cxn modelId="{11771B3A-D04A-4E33-9854-6ADF11031CD8}" type="presParOf" srcId="{8D935A49-5CA2-410F-B59D-BB73EF43B904}" destId="{EF2E8617-85D6-46BA-B863-C210ADCB890E}" srcOrd="1" destOrd="0" presId="urn:microsoft.com/office/officeart/2005/8/layout/hierarchy1"/>
    <dgm:cxn modelId="{9FBF2DF8-7F89-4B40-8D4E-C8A15C639AF0}" type="presParOf" srcId="{EF2E8617-85D6-46BA-B863-C210ADCB890E}" destId="{345078AA-3FC0-4B26-886A-9FE0D8BC26C7}" srcOrd="0" destOrd="0" presId="urn:microsoft.com/office/officeart/2005/8/layout/hierarchy1"/>
    <dgm:cxn modelId="{45694317-8D3A-42BA-AE99-562CC1131E74}" type="presParOf" srcId="{345078AA-3FC0-4B26-886A-9FE0D8BC26C7}" destId="{B2A5444D-E067-46BC-9D07-94952FFE1FCC}" srcOrd="0" destOrd="0" presId="urn:microsoft.com/office/officeart/2005/8/layout/hierarchy1"/>
    <dgm:cxn modelId="{BF35090F-2CF5-452F-8E53-91DE5D944408}" type="presParOf" srcId="{345078AA-3FC0-4B26-886A-9FE0D8BC26C7}" destId="{B8F67B66-A6BF-41E3-AF35-E2BB6681D433}" srcOrd="1" destOrd="0" presId="urn:microsoft.com/office/officeart/2005/8/layout/hierarchy1"/>
    <dgm:cxn modelId="{1EE93831-67C7-4EFA-B9D3-57E78B79BAE1}" type="presParOf" srcId="{EF2E8617-85D6-46BA-B863-C210ADCB890E}" destId="{7C5F3773-307A-4FA5-BB89-FBFB0BFB20FF}" srcOrd="1" destOrd="0" presId="urn:microsoft.com/office/officeart/2005/8/layout/hierarchy1"/>
    <dgm:cxn modelId="{0628980A-84BF-4D7F-9D15-F3DA4227B8F1}" type="presParOf" srcId="{2FB5F66F-C76E-4370-AF26-0239C3948E2F}" destId="{A73FF243-FCDC-42C0-A252-463961C7DF54}" srcOrd="2" destOrd="0" presId="urn:microsoft.com/office/officeart/2005/8/layout/hierarchy1"/>
    <dgm:cxn modelId="{2A51C904-EA70-4745-A29C-7A04CEEA2212}" type="presParOf" srcId="{2FB5F66F-C76E-4370-AF26-0239C3948E2F}" destId="{D8BE1604-605F-4F4C-A7A8-8F537033559A}" srcOrd="3" destOrd="0" presId="urn:microsoft.com/office/officeart/2005/8/layout/hierarchy1"/>
    <dgm:cxn modelId="{CF65CABE-F69F-4EFF-9F09-160B50D2BCC3}" type="presParOf" srcId="{D8BE1604-605F-4F4C-A7A8-8F537033559A}" destId="{1A4A85AE-047B-4711-AFE7-65B67221CD77}" srcOrd="0" destOrd="0" presId="urn:microsoft.com/office/officeart/2005/8/layout/hierarchy1"/>
    <dgm:cxn modelId="{2AC0CFC6-CA73-47D9-A54C-B5A85470254C}" type="presParOf" srcId="{1A4A85AE-047B-4711-AFE7-65B67221CD77}" destId="{C02F1100-468B-4AAA-B5F5-1CA263A0926A}" srcOrd="0" destOrd="0" presId="urn:microsoft.com/office/officeart/2005/8/layout/hierarchy1"/>
    <dgm:cxn modelId="{5FD723F4-016D-4853-93FB-642FBAD317B3}" type="presParOf" srcId="{1A4A85AE-047B-4711-AFE7-65B67221CD77}" destId="{D2F19348-5914-4362-AF0E-86DD566DCB01}" srcOrd="1" destOrd="0" presId="urn:microsoft.com/office/officeart/2005/8/layout/hierarchy1"/>
    <dgm:cxn modelId="{96E1639E-C2D2-489D-8751-0889169FFD9C}" type="presParOf" srcId="{D8BE1604-605F-4F4C-A7A8-8F537033559A}" destId="{5539D569-D4C1-4DED-9A2A-5EE3D18A3260}" srcOrd="1" destOrd="0" presId="urn:microsoft.com/office/officeart/2005/8/layout/hierarchy1"/>
    <dgm:cxn modelId="{45D6877B-4B6C-4902-8EA4-23DA29AA3B47}" type="presParOf" srcId="{5539D569-D4C1-4DED-9A2A-5EE3D18A3260}" destId="{7A4304A7-2EBF-4E07-8A9F-13AFC88AE72B}" srcOrd="0" destOrd="0" presId="urn:microsoft.com/office/officeart/2005/8/layout/hierarchy1"/>
    <dgm:cxn modelId="{2FEE50EF-5988-45F9-B451-1F456E21B38B}" type="presParOf" srcId="{5539D569-D4C1-4DED-9A2A-5EE3D18A3260}" destId="{C375FF76-E5F4-437C-B3BC-D54F27476273}" srcOrd="1" destOrd="0" presId="urn:microsoft.com/office/officeart/2005/8/layout/hierarchy1"/>
    <dgm:cxn modelId="{134C9620-0B8A-4ACB-B178-FE3F23E3B707}" type="presParOf" srcId="{C375FF76-E5F4-437C-B3BC-D54F27476273}" destId="{2E4462A5-933A-41DF-A21A-7F73593173D2}" srcOrd="0" destOrd="0" presId="urn:microsoft.com/office/officeart/2005/8/layout/hierarchy1"/>
    <dgm:cxn modelId="{F4F820C3-95AA-4DF6-8E4A-305D3896258E}" type="presParOf" srcId="{2E4462A5-933A-41DF-A21A-7F73593173D2}" destId="{A8678A7E-28F0-4C68-B923-F8F5B4DBB63B}" srcOrd="0" destOrd="0" presId="urn:microsoft.com/office/officeart/2005/8/layout/hierarchy1"/>
    <dgm:cxn modelId="{8E15CA74-93BB-4B8B-BA90-A46A4BBFB6FE}" type="presParOf" srcId="{2E4462A5-933A-41DF-A21A-7F73593173D2}" destId="{CA219B5F-EC84-4E0E-BDBE-968EF55DB301}" srcOrd="1" destOrd="0" presId="urn:microsoft.com/office/officeart/2005/8/layout/hierarchy1"/>
    <dgm:cxn modelId="{B3B7E03D-CF07-435B-B449-89656E8C3D21}" type="presParOf" srcId="{C375FF76-E5F4-437C-B3BC-D54F27476273}" destId="{5EDC84C5-BD38-4E29-924E-E840D7F97FB3}" srcOrd="1" destOrd="0" presId="urn:microsoft.com/office/officeart/2005/8/layout/hierarchy1"/>
  </dgm:cxnLst>
  <dgm:bg/>
  <dgm:whole>
    <a:ln w="38100"/>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3E74DF-39D8-4957-8B4F-7D44BAE9C8A6}"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n-US"/>
        </a:p>
      </dgm:t>
    </dgm:pt>
    <dgm:pt modelId="{DFC492B1-E8DF-4E38-9A37-CF7A70B32BAD}">
      <dgm:prSet phldrT="[نص]" custT="1"/>
      <dgm:spPr>
        <a:solidFill>
          <a:srgbClr val="92D050"/>
        </a:solidFill>
        <a:ln w="38100">
          <a:solidFill>
            <a:srgbClr val="7030A0"/>
          </a:solidFill>
          <a:prstDash val="sysDash"/>
        </a:ln>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ar-BH" sz="3200" b="0" dirty="0">
            <a:latin typeface="Sakkal Majalla" panose="02000000000000000000" pitchFamily="2" charset="-78"/>
            <a:cs typeface="Sakkal Majalla" panose="02000000000000000000" pitchFamily="2" charset="-78"/>
          </a:endParaRPr>
        </a:p>
        <a:p>
          <a:pPr marL="0" marR="0" lvl="0" indent="0" defTabSz="914400" rtl="1" eaLnBrk="1" fontAlgn="auto" latinLnBrk="0" hangingPunct="1">
            <a:lnSpc>
              <a:spcPct val="100000"/>
            </a:lnSpc>
            <a:spcBef>
              <a:spcPts val="0"/>
            </a:spcBef>
            <a:spcAft>
              <a:spcPts val="0"/>
            </a:spcAft>
            <a:buClrTx/>
            <a:buSzTx/>
            <a:buFontTx/>
            <a:buNone/>
            <a:tabLst/>
            <a:defRPr/>
          </a:pPr>
          <a:r>
            <a:rPr lang="ar-BH" sz="3200" b="0" dirty="0">
              <a:latin typeface="Sakkal Majalla" panose="02000000000000000000" pitchFamily="2" charset="-78"/>
              <a:cs typeface="Sakkal Majalla" panose="02000000000000000000" pitchFamily="2" charset="-78"/>
            </a:rPr>
            <a:t>مجتمع عربي إسلامي</a:t>
          </a:r>
          <a:endParaRPr lang="en-US" sz="3200" b="0" dirty="0">
            <a:latin typeface="Sakkal Majalla" panose="02000000000000000000" pitchFamily="2" charset="-78"/>
            <a:cs typeface="Sakkal Majalla" panose="02000000000000000000" pitchFamily="2" charset="-78"/>
          </a:endParaRPr>
        </a:p>
        <a:p>
          <a:pPr marL="0" lvl="0" defTabSz="1066800" rtl="1">
            <a:lnSpc>
              <a:spcPct val="90000"/>
            </a:lnSpc>
            <a:spcBef>
              <a:spcPct val="0"/>
            </a:spcBef>
            <a:spcAft>
              <a:spcPct val="35000"/>
            </a:spcAft>
            <a:buNone/>
          </a:pPr>
          <a:endParaRPr lang="en-US" sz="3200" b="0" dirty="0">
            <a:latin typeface="Sakkal Majalla" panose="02000000000000000000" pitchFamily="2" charset="-78"/>
            <a:cs typeface="Sakkal Majalla" panose="02000000000000000000" pitchFamily="2" charset="-78"/>
          </a:endParaRPr>
        </a:p>
      </dgm:t>
    </dgm:pt>
    <dgm:pt modelId="{C4C06F67-40DB-42A6-AA38-BEE1E9F8DD52}" type="parTrans" cxnId="{ECF3196F-0683-4738-ADB7-AE214CAC104C}">
      <dgm:prSet/>
      <dgm:spPr/>
      <dgm:t>
        <a:bodyPr/>
        <a:lstStyle/>
        <a:p>
          <a:pPr rtl="1"/>
          <a:endParaRPr lang="en-US" sz="3600">
            <a:latin typeface="Sakkal Majalla" panose="02000000000000000000" pitchFamily="2" charset="-78"/>
            <a:cs typeface="Sakkal Majalla" panose="02000000000000000000" pitchFamily="2" charset="-78"/>
          </a:endParaRPr>
        </a:p>
      </dgm:t>
    </dgm:pt>
    <dgm:pt modelId="{34B519D3-4D63-4224-8959-8FC94791AD9E}" type="sibTrans" cxnId="{ECF3196F-0683-4738-ADB7-AE214CAC104C}">
      <dgm:prSet/>
      <dgm:spPr/>
      <dgm:t>
        <a:bodyPr/>
        <a:lstStyle/>
        <a:p>
          <a:pPr rtl="1"/>
          <a:endParaRPr lang="en-US" sz="3600">
            <a:latin typeface="Sakkal Majalla" panose="02000000000000000000" pitchFamily="2" charset="-78"/>
            <a:cs typeface="Sakkal Majalla" panose="02000000000000000000" pitchFamily="2" charset="-78"/>
          </a:endParaRPr>
        </a:p>
      </dgm:t>
    </dgm:pt>
    <dgm:pt modelId="{946360F2-7DE8-4EB5-858D-006A618F4E23}">
      <dgm:prSet phldrT="[نص]" custT="1"/>
      <dgm:spPr>
        <a:blipFill rotWithShape="0">
          <a:blip xmlns:r="http://schemas.openxmlformats.org/officeDocument/2006/relationships" r:embed="rId1"/>
          <a:tile tx="0" ty="0" sx="100000" sy="100000" flip="none" algn="tl"/>
        </a:blipFill>
      </dgm:spPr>
      <dgm:t>
        <a:bodyPr/>
        <a:lstStyle/>
        <a:p>
          <a:pPr algn="r" rtl="1"/>
          <a:r>
            <a:rPr lang="ar-BH" sz="3000" b="0" dirty="0">
              <a:latin typeface="Sakkal Majalla" panose="02000000000000000000" pitchFamily="2" charset="-78"/>
              <a:cs typeface="Sakkal Majalla" panose="02000000000000000000" pitchFamily="2" charset="-78"/>
            </a:rPr>
            <a:t>يستمد هويته من الثقافة العربية الإسلامية.</a:t>
          </a:r>
          <a:endParaRPr lang="en-US" sz="3000" b="0" dirty="0">
            <a:latin typeface="Sakkal Majalla" panose="02000000000000000000" pitchFamily="2" charset="-78"/>
            <a:cs typeface="Sakkal Majalla" panose="02000000000000000000" pitchFamily="2" charset="-78"/>
          </a:endParaRPr>
        </a:p>
      </dgm:t>
    </dgm:pt>
    <dgm:pt modelId="{72D8D5D5-040F-4153-BF5D-AB6BF3498CC4}" type="parTrans" cxnId="{0E03B80A-83B5-4381-AB8C-B39E8BF7F810}">
      <dgm:prSet/>
      <dgm:spPr>
        <a:ln>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E6EF221F-22C2-40F9-914B-D81D71136524}" type="sibTrans" cxnId="{0E03B80A-83B5-4381-AB8C-B39E8BF7F810}">
      <dgm:prSet/>
      <dgm:spPr/>
      <dgm:t>
        <a:bodyPr/>
        <a:lstStyle/>
        <a:p>
          <a:pPr rtl="1"/>
          <a:endParaRPr lang="en-US" sz="3600">
            <a:latin typeface="Sakkal Majalla" panose="02000000000000000000" pitchFamily="2" charset="-78"/>
            <a:cs typeface="Sakkal Majalla" panose="02000000000000000000" pitchFamily="2" charset="-78"/>
          </a:endParaRPr>
        </a:p>
      </dgm:t>
    </dgm:pt>
    <dgm:pt modelId="{31A34888-23AC-498E-BADA-9A590DDA858C}">
      <dgm:prSet phldrT="[نص]" custT="1"/>
      <dgm:spPr>
        <a:solidFill>
          <a:srgbClr val="92D050"/>
        </a:solidFill>
        <a:ln w="38100">
          <a:solidFill>
            <a:srgbClr val="7030A0"/>
          </a:solidFill>
          <a:prstDash val="sysDash"/>
        </a:ln>
      </dgm:spPr>
      <dgm:t>
        <a:bodyPr/>
        <a:lstStyle/>
        <a:p>
          <a:r>
            <a:rPr lang="ar-BH" sz="3200" b="0" dirty="0">
              <a:latin typeface="Sakkal Majalla" panose="02000000000000000000" pitchFamily="2" charset="-78"/>
              <a:cs typeface="Sakkal Majalla" panose="02000000000000000000" pitchFamily="2" charset="-78"/>
            </a:rPr>
            <a:t>مجتمع يعرف نهضة حديثة في مختلف المجالات</a:t>
          </a:r>
          <a:endParaRPr lang="en-US" sz="3200" b="0" dirty="0">
            <a:latin typeface="Sakkal Majalla" panose="02000000000000000000" pitchFamily="2" charset="-78"/>
            <a:cs typeface="Sakkal Majalla" panose="02000000000000000000" pitchFamily="2" charset="-78"/>
          </a:endParaRPr>
        </a:p>
      </dgm:t>
    </dgm:pt>
    <dgm:pt modelId="{C65528D5-C91E-4D87-83AB-F4DB4EC48C05}" type="parTrans" cxnId="{8AA7218F-FC9B-4801-B08A-61E337F62E90}">
      <dgm:prSet/>
      <dgm:spPr/>
      <dgm:t>
        <a:bodyPr/>
        <a:lstStyle/>
        <a:p>
          <a:pPr rtl="1"/>
          <a:endParaRPr lang="en-US" sz="3600">
            <a:latin typeface="Sakkal Majalla" panose="02000000000000000000" pitchFamily="2" charset="-78"/>
            <a:cs typeface="Sakkal Majalla" panose="02000000000000000000" pitchFamily="2" charset="-78"/>
          </a:endParaRPr>
        </a:p>
      </dgm:t>
    </dgm:pt>
    <dgm:pt modelId="{FED81984-3A68-45BB-863F-23329ED71C78}" type="sibTrans" cxnId="{8AA7218F-FC9B-4801-B08A-61E337F62E90}">
      <dgm:prSet/>
      <dgm:spPr/>
      <dgm:t>
        <a:bodyPr/>
        <a:lstStyle/>
        <a:p>
          <a:pPr rtl="1"/>
          <a:endParaRPr lang="en-US" sz="3600">
            <a:latin typeface="Sakkal Majalla" panose="02000000000000000000" pitchFamily="2" charset="-78"/>
            <a:cs typeface="Sakkal Majalla" panose="02000000000000000000" pitchFamily="2" charset="-78"/>
          </a:endParaRPr>
        </a:p>
      </dgm:t>
    </dgm:pt>
    <dgm:pt modelId="{A73DEA7B-64D6-49C3-9B64-4BAB241BCABB}">
      <dgm:prSet phldrT="[نص]" custT="1"/>
      <dgm:spPr>
        <a:solidFill>
          <a:schemeClr val="accent4">
            <a:lumMod val="60000"/>
            <a:lumOff val="40000"/>
            <a:alpha val="90000"/>
          </a:schemeClr>
        </a:solidFill>
      </dgm:spPr>
      <dgm:t>
        <a:bodyPr/>
        <a:lstStyle/>
        <a:p>
          <a:pPr algn="r" rtl="1"/>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بفضل الحنكة السياسية للقيادة الحكيمة.</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gm:t>
    </dgm:pt>
    <dgm:pt modelId="{2E24E94F-40FC-476F-9BEE-02874FBD2B15}" type="parTrans" cxnId="{F1116698-BAE2-41F0-940A-2AF2E3D59AB1}">
      <dgm:prSet/>
      <dgm:spPr>
        <a:ln>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53E7534D-1F9D-45A9-BC15-6CFC2BB02224}" type="sibTrans" cxnId="{F1116698-BAE2-41F0-940A-2AF2E3D59AB1}">
      <dgm:prSet/>
      <dgm:spPr/>
      <dgm:t>
        <a:bodyPr/>
        <a:lstStyle/>
        <a:p>
          <a:pPr rtl="1"/>
          <a:endParaRPr lang="en-US" sz="3600">
            <a:latin typeface="Sakkal Majalla" panose="02000000000000000000" pitchFamily="2" charset="-78"/>
            <a:cs typeface="Sakkal Majalla" panose="02000000000000000000" pitchFamily="2" charset="-78"/>
          </a:endParaRPr>
        </a:p>
      </dgm:t>
    </dgm:pt>
    <dgm:pt modelId="{B88D9295-E7D1-41BD-995F-21E270BD417B}">
      <dgm:prSet phldrT="[نص]" custT="1"/>
      <dgm:spPr>
        <a:solidFill>
          <a:schemeClr val="accent4">
            <a:lumMod val="60000"/>
            <a:lumOff val="40000"/>
            <a:alpha val="90000"/>
          </a:schemeClr>
        </a:solidFill>
      </dgm:spPr>
      <dgm:t>
        <a:bodyPr/>
        <a:lstStyle/>
        <a:p>
          <a:pPr marL="0" lvl="0" indent="0" algn="r" defTabSz="1066800" rtl="1">
            <a:lnSpc>
              <a:spcPct val="90000"/>
            </a:lnSpc>
            <a:spcBef>
              <a:spcPct val="0"/>
            </a:spcBef>
            <a:spcAft>
              <a:spcPct val="35000"/>
            </a:spcAft>
            <a:buNone/>
          </a:pP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وبفعل ما يتميز به المجتمع البحريني من إرثٍ حضاري وثقافي.</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gm:t>
    </dgm:pt>
    <dgm:pt modelId="{193DD3E3-9267-459A-9F5F-BED31DF162F7}" type="parTrans" cxnId="{38F13DA2-796A-48B8-9FBA-1246344BFBCD}">
      <dgm:prSet/>
      <dgm:spPr>
        <a:ln w="19050">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468A4E88-8438-407B-A335-6BEC8735C14D}" type="sibTrans" cxnId="{38F13DA2-796A-48B8-9FBA-1246344BFBCD}">
      <dgm:prSet/>
      <dgm:spPr/>
      <dgm:t>
        <a:bodyPr/>
        <a:lstStyle/>
        <a:p>
          <a:pPr rtl="1"/>
          <a:endParaRPr lang="en-US" sz="3600">
            <a:latin typeface="Sakkal Majalla" panose="02000000000000000000" pitchFamily="2" charset="-78"/>
            <a:cs typeface="Sakkal Majalla" panose="02000000000000000000" pitchFamily="2" charset="-78"/>
          </a:endParaRPr>
        </a:p>
      </dgm:t>
    </dgm:pt>
    <dgm:pt modelId="{780C8146-02B7-4D41-8C1E-55A88711EB4C}">
      <dgm:prSet phldrT="[نص]" custT="1"/>
      <dgm:spPr>
        <a:solidFill>
          <a:srgbClr val="92D050"/>
        </a:solidFill>
        <a:ln w="38100">
          <a:solidFill>
            <a:srgbClr val="7030A0"/>
          </a:solidFill>
          <a:prstDash val="sysDash"/>
        </a:ln>
      </dgm:spPr>
      <dgm:t>
        <a:bodyPr/>
        <a:lstStyle/>
        <a:p>
          <a:pPr rtl="1"/>
          <a:r>
            <a:rPr lang="ar-BH" sz="3200" b="0" dirty="0">
              <a:latin typeface="Sakkal Majalla" panose="02000000000000000000" pitchFamily="2" charset="-78"/>
              <a:cs typeface="Sakkal Majalla" panose="02000000000000000000" pitchFamily="2" charset="-78"/>
            </a:rPr>
            <a:t>مجتمع خليجي تجمعه روابط مشتركة</a:t>
          </a:r>
          <a:endParaRPr lang="en-US" sz="3200" b="0" dirty="0">
            <a:latin typeface="Sakkal Majalla" panose="02000000000000000000" pitchFamily="2" charset="-78"/>
            <a:cs typeface="Sakkal Majalla" panose="02000000000000000000" pitchFamily="2" charset="-78"/>
          </a:endParaRPr>
        </a:p>
      </dgm:t>
    </dgm:pt>
    <dgm:pt modelId="{46BBA0C3-30C2-4772-84FF-3268E2B249F7}" type="parTrans" cxnId="{CF6FC452-F395-4613-A4A8-87684993CEEA}">
      <dgm:prSet/>
      <dgm:spPr/>
      <dgm:t>
        <a:bodyPr/>
        <a:lstStyle/>
        <a:p>
          <a:pPr rtl="1"/>
          <a:endParaRPr lang="en-US" sz="3600">
            <a:latin typeface="Sakkal Majalla" panose="02000000000000000000" pitchFamily="2" charset="-78"/>
            <a:cs typeface="Sakkal Majalla" panose="02000000000000000000" pitchFamily="2" charset="-78"/>
          </a:endParaRPr>
        </a:p>
      </dgm:t>
    </dgm:pt>
    <dgm:pt modelId="{125E9FA6-550B-4AE8-B120-D016565D8284}" type="sibTrans" cxnId="{CF6FC452-F395-4613-A4A8-87684993CEEA}">
      <dgm:prSet/>
      <dgm:spPr/>
      <dgm:t>
        <a:bodyPr/>
        <a:lstStyle/>
        <a:p>
          <a:pPr rtl="1"/>
          <a:endParaRPr lang="en-US" sz="3600">
            <a:latin typeface="Sakkal Majalla" panose="02000000000000000000" pitchFamily="2" charset="-78"/>
            <a:cs typeface="Sakkal Majalla" panose="02000000000000000000" pitchFamily="2" charset="-78"/>
          </a:endParaRPr>
        </a:p>
      </dgm:t>
    </dgm:pt>
    <dgm:pt modelId="{32DC4811-EAF7-4A1F-B0C4-06731045233E}">
      <dgm:prSet phldrT="[نص]" custT="1"/>
      <dgm:spPr/>
      <dgm:t>
        <a:bodyPr/>
        <a:lstStyle/>
        <a:p>
          <a:pPr rtl="1"/>
          <a:r>
            <a:rPr lang="ar-BH" sz="3000" b="0" dirty="0">
              <a:latin typeface="Sakkal Majalla" panose="02000000000000000000" pitchFamily="2" charset="-78"/>
              <a:cs typeface="Sakkal Majalla" panose="02000000000000000000" pitchFamily="2" charset="-78"/>
            </a:rPr>
            <a:t>الاتصال الجغرافي والتاريخي.</a:t>
          </a:r>
          <a:endParaRPr lang="en-US" sz="3000" b="0" dirty="0">
            <a:latin typeface="Sakkal Majalla" panose="02000000000000000000" pitchFamily="2" charset="-78"/>
            <a:cs typeface="Sakkal Majalla" panose="02000000000000000000" pitchFamily="2" charset="-78"/>
          </a:endParaRPr>
        </a:p>
      </dgm:t>
    </dgm:pt>
    <dgm:pt modelId="{25D4D120-7AEE-43B2-A9F2-8ACC7F74C366}" type="parTrans" cxnId="{0E08D001-7B86-4126-9F39-B2DF64427D83}">
      <dgm:prSet/>
      <dgm:spPr>
        <a:ln>
          <a:solidFill>
            <a:srgbClr val="FF0000"/>
          </a:solidFill>
        </a:ln>
      </dgm:spPr>
      <dgm:t>
        <a:bodyPr/>
        <a:lstStyle/>
        <a:p>
          <a:pPr rtl="1"/>
          <a:endParaRPr lang="en-US" sz="3600">
            <a:latin typeface="Sakkal Majalla" panose="02000000000000000000" pitchFamily="2" charset="-78"/>
            <a:cs typeface="Sakkal Majalla" panose="02000000000000000000" pitchFamily="2" charset="-78"/>
          </a:endParaRPr>
        </a:p>
      </dgm:t>
    </dgm:pt>
    <dgm:pt modelId="{5861758D-5DCE-4FDD-AADC-D22EC23D115C}" type="sibTrans" cxnId="{0E08D001-7B86-4126-9F39-B2DF64427D83}">
      <dgm:prSet/>
      <dgm:spPr/>
      <dgm:t>
        <a:bodyPr/>
        <a:lstStyle/>
        <a:p>
          <a:pPr rtl="1"/>
          <a:endParaRPr lang="en-US" sz="3600">
            <a:latin typeface="Sakkal Majalla" panose="02000000000000000000" pitchFamily="2" charset="-78"/>
            <a:cs typeface="Sakkal Majalla" panose="02000000000000000000" pitchFamily="2" charset="-78"/>
          </a:endParaRPr>
        </a:p>
      </dgm:t>
    </dgm:pt>
    <dgm:pt modelId="{2E4E3F53-FA8E-4184-BA33-8456DAD3B1D6}">
      <dgm:prSet phldrT="[نص]" custT="1"/>
      <dgm:spPr>
        <a:blipFill rotWithShape="0">
          <a:blip xmlns:r="http://schemas.openxmlformats.org/officeDocument/2006/relationships" r:embed="rId1"/>
          <a:tile tx="0" ty="0" sx="100000" sy="100000" flip="none" algn="tl"/>
        </a:blipFill>
      </dgm:spPr>
      <dgm:t>
        <a:bodyPr/>
        <a:lstStyle/>
        <a:p>
          <a:pPr algn="r" rtl="1"/>
          <a:r>
            <a:rPr lang="ar-BH" sz="3000" b="0" dirty="0">
              <a:latin typeface="Sakkal Majalla" panose="02000000000000000000" pitchFamily="2" charset="-78"/>
              <a:cs typeface="Sakkal Majalla" panose="02000000000000000000" pitchFamily="2" charset="-78"/>
            </a:rPr>
            <a:t>جزءٌ لا يتجزأ من الوطن العربي.    </a:t>
          </a:r>
          <a:endParaRPr lang="en-US" sz="3000" b="0" dirty="0">
            <a:latin typeface="Sakkal Majalla" panose="02000000000000000000" pitchFamily="2" charset="-78"/>
            <a:cs typeface="Sakkal Majalla" panose="02000000000000000000" pitchFamily="2" charset="-78"/>
          </a:endParaRPr>
        </a:p>
      </dgm:t>
    </dgm:pt>
    <dgm:pt modelId="{0B3C897C-3FF1-4DBD-A3BB-E20873048DF7}" type="parTrans" cxnId="{FA8A9AC9-48A6-4306-9ABF-E29633815BB6}">
      <dgm:prSet/>
      <dgm:spPr>
        <a:ln>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B21B2945-D0D8-4267-AE0C-EB0BB25C39A6}" type="sibTrans" cxnId="{FA8A9AC9-48A6-4306-9ABF-E29633815BB6}">
      <dgm:prSet/>
      <dgm:spPr/>
      <dgm:t>
        <a:bodyPr/>
        <a:lstStyle/>
        <a:p>
          <a:endParaRPr lang="en-US" sz="3600">
            <a:latin typeface="Sakkal Majalla" panose="02000000000000000000" pitchFamily="2" charset="-78"/>
            <a:cs typeface="Sakkal Majalla" panose="02000000000000000000" pitchFamily="2" charset="-78"/>
          </a:endParaRPr>
        </a:p>
      </dgm:t>
    </dgm:pt>
    <dgm:pt modelId="{F407AEA6-20E8-46E7-8B1B-3D06D8AE0CED}">
      <dgm:prSet phldrT="[نص]" custT="1"/>
      <dgm:spPr>
        <a:blipFill rotWithShape="0">
          <a:blip xmlns:r="http://schemas.openxmlformats.org/officeDocument/2006/relationships" r:embed="rId1"/>
          <a:tile tx="0" ty="0" sx="100000" sy="100000" flip="none" algn="tl"/>
        </a:blipFill>
      </dgm:spPr>
      <dgm:t>
        <a:bodyPr/>
        <a:lstStyle/>
        <a:p>
          <a:pPr algn="r" rtl="1"/>
          <a:r>
            <a:rPr lang="ar-BH" sz="3000" b="0" dirty="0">
              <a:latin typeface="Sakkal Majalla" panose="02000000000000000000" pitchFamily="2" charset="-78"/>
              <a:cs typeface="Sakkal Majalla" panose="02000000000000000000" pitchFamily="2" charset="-78"/>
            </a:rPr>
            <a:t>يعتمد الشريعة الإسلامية مصدرًا رئيسًا للتشريع.</a:t>
          </a:r>
          <a:endParaRPr lang="en-US" sz="3000" b="0" dirty="0">
            <a:latin typeface="Sakkal Majalla" panose="02000000000000000000" pitchFamily="2" charset="-78"/>
            <a:cs typeface="Sakkal Majalla" panose="02000000000000000000" pitchFamily="2" charset="-78"/>
          </a:endParaRPr>
        </a:p>
      </dgm:t>
    </dgm:pt>
    <dgm:pt modelId="{D1254BC0-6E8C-4B90-8AE7-147A8D95405A}" type="parTrans" cxnId="{BE89844E-304D-4F8C-80FE-1085D8D2D7E2}">
      <dgm:prSet/>
      <dgm:spPr>
        <a:ln w="19050">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2D49BE02-774C-4028-A66D-5D8B5E294CAE}" type="sibTrans" cxnId="{BE89844E-304D-4F8C-80FE-1085D8D2D7E2}">
      <dgm:prSet/>
      <dgm:spPr/>
      <dgm:t>
        <a:bodyPr/>
        <a:lstStyle/>
        <a:p>
          <a:endParaRPr lang="en-US" sz="3600">
            <a:latin typeface="Sakkal Majalla" panose="02000000000000000000" pitchFamily="2" charset="-78"/>
            <a:cs typeface="Sakkal Majalla" panose="02000000000000000000" pitchFamily="2" charset="-78"/>
          </a:endParaRPr>
        </a:p>
      </dgm:t>
    </dgm:pt>
    <dgm:pt modelId="{7838ABF6-6F50-43C6-A00F-5B95C237E2F1}">
      <dgm:prSet phldrT="[نص]" custT="1"/>
      <dgm:spPr/>
      <dgm:t>
        <a:bodyPr/>
        <a:lstStyle/>
        <a:p>
          <a:pPr rtl="1"/>
          <a:r>
            <a:rPr lang="ar-BH" sz="3000" b="0" dirty="0">
              <a:latin typeface="Sakkal Majalla" panose="02000000000000000000" pitchFamily="2" charset="-78"/>
              <a:cs typeface="Sakkal Majalla" panose="02000000000000000000" pitchFamily="2" charset="-78"/>
            </a:rPr>
            <a:t>الروابط الدينية واللغوية.</a:t>
          </a:r>
          <a:endParaRPr lang="en-US" sz="3000" b="0" dirty="0">
            <a:latin typeface="Sakkal Majalla" panose="02000000000000000000" pitchFamily="2" charset="-78"/>
            <a:cs typeface="Sakkal Majalla" panose="02000000000000000000" pitchFamily="2" charset="-78"/>
          </a:endParaRPr>
        </a:p>
      </dgm:t>
    </dgm:pt>
    <dgm:pt modelId="{8CA8360B-AEA6-4D40-A16D-EBA1E41D159C}" type="parTrans" cxnId="{BB6764C4-92CE-4623-A342-F17C089A4FB1}">
      <dgm:prSet/>
      <dgm:spPr>
        <a:ln>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5F1BFEB7-FB1D-472B-A34F-DFC945B65DFC}" type="sibTrans" cxnId="{BB6764C4-92CE-4623-A342-F17C089A4FB1}">
      <dgm:prSet/>
      <dgm:spPr/>
      <dgm:t>
        <a:bodyPr/>
        <a:lstStyle/>
        <a:p>
          <a:endParaRPr lang="en-US" sz="3600">
            <a:latin typeface="Sakkal Majalla" panose="02000000000000000000" pitchFamily="2" charset="-78"/>
            <a:cs typeface="Sakkal Majalla" panose="02000000000000000000" pitchFamily="2" charset="-78"/>
          </a:endParaRPr>
        </a:p>
      </dgm:t>
    </dgm:pt>
    <dgm:pt modelId="{C0A51702-7186-4FF1-8831-9F69186609B3}">
      <dgm:prSet phldrT="[نص]" custT="1"/>
      <dgm:spPr/>
      <dgm:t>
        <a:bodyPr/>
        <a:lstStyle/>
        <a:p>
          <a:pPr algn="r" rtl="1"/>
          <a:r>
            <a:rPr lang="ar-BH" sz="3000" b="0" dirty="0">
              <a:latin typeface="Sakkal Majalla" panose="02000000000000000000" pitchFamily="2" charset="-78"/>
              <a:cs typeface="Sakkal Majalla" panose="02000000000000000000" pitchFamily="2" charset="-78"/>
            </a:rPr>
            <a:t>التشابه الاجتماعي والاقتصادي والثقافي.</a:t>
          </a:r>
          <a:endParaRPr lang="en-US" sz="3000" b="0" dirty="0">
            <a:latin typeface="Sakkal Majalla" panose="02000000000000000000" pitchFamily="2" charset="-78"/>
            <a:cs typeface="Sakkal Majalla" panose="02000000000000000000" pitchFamily="2" charset="-78"/>
          </a:endParaRPr>
        </a:p>
      </dgm:t>
    </dgm:pt>
    <dgm:pt modelId="{0F097059-2F8D-4627-873B-98797B496C7E}" type="parTrans" cxnId="{BD26B6C9-0B13-4367-AA9A-A6BF518535C7}">
      <dgm:prSet/>
      <dgm:spPr>
        <a:ln w="19050">
          <a:solidFill>
            <a:srgbClr val="FF0000"/>
          </a:solidFill>
        </a:ln>
      </dgm:spPr>
      <dgm:t>
        <a:bodyPr/>
        <a:lstStyle/>
        <a:p>
          <a:endParaRPr lang="en-US" sz="3600">
            <a:latin typeface="Sakkal Majalla" panose="02000000000000000000" pitchFamily="2" charset="-78"/>
            <a:cs typeface="Sakkal Majalla" panose="02000000000000000000" pitchFamily="2" charset="-78"/>
          </a:endParaRPr>
        </a:p>
      </dgm:t>
    </dgm:pt>
    <dgm:pt modelId="{4BC5A129-CA93-45DD-BACC-26AB3438CB03}" type="sibTrans" cxnId="{BD26B6C9-0B13-4367-AA9A-A6BF518535C7}">
      <dgm:prSet/>
      <dgm:spPr/>
      <dgm:t>
        <a:bodyPr/>
        <a:lstStyle/>
        <a:p>
          <a:endParaRPr lang="en-US" sz="3600">
            <a:latin typeface="Sakkal Majalla" panose="02000000000000000000" pitchFamily="2" charset="-78"/>
            <a:cs typeface="Sakkal Majalla" panose="02000000000000000000" pitchFamily="2" charset="-78"/>
          </a:endParaRPr>
        </a:p>
      </dgm:t>
    </dgm:pt>
    <dgm:pt modelId="{66C3C2CD-04CB-4955-B6D5-9FAE2A8E4D35}" type="pres">
      <dgm:prSet presAssocID="{7E3E74DF-39D8-4957-8B4F-7D44BAE9C8A6}" presName="diagram" presStyleCnt="0">
        <dgm:presLayoutVars>
          <dgm:chPref val="1"/>
          <dgm:dir val="rev"/>
          <dgm:animOne val="branch"/>
          <dgm:animLvl val="lvl"/>
          <dgm:resizeHandles/>
        </dgm:presLayoutVars>
      </dgm:prSet>
      <dgm:spPr/>
    </dgm:pt>
    <dgm:pt modelId="{6EBBF4A5-7DBA-420C-8F78-4A9788DA29B0}" type="pres">
      <dgm:prSet presAssocID="{DFC492B1-E8DF-4E38-9A37-CF7A70B32BAD}" presName="root" presStyleCnt="0"/>
      <dgm:spPr/>
    </dgm:pt>
    <dgm:pt modelId="{6DD43944-9470-497C-844B-A97EB03BCB52}" type="pres">
      <dgm:prSet presAssocID="{DFC492B1-E8DF-4E38-9A37-CF7A70B32BAD}" presName="rootComposite" presStyleCnt="0"/>
      <dgm:spPr/>
    </dgm:pt>
    <dgm:pt modelId="{87BF428A-3E6B-493B-B16B-2F79BE42DE19}" type="pres">
      <dgm:prSet presAssocID="{DFC492B1-E8DF-4E38-9A37-CF7A70B32BAD}" presName="rootText" presStyleLbl="node1" presStyleIdx="0" presStyleCnt="3" custScaleX="141673" custScaleY="105412" custLinFactNeighborY="8887"/>
      <dgm:spPr/>
    </dgm:pt>
    <dgm:pt modelId="{8ECCD124-69C3-4520-B4DC-1C41248BE841}" type="pres">
      <dgm:prSet presAssocID="{DFC492B1-E8DF-4E38-9A37-CF7A70B32BAD}" presName="rootConnector" presStyleLbl="node1" presStyleIdx="0" presStyleCnt="3"/>
      <dgm:spPr/>
    </dgm:pt>
    <dgm:pt modelId="{8EA79E0B-B77A-4265-BC34-21B46A48C752}" type="pres">
      <dgm:prSet presAssocID="{DFC492B1-E8DF-4E38-9A37-CF7A70B32BAD}" presName="childShape" presStyleCnt="0"/>
      <dgm:spPr/>
    </dgm:pt>
    <dgm:pt modelId="{E146F4F2-0539-4D8B-AD07-F707FE78590E}" type="pres">
      <dgm:prSet presAssocID="{72D8D5D5-040F-4153-BF5D-AB6BF3498CC4}" presName="Name13" presStyleLbl="parChTrans1D2" presStyleIdx="0" presStyleCnt="8"/>
      <dgm:spPr/>
    </dgm:pt>
    <dgm:pt modelId="{D8D7CF0B-FEFE-4DE2-AF6D-4BE9BB202D6F}" type="pres">
      <dgm:prSet presAssocID="{946360F2-7DE8-4EB5-858D-006A618F4E23}" presName="childText" presStyleLbl="bgAcc1" presStyleIdx="0" presStyleCnt="8" custScaleX="164377" custScaleY="98555" custLinFactNeighborY="1206">
        <dgm:presLayoutVars>
          <dgm:bulletEnabled val="1"/>
        </dgm:presLayoutVars>
      </dgm:prSet>
      <dgm:spPr/>
    </dgm:pt>
    <dgm:pt modelId="{348DBBAC-4807-4E53-8D51-ACC37155509F}" type="pres">
      <dgm:prSet presAssocID="{0B3C897C-3FF1-4DBD-A3BB-E20873048DF7}" presName="Name13" presStyleLbl="parChTrans1D2" presStyleIdx="1" presStyleCnt="8"/>
      <dgm:spPr/>
    </dgm:pt>
    <dgm:pt modelId="{85AD57FC-ADB4-4191-9743-F94DEB8CB9E5}" type="pres">
      <dgm:prSet presAssocID="{2E4E3F53-FA8E-4184-BA33-8456DAD3B1D6}" presName="childText" presStyleLbl="bgAcc1" presStyleIdx="1" presStyleCnt="8" custScaleX="164377" custScaleY="98555" custLinFactNeighborY="-15678">
        <dgm:presLayoutVars>
          <dgm:bulletEnabled val="1"/>
        </dgm:presLayoutVars>
      </dgm:prSet>
      <dgm:spPr/>
    </dgm:pt>
    <dgm:pt modelId="{570CD800-5B7A-4C0A-B0E8-4C7794D83CD9}" type="pres">
      <dgm:prSet presAssocID="{D1254BC0-6E8C-4B90-8AE7-147A8D95405A}" presName="Name13" presStyleLbl="parChTrans1D2" presStyleIdx="2" presStyleCnt="8"/>
      <dgm:spPr/>
    </dgm:pt>
    <dgm:pt modelId="{522C33F8-38BE-4AA5-8EBB-3759DD0F5C5F}" type="pres">
      <dgm:prSet presAssocID="{F407AEA6-20E8-46E7-8B1B-3D06D8AE0CED}" presName="childText" presStyleLbl="bgAcc1" presStyleIdx="2" presStyleCnt="8" custScaleX="164377" custScaleY="85774" custLinFactNeighborY="-27738">
        <dgm:presLayoutVars>
          <dgm:bulletEnabled val="1"/>
        </dgm:presLayoutVars>
      </dgm:prSet>
      <dgm:spPr/>
    </dgm:pt>
    <dgm:pt modelId="{AB40E8D4-E97E-4D60-B206-35FBD288F343}" type="pres">
      <dgm:prSet presAssocID="{31A34888-23AC-498E-BADA-9A590DDA858C}" presName="root" presStyleCnt="0"/>
      <dgm:spPr/>
    </dgm:pt>
    <dgm:pt modelId="{6CD53FC2-A981-40B9-8733-924607909170}" type="pres">
      <dgm:prSet presAssocID="{31A34888-23AC-498E-BADA-9A590DDA858C}" presName="rootComposite" presStyleCnt="0"/>
      <dgm:spPr/>
    </dgm:pt>
    <dgm:pt modelId="{B672FE04-0038-4616-BBDE-B67E8A73529C}" type="pres">
      <dgm:prSet presAssocID="{31A34888-23AC-498E-BADA-9A590DDA858C}" presName="rootText" presStyleLbl="node1" presStyleIdx="1" presStyleCnt="3" custScaleX="141673" custScaleY="105412" custLinFactNeighborY="8889"/>
      <dgm:spPr/>
    </dgm:pt>
    <dgm:pt modelId="{20F6C54E-2196-4646-9F66-90EB0B5533DF}" type="pres">
      <dgm:prSet presAssocID="{31A34888-23AC-498E-BADA-9A590DDA858C}" presName="rootConnector" presStyleLbl="node1" presStyleIdx="1" presStyleCnt="3"/>
      <dgm:spPr/>
    </dgm:pt>
    <dgm:pt modelId="{F1C763BB-0F4C-41D8-B0B8-D3418F9E6519}" type="pres">
      <dgm:prSet presAssocID="{31A34888-23AC-498E-BADA-9A590DDA858C}" presName="childShape" presStyleCnt="0"/>
      <dgm:spPr/>
    </dgm:pt>
    <dgm:pt modelId="{2FCF7EE1-5F09-4591-A876-490777893A67}" type="pres">
      <dgm:prSet presAssocID="{2E24E94F-40FC-476F-9BEE-02874FBD2B15}" presName="Name13" presStyleLbl="parChTrans1D2" presStyleIdx="3" presStyleCnt="8"/>
      <dgm:spPr/>
    </dgm:pt>
    <dgm:pt modelId="{CA36AD15-70B3-4CC1-8278-F3B2D1264DD2}" type="pres">
      <dgm:prSet presAssocID="{A73DEA7B-64D6-49C3-9B64-4BAB241BCABB}" presName="childText" presStyleLbl="bgAcc1" presStyleIdx="3" presStyleCnt="8" custScaleX="165659" custScaleY="113775" custLinFactNeighborX="4827" custLinFactNeighborY="-190">
        <dgm:presLayoutVars>
          <dgm:bulletEnabled val="1"/>
        </dgm:presLayoutVars>
      </dgm:prSet>
      <dgm:spPr/>
    </dgm:pt>
    <dgm:pt modelId="{59A121EA-95BE-41AE-9843-F37E3D517988}" type="pres">
      <dgm:prSet presAssocID="{193DD3E3-9267-459A-9F5F-BED31DF162F7}" presName="Name13" presStyleLbl="parChTrans1D2" presStyleIdx="4" presStyleCnt="8"/>
      <dgm:spPr/>
    </dgm:pt>
    <dgm:pt modelId="{41C1E290-D6FF-45BF-88E3-36BFE91C75E6}" type="pres">
      <dgm:prSet presAssocID="{B88D9295-E7D1-41BD-995F-21E270BD417B}" presName="childText" presStyleLbl="bgAcc1" presStyleIdx="4" presStyleCnt="8" custScaleX="177148" custScaleY="119590" custLinFactNeighborX="7216" custLinFactNeighborY="50097">
        <dgm:presLayoutVars>
          <dgm:bulletEnabled val="1"/>
        </dgm:presLayoutVars>
      </dgm:prSet>
      <dgm:spPr/>
    </dgm:pt>
    <dgm:pt modelId="{D352E028-4E9C-4C0A-909A-95C65EE4CB3C}" type="pres">
      <dgm:prSet presAssocID="{780C8146-02B7-4D41-8C1E-55A88711EB4C}" presName="root" presStyleCnt="0"/>
      <dgm:spPr/>
    </dgm:pt>
    <dgm:pt modelId="{EBD69886-DA64-4539-9258-90E8D2713C2B}" type="pres">
      <dgm:prSet presAssocID="{780C8146-02B7-4D41-8C1E-55A88711EB4C}" presName="rootComposite" presStyleCnt="0"/>
      <dgm:spPr/>
    </dgm:pt>
    <dgm:pt modelId="{15CC9B57-7ED2-47A3-AC4E-A03AE33077D7}" type="pres">
      <dgm:prSet presAssocID="{780C8146-02B7-4D41-8C1E-55A88711EB4C}" presName="rootText" presStyleLbl="node1" presStyleIdx="2" presStyleCnt="3" custScaleX="141673" custScaleY="105412" custLinFactNeighborY="8442"/>
      <dgm:spPr/>
    </dgm:pt>
    <dgm:pt modelId="{79084CB2-9919-4161-9C20-FDCB936857DA}" type="pres">
      <dgm:prSet presAssocID="{780C8146-02B7-4D41-8C1E-55A88711EB4C}" presName="rootConnector" presStyleLbl="node1" presStyleIdx="2" presStyleCnt="3"/>
      <dgm:spPr/>
    </dgm:pt>
    <dgm:pt modelId="{0F176C62-ACCA-4F52-8B97-656377B6E074}" type="pres">
      <dgm:prSet presAssocID="{780C8146-02B7-4D41-8C1E-55A88711EB4C}" presName="childShape" presStyleCnt="0"/>
      <dgm:spPr/>
    </dgm:pt>
    <dgm:pt modelId="{67CDA9DF-E402-4123-B5AF-DA6704286D59}" type="pres">
      <dgm:prSet presAssocID="{25D4D120-7AEE-43B2-A9F2-8ACC7F74C366}" presName="Name13" presStyleLbl="parChTrans1D2" presStyleIdx="5" presStyleCnt="8"/>
      <dgm:spPr/>
    </dgm:pt>
    <dgm:pt modelId="{BEE48082-17B4-45D1-8207-E7EE1D5E122F}" type="pres">
      <dgm:prSet presAssocID="{32DC4811-EAF7-4A1F-B0C4-06731045233E}" presName="childText" presStyleLbl="bgAcc1" presStyleIdx="5" presStyleCnt="8" custScaleX="164377" custScaleY="98555" custLinFactNeighborY="1206">
        <dgm:presLayoutVars>
          <dgm:bulletEnabled val="1"/>
        </dgm:presLayoutVars>
      </dgm:prSet>
      <dgm:spPr/>
    </dgm:pt>
    <dgm:pt modelId="{3A7BCC47-33AF-494D-8722-C16F67E06957}" type="pres">
      <dgm:prSet presAssocID="{8CA8360B-AEA6-4D40-A16D-EBA1E41D159C}" presName="Name13" presStyleLbl="parChTrans1D2" presStyleIdx="6" presStyleCnt="8"/>
      <dgm:spPr/>
    </dgm:pt>
    <dgm:pt modelId="{D848FA98-D8E2-4CD3-9F38-061BF929A40B}" type="pres">
      <dgm:prSet presAssocID="{7838ABF6-6F50-43C6-A00F-5B95C237E2F1}" presName="childText" presStyleLbl="bgAcc1" presStyleIdx="6" presStyleCnt="8" custScaleX="164377" custScaleY="98555" custLinFactNeighborY="-15678">
        <dgm:presLayoutVars>
          <dgm:bulletEnabled val="1"/>
        </dgm:presLayoutVars>
      </dgm:prSet>
      <dgm:spPr/>
    </dgm:pt>
    <dgm:pt modelId="{34F6BA3C-B95E-4E21-BAC3-BC5BD69EB875}" type="pres">
      <dgm:prSet presAssocID="{0F097059-2F8D-4627-873B-98797B496C7E}" presName="Name13" presStyleLbl="parChTrans1D2" presStyleIdx="7" presStyleCnt="8"/>
      <dgm:spPr/>
    </dgm:pt>
    <dgm:pt modelId="{9E1F3025-7C8C-4A08-BF7A-3F092CB40626}" type="pres">
      <dgm:prSet presAssocID="{C0A51702-7186-4FF1-8831-9F69186609B3}" presName="childText" presStyleLbl="bgAcc1" presStyleIdx="7" presStyleCnt="8" custScaleX="164377" custScaleY="85774" custLinFactNeighborY="-27738">
        <dgm:presLayoutVars>
          <dgm:bulletEnabled val="1"/>
        </dgm:presLayoutVars>
      </dgm:prSet>
      <dgm:spPr/>
    </dgm:pt>
  </dgm:ptLst>
  <dgm:cxnLst>
    <dgm:cxn modelId="{0E08D001-7B86-4126-9F39-B2DF64427D83}" srcId="{780C8146-02B7-4D41-8C1E-55A88711EB4C}" destId="{32DC4811-EAF7-4A1F-B0C4-06731045233E}" srcOrd="0" destOrd="0" parTransId="{25D4D120-7AEE-43B2-A9F2-8ACC7F74C366}" sibTransId="{5861758D-5DCE-4FDD-AADC-D22EC23D115C}"/>
    <dgm:cxn modelId="{0E03B80A-83B5-4381-AB8C-B39E8BF7F810}" srcId="{DFC492B1-E8DF-4E38-9A37-CF7A70B32BAD}" destId="{946360F2-7DE8-4EB5-858D-006A618F4E23}" srcOrd="0" destOrd="0" parTransId="{72D8D5D5-040F-4153-BF5D-AB6BF3498CC4}" sibTransId="{E6EF221F-22C2-40F9-914B-D81D71136524}"/>
    <dgm:cxn modelId="{FFE0270D-4CBB-429D-A629-BC09CC2AB7FE}" type="presOf" srcId="{DFC492B1-E8DF-4E38-9A37-CF7A70B32BAD}" destId="{87BF428A-3E6B-493B-B16B-2F79BE42DE19}" srcOrd="0" destOrd="0" presId="urn:microsoft.com/office/officeart/2005/8/layout/hierarchy3"/>
    <dgm:cxn modelId="{48108A19-20C6-402B-AC33-7D6C0D0C27D8}" type="presOf" srcId="{72D8D5D5-040F-4153-BF5D-AB6BF3498CC4}" destId="{E146F4F2-0539-4D8B-AD07-F707FE78590E}" srcOrd="0" destOrd="0" presId="urn:microsoft.com/office/officeart/2005/8/layout/hierarchy3"/>
    <dgm:cxn modelId="{5EC37420-B716-451A-AC6B-CA9EF3E7BF7E}" type="presOf" srcId="{780C8146-02B7-4D41-8C1E-55A88711EB4C}" destId="{15CC9B57-7ED2-47A3-AC4E-A03AE33077D7}" srcOrd="0" destOrd="0" presId="urn:microsoft.com/office/officeart/2005/8/layout/hierarchy3"/>
    <dgm:cxn modelId="{07104732-33F8-444D-8341-DDBBCCA61A24}" type="presOf" srcId="{D1254BC0-6E8C-4B90-8AE7-147A8D95405A}" destId="{570CD800-5B7A-4C0A-B0E8-4C7794D83CD9}" srcOrd="0" destOrd="0" presId="urn:microsoft.com/office/officeart/2005/8/layout/hierarchy3"/>
    <dgm:cxn modelId="{8E5E0863-1226-4F6A-B572-8E4918A4A301}" type="presOf" srcId="{0F097059-2F8D-4627-873B-98797B496C7E}" destId="{34F6BA3C-B95E-4E21-BAC3-BC5BD69EB875}" srcOrd="0" destOrd="0" presId="urn:microsoft.com/office/officeart/2005/8/layout/hierarchy3"/>
    <dgm:cxn modelId="{9E57C945-B710-44E1-96F0-62501636ABF3}" type="presOf" srcId="{2E24E94F-40FC-476F-9BEE-02874FBD2B15}" destId="{2FCF7EE1-5F09-4591-A876-490777893A67}" srcOrd="0" destOrd="0" presId="urn:microsoft.com/office/officeart/2005/8/layout/hierarchy3"/>
    <dgm:cxn modelId="{B69B264A-9836-4993-B8DA-2592326F8B3A}" type="presOf" srcId="{25D4D120-7AEE-43B2-A9F2-8ACC7F74C366}" destId="{67CDA9DF-E402-4123-B5AF-DA6704286D59}" srcOrd="0" destOrd="0" presId="urn:microsoft.com/office/officeart/2005/8/layout/hierarchy3"/>
    <dgm:cxn modelId="{BE89844E-304D-4F8C-80FE-1085D8D2D7E2}" srcId="{DFC492B1-E8DF-4E38-9A37-CF7A70B32BAD}" destId="{F407AEA6-20E8-46E7-8B1B-3D06D8AE0CED}" srcOrd="2" destOrd="0" parTransId="{D1254BC0-6E8C-4B90-8AE7-147A8D95405A}" sibTransId="{2D49BE02-774C-4028-A66D-5D8B5E294CAE}"/>
    <dgm:cxn modelId="{ECF3196F-0683-4738-ADB7-AE214CAC104C}" srcId="{7E3E74DF-39D8-4957-8B4F-7D44BAE9C8A6}" destId="{DFC492B1-E8DF-4E38-9A37-CF7A70B32BAD}" srcOrd="0" destOrd="0" parTransId="{C4C06F67-40DB-42A6-AA38-BEE1E9F8DD52}" sibTransId="{34B519D3-4D63-4224-8959-8FC94791AD9E}"/>
    <dgm:cxn modelId="{67BCF871-EE34-42AF-B4AA-421AAD7B5FEB}" type="presOf" srcId="{946360F2-7DE8-4EB5-858D-006A618F4E23}" destId="{D8D7CF0B-FEFE-4DE2-AF6D-4BE9BB202D6F}" srcOrd="0" destOrd="0" presId="urn:microsoft.com/office/officeart/2005/8/layout/hierarchy3"/>
    <dgm:cxn modelId="{964B4972-1C8A-4AE6-8186-42EB83C721DE}" type="presOf" srcId="{B88D9295-E7D1-41BD-995F-21E270BD417B}" destId="{41C1E290-D6FF-45BF-88E3-36BFE91C75E6}" srcOrd="0" destOrd="0" presId="urn:microsoft.com/office/officeart/2005/8/layout/hierarchy3"/>
    <dgm:cxn modelId="{CF6FC452-F395-4613-A4A8-87684993CEEA}" srcId="{7E3E74DF-39D8-4957-8B4F-7D44BAE9C8A6}" destId="{780C8146-02B7-4D41-8C1E-55A88711EB4C}" srcOrd="2" destOrd="0" parTransId="{46BBA0C3-30C2-4772-84FF-3268E2B249F7}" sibTransId="{125E9FA6-550B-4AE8-B120-D016565D8284}"/>
    <dgm:cxn modelId="{AA1F627B-663E-401D-8061-D99855C5AE06}" type="presOf" srcId="{0B3C897C-3FF1-4DBD-A3BB-E20873048DF7}" destId="{348DBBAC-4807-4E53-8D51-ACC37155509F}" srcOrd="0" destOrd="0" presId="urn:microsoft.com/office/officeart/2005/8/layout/hierarchy3"/>
    <dgm:cxn modelId="{3C4E467B-ABC2-4CFD-ABE2-E44D1BAC454D}" type="presOf" srcId="{DFC492B1-E8DF-4E38-9A37-CF7A70B32BAD}" destId="{8ECCD124-69C3-4520-B4DC-1C41248BE841}" srcOrd="1" destOrd="0" presId="urn:microsoft.com/office/officeart/2005/8/layout/hierarchy3"/>
    <dgm:cxn modelId="{722BB97E-6A28-495A-A6CE-24B791981352}" type="presOf" srcId="{31A34888-23AC-498E-BADA-9A590DDA858C}" destId="{20F6C54E-2196-4646-9F66-90EB0B5533DF}" srcOrd="1" destOrd="0" presId="urn:microsoft.com/office/officeart/2005/8/layout/hierarchy3"/>
    <dgm:cxn modelId="{CB898387-3D21-4640-B560-733F3AA22DA1}" type="presOf" srcId="{7E3E74DF-39D8-4957-8B4F-7D44BAE9C8A6}" destId="{66C3C2CD-04CB-4955-B6D5-9FAE2A8E4D35}" srcOrd="0" destOrd="0" presId="urn:microsoft.com/office/officeart/2005/8/layout/hierarchy3"/>
    <dgm:cxn modelId="{CFD3018D-A85D-4AF8-B143-FD2D40E84EB7}" type="presOf" srcId="{193DD3E3-9267-459A-9F5F-BED31DF162F7}" destId="{59A121EA-95BE-41AE-9843-F37E3D517988}" srcOrd="0" destOrd="0" presId="urn:microsoft.com/office/officeart/2005/8/layout/hierarchy3"/>
    <dgm:cxn modelId="{8AA7218F-FC9B-4801-B08A-61E337F62E90}" srcId="{7E3E74DF-39D8-4957-8B4F-7D44BAE9C8A6}" destId="{31A34888-23AC-498E-BADA-9A590DDA858C}" srcOrd="1" destOrd="0" parTransId="{C65528D5-C91E-4D87-83AB-F4DB4EC48C05}" sibTransId="{FED81984-3A68-45BB-863F-23329ED71C78}"/>
    <dgm:cxn modelId="{267D0596-CEA2-4889-9101-7E579893C1EE}" type="presOf" srcId="{32DC4811-EAF7-4A1F-B0C4-06731045233E}" destId="{BEE48082-17B4-45D1-8207-E7EE1D5E122F}" srcOrd="0" destOrd="0" presId="urn:microsoft.com/office/officeart/2005/8/layout/hierarchy3"/>
    <dgm:cxn modelId="{F1116698-BAE2-41F0-940A-2AF2E3D59AB1}" srcId="{31A34888-23AC-498E-BADA-9A590DDA858C}" destId="{A73DEA7B-64D6-49C3-9B64-4BAB241BCABB}" srcOrd="0" destOrd="0" parTransId="{2E24E94F-40FC-476F-9BEE-02874FBD2B15}" sibTransId="{53E7534D-1F9D-45A9-BC15-6CFC2BB02224}"/>
    <dgm:cxn modelId="{38F13DA2-796A-48B8-9FBA-1246344BFBCD}" srcId="{31A34888-23AC-498E-BADA-9A590DDA858C}" destId="{B88D9295-E7D1-41BD-995F-21E270BD417B}" srcOrd="1" destOrd="0" parTransId="{193DD3E3-9267-459A-9F5F-BED31DF162F7}" sibTransId="{468A4E88-8438-407B-A335-6BEC8735C14D}"/>
    <dgm:cxn modelId="{D76A2FA8-4609-4003-8AE3-9501D9B6B33B}" type="presOf" srcId="{C0A51702-7186-4FF1-8831-9F69186609B3}" destId="{9E1F3025-7C8C-4A08-BF7A-3F092CB40626}" srcOrd="0" destOrd="0" presId="urn:microsoft.com/office/officeart/2005/8/layout/hierarchy3"/>
    <dgm:cxn modelId="{FD9734B0-2156-40DE-A8BF-6350657B9FD2}" type="presOf" srcId="{F407AEA6-20E8-46E7-8B1B-3D06D8AE0CED}" destId="{522C33F8-38BE-4AA5-8EBB-3759DD0F5C5F}" srcOrd="0" destOrd="0" presId="urn:microsoft.com/office/officeart/2005/8/layout/hierarchy3"/>
    <dgm:cxn modelId="{BB3EDCB1-CF20-4F11-AFE3-DF51FBD7B95C}" type="presOf" srcId="{7838ABF6-6F50-43C6-A00F-5B95C237E2F1}" destId="{D848FA98-D8E2-4CD3-9F38-061BF929A40B}" srcOrd="0" destOrd="0" presId="urn:microsoft.com/office/officeart/2005/8/layout/hierarchy3"/>
    <dgm:cxn modelId="{962D1DB2-C0AF-4A06-8CFC-FBE292E3126C}" type="presOf" srcId="{8CA8360B-AEA6-4D40-A16D-EBA1E41D159C}" destId="{3A7BCC47-33AF-494D-8722-C16F67E06957}" srcOrd="0" destOrd="0" presId="urn:microsoft.com/office/officeart/2005/8/layout/hierarchy3"/>
    <dgm:cxn modelId="{6BC62BB2-E4C8-4F8D-B5F6-F13AC649E925}" type="presOf" srcId="{A73DEA7B-64D6-49C3-9B64-4BAB241BCABB}" destId="{CA36AD15-70B3-4CC1-8278-F3B2D1264DD2}" srcOrd="0" destOrd="0" presId="urn:microsoft.com/office/officeart/2005/8/layout/hierarchy3"/>
    <dgm:cxn modelId="{048718B8-7DCD-491B-BA12-8FE84E94B5CF}" type="presOf" srcId="{2E4E3F53-FA8E-4184-BA33-8456DAD3B1D6}" destId="{85AD57FC-ADB4-4191-9743-F94DEB8CB9E5}" srcOrd="0" destOrd="0" presId="urn:microsoft.com/office/officeart/2005/8/layout/hierarchy3"/>
    <dgm:cxn modelId="{BB6764C4-92CE-4623-A342-F17C089A4FB1}" srcId="{780C8146-02B7-4D41-8C1E-55A88711EB4C}" destId="{7838ABF6-6F50-43C6-A00F-5B95C237E2F1}" srcOrd="1" destOrd="0" parTransId="{8CA8360B-AEA6-4D40-A16D-EBA1E41D159C}" sibTransId="{5F1BFEB7-FB1D-472B-A34F-DFC945B65DFC}"/>
    <dgm:cxn modelId="{FA8A9AC9-48A6-4306-9ABF-E29633815BB6}" srcId="{DFC492B1-E8DF-4E38-9A37-CF7A70B32BAD}" destId="{2E4E3F53-FA8E-4184-BA33-8456DAD3B1D6}" srcOrd="1" destOrd="0" parTransId="{0B3C897C-3FF1-4DBD-A3BB-E20873048DF7}" sibTransId="{B21B2945-D0D8-4267-AE0C-EB0BB25C39A6}"/>
    <dgm:cxn modelId="{BD26B6C9-0B13-4367-AA9A-A6BF518535C7}" srcId="{780C8146-02B7-4D41-8C1E-55A88711EB4C}" destId="{C0A51702-7186-4FF1-8831-9F69186609B3}" srcOrd="2" destOrd="0" parTransId="{0F097059-2F8D-4627-873B-98797B496C7E}" sibTransId="{4BC5A129-CA93-45DD-BACC-26AB3438CB03}"/>
    <dgm:cxn modelId="{E77F9DCA-9CC2-413E-8A96-6234AD8052EA}" type="presOf" srcId="{780C8146-02B7-4D41-8C1E-55A88711EB4C}" destId="{79084CB2-9919-4161-9C20-FDCB936857DA}" srcOrd="1" destOrd="0" presId="urn:microsoft.com/office/officeart/2005/8/layout/hierarchy3"/>
    <dgm:cxn modelId="{D5E5D6E7-9E36-4E30-A62A-2358D0D5289B}" type="presOf" srcId="{31A34888-23AC-498E-BADA-9A590DDA858C}" destId="{B672FE04-0038-4616-BBDE-B67E8A73529C}" srcOrd="0" destOrd="0" presId="urn:microsoft.com/office/officeart/2005/8/layout/hierarchy3"/>
    <dgm:cxn modelId="{339C2AFD-7F6F-44F5-BB5A-70FD4A0131DB}" type="presParOf" srcId="{66C3C2CD-04CB-4955-B6D5-9FAE2A8E4D35}" destId="{6EBBF4A5-7DBA-420C-8F78-4A9788DA29B0}" srcOrd="0" destOrd="0" presId="urn:microsoft.com/office/officeart/2005/8/layout/hierarchy3"/>
    <dgm:cxn modelId="{E8217C5A-53D8-4201-A21C-4066DCDCA95B}" type="presParOf" srcId="{6EBBF4A5-7DBA-420C-8F78-4A9788DA29B0}" destId="{6DD43944-9470-497C-844B-A97EB03BCB52}" srcOrd="0" destOrd="0" presId="urn:microsoft.com/office/officeart/2005/8/layout/hierarchy3"/>
    <dgm:cxn modelId="{DC03E7ED-8B11-4F34-BB23-94325C25FF95}" type="presParOf" srcId="{6DD43944-9470-497C-844B-A97EB03BCB52}" destId="{87BF428A-3E6B-493B-B16B-2F79BE42DE19}" srcOrd="0" destOrd="0" presId="urn:microsoft.com/office/officeart/2005/8/layout/hierarchy3"/>
    <dgm:cxn modelId="{DE5A638B-EC1B-4ACE-AB36-FB07EBA9E799}" type="presParOf" srcId="{6DD43944-9470-497C-844B-A97EB03BCB52}" destId="{8ECCD124-69C3-4520-B4DC-1C41248BE841}" srcOrd="1" destOrd="0" presId="urn:microsoft.com/office/officeart/2005/8/layout/hierarchy3"/>
    <dgm:cxn modelId="{BCC20FE6-A2F6-4B84-AE5C-8173D0C35880}" type="presParOf" srcId="{6EBBF4A5-7DBA-420C-8F78-4A9788DA29B0}" destId="{8EA79E0B-B77A-4265-BC34-21B46A48C752}" srcOrd="1" destOrd="0" presId="urn:microsoft.com/office/officeart/2005/8/layout/hierarchy3"/>
    <dgm:cxn modelId="{399D7AD6-DC05-47A0-850F-D548EB3CD5A1}" type="presParOf" srcId="{8EA79E0B-B77A-4265-BC34-21B46A48C752}" destId="{E146F4F2-0539-4D8B-AD07-F707FE78590E}" srcOrd="0" destOrd="0" presId="urn:microsoft.com/office/officeart/2005/8/layout/hierarchy3"/>
    <dgm:cxn modelId="{611BEC73-9615-40C1-ADF1-EFD6AFD07474}" type="presParOf" srcId="{8EA79E0B-B77A-4265-BC34-21B46A48C752}" destId="{D8D7CF0B-FEFE-4DE2-AF6D-4BE9BB202D6F}" srcOrd="1" destOrd="0" presId="urn:microsoft.com/office/officeart/2005/8/layout/hierarchy3"/>
    <dgm:cxn modelId="{F8145021-3EAE-41F6-9599-36CCB230C2FF}" type="presParOf" srcId="{8EA79E0B-B77A-4265-BC34-21B46A48C752}" destId="{348DBBAC-4807-4E53-8D51-ACC37155509F}" srcOrd="2" destOrd="0" presId="urn:microsoft.com/office/officeart/2005/8/layout/hierarchy3"/>
    <dgm:cxn modelId="{92D00EA5-F28B-47FD-A669-0EE1E494F639}" type="presParOf" srcId="{8EA79E0B-B77A-4265-BC34-21B46A48C752}" destId="{85AD57FC-ADB4-4191-9743-F94DEB8CB9E5}" srcOrd="3" destOrd="0" presId="urn:microsoft.com/office/officeart/2005/8/layout/hierarchy3"/>
    <dgm:cxn modelId="{CC707858-0BEA-4D4F-B66F-7670DDCD6186}" type="presParOf" srcId="{8EA79E0B-B77A-4265-BC34-21B46A48C752}" destId="{570CD800-5B7A-4C0A-B0E8-4C7794D83CD9}" srcOrd="4" destOrd="0" presId="urn:microsoft.com/office/officeart/2005/8/layout/hierarchy3"/>
    <dgm:cxn modelId="{1666BBBF-5EFD-4A92-840A-BCF1F2823184}" type="presParOf" srcId="{8EA79E0B-B77A-4265-BC34-21B46A48C752}" destId="{522C33F8-38BE-4AA5-8EBB-3759DD0F5C5F}" srcOrd="5" destOrd="0" presId="urn:microsoft.com/office/officeart/2005/8/layout/hierarchy3"/>
    <dgm:cxn modelId="{FBD655E8-6A9E-49FF-8075-89093906E2C5}" type="presParOf" srcId="{66C3C2CD-04CB-4955-B6D5-9FAE2A8E4D35}" destId="{AB40E8D4-E97E-4D60-B206-35FBD288F343}" srcOrd="1" destOrd="0" presId="urn:microsoft.com/office/officeart/2005/8/layout/hierarchy3"/>
    <dgm:cxn modelId="{05B8B153-DC30-438A-B746-C30BF71DB72C}" type="presParOf" srcId="{AB40E8D4-E97E-4D60-B206-35FBD288F343}" destId="{6CD53FC2-A981-40B9-8733-924607909170}" srcOrd="0" destOrd="0" presId="urn:microsoft.com/office/officeart/2005/8/layout/hierarchy3"/>
    <dgm:cxn modelId="{B10554CE-BBD5-427C-AD0B-02D4500C998B}" type="presParOf" srcId="{6CD53FC2-A981-40B9-8733-924607909170}" destId="{B672FE04-0038-4616-BBDE-B67E8A73529C}" srcOrd="0" destOrd="0" presId="urn:microsoft.com/office/officeart/2005/8/layout/hierarchy3"/>
    <dgm:cxn modelId="{E4394E60-76CA-4291-88D0-F912F18A6FAE}" type="presParOf" srcId="{6CD53FC2-A981-40B9-8733-924607909170}" destId="{20F6C54E-2196-4646-9F66-90EB0B5533DF}" srcOrd="1" destOrd="0" presId="urn:microsoft.com/office/officeart/2005/8/layout/hierarchy3"/>
    <dgm:cxn modelId="{44A0484E-FA0B-4E00-A7D1-3E3001D1CFCB}" type="presParOf" srcId="{AB40E8D4-E97E-4D60-B206-35FBD288F343}" destId="{F1C763BB-0F4C-41D8-B0B8-D3418F9E6519}" srcOrd="1" destOrd="0" presId="urn:microsoft.com/office/officeart/2005/8/layout/hierarchy3"/>
    <dgm:cxn modelId="{8B8A415C-0162-4E12-9C2E-CCFF4D4C1E5B}" type="presParOf" srcId="{F1C763BB-0F4C-41D8-B0B8-D3418F9E6519}" destId="{2FCF7EE1-5F09-4591-A876-490777893A67}" srcOrd="0" destOrd="0" presId="urn:microsoft.com/office/officeart/2005/8/layout/hierarchy3"/>
    <dgm:cxn modelId="{B2DE4659-40EE-45A1-AAF2-F6913877099A}" type="presParOf" srcId="{F1C763BB-0F4C-41D8-B0B8-D3418F9E6519}" destId="{CA36AD15-70B3-4CC1-8278-F3B2D1264DD2}" srcOrd="1" destOrd="0" presId="urn:microsoft.com/office/officeart/2005/8/layout/hierarchy3"/>
    <dgm:cxn modelId="{C9049D89-A94B-4794-B594-310ED808579F}" type="presParOf" srcId="{F1C763BB-0F4C-41D8-B0B8-D3418F9E6519}" destId="{59A121EA-95BE-41AE-9843-F37E3D517988}" srcOrd="2" destOrd="0" presId="urn:microsoft.com/office/officeart/2005/8/layout/hierarchy3"/>
    <dgm:cxn modelId="{C72A1AB8-B2FC-4BAA-B974-04A94DCEA550}" type="presParOf" srcId="{F1C763BB-0F4C-41D8-B0B8-D3418F9E6519}" destId="{41C1E290-D6FF-45BF-88E3-36BFE91C75E6}" srcOrd="3" destOrd="0" presId="urn:microsoft.com/office/officeart/2005/8/layout/hierarchy3"/>
    <dgm:cxn modelId="{A151D04E-5528-41C5-83D6-08C62A2F0913}" type="presParOf" srcId="{66C3C2CD-04CB-4955-B6D5-9FAE2A8E4D35}" destId="{D352E028-4E9C-4C0A-909A-95C65EE4CB3C}" srcOrd="2" destOrd="0" presId="urn:microsoft.com/office/officeart/2005/8/layout/hierarchy3"/>
    <dgm:cxn modelId="{49861A94-CA39-4855-9902-C51ED4FE9AD6}" type="presParOf" srcId="{D352E028-4E9C-4C0A-909A-95C65EE4CB3C}" destId="{EBD69886-DA64-4539-9258-90E8D2713C2B}" srcOrd="0" destOrd="0" presId="urn:microsoft.com/office/officeart/2005/8/layout/hierarchy3"/>
    <dgm:cxn modelId="{FD286E44-39C6-4D59-B426-98452698D9B9}" type="presParOf" srcId="{EBD69886-DA64-4539-9258-90E8D2713C2B}" destId="{15CC9B57-7ED2-47A3-AC4E-A03AE33077D7}" srcOrd="0" destOrd="0" presId="urn:microsoft.com/office/officeart/2005/8/layout/hierarchy3"/>
    <dgm:cxn modelId="{4B4714F9-10E2-41BD-919F-AF8E58BC0342}" type="presParOf" srcId="{EBD69886-DA64-4539-9258-90E8D2713C2B}" destId="{79084CB2-9919-4161-9C20-FDCB936857DA}" srcOrd="1" destOrd="0" presId="urn:microsoft.com/office/officeart/2005/8/layout/hierarchy3"/>
    <dgm:cxn modelId="{D8969B87-856C-4D30-AE8C-A465627DC083}" type="presParOf" srcId="{D352E028-4E9C-4C0A-909A-95C65EE4CB3C}" destId="{0F176C62-ACCA-4F52-8B97-656377B6E074}" srcOrd="1" destOrd="0" presId="urn:microsoft.com/office/officeart/2005/8/layout/hierarchy3"/>
    <dgm:cxn modelId="{873EC719-9A51-44B8-B216-44D22D023666}" type="presParOf" srcId="{0F176C62-ACCA-4F52-8B97-656377B6E074}" destId="{67CDA9DF-E402-4123-B5AF-DA6704286D59}" srcOrd="0" destOrd="0" presId="urn:microsoft.com/office/officeart/2005/8/layout/hierarchy3"/>
    <dgm:cxn modelId="{D6C9A535-8FEF-4446-B8BA-1F1E245148F3}" type="presParOf" srcId="{0F176C62-ACCA-4F52-8B97-656377B6E074}" destId="{BEE48082-17B4-45D1-8207-E7EE1D5E122F}" srcOrd="1" destOrd="0" presId="urn:microsoft.com/office/officeart/2005/8/layout/hierarchy3"/>
    <dgm:cxn modelId="{5EF58993-E314-429A-9AD4-96376423C41D}" type="presParOf" srcId="{0F176C62-ACCA-4F52-8B97-656377B6E074}" destId="{3A7BCC47-33AF-494D-8722-C16F67E06957}" srcOrd="2" destOrd="0" presId="urn:microsoft.com/office/officeart/2005/8/layout/hierarchy3"/>
    <dgm:cxn modelId="{2F3393C8-80A3-4CAC-B95C-D09B3D973A57}" type="presParOf" srcId="{0F176C62-ACCA-4F52-8B97-656377B6E074}" destId="{D848FA98-D8E2-4CD3-9F38-061BF929A40B}" srcOrd="3" destOrd="0" presId="urn:microsoft.com/office/officeart/2005/8/layout/hierarchy3"/>
    <dgm:cxn modelId="{FF6E7C65-D669-4682-A229-2218A90CC09A}" type="presParOf" srcId="{0F176C62-ACCA-4F52-8B97-656377B6E074}" destId="{34F6BA3C-B95E-4E21-BAC3-BC5BD69EB875}" srcOrd="4" destOrd="0" presId="urn:microsoft.com/office/officeart/2005/8/layout/hierarchy3"/>
    <dgm:cxn modelId="{9D8CF092-6524-410D-9B1D-8D43CC4E39D0}" type="presParOf" srcId="{0F176C62-ACCA-4F52-8B97-656377B6E074}" destId="{9E1F3025-7C8C-4A08-BF7A-3F092CB40626}"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304A7-2EBF-4E07-8A9F-13AFC88AE72B}">
      <dsp:nvSpPr>
        <dsp:cNvPr id="0" name=""/>
        <dsp:cNvSpPr/>
      </dsp:nvSpPr>
      <dsp:spPr>
        <a:xfrm>
          <a:off x="1343329"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A73FF243-FCDC-42C0-A252-463961C7DF54}">
      <dsp:nvSpPr>
        <dsp:cNvPr id="0" name=""/>
        <dsp:cNvSpPr/>
      </dsp:nvSpPr>
      <dsp:spPr>
        <a:xfrm>
          <a:off x="1389049" y="1974749"/>
          <a:ext cx="1534327" cy="385298"/>
        </a:xfrm>
        <a:custGeom>
          <a:avLst/>
          <a:gdLst/>
          <a:ahLst/>
          <a:cxnLst/>
          <a:rect l="0" t="0" r="0" b="0"/>
          <a:pathLst>
            <a:path>
              <a:moveTo>
                <a:pt x="1534327" y="0"/>
              </a:moveTo>
              <a:lnTo>
                <a:pt x="1534327" y="279672"/>
              </a:lnTo>
              <a:lnTo>
                <a:pt x="0" y="279672"/>
              </a:lnTo>
              <a:lnTo>
                <a:pt x="0"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BA2037C9-19FF-45C6-8877-8BD119384A13}">
      <dsp:nvSpPr>
        <dsp:cNvPr id="0" name=""/>
        <dsp:cNvSpPr/>
      </dsp:nvSpPr>
      <dsp:spPr>
        <a:xfrm>
          <a:off x="4411984"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A159784C-85FE-4853-8CDD-F2F9F888948D}">
      <dsp:nvSpPr>
        <dsp:cNvPr id="0" name=""/>
        <dsp:cNvSpPr/>
      </dsp:nvSpPr>
      <dsp:spPr>
        <a:xfrm>
          <a:off x="2923376" y="1974749"/>
          <a:ext cx="1534327" cy="385298"/>
        </a:xfrm>
        <a:custGeom>
          <a:avLst/>
          <a:gdLst/>
          <a:ahLst/>
          <a:cxnLst/>
          <a:rect l="0" t="0" r="0" b="0"/>
          <a:pathLst>
            <a:path>
              <a:moveTo>
                <a:pt x="0" y="0"/>
              </a:moveTo>
              <a:lnTo>
                <a:pt x="0" y="279672"/>
              </a:lnTo>
              <a:lnTo>
                <a:pt x="1534327" y="279672"/>
              </a:lnTo>
              <a:lnTo>
                <a:pt x="1534327"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A1E07D84-FADD-46ED-8572-6246FDA15C03}">
      <dsp:nvSpPr>
        <dsp:cNvPr id="0" name=""/>
        <dsp:cNvSpPr/>
      </dsp:nvSpPr>
      <dsp:spPr>
        <a:xfrm>
          <a:off x="2923376" y="880271"/>
          <a:ext cx="3051990" cy="370456"/>
        </a:xfrm>
        <a:custGeom>
          <a:avLst/>
          <a:gdLst/>
          <a:ahLst/>
          <a:cxnLst/>
          <a:rect l="0" t="0" r="0" b="0"/>
          <a:pathLst>
            <a:path>
              <a:moveTo>
                <a:pt x="3051990" y="0"/>
              </a:moveTo>
              <a:lnTo>
                <a:pt x="3051990" y="264830"/>
              </a:lnTo>
              <a:lnTo>
                <a:pt x="0" y="264830"/>
              </a:lnTo>
              <a:lnTo>
                <a:pt x="0" y="370456"/>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17FB75FB-3431-4057-83B2-D156D71F778C}">
      <dsp:nvSpPr>
        <dsp:cNvPr id="0" name=""/>
        <dsp:cNvSpPr/>
      </dsp:nvSpPr>
      <dsp:spPr>
        <a:xfrm>
          <a:off x="7411064"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6B0E83CF-E5CB-4FE9-A3A0-B34FBA4AE044}">
      <dsp:nvSpPr>
        <dsp:cNvPr id="0" name=""/>
        <dsp:cNvSpPr/>
      </dsp:nvSpPr>
      <dsp:spPr>
        <a:xfrm>
          <a:off x="7456784" y="1974749"/>
          <a:ext cx="1532560" cy="385298"/>
        </a:xfrm>
        <a:custGeom>
          <a:avLst/>
          <a:gdLst/>
          <a:ahLst/>
          <a:cxnLst/>
          <a:rect l="0" t="0" r="0" b="0"/>
          <a:pathLst>
            <a:path>
              <a:moveTo>
                <a:pt x="1532560" y="0"/>
              </a:moveTo>
              <a:lnTo>
                <a:pt x="1532560" y="279672"/>
              </a:lnTo>
              <a:lnTo>
                <a:pt x="0" y="279672"/>
              </a:lnTo>
              <a:lnTo>
                <a:pt x="0"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9D6D9AE1-35C5-4FB3-9585-896AEF9407BB}">
      <dsp:nvSpPr>
        <dsp:cNvPr id="0" name=""/>
        <dsp:cNvSpPr/>
      </dsp:nvSpPr>
      <dsp:spPr>
        <a:xfrm>
          <a:off x="10430286" y="3730402"/>
          <a:ext cx="91440" cy="294043"/>
        </a:xfrm>
        <a:custGeom>
          <a:avLst/>
          <a:gdLst/>
          <a:ahLst/>
          <a:cxnLst/>
          <a:rect l="0" t="0" r="0" b="0"/>
          <a:pathLst>
            <a:path>
              <a:moveTo>
                <a:pt x="45720" y="0"/>
              </a:moveTo>
              <a:lnTo>
                <a:pt x="45720" y="294043"/>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587CFDF3-A218-48E0-BCB0-937DEA96FE6C}">
      <dsp:nvSpPr>
        <dsp:cNvPr id="0" name=""/>
        <dsp:cNvSpPr/>
      </dsp:nvSpPr>
      <dsp:spPr>
        <a:xfrm>
          <a:off x="8989344" y="1974749"/>
          <a:ext cx="1486661" cy="385298"/>
        </a:xfrm>
        <a:custGeom>
          <a:avLst/>
          <a:gdLst/>
          <a:ahLst/>
          <a:cxnLst/>
          <a:rect l="0" t="0" r="0" b="0"/>
          <a:pathLst>
            <a:path>
              <a:moveTo>
                <a:pt x="0" y="0"/>
              </a:moveTo>
              <a:lnTo>
                <a:pt x="0" y="279672"/>
              </a:lnTo>
              <a:lnTo>
                <a:pt x="1486661" y="279672"/>
              </a:lnTo>
              <a:lnTo>
                <a:pt x="1486661" y="385298"/>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E68684C4-1179-41B6-8FAD-17BC061929D8}">
      <dsp:nvSpPr>
        <dsp:cNvPr id="0" name=""/>
        <dsp:cNvSpPr/>
      </dsp:nvSpPr>
      <dsp:spPr>
        <a:xfrm>
          <a:off x="5975367" y="880271"/>
          <a:ext cx="3013976" cy="370456"/>
        </a:xfrm>
        <a:custGeom>
          <a:avLst/>
          <a:gdLst/>
          <a:ahLst/>
          <a:cxnLst/>
          <a:rect l="0" t="0" r="0" b="0"/>
          <a:pathLst>
            <a:path>
              <a:moveTo>
                <a:pt x="0" y="0"/>
              </a:moveTo>
              <a:lnTo>
                <a:pt x="0" y="264830"/>
              </a:lnTo>
              <a:lnTo>
                <a:pt x="3013976" y="264830"/>
              </a:lnTo>
              <a:lnTo>
                <a:pt x="3013976" y="370456"/>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0FA81E63-892E-43BC-9FA5-F58ADCAB6F3B}">
      <dsp:nvSpPr>
        <dsp:cNvPr id="0" name=""/>
        <dsp:cNvSpPr/>
      </dsp:nvSpPr>
      <dsp:spPr>
        <a:xfrm>
          <a:off x="4137300" y="6255"/>
          <a:ext cx="3676134" cy="874016"/>
        </a:xfrm>
        <a:prstGeom prst="roundRect">
          <a:avLst>
            <a:gd name="adj" fmla="val 10000"/>
          </a:avLst>
        </a:prstGeom>
        <a:solidFill>
          <a:schemeClr val="accent1">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D55BF3A-7CEE-4B33-A3EB-615C7E02F90F}">
      <dsp:nvSpPr>
        <dsp:cNvPr id="0" name=""/>
        <dsp:cNvSpPr/>
      </dsp:nvSpPr>
      <dsp:spPr>
        <a:xfrm>
          <a:off x="4263988" y="126608"/>
          <a:ext cx="3676134" cy="874016"/>
        </a:xfrm>
        <a:prstGeom prst="roundRect">
          <a:avLst>
            <a:gd name="adj" fmla="val 10000"/>
          </a:avLst>
        </a:prstGeom>
        <a:solidFill>
          <a:schemeClr val="lt1">
            <a:alpha val="90000"/>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BH" sz="3400" b="1" kern="1200" dirty="0">
              <a:solidFill>
                <a:schemeClr val="tx1"/>
              </a:solidFill>
              <a:latin typeface="Sakkal Majalla" panose="02000000000000000000" pitchFamily="2" charset="-78"/>
              <a:cs typeface="Sakkal Majalla" panose="02000000000000000000" pitchFamily="2" charset="-78"/>
            </a:rPr>
            <a:t>عناصر المجتمع البحريني</a:t>
          </a:r>
          <a:endParaRPr lang="en-US" sz="3400" b="1" kern="1200" dirty="0">
            <a:solidFill>
              <a:schemeClr val="tx1"/>
            </a:solidFill>
            <a:latin typeface="Sakkal Majalla" panose="02000000000000000000" pitchFamily="2" charset="-78"/>
            <a:cs typeface="Sakkal Majalla" panose="02000000000000000000" pitchFamily="2" charset="-78"/>
          </a:endParaRPr>
        </a:p>
      </dsp:txBody>
      <dsp:txXfrm>
        <a:off x="4289587" y="152207"/>
        <a:ext cx="3624936" cy="822818"/>
      </dsp:txXfrm>
    </dsp:sp>
    <dsp:sp modelId="{47A3AAD6-B077-4AAB-9946-6AC4C71CDFF5}">
      <dsp:nvSpPr>
        <dsp:cNvPr id="0" name=""/>
        <dsp:cNvSpPr/>
      </dsp:nvSpPr>
      <dsp:spPr>
        <a:xfrm>
          <a:off x="7498357" y="1250728"/>
          <a:ext cx="2981974" cy="724021"/>
        </a:xfrm>
        <a:prstGeom prst="roundRect">
          <a:avLst>
            <a:gd name="adj" fmla="val 10000"/>
          </a:avLst>
        </a:prstGeom>
        <a:solidFill>
          <a:schemeClr val="accent2">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EA5E496-F940-48E2-9199-E1BCF436B461}">
      <dsp:nvSpPr>
        <dsp:cNvPr id="0" name=""/>
        <dsp:cNvSpPr/>
      </dsp:nvSpPr>
      <dsp:spPr>
        <a:xfrm>
          <a:off x="7625044" y="1371081"/>
          <a:ext cx="2981974" cy="724021"/>
        </a:xfrm>
        <a:prstGeom prst="roundRect">
          <a:avLst>
            <a:gd name="adj" fmla="val 10000"/>
          </a:avLst>
        </a:prstGeom>
        <a:solidFill>
          <a:schemeClr val="lt1">
            <a:alpha val="90000"/>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ar-BH" altLang="en-US" sz="3400" b="1" kern="1200" dirty="0">
            <a:solidFill>
              <a:srgbClr val="002060"/>
            </a:solidFill>
            <a:effectLst/>
            <a:latin typeface="Sakkal Majalla" panose="02000000000000000000" pitchFamily="2" charset="-78"/>
            <a:cs typeface="Sakkal Majalla" panose="02000000000000000000" pitchFamily="2"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ar-BH" altLang="en-US" sz="3400" b="1" kern="1200" dirty="0">
              <a:solidFill>
                <a:srgbClr val="002060"/>
              </a:solidFill>
              <a:effectLst/>
              <a:latin typeface="Sakkal Majalla" panose="02000000000000000000" pitchFamily="2" charset="-78"/>
              <a:cs typeface="Sakkal Majalla" panose="02000000000000000000" pitchFamily="2" charset="-78"/>
            </a:rPr>
            <a:t>العنصر البشري</a:t>
          </a:r>
          <a:endParaRPr lang="en-US" altLang="en-US" sz="3400" b="1" kern="1200" dirty="0">
            <a:solidFill>
              <a:srgbClr val="002060"/>
            </a:solidFill>
            <a:effectLst/>
            <a:latin typeface="Sakkal Majalla" panose="02000000000000000000" pitchFamily="2" charset="-78"/>
            <a:cs typeface="Sakkal Majalla" panose="02000000000000000000" pitchFamily="2" charset="-78"/>
          </a:endParaRPr>
        </a:p>
        <a:p>
          <a:pPr marL="0" lvl="0" algn="ctr" defTabSz="1511300" rtl="0">
            <a:lnSpc>
              <a:spcPct val="90000"/>
            </a:lnSpc>
            <a:spcBef>
              <a:spcPct val="0"/>
            </a:spcBef>
            <a:spcAft>
              <a:spcPct val="35000"/>
            </a:spcAft>
            <a:buNone/>
          </a:pPr>
          <a:endParaRPr lang="en-US" sz="3400" kern="1200" dirty="0">
            <a:solidFill>
              <a:srgbClr val="002060"/>
            </a:solidFill>
            <a:latin typeface="Sakkal Majalla" panose="02000000000000000000" pitchFamily="2" charset="-78"/>
            <a:cs typeface="Sakkal Majalla" panose="02000000000000000000" pitchFamily="2" charset="-78"/>
          </a:endParaRPr>
        </a:p>
      </dsp:txBody>
      <dsp:txXfrm>
        <a:off x="7646250" y="1392287"/>
        <a:ext cx="2939562" cy="681609"/>
      </dsp:txXfrm>
    </dsp:sp>
    <dsp:sp modelId="{D6B44078-B109-45B6-BED0-93EB5892DF2F}">
      <dsp:nvSpPr>
        <dsp:cNvPr id="0" name=""/>
        <dsp:cNvSpPr/>
      </dsp:nvSpPr>
      <dsp:spPr>
        <a:xfrm>
          <a:off x="9070133" y="2360048"/>
          <a:ext cx="2811744"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8AF0249-F9BA-40E1-A36F-6B7BC4442FDB}">
      <dsp:nvSpPr>
        <dsp:cNvPr id="0" name=""/>
        <dsp:cNvSpPr/>
      </dsp:nvSpPr>
      <dsp:spPr>
        <a:xfrm>
          <a:off x="9196821" y="2480401"/>
          <a:ext cx="2811744"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متماسك في قُراه ومدنه.</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9263716" y="2547296"/>
        <a:ext cx="2677954" cy="1236564"/>
      </dsp:txXfrm>
    </dsp:sp>
    <dsp:sp modelId="{CD42CE3A-D4B9-45A0-91D5-2A2A7977FA7B}">
      <dsp:nvSpPr>
        <dsp:cNvPr id="0" name=""/>
        <dsp:cNvSpPr/>
      </dsp:nvSpPr>
      <dsp:spPr>
        <a:xfrm>
          <a:off x="9139001" y="4024445"/>
          <a:ext cx="2674009" cy="1468995"/>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3B0149F-7661-4874-9CD0-27EC5B45C1AA}">
      <dsp:nvSpPr>
        <dsp:cNvPr id="0" name=""/>
        <dsp:cNvSpPr/>
      </dsp:nvSpPr>
      <dsp:spPr>
        <a:xfrm>
          <a:off x="9265689" y="4144799"/>
          <a:ext cx="2674009" cy="1468995"/>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يتميز بروابط التضامن والمساواة.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lvl="0" algn="ctr" defTabSz="1244600">
            <a:lnSpc>
              <a:spcPct val="90000"/>
            </a:lnSpc>
            <a:spcBef>
              <a:spcPct val="0"/>
            </a:spcBef>
            <a:spcAft>
              <a:spcPct val="35000"/>
            </a:spcAft>
            <a:buNone/>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9337399" y="4216509"/>
        <a:ext cx="2530589" cy="1325575"/>
      </dsp:txXfrm>
    </dsp:sp>
    <dsp:sp modelId="{0908A198-6274-4A3D-8AEF-BB1D55EC8EE3}">
      <dsp:nvSpPr>
        <dsp:cNvPr id="0" name=""/>
        <dsp:cNvSpPr/>
      </dsp:nvSpPr>
      <dsp:spPr>
        <a:xfrm>
          <a:off x="6096810" y="2360048"/>
          <a:ext cx="2719947"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A889CF8-34F9-4F75-8873-AEE69B8FCC3C}">
      <dsp:nvSpPr>
        <dsp:cNvPr id="0" name=""/>
        <dsp:cNvSpPr/>
      </dsp:nvSpPr>
      <dsp:spPr>
        <a:xfrm>
          <a:off x="6223498" y="2480401"/>
          <a:ext cx="2719947"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يتمتع بالحرية والأمن.</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6290393" y="2547296"/>
        <a:ext cx="2586157" cy="1236564"/>
      </dsp:txXfrm>
    </dsp:sp>
    <dsp:sp modelId="{E4E4958B-6D35-403E-9995-4F6115D3BD0F}">
      <dsp:nvSpPr>
        <dsp:cNvPr id="0" name=""/>
        <dsp:cNvSpPr/>
      </dsp:nvSpPr>
      <dsp:spPr>
        <a:xfrm>
          <a:off x="6197860" y="4024445"/>
          <a:ext cx="2517848" cy="1463022"/>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214CC98-09C5-461B-8866-7F28E06F292E}">
      <dsp:nvSpPr>
        <dsp:cNvPr id="0" name=""/>
        <dsp:cNvSpPr/>
      </dsp:nvSpPr>
      <dsp:spPr>
        <a:xfrm>
          <a:off x="6324547" y="4144799"/>
          <a:ext cx="2517848" cy="1463022"/>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المجتمع البحريني يعمل على تقدم بلده وازدهاره.</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6395966" y="4216218"/>
        <a:ext cx="2375010" cy="1320184"/>
      </dsp:txXfrm>
    </dsp:sp>
    <dsp:sp modelId="{84227840-F63F-4B10-87F3-B4226C3F6998}">
      <dsp:nvSpPr>
        <dsp:cNvPr id="0" name=""/>
        <dsp:cNvSpPr/>
      </dsp:nvSpPr>
      <dsp:spPr>
        <a:xfrm>
          <a:off x="1432389" y="1250728"/>
          <a:ext cx="2981974" cy="724021"/>
        </a:xfrm>
        <a:prstGeom prst="roundRect">
          <a:avLst>
            <a:gd name="adj" fmla="val 10000"/>
          </a:avLst>
        </a:prstGeom>
        <a:solidFill>
          <a:schemeClr val="accent2">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3843905-CCB4-4BE3-9408-C2A06C134FFC}">
      <dsp:nvSpPr>
        <dsp:cNvPr id="0" name=""/>
        <dsp:cNvSpPr/>
      </dsp:nvSpPr>
      <dsp:spPr>
        <a:xfrm>
          <a:off x="1559077" y="1371081"/>
          <a:ext cx="2981974" cy="724021"/>
        </a:xfrm>
        <a:prstGeom prst="roundRect">
          <a:avLst>
            <a:gd name="adj" fmla="val 10000"/>
          </a:avLst>
        </a:prstGeom>
        <a:solidFill>
          <a:schemeClr val="lt1">
            <a:alpha val="90000"/>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BH" altLang="en-US" sz="3400" b="1" kern="1200" dirty="0">
              <a:solidFill>
                <a:srgbClr val="002060"/>
              </a:solidFill>
              <a:effectLst/>
              <a:latin typeface="Sakkal Majalla" panose="02000000000000000000" pitchFamily="2" charset="-78"/>
              <a:cs typeface="Sakkal Majalla" panose="02000000000000000000" pitchFamily="2" charset="-78"/>
            </a:rPr>
            <a:t>العنصر الثقافي</a:t>
          </a:r>
          <a:endParaRPr lang="en-US" altLang="en-US" sz="3400" b="1" kern="1200" dirty="0">
            <a:solidFill>
              <a:srgbClr val="002060"/>
            </a:solidFill>
            <a:effectLst/>
            <a:latin typeface="Sakkal Majalla" panose="02000000000000000000" pitchFamily="2" charset="-78"/>
            <a:cs typeface="Sakkal Majalla" panose="02000000000000000000" pitchFamily="2" charset="-78"/>
          </a:endParaRPr>
        </a:p>
      </dsp:txBody>
      <dsp:txXfrm>
        <a:off x="1580283" y="1392287"/>
        <a:ext cx="2939562" cy="681609"/>
      </dsp:txXfrm>
    </dsp:sp>
    <dsp:sp modelId="{7C0F8F9B-7B5E-4623-98A6-23140604BCE8}">
      <dsp:nvSpPr>
        <dsp:cNvPr id="0" name=""/>
        <dsp:cNvSpPr/>
      </dsp:nvSpPr>
      <dsp:spPr>
        <a:xfrm>
          <a:off x="3071973" y="2360048"/>
          <a:ext cx="2771461"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6810F41-1202-4A0B-AB77-EFFC8F3571EF}">
      <dsp:nvSpPr>
        <dsp:cNvPr id="0" name=""/>
        <dsp:cNvSpPr/>
      </dsp:nvSpPr>
      <dsp:spPr>
        <a:xfrm>
          <a:off x="3198661" y="2480401"/>
          <a:ext cx="2771461"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شهدت مملكة البحرين توالي حضارات مختلفة.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lvl="0" algn="ctr" defTabSz="1244600">
            <a:lnSpc>
              <a:spcPct val="90000"/>
            </a:lnSpc>
            <a:spcBef>
              <a:spcPct val="0"/>
            </a:spcBef>
            <a:spcAft>
              <a:spcPct val="35000"/>
            </a:spcAft>
            <a:buNone/>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3265556" y="2547296"/>
        <a:ext cx="2637671" cy="1236564"/>
      </dsp:txXfrm>
    </dsp:sp>
    <dsp:sp modelId="{B2A5444D-E067-46BC-9D07-94952FFE1FCC}">
      <dsp:nvSpPr>
        <dsp:cNvPr id="0" name=""/>
        <dsp:cNvSpPr/>
      </dsp:nvSpPr>
      <dsp:spPr>
        <a:xfrm>
          <a:off x="3008613" y="4024445"/>
          <a:ext cx="2898182" cy="1412941"/>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8F67B66-A6BF-41E3-AF35-E2BB6681D433}">
      <dsp:nvSpPr>
        <dsp:cNvPr id="0" name=""/>
        <dsp:cNvSpPr/>
      </dsp:nvSpPr>
      <dsp:spPr>
        <a:xfrm>
          <a:off x="3135300" y="4144799"/>
          <a:ext cx="2898182" cy="1412941"/>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تُعدّ مملكة البحرين ملتقى لتأثيرات حضارية وثقافية.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3204274" y="4213773"/>
        <a:ext cx="2760234" cy="1274993"/>
      </dsp:txXfrm>
    </dsp:sp>
    <dsp:sp modelId="{C02F1100-468B-4AAA-B5F5-1CA263A0926A}">
      <dsp:nvSpPr>
        <dsp:cNvPr id="0" name=""/>
        <dsp:cNvSpPr/>
      </dsp:nvSpPr>
      <dsp:spPr>
        <a:xfrm>
          <a:off x="3318" y="2360048"/>
          <a:ext cx="2771461" cy="1370354"/>
        </a:xfrm>
        <a:prstGeom prst="roundRect">
          <a:avLst>
            <a:gd name="adj" fmla="val 10000"/>
          </a:avLst>
        </a:prstGeom>
        <a:solidFill>
          <a:schemeClr val="accent3">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2F19348-5914-4362-AF0E-86DD566DCB01}">
      <dsp:nvSpPr>
        <dsp:cNvPr id="0" name=""/>
        <dsp:cNvSpPr/>
      </dsp:nvSpPr>
      <dsp:spPr>
        <a:xfrm>
          <a:off x="130006" y="2480401"/>
          <a:ext cx="2771461" cy="1370354"/>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rtl="1"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تُعدّ مملكة البحرين نقطة التقاء بين عدة مراكز</a:t>
          </a:r>
          <a:r>
            <a:rPr lang="en-US" sz="2800" b="1" kern="1200" dirty="0">
              <a:solidFill>
                <a:srgbClr val="002060"/>
              </a:solidFill>
              <a:effectLst/>
              <a:latin typeface="Sakkal Majalla" panose="02000000000000000000" pitchFamily="2" charset="-78"/>
              <a:ea typeface="+mn-ea"/>
              <a:cs typeface="Sakkal Majalla" panose="02000000000000000000" pitchFamily="2" charset="-78"/>
            </a:rPr>
            <a:t> </a:t>
          </a:r>
          <a:r>
            <a:rPr lang="ar-BH" sz="2800" b="1" kern="1200" dirty="0">
              <a:solidFill>
                <a:srgbClr val="002060"/>
              </a:solidFill>
              <a:effectLst/>
              <a:latin typeface="Sakkal Majalla" panose="02000000000000000000" pitchFamily="2" charset="-78"/>
              <a:ea typeface="+mn-ea"/>
              <a:cs typeface="Sakkal Majalla" panose="02000000000000000000" pitchFamily="2" charset="-78"/>
            </a:rPr>
            <a:t>حضارية.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lvl="0" defTabSz="1244600">
            <a:lnSpc>
              <a:spcPct val="90000"/>
            </a:lnSpc>
            <a:spcBef>
              <a:spcPct val="0"/>
            </a:spcBef>
            <a:spcAft>
              <a:spcPct val="35000"/>
            </a:spcAft>
            <a:buNone/>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196901" y="2547296"/>
        <a:ext cx="2637671" cy="1236564"/>
      </dsp:txXfrm>
    </dsp:sp>
    <dsp:sp modelId="{A8678A7E-28F0-4C68-B923-F8F5B4DBB63B}">
      <dsp:nvSpPr>
        <dsp:cNvPr id="0" name=""/>
        <dsp:cNvSpPr/>
      </dsp:nvSpPr>
      <dsp:spPr>
        <a:xfrm>
          <a:off x="22861" y="4024445"/>
          <a:ext cx="2732375" cy="1428739"/>
        </a:xfrm>
        <a:prstGeom prst="roundRect">
          <a:avLst>
            <a:gd name="adj" fmla="val 10000"/>
          </a:avLst>
        </a:prstGeom>
        <a:solidFill>
          <a:schemeClr val="accent4">
            <a:hueOff val="0"/>
            <a:satOff val="0"/>
            <a:lumOff val="0"/>
            <a:alphaOff val="0"/>
          </a:schemeClr>
        </a:solidFill>
        <a:ln w="28575" cap="flat" cmpd="sng" algn="ctr">
          <a:solidFill>
            <a:srgbClr val="C00000"/>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A219B5F-EC84-4E0E-BDBE-968EF55DB301}">
      <dsp:nvSpPr>
        <dsp:cNvPr id="0" name=""/>
        <dsp:cNvSpPr/>
      </dsp:nvSpPr>
      <dsp:spPr>
        <a:xfrm>
          <a:off x="149549" y="4144799"/>
          <a:ext cx="2732375" cy="1428739"/>
        </a:xfrm>
        <a:prstGeom prst="roundRect">
          <a:avLst/>
        </a:prstGeom>
        <a:solidFill>
          <a:srgbClr val="E9E9E9"/>
        </a:solidFill>
        <a:ln w="28575" cap="flat" cmpd="sng" algn="ctr">
          <a:solidFill>
            <a:srgbClr val="C00000"/>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ar-BH" sz="2800" b="1" kern="1200" dirty="0">
            <a:solidFill>
              <a:srgbClr val="002060"/>
            </a:solidFill>
            <a:effectLst/>
            <a:latin typeface="Sakkal Majalla" panose="02000000000000000000" pitchFamily="2" charset="-78"/>
            <a:ea typeface="+mn-ea"/>
            <a:cs typeface="Sakkal Majalla" panose="02000000000000000000" pitchFamily="2" charset="-78"/>
          </a:endParaRPr>
        </a:p>
        <a:p>
          <a:pPr marL="0" marR="0" lvl="0" indent="0" algn="ctr" defTabSz="914400" eaLnBrk="1" fontAlgn="auto" latinLnBrk="0" hangingPunct="1">
            <a:lnSpc>
              <a:spcPct val="100000"/>
            </a:lnSpc>
            <a:spcBef>
              <a:spcPct val="0"/>
            </a:spcBef>
            <a:spcAft>
              <a:spcPts val="0"/>
            </a:spcAft>
            <a:buClrTx/>
            <a:buSzTx/>
            <a:buFontTx/>
            <a:buNone/>
            <a:tabLst/>
            <a:defRPr/>
          </a:pPr>
          <a:r>
            <a:rPr lang="ar-BH" sz="2800" b="1" kern="1200" dirty="0">
              <a:solidFill>
                <a:srgbClr val="002060"/>
              </a:solidFill>
              <a:effectLst/>
              <a:latin typeface="Sakkal Majalla" panose="02000000000000000000" pitchFamily="2" charset="-78"/>
              <a:ea typeface="+mn-ea"/>
              <a:cs typeface="Sakkal Majalla" panose="02000000000000000000" pitchFamily="2" charset="-78"/>
            </a:rPr>
            <a:t>تفاعلت مملكة البحرين مع حضارات  وثقافات مختلفة.</a:t>
          </a: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a:p>
          <a:pPr algn="ctr">
            <a:spcBef>
              <a:spcPct val="0"/>
            </a:spcBef>
            <a:buNone/>
          </a:pPr>
          <a:endParaRPr lang="en-US" sz="2800" b="1" kern="1200" dirty="0">
            <a:solidFill>
              <a:srgbClr val="002060"/>
            </a:solidFill>
            <a:effectLst/>
            <a:latin typeface="Sakkal Majalla" panose="02000000000000000000" pitchFamily="2" charset="-78"/>
            <a:ea typeface="+mn-ea"/>
            <a:cs typeface="Sakkal Majalla" panose="02000000000000000000" pitchFamily="2" charset="-78"/>
          </a:endParaRPr>
        </a:p>
      </dsp:txBody>
      <dsp:txXfrm>
        <a:off x="219294" y="4214544"/>
        <a:ext cx="2592885" cy="12892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F428A-3E6B-493B-B16B-2F79BE42DE19}">
      <dsp:nvSpPr>
        <dsp:cNvPr id="0" name=""/>
        <dsp:cNvSpPr/>
      </dsp:nvSpPr>
      <dsp:spPr>
        <a:xfrm>
          <a:off x="8207837" y="274619"/>
          <a:ext cx="3306424" cy="1230074"/>
        </a:xfrm>
        <a:prstGeom prst="roundRect">
          <a:avLst>
            <a:gd name="adj" fmla="val 10000"/>
          </a:avLst>
        </a:prstGeom>
        <a:solidFill>
          <a:srgbClr val="92D050"/>
        </a:solidFill>
        <a:ln w="38100" cap="flat" cmpd="sng" algn="ctr">
          <a:solidFill>
            <a:srgbClr val="7030A0"/>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ar-BH" sz="3200" b="0" kern="1200" dirty="0">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ct val="0"/>
            </a:spcBef>
            <a:spcAft>
              <a:spcPts val="0"/>
            </a:spcAft>
            <a:buClrTx/>
            <a:buSzTx/>
            <a:buFontTx/>
            <a:buNone/>
            <a:tabLst/>
            <a:defRPr/>
          </a:pPr>
          <a:r>
            <a:rPr lang="ar-BH" sz="3200" b="0" kern="1200" dirty="0">
              <a:latin typeface="Sakkal Majalla" panose="02000000000000000000" pitchFamily="2" charset="-78"/>
              <a:cs typeface="Sakkal Majalla" panose="02000000000000000000" pitchFamily="2" charset="-78"/>
            </a:rPr>
            <a:t>مجتمع عربي إسلامي</a:t>
          </a:r>
          <a:endParaRPr lang="en-US" sz="3200" b="0" kern="1200" dirty="0">
            <a:latin typeface="Sakkal Majalla" panose="02000000000000000000" pitchFamily="2" charset="-78"/>
            <a:cs typeface="Sakkal Majalla" panose="02000000000000000000" pitchFamily="2" charset="-78"/>
          </a:endParaRPr>
        </a:p>
        <a:p>
          <a:pPr marL="0" lvl="0" algn="ctr" defTabSz="1066800" rtl="1">
            <a:lnSpc>
              <a:spcPct val="90000"/>
            </a:lnSpc>
            <a:spcBef>
              <a:spcPct val="0"/>
            </a:spcBef>
            <a:spcAft>
              <a:spcPct val="35000"/>
            </a:spcAft>
            <a:buNone/>
          </a:pPr>
          <a:endParaRPr lang="en-US" sz="3200" b="0" kern="1200" dirty="0">
            <a:latin typeface="Sakkal Majalla" panose="02000000000000000000" pitchFamily="2" charset="-78"/>
            <a:cs typeface="Sakkal Majalla" panose="02000000000000000000" pitchFamily="2" charset="-78"/>
          </a:endParaRPr>
        </a:p>
      </dsp:txBody>
      <dsp:txXfrm>
        <a:off x="8243865" y="310647"/>
        <a:ext cx="3234368" cy="1158018"/>
      </dsp:txXfrm>
    </dsp:sp>
    <dsp:sp modelId="{E146F4F2-0539-4D8B-AD07-F707FE78590E}">
      <dsp:nvSpPr>
        <dsp:cNvPr id="0" name=""/>
        <dsp:cNvSpPr/>
      </dsp:nvSpPr>
      <dsp:spPr>
        <a:xfrm>
          <a:off x="10852976" y="1504693"/>
          <a:ext cx="330642" cy="777128"/>
        </a:xfrm>
        <a:custGeom>
          <a:avLst/>
          <a:gdLst/>
          <a:ahLst/>
          <a:cxnLst/>
          <a:rect l="0" t="0" r="0" b="0"/>
          <a:pathLst>
            <a:path>
              <a:moveTo>
                <a:pt x="330642" y="0"/>
              </a:moveTo>
              <a:lnTo>
                <a:pt x="330642" y="777128"/>
              </a:lnTo>
              <a:lnTo>
                <a:pt x="0" y="777128"/>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D8D7CF0B-FEFE-4DE2-AF6D-4BE9BB202D6F}">
      <dsp:nvSpPr>
        <dsp:cNvPr id="0" name=""/>
        <dsp:cNvSpPr/>
      </dsp:nvSpPr>
      <dsp:spPr>
        <a:xfrm>
          <a:off x="7783937" y="1706792"/>
          <a:ext cx="3069039" cy="1150059"/>
        </a:xfrm>
        <a:prstGeom prst="roundRect">
          <a:avLst>
            <a:gd name="adj" fmla="val 10000"/>
          </a:avLst>
        </a:prstGeom>
        <a:blipFill rotWithShape="0">
          <a:blip xmlns:r="http://schemas.openxmlformats.org/officeDocument/2006/relationships" r:embed="rId1"/>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r" defTabSz="1333500" rtl="1">
            <a:lnSpc>
              <a:spcPct val="90000"/>
            </a:lnSpc>
            <a:spcBef>
              <a:spcPct val="0"/>
            </a:spcBef>
            <a:spcAft>
              <a:spcPct val="35000"/>
            </a:spcAft>
            <a:buNone/>
          </a:pPr>
          <a:r>
            <a:rPr lang="ar-BH" sz="3000" b="0" kern="1200" dirty="0">
              <a:latin typeface="Sakkal Majalla" panose="02000000000000000000" pitchFamily="2" charset="-78"/>
              <a:cs typeface="Sakkal Majalla" panose="02000000000000000000" pitchFamily="2" charset="-78"/>
            </a:rPr>
            <a:t>يستمد هويته من الثقافة العربية الإسلامية.</a:t>
          </a:r>
          <a:endParaRPr lang="en-US" sz="3000" b="0" kern="1200" dirty="0">
            <a:latin typeface="Sakkal Majalla" panose="02000000000000000000" pitchFamily="2" charset="-78"/>
            <a:cs typeface="Sakkal Majalla" panose="02000000000000000000" pitchFamily="2" charset="-78"/>
          </a:endParaRPr>
        </a:p>
      </dsp:txBody>
      <dsp:txXfrm>
        <a:off x="7817621" y="1740476"/>
        <a:ext cx="3001671" cy="1082691"/>
      </dsp:txXfrm>
    </dsp:sp>
    <dsp:sp modelId="{348DBBAC-4807-4E53-8D51-ACC37155509F}">
      <dsp:nvSpPr>
        <dsp:cNvPr id="0" name=""/>
        <dsp:cNvSpPr/>
      </dsp:nvSpPr>
      <dsp:spPr>
        <a:xfrm>
          <a:off x="10852976" y="1504693"/>
          <a:ext cx="330642" cy="2021894"/>
        </a:xfrm>
        <a:custGeom>
          <a:avLst/>
          <a:gdLst/>
          <a:ahLst/>
          <a:cxnLst/>
          <a:rect l="0" t="0" r="0" b="0"/>
          <a:pathLst>
            <a:path>
              <a:moveTo>
                <a:pt x="330642" y="0"/>
              </a:moveTo>
              <a:lnTo>
                <a:pt x="330642" y="2021894"/>
              </a:lnTo>
              <a:lnTo>
                <a:pt x="0" y="2021894"/>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85AD57FC-ADB4-4191-9743-F94DEB8CB9E5}">
      <dsp:nvSpPr>
        <dsp:cNvPr id="0" name=""/>
        <dsp:cNvSpPr/>
      </dsp:nvSpPr>
      <dsp:spPr>
        <a:xfrm>
          <a:off x="7783937" y="2951559"/>
          <a:ext cx="3069039" cy="1150059"/>
        </a:xfrm>
        <a:prstGeom prst="roundRect">
          <a:avLst>
            <a:gd name="adj" fmla="val 10000"/>
          </a:avLst>
        </a:prstGeom>
        <a:blipFill rotWithShape="0">
          <a:blip xmlns:r="http://schemas.openxmlformats.org/officeDocument/2006/relationships" r:embed="rId1"/>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r" defTabSz="1333500" rtl="1">
            <a:lnSpc>
              <a:spcPct val="90000"/>
            </a:lnSpc>
            <a:spcBef>
              <a:spcPct val="0"/>
            </a:spcBef>
            <a:spcAft>
              <a:spcPct val="35000"/>
            </a:spcAft>
            <a:buNone/>
          </a:pPr>
          <a:r>
            <a:rPr lang="ar-BH" sz="3000" b="0" kern="1200" dirty="0">
              <a:latin typeface="Sakkal Majalla" panose="02000000000000000000" pitchFamily="2" charset="-78"/>
              <a:cs typeface="Sakkal Majalla" panose="02000000000000000000" pitchFamily="2" charset="-78"/>
            </a:rPr>
            <a:t>جزءٌ لا يتجزأ من الوطن العربي.    </a:t>
          </a:r>
          <a:endParaRPr lang="en-US" sz="3000" b="0" kern="1200" dirty="0">
            <a:latin typeface="Sakkal Majalla" panose="02000000000000000000" pitchFamily="2" charset="-78"/>
            <a:cs typeface="Sakkal Majalla" panose="02000000000000000000" pitchFamily="2" charset="-78"/>
          </a:endParaRPr>
        </a:p>
      </dsp:txBody>
      <dsp:txXfrm>
        <a:off x="7817621" y="2985243"/>
        <a:ext cx="3001671" cy="1082691"/>
      </dsp:txXfrm>
    </dsp:sp>
    <dsp:sp modelId="{570CD800-5B7A-4C0A-B0E8-4C7794D83CD9}">
      <dsp:nvSpPr>
        <dsp:cNvPr id="0" name=""/>
        <dsp:cNvSpPr/>
      </dsp:nvSpPr>
      <dsp:spPr>
        <a:xfrm>
          <a:off x="10852976" y="1504693"/>
          <a:ext cx="330642" cy="3248381"/>
        </a:xfrm>
        <a:custGeom>
          <a:avLst/>
          <a:gdLst/>
          <a:ahLst/>
          <a:cxnLst/>
          <a:rect l="0" t="0" r="0" b="0"/>
          <a:pathLst>
            <a:path>
              <a:moveTo>
                <a:pt x="330642" y="0"/>
              </a:moveTo>
              <a:lnTo>
                <a:pt x="330642" y="3248381"/>
              </a:lnTo>
              <a:lnTo>
                <a:pt x="0" y="3248381"/>
              </a:lnTo>
            </a:path>
          </a:pathLst>
        </a:cu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522C33F8-38BE-4AA5-8EBB-3759DD0F5C5F}">
      <dsp:nvSpPr>
        <dsp:cNvPr id="0" name=""/>
        <dsp:cNvSpPr/>
      </dsp:nvSpPr>
      <dsp:spPr>
        <a:xfrm>
          <a:off x="7783937" y="4252617"/>
          <a:ext cx="3069039" cy="1000914"/>
        </a:xfrm>
        <a:prstGeom prst="roundRect">
          <a:avLst>
            <a:gd name="adj" fmla="val 10000"/>
          </a:avLst>
        </a:prstGeom>
        <a:blipFill rotWithShape="0">
          <a:blip xmlns:r="http://schemas.openxmlformats.org/officeDocument/2006/relationships" r:embed="rId1"/>
          <a:tile tx="0" ty="0" sx="100000" sy="100000" flip="none" algn="tl"/>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r" defTabSz="1333500" rtl="1">
            <a:lnSpc>
              <a:spcPct val="90000"/>
            </a:lnSpc>
            <a:spcBef>
              <a:spcPct val="0"/>
            </a:spcBef>
            <a:spcAft>
              <a:spcPct val="35000"/>
            </a:spcAft>
            <a:buNone/>
          </a:pPr>
          <a:r>
            <a:rPr lang="ar-BH" sz="3000" b="0" kern="1200" dirty="0">
              <a:latin typeface="Sakkal Majalla" panose="02000000000000000000" pitchFamily="2" charset="-78"/>
              <a:cs typeface="Sakkal Majalla" panose="02000000000000000000" pitchFamily="2" charset="-78"/>
            </a:rPr>
            <a:t>يعتمد الشريعة الإسلامية مصدرًا رئيسًا للتشريع.</a:t>
          </a:r>
          <a:endParaRPr lang="en-US" sz="3000" b="0" kern="1200" dirty="0">
            <a:latin typeface="Sakkal Majalla" panose="02000000000000000000" pitchFamily="2" charset="-78"/>
            <a:cs typeface="Sakkal Majalla" panose="02000000000000000000" pitchFamily="2" charset="-78"/>
          </a:endParaRPr>
        </a:p>
      </dsp:txBody>
      <dsp:txXfrm>
        <a:off x="7813253" y="4281933"/>
        <a:ext cx="3010407" cy="942282"/>
      </dsp:txXfrm>
    </dsp:sp>
    <dsp:sp modelId="{B672FE04-0038-4616-BBDE-B67E8A73529C}">
      <dsp:nvSpPr>
        <dsp:cNvPr id="0" name=""/>
        <dsp:cNvSpPr/>
      </dsp:nvSpPr>
      <dsp:spPr>
        <a:xfrm>
          <a:off x="4317952" y="274642"/>
          <a:ext cx="3306424" cy="1230074"/>
        </a:xfrm>
        <a:prstGeom prst="roundRect">
          <a:avLst>
            <a:gd name="adj" fmla="val 10000"/>
          </a:avLst>
        </a:prstGeom>
        <a:solidFill>
          <a:srgbClr val="92D050"/>
        </a:solidFill>
        <a:ln w="38100" cap="flat" cmpd="sng" algn="ctr">
          <a:solidFill>
            <a:srgbClr val="7030A0"/>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ar-BH" sz="3200" b="0" kern="1200" dirty="0">
              <a:latin typeface="Sakkal Majalla" panose="02000000000000000000" pitchFamily="2" charset="-78"/>
              <a:cs typeface="Sakkal Majalla" panose="02000000000000000000" pitchFamily="2" charset="-78"/>
            </a:rPr>
            <a:t>مجتمع يعرف نهضة حديثة في مختلف المجالات</a:t>
          </a:r>
          <a:endParaRPr lang="en-US" sz="3200" b="0" kern="1200" dirty="0">
            <a:latin typeface="Sakkal Majalla" panose="02000000000000000000" pitchFamily="2" charset="-78"/>
            <a:cs typeface="Sakkal Majalla" panose="02000000000000000000" pitchFamily="2" charset="-78"/>
          </a:endParaRPr>
        </a:p>
      </dsp:txBody>
      <dsp:txXfrm>
        <a:off x="4353980" y="310670"/>
        <a:ext cx="3234368" cy="1158018"/>
      </dsp:txXfrm>
    </dsp:sp>
    <dsp:sp modelId="{2FCF7EE1-5F09-4591-A876-490777893A67}">
      <dsp:nvSpPr>
        <dsp:cNvPr id="0" name=""/>
        <dsp:cNvSpPr/>
      </dsp:nvSpPr>
      <dsp:spPr>
        <a:xfrm>
          <a:off x="6838707" y="1504717"/>
          <a:ext cx="455026" cy="849617"/>
        </a:xfrm>
        <a:custGeom>
          <a:avLst/>
          <a:gdLst/>
          <a:ahLst/>
          <a:cxnLst/>
          <a:rect l="0" t="0" r="0" b="0"/>
          <a:pathLst>
            <a:path>
              <a:moveTo>
                <a:pt x="455026" y="0"/>
              </a:moveTo>
              <a:lnTo>
                <a:pt x="455026" y="849617"/>
              </a:lnTo>
              <a:lnTo>
                <a:pt x="0" y="849617"/>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CA36AD15-70B3-4CC1-8278-F3B2D1264DD2}">
      <dsp:nvSpPr>
        <dsp:cNvPr id="0" name=""/>
        <dsp:cNvSpPr/>
      </dsp:nvSpPr>
      <dsp:spPr>
        <a:xfrm>
          <a:off x="3745732" y="1690502"/>
          <a:ext cx="3092975" cy="1327664"/>
        </a:xfrm>
        <a:prstGeom prst="roundRect">
          <a:avLst>
            <a:gd name="adj" fmla="val 10000"/>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r" defTabSz="1333500" rtl="1">
            <a:lnSpc>
              <a:spcPct val="90000"/>
            </a:lnSpc>
            <a:spcBef>
              <a:spcPct val="0"/>
            </a:spcBef>
            <a:spcAft>
              <a:spcPct val="35000"/>
            </a:spcAft>
            <a:buNone/>
          </a:pP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بفضل الحنكة السياسية للقيادة الحكيمة.</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sp:txBody>
      <dsp:txXfrm>
        <a:off x="3784618" y="1729388"/>
        <a:ext cx="3015203" cy="1249892"/>
      </dsp:txXfrm>
    </dsp:sp>
    <dsp:sp modelId="{59A121EA-95BE-41AE-9843-F37E3D517988}">
      <dsp:nvSpPr>
        <dsp:cNvPr id="0" name=""/>
        <dsp:cNvSpPr/>
      </dsp:nvSpPr>
      <dsp:spPr>
        <a:xfrm>
          <a:off x="7097820" y="1504717"/>
          <a:ext cx="195914" cy="3089750"/>
        </a:xfrm>
        <a:custGeom>
          <a:avLst/>
          <a:gdLst/>
          <a:ahLst/>
          <a:cxnLst/>
          <a:rect l="0" t="0" r="0" b="0"/>
          <a:pathLst>
            <a:path>
              <a:moveTo>
                <a:pt x="195914" y="0"/>
              </a:moveTo>
              <a:lnTo>
                <a:pt x="195914" y="3089750"/>
              </a:lnTo>
              <a:lnTo>
                <a:pt x="0" y="3089750"/>
              </a:lnTo>
            </a:path>
          </a:pathLst>
        </a:cu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41C1E290-D6FF-45BF-88E3-36BFE91C75E6}">
      <dsp:nvSpPr>
        <dsp:cNvPr id="0" name=""/>
        <dsp:cNvSpPr/>
      </dsp:nvSpPr>
      <dsp:spPr>
        <a:xfrm>
          <a:off x="3790336" y="3896706"/>
          <a:ext cx="3307483" cy="1395520"/>
        </a:xfrm>
        <a:prstGeom prst="roundRect">
          <a:avLst>
            <a:gd name="adj" fmla="val 10000"/>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r" defTabSz="1066800" rtl="1">
            <a:lnSpc>
              <a:spcPct val="90000"/>
            </a:lnSpc>
            <a:spcBef>
              <a:spcPct val="0"/>
            </a:spcBef>
            <a:spcAft>
              <a:spcPct val="35000"/>
            </a:spcAft>
            <a:buNone/>
          </a:pPr>
          <a:r>
            <a:rPr lang="ar-BH"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وبفعل ما يتميز به المجتمع البحريني من إرثٍ حضاري وثقافي.</a:t>
          </a:r>
          <a:endParaRPr lang="en-US" sz="30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sp:txBody>
      <dsp:txXfrm>
        <a:off x="3831209" y="3937579"/>
        <a:ext cx="3225737" cy="1313774"/>
      </dsp:txXfrm>
    </dsp:sp>
    <dsp:sp modelId="{15CC9B57-7ED2-47A3-AC4E-A03AE33077D7}">
      <dsp:nvSpPr>
        <dsp:cNvPr id="0" name=""/>
        <dsp:cNvSpPr/>
      </dsp:nvSpPr>
      <dsp:spPr>
        <a:xfrm>
          <a:off x="427008" y="269426"/>
          <a:ext cx="3306424" cy="1230074"/>
        </a:xfrm>
        <a:prstGeom prst="roundRect">
          <a:avLst>
            <a:gd name="adj" fmla="val 10000"/>
          </a:avLst>
        </a:prstGeom>
        <a:solidFill>
          <a:srgbClr val="92D050"/>
        </a:solidFill>
        <a:ln w="38100" cap="flat" cmpd="sng" algn="ctr">
          <a:solidFill>
            <a:srgbClr val="7030A0"/>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rtl="1">
            <a:lnSpc>
              <a:spcPct val="90000"/>
            </a:lnSpc>
            <a:spcBef>
              <a:spcPct val="0"/>
            </a:spcBef>
            <a:spcAft>
              <a:spcPct val="35000"/>
            </a:spcAft>
            <a:buNone/>
          </a:pPr>
          <a:r>
            <a:rPr lang="ar-BH" sz="3200" b="0" kern="1200" dirty="0">
              <a:latin typeface="Sakkal Majalla" panose="02000000000000000000" pitchFamily="2" charset="-78"/>
              <a:cs typeface="Sakkal Majalla" panose="02000000000000000000" pitchFamily="2" charset="-78"/>
            </a:rPr>
            <a:t>مجتمع خليجي تجمعه روابط مشتركة</a:t>
          </a:r>
          <a:endParaRPr lang="en-US" sz="3200" b="0" kern="1200" dirty="0">
            <a:latin typeface="Sakkal Majalla" panose="02000000000000000000" pitchFamily="2" charset="-78"/>
            <a:cs typeface="Sakkal Majalla" panose="02000000000000000000" pitchFamily="2" charset="-78"/>
          </a:endParaRPr>
        </a:p>
      </dsp:txBody>
      <dsp:txXfrm>
        <a:off x="463036" y="305454"/>
        <a:ext cx="3234368" cy="1158018"/>
      </dsp:txXfrm>
    </dsp:sp>
    <dsp:sp modelId="{67CDA9DF-E402-4123-B5AF-DA6704286D59}">
      <dsp:nvSpPr>
        <dsp:cNvPr id="0" name=""/>
        <dsp:cNvSpPr/>
      </dsp:nvSpPr>
      <dsp:spPr>
        <a:xfrm>
          <a:off x="3072148" y="1499501"/>
          <a:ext cx="330642" cy="782321"/>
        </a:xfrm>
        <a:custGeom>
          <a:avLst/>
          <a:gdLst/>
          <a:ahLst/>
          <a:cxnLst/>
          <a:rect l="0" t="0" r="0" b="0"/>
          <a:pathLst>
            <a:path>
              <a:moveTo>
                <a:pt x="330642" y="0"/>
              </a:moveTo>
              <a:lnTo>
                <a:pt x="330642" y="782321"/>
              </a:lnTo>
              <a:lnTo>
                <a:pt x="0" y="782321"/>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BEE48082-17B4-45D1-8207-E7EE1D5E122F}">
      <dsp:nvSpPr>
        <dsp:cNvPr id="0" name=""/>
        <dsp:cNvSpPr/>
      </dsp:nvSpPr>
      <dsp:spPr>
        <a:xfrm>
          <a:off x="3108" y="1706792"/>
          <a:ext cx="3069039" cy="115005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ctr" defTabSz="1333500" rtl="1">
            <a:lnSpc>
              <a:spcPct val="90000"/>
            </a:lnSpc>
            <a:spcBef>
              <a:spcPct val="0"/>
            </a:spcBef>
            <a:spcAft>
              <a:spcPct val="35000"/>
            </a:spcAft>
            <a:buNone/>
          </a:pPr>
          <a:r>
            <a:rPr lang="ar-BH" sz="3000" b="0" kern="1200" dirty="0">
              <a:latin typeface="Sakkal Majalla" panose="02000000000000000000" pitchFamily="2" charset="-78"/>
              <a:cs typeface="Sakkal Majalla" panose="02000000000000000000" pitchFamily="2" charset="-78"/>
            </a:rPr>
            <a:t>الاتصال الجغرافي والتاريخي.</a:t>
          </a:r>
          <a:endParaRPr lang="en-US" sz="3000" b="0" kern="1200" dirty="0">
            <a:latin typeface="Sakkal Majalla" panose="02000000000000000000" pitchFamily="2" charset="-78"/>
            <a:cs typeface="Sakkal Majalla" panose="02000000000000000000" pitchFamily="2" charset="-78"/>
          </a:endParaRPr>
        </a:p>
      </dsp:txBody>
      <dsp:txXfrm>
        <a:off x="36792" y="1740476"/>
        <a:ext cx="3001671" cy="1082691"/>
      </dsp:txXfrm>
    </dsp:sp>
    <dsp:sp modelId="{3A7BCC47-33AF-494D-8722-C16F67E06957}">
      <dsp:nvSpPr>
        <dsp:cNvPr id="0" name=""/>
        <dsp:cNvSpPr/>
      </dsp:nvSpPr>
      <dsp:spPr>
        <a:xfrm>
          <a:off x="3072148" y="1499501"/>
          <a:ext cx="330642" cy="2027087"/>
        </a:xfrm>
        <a:custGeom>
          <a:avLst/>
          <a:gdLst/>
          <a:ahLst/>
          <a:cxnLst/>
          <a:rect l="0" t="0" r="0" b="0"/>
          <a:pathLst>
            <a:path>
              <a:moveTo>
                <a:pt x="330642" y="0"/>
              </a:moveTo>
              <a:lnTo>
                <a:pt x="330642" y="2027087"/>
              </a:lnTo>
              <a:lnTo>
                <a:pt x="0" y="2027087"/>
              </a:lnTo>
            </a:path>
          </a:pathLst>
        </a:cu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D848FA98-D8E2-4CD3-9F38-061BF929A40B}">
      <dsp:nvSpPr>
        <dsp:cNvPr id="0" name=""/>
        <dsp:cNvSpPr/>
      </dsp:nvSpPr>
      <dsp:spPr>
        <a:xfrm>
          <a:off x="3108" y="2951559"/>
          <a:ext cx="3069039" cy="115005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ctr" defTabSz="1333500" rtl="1">
            <a:lnSpc>
              <a:spcPct val="90000"/>
            </a:lnSpc>
            <a:spcBef>
              <a:spcPct val="0"/>
            </a:spcBef>
            <a:spcAft>
              <a:spcPct val="35000"/>
            </a:spcAft>
            <a:buNone/>
          </a:pPr>
          <a:r>
            <a:rPr lang="ar-BH" sz="3000" b="0" kern="1200" dirty="0">
              <a:latin typeface="Sakkal Majalla" panose="02000000000000000000" pitchFamily="2" charset="-78"/>
              <a:cs typeface="Sakkal Majalla" panose="02000000000000000000" pitchFamily="2" charset="-78"/>
            </a:rPr>
            <a:t>الروابط الدينية واللغوية.</a:t>
          </a:r>
          <a:endParaRPr lang="en-US" sz="3000" b="0" kern="1200" dirty="0">
            <a:latin typeface="Sakkal Majalla" panose="02000000000000000000" pitchFamily="2" charset="-78"/>
            <a:cs typeface="Sakkal Majalla" panose="02000000000000000000" pitchFamily="2" charset="-78"/>
          </a:endParaRPr>
        </a:p>
      </dsp:txBody>
      <dsp:txXfrm>
        <a:off x="36792" y="2985243"/>
        <a:ext cx="3001671" cy="1082691"/>
      </dsp:txXfrm>
    </dsp:sp>
    <dsp:sp modelId="{34F6BA3C-B95E-4E21-BAC3-BC5BD69EB875}">
      <dsp:nvSpPr>
        <dsp:cNvPr id="0" name=""/>
        <dsp:cNvSpPr/>
      </dsp:nvSpPr>
      <dsp:spPr>
        <a:xfrm>
          <a:off x="3072148" y="1499501"/>
          <a:ext cx="330642" cy="3253574"/>
        </a:xfrm>
        <a:custGeom>
          <a:avLst/>
          <a:gdLst/>
          <a:ahLst/>
          <a:cxnLst/>
          <a:rect l="0" t="0" r="0" b="0"/>
          <a:pathLst>
            <a:path>
              <a:moveTo>
                <a:pt x="330642" y="0"/>
              </a:moveTo>
              <a:lnTo>
                <a:pt x="330642" y="3253574"/>
              </a:lnTo>
              <a:lnTo>
                <a:pt x="0" y="3253574"/>
              </a:lnTo>
            </a:path>
          </a:pathLst>
        </a:cu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9E1F3025-7C8C-4A08-BF7A-3F092CB40626}">
      <dsp:nvSpPr>
        <dsp:cNvPr id="0" name=""/>
        <dsp:cNvSpPr/>
      </dsp:nvSpPr>
      <dsp:spPr>
        <a:xfrm>
          <a:off x="3108" y="4252617"/>
          <a:ext cx="3069039" cy="10009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marL="0" lvl="0" indent="0" algn="r" defTabSz="1333500" rtl="1">
            <a:lnSpc>
              <a:spcPct val="90000"/>
            </a:lnSpc>
            <a:spcBef>
              <a:spcPct val="0"/>
            </a:spcBef>
            <a:spcAft>
              <a:spcPct val="35000"/>
            </a:spcAft>
            <a:buNone/>
          </a:pPr>
          <a:r>
            <a:rPr lang="ar-BH" sz="3000" b="0" kern="1200" dirty="0">
              <a:latin typeface="Sakkal Majalla" panose="02000000000000000000" pitchFamily="2" charset="-78"/>
              <a:cs typeface="Sakkal Majalla" panose="02000000000000000000" pitchFamily="2" charset="-78"/>
            </a:rPr>
            <a:t>التشابه الاجتماعي والاقتصادي والثقافي.</a:t>
          </a:r>
          <a:endParaRPr lang="en-US" sz="3000" b="0" kern="1200" dirty="0">
            <a:latin typeface="Sakkal Majalla" panose="02000000000000000000" pitchFamily="2" charset="-78"/>
            <a:cs typeface="Sakkal Majalla" panose="02000000000000000000" pitchFamily="2" charset="-78"/>
          </a:endParaRPr>
        </a:p>
      </dsp:txBody>
      <dsp:txXfrm>
        <a:off x="32424" y="4281933"/>
        <a:ext cx="3010407" cy="9422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02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7F2C39F1-6AC5-4A14-98FD-C0CB6FB38011}" type="datetimeFigureOut">
              <a:rPr lang="en-US" smtClean="0"/>
              <a:pPr/>
              <a:t>1/13/2021</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93114B67-5291-4BE2-8961-8D8F6AEC97FC}" type="slidenum">
              <a:rPr lang="en-US" smtClean="0"/>
              <a:pPr/>
              <a:t>‹#›</a:t>
            </a:fld>
            <a:endParaRPr lang="en-US"/>
          </a:p>
        </p:txBody>
      </p:sp>
    </p:spTree>
    <p:extLst>
      <p:ext uri="{BB962C8B-B14F-4D97-AF65-F5344CB8AC3E}">
        <p14:creationId xmlns:p14="http://schemas.microsoft.com/office/powerpoint/2010/main" val="121696178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260093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53827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088412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748444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pPr/>
              <a:t>1/13/2021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15392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pPr/>
              <a:t>1/13/2021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33278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pPr/>
              <a:t>1/13/2021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182179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370952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8806934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589018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137688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2.jpeg"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13" Type="http://schemas.openxmlformats.org/officeDocument/2006/relationships/image" Target="../media/image1.png"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pPr/>
              <a:t>‹#›</a:t>
            </a:fld>
            <a:endParaRPr lang="en-US"/>
          </a:p>
        </p:txBody>
      </p:sp>
      <p:sp>
        <p:nvSpPr>
          <p:cNvPr id="8" name="مستطيل: زوايا مستديرة 7">
            <a:extLst>
              <a:ext uri="{FF2B5EF4-FFF2-40B4-BE49-F238E27FC236}">
                <a16:creationId xmlns:a16="http://schemas.microsoft.com/office/drawing/2014/main" id="{B683D27F-C302-4153-9F67-E2BE8E93E240}"/>
              </a:ext>
            </a:extLst>
          </p:cNvPr>
          <p:cNvSpPr/>
          <p:nvPr userDrawn="1"/>
        </p:nvSpPr>
        <p:spPr>
          <a:xfrm>
            <a:off x="169818" y="65315"/>
            <a:ext cx="5821284" cy="357545"/>
          </a:xfrm>
          <a:prstGeom prst="roundRect">
            <a:avLst/>
          </a:prstGeom>
          <a:blipFill>
            <a:blip r:embed="rId14"/>
            <a:tile tx="0" ty="0" sx="100000" sy="100000" flip="none" algn="tl"/>
          </a:blipFill>
        </p:spPr>
        <p:style>
          <a:lnRef idx="2">
            <a:schemeClr val="accent1"/>
          </a:lnRef>
          <a:fillRef idx="1">
            <a:schemeClr val="lt1"/>
          </a:fillRef>
          <a:effectRef idx="0">
            <a:schemeClr val="accent1"/>
          </a:effectRef>
          <a:fontRef idx="minor">
            <a:schemeClr val="dk1"/>
          </a:fontRef>
        </p:style>
        <p:txBody>
          <a:bodyPr wrap="square">
            <a:spAutoFit/>
          </a:bodyPr>
          <a:lstStyle/>
          <a:p>
            <a:pPr lvl="0" algn="ctr">
              <a:buClrTx/>
              <a:buSzTx/>
              <a:buFontTx/>
              <a:buNone/>
            </a:pPr>
            <a:r>
              <a:rPr kumimoji="0" lang="ar-BH" sz="1500" b="1" i="0" u="none" strike="noStrike" cap="none" spc="0" normalizeH="0" baseline="0" noProof="0" dirty="0">
                <a:ln>
                  <a:noFill/>
                </a:ln>
                <a:solidFill>
                  <a:srgbClr val="C00000"/>
                </a:solidFill>
                <a:effectLst/>
                <a:uLnTx/>
                <a:uFillTx/>
                <a:latin typeface="+mj-lt"/>
                <a:ea typeface="+mn-ea"/>
                <a:cs typeface="+mn-cs"/>
              </a:rPr>
              <a:t>مادة التربية للمواطنة / درس المجتمع البحريني(1) عناصر المجتمع البحريني وسماته</a:t>
            </a:r>
            <a:endParaRPr lang="en-US" sz="1500" dirty="0">
              <a:solidFill>
                <a:srgbClr val="C00000"/>
              </a:solidFill>
              <a:latin typeface="+mj-lt"/>
              <a:cs typeface="+mn-cs"/>
            </a:endParaRPr>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pPr/>
              <a:t>1/13/2021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pPr/>
              <a:t>‹#›</a:t>
            </a:fld>
            <a:endParaRPr lang="en-US"/>
          </a:p>
        </p:txBody>
      </p:sp>
    </p:spTree>
    <p:extLst>
      <p:ext uri="{BB962C8B-B14F-4D97-AF65-F5344CB8AC3E}">
        <p14:creationId xmlns:p14="http://schemas.microsoft.com/office/powerpoint/2010/main" val="6608338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12.xml" /></Relationships>
</file>

<file path=ppt/slides/_rels/slide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13.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7.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7.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مجموعة 17">
            <a:extLst>
              <a:ext uri="{FF2B5EF4-FFF2-40B4-BE49-F238E27FC236}">
                <a16:creationId xmlns:a16="http://schemas.microsoft.com/office/drawing/2014/main" id="{04F3D0F6-D687-4014-9E3A-DA8264466E67}"/>
              </a:ext>
            </a:extLst>
          </p:cNvPr>
          <p:cNvGrpSpPr/>
          <p:nvPr/>
        </p:nvGrpSpPr>
        <p:grpSpPr>
          <a:xfrm>
            <a:off x="464234" y="5659223"/>
            <a:ext cx="3375504" cy="1077416"/>
            <a:chOff x="5069770" y="1902995"/>
            <a:chExt cx="3476180" cy="1310109"/>
          </a:xfrm>
        </p:grpSpPr>
        <p:sp>
          <p:nvSpPr>
            <p:cNvPr id="20" name="مستطيل: زوايا مستديرة 19">
              <a:extLst>
                <a:ext uri="{FF2B5EF4-FFF2-40B4-BE49-F238E27FC236}">
                  <a16:creationId xmlns:a16="http://schemas.microsoft.com/office/drawing/2014/main" id="{0862C84C-ACC5-44B7-99CE-90B921EDDBAA}"/>
                </a:ext>
              </a:extLst>
            </p:cNvPr>
            <p:cNvSpPr/>
            <p:nvPr/>
          </p:nvSpPr>
          <p:spPr>
            <a:xfrm>
              <a:off x="5069770" y="1902995"/>
              <a:ext cx="3476180" cy="1310109"/>
            </a:xfrm>
            <a:prstGeom prst="roundRect">
              <a:avLst>
                <a:gd name="adj" fmla="val 10000"/>
              </a:avLst>
            </a:prstGeom>
            <a:solidFill>
              <a:srgbClr val="C9AFC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مستطيل: زوايا مستديرة 4">
              <a:extLst>
                <a:ext uri="{FF2B5EF4-FFF2-40B4-BE49-F238E27FC236}">
                  <a16:creationId xmlns:a16="http://schemas.microsoft.com/office/drawing/2014/main" id="{37A598EB-C6FF-4ADB-A5D3-8C1B13EADBDF}"/>
                </a:ext>
              </a:extLst>
            </p:cNvPr>
            <p:cNvSpPr txBox="1"/>
            <p:nvPr/>
          </p:nvSpPr>
          <p:spPr>
            <a:xfrm>
              <a:off x="5108142" y="1941367"/>
              <a:ext cx="3399436" cy="12333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صفحة ( 10- 13)</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35" name="مجموعة 34">
            <a:extLst>
              <a:ext uri="{FF2B5EF4-FFF2-40B4-BE49-F238E27FC236}">
                <a16:creationId xmlns:a16="http://schemas.microsoft.com/office/drawing/2014/main" id="{12AE6F8B-E47B-453C-A4DF-AD0FF3A3E740}"/>
              </a:ext>
            </a:extLst>
          </p:cNvPr>
          <p:cNvGrpSpPr/>
          <p:nvPr/>
        </p:nvGrpSpPr>
        <p:grpSpPr>
          <a:xfrm>
            <a:off x="8096605" y="4509392"/>
            <a:ext cx="3826412" cy="1077416"/>
            <a:chOff x="8820150" y="3733838"/>
            <a:chExt cx="2932138" cy="1310109"/>
          </a:xfrm>
        </p:grpSpPr>
        <p:sp>
          <p:nvSpPr>
            <p:cNvPr id="36" name="مستطيل: زوايا مستديرة 35">
              <a:extLst>
                <a:ext uri="{FF2B5EF4-FFF2-40B4-BE49-F238E27FC236}">
                  <a16:creationId xmlns:a16="http://schemas.microsoft.com/office/drawing/2014/main" id="{3B50AF7F-9047-428C-B933-F143A84CBDA9}"/>
                </a:ext>
              </a:extLst>
            </p:cNvPr>
            <p:cNvSpPr/>
            <p:nvPr/>
          </p:nvSpPr>
          <p:spPr>
            <a:xfrm>
              <a:off x="8820150" y="3733838"/>
              <a:ext cx="2932138" cy="1310109"/>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مستطيل: زوايا مستديرة 10">
              <a:extLst>
                <a:ext uri="{FF2B5EF4-FFF2-40B4-BE49-F238E27FC236}">
                  <a16:creationId xmlns:a16="http://schemas.microsoft.com/office/drawing/2014/main" id="{0FBD9344-19F1-4F6C-8FA8-32E21859831A}"/>
                </a:ext>
              </a:extLst>
            </p:cNvPr>
            <p:cNvSpPr txBox="1"/>
            <p:nvPr/>
          </p:nvSpPr>
          <p:spPr>
            <a:xfrm>
              <a:off x="8884104" y="3797792"/>
              <a:ext cx="2804230" cy="11822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الفصل الدراسي الأول</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38" name="مجموعة 37">
            <a:extLst>
              <a:ext uri="{FF2B5EF4-FFF2-40B4-BE49-F238E27FC236}">
                <a16:creationId xmlns:a16="http://schemas.microsoft.com/office/drawing/2014/main" id="{03DE1F6D-7F56-4392-A3A3-FAED3AB0C31F}"/>
              </a:ext>
            </a:extLst>
          </p:cNvPr>
          <p:cNvGrpSpPr/>
          <p:nvPr/>
        </p:nvGrpSpPr>
        <p:grpSpPr>
          <a:xfrm>
            <a:off x="379827" y="1519311"/>
            <a:ext cx="11563642" cy="876508"/>
            <a:chOff x="5094641" y="407739"/>
            <a:chExt cx="6657283" cy="1145468"/>
          </a:xfrm>
        </p:grpSpPr>
        <p:sp>
          <p:nvSpPr>
            <p:cNvPr id="39" name="مستطيل: زوايا مستديرة 38">
              <a:extLst>
                <a:ext uri="{FF2B5EF4-FFF2-40B4-BE49-F238E27FC236}">
                  <a16:creationId xmlns:a16="http://schemas.microsoft.com/office/drawing/2014/main" id="{5AFD7261-20C7-4513-A4F5-63F61F248F8A}"/>
                </a:ext>
              </a:extLst>
            </p:cNvPr>
            <p:cNvSpPr/>
            <p:nvPr/>
          </p:nvSpPr>
          <p:spPr>
            <a:xfrm>
              <a:off x="5094641" y="407739"/>
              <a:ext cx="6657283" cy="1145468"/>
            </a:xfrm>
            <a:prstGeom prst="roundRect">
              <a:avLst/>
            </a:prstGeom>
            <a:solidFill>
              <a:srgbClr val="FFFF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 name="مستطيل: زوايا مستديرة 4">
              <a:extLst>
                <a:ext uri="{FF2B5EF4-FFF2-40B4-BE49-F238E27FC236}">
                  <a16:creationId xmlns:a16="http://schemas.microsoft.com/office/drawing/2014/main" id="{0BD90DBD-C796-4F8F-BEE8-902DFF0163B0}"/>
                </a:ext>
              </a:extLst>
            </p:cNvPr>
            <p:cNvSpPr txBox="1"/>
            <p:nvPr/>
          </p:nvSpPr>
          <p:spPr>
            <a:xfrm>
              <a:off x="5150558" y="463656"/>
              <a:ext cx="6545449" cy="1033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6690" tIns="186690" rIns="186690" bIns="18669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عنوان الدرس : المجتمع البحريني(1) عناصر المجتمع البحريني وسماته</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41" name="مجموعة 40">
            <a:extLst>
              <a:ext uri="{FF2B5EF4-FFF2-40B4-BE49-F238E27FC236}">
                <a16:creationId xmlns:a16="http://schemas.microsoft.com/office/drawing/2014/main" id="{F309AEFC-588F-4F3A-BFC8-66B59AB0369E}"/>
              </a:ext>
            </a:extLst>
          </p:cNvPr>
          <p:cNvGrpSpPr/>
          <p:nvPr/>
        </p:nvGrpSpPr>
        <p:grpSpPr>
          <a:xfrm>
            <a:off x="4353653" y="5666903"/>
            <a:ext cx="3826411" cy="1077416"/>
            <a:chOff x="5210176" y="3716156"/>
            <a:chExt cx="3476180" cy="1310109"/>
          </a:xfrm>
        </p:grpSpPr>
        <p:sp>
          <p:nvSpPr>
            <p:cNvPr id="42" name="مستطيل: زوايا مستديرة 41">
              <a:extLst>
                <a:ext uri="{FF2B5EF4-FFF2-40B4-BE49-F238E27FC236}">
                  <a16:creationId xmlns:a16="http://schemas.microsoft.com/office/drawing/2014/main" id="{F00D1D9A-99CF-4BD1-A9A3-D821CEDD22FA}"/>
                </a:ext>
              </a:extLst>
            </p:cNvPr>
            <p:cNvSpPr/>
            <p:nvPr/>
          </p:nvSpPr>
          <p:spPr>
            <a:xfrm>
              <a:off x="5210176" y="3716156"/>
              <a:ext cx="3476180" cy="1310109"/>
            </a:xfrm>
            <a:prstGeom prst="roundRect">
              <a:avLst/>
            </a:prstGeom>
            <a:solidFill>
              <a:schemeClr val="accent4">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3" name="مستطيل: زوايا مستديرة 6">
              <a:extLst>
                <a:ext uri="{FF2B5EF4-FFF2-40B4-BE49-F238E27FC236}">
                  <a16:creationId xmlns:a16="http://schemas.microsoft.com/office/drawing/2014/main" id="{4E228F22-DF2D-4AD2-9299-55BCF14EDBC3}"/>
                </a:ext>
              </a:extLst>
            </p:cNvPr>
            <p:cNvSpPr txBox="1"/>
            <p:nvPr/>
          </p:nvSpPr>
          <p:spPr>
            <a:xfrm>
              <a:off x="5274130" y="3780110"/>
              <a:ext cx="3348272" cy="11822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6000" tIns="137160" rIns="137160" bIns="1371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الصف الأول الإعدادي</a:t>
              </a:r>
              <a:endParaRPr kumimoji="0" lang="en-US" sz="40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a:p>
              <a:pPr marL="0" marR="0" lvl="0" indent="0" algn="ctr" defTabSz="1289050" rtl="0" eaLnBrk="1" fontAlgn="auto" latinLnBrk="0" hangingPunct="1">
                <a:lnSpc>
                  <a:spcPct val="90000"/>
                </a:lnSpc>
                <a:spcBef>
                  <a:spcPct val="0"/>
                </a:spcBef>
                <a:spcAft>
                  <a:spcPct val="3500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p:txBody>
        </p:sp>
      </p:grpSp>
      <p:grpSp>
        <p:nvGrpSpPr>
          <p:cNvPr id="44" name="مجموعة 43">
            <a:extLst>
              <a:ext uri="{FF2B5EF4-FFF2-40B4-BE49-F238E27FC236}">
                <a16:creationId xmlns:a16="http://schemas.microsoft.com/office/drawing/2014/main" id="{289E231D-C4FD-461E-9AC8-6EA2A878B1EA}"/>
              </a:ext>
            </a:extLst>
          </p:cNvPr>
          <p:cNvGrpSpPr/>
          <p:nvPr/>
        </p:nvGrpSpPr>
        <p:grpSpPr>
          <a:xfrm>
            <a:off x="8088923" y="2863180"/>
            <a:ext cx="3826412" cy="1077416"/>
            <a:chOff x="8760269" y="1902995"/>
            <a:chExt cx="2932138" cy="1310109"/>
          </a:xfrm>
        </p:grpSpPr>
        <p:sp>
          <p:nvSpPr>
            <p:cNvPr id="45" name="مستطيل: زوايا مستديرة 44">
              <a:extLst>
                <a:ext uri="{FF2B5EF4-FFF2-40B4-BE49-F238E27FC236}">
                  <a16:creationId xmlns:a16="http://schemas.microsoft.com/office/drawing/2014/main" id="{A856A928-311F-4461-B6AA-39F3B8B76EF2}"/>
                </a:ext>
              </a:extLst>
            </p:cNvPr>
            <p:cNvSpPr/>
            <p:nvPr/>
          </p:nvSpPr>
          <p:spPr>
            <a:xfrm>
              <a:off x="8760269" y="1902995"/>
              <a:ext cx="2932138" cy="1310109"/>
            </a:xfrm>
            <a:prstGeom prst="roundRect">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مستطيل: زوايا مستديرة 8">
              <a:extLst>
                <a:ext uri="{FF2B5EF4-FFF2-40B4-BE49-F238E27FC236}">
                  <a16:creationId xmlns:a16="http://schemas.microsoft.com/office/drawing/2014/main" id="{4DCBB185-2E6B-4D94-B433-67691D23FF49}"/>
                </a:ext>
              </a:extLst>
            </p:cNvPr>
            <p:cNvSpPr txBox="1"/>
            <p:nvPr/>
          </p:nvSpPr>
          <p:spPr>
            <a:xfrm>
              <a:off x="8824223" y="1966949"/>
              <a:ext cx="2804230" cy="11822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ar-BH" sz="4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المادة : التربية للمواطنة</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47" name="صورة 46" descr="صورة تحتوي على مياه, منضدة, طائرة ركاب, مبنى&#10;&#10;تم إنشاء الوصف تلقائياً">
            <a:extLst>
              <a:ext uri="{FF2B5EF4-FFF2-40B4-BE49-F238E27FC236}">
                <a16:creationId xmlns:a16="http://schemas.microsoft.com/office/drawing/2014/main" id="{BD357157-4017-41B8-AB63-4168EF894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560318"/>
            <a:ext cx="6513341" cy="29035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17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ounded Rectangle 3">
            <a:extLst>
              <a:ext uri="{FF2B5EF4-FFF2-40B4-BE49-F238E27FC236}">
                <a16:creationId xmlns:a16="http://schemas.microsoft.com/office/drawing/2014/main" id="{372F9EE0-8336-477C-A214-BF6CFB10633F}"/>
              </a:ext>
            </a:extLst>
          </p:cNvPr>
          <p:cNvSpPr/>
          <p:nvPr/>
        </p:nvSpPr>
        <p:spPr>
          <a:xfrm>
            <a:off x="4777989" y="637353"/>
            <a:ext cx="2616591" cy="901337"/>
          </a:xfrm>
          <a:prstGeom prst="round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أهداف الدرس</a:t>
            </a:r>
            <a:endParaRPr kumimoji="0" lang="en-US"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3" name="Rounded Rectangle 4">
            <a:extLst>
              <a:ext uri="{FF2B5EF4-FFF2-40B4-BE49-F238E27FC236}">
                <a16:creationId xmlns:a16="http://schemas.microsoft.com/office/drawing/2014/main" id="{4219CA6B-5275-4016-B7D2-908FE165F1E4}"/>
              </a:ext>
            </a:extLst>
          </p:cNvPr>
          <p:cNvSpPr/>
          <p:nvPr/>
        </p:nvSpPr>
        <p:spPr>
          <a:xfrm>
            <a:off x="4831666" y="3912699"/>
            <a:ext cx="2511669" cy="901337"/>
          </a:xfrm>
          <a:prstGeom prst="round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محاور الدرس</a:t>
            </a:r>
            <a:endParaRPr kumimoji="0" lang="en-US"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4" name="TextBox 2">
            <a:extLst>
              <a:ext uri="{FF2B5EF4-FFF2-40B4-BE49-F238E27FC236}">
                <a16:creationId xmlns:a16="http://schemas.microsoft.com/office/drawing/2014/main" id="{99073170-DB0F-4FFD-9CBF-429F43A5CBD0}"/>
              </a:ext>
            </a:extLst>
          </p:cNvPr>
          <p:cNvSpPr txBox="1"/>
          <p:nvPr/>
        </p:nvSpPr>
        <p:spPr>
          <a:xfrm>
            <a:off x="5122312" y="4814036"/>
            <a:ext cx="6348548"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عناصر المجتمع البحريني.</a:t>
            </a:r>
            <a:endParaRPr kumimoji="0" lang="en-US" sz="3400" b="0" i="0" u="none" strike="noStrike" kern="1200" cap="none" spc="0" normalizeH="0" baseline="0" noProof="0" dirty="0">
              <a:ln>
                <a:noFill/>
              </a:ln>
              <a:solidFill>
                <a:prstClr val="black"/>
              </a:solidFill>
              <a:effectLst/>
              <a:uLnTx/>
              <a:uFillTx/>
              <a:latin typeface="Calibri"/>
            </a:endParaRPr>
          </a:p>
        </p:txBody>
      </p:sp>
      <p:sp>
        <p:nvSpPr>
          <p:cNvPr id="15" name="TextBox 10">
            <a:extLst>
              <a:ext uri="{FF2B5EF4-FFF2-40B4-BE49-F238E27FC236}">
                <a16:creationId xmlns:a16="http://schemas.microsoft.com/office/drawing/2014/main" id="{1B501AEA-593F-468A-9649-4853990E39A0}"/>
              </a:ext>
            </a:extLst>
          </p:cNvPr>
          <p:cNvSpPr txBox="1"/>
          <p:nvPr/>
        </p:nvSpPr>
        <p:spPr>
          <a:xfrm>
            <a:off x="5110589" y="5505381"/>
            <a:ext cx="6348548"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سمات المجتمع البحريني.</a:t>
            </a:r>
            <a:endParaRPr kumimoji="0" lang="en-US" sz="3400" b="0" i="0" u="none" strike="noStrike" kern="1200" cap="none" spc="0" normalizeH="0" baseline="0" noProof="0" dirty="0">
              <a:ln>
                <a:noFill/>
              </a:ln>
              <a:solidFill>
                <a:prstClr val="black"/>
              </a:solidFill>
              <a:effectLst/>
              <a:uLnTx/>
              <a:uFillTx/>
              <a:latin typeface="Calibri"/>
            </a:endParaRPr>
          </a:p>
        </p:txBody>
      </p:sp>
      <p:sp>
        <p:nvSpPr>
          <p:cNvPr id="18" name="TextBox 7">
            <a:extLst>
              <a:ext uri="{FF2B5EF4-FFF2-40B4-BE49-F238E27FC236}">
                <a16:creationId xmlns:a16="http://schemas.microsoft.com/office/drawing/2014/main" id="{84B6A690-0C35-47AB-9833-A97BAD0E837B}"/>
              </a:ext>
            </a:extLst>
          </p:cNvPr>
          <p:cNvSpPr txBox="1"/>
          <p:nvPr/>
        </p:nvSpPr>
        <p:spPr>
          <a:xfrm>
            <a:off x="2702001" y="1584900"/>
            <a:ext cx="8934994"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ت</a:t>
            </a:r>
            <a:r>
              <a:rPr lang="ar-BH" sz="3400" b="1" noProof="0" dirty="0">
                <a:solidFill>
                  <a:prstClr val="black"/>
                </a:solidFill>
                <a:latin typeface="Calibri" panose="020F0502020204030204" pitchFamily="34" charset="0"/>
                <a:ea typeface="Calibri" panose="020F0502020204030204" pitchFamily="34" charset="0"/>
                <a:cs typeface="Sakkal Majalla" panose="02000000000000000000" pitchFamily="2" charset="-78"/>
              </a:rPr>
              <a:t>عرّف</a:t>
            </a:r>
            <a:r>
              <a:rPr kumimoji="0" lang="ar-BH" sz="34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 </a:t>
            </a: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عناصر المجتمع البحريني.</a:t>
            </a:r>
            <a:endParaRPr kumimoji="0" lang="en-US" sz="3400" b="1" i="0" u="none" strike="noStrike" kern="1200" cap="none" spc="0" normalizeH="0" baseline="0" noProof="0" dirty="0">
              <a:ln>
                <a:noFill/>
              </a:ln>
              <a:solidFill>
                <a:prstClr val="black"/>
              </a:solidFill>
              <a:effectLst/>
              <a:uLnTx/>
              <a:uFillTx/>
              <a:latin typeface="Calibri"/>
            </a:endParaRPr>
          </a:p>
        </p:txBody>
      </p:sp>
      <p:sp>
        <p:nvSpPr>
          <p:cNvPr id="22" name="TextBox 7">
            <a:extLst>
              <a:ext uri="{FF2B5EF4-FFF2-40B4-BE49-F238E27FC236}">
                <a16:creationId xmlns:a16="http://schemas.microsoft.com/office/drawing/2014/main" id="{EB7094AF-CFBB-4277-B83A-2F55C2445962}"/>
              </a:ext>
            </a:extLst>
          </p:cNvPr>
          <p:cNvSpPr txBox="1"/>
          <p:nvPr/>
        </p:nvSpPr>
        <p:spPr>
          <a:xfrm>
            <a:off x="2673865" y="3101790"/>
            <a:ext cx="8934994"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الاعتزاز بالانتماء الإسلامي والعربي والخليجي.</a:t>
            </a:r>
            <a:endParaRPr kumimoji="0" lang="en-US" sz="3400" b="1" i="0" u="none" strike="noStrike" kern="1200" cap="none" spc="0" normalizeH="0" baseline="0" noProof="0" dirty="0">
              <a:ln>
                <a:noFill/>
              </a:ln>
              <a:solidFill>
                <a:prstClr val="black"/>
              </a:solidFill>
              <a:effectLst/>
              <a:uLnTx/>
              <a:uFillTx/>
              <a:latin typeface="Calibri"/>
            </a:endParaRPr>
          </a:p>
        </p:txBody>
      </p:sp>
      <p:sp>
        <p:nvSpPr>
          <p:cNvPr id="16" name="TextBox 7">
            <a:extLst>
              <a:ext uri="{FF2B5EF4-FFF2-40B4-BE49-F238E27FC236}">
                <a16:creationId xmlns:a16="http://schemas.microsoft.com/office/drawing/2014/main" id="{9F315537-53FA-42FA-9456-4F4BDDA0593A}"/>
              </a:ext>
            </a:extLst>
          </p:cNvPr>
          <p:cNvSpPr txBox="1"/>
          <p:nvPr/>
        </p:nvSpPr>
        <p:spPr>
          <a:xfrm>
            <a:off x="2702001" y="2320532"/>
            <a:ext cx="8934994" cy="615553"/>
          </a:xfrm>
          <a:prstGeom prst="rect">
            <a:avLst/>
          </a:prstGeom>
          <a:noFill/>
        </p:spPr>
        <p:txBody>
          <a:bodyPr wrap="square" rtlCol="0">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تحديد</a:t>
            </a:r>
            <a:r>
              <a:rPr kumimoji="0" lang="ar-BH" sz="34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 سمات </a:t>
            </a:r>
            <a:r>
              <a:rPr kumimoji="0" lang="ar-BH" sz="3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Sakkal Majalla" panose="02000000000000000000" pitchFamily="2" charset="-78"/>
              </a:rPr>
              <a:t>المجتمع البحريني.</a:t>
            </a:r>
            <a:endParaRPr kumimoji="0" lang="en-US" sz="3400" b="1" i="0" u="none" strike="noStrike" kern="1200" cap="none" spc="0" normalizeH="0" baseline="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376662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8" grpId="0"/>
      <p:bldP spid="22"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48641" y="1645920"/>
            <a:ext cx="10607040" cy="4389121"/>
          </a:xfrm>
          <a:prstGeom prst="roundRect">
            <a:avLst/>
          </a:prstGeom>
          <a:solidFill>
            <a:srgbClr val="FCD55D"/>
          </a:solidFill>
          <a:ln/>
        </p:spPr>
        <p:style>
          <a:lnRef idx="1">
            <a:schemeClr val="accent6"/>
          </a:lnRef>
          <a:fillRef idx="2">
            <a:schemeClr val="accent6"/>
          </a:fillRef>
          <a:effectRef idx="1">
            <a:schemeClr val="accent6"/>
          </a:effectRef>
          <a:fontRef idx="minor">
            <a:schemeClr val="dk1"/>
          </a:fontRef>
        </p:style>
        <p:txBody>
          <a:bodyPr rtlCol="0" anchor="ctr"/>
          <a:lstStyle/>
          <a:p>
            <a:pPr algn="just" rtl="1">
              <a:lnSpc>
                <a:spcPct val="150000"/>
              </a:lnSpc>
            </a:pPr>
            <a:endParaRPr lang="ar-BH" sz="3200" dirty="0">
              <a:latin typeface="Sakkal Majalla" panose="02000000000000000000" pitchFamily="2" charset="-78"/>
              <a:cs typeface="Sakkal Majalla" panose="02000000000000000000" pitchFamily="2" charset="-78"/>
            </a:endParaRPr>
          </a:p>
          <a:p>
            <a:pPr algn="just" rtl="1">
              <a:lnSpc>
                <a:spcPct val="150000"/>
              </a:lnSpc>
            </a:pPr>
            <a:r>
              <a:rPr lang="ar-BH" sz="3400" dirty="0">
                <a:latin typeface="Sakkal Majalla" panose="02000000000000000000" pitchFamily="2" charset="-78"/>
                <a:cs typeface="Sakkal Majalla" panose="02000000000000000000" pitchFamily="2" charset="-78"/>
              </a:rPr>
              <a:t>لا </a:t>
            </a:r>
            <a:r>
              <a:rPr lang="ar-MA" sz="3400" dirty="0">
                <a:latin typeface="Sakkal Majalla" panose="02000000000000000000" pitchFamily="2" charset="-78"/>
                <a:cs typeface="Sakkal Majalla" panose="02000000000000000000" pitchFamily="2" charset="-78"/>
              </a:rPr>
              <a:t>يمكن لأيّ مجتمع أن يستقر، على مدى قرون ضاربة في القدم، وينجح بجدارة في بناء حضارة متميزة كشأن المجتمع البحريني، دون أن يتمتع ذلك المجتمع بمجموعة من القيم الأساسية التي تضمن تماسكه، وتدفع به إلى الأمام، وتعمل على رقيه، وتدعم دولته المباركة انطلاق</a:t>
            </a:r>
            <a:r>
              <a:rPr lang="ar-BH" sz="3400" dirty="0">
                <a:latin typeface="Sakkal Majalla" panose="02000000000000000000" pitchFamily="2" charset="-78"/>
                <a:cs typeface="Sakkal Majalla" panose="02000000000000000000" pitchFamily="2" charset="-78"/>
              </a:rPr>
              <a:t>ً</a:t>
            </a:r>
            <a:r>
              <a:rPr lang="ar-MA" sz="3400" dirty="0">
                <a:latin typeface="Sakkal Majalla" panose="02000000000000000000" pitchFamily="2" charset="-78"/>
                <a:cs typeface="Sakkal Majalla" panose="02000000000000000000" pitchFamily="2" charset="-78"/>
              </a:rPr>
              <a:t>ا من العقيدة الإسلامية السمحاء لشعب البحرين الأصيل وانتمائه العربي</a:t>
            </a:r>
            <a:r>
              <a:rPr lang="ar-BH" sz="3400" dirty="0">
                <a:latin typeface="Sakkal Majalla" panose="02000000000000000000" pitchFamily="2" charset="-78"/>
                <a:cs typeface="Sakkal Majalla" panose="02000000000000000000" pitchFamily="2" charset="-78"/>
              </a:rPr>
              <a:t>.</a:t>
            </a:r>
            <a:r>
              <a:rPr lang="en-US" sz="3400"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ميثاق العمل الوطني/ الفصل الأول</a:t>
            </a:r>
          </a:p>
          <a:p>
            <a:pPr algn="just" rtl="1">
              <a:lnSpc>
                <a:spcPct val="150000"/>
              </a:lnSpc>
            </a:pPr>
            <a:endParaRPr lang="ar-BH" sz="3200" dirty="0">
              <a:latin typeface="Sakkal Majalla" panose="02000000000000000000" pitchFamily="2" charset="-78"/>
              <a:cs typeface="Sakkal Majalla" panose="02000000000000000000" pitchFamily="2" charset="-78"/>
            </a:endParaRPr>
          </a:p>
        </p:txBody>
      </p:sp>
      <p:sp>
        <p:nvSpPr>
          <p:cNvPr id="12" name="TextBox 66">
            <a:extLst>
              <a:ext uri="{FF2B5EF4-FFF2-40B4-BE49-F238E27FC236}">
                <a16:creationId xmlns:a16="http://schemas.microsoft.com/office/drawing/2014/main" id="{57EDD4F6-9DAD-47F1-B804-D53A4593BE73}"/>
              </a:ext>
            </a:extLst>
          </p:cNvPr>
          <p:cNvSpPr txBox="1"/>
          <p:nvPr/>
        </p:nvSpPr>
        <p:spPr>
          <a:xfrm>
            <a:off x="4346918" y="592904"/>
            <a:ext cx="7224344" cy="769441"/>
          </a:xfrm>
          <a:prstGeom prst="rect">
            <a:avLst/>
          </a:prstGeom>
          <a:noFill/>
        </p:spPr>
        <p:txBody>
          <a:bodyPr wrap="square" rtlCol="0">
            <a:sp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المحور الأول: عناصر المجتمع البحريني.</a:t>
            </a:r>
          </a:p>
        </p:txBody>
      </p:sp>
    </p:spTree>
    <p:extLst>
      <p:ext uri="{BB962C8B-B14F-4D97-AF65-F5344CB8AC3E}">
        <p14:creationId xmlns:p14="http://schemas.microsoft.com/office/powerpoint/2010/main" val="421229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1"/>
          <p:cNvGraphicFramePr/>
          <p:nvPr>
            <p:extLst>
              <p:ext uri="{D42A27DB-BD31-4B8C-83A1-F6EECF244321}">
                <p14:modId xmlns:p14="http://schemas.microsoft.com/office/powerpoint/2010/main" val="2148865757"/>
              </p:ext>
            </p:extLst>
          </p:nvPr>
        </p:nvGraphicFramePr>
        <p:xfrm>
          <a:off x="84406" y="652391"/>
          <a:ext cx="12011885" cy="5675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755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graphicEl>
                                              <a:dgm id="{0FA81E63-892E-43BC-9FA5-F58ADCAB6F3B}"/>
                                            </p:graphicEl>
                                          </p:spTgt>
                                        </p:tgtEl>
                                        <p:attrNameLst>
                                          <p:attrName>style.visibility</p:attrName>
                                        </p:attrNameLst>
                                      </p:cBhvr>
                                      <p:to>
                                        <p:strVal val="visible"/>
                                      </p:to>
                                    </p:set>
                                    <p:animEffect transition="in" filter="fade">
                                      <p:cBhvr>
                                        <p:cTn id="7" dur="500"/>
                                        <p:tgtEl>
                                          <p:spTgt spid="10">
                                            <p:graphicEl>
                                              <a:dgm id="{0FA81E63-892E-43BC-9FA5-F58ADCAB6F3B}"/>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graphicEl>
                                              <a:dgm id="{7D55BF3A-7CEE-4B33-A3EB-615C7E02F90F}"/>
                                            </p:graphicEl>
                                          </p:spTgt>
                                        </p:tgtEl>
                                        <p:attrNameLst>
                                          <p:attrName>style.visibility</p:attrName>
                                        </p:attrNameLst>
                                      </p:cBhvr>
                                      <p:to>
                                        <p:strVal val="visible"/>
                                      </p:to>
                                    </p:set>
                                    <p:animEffect transition="in" filter="fade">
                                      <p:cBhvr>
                                        <p:cTn id="10" dur="500"/>
                                        <p:tgtEl>
                                          <p:spTgt spid="10">
                                            <p:graphicEl>
                                              <a:dgm id="{7D55BF3A-7CEE-4B33-A3EB-615C7E02F90F}"/>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graphicEl>
                                              <a:dgm id="{E68684C4-1179-41B6-8FAD-17BC061929D8}"/>
                                            </p:graphicEl>
                                          </p:spTgt>
                                        </p:tgtEl>
                                        <p:attrNameLst>
                                          <p:attrName>style.visibility</p:attrName>
                                        </p:attrNameLst>
                                      </p:cBhvr>
                                      <p:to>
                                        <p:strVal val="visible"/>
                                      </p:to>
                                    </p:set>
                                    <p:animEffect transition="in" filter="fade">
                                      <p:cBhvr>
                                        <p:cTn id="15" dur="500"/>
                                        <p:tgtEl>
                                          <p:spTgt spid="10">
                                            <p:graphicEl>
                                              <a:dgm id="{E68684C4-1179-41B6-8FAD-17BC061929D8}"/>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graphicEl>
                                              <a:dgm id="{47A3AAD6-B077-4AAB-9946-6AC4C71CDFF5}"/>
                                            </p:graphicEl>
                                          </p:spTgt>
                                        </p:tgtEl>
                                        <p:attrNameLst>
                                          <p:attrName>style.visibility</p:attrName>
                                        </p:attrNameLst>
                                      </p:cBhvr>
                                      <p:to>
                                        <p:strVal val="visible"/>
                                      </p:to>
                                    </p:set>
                                    <p:animEffect transition="in" filter="fade">
                                      <p:cBhvr>
                                        <p:cTn id="18" dur="500"/>
                                        <p:tgtEl>
                                          <p:spTgt spid="10">
                                            <p:graphicEl>
                                              <a:dgm id="{47A3AAD6-B077-4AAB-9946-6AC4C71CDFF5}"/>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graphicEl>
                                              <a:dgm id="{7EA5E496-F940-48E2-9199-E1BCF436B461}"/>
                                            </p:graphicEl>
                                          </p:spTgt>
                                        </p:tgtEl>
                                        <p:attrNameLst>
                                          <p:attrName>style.visibility</p:attrName>
                                        </p:attrNameLst>
                                      </p:cBhvr>
                                      <p:to>
                                        <p:strVal val="visible"/>
                                      </p:to>
                                    </p:set>
                                    <p:animEffect transition="in" filter="fade">
                                      <p:cBhvr>
                                        <p:cTn id="21" dur="500"/>
                                        <p:tgtEl>
                                          <p:spTgt spid="10">
                                            <p:graphicEl>
                                              <a:dgm id="{7EA5E496-F940-48E2-9199-E1BCF436B461}"/>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graphicEl>
                                              <a:dgm id="{587CFDF3-A218-48E0-BCB0-937DEA96FE6C}"/>
                                            </p:graphicEl>
                                          </p:spTgt>
                                        </p:tgtEl>
                                        <p:attrNameLst>
                                          <p:attrName>style.visibility</p:attrName>
                                        </p:attrNameLst>
                                      </p:cBhvr>
                                      <p:to>
                                        <p:strVal val="visible"/>
                                      </p:to>
                                    </p:set>
                                    <p:animEffect transition="in" filter="fade">
                                      <p:cBhvr>
                                        <p:cTn id="26" dur="500"/>
                                        <p:tgtEl>
                                          <p:spTgt spid="10">
                                            <p:graphicEl>
                                              <a:dgm id="{587CFDF3-A218-48E0-BCB0-937DEA96FE6C}"/>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graphicEl>
                                              <a:dgm id="{D6B44078-B109-45B6-BED0-93EB5892DF2F}"/>
                                            </p:graphicEl>
                                          </p:spTgt>
                                        </p:tgtEl>
                                        <p:attrNameLst>
                                          <p:attrName>style.visibility</p:attrName>
                                        </p:attrNameLst>
                                      </p:cBhvr>
                                      <p:to>
                                        <p:strVal val="visible"/>
                                      </p:to>
                                    </p:set>
                                    <p:animEffect transition="in" filter="fade">
                                      <p:cBhvr>
                                        <p:cTn id="29" dur="500"/>
                                        <p:tgtEl>
                                          <p:spTgt spid="10">
                                            <p:graphicEl>
                                              <a:dgm id="{D6B44078-B109-45B6-BED0-93EB5892DF2F}"/>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graphicEl>
                                              <a:dgm id="{F8AF0249-F9BA-40E1-A36F-6B7BC4442FDB}"/>
                                            </p:graphicEl>
                                          </p:spTgt>
                                        </p:tgtEl>
                                        <p:attrNameLst>
                                          <p:attrName>style.visibility</p:attrName>
                                        </p:attrNameLst>
                                      </p:cBhvr>
                                      <p:to>
                                        <p:strVal val="visible"/>
                                      </p:to>
                                    </p:set>
                                    <p:animEffect transition="in" filter="fade">
                                      <p:cBhvr>
                                        <p:cTn id="32" dur="500"/>
                                        <p:tgtEl>
                                          <p:spTgt spid="10">
                                            <p:graphicEl>
                                              <a:dgm id="{F8AF0249-F9BA-40E1-A36F-6B7BC4442FD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graphicEl>
                                              <a:dgm id="{9D6D9AE1-35C5-4FB3-9585-896AEF9407BB}"/>
                                            </p:graphicEl>
                                          </p:spTgt>
                                        </p:tgtEl>
                                        <p:attrNameLst>
                                          <p:attrName>style.visibility</p:attrName>
                                        </p:attrNameLst>
                                      </p:cBhvr>
                                      <p:to>
                                        <p:strVal val="visible"/>
                                      </p:to>
                                    </p:set>
                                    <p:animEffect transition="in" filter="fade">
                                      <p:cBhvr>
                                        <p:cTn id="37" dur="500"/>
                                        <p:tgtEl>
                                          <p:spTgt spid="10">
                                            <p:graphicEl>
                                              <a:dgm id="{9D6D9AE1-35C5-4FB3-9585-896AEF9407BB}"/>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graphicEl>
                                              <a:dgm id="{CD42CE3A-D4B9-45A0-91D5-2A2A7977FA7B}"/>
                                            </p:graphicEl>
                                          </p:spTgt>
                                        </p:tgtEl>
                                        <p:attrNameLst>
                                          <p:attrName>style.visibility</p:attrName>
                                        </p:attrNameLst>
                                      </p:cBhvr>
                                      <p:to>
                                        <p:strVal val="visible"/>
                                      </p:to>
                                    </p:set>
                                    <p:animEffect transition="in" filter="fade">
                                      <p:cBhvr>
                                        <p:cTn id="40" dur="500"/>
                                        <p:tgtEl>
                                          <p:spTgt spid="10">
                                            <p:graphicEl>
                                              <a:dgm id="{CD42CE3A-D4B9-45A0-91D5-2A2A7977FA7B}"/>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graphicEl>
                                              <a:dgm id="{33B0149F-7661-4874-9CD0-27EC5B45C1AA}"/>
                                            </p:graphicEl>
                                          </p:spTgt>
                                        </p:tgtEl>
                                        <p:attrNameLst>
                                          <p:attrName>style.visibility</p:attrName>
                                        </p:attrNameLst>
                                      </p:cBhvr>
                                      <p:to>
                                        <p:strVal val="visible"/>
                                      </p:to>
                                    </p:set>
                                    <p:animEffect transition="in" filter="fade">
                                      <p:cBhvr>
                                        <p:cTn id="43" dur="500"/>
                                        <p:tgtEl>
                                          <p:spTgt spid="10">
                                            <p:graphicEl>
                                              <a:dgm id="{33B0149F-7661-4874-9CD0-27EC5B45C1AA}"/>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graphicEl>
                                              <a:dgm id="{6B0E83CF-E5CB-4FE9-A3A0-B34FBA4AE044}"/>
                                            </p:graphicEl>
                                          </p:spTgt>
                                        </p:tgtEl>
                                        <p:attrNameLst>
                                          <p:attrName>style.visibility</p:attrName>
                                        </p:attrNameLst>
                                      </p:cBhvr>
                                      <p:to>
                                        <p:strVal val="visible"/>
                                      </p:to>
                                    </p:set>
                                    <p:animEffect transition="in" filter="fade">
                                      <p:cBhvr>
                                        <p:cTn id="48" dur="500"/>
                                        <p:tgtEl>
                                          <p:spTgt spid="10">
                                            <p:graphicEl>
                                              <a:dgm id="{6B0E83CF-E5CB-4FE9-A3A0-B34FBA4AE044}"/>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graphicEl>
                                              <a:dgm id="{0908A198-6274-4A3D-8AEF-BB1D55EC8EE3}"/>
                                            </p:graphicEl>
                                          </p:spTgt>
                                        </p:tgtEl>
                                        <p:attrNameLst>
                                          <p:attrName>style.visibility</p:attrName>
                                        </p:attrNameLst>
                                      </p:cBhvr>
                                      <p:to>
                                        <p:strVal val="visible"/>
                                      </p:to>
                                    </p:set>
                                    <p:animEffect transition="in" filter="fade">
                                      <p:cBhvr>
                                        <p:cTn id="51" dur="500"/>
                                        <p:tgtEl>
                                          <p:spTgt spid="10">
                                            <p:graphicEl>
                                              <a:dgm id="{0908A198-6274-4A3D-8AEF-BB1D55EC8EE3}"/>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graphicEl>
                                              <a:dgm id="{9A889CF8-34F9-4F75-8873-AEE69B8FCC3C}"/>
                                            </p:graphicEl>
                                          </p:spTgt>
                                        </p:tgtEl>
                                        <p:attrNameLst>
                                          <p:attrName>style.visibility</p:attrName>
                                        </p:attrNameLst>
                                      </p:cBhvr>
                                      <p:to>
                                        <p:strVal val="visible"/>
                                      </p:to>
                                    </p:set>
                                    <p:animEffect transition="in" filter="fade">
                                      <p:cBhvr>
                                        <p:cTn id="54" dur="500"/>
                                        <p:tgtEl>
                                          <p:spTgt spid="10">
                                            <p:graphicEl>
                                              <a:dgm id="{9A889CF8-34F9-4F75-8873-AEE69B8FCC3C}"/>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0">
                                            <p:graphicEl>
                                              <a:dgm id="{17FB75FB-3431-4057-83B2-D156D71F778C}"/>
                                            </p:graphicEl>
                                          </p:spTgt>
                                        </p:tgtEl>
                                        <p:attrNameLst>
                                          <p:attrName>style.visibility</p:attrName>
                                        </p:attrNameLst>
                                      </p:cBhvr>
                                      <p:to>
                                        <p:strVal val="visible"/>
                                      </p:to>
                                    </p:set>
                                    <p:animEffect transition="in" filter="fade">
                                      <p:cBhvr>
                                        <p:cTn id="59" dur="500"/>
                                        <p:tgtEl>
                                          <p:spTgt spid="10">
                                            <p:graphicEl>
                                              <a:dgm id="{17FB75FB-3431-4057-83B2-D156D71F778C}"/>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graphicEl>
                                              <a:dgm id="{E4E4958B-6D35-403E-9995-4F6115D3BD0F}"/>
                                            </p:graphicEl>
                                          </p:spTgt>
                                        </p:tgtEl>
                                        <p:attrNameLst>
                                          <p:attrName>style.visibility</p:attrName>
                                        </p:attrNameLst>
                                      </p:cBhvr>
                                      <p:to>
                                        <p:strVal val="visible"/>
                                      </p:to>
                                    </p:set>
                                    <p:animEffect transition="in" filter="fade">
                                      <p:cBhvr>
                                        <p:cTn id="62" dur="500"/>
                                        <p:tgtEl>
                                          <p:spTgt spid="10">
                                            <p:graphicEl>
                                              <a:dgm id="{E4E4958B-6D35-403E-9995-4F6115D3BD0F}"/>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
                                            <p:graphicEl>
                                              <a:dgm id="{D214CC98-09C5-461B-8866-7F28E06F292E}"/>
                                            </p:graphicEl>
                                          </p:spTgt>
                                        </p:tgtEl>
                                        <p:attrNameLst>
                                          <p:attrName>style.visibility</p:attrName>
                                        </p:attrNameLst>
                                      </p:cBhvr>
                                      <p:to>
                                        <p:strVal val="visible"/>
                                      </p:to>
                                    </p:set>
                                    <p:animEffect transition="in" filter="fade">
                                      <p:cBhvr>
                                        <p:cTn id="65" dur="500"/>
                                        <p:tgtEl>
                                          <p:spTgt spid="10">
                                            <p:graphicEl>
                                              <a:dgm id="{D214CC98-09C5-461B-8866-7F28E06F292E}"/>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
                                            <p:graphicEl>
                                              <a:dgm id="{A1E07D84-FADD-46ED-8572-6246FDA15C03}"/>
                                            </p:graphicEl>
                                          </p:spTgt>
                                        </p:tgtEl>
                                        <p:attrNameLst>
                                          <p:attrName>style.visibility</p:attrName>
                                        </p:attrNameLst>
                                      </p:cBhvr>
                                      <p:to>
                                        <p:strVal val="visible"/>
                                      </p:to>
                                    </p:set>
                                    <p:animEffect transition="in" filter="fade">
                                      <p:cBhvr>
                                        <p:cTn id="70" dur="500"/>
                                        <p:tgtEl>
                                          <p:spTgt spid="10">
                                            <p:graphicEl>
                                              <a:dgm id="{A1E07D84-FADD-46ED-8572-6246FDA15C03}"/>
                                            </p:graphic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0">
                                            <p:graphicEl>
                                              <a:dgm id="{84227840-F63F-4B10-87F3-B4226C3F6998}"/>
                                            </p:graphicEl>
                                          </p:spTgt>
                                        </p:tgtEl>
                                        <p:attrNameLst>
                                          <p:attrName>style.visibility</p:attrName>
                                        </p:attrNameLst>
                                      </p:cBhvr>
                                      <p:to>
                                        <p:strVal val="visible"/>
                                      </p:to>
                                    </p:set>
                                    <p:animEffect transition="in" filter="fade">
                                      <p:cBhvr>
                                        <p:cTn id="73" dur="500"/>
                                        <p:tgtEl>
                                          <p:spTgt spid="10">
                                            <p:graphicEl>
                                              <a:dgm id="{84227840-F63F-4B10-87F3-B4226C3F6998}"/>
                                            </p:graphic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
                                            <p:graphicEl>
                                              <a:dgm id="{33843905-CCB4-4BE3-9408-C2A06C134FFC}"/>
                                            </p:graphicEl>
                                          </p:spTgt>
                                        </p:tgtEl>
                                        <p:attrNameLst>
                                          <p:attrName>style.visibility</p:attrName>
                                        </p:attrNameLst>
                                      </p:cBhvr>
                                      <p:to>
                                        <p:strVal val="visible"/>
                                      </p:to>
                                    </p:set>
                                    <p:animEffect transition="in" filter="fade">
                                      <p:cBhvr>
                                        <p:cTn id="76" dur="500"/>
                                        <p:tgtEl>
                                          <p:spTgt spid="10">
                                            <p:graphicEl>
                                              <a:dgm id="{33843905-CCB4-4BE3-9408-C2A06C134FFC}"/>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0">
                                            <p:graphicEl>
                                              <a:dgm id="{A159784C-85FE-4853-8CDD-F2F9F888948D}"/>
                                            </p:graphicEl>
                                          </p:spTgt>
                                        </p:tgtEl>
                                        <p:attrNameLst>
                                          <p:attrName>style.visibility</p:attrName>
                                        </p:attrNameLst>
                                      </p:cBhvr>
                                      <p:to>
                                        <p:strVal val="visible"/>
                                      </p:to>
                                    </p:set>
                                    <p:animEffect transition="in" filter="fade">
                                      <p:cBhvr>
                                        <p:cTn id="81" dur="500"/>
                                        <p:tgtEl>
                                          <p:spTgt spid="10">
                                            <p:graphicEl>
                                              <a:dgm id="{A159784C-85FE-4853-8CDD-F2F9F888948D}"/>
                                            </p:graphic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
                                            <p:graphicEl>
                                              <a:dgm id="{7C0F8F9B-7B5E-4623-98A6-23140604BCE8}"/>
                                            </p:graphicEl>
                                          </p:spTgt>
                                        </p:tgtEl>
                                        <p:attrNameLst>
                                          <p:attrName>style.visibility</p:attrName>
                                        </p:attrNameLst>
                                      </p:cBhvr>
                                      <p:to>
                                        <p:strVal val="visible"/>
                                      </p:to>
                                    </p:set>
                                    <p:animEffect transition="in" filter="fade">
                                      <p:cBhvr>
                                        <p:cTn id="84" dur="500"/>
                                        <p:tgtEl>
                                          <p:spTgt spid="10">
                                            <p:graphicEl>
                                              <a:dgm id="{7C0F8F9B-7B5E-4623-98A6-23140604BCE8}"/>
                                            </p:graphic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
                                            <p:graphicEl>
                                              <a:dgm id="{96810F41-1202-4A0B-AB77-EFFC8F3571EF}"/>
                                            </p:graphicEl>
                                          </p:spTgt>
                                        </p:tgtEl>
                                        <p:attrNameLst>
                                          <p:attrName>style.visibility</p:attrName>
                                        </p:attrNameLst>
                                      </p:cBhvr>
                                      <p:to>
                                        <p:strVal val="visible"/>
                                      </p:to>
                                    </p:set>
                                    <p:animEffect transition="in" filter="fade">
                                      <p:cBhvr>
                                        <p:cTn id="87" dur="500"/>
                                        <p:tgtEl>
                                          <p:spTgt spid="10">
                                            <p:graphicEl>
                                              <a:dgm id="{96810F41-1202-4A0B-AB77-EFFC8F3571E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0">
                                            <p:graphicEl>
                                              <a:dgm id="{BA2037C9-19FF-45C6-8877-8BD119384A13}"/>
                                            </p:graphicEl>
                                          </p:spTgt>
                                        </p:tgtEl>
                                        <p:attrNameLst>
                                          <p:attrName>style.visibility</p:attrName>
                                        </p:attrNameLst>
                                      </p:cBhvr>
                                      <p:to>
                                        <p:strVal val="visible"/>
                                      </p:to>
                                    </p:set>
                                    <p:animEffect transition="in" filter="fade">
                                      <p:cBhvr>
                                        <p:cTn id="92" dur="500"/>
                                        <p:tgtEl>
                                          <p:spTgt spid="10">
                                            <p:graphicEl>
                                              <a:dgm id="{BA2037C9-19FF-45C6-8877-8BD119384A13}"/>
                                            </p:graphic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
                                            <p:graphicEl>
                                              <a:dgm id="{B2A5444D-E067-46BC-9D07-94952FFE1FCC}"/>
                                            </p:graphicEl>
                                          </p:spTgt>
                                        </p:tgtEl>
                                        <p:attrNameLst>
                                          <p:attrName>style.visibility</p:attrName>
                                        </p:attrNameLst>
                                      </p:cBhvr>
                                      <p:to>
                                        <p:strVal val="visible"/>
                                      </p:to>
                                    </p:set>
                                    <p:animEffect transition="in" filter="fade">
                                      <p:cBhvr>
                                        <p:cTn id="95" dur="500"/>
                                        <p:tgtEl>
                                          <p:spTgt spid="10">
                                            <p:graphicEl>
                                              <a:dgm id="{B2A5444D-E067-46BC-9D07-94952FFE1FCC}"/>
                                            </p:graphic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
                                            <p:graphicEl>
                                              <a:dgm id="{B8F67B66-A6BF-41E3-AF35-E2BB6681D433}"/>
                                            </p:graphicEl>
                                          </p:spTgt>
                                        </p:tgtEl>
                                        <p:attrNameLst>
                                          <p:attrName>style.visibility</p:attrName>
                                        </p:attrNameLst>
                                      </p:cBhvr>
                                      <p:to>
                                        <p:strVal val="visible"/>
                                      </p:to>
                                    </p:set>
                                    <p:animEffect transition="in" filter="fade">
                                      <p:cBhvr>
                                        <p:cTn id="98" dur="500"/>
                                        <p:tgtEl>
                                          <p:spTgt spid="10">
                                            <p:graphicEl>
                                              <a:dgm id="{B8F67B66-A6BF-41E3-AF35-E2BB6681D433}"/>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0">
                                            <p:graphicEl>
                                              <a:dgm id="{A73FF243-FCDC-42C0-A252-463961C7DF54}"/>
                                            </p:graphicEl>
                                          </p:spTgt>
                                        </p:tgtEl>
                                        <p:attrNameLst>
                                          <p:attrName>style.visibility</p:attrName>
                                        </p:attrNameLst>
                                      </p:cBhvr>
                                      <p:to>
                                        <p:strVal val="visible"/>
                                      </p:to>
                                    </p:set>
                                    <p:animEffect transition="in" filter="fade">
                                      <p:cBhvr>
                                        <p:cTn id="103" dur="500"/>
                                        <p:tgtEl>
                                          <p:spTgt spid="10">
                                            <p:graphicEl>
                                              <a:dgm id="{A73FF243-FCDC-42C0-A252-463961C7DF54}"/>
                                            </p:graphic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0">
                                            <p:graphicEl>
                                              <a:dgm id="{C02F1100-468B-4AAA-B5F5-1CA263A0926A}"/>
                                            </p:graphicEl>
                                          </p:spTgt>
                                        </p:tgtEl>
                                        <p:attrNameLst>
                                          <p:attrName>style.visibility</p:attrName>
                                        </p:attrNameLst>
                                      </p:cBhvr>
                                      <p:to>
                                        <p:strVal val="visible"/>
                                      </p:to>
                                    </p:set>
                                    <p:animEffect transition="in" filter="fade">
                                      <p:cBhvr>
                                        <p:cTn id="106" dur="500"/>
                                        <p:tgtEl>
                                          <p:spTgt spid="10">
                                            <p:graphicEl>
                                              <a:dgm id="{C02F1100-468B-4AAA-B5F5-1CA263A0926A}"/>
                                            </p:graphicEl>
                                          </p:spTgt>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0">
                                            <p:graphicEl>
                                              <a:dgm id="{D2F19348-5914-4362-AF0E-86DD566DCB01}"/>
                                            </p:graphicEl>
                                          </p:spTgt>
                                        </p:tgtEl>
                                        <p:attrNameLst>
                                          <p:attrName>style.visibility</p:attrName>
                                        </p:attrNameLst>
                                      </p:cBhvr>
                                      <p:to>
                                        <p:strVal val="visible"/>
                                      </p:to>
                                    </p:set>
                                    <p:animEffect transition="in" filter="fade">
                                      <p:cBhvr>
                                        <p:cTn id="109" dur="500"/>
                                        <p:tgtEl>
                                          <p:spTgt spid="10">
                                            <p:graphicEl>
                                              <a:dgm id="{D2F19348-5914-4362-AF0E-86DD566DCB01}"/>
                                            </p:graphicEl>
                                          </p:spTgt>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10">
                                            <p:graphicEl>
                                              <a:dgm id="{7A4304A7-2EBF-4E07-8A9F-13AFC88AE72B}"/>
                                            </p:graphicEl>
                                          </p:spTgt>
                                        </p:tgtEl>
                                        <p:attrNameLst>
                                          <p:attrName>style.visibility</p:attrName>
                                        </p:attrNameLst>
                                      </p:cBhvr>
                                      <p:to>
                                        <p:strVal val="visible"/>
                                      </p:to>
                                    </p:set>
                                    <p:animEffect transition="in" filter="fade">
                                      <p:cBhvr>
                                        <p:cTn id="114" dur="500"/>
                                        <p:tgtEl>
                                          <p:spTgt spid="10">
                                            <p:graphicEl>
                                              <a:dgm id="{7A4304A7-2EBF-4E07-8A9F-13AFC88AE72B}"/>
                                            </p:graphicEl>
                                          </p:spTgt>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
                                            <p:graphicEl>
                                              <a:dgm id="{A8678A7E-28F0-4C68-B923-F8F5B4DBB63B}"/>
                                            </p:graphicEl>
                                          </p:spTgt>
                                        </p:tgtEl>
                                        <p:attrNameLst>
                                          <p:attrName>style.visibility</p:attrName>
                                        </p:attrNameLst>
                                      </p:cBhvr>
                                      <p:to>
                                        <p:strVal val="visible"/>
                                      </p:to>
                                    </p:set>
                                    <p:animEffect transition="in" filter="fade">
                                      <p:cBhvr>
                                        <p:cTn id="117" dur="500"/>
                                        <p:tgtEl>
                                          <p:spTgt spid="10">
                                            <p:graphicEl>
                                              <a:dgm id="{A8678A7E-28F0-4C68-B923-F8F5B4DBB63B}"/>
                                            </p:graphicEl>
                                          </p:spTgt>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0">
                                            <p:graphicEl>
                                              <a:dgm id="{CA219B5F-EC84-4E0E-BDBE-968EF55DB301}"/>
                                            </p:graphicEl>
                                          </p:spTgt>
                                        </p:tgtEl>
                                        <p:attrNameLst>
                                          <p:attrName>style.visibility</p:attrName>
                                        </p:attrNameLst>
                                      </p:cBhvr>
                                      <p:to>
                                        <p:strVal val="visible"/>
                                      </p:to>
                                    </p:set>
                                    <p:animEffect transition="in" filter="fade">
                                      <p:cBhvr>
                                        <p:cTn id="120" dur="500"/>
                                        <p:tgtEl>
                                          <p:spTgt spid="10">
                                            <p:graphicEl>
                                              <a:dgm id="{CA219B5F-EC84-4E0E-BDBE-968EF55DB30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41046" y="2130804"/>
            <a:ext cx="10164466" cy="3468588"/>
          </a:xfrm>
          <a:prstGeom prst="roundRect">
            <a:avLst/>
          </a:prstGeom>
          <a:solidFill>
            <a:srgbClr val="FCD55D"/>
          </a:solidFill>
          <a:ln/>
        </p:spPr>
        <p:style>
          <a:lnRef idx="1">
            <a:schemeClr val="accent6"/>
          </a:lnRef>
          <a:fillRef idx="2">
            <a:schemeClr val="accent6"/>
          </a:fillRef>
          <a:effectRef idx="1">
            <a:schemeClr val="accent6"/>
          </a:effectRef>
          <a:fontRef idx="minor">
            <a:schemeClr val="dk1"/>
          </a:fontRef>
        </p:style>
        <p:txBody>
          <a:bodyPr rtlCol="0" anchor="ctr"/>
          <a:lstStyle/>
          <a:p>
            <a:pPr algn="just" rtl="1">
              <a:lnSpc>
                <a:spcPct val="150000"/>
              </a:lnSpc>
            </a:pPr>
            <a:r>
              <a:rPr lang="ar-BH" sz="3400" dirty="0">
                <a:latin typeface="Sakkal Majalla" panose="02000000000000000000" pitchFamily="2" charset="-78"/>
                <a:cs typeface="Sakkal Majalla" panose="02000000000000000000" pitchFamily="2" charset="-78"/>
              </a:rPr>
              <a:t>" </a:t>
            </a:r>
            <a:r>
              <a:rPr lang="ar-MA" sz="3400" dirty="0">
                <a:latin typeface="Sakkal Majalla" panose="02000000000000000000" pitchFamily="2" charset="-78"/>
                <a:cs typeface="Sakkal Majalla" panose="02000000000000000000" pitchFamily="2" charset="-78"/>
              </a:rPr>
              <a:t>مملكة البحرين عربية إسلامية مستقلة ذات سيادة تامة، شعبها جزء من الأمة العربية، وإقليمها جزء من الوطن العربي الكبير، ولا يجوز التنازل عن سيادتها أو التخلي عن شيء من إقليمها</a:t>
            </a:r>
            <a:r>
              <a:rPr lang="ar-BH" sz="3400" dirty="0">
                <a:latin typeface="Sakkal Majalla" panose="02000000000000000000" pitchFamily="2" charset="-78"/>
                <a:cs typeface="Sakkal Majalla" panose="02000000000000000000" pitchFamily="2" charset="-78"/>
              </a:rPr>
              <a:t> "</a:t>
            </a:r>
            <a:r>
              <a:rPr lang="ar-MA" sz="3400" dirty="0">
                <a:latin typeface="Sakkal Majalla" panose="02000000000000000000" pitchFamily="2" charset="-78"/>
                <a:cs typeface="Sakkal Majalla" panose="02000000000000000000" pitchFamily="2" charset="-78"/>
              </a:rPr>
              <a:t>.</a:t>
            </a:r>
            <a:endParaRPr lang="ar-BH" sz="3400" dirty="0">
              <a:latin typeface="Sakkal Majalla" panose="02000000000000000000" pitchFamily="2" charset="-78"/>
              <a:cs typeface="Sakkal Majalla" panose="02000000000000000000" pitchFamily="2" charset="-78"/>
            </a:endParaRPr>
          </a:p>
          <a:p>
            <a:pPr rtl="1">
              <a:lnSpc>
                <a:spcPct val="150000"/>
              </a:lnSpc>
            </a:pPr>
            <a:r>
              <a:rPr lang="ar-BH" sz="2800" b="1" dirty="0">
                <a:latin typeface="Sakkal Majalla" panose="02000000000000000000" pitchFamily="2" charset="-78"/>
                <a:cs typeface="Sakkal Majalla" panose="02000000000000000000" pitchFamily="2" charset="-78"/>
              </a:rPr>
              <a:t>دستور مملكة البحرين/ المادة  (1-أ)</a:t>
            </a:r>
          </a:p>
        </p:txBody>
      </p:sp>
      <p:sp>
        <p:nvSpPr>
          <p:cNvPr id="12" name="TextBox 66">
            <a:extLst>
              <a:ext uri="{FF2B5EF4-FFF2-40B4-BE49-F238E27FC236}">
                <a16:creationId xmlns:a16="http://schemas.microsoft.com/office/drawing/2014/main" id="{57EDD4F6-9DAD-47F1-B804-D53A4593BE73}"/>
              </a:ext>
            </a:extLst>
          </p:cNvPr>
          <p:cNvSpPr txBox="1"/>
          <p:nvPr/>
        </p:nvSpPr>
        <p:spPr>
          <a:xfrm>
            <a:off x="3648444" y="750765"/>
            <a:ext cx="7984447" cy="769441"/>
          </a:xfrm>
          <a:prstGeom prst="rect">
            <a:avLst/>
          </a:prstGeom>
          <a:noFill/>
        </p:spPr>
        <p:txBody>
          <a:bodyPr wrap="square" rtlCol="0">
            <a:sp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المحور الثاني: سمات المجتمع البحريني</a:t>
            </a:r>
            <a:endParaRPr lang="ar-BH" sz="4400" b="1"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7621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CDD1995E-F340-4304-9865-750AD6DD444D}"/>
              </a:ext>
            </a:extLst>
          </p:cNvPr>
          <p:cNvGrpSpPr/>
          <p:nvPr/>
        </p:nvGrpSpPr>
        <p:grpSpPr>
          <a:xfrm>
            <a:off x="4726745" y="2431465"/>
            <a:ext cx="5734923" cy="647110"/>
            <a:chOff x="4301104" y="67506"/>
            <a:chExt cx="3503749" cy="984011"/>
          </a:xfrm>
        </p:grpSpPr>
        <p:sp>
          <p:nvSpPr>
            <p:cNvPr id="3" name="مستطيل: زوايا مستديرة 2">
              <a:extLst>
                <a:ext uri="{FF2B5EF4-FFF2-40B4-BE49-F238E27FC236}">
                  <a16:creationId xmlns:a16="http://schemas.microsoft.com/office/drawing/2014/main" id="{98ABD415-5C59-4E60-8926-D36FEEFDD7CD}"/>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مستطيل: زوايا مستديرة 4">
              <a:extLst>
                <a:ext uri="{FF2B5EF4-FFF2-40B4-BE49-F238E27FC236}">
                  <a16:creationId xmlns:a16="http://schemas.microsoft.com/office/drawing/2014/main" id="{521A2B1D-4ED4-4BB6-B497-B30398A91C0F}"/>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400" b="1" dirty="0">
                  <a:solidFill>
                    <a:schemeClr val="tx1"/>
                  </a:solidFill>
                  <a:latin typeface="Sakkal Majalla" panose="02000000000000000000" pitchFamily="2" charset="-78"/>
                  <a:cs typeface="Sakkal Majalla" panose="02000000000000000000" pitchFamily="2" charset="-78"/>
                </a:rPr>
                <a:t>……………………………………………………….</a:t>
              </a:r>
            </a:p>
          </p:txBody>
        </p:sp>
      </p:grpSp>
      <p:grpSp>
        <p:nvGrpSpPr>
          <p:cNvPr id="5" name="مجموعة 4">
            <a:extLst>
              <a:ext uri="{FF2B5EF4-FFF2-40B4-BE49-F238E27FC236}">
                <a16:creationId xmlns:a16="http://schemas.microsoft.com/office/drawing/2014/main" id="{38AB25AF-9716-47ED-AE00-FDC2DEC559FD}"/>
              </a:ext>
            </a:extLst>
          </p:cNvPr>
          <p:cNvGrpSpPr/>
          <p:nvPr/>
        </p:nvGrpSpPr>
        <p:grpSpPr>
          <a:xfrm>
            <a:off x="4726745" y="3580234"/>
            <a:ext cx="5734923" cy="647110"/>
            <a:chOff x="4301104" y="67506"/>
            <a:chExt cx="3503749" cy="984011"/>
          </a:xfrm>
        </p:grpSpPr>
        <p:sp>
          <p:nvSpPr>
            <p:cNvPr id="6" name="مستطيل: زوايا مستديرة 5">
              <a:extLst>
                <a:ext uri="{FF2B5EF4-FFF2-40B4-BE49-F238E27FC236}">
                  <a16:creationId xmlns:a16="http://schemas.microsoft.com/office/drawing/2014/main" id="{43F0BFF7-D6A9-42C9-AD65-3A7C3024AE1C}"/>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مستطيل: زوايا مستديرة 4">
              <a:extLst>
                <a:ext uri="{FF2B5EF4-FFF2-40B4-BE49-F238E27FC236}">
                  <a16:creationId xmlns:a16="http://schemas.microsoft.com/office/drawing/2014/main" id="{CE57257E-0B79-4274-8107-FFD8886F9E6D}"/>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3400" b="1" dirty="0">
                  <a:solidFill>
                    <a:schemeClr val="tx1"/>
                  </a:solidFill>
                  <a:latin typeface="Sakkal Majalla" panose="02000000000000000000" pitchFamily="2" charset="-78"/>
                  <a:cs typeface="Sakkal Majalla" panose="02000000000000000000" pitchFamily="2" charset="-78"/>
                </a:rPr>
                <a:t>……………………………………………………….</a:t>
              </a:r>
              <a:endParaRPr lang="en-US" sz="3400" b="1" kern="1200" dirty="0">
                <a:solidFill>
                  <a:schemeClr val="tx1"/>
                </a:solidFill>
                <a:latin typeface="Sakkal Majalla" panose="02000000000000000000" pitchFamily="2" charset="-78"/>
                <a:cs typeface="Sakkal Majalla" panose="02000000000000000000" pitchFamily="2" charset="-78"/>
              </a:endParaRPr>
            </a:p>
          </p:txBody>
        </p:sp>
      </p:grpSp>
      <p:grpSp>
        <p:nvGrpSpPr>
          <p:cNvPr id="8" name="مجموعة 7">
            <a:extLst>
              <a:ext uri="{FF2B5EF4-FFF2-40B4-BE49-F238E27FC236}">
                <a16:creationId xmlns:a16="http://schemas.microsoft.com/office/drawing/2014/main" id="{894369C8-86E9-421C-AE31-006E1D44877D}"/>
              </a:ext>
            </a:extLst>
          </p:cNvPr>
          <p:cNvGrpSpPr/>
          <p:nvPr/>
        </p:nvGrpSpPr>
        <p:grpSpPr>
          <a:xfrm>
            <a:off x="4759851" y="4712494"/>
            <a:ext cx="5734923" cy="647110"/>
            <a:chOff x="4301104" y="67506"/>
            <a:chExt cx="3503749" cy="984011"/>
          </a:xfrm>
        </p:grpSpPr>
        <p:sp>
          <p:nvSpPr>
            <p:cNvPr id="9" name="مستطيل: زوايا مستديرة 8">
              <a:extLst>
                <a:ext uri="{FF2B5EF4-FFF2-40B4-BE49-F238E27FC236}">
                  <a16:creationId xmlns:a16="http://schemas.microsoft.com/office/drawing/2014/main" id="{83238131-DE6C-446B-B410-917E3625F262}"/>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مستطيل: زوايا مستديرة 4">
              <a:extLst>
                <a:ext uri="{FF2B5EF4-FFF2-40B4-BE49-F238E27FC236}">
                  <a16:creationId xmlns:a16="http://schemas.microsoft.com/office/drawing/2014/main" id="{DBF17113-6E40-4839-A080-37E1ADB38368}"/>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3400" b="1" dirty="0">
                  <a:solidFill>
                    <a:schemeClr val="tx1"/>
                  </a:solidFill>
                  <a:latin typeface="Sakkal Majalla" panose="02000000000000000000" pitchFamily="2" charset="-78"/>
                  <a:cs typeface="Sakkal Majalla" panose="02000000000000000000" pitchFamily="2" charset="-78"/>
                </a:rPr>
                <a:t>……………………………………………………….</a:t>
              </a:r>
              <a:endParaRPr lang="en-US" sz="3400" b="1" kern="1200" dirty="0">
                <a:solidFill>
                  <a:schemeClr val="tx1"/>
                </a:solidFill>
                <a:latin typeface="Sakkal Majalla" panose="02000000000000000000" pitchFamily="2" charset="-78"/>
                <a:cs typeface="Sakkal Majalla" panose="02000000000000000000" pitchFamily="2" charset="-78"/>
              </a:endParaRPr>
            </a:p>
          </p:txBody>
        </p:sp>
      </p:grpSp>
      <p:sp>
        <p:nvSpPr>
          <p:cNvPr id="11" name="TextBox 12">
            <a:extLst>
              <a:ext uri="{FF2B5EF4-FFF2-40B4-BE49-F238E27FC236}">
                <a16:creationId xmlns:a16="http://schemas.microsoft.com/office/drawing/2014/main" id="{A5F97B77-D86C-427B-AA90-DB67D1622700}"/>
              </a:ext>
            </a:extLst>
          </p:cNvPr>
          <p:cNvSpPr txBox="1"/>
          <p:nvPr/>
        </p:nvSpPr>
        <p:spPr>
          <a:xfrm>
            <a:off x="-675618" y="1330762"/>
            <a:ext cx="11826977" cy="615553"/>
          </a:xfrm>
          <a:prstGeom prst="rect">
            <a:avLst/>
          </a:prstGeom>
          <a:noFill/>
        </p:spPr>
        <p:txBody>
          <a:bodyPr wrap="square" rtlCol="0">
            <a:spAutoFit/>
          </a:bodyPr>
          <a:lstStyle/>
          <a:p>
            <a:pPr lvl="0" algn="r" rtl="1">
              <a:defRPr/>
            </a:pP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حدّد ثلاثًا من سمات المجتمع البحريني</a:t>
            </a:r>
            <a:r>
              <a:rPr lang="ar-BH" sz="3400" b="1" noProof="0" dirty="0">
                <a:latin typeface="Sakkal Majalla" panose="02000000000000000000" pitchFamily="2" charset="-78"/>
                <a:cs typeface="Sakkal Majalla" panose="02000000000000000000" pitchFamily="2" charset="-78"/>
              </a:rPr>
              <a:t>:</a:t>
            </a:r>
            <a:endParaRPr kumimoji="0" lang="en-US"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12" name="TextBox 12">
            <a:extLst>
              <a:ext uri="{FF2B5EF4-FFF2-40B4-BE49-F238E27FC236}">
                <a16:creationId xmlns:a16="http://schemas.microsoft.com/office/drawing/2014/main" id="{C7ACF40C-385C-4BA5-AC96-E3F847E181BF}"/>
              </a:ext>
            </a:extLst>
          </p:cNvPr>
          <p:cNvSpPr txBox="1"/>
          <p:nvPr/>
        </p:nvSpPr>
        <p:spPr>
          <a:xfrm>
            <a:off x="9861452" y="304660"/>
            <a:ext cx="1613463"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kumimoji="0" lang="ar-BH" sz="40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نشاط </a:t>
            </a:r>
            <a:endParaRPr kumimoji="0" lang="en-US" sz="40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13" name="TextBox 12">
            <a:extLst>
              <a:ext uri="{FF2B5EF4-FFF2-40B4-BE49-F238E27FC236}">
                <a16:creationId xmlns:a16="http://schemas.microsoft.com/office/drawing/2014/main" id="{BB7257F5-6768-4EEC-8268-738C67F4D148}"/>
              </a:ext>
            </a:extLst>
          </p:cNvPr>
          <p:cNvSpPr txBox="1"/>
          <p:nvPr/>
        </p:nvSpPr>
        <p:spPr>
          <a:xfrm>
            <a:off x="1366317" y="764360"/>
            <a:ext cx="1507587" cy="646986"/>
          </a:xfrm>
          <a:prstGeom prst="roundRect">
            <a:avLst/>
          </a:prstGeom>
          <a:solidFill>
            <a:schemeClr val="accent4">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kumimoji="0" lang="ar-BH"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rPr>
              <a:t>3 دقائق</a:t>
            </a:r>
            <a:endParaRPr kumimoji="0" lang="en-US"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293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CDD1995E-F340-4304-9865-750AD6DD444D}"/>
              </a:ext>
            </a:extLst>
          </p:cNvPr>
          <p:cNvGrpSpPr/>
          <p:nvPr/>
        </p:nvGrpSpPr>
        <p:grpSpPr>
          <a:xfrm>
            <a:off x="4726745" y="2431465"/>
            <a:ext cx="5734923" cy="647110"/>
            <a:chOff x="4301104" y="67506"/>
            <a:chExt cx="3503749" cy="984011"/>
          </a:xfrm>
        </p:grpSpPr>
        <p:sp>
          <p:nvSpPr>
            <p:cNvPr id="3" name="مستطيل: زوايا مستديرة 2">
              <a:extLst>
                <a:ext uri="{FF2B5EF4-FFF2-40B4-BE49-F238E27FC236}">
                  <a16:creationId xmlns:a16="http://schemas.microsoft.com/office/drawing/2014/main" id="{98ABD415-5C59-4E60-8926-D36FEEFDD7CD}"/>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مستطيل: زوايا مستديرة 4">
              <a:extLst>
                <a:ext uri="{FF2B5EF4-FFF2-40B4-BE49-F238E27FC236}">
                  <a16:creationId xmlns:a16="http://schemas.microsoft.com/office/drawing/2014/main" id="{521A2B1D-4ED4-4BB6-B497-B30398A91C0F}"/>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400" b="1" dirty="0">
                  <a:solidFill>
                    <a:prstClr val="black"/>
                  </a:solidFill>
                  <a:latin typeface="Sakkal Majalla" panose="02000000000000000000" pitchFamily="2" charset="-78"/>
                  <a:cs typeface="Sakkal Majalla" panose="02000000000000000000" pitchFamily="2" charset="-78"/>
                </a:rPr>
                <a:t>مجتمع عربي إسلامي</a:t>
              </a:r>
            </a:p>
          </p:txBody>
        </p:sp>
      </p:grpSp>
      <p:grpSp>
        <p:nvGrpSpPr>
          <p:cNvPr id="5" name="مجموعة 4">
            <a:extLst>
              <a:ext uri="{FF2B5EF4-FFF2-40B4-BE49-F238E27FC236}">
                <a16:creationId xmlns:a16="http://schemas.microsoft.com/office/drawing/2014/main" id="{38AB25AF-9716-47ED-AE00-FDC2DEC559FD}"/>
              </a:ext>
            </a:extLst>
          </p:cNvPr>
          <p:cNvGrpSpPr/>
          <p:nvPr/>
        </p:nvGrpSpPr>
        <p:grpSpPr>
          <a:xfrm>
            <a:off x="4726745" y="3580234"/>
            <a:ext cx="5734923" cy="647110"/>
            <a:chOff x="4301104" y="67506"/>
            <a:chExt cx="3503749" cy="984011"/>
          </a:xfrm>
        </p:grpSpPr>
        <p:sp>
          <p:nvSpPr>
            <p:cNvPr id="6" name="مستطيل: زوايا مستديرة 5">
              <a:extLst>
                <a:ext uri="{FF2B5EF4-FFF2-40B4-BE49-F238E27FC236}">
                  <a16:creationId xmlns:a16="http://schemas.microsoft.com/office/drawing/2014/main" id="{43F0BFF7-D6A9-42C9-AD65-3A7C3024AE1C}"/>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مستطيل: زوايا مستديرة 4">
              <a:extLst>
                <a:ext uri="{FF2B5EF4-FFF2-40B4-BE49-F238E27FC236}">
                  <a16:creationId xmlns:a16="http://schemas.microsoft.com/office/drawing/2014/main" id="{CE57257E-0B79-4274-8107-FFD8886F9E6D}"/>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200" b="1" dirty="0">
                  <a:solidFill>
                    <a:prstClr val="black"/>
                  </a:solidFill>
                  <a:latin typeface="Sakkal Majalla" panose="02000000000000000000" pitchFamily="2" charset="-78"/>
                  <a:cs typeface="Sakkal Majalla" panose="02000000000000000000" pitchFamily="2" charset="-78"/>
                </a:rPr>
                <a:t>مجتمع يعرف نهضة حديثة في مختلف المجالات</a:t>
              </a:r>
            </a:p>
          </p:txBody>
        </p:sp>
      </p:grpSp>
      <p:grpSp>
        <p:nvGrpSpPr>
          <p:cNvPr id="8" name="مجموعة 7">
            <a:extLst>
              <a:ext uri="{FF2B5EF4-FFF2-40B4-BE49-F238E27FC236}">
                <a16:creationId xmlns:a16="http://schemas.microsoft.com/office/drawing/2014/main" id="{894369C8-86E9-421C-AE31-006E1D44877D}"/>
              </a:ext>
            </a:extLst>
          </p:cNvPr>
          <p:cNvGrpSpPr/>
          <p:nvPr/>
        </p:nvGrpSpPr>
        <p:grpSpPr>
          <a:xfrm>
            <a:off x="4759851" y="4712494"/>
            <a:ext cx="5734923" cy="647110"/>
            <a:chOff x="4301104" y="67506"/>
            <a:chExt cx="3503749" cy="984011"/>
          </a:xfrm>
        </p:grpSpPr>
        <p:sp>
          <p:nvSpPr>
            <p:cNvPr id="9" name="مستطيل: زوايا مستديرة 8">
              <a:extLst>
                <a:ext uri="{FF2B5EF4-FFF2-40B4-BE49-F238E27FC236}">
                  <a16:creationId xmlns:a16="http://schemas.microsoft.com/office/drawing/2014/main" id="{83238131-DE6C-446B-B410-917E3625F262}"/>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مستطيل: زوايا مستديرة 4">
              <a:extLst>
                <a:ext uri="{FF2B5EF4-FFF2-40B4-BE49-F238E27FC236}">
                  <a16:creationId xmlns:a16="http://schemas.microsoft.com/office/drawing/2014/main" id="{DBF17113-6E40-4839-A080-37E1ADB38368}"/>
                </a:ext>
              </a:extLst>
            </p:cNvPr>
            <p:cNvSpPr txBox="1"/>
            <p:nvPr/>
          </p:nvSpPr>
          <p:spPr>
            <a:xfrm>
              <a:off x="4329925" y="96326"/>
              <a:ext cx="3446107" cy="9263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3400" b="1" dirty="0">
                  <a:solidFill>
                    <a:prstClr val="black"/>
                  </a:solidFill>
                  <a:latin typeface="Sakkal Majalla" panose="02000000000000000000" pitchFamily="2" charset="-78"/>
                  <a:cs typeface="Sakkal Majalla" panose="02000000000000000000" pitchFamily="2" charset="-78"/>
                </a:rPr>
                <a:t>مجتمع خليجي تجمعه روابط مشتركة</a:t>
              </a:r>
            </a:p>
          </p:txBody>
        </p:sp>
      </p:grpSp>
      <p:sp>
        <p:nvSpPr>
          <p:cNvPr id="11" name="TextBox 12">
            <a:extLst>
              <a:ext uri="{FF2B5EF4-FFF2-40B4-BE49-F238E27FC236}">
                <a16:creationId xmlns:a16="http://schemas.microsoft.com/office/drawing/2014/main" id="{A5F97B77-D86C-427B-AA90-DB67D1622700}"/>
              </a:ext>
            </a:extLst>
          </p:cNvPr>
          <p:cNvSpPr txBox="1"/>
          <p:nvPr/>
        </p:nvSpPr>
        <p:spPr>
          <a:xfrm>
            <a:off x="-675618" y="1330762"/>
            <a:ext cx="11826977" cy="61555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3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حدّد ثلاثًا من سمات المجتمع البحريني</a:t>
            </a:r>
            <a:r>
              <a:rPr lang="ar-BH" sz="3400" b="1" dirty="0">
                <a:solidFill>
                  <a:prstClr val="black"/>
                </a:solidFill>
                <a:latin typeface="Sakkal Majalla" panose="02000000000000000000" pitchFamily="2" charset="-78"/>
                <a:cs typeface="Sakkal Majalla" panose="02000000000000000000" pitchFamily="2" charset="-78"/>
              </a:rPr>
              <a:t>:</a:t>
            </a:r>
            <a:endParaRPr kumimoji="0" lang="en-US" sz="3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2" name="TextBox 12">
            <a:extLst>
              <a:ext uri="{FF2B5EF4-FFF2-40B4-BE49-F238E27FC236}">
                <a16:creationId xmlns:a16="http://schemas.microsoft.com/office/drawing/2014/main" id="{C7ACF40C-385C-4BA5-AC96-E3F847E181BF}"/>
              </a:ext>
            </a:extLst>
          </p:cNvPr>
          <p:cNvSpPr txBox="1"/>
          <p:nvPr/>
        </p:nvSpPr>
        <p:spPr>
          <a:xfrm>
            <a:off x="8862646" y="304660"/>
            <a:ext cx="2612269"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4000" b="1" i="0" u="none" strike="noStrike" kern="1200" cap="none" spc="0" normalizeH="0" baseline="0" noProof="0" dirty="0">
                <a:ln>
                  <a:noFill/>
                </a:ln>
                <a:solidFill>
                  <a:srgbClr val="C00000"/>
                </a:solidFill>
                <a:effectLst/>
                <a:uLnTx/>
                <a:uFillTx/>
                <a:latin typeface="Sakkal Majalla" panose="02000000000000000000" pitchFamily="2" charset="-78"/>
                <a:ea typeface="+mn-ea"/>
                <a:cs typeface="Sakkal Majalla" panose="02000000000000000000" pitchFamily="2" charset="-78"/>
              </a:rPr>
              <a:t>إجابة النشاط </a:t>
            </a:r>
            <a:endParaRPr kumimoji="0" lang="en-US" sz="4000" b="1" i="0" u="none" strike="noStrike" kern="1200" cap="none" spc="0" normalizeH="0" baseline="0" noProof="0" dirty="0">
              <a:ln>
                <a:noFill/>
              </a:ln>
              <a:solidFill>
                <a:srgbClr val="C00000"/>
              </a:solidFill>
              <a:effectLst/>
              <a:uLnTx/>
              <a:uFillTx/>
              <a:latin typeface="Sakkal Majalla" panose="02000000000000000000" pitchFamily="2" charset="-78"/>
              <a:ea typeface="+mn-ea"/>
              <a:cs typeface="Sakkal Majalla" panose="02000000000000000000" pitchFamily="2" charset="-78"/>
            </a:endParaRPr>
          </a:p>
        </p:txBody>
      </p:sp>
    </p:spTree>
    <p:extLst>
      <p:ext uri="{BB962C8B-B14F-4D97-AF65-F5344CB8AC3E}">
        <p14:creationId xmlns:p14="http://schemas.microsoft.com/office/powerpoint/2010/main" val="12586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رسم تخطيطي 5">
            <a:extLst>
              <a:ext uri="{FF2B5EF4-FFF2-40B4-BE49-F238E27FC236}">
                <a16:creationId xmlns:a16="http://schemas.microsoft.com/office/drawing/2014/main" id="{24B3AD9D-31B6-4AEE-8D5B-97164A921156}"/>
              </a:ext>
            </a:extLst>
          </p:cNvPr>
          <p:cNvGraphicFramePr/>
          <p:nvPr>
            <p:extLst>
              <p:ext uri="{D42A27DB-BD31-4B8C-83A1-F6EECF244321}">
                <p14:modId xmlns:p14="http://schemas.microsoft.com/office/powerpoint/2010/main" val="2103986817"/>
              </p:ext>
            </p:extLst>
          </p:nvPr>
        </p:nvGraphicFramePr>
        <p:xfrm>
          <a:off x="337315" y="1006509"/>
          <a:ext cx="11517370" cy="5748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مجموعة 6">
            <a:extLst>
              <a:ext uri="{FF2B5EF4-FFF2-40B4-BE49-F238E27FC236}">
                <a16:creationId xmlns:a16="http://schemas.microsoft.com/office/drawing/2014/main" id="{EF165BB0-1C70-48D2-958B-7E0DD1B7B956}"/>
              </a:ext>
            </a:extLst>
          </p:cNvPr>
          <p:cNvGrpSpPr/>
          <p:nvPr/>
        </p:nvGrpSpPr>
        <p:grpSpPr>
          <a:xfrm>
            <a:off x="8167740" y="379829"/>
            <a:ext cx="3503749" cy="647110"/>
            <a:chOff x="4301104" y="67506"/>
            <a:chExt cx="3503749" cy="984011"/>
          </a:xfrm>
        </p:grpSpPr>
        <p:sp>
          <p:nvSpPr>
            <p:cNvPr id="8" name="مستطيل: زوايا مستديرة 7">
              <a:extLst>
                <a:ext uri="{FF2B5EF4-FFF2-40B4-BE49-F238E27FC236}">
                  <a16:creationId xmlns:a16="http://schemas.microsoft.com/office/drawing/2014/main" id="{C9D121B7-4FCF-4FE0-9E28-6264FC2E80A5}"/>
                </a:ext>
              </a:extLst>
            </p:cNvPr>
            <p:cNvSpPr/>
            <p:nvPr/>
          </p:nvSpPr>
          <p:spPr>
            <a:xfrm>
              <a:off x="4301104" y="67506"/>
              <a:ext cx="3503749" cy="984011"/>
            </a:xfrm>
            <a:prstGeom prst="roundRect">
              <a:avLst>
                <a:gd name="adj" fmla="val 10000"/>
              </a:avLst>
            </a:prstGeom>
            <a:ln w="28575">
              <a:solidFill>
                <a:srgbClr val="C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مستطيل: زوايا مستديرة 4">
              <a:extLst>
                <a:ext uri="{FF2B5EF4-FFF2-40B4-BE49-F238E27FC236}">
                  <a16:creationId xmlns:a16="http://schemas.microsoft.com/office/drawing/2014/main" id="{72EAF845-CFFA-411E-8195-AA8E26A8DD57}"/>
                </a:ext>
              </a:extLst>
            </p:cNvPr>
            <p:cNvSpPr txBox="1"/>
            <p:nvPr/>
          </p:nvSpPr>
          <p:spPr>
            <a:xfrm>
              <a:off x="4329925" y="96327"/>
              <a:ext cx="3446107" cy="92636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BH" sz="3400" b="1" kern="1200" dirty="0">
                  <a:solidFill>
                    <a:schemeClr val="tx1"/>
                  </a:solidFill>
                  <a:latin typeface="Sakkal Majalla" panose="02000000000000000000" pitchFamily="2" charset="-78"/>
                  <a:cs typeface="Sakkal Majalla" panose="02000000000000000000" pitchFamily="2" charset="-78"/>
                </a:rPr>
                <a:t>سمات المجتمع البحريني</a:t>
              </a:r>
              <a:endParaRPr lang="en-US" sz="3400" b="1" kern="1200" dirty="0">
                <a:solidFill>
                  <a:schemeClr val="tx1"/>
                </a:solidFill>
                <a:latin typeface="Sakkal Majalla" panose="02000000000000000000" pitchFamily="2" charset="-78"/>
                <a:cs typeface="Sakkal Majalla" panose="02000000000000000000" pitchFamily="2" charset="-78"/>
              </a:endParaRPr>
            </a:p>
          </p:txBody>
        </p:sp>
      </p:grpSp>
    </p:spTree>
    <p:extLst>
      <p:ext uri="{BB962C8B-B14F-4D97-AF65-F5344CB8AC3E}">
        <p14:creationId xmlns:p14="http://schemas.microsoft.com/office/powerpoint/2010/main" val="418588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graphicEl>
                                              <a:dgm id="{87BF428A-3E6B-493B-B16B-2F79BE42DE19}"/>
                                            </p:graphicEl>
                                          </p:spTgt>
                                        </p:tgtEl>
                                        <p:attrNameLst>
                                          <p:attrName>style.visibility</p:attrName>
                                        </p:attrNameLst>
                                      </p:cBhvr>
                                      <p:to>
                                        <p:strVal val="visible"/>
                                      </p:to>
                                    </p:set>
                                    <p:animEffect transition="in" filter="fade">
                                      <p:cBhvr>
                                        <p:cTn id="11" dur="1000"/>
                                        <p:tgtEl>
                                          <p:spTgt spid="6">
                                            <p:graphicEl>
                                              <a:dgm id="{87BF428A-3E6B-493B-B16B-2F79BE42DE19}"/>
                                            </p:graphicEl>
                                          </p:spTgt>
                                        </p:tgtEl>
                                      </p:cBhvr>
                                    </p:animEffect>
                                    <p:anim calcmode="lin" valueType="num">
                                      <p:cBhvr>
                                        <p:cTn id="12" dur="1000" fill="hold"/>
                                        <p:tgtEl>
                                          <p:spTgt spid="6">
                                            <p:graphicEl>
                                              <a:dgm id="{87BF428A-3E6B-493B-B16B-2F79BE42DE19}"/>
                                            </p:graphicEl>
                                          </p:spTgt>
                                        </p:tgtEl>
                                        <p:attrNameLst>
                                          <p:attrName>ppt_x</p:attrName>
                                        </p:attrNameLst>
                                      </p:cBhvr>
                                      <p:tavLst>
                                        <p:tav tm="0">
                                          <p:val>
                                            <p:strVal val="#ppt_x"/>
                                          </p:val>
                                        </p:tav>
                                        <p:tav tm="100000">
                                          <p:val>
                                            <p:strVal val="#ppt_x"/>
                                          </p:val>
                                        </p:tav>
                                      </p:tavLst>
                                    </p:anim>
                                    <p:anim calcmode="lin" valueType="num">
                                      <p:cBhvr>
                                        <p:cTn id="13" dur="1000" fill="hold"/>
                                        <p:tgtEl>
                                          <p:spTgt spid="6">
                                            <p:graphicEl>
                                              <a:dgm id="{87BF428A-3E6B-493B-B16B-2F79BE42DE19}"/>
                                            </p:graphic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graphicEl>
                                              <a:dgm id="{E146F4F2-0539-4D8B-AD07-F707FE78590E}"/>
                                            </p:graphicEl>
                                          </p:spTgt>
                                        </p:tgtEl>
                                        <p:attrNameLst>
                                          <p:attrName>style.visibility</p:attrName>
                                        </p:attrNameLst>
                                      </p:cBhvr>
                                      <p:to>
                                        <p:strVal val="visible"/>
                                      </p:to>
                                    </p:set>
                                    <p:animEffect transition="in" filter="fade">
                                      <p:cBhvr>
                                        <p:cTn id="18" dur="1000"/>
                                        <p:tgtEl>
                                          <p:spTgt spid="6">
                                            <p:graphicEl>
                                              <a:dgm id="{E146F4F2-0539-4D8B-AD07-F707FE78590E}"/>
                                            </p:graphicEl>
                                          </p:spTgt>
                                        </p:tgtEl>
                                      </p:cBhvr>
                                    </p:animEffect>
                                    <p:anim calcmode="lin" valueType="num">
                                      <p:cBhvr>
                                        <p:cTn id="19" dur="1000" fill="hold"/>
                                        <p:tgtEl>
                                          <p:spTgt spid="6">
                                            <p:graphicEl>
                                              <a:dgm id="{E146F4F2-0539-4D8B-AD07-F707FE78590E}"/>
                                            </p:graphicEl>
                                          </p:spTgt>
                                        </p:tgtEl>
                                        <p:attrNameLst>
                                          <p:attrName>ppt_x</p:attrName>
                                        </p:attrNameLst>
                                      </p:cBhvr>
                                      <p:tavLst>
                                        <p:tav tm="0">
                                          <p:val>
                                            <p:strVal val="#ppt_x"/>
                                          </p:val>
                                        </p:tav>
                                        <p:tav tm="100000">
                                          <p:val>
                                            <p:strVal val="#ppt_x"/>
                                          </p:val>
                                        </p:tav>
                                      </p:tavLst>
                                    </p:anim>
                                    <p:anim calcmode="lin" valueType="num">
                                      <p:cBhvr>
                                        <p:cTn id="20" dur="1000" fill="hold"/>
                                        <p:tgtEl>
                                          <p:spTgt spid="6">
                                            <p:graphicEl>
                                              <a:dgm id="{E146F4F2-0539-4D8B-AD07-F707FE78590E}"/>
                                            </p:graphic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
                                            <p:graphicEl>
                                              <a:dgm id="{D8D7CF0B-FEFE-4DE2-AF6D-4BE9BB202D6F}"/>
                                            </p:graphicEl>
                                          </p:spTgt>
                                        </p:tgtEl>
                                        <p:attrNameLst>
                                          <p:attrName>style.visibility</p:attrName>
                                        </p:attrNameLst>
                                      </p:cBhvr>
                                      <p:to>
                                        <p:strVal val="visible"/>
                                      </p:to>
                                    </p:set>
                                    <p:animEffect transition="in" filter="fade">
                                      <p:cBhvr>
                                        <p:cTn id="23" dur="1000"/>
                                        <p:tgtEl>
                                          <p:spTgt spid="6">
                                            <p:graphicEl>
                                              <a:dgm id="{D8D7CF0B-FEFE-4DE2-AF6D-4BE9BB202D6F}"/>
                                            </p:graphicEl>
                                          </p:spTgt>
                                        </p:tgtEl>
                                      </p:cBhvr>
                                    </p:animEffect>
                                    <p:anim calcmode="lin" valueType="num">
                                      <p:cBhvr>
                                        <p:cTn id="24" dur="1000" fill="hold"/>
                                        <p:tgtEl>
                                          <p:spTgt spid="6">
                                            <p:graphicEl>
                                              <a:dgm id="{D8D7CF0B-FEFE-4DE2-AF6D-4BE9BB202D6F}"/>
                                            </p:graphicEl>
                                          </p:spTgt>
                                        </p:tgtEl>
                                        <p:attrNameLst>
                                          <p:attrName>ppt_x</p:attrName>
                                        </p:attrNameLst>
                                      </p:cBhvr>
                                      <p:tavLst>
                                        <p:tav tm="0">
                                          <p:val>
                                            <p:strVal val="#ppt_x"/>
                                          </p:val>
                                        </p:tav>
                                        <p:tav tm="100000">
                                          <p:val>
                                            <p:strVal val="#ppt_x"/>
                                          </p:val>
                                        </p:tav>
                                      </p:tavLst>
                                    </p:anim>
                                    <p:anim calcmode="lin" valueType="num">
                                      <p:cBhvr>
                                        <p:cTn id="25" dur="1000" fill="hold"/>
                                        <p:tgtEl>
                                          <p:spTgt spid="6">
                                            <p:graphicEl>
                                              <a:dgm id="{D8D7CF0B-FEFE-4DE2-AF6D-4BE9BB202D6F}"/>
                                            </p:graphic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graphicEl>
                                              <a:dgm id="{348DBBAC-4807-4E53-8D51-ACC37155509F}"/>
                                            </p:graphicEl>
                                          </p:spTgt>
                                        </p:tgtEl>
                                        <p:attrNameLst>
                                          <p:attrName>style.visibility</p:attrName>
                                        </p:attrNameLst>
                                      </p:cBhvr>
                                      <p:to>
                                        <p:strVal val="visible"/>
                                      </p:to>
                                    </p:set>
                                    <p:animEffect transition="in" filter="fade">
                                      <p:cBhvr>
                                        <p:cTn id="30" dur="1000"/>
                                        <p:tgtEl>
                                          <p:spTgt spid="6">
                                            <p:graphicEl>
                                              <a:dgm id="{348DBBAC-4807-4E53-8D51-ACC37155509F}"/>
                                            </p:graphicEl>
                                          </p:spTgt>
                                        </p:tgtEl>
                                      </p:cBhvr>
                                    </p:animEffect>
                                    <p:anim calcmode="lin" valueType="num">
                                      <p:cBhvr>
                                        <p:cTn id="31" dur="1000" fill="hold"/>
                                        <p:tgtEl>
                                          <p:spTgt spid="6">
                                            <p:graphicEl>
                                              <a:dgm id="{348DBBAC-4807-4E53-8D51-ACC37155509F}"/>
                                            </p:graphicEl>
                                          </p:spTgt>
                                        </p:tgtEl>
                                        <p:attrNameLst>
                                          <p:attrName>ppt_x</p:attrName>
                                        </p:attrNameLst>
                                      </p:cBhvr>
                                      <p:tavLst>
                                        <p:tav tm="0">
                                          <p:val>
                                            <p:strVal val="#ppt_x"/>
                                          </p:val>
                                        </p:tav>
                                        <p:tav tm="100000">
                                          <p:val>
                                            <p:strVal val="#ppt_x"/>
                                          </p:val>
                                        </p:tav>
                                      </p:tavLst>
                                    </p:anim>
                                    <p:anim calcmode="lin" valueType="num">
                                      <p:cBhvr>
                                        <p:cTn id="32" dur="1000" fill="hold"/>
                                        <p:tgtEl>
                                          <p:spTgt spid="6">
                                            <p:graphicEl>
                                              <a:dgm id="{348DBBAC-4807-4E53-8D51-ACC37155509F}"/>
                                            </p:graphic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6">
                                            <p:graphicEl>
                                              <a:dgm id="{85AD57FC-ADB4-4191-9743-F94DEB8CB9E5}"/>
                                            </p:graphicEl>
                                          </p:spTgt>
                                        </p:tgtEl>
                                        <p:attrNameLst>
                                          <p:attrName>style.visibility</p:attrName>
                                        </p:attrNameLst>
                                      </p:cBhvr>
                                      <p:to>
                                        <p:strVal val="visible"/>
                                      </p:to>
                                    </p:set>
                                    <p:animEffect transition="in" filter="fade">
                                      <p:cBhvr>
                                        <p:cTn id="35" dur="1000"/>
                                        <p:tgtEl>
                                          <p:spTgt spid="6">
                                            <p:graphicEl>
                                              <a:dgm id="{85AD57FC-ADB4-4191-9743-F94DEB8CB9E5}"/>
                                            </p:graphicEl>
                                          </p:spTgt>
                                        </p:tgtEl>
                                      </p:cBhvr>
                                    </p:animEffect>
                                    <p:anim calcmode="lin" valueType="num">
                                      <p:cBhvr>
                                        <p:cTn id="36" dur="1000" fill="hold"/>
                                        <p:tgtEl>
                                          <p:spTgt spid="6">
                                            <p:graphicEl>
                                              <a:dgm id="{85AD57FC-ADB4-4191-9743-F94DEB8CB9E5}"/>
                                            </p:graphicEl>
                                          </p:spTgt>
                                        </p:tgtEl>
                                        <p:attrNameLst>
                                          <p:attrName>ppt_x</p:attrName>
                                        </p:attrNameLst>
                                      </p:cBhvr>
                                      <p:tavLst>
                                        <p:tav tm="0">
                                          <p:val>
                                            <p:strVal val="#ppt_x"/>
                                          </p:val>
                                        </p:tav>
                                        <p:tav tm="100000">
                                          <p:val>
                                            <p:strVal val="#ppt_x"/>
                                          </p:val>
                                        </p:tav>
                                      </p:tavLst>
                                    </p:anim>
                                    <p:anim calcmode="lin" valueType="num">
                                      <p:cBhvr>
                                        <p:cTn id="37" dur="1000" fill="hold"/>
                                        <p:tgtEl>
                                          <p:spTgt spid="6">
                                            <p:graphicEl>
                                              <a:dgm id="{85AD57FC-ADB4-4191-9743-F94DEB8CB9E5}"/>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graphicEl>
                                              <a:dgm id="{570CD800-5B7A-4C0A-B0E8-4C7794D83CD9}"/>
                                            </p:graphicEl>
                                          </p:spTgt>
                                        </p:tgtEl>
                                        <p:attrNameLst>
                                          <p:attrName>style.visibility</p:attrName>
                                        </p:attrNameLst>
                                      </p:cBhvr>
                                      <p:to>
                                        <p:strVal val="visible"/>
                                      </p:to>
                                    </p:set>
                                    <p:animEffect transition="in" filter="fade">
                                      <p:cBhvr>
                                        <p:cTn id="42" dur="1000"/>
                                        <p:tgtEl>
                                          <p:spTgt spid="6">
                                            <p:graphicEl>
                                              <a:dgm id="{570CD800-5B7A-4C0A-B0E8-4C7794D83CD9}"/>
                                            </p:graphicEl>
                                          </p:spTgt>
                                        </p:tgtEl>
                                      </p:cBhvr>
                                    </p:animEffect>
                                    <p:anim calcmode="lin" valueType="num">
                                      <p:cBhvr>
                                        <p:cTn id="43" dur="1000" fill="hold"/>
                                        <p:tgtEl>
                                          <p:spTgt spid="6">
                                            <p:graphicEl>
                                              <a:dgm id="{570CD800-5B7A-4C0A-B0E8-4C7794D83CD9}"/>
                                            </p:graphicEl>
                                          </p:spTgt>
                                        </p:tgtEl>
                                        <p:attrNameLst>
                                          <p:attrName>ppt_x</p:attrName>
                                        </p:attrNameLst>
                                      </p:cBhvr>
                                      <p:tavLst>
                                        <p:tav tm="0">
                                          <p:val>
                                            <p:strVal val="#ppt_x"/>
                                          </p:val>
                                        </p:tav>
                                        <p:tav tm="100000">
                                          <p:val>
                                            <p:strVal val="#ppt_x"/>
                                          </p:val>
                                        </p:tav>
                                      </p:tavLst>
                                    </p:anim>
                                    <p:anim calcmode="lin" valueType="num">
                                      <p:cBhvr>
                                        <p:cTn id="44" dur="1000" fill="hold"/>
                                        <p:tgtEl>
                                          <p:spTgt spid="6">
                                            <p:graphicEl>
                                              <a:dgm id="{570CD800-5B7A-4C0A-B0E8-4C7794D83CD9}"/>
                                            </p:graphic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graphicEl>
                                              <a:dgm id="{522C33F8-38BE-4AA5-8EBB-3759DD0F5C5F}"/>
                                            </p:graphicEl>
                                          </p:spTgt>
                                        </p:tgtEl>
                                        <p:attrNameLst>
                                          <p:attrName>style.visibility</p:attrName>
                                        </p:attrNameLst>
                                      </p:cBhvr>
                                      <p:to>
                                        <p:strVal val="visible"/>
                                      </p:to>
                                    </p:set>
                                    <p:animEffect transition="in" filter="fade">
                                      <p:cBhvr>
                                        <p:cTn id="47" dur="1000"/>
                                        <p:tgtEl>
                                          <p:spTgt spid="6">
                                            <p:graphicEl>
                                              <a:dgm id="{522C33F8-38BE-4AA5-8EBB-3759DD0F5C5F}"/>
                                            </p:graphicEl>
                                          </p:spTgt>
                                        </p:tgtEl>
                                      </p:cBhvr>
                                    </p:animEffect>
                                    <p:anim calcmode="lin" valueType="num">
                                      <p:cBhvr>
                                        <p:cTn id="48" dur="1000" fill="hold"/>
                                        <p:tgtEl>
                                          <p:spTgt spid="6">
                                            <p:graphicEl>
                                              <a:dgm id="{522C33F8-38BE-4AA5-8EBB-3759DD0F5C5F}"/>
                                            </p:graphicEl>
                                          </p:spTgt>
                                        </p:tgtEl>
                                        <p:attrNameLst>
                                          <p:attrName>ppt_x</p:attrName>
                                        </p:attrNameLst>
                                      </p:cBhvr>
                                      <p:tavLst>
                                        <p:tav tm="0">
                                          <p:val>
                                            <p:strVal val="#ppt_x"/>
                                          </p:val>
                                        </p:tav>
                                        <p:tav tm="100000">
                                          <p:val>
                                            <p:strVal val="#ppt_x"/>
                                          </p:val>
                                        </p:tav>
                                      </p:tavLst>
                                    </p:anim>
                                    <p:anim calcmode="lin" valueType="num">
                                      <p:cBhvr>
                                        <p:cTn id="49" dur="1000" fill="hold"/>
                                        <p:tgtEl>
                                          <p:spTgt spid="6">
                                            <p:graphicEl>
                                              <a:dgm id="{522C33F8-38BE-4AA5-8EBB-3759DD0F5C5F}"/>
                                            </p:graphic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graphicEl>
                                              <a:dgm id="{B672FE04-0038-4616-BBDE-B67E8A73529C}"/>
                                            </p:graphicEl>
                                          </p:spTgt>
                                        </p:tgtEl>
                                        <p:attrNameLst>
                                          <p:attrName>style.visibility</p:attrName>
                                        </p:attrNameLst>
                                      </p:cBhvr>
                                      <p:to>
                                        <p:strVal val="visible"/>
                                      </p:to>
                                    </p:set>
                                    <p:animEffect transition="in" filter="fade">
                                      <p:cBhvr>
                                        <p:cTn id="54" dur="1000"/>
                                        <p:tgtEl>
                                          <p:spTgt spid="6">
                                            <p:graphicEl>
                                              <a:dgm id="{B672FE04-0038-4616-BBDE-B67E8A73529C}"/>
                                            </p:graphicEl>
                                          </p:spTgt>
                                        </p:tgtEl>
                                      </p:cBhvr>
                                    </p:animEffect>
                                    <p:anim calcmode="lin" valueType="num">
                                      <p:cBhvr>
                                        <p:cTn id="55" dur="1000" fill="hold"/>
                                        <p:tgtEl>
                                          <p:spTgt spid="6">
                                            <p:graphicEl>
                                              <a:dgm id="{B672FE04-0038-4616-BBDE-B67E8A73529C}"/>
                                            </p:graphicEl>
                                          </p:spTgt>
                                        </p:tgtEl>
                                        <p:attrNameLst>
                                          <p:attrName>ppt_x</p:attrName>
                                        </p:attrNameLst>
                                      </p:cBhvr>
                                      <p:tavLst>
                                        <p:tav tm="0">
                                          <p:val>
                                            <p:strVal val="#ppt_x"/>
                                          </p:val>
                                        </p:tav>
                                        <p:tav tm="100000">
                                          <p:val>
                                            <p:strVal val="#ppt_x"/>
                                          </p:val>
                                        </p:tav>
                                      </p:tavLst>
                                    </p:anim>
                                    <p:anim calcmode="lin" valueType="num">
                                      <p:cBhvr>
                                        <p:cTn id="56" dur="1000" fill="hold"/>
                                        <p:tgtEl>
                                          <p:spTgt spid="6">
                                            <p:graphicEl>
                                              <a:dgm id="{B672FE04-0038-4616-BBDE-B67E8A73529C}"/>
                                            </p:graphic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graphicEl>
                                              <a:dgm id="{2FCF7EE1-5F09-4591-A876-490777893A67}"/>
                                            </p:graphicEl>
                                          </p:spTgt>
                                        </p:tgtEl>
                                        <p:attrNameLst>
                                          <p:attrName>style.visibility</p:attrName>
                                        </p:attrNameLst>
                                      </p:cBhvr>
                                      <p:to>
                                        <p:strVal val="visible"/>
                                      </p:to>
                                    </p:set>
                                    <p:animEffect transition="in" filter="fade">
                                      <p:cBhvr>
                                        <p:cTn id="61" dur="1000"/>
                                        <p:tgtEl>
                                          <p:spTgt spid="6">
                                            <p:graphicEl>
                                              <a:dgm id="{2FCF7EE1-5F09-4591-A876-490777893A67}"/>
                                            </p:graphicEl>
                                          </p:spTgt>
                                        </p:tgtEl>
                                      </p:cBhvr>
                                    </p:animEffect>
                                    <p:anim calcmode="lin" valueType="num">
                                      <p:cBhvr>
                                        <p:cTn id="62" dur="1000" fill="hold"/>
                                        <p:tgtEl>
                                          <p:spTgt spid="6">
                                            <p:graphicEl>
                                              <a:dgm id="{2FCF7EE1-5F09-4591-A876-490777893A67}"/>
                                            </p:graphicEl>
                                          </p:spTgt>
                                        </p:tgtEl>
                                        <p:attrNameLst>
                                          <p:attrName>ppt_x</p:attrName>
                                        </p:attrNameLst>
                                      </p:cBhvr>
                                      <p:tavLst>
                                        <p:tav tm="0">
                                          <p:val>
                                            <p:strVal val="#ppt_x"/>
                                          </p:val>
                                        </p:tav>
                                        <p:tav tm="100000">
                                          <p:val>
                                            <p:strVal val="#ppt_x"/>
                                          </p:val>
                                        </p:tav>
                                      </p:tavLst>
                                    </p:anim>
                                    <p:anim calcmode="lin" valueType="num">
                                      <p:cBhvr>
                                        <p:cTn id="63" dur="1000" fill="hold"/>
                                        <p:tgtEl>
                                          <p:spTgt spid="6">
                                            <p:graphicEl>
                                              <a:dgm id="{2FCF7EE1-5F09-4591-A876-490777893A67}"/>
                                            </p:graphic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6">
                                            <p:graphicEl>
                                              <a:dgm id="{CA36AD15-70B3-4CC1-8278-F3B2D1264DD2}"/>
                                            </p:graphicEl>
                                          </p:spTgt>
                                        </p:tgtEl>
                                        <p:attrNameLst>
                                          <p:attrName>style.visibility</p:attrName>
                                        </p:attrNameLst>
                                      </p:cBhvr>
                                      <p:to>
                                        <p:strVal val="visible"/>
                                      </p:to>
                                    </p:set>
                                    <p:animEffect transition="in" filter="fade">
                                      <p:cBhvr>
                                        <p:cTn id="66" dur="1000"/>
                                        <p:tgtEl>
                                          <p:spTgt spid="6">
                                            <p:graphicEl>
                                              <a:dgm id="{CA36AD15-70B3-4CC1-8278-F3B2D1264DD2}"/>
                                            </p:graphicEl>
                                          </p:spTgt>
                                        </p:tgtEl>
                                      </p:cBhvr>
                                    </p:animEffect>
                                    <p:anim calcmode="lin" valueType="num">
                                      <p:cBhvr>
                                        <p:cTn id="67" dur="1000" fill="hold"/>
                                        <p:tgtEl>
                                          <p:spTgt spid="6">
                                            <p:graphicEl>
                                              <a:dgm id="{CA36AD15-70B3-4CC1-8278-F3B2D1264DD2}"/>
                                            </p:graphicEl>
                                          </p:spTgt>
                                        </p:tgtEl>
                                        <p:attrNameLst>
                                          <p:attrName>ppt_x</p:attrName>
                                        </p:attrNameLst>
                                      </p:cBhvr>
                                      <p:tavLst>
                                        <p:tav tm="0">
                                          <p:val>
                                            <p:strVal val="#ppt_x"/>
                                          </p:val>
                                        </p:tav>
                                        <p:tav tm="100000">
                                          <p:val>
                                            <p:strVal val="#ppt_x"/>
                                          </p:val>
                                        </p:tav>
                                      </p:tavLst>
                                    </p:anim>
                                    <p:anim calcmode="lin" valueType="num">
                                      <p:cBhvr>
                                        <p:cTn id="68" dur="1000" fill="hold"/>
                                        <p:tgtEl>
                                          <p:spTgt spid="6">
                                            <p:graphicEl>
                                              <a:dgm id="{CA36AD15-70B3-4CC1-8278-F3B2D1264DD2}"/>
                                            </p:graphic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6">
                                            <p:graphicEl>
                                              <a:dgm id="{59A121EA-95BE-41AE-9843-F37E3D517988}"/>
                                            </p:graphicEl>
                                          </p:spTgt>
                                        </p:tgtEl>
                                        <p:attrNameLst>
                                          <p:attrName>style.visibility</p:attrName>
                                        </p:attrNameLst>
                                      </p:cBhvr>
                                      <p:to>
                                        <p:strVal val="visible"/>
                                      </p:to>
                                    </p:set>
                                    <p:animEffect transition="in" filter="fade">
                                      <p:cBhvr>
                                        <p:cTn id="73" dur="1000"/>
                                        <p:tgtEl>
                                          <p:spTgt spid="6">
                                            <p:graphicEl>
                                              <a:dgm id="{59A121EA-95BE-41AE-9843-F37E3D517988}"/>
                                            </p:graphicEl>
                                          </p:spTgt>
                                        </p:tgtEl>
                                      </p:cBhvr>
                                    </p:animEffect>
                                    <p:anim calcmode="lin" valueType="num">
                                      <p:cBhvr>
                                        <p:cTn id="74" dur="1000" fill="hold"/>
                                        <p:tgtEl>
                                          <p:spTgt spid="6">
                                            <p:graphicEl>
                                              <a:dgm id="{59A121EA-95BE-41AE-9843-F37E3D517988}"/>
                                            </p:graphicEl>
                                          </p:spTgt>
                                        </p:tgtEl>
                                        <p:attrNameLst>
                                          <p:attrName>ppt_x</p:attrName>
                                        </p:attrNameLst>
                                      </p:cBhvr>
                                      <p:tavLst>
                                        <p:tav tm="0">
                                          <p:val>
                                            <p:strVal val="#ppt_x"/>
                                          </p:val>
                                        </p:tav>
                                        <p:tav tm="100000">
                                          <p:val>
                                            <p:strVal val="#ppt_x"/>
                                          </p:val>
                                        </p:tav>
                                      </p:tavLst>
                                    </p:anim>
                                    <p:anim calcmode="lin" valueType="num">
                                      <p:cBhvr>
                                        <p:cTn id="75" dur="1000" fill="hold"/>
                                        <p:tgtEl>
                                          <p:spTgt spid="6">
                                            <p:graphicEl>
                                              <a:dgm id="{59A121EA-95BE-41AE-9843-F37E3D517988}"/>
                                            </p:graphic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
                                            <p:graphicEl>
                                              <a:dgm id="{41C1E290-D6FF-45BF-88E3-36BFE91C75E6}"/>
                                            </p:graphicEl>
                                          </p:spTgt>
                                        </p:tgtEl>
                                        <p:attrNameLst>
                                          <p:attrName>style.visibility</p:attrName>
                                        </p:attrNameLst>
                                      </p:cBhvr>
                                      <p:to>
                                        <p:strVal val="visible"/>
                                      </p:to>
                                    </p:set>
                                    <p:animEffect transition="in" filter="fade">
                                      <p:cBhvr>
                                        <p:cTn id="78" dur="1000"/>
                                        <p:tgtEl>
                                          <p:spTgt spid="6">
                                            <p:graphicEl>
                                              <a:dgm id="{41C1E290-D6FF-45BF-88E3-36BFE91C75E6}"/>
                                            </p:graphicEl>
                                          </p:spTgt>
                                        </p:tgtEl>
                                      </p:cBhvr>
                                    </p:animEffect>
                                    <p:anim calcmode="lin" valueType="num">
                                      <p:cBhvr>
                                        <p:cTn id="79" dur="1000" fill="hold"/>
                                        <p:tgtEl>
                                          <p:spTgt spid="6">
                                            <p:graphicEl>
                                              <a:dgm id="{41C1E290-D6FF-45BF-88E3-36BFE91C75E6}"/>
                                            </p:graphicEl>
                                          </p:spTgt>
                                        </p:tgtEl>
                                        <p:attrNameLst>
                                          <p:attrName>ppt_x</p:attrName>
                                        </p:attrNameLst>
                                      </p:cBhvr>
                                      <p:tavLst>
                                        <p:tav tm="0">
                                          <p:val>
                                            <p:strVal val="#ppt_x"/>
                                          </p:val>
                                        </p:tav>
                                        <p:tav tm="100000">
                                          <p:val>
                                            <p:strVal val="#ppt_x"/>
                                          </p:val>
                                        </p:tav>
                                      </p:tavLst>
                                    </p:anim>
                                    <p:anim calcmode="lin" valueType="num">
                                      <p:cBhvr>
                                        <p:cTn id="80" dur="1000" fill="hold"/>
                                        <p:tgtEl>
                                          <p:spTgt spid="6">
                                            <p:graphicEl>
                                              <a:dgm id="{41C1E290-D6FF-45BF-88E3-36BFE91C75E6}"/>
                                            </p:graphic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6">
                                            <p:graphicEl>
                                              <a:dgm id="{15CC9B57-7ED2-47A3-AC4E-A03AE33077D7}"/>
                                            </p:graphicEl>
                                          </p:spTgt>
                                        </p:tgtEl>
                                        <p:attrNameLst>
                                          <p:attrName>style.visibility</p:attrName>
                                        </p:attrNameLst>
                                      </p:cBhvr>
                                      <p:to>
                                        <p:strVal val="visible"/>
                                      </p:to>
                                    </p:set>
                                    <p:animEffect transition="in" filter="fade">
                                      <p:cBhvr>
                                        <p:cTn id="85" dur="1000"/>
                                        <p:tgtEl>
                                          <p:spTgt spid="6">
                                            <p:graphicEl>
                                              <a:dgm id="{15CC9B57-7ED2-47A3-AC4E-A03AE33077D7}"/>
                                            </p:graphicEl>
                                          </p:spTgt>
                                        </p:tgtEl>
                                      </p:cBhvr>
                                    </p:animEffect>
                                    <p:anim calcmode="lin" valueType="num">
                                      <p:cBhvr>
                                        <p:cTn id="86" dur="1000" fill="hold"/>
                                        <p:tgtEl>
                                          <p:spTgt spid="6">
                                            <p:graphicEl>
                                              <a:dgm id="{15CC9B57-7ED2-47A3-AC4E-A03AE33077D7}"/>
                                            </p:graphicEl>
                                          </p:spTgt>
                                        </p:tgtEl>
                                        <p:attrNameLst>
                                          <p:attrName>ppt_x</p:attrName>
                                        </p:attrNameLst>
                                      </p:cBhvr>
                                      <p:tavLst>
                                        <p:tav tm="0">
                                          <p:val>
                                            <p:strVal val="#ppt_x"/>
                                          </p:val>
                                        </p:tav>
                                        <p:tav tm="100000">
                                          <p:val>
                                            <p:strVal val="#ppt_x"/>
                                          </p:val>
                                        </p:tav>
                                      </p:tavLst>
                                    </p:anim>
                                    <p:anim calcmode="lin" valueType="num">
                                      <p:cBhvr>
                                        <p:cTn id="87" dur="1000" fill="hold"/>
                                        <p:tgtEl>
                                          <p:spTgt spid="6">
                                            <p:graphicEl>
                                              <a:dgm id="{15CC9B57-7ED2-47A3-AC4E-A03AE33077D7}"/>
                                            </p:graphic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6">
                                            <p:graphicEl>
                                              <a:dgm id="{67CDA9DF-E402-4123-B5AF-DA6704286D59}"/>
                                            </p:graphicEl>
                                          </p:spTgt>
                                        </p:tgtEl>
                                        <p:attrNameLst>
                                          <p:attrName>style.visibility</p:attrName>
                                        </p:attrNameLst>
                                      </p:cBhvr>
                                      <p:to>
                                        <p:strVal val="visible"/>
                                      </p:to>
                                    </p:set>
                                    <p:animEffect transition="in" filter="fade">
                                      <p:cBhvr>
                                        <p:cTn id="92" dur="1000"/>
                                        <p:tgtEl>
                                          <p:spTgt spid="6">
                                            <p:graphicEl>
                                              <a:dgm id="{67CDA9DF-E402-4123-B5AF-DA6704286D59}"/>
                                            </p:graphicEl>
                                          </p:spTgt>
                                        </p:tgtEl>
                                      </p:cBhvr>
                                    </p:animEffect>
                                    <p:anim calcmode="lin" valueType="num">
                                      <p:cBhvr>
                                        <p:cTn id="93" dur="1000" fill="hold"/>
                                        <p:tgtEl>
                                          <p:spTgt spid="6">
                                            <p:graphicEl>
                                              <a:dgm id="{67CDA9DF-E402-4123-B5AF-DA6704286D59}"/>
                                            </p:graphicEl>
                                          </p:spTgt>
                                        </p:tgtEl>
                                        <p:attrNameLst>
                                          <p:attrName>ppt_x</p:attrName>
                                        </p:attrNameLst>
                                      </p:cBhvr>
                                      <p:tavLst>
                                        <p:tav tm="0">
                                          <p:val>
                                            <p:strVal val="#ppt_x"/>
                                          </p:val>
                                        </p:tav>
                                        <p:tav tm="100000">
                                          <p:val>
                                            <p:strVal val="#ppt_x"/>
                                          </p:val>
                                        </p:tav>
                                      </p:tavLst>
                                    </p:anim>
                                    <p:anim calcmode="lin" valueType="num">
                                      <p:cBhvr>
                                        <p:cTn id="94" dur="1000" fill="hold"/>
                                        <p:tgtEl>
                                          <p:spTgt spid="6">
                                            <p:graphicEl>
                                              <a:dgm id="{67CDA9DF-E402-4123-B5AF-DA6704286D59}"/>
                                            </p:graphicEl>
                                          </p:spTgt>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
                                            <p:graphicEl>
                                              <a:dgm id="{BEE48082-17B4-45D1-8207-E7EE1D5E122F}"/>
                                            </p:graphicEl>
                                          </p:spTgt>
                                        </p:tgtEl>
                                        <p:attrNameLst>
                                          <p:attrName>style.visibility</p:attrName>
                                        </p:attrNameLst>
                                      </p:cBhvr>
                                      <p:to>
                                        <p:strVal val="visible"/>
                                      </p:to>
                                    </p:set>
                                    <p:animEffect transition="in" filter="fade">
                                      <p:cBhvr>
                                        <p:cTn id="97" dur="1000"/>
                                        <p:tgtEl>
                                          <p:spTgt spid="6">
                                            <p:graphicEl>
                                              <a:dgm id="{BEE48082-17B4-45D1-8207-E7EE1D5E122F}"/>
                                            </p:graphicEl>
                                          </p:spTgt>
                                        </p:tgtEl>
                                      </p:cBhvr>
                                    </p:animEffect>
                                    <p:anim calcmode="lin" valueType="num">
                                      <p:cBhvr>
                                        <p:cTn id="98" dur="1000" fill="hold"/>
                                        <p:tgtEl>
                                          <p:spTgt spid="6">
                                            <p:graphicEl>
                                              <a:dgm id="{BEE48082-17B4-45D1-8207-E7EE1D5E122F}"/>
                                            </p:graphicEl>
                                          </p:spTgt>
                                        </p:tgtEl>
                                        <p:attrNameLst>
                                          <p:attrName>ppt_x</p:attrName>
                                        </p:attrNameLst>
                                      </p:cBhvr>
                                      <p:tavLst>
                                        <p:tav tm="0">
                                          <p:val>
                                            <p:strVal val="#ppt_x"/>
                                          </p:val>
                                        </p:tav>
                                        <p:tav tm="100000">
                                          <p:val>
                                            <p:strVal val="#ppt_x"/>
                                          </p:val>
                                        </p:tav>
                                      </p:tavLst>
                                    </p:anim>
                                    <p:anim calcmode="lin" valueType="num">
                                      <p:cBhvr>
                                        <p:cTn id="99" dur="1000" fill="hold"/>
                                        <p:tgtEl>
                                          <p:spTgt spid="6">
                                            <p:graphicEl>
                                              <a:dgm id="{BEE48082-17B4-45D1-8207-E7EE1D5E122F}"/>
                                            </p:graphicEl>
                                          </p:spTgt>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6">
                                            <p:graphicEl>
                                              <a:dgm id="{3A7BCC47-33AF-494D-8722-C16F67E06957}"/>
                                            </p:graphicEl>
                                          </p:spTgt>
                                        </p:tgtEl>
                                        <p:attrNameLst>
                                          <p:attrName>style.visibility</p:attrName>
                                        </p:attrNameLst>
                                      </p:cBhvr>
                                      <p:to>
                                        <p:strVal val="visible"/>
                                      </p:to>
                                    </p:set>
                                    <p:animEffect transition="in" filter="fade">
                                      <p:cBhvr>
                                        <p:cTn id="104" dur="1000"/>
                                        <p:tgtEl>
                                          <p:spTgt spid="6">
                                            <p:graphicEl>
                                              <a:dgm id="{3A7BCC47-33AF-494D-8722-C16F67E06957}"/>
                                            </p:graphicEl>
                                          </p:spTgt>
                                        </p:tgtEl>
                                      </p:cBhvr>
                                    </p:animEffect>
                                    <p:anim calcmode="lin" valueType="num">
                                      <p:cBhvr>
                                        <p:cTn id="105" dur="1000" fill="hold"/>
                                        <p:tgtEl>
                                          <p:spTgt spid="6">
                                            <p:graphicEl>
                                              <a:dgm id="{3A7BCC47-33AF-494D-8722-C16F67E06957}"/>
                                            </p:graphicEl>
                                          </p:spTgt>
                                        </p:tgtEl>
                                        <p:attrNameLst>
                                          <p:attrName>ppt_x</p:attrName>
                                        </p:attrNameLst>
                                      </p:cBhvr>
                                      <p:tavLst>
                                        <p:tav tm="0">
                                          <p:val>
                                            <p:strVal val="#ppt_x"/>
                                          </p:val>
                                        </p:tav>
                                        <p:tav tm="100000">
                                          <p:val>
                                            <p:strVal val="#ppt_x"/>
                                          </p:val>
                                        </p:tav>
                                      </p:tavLst>
                                    </p:anim>
                                    <p:anim calcmode="lin" valueType="num">
                                      <p:cBhvr>
                                        <p:cTn id="106" dur="1000" fill="hold"/>
                                        <p:tgtEl>
                                          <p:spTgt spid="6">
                                            <p:graphicEl>
                                              <a:dgm id="{3A7BCC47-33AF-494D-8722-C16F67E06957}"/>
                                            </p:graphicEl>
                                          </p:spTgt>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6">
                                            <p:graphicEl>
                                              <a:dgm id="{D848FA98-D8E2-4CD3-9F38-061BF929A40B}"/>
                                            </p:graphicEl>
                                          </p:spTgt>
                                        </p:tgtEl>
                                        <p:attrNameLst>
                                          <p:attrName>style.visibility</p:attrName>
                                        </p:attrNameLst>
                                      </p:cBhvr>
                                      <p:to>
                                        <p:strVal val="visible"/>
                                      </p:to>
                                    </p:set>
                                    <p:animEffect transition="in" filter="fade">
                                      <p:cBhvr>
                                        <p:cTn id="109" dur="1000"/>
                                        <p:tgtEl>
                                          <p:spTgt spid="6">
                                            <p:graphicEl>
                                              <a:dgm id="{D848FA98-D8E2-4CD3-9F38-061BF929A40B}"/>
                                            </p:graphicEl>
                                          </p:spTgt>
                                        </p:tgtEl>
                                      </p:cBhvr>
                                    </p:animEffect>
                                    <p:anim calcmode="lin" valueType="num">
                                      <p:cBhvr>
                                        <p:cTn id="110" dur="1000" fill="hold"/>
                                        <p:tgtEl>
                                          <p:spTgt spid="6">
                                            <p:graphicEl>
                                              <a:dgm id="{D848FA98-D8E2-4CD3-9F38-061BF929A40B}"/>
                                            </p:graphicEl>
                                          </p:spTgt>
                                        </p:tgtEl>
                                        <p:attrNameLst>
                                          <p:attrName>ppt_x</p:attrName>
                                        </p:attrNameLst>
                                      </p:cBhvr>
                                      <p:tavLst>
                                        <p:tav tm="0">
                                          <p:val>
                                            <p:strVal val="#ppt_x"/>
                                          </p:val>
                                        </p:tav>
                                        <p:tav tm="100000">
                                          <p:val>
                                            <p:strVal val="#ppt_x"/>
                                          </p:val>
                                        </p:tav>
                                      </p:tavLst>
                                    </p:anim>
                                    <p:anim calcmode="lin" valueType="num">
                                      <p:cBhvr>
                                        <p:cTn id="111" dur="1000" fill="hold"/>
                                        <p:tgtEl>
                                          <p:spTgt spid="6">
                                            <p:graphicEl>
                                              <a:dgm id="{D848FA98-D8E2-4CD3-9F38-061BF929A40B}"/>
                                            </p:graphic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6">
                                            <p:graphicEl>
                                              <a:dgm id="{34F6BA3C-B95E-4E21-BAC3-BC5BD69EB875}"/>
                                            </p:graphicEl>
                                          </p:spTgt>
                                        </p:tgtEl>
                                        <p:attrNameLst>
                                          <p:attrName>style.visibility</p:attrName>
                                        </p:attrNameLst>
                                      </p:cBhvr>
                                      <p:to>
                                        <p:strVal val="visible"/>
                                      </p:to>
                                    </p:set>
                                    <p:animEffect transition="in" filter="fade">
                                      <p:cBhvr>
                                        <p:cTn id="116" dur="1000"/>
                                        <p:tgtEl>
                                          <p:spTgt spid="6">
                                            <p:graphicEl>
                                              <a:dgm id="{34F6BA3C-B95E-4E21-BAC3-BC5BD69EB875}"/>
                                            </p:graphicEl>
                                          </p:spTgt>
                                        </p:tgtEl>
                                      </p:cBhvr>
                                    </p:animEffect>
                                    <p:anim calcmode="lin" valueType="num">
                                      <p:cBhvr>
                                        <p:cTn id="117" dur="1000" fill="hold"/>
                                        <p:tgtEl>
                                          <p:spTgt spid="6">
                                            <p:graphicEl>
                                              <a:dgm id="{34F6BA3C-B95E-4E21-BAC3-BC5BD69EB875}"/>
                                            </p:graphicEl>
                                          </p:spTgt>
                                        </p:tgtEl>
                                        <p:attrNameLst>
                                          <p:attrName>ppt_x</p:attrName>
                                        </p:attrNameLst>
                                      </p:cBhvr>
                                      <p:tavLst>
                                        <p:tav tm="0">
                                          <p:val>
                                            <p:strVal val="#ppt_x"/>
                                          </p:val>
                                        </p:tav>
                                        <p:tav tm="100000">
                                          <p:val>
                                            <p:strVal val="#ppt_x"/>
                                          </p:val>
                                        </p:tav>
                                      </p:tavLst>
                                    </p:anim>
                                    <p:anim calcmode="lin" valueType="num">
                                      <p:cBhvr>
                                        <p:cTn id="118" dur="1000" fill="hold"/>
                                        <p:tgtEl>
                                          <p:spTgt spid="6">
                                            <p:graphicEl>
                                              <a:dgm id="{34F6BA3C-B95E-4E21-BAC3-BC5BD69EB875}"/>
                                            </p:graphicEl>
                                          </p:spTgt>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6">
                                            <p:graphicEl>
                                              <a:dgm id="{9E1F3025-7C8C-4A08-BF7A-3F092CB40626}"/>
                                            </p:graphicEl>
                                          </p:spTgt>
                                        </p:tgtEl>
                                        <p:attrNameLst>
                                          <p:attrName>style.visibility</p:attrName>
                                        </p:attrNameLst>
                                      </p:cBhvr>
                                      <p:to>
                                        <p:strVal val="visible"/>
                                      </p:to>
                                    </p:set>
                                    <p:animEffect transition="in" filter="fade">
                                      <p:cBhvr>
                                        <p:cTn id="121" dur="1000"/>
                                        <p:tgtEl>
                                          <p:spTgt spid="6">
                                            <p:graphicEl>
                                              <a:dgm id="{9E1F3025-7C8C-4A08-BF7A-3F092CB40626}"/>
                                            </p:graphicEl>
                                          </p:spTgt>
                                        </p:tgtEl>
                                      </p:cBhvr>
                                    </p:animEffect>
                                    <p:anim calcmode="lin" valueType="num">
                                      <p:cBhvr>
                                        <p:cTn id="122" dur="1000" fill="hold"/>
                                        <p:tgtEl>
                                          <p:spTgt spid="6">
                                            <p:graphicEl>
                                              <a:dgm id="{9E1F3025-7C8C-4A08-BF7A-3F092CB40626}"/>
                                            </p:graphicEl>
                                          </p:spTgt>
                                        </p:tgtEl>
                                        <p:attrNameLst>
                                          <p:attrName>ppt_x</p:attrName>
                                        </p:attrNameLst>
                                      </p:cBhvr>
                                      <p:tavLst>
                                        <p:tav tm="0">
                                          <p:val>
                                            <p:strVal val="#ppt_x"/>
                                          </p:val>
                                        </p:tav>
                                        <p:tav tm="100000">
                                          <p:val>
                                            <p:strVal val="#ppt_x"/>
                                          </p:val>
                                        </p:tav>
                                      </p:tavLst>
                                    </p:anim>
                                    <p:anim calcmode="lin" valueType="num">
                                      <p:cBhvr>
                                        <p:cTn id="123" dur="1000" fill="hold"/>
                                        <p:tgtEl>
                                          <p:spTgt spid="6">
                                            <p:graphicEl>
                                              <a:dgm id="{9E1F3025-7C8C-4A08-BF7A-3F092CB40626}"/>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مستطيل: زوايا مستديرة 7">
            <a:extLst>
              <a:ext uri="{FF2B5EF4-FFF2-40B4-BE49-F238E27FC236}">
                <a16:creationId xmlns:a16="http://schemas.microsoft.com/office/drawing/2014/main" id="{390F0640-9DCE-474E-B6C9-3D2A547EEF63}"/>
              </a:ext>
            </a:extLst>
          </p:cNvPr>
          <p:cNvSpPr/>
          <p:nvPr/>
        </p:nvSpPr>
        <p:spPr>
          <a:xfrm>
            <a:off x="9884049" y="4873365"/>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3" name="مستطيل: زوايا مستديرة 8">
            <a:extLst>
              <a:ext uri="{FF2B5EF4-FFF2-40B4-BE49-F238E27FC236}">
                <a16:creationId xmlns:a16="http://schemas.microsoft.com/office/drawing/2014/main" id="{4FAEF84B-848B-471F-A06C-DFFFC7096677}"/>
              </a:ext>
            </a:extLst>
          </p:cNvPr>
          <p:cNvSpPr/>
          <p:nvPr/>
        </p:nvSpPr>
        <p:spPr>
          <a:xfrm>
            <a:off x="1016682" y="4928569"/>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4" name="مستطيل: زوايا مستديرة 9">
            <a:extLst>
              <a:ext uri="{FF2B5EF4-FFF2-40B4-BE49-F238E27FC236}">
                <a16:creationId xmlns:a16="http://schemas.microsoft.com/office/drawing/2014/main" id="{9403FCBC-6909-4A94-84F7-1786EB77885E}"/>
              </a:ext>
            </a:extLst>
          </p:cNvPr>
          <p:cNvSpPr/>
          <p:nvPr/>
        </p:nvSpPr>
        <p:spPr>
          <a:xfrm>
            <a:off x="4024219" y="4914714"/>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5" name="مستطيل: زوايا مستديرة 10">
            <a:extLst>
              <a:ext uri="{FF2B5EF4-FFF2-40B4-BE49-F238E27FC236}">
                <a16:creationId xmlns:a16="http://schemas.microsoft.com/office/drawing/2014/main" id="{52FB4347-D9DC-4C7C-82AC-CA83EB3F83FE}"/>
              </a:ext>
            </a:extLst>
          </p:cNvPr>
          <p:cNvSpPr/>
          <p:nvPr/>
        </p:nvSpPr>
        <p:spPr>
          <a:xfrm>
            <a:off x="7015077" y="4901073"/>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38100">
                <a:solidFill>
                  <a:srgbClr val="002060"/>
                </a:solidFill>
              </a:ln>
              <a:solidFill>
                <a:srgbClr val="FFFF00"/>
              </a:solidFill>
            </a:endParaRPr>
          </a:p>
        </p:txBody>
      </p:sp>
      <p:sp>
        <p:nvSpPr>
          <p:cNvPr id="26" name="Cadre 25"/>
          <p:cNvSpPr/>
          <p:nvPr/>
        </p:nvSpPr>
        <p:spPr>
          <a:xfrm>
            <a:off x="8983509" y="2489984"/>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البحريني بالتماسك بين القرى والمدن.</a:t>
            </a:r>
            <a:endParaRPr lang="fr-FR" sz="2600" dirty="0">
              <a:solidFill>
                <a:schemeClr val="tx1"/>
              </a:solidFill>
              <a:latin typeface="Sakkal Majalla" panose="02000000000000000000" pitchFamily="2" charset="-78"/>
            </a:endParaRPr>
          </a:p>
        </p:txBody>
      </p:sp>
      <p:sp>
        <p:nvSpPr>
          <p:cNvPr id="27" name="Cadre 26"/>
          <p:cNvSpPr/>
          <p:nvPr/>
        </p:nvSpPr>
        <p:spPr>
          <a:xfrm>
            <a:off x="6046336" y="2531561"/>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تفاعلت مملكة البحرين مع حضارة واحدة فقط.</a:t>
            </a:r>
            <a:endParaRPr lang="fr-FR" sz="2600" dirty="0">
              <a:solidFill>
                <a:schemeClr val="tx1"/>
              </a:solidFill>
              <a:latin typeface="Sakkal Majalla" panose="02000000000000000000" pitchFamily="2" charset="-78"/>
            </a:endParaRPr>
          </a:p>
        </p:txBody>
      </p:sp>
      <p:sp>
        <p:nvSpPr>
          <p:cNvPr id="28" name="Cadre 27"/>
          <p:cNvSpPr/>
          <p:nvPr/>
        </p:nvSpPr>
        <p:spPr>
          <a:xfrm>
            <a:off x="3123028" y="2545416"/>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يستمد الشعب البحريني هويته من الثقافة العربية الإسلامية.</a:t>
            </a:r>
            <a:endParaRPr lang="fr-FR" sz="2600" dirty="0">
              <a:solidFill>
                <a:schemeClr val="tx1"/>
              </a:solidFill>
              <a:latin typeface="Sakkal Majalla" panose="02000000000000000000" pitchFamily="2" charset="-78"/>
            </a:endParaRPr>
          </a:p>
        </p:txBody>
      </p:sp>
      <p:sp>
        <p:nvSpPr>
          <p:cNvPr id="29" name="Cadre 28"/>
          <p:cNvSpPr/>
          <p:nvPr/>
        </p:nvSpPr>
        <p:spPr>
          <a:xfrm>
            <a:off x="119740" y="2559273"/>
            <a:ext cx="302672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الخليجي بالتشابه الاجتماعي والاقتصادي والثقافي.</a:t>
            </a:r>
            <a:endParaRPr lang="fr-FR" sz="2600" dirty="0">
              <a:solidFill>
                <a:schemeClr val="tx1"/>
              </a:solidFill>
              <a:latin typeface="Sakkal Majalla" panose="02000000000000000000" pitchFamily="2" charset="-78"/>
            </a:endParaRPr>
          </a:p>
        </p:txBody>
      </p:sp>
      <p:sp>
        <p:nvSpPr>
          <p:cNvPr id="30" name="TextBox 12">
            <a:extLst>
              <a:ext uri="{FF2B5EF4-FFF2-40B4-BE49-F238E27FC236}">
                <a16:creationId xmlns:a16="http://schemas.microsoft.com/office/drawing/2014/main" id="{4184636A-5332-4BFB-9C50-CE54C638FF11}"/>
              </a:ext>
            </a:extLst>
          </p:cNvPr>
          <p:cNvSpPr txBox="1"/>
          <p:nvPr/>
        </p:nvSpPr>
        <p:spPr>
          <a:xfrm>
            <a:off x="309093" y="1418153"/>
            <a:ext cx="11658903" cy="1138773"/>
          </a:xfrm>
          <a:prstGeom prst="rect">
            <a:avLst/>
          </a:prstGeom>
          <a:noFill/>
        </p:spPr>
        <p:txBody>
          <a:bodyPr wrap="square" rtlCol="0">
            <a:spAutoFit/>
          </a:bodyPr>
          <a:lstStyle/>
          <a:p>
            <a:pPr lvl="0" algn="r" rtl="1">
              <a:defRPr/>
            </a:pP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1- </a:t>
            </a:r>
            <a:r>
              <a:rPr lang="ar-BH" sz="3400" b="1" dirty="0">
                <a:latin typeface="Sakkal Majalla" panose="02000000000000000000" pitchFamily="2" charset="-78"/>
                <a:cs typeface="Sakkal Majalla" panose="02000000000000000000" pitchFamily="2" charset="-78"/>
              </a:rPr>
              <a:t>ضع علامة ( </a:t>
            </a:r>
            <a:r>
              <a:rPr lang="en-US" sz="3400" b="1" dirty="0">
                <a:solidFill>
                  <a:srgbClr val="00B050"/>
                </a:solidFill>
                <a:latin typeface="Sakkal Majalla" panose="02000000000000000000" pitchFamily="2" charset="-78"/>
                <a:cs typeface="Sakkal Majalla" panose="02000000000000000000" pitchFamily="2" charset="-78"/>
              </a:rPr>
              <a:t>√</a:t>
            </a:r>
            <a:r>
              <a:rPr lang="ar-BH" sz="3400" b="1" dirty="0">
                <a:latin typeface="Sakkal Majalla" panose="02000000000000000000" pitchFamily="2" charset="-78"/>
                <a:cs typeface="Sakkal Majalla" panose="02000000000000000000" pitchFamily="2" charset="-78"/>
              </a:rPr>
              <a:t> ) بجانب </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العبارات الصحيحة، وعلامة ( </a:t>
            </a:r>
            <a:r>
              <a:rPr lang="en-US" sz="3400" b="1" dirty="0">
                <a:solidFill>
                  <a:srgbClr val="FF0000"/>
                </a:solidFill>
                <a:latin typeface="Sakkal Majalla" panose="02000000000000000000" pitchFamily="2" charset="-78"/>
                <a:cs typeface="Sakkal Majalla" panose="02000000000000000000" pitchFamily="2" charset="-78"/>
                <a:sym typeface="Wingdings 2" panose="05020102010507070707" pitchFamily="18" charset="2"/>
              </a:rPr>
              <a:t></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 بجانب العبارات غير الصحيحة فيما يأتي:</a:t>
            </a:r>
            <a:endParaRPr kumimoji="0" lang="en-US"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14" name="TextBox 12">
            <a:extLst>
              <a:ext uri="{FF2B5EF4-FFF2-40B4-BE49-F238E27FC236}">
                <a16:creationId xmlns:a16="http://schemas.microsoft.com/office/drawing/2014/main" id="{F9261757-25D9-4346-B00F-20255697BA24}"/>
              </a:ext>
            </a:extLst>
          </p:cNvPr>
          <p:cNvSpPr txBox="1"/>
          <p:nvPr/>
        </p:nvSpPr>
        <p:spPr>
          <a:xfrm>
            <a:off x="6460157" y="537956"/>
            <a:ext cx="1297455" cy="646986"/>
          </a:xfrm>
          <a:prstGeom prst="roundRect">
            <a:avLst/>
          </a:prstGeom>
          <a:no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lvl="0" algn="r" rtl="1">
              <a:defRPr/>
            </a:pPr>
            <a:r>
              <a:rPr lang="ar-BH" sz="3200" b="1" dirty="0">
                <a:solidFill>
                  <a:srgbClr val="C00000"/>
                </a:solidFill>
                <a:latin typeface="Sakkal Majalla" panose="02000000000000000000" pitchFamily="2" charset="-78"/>
                <a:cs typeface="Sakkal Majalla" panose="02000000000000000000" pitchFamily="2" charset="-78"/>
              </a:rPr>
              <a:t>4 دقائق</a:t>
            </a:r>
            <a:endParaRPr kumimoji="0" lang="en-US" sz="32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15" name="TextBox 12">
            <a:extLst>
              <a:ext uri="{FF2B5EF4-FFF2-40B4-BE49-F238E27FC236}">
                <a16:creationId xmlns:a16="http://schemas.microsoft.com/office/drawing/2014/main" id="{87D13D67-61F1-4FF3-966C-53A7E0DD0369}"/>
              </a:ext>
            </a:extLst>
          </p:cNvPr>
          <p:cNvSpPr txBox="1"/>
          <p:nvPr/>
        </p:nvSpPr>
        <p:spPr>
          <a:xfrm>
            <a:off x="9535752" y="517160"/>
            <a:ext cx="1897677" cy="646986"/>
          </a:xfrm>
          <a:prstGeom prst="roundRect">
            <a:avLst/>
          </a:prstGeom>
          <a:noFill/>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r" rtl="1">
              <a:defRPr/>
            </a:pPr>
            <a:r>
              <a:rPr lang="ar-BH" sz="3200" b="1" dirty="0">
                <a:solidFill>
                  <a:schemeClr val="tx1"/>
                </a:solidFill>
                <a:latin typeface="Sakkal Majalla" panose="02000000000000000000" pitchFamily="2" charset="-78"/>
                <a:cs typeface="Sakkal Majalla" panose="02000000000000000000" pitchFamily="2" charset="-78"/>
              </a:rPr>
              <a:t>نشاط تقويمي</a:t>
            </a:r>
            <a:endParaRPr kumimoji="0" lang="en-US"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97473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زوايا مستديرة 7">
            <a:extLst>
              <a:ext uri="{FF2B5EF4-FFF2-40B4-BE49-F238E27FC236}">
                <a16:creationId xmlns:a16="http://schemas.microsoft.com/office/drawing/2014/main" id="{9A0A67C3-14B8-496F-99C0-790AE923141A}"/>
              </a:ext>
            </a:extLst>
          </p:cNvPr>
          <p:cNvSpPr/>
          <p:nvPr/>
        </p:nvSpPr>
        <p:spPr>
          <a:xfrm>
            <a:off x="9884049" y="4803039"/>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3600" b="1" dirty="0">
                <a:solidFill>
                  <a:srgbClr val="00B050"/>
                </a:solidFill>
              </a:rPr>
              <a:t>√</a:t>
            </a:r>
            <a:endParaRPr lang="en-US" sz="3600" dirty="0">
              <a:ln w="38100">
                <a:solidFill>
                  <a:srgbClr val="002060"/>
                </a:solidFill>
              </a:ln>
              <a:solidFill>
                <a:srgbClr val="FFFF00"/>
              </a:solidFill>
            </a:endParaRPr>
          </a:p>
        </p:txBody>
      </p:sp>
      <p:sp>
        <p:nvSpPr>
          <p:cNvPr id="15" name="مستطيل: زوايا مستديرة 8">
            <a:extLst>
              <a:ext uri="{FF2B5EF4-FFF2-40B4-BE49-F238E27FC236}">
                <a16:creationId xmlns:a16="http://schemas.microsoft.com/office/drawing/2014/main" id="{0206B3D2-924A-490C-95AC-F34570413BBB}"/>
              </a:ext>
            </a:extLst>
          </p:cNvPr>
          <p:cNvSpPr/>
          <p:nvPr/>
        </p:nvSpPr>
        <p:spPr>
          <a:xfrm>
            <a:off x="1016682" y="4858243"/>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3600" b="1">
                <a:solidFill>
                  <a:srgbClr val="00B050"/>
                </a:solidFill>
              </a:rPr>
              <a:t>√</a:t>
            </a:r>
            <a:endParaRPr lang="en-US" sz="3600" dirty="0">
              <a:ln w="38100">
                <a:solidFill>
                  <a:srgbClr val="002060"/>
                </a:solidFill>
              </a:ln>
              <a:solidFill>
                <a:srgbClr val="FFFF00"/>
              </a:solidFill>
            </a:endParaRPr>
          </a:p>
        </p:txBody>
      </p:sp>
      <p:sp>
        <p:nvSpPr>
          <p:cNvPr id="17" name="مستطيل: زوايا مستديرة 9">
            <a:extLst>
              <a:ext uri="{FF2B5EF4-FFF2-40B4-BE49-F238E27FC236}">
                <a16:creationId xmlns:a16="http://schemas.microsoft.com/office/drawing/2014/main" id="{01E9A21F-59ED-486C-89DB-FC6E9FE475D2}"/>
              </a:ext>
            </a:extLst>
          </p:cNvPr>
          <p:cNvSpPr/>
          <p:nvPr/>
        </p:nvSpPr>
        <p:spPr>
          <a:xfrm>
            <a:off x="4024219" y="4844388"/>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3600" b="1">
                <a:solidFill>
                  <a:srgbClr val="00B050"/>
                </a:solidFill>
              </a:rPr>
              <a:t>√</a:t>
            </a:r>
            <a:endParaRPr lang="en-US" sz="3600" dirty="0">
              <a:ln w="38100">
                <a:solidFill>
                  <a:srgbClr val="002060"/>
                </a:solidFill>
              </a:ln>
              <a:solidFill>
                <a:srgbClr val="FFFF00"/>
              </a:solidFill>
            </a:endParaRPr>
          </a:p>
        </p:txBody>
      </p:sp>
      <p:sp>
        <p:nvSpPr>
          <p:cNvPr id="18" name="مستطيل: زوايا مستديرة 10">
            <a:extLst>
              <a:ext uri="{FF2B5EF4-FFF2-40B4-BE49-F238E27FC236}">
                <a16:creationId xmlns:a16="http://schemas.microsoft.com/office/drawing/2014/main" id="{D089A42D-E673-4FC0-89A7-8CC7E21A191A}"/>
              </a:ext>
            </a:extLst>
          </p:cNvPr>
          <p:cNvSpPr/>
          <p:nvPr/>
        </p:nvSpPr>
        <p:spPr>
          <a:xfrm>
            <a:off x="7015077" y="4830747"/>
            <a:ext cx="1111347" cy="507318"/>
          </a:xfrm>
          <a:prstGeom prst="roundRect">
            <a:avLst/>
          </a:prstGeom>
          <a:blipFill>
            <a:blip r:embed="rId2"/>
            <a:tile tx="0" ty="0" sx="100000" sy="100000" flip="none" algn="tl"/>
          </a:blip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rgbClr val="FF0000"/>
                </a:solidFill>
                <a:sym typeface="Wingdings 2" panose="05020102010507070707" pitchFamily="18" charset="2"/>
              </a:rPr>
              <a:t></a:t>
            </a:r>
            <a:endParaRPr lang="en-US" dirty="0">
              <a:ln w="38100">
                <a:solidFill>
                  <a:srgbClr val="002060"/>
                </a:solidFill>
              </a:ln>
              <a:solidFill>
                <a:srgbClr val="FFFF00"/>
              </a:solidFill>
            </a:endParaRPr>
          </a:p>
        </p:txBody>
      </p:sp>
      <p:sp>
        <p:nvSpPr>
          <p:cNvPr id="16" name="TextBox 12">
            <a:extLst>
              <a:ext uri="{FF2B5EF4-FFF2-40B4-BE49-F238E27FC236}">
                <a16:creationId xmlns:a16="http://schemas.microsoft.com/office/drawing/2014/main" id="{778466B3-459C-4D1C-A07E-D261DF8E9B14}"/>
              </a:ext>
            </a:extLst>
          </p:cNvPr>
          <p:cNvSpPr txBox="1"/>
          <p:nvPr/>
        </p:nvSpPr>
        <p:spPr>
          <a:xfrm>
            <a:off x="531585" y="1259020"/>
            <a:ext cx="11436411" cy="615553"/>
          </a:xfrm>
          <a:prstGeom prst="rect">
            <a:avLst/>
          </a:prstGeom>
          <a:noFill/>
        </p:spPr>
        <p:txBody>
          <a:bodyPr wrap="square" rtlCol="0">
            <a:spAutoFit/>
          </a:bodyPr>
          <a:lstStyle/>
          <a:p>
            <a:pPr lvl="0" algn="r" rtl="1">
              <a:defRPr/>
            </a:pP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1- </a:t>
            </a:r>
            <a:r>
              <a:rPr lang="ar-BH" sz="3400" b="1" dirty="0">
                <a:latin typeface="Sakkal Majalla" panose="02000000000000000000" pitchFamily="2" charset="-78"/>
                <a:cs typeface="Sakkal Majalla" panose="02000000000000000000" pitchFamily="2" charset="-78"/>
              </a:rPr>
              <a:t>ضع علامة ( </a:t>
            </a:r>
            <a:r>
              <a:rPr lang="en-US" sz="3400" b="1" dirty="0">
                <a:solidFill>
                  <a:srgbClr val="00B050"/>
                </a:solidFill>
                <a:latin typeface="Sakkal Majalla" panose="02000000000000000000" pitchFamily="2" charset="-78"/>
                <a:cs typeface="Sakkal Majalla" panose="02000000000000000000" pitchFamily="2" charset="-78"/>
              </a:rPr>
              <a:t>√</a:t>
            </a:r>
            <a:r>
              <a:rPr lang="ar-BH" sz="3400" b="1" dirty="0">
                <a:latin typeface="Sakkal Majalla" panose="02000000000000000000" pitchFamily="2" charset="-78"/>
                <a:cs typeface="Sakkal Majalla" panose="02000000000000000000" pitchFamily="2" charset="-78"/>
              </a:rPr>
              <a:t> ) بجانب </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العبارات الصحيحة وعلامة ( </a:t>
            </a:r>
            <a:r>
              <a:rPr lang="en-US" sz="3400" b="1" dirty="0">
                <a:solidFill>
                  <a:srgbClr val="FF0000"/>
                </a:solidFill>
                <a:latin typeface="Sakkal Majalla" panose="02000000000000000000" pitchFamily="2" charset="-78"/>
                <a:cs typeface="Sakkal Majalla" panose="02000000000000000000" pitchFamily="2" charset="-78"/>
                <a:sym typeface="Wingdings 2" panose="05020102010507070707" pitchFamily="18" charset="2"/>
              </a:rPr>
              <a:t></a:t>
            </a:r>
            <a:r>
              <a:rPr kumimoji="0" lang="ar-BH"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 بجانب العبارات غير الصحيحة</a:t>
            </a:r>
            <a:endParaRPr kumimoji="0" lang="en-US" sz="34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20" name="Cadre 25">
            <a:extLst>
              <a:ext uri="{FF2B5EF4-FFF2-40B4-BE49-F238E27FC236}">
                <a16:creationId xmlns:a16="http://schemas.microsoft.com/office/drawing/2014/main" id="{77AE02CA-3EF6-4C44-B87D-0353A6130852}"/>
              </a:ext>
            </a:extLst>
          </p:cNvPr>
          <p:cNvSpPr/>
          <p:nvPr/>
        </p:nvSpPr>
        <p:spPr>
          <a:xfrm>
            <a:off x="8983509" y="2405590"/>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البحريني بالتماسك بين القرى والمدن.</a:t>
            </a:r>
            <a:endParaRPr lang="fr-FR" sz="2600" dirty="0">
              <a:solidFill>
                <a:schemeClr val="tx1"/>
              </a:solidFill>
              <a:latin typeface="Sakkal Majalla" panose="02000000000000000000" pitchFamily="2" charset="-78"/>
            </a:endParaRPr>
          </a:p>
        </p:txBody>
      </p:sp>
      <p:sp>
        <p:nvSpPr>
          <p:cNvPr id="21" name="Cadre 26">
            <a:extLst>
              <a:ext uri="{FF2B5EF4-FFF2-40B4-BE49-F238E27FC236}">
                <a16:creationId xmlns:a16="http://schemas.microsoft.com/office/drawing/2014/main" id="{5740874A-8153-4224-B2E0-DEA1AF7D83FF}"/>
              </a:ext>
            </a:extLst>
          </p:cNvPr>
          <p:cNvSpPr/>
          <p:nvPr/>
        </p:nvSpPr>
        <p:spPr>
          <a:xfrm>
            <a:off x="6046336" y="2447167"/>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تفاعلت مملكة البحرين مع حضارة واحدة فقط.</a:t>
            </a:r>
            <a:endParaRPr lang="fr-FR" sz="2600" dirty="0">
              <a:solidFill>
                <a:schemeClr val="tx1"/>
              </a:solidFill>
              <a:latin typeface="Sakkal Majalla" panose="02000000000000000000" pitchFamily="2" charset="-78"/>
            </a:endParaRPr>
          </a:p>
        </p:txBody>
      </p:sp>
      <p:sp>
        <p:nvSpPr>
          <p:cNvPr id="22" name="Cadre 27">
            <a:extLst>
              <a:ext uri="{FF2B5EF4-FFF2-40B4-BE49-F238E27FC236}">
                <a16:creationId xmlns:a16="http://schemas.microsoft.com/office/drawing/2014/main" id="{D533BEA2-31E7-4BDF-914C-41F0326695C6}"/>
              </a:ext>
            </a:extLst>
          </p:cNvPr>
          <p:cNvSpPr/>
          <p:nvPr/>
        </p:nvSpPr>
        <p:spPr>
          <a:xfrm>
            <a:off x="3123028" y="2461022"/>
            <a:ext cx="300216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يستمد الشعب البحريني هويته من الثقافة العربية الإسلامية.</a:t>
            </a:r>
            <a:endParaRPr lang="fr-FR" sz="2600" dirty="0">
              <a:solidFill>
                <a:schemeClr val="tx1"/>
              </a:solidFill>
              <a:latin typeface="Sakkal Majalla" panose="02000000000000000000" pitchFamily="2" charset="-78"/>
            </a:endParaRPr>
          </a:p>
        </p:txBody>
      </p:sp>
      <p:sp>
        <p:nvSpPr>
          <p:cNvPr id="23" name="Cadre 28">
            <a:extLst>
              <a:ext uri="{FF2B5EF4-FFF2-40B4-BE49-F238E27FC236}">
                <a16:creationId xmlns:a16="http://schemas.microsoft.com/office/drawing/2014/main" id="{19EB0BEE-C929-4F2B-B33F-F47AE0D835AD}"/>
              </a:ext>
            </a:extLst>
          </p:cNvPr>
          <p:cNvSpPr/>
          <p:nvPr/>
        </p:nvSpPr>
        <p:spPr>
          <a:xfrm>
            <a:off x="119740" y="2474879"/>
            <a:ext cx="3026725" cy="2342685"/>
          </a:xfrm>
          <a:prstGeom prst="verticalScroll">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justLow" rtl="1"/>
            <a:r>
              <a:rPr lang="ar-BH" sz="2600" dirty="0">
                <a:solidFill>
                  <a:schemeClr val="tx1"/>
                </a:solidFill>
                <a:latin typeface="Sakkal Majalla" panose="02000000000000000000" pitchFamily="2" charset="-78"/>
              </a:rPr>
              <a:t>يتميز المجتمع الخليجي بالتشابه الاجتماعي والاقتصادي والثقافي.</a:t>
            </a:r>
            <a:endParaRPr lang="fr-FR" sz="2600" dirty="0">
              <a:solidFill>
                <a:schemeClr val="tx1"/>
              </a:solidFill>
              <a:latin typeface="Sakkal Majalla" panose="02000000000000000000" pitchFamily="2" charset="-78"/>
            </a:endParaRPr>
          </a:p>
        </p:txBody>
      </p:sp>
      <p:sp>
        <p:nvSpPr>
          <p:cNvPr id="19" name="TextBox 12">
            <a:extLst>
              <a:ext uri="{FF2B5EF4-FFF2-40B4-BE49-F238E27FC236}">
                <a16:creationId xmlns:a16="http://schemas.microsoft.com/office/drawing/2014/main" id="{015A4340-B630-454B-AC5B-E2384890FC36}"/>
              </a:ext>
            </a:extLst>
          </p:cNvPr>
          <p:cNvSpPr txBox="1"/>
          <p:nvPr/>
        </p:nvSpPr>
        <p:spPr>
          <a:xfrm>
            <a:off x="8481717" y="404510"/>
            <a:ext cx="3132659" cy="646986"/>
          </a:xfrm>
          <a:prstGeom prst="roundRect">
            <a:avLst/>
          </a:prstGeom>
          <a:noFill/>
          <a:ln w="28575">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r" rtl="1">
              <a:defRPr/>
            </a:pPr>
            <a:r>
              <a:rPr lang="ar-BH" sz="3200" b="1" dirty="0">
                <a:solidFill>
                  <a:schemeClr val="tx1"/>
                </a:solidFill>
                <a:latin typeface="Sakkal Majalla" panose="02000000000000000000" pitchFamily="2" charset="-78"/>
                <a:cs typeface="Sakkal Majalla" panose="02000000000000000000" pitchFamily="2" charset="-78"/>
              </a:rPr>
              <a:t>إجابة النشاط  التقويمي</a:t>
            </a:r>
            <a:endParaRPr kumimoji="0" lang="en-US" sz="32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97473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537580"/>
            <a:ext cx="10515600" cy="1325563"/>
          </a:xfrm>
        </p:spPr>
        <p:txBody>
          <a:bodyPr>
            <a:prstTxWarp prst="textInflat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BH"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تمنياتنا لكم بالتوفيق والنجاح</a:t>
            </a: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983</TotalTime>
  <Words>474</Words>
  <Application>Microsoft Office PowerPoint</Application>
  <PresentationFormat>شاشة عريضة</PresentationFormat>
  <Paragraphs>77</Paragraphs>
  <Slides>11</Slides>
  <Notes>0</Notes>
  <HiddenSlides>0</HiddenSlides>
  <MMClips>0</MMClips>
  <ScaleCrop>false</ScaleCrop>
  <HeadingPairs>
    <vt:vector size="4" baseType="variant">
      <vt:variant>
        <vt:lpstr>نسق</vt:lpstr>
      </vt:variant>
      <vt:variant>
        <vt:i4>2</vt:i4>
      </vt:variant>
      <vt:variant>
        <vt:lpstr>عناوين الشرائح</vt:lpstr>
      </vt:variant>
      <vt:variant>
        <vt:i4>11</vt:i4>
      </vt:variant>
    </vt:vector>
  </HeadingPairs>
  <TitlesOfParts>
    <vt:vector size="13" baseType="lpstr">
      <vt:lpstr>Office Theme</vt:lpstr>
      <vt:lpstr>2_Office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تمنياتنا لكم بالتوفيق والنجاح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aziz</dc:creator>
  <cp:lastModifiedBy>aaydaalmhmeed@gmail.com</cp:lastModifiedBy>
  <cp:revision>43</cp:revision>
  <dcterms:created xsi:type="dcterms:W3CDTF">2020-05-28T06:02:13Z</dcterms:created>
  <dcterms:modified xsi:type="dcterms:W3CDTF">2021-01-13T12:24:39Z</dcterms:modified>
</cp:coreProperties>
</file>