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19"/>
  </p:notesMasterIdLst>
  <p:sldIdLst>
    <p:sldId id="271" r:id="rId2"/>
    <p:sldId id="287" r:id="rId3"/>
    <p:sldId id="361" r:id="rId4"/>
    <p:sldId id="264" r:id="rId5"/>
    <p:sldId id="283" r:id="rId6"/>
    <p:sldId id="268" r:id="rId7"/>
    <p:sldId id="362" r:id="rId8"/>
    <p:sldId id="278" r:id="rId9"/>
    <p:sldId id="284" r:id="rId10"/>
    <p:sldId id="363" r:id="rId11"/>
    <p:sldId id="286" r:id="rId12"/>
    <p:sldId id="386" r:id="rId13"/>
    <p:sldId id="385" r:id="rId14"/>
    <p:sldId id="352" r:id="rId15"/>
    <p:sldId id="277" r:id="rId16"/>
    <p:sldId id="333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EEEEEE"/>
    <a:srgbClr val="FFFFFF"/>
    <a:srgbClr val="80F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5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A1E3FF-37D7-4980-826C-67C7195A2051}" type="doc">
      <dgm:prSet loTypeId="urn:microsoft.com/office/officeart/2005/8/layout/hierarchy6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1E5B96C-9C34-455D-BCE6-0E925D2152FA}" type="asst">
      <dgm:prSet phldrT="[نص]"/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أنواع المعارف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E53733D-ACA0-4C6B-9B53-6620FF540857}" type="parTrans" cxnId="{8621963D-4990-4CCA-8112-AF1EC1CECD84}">
      <dgm:prSet/>
      <dgm:spPr/>
      <dgm:t>
        <a:bodyPr/>
        <a:lstStyle/>
        <a:p>
          <a:endParaRPr lang="en-GB"/>
        </a:p>
      </dgm:t>
    </dgm:pt>
    <dgm:pt modelId="{9DBA8C40-EA27-42D7-8184-9EB2705B67AD}" type="sibTrans" cxnId="{8621963D-4990-4CCA-8112-AF1EC1CECD84}">
      <dgm:prSet/>
      <dgm:spPr/>
      <dgm:t>
        <a:bodyPr/>
        <a:lstStyle/>
        <a:p>
          <a:endParaRPr lang="en-GB"/>
        </a:p>
      </dgm:t>
    </dgm:pt>
    <dgm:pt modelId="{8A77037E-8B0A-42FE-AD52-18E70B6F0D96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الضّمائر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0CDB114-2380-48F1-AA43-9B37BFEC1613}" type="parTrans" cxnId="{AA555FF0-2AA6-468E-B6D1-7D84907C5C18}">
      <dgm:prSet/>
      <dgm:spPr/>
      <dgm:t>
        <a:bodyPr/>
        <a:lstStyle/>
        <a:p>
          <a:endParaRPr lang="en-GB"/>
        </a:p>
      </dgm:t>
    </dgm:pt>
    <dgm:pt modelId="{235F8DBE-0488-46A0-AC98-C11D5097CD33}" type="sibTrans" cxnId="{AA555FF0-2AA6-468E-B6D1-7D84907C5C18}">
      <dgm:prSet custT="1"/>
      <dgm:spPr/>
      <dgm:t>
        <a:bodyPr/>
        <a:lstStyle/>
        <a:p>
          <a:pPr algn="ctr"/>
          <a:endParaRPr lang="en-GB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7B511B-A7B8-40EC-9F2A-108882F39CCE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أسماء الإشارة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68035DE-4832-4420-87A2-2176CFDD069E}" type="parTrans" cxnId="{16663CF5-2E98-4F5B-94A2-C8BCF34573DF}">
      <dgm:prSet/>
      <dgm:spPr/>
      <dgm:t>
        <a:bodyPr/>
        <a:lstStyle/>
        <a:p>
          <a:endParaRPr lang="en-GB"/>
        </a:p>
      </dgm:t>
    </dgm:pt>
    <dgm:pt modelId="{96AB7911-3291-42D5-A920-91DD8CDC320C}" type="sibTrans" cxnId="{16663CF5-2E98-4F5B-94A2-C8BCF34573DF}">
      <dgm:prSet custT="1"/>
      <dgm:spPr/>
      <dgm:t>
        <a:bodyPr/>
        <a:lstStyle/>
        <a:p>
          <a:pPr algn="ctr"/>
          <a:endParaRPr lang="en-GB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53A83B-5D09-4BC8-BCD0-7767DD41B88B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اسم العلم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550982E-293B-4786-A10E-AE403749C8C8}" type="parTrans" cxnId="{3AE0D4F4-BBA3-4A06-9EB4-0441831D0CB6}">
      <dgm:prSet/>
      <dgm:spPr/>
      <dgm:t>
        <a:bodyPr/>
        <a:lstStyle/>
        <a:p>
          <a:endParaRPr lang="en-GB"/>
        </a:p>
      </dgm:t>
    </dgm:pt>
    <dgm:pt modelId="{5DC8BFBA-21F3-428F-8D48-E036D579B938}" type="sibTrans" cxnId="{3AE0D4F4-BBA3-4A06-9EB4-0441831D0CB6}">
      <dgm:prSet/>
      <dgm:spPr/>
      <dgm:t>
        <a:bodyPr/>
        <a:lstStyle/>
        <a:p>
          <a:endParaRPr lang="en-GB"/>
        </a:p>
      </dgm:t>
    </dgm:pt>
    <dgm:pt modelId="{895352F3-ABB5-4580-9D2F-108760FD85CD}">
      <dgm:prSet phldrT="[نص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المعرّف بال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1D6484-05CC-48C6-B026-CE1483E4E6A2}" type="parTrans" cxnId="{2CFDF8B3-F2FE-4C3D-BA6E-152CFF942004}">
      <dgm:prSet/>
      <dgm:spPr/>
      <dgm:t>
        <a:bodyPr/>
        <a:lstStyle/>
        <a:p>
          <a:endParaRPr lang="en-GB"/>
        </a:p>
      </dgm:t>
    </dgm:pt>
    <dgm:pt modelId="{F7182263-01F2-4460-9E40-C43F8015D604}" type="sibTrans" cxnId="{2CFDF8B3-F2FE-4C3D-BA6E-152CFF942004}">
      <dgm:prSet/>
      <dgm:spPr/>
      <dgm:t>
        <a:bodyPr/>
        <a:lstStyle/>
        <a:p>
          <a:endParaRPr lang="en-GB"/>
        </a:p>
      </dgm:t>
    </dgm:pt>
    <dgm:pt modelId="{80574216-BE83-4BF8-B91B-D51F9A38DFC8}">
      <dgm:prSet phldrT="[نص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الأسماء الموصولة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76A0E6-66AF-4F53-A1CC-B7E0625ED82E}" type="parTrans" cxnId="{BDBB4F70-8D83-48F7-9617-6DAAB291657F}">
      <dgm:prSet/>
      <dgm:spPr/>
      <dgm:t>
        <a:bodyPr/>
        <a:lstStyle/>
        <a:p>
          <a:endParaRPr lang="en-GB"/>
        </a:p>
      </dgm:t>
    </dgm:pt>
    <dgm:pt modelId="{62F92C82-8400-49F4-8CBF-BDC42C793D8E}" type="sibTrans" cxnId="{BDBB4F70-8D83-48F7-9617-6DAAB291657F}">
      <dgm:prSet/>
      <dgm:spPr/>
      <dgm:t>
        <a:bodyPr/>
        <a:lstStyle/>
        <a:p>
          <a:endParaRPr lang="en-GB"/>
        </a:p>
      </dgm:t>
    </dgm:pt>
    <dgm:pt modelId="{322CF20D-279E-48DB-A528-AC8971B53C2E}">
      <dgm:prSet phldrT="[نص]"/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المضاف إلى معرفة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84DFBD3-CF4A-44B0-98E2-E023A0EE84DC}" type="parTrans" cxnId="{4602DCE1-054B-4422-8077-82D5BD6F76E3}">
      <dgm:prSet/>
      <dgm:spPr/>
      <dgm:t>
        <a:bodyPr/>
        <a:lstStyle/>
        <a:p>
          <a:endParaRPr lang="en-GB"/>
        </a:p>
      </dgm:t>
    </dgm:pt>
    <dgm:pt modelId="{C43BD51B-7EDE-456A-9F02-6F010404E0C1}" type="sibTrans" cxnId="{4602DCE1-054B-4422-8077-82D5BD6F76E3}">
      <dgm:prSet/>
      <dgm:spPr/>
      <dgm:t>
        <a:bodyPr/>
        <a:lstStyle/>
        <a:p>
          <a:endParaRPr lang="en-GB"/>
        </a:p>
      </dgm:t>
    </dgm:pt>
    <dgm:pt modelId="{05FD4C91-3446-4C77-BF06-1540D066FD5B}">
      <dgm:prSet phldrT="[نص]"/>
      <dgm:spPr/>
      <dgm:t>
        <a:bodyPr/>
        <a:lstStyle/>
        <a:p>
          <a:r>
            <a:rPr lang="ar-BH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المعرّف بالنّداء</a:t>
          </a:r>
          <a:endParaRPr lang="en-GB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3ABA11-9672-452C-83F2-C2058E23FE25}" type="parTrans" cxnId="{65AC967E-E86B-4BD9-A9F6-7E98C71917D0}">
      <dgm:prSet/>
      <dgm:spPr/>
      <dgm:t>
        <a:bodyPr/>
        <a:lstStyle/>
        <a:p>
          <a:endParaRPr lang="en-GB"/>
        </a:p>
      </dgm:t>
    </dgm:pt>
    <dgm:pt modelId="{457053A6-1D92-42A1-B9C3-65366C1A73E8}" type="sibTrans" cxnId="{65AC967E-E86B-4BD9-A9F6-7E98C71917D0}">
      <dgm:prSet/>
      <dgm:spPr/>
      <dgm:t>
        <a:bodyPr/>
        <a:lstStyle/>
        <a:p>
          <a:endParaRPr lang="en-GB"/>
        </a:p>
      </dgm:t>
    </dgm:pt>
    <dgm:pt modelId="{1FCAA385-AD1A-4369-B08F-D4302E59DFA5}" type="pres">
      <dgm:prSet presAssocID="{94A1E3FF-37D7-4980-826C-67C7195A205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AD219096-DE29-482A-A949-55EAEA2D2F46}" type="pres">
      <dgm:prSet presAssocID="{94A1E3FF-37D7-4980-826C-67C7195A2051}" presName="hierFlow" presStyleCnt="0"/>
      <dgm:spPr/>
    </dgm:pt>
    <dgm:pt modelId="{C32844DB-8527-4EBF-B23E-8D0485608BC6}" type="pres">
      <dgm:prSet presAssocID="{94A1E3FF-37D7-4980-826C-67C7195A205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5EDC51D-4BBF-4CDF-B697-DE773954AB99}" type="pres">
      <dgm:prSet presAssocID="{01E5B96C-9C34-455D-BCE6-0E925D2152FA}" presName="Name14" presStyleCnt="0"/>
      <dgm:spPr/>
    </dgm:pt>
    <dgm:pt modelId="{5B791CFE-1646-4895-805D-F6F1F4F2C464}" type="pres">
      <dgm:prSet presAssocID="{01E5B96C-9C34-455D-BCE6-0E925D2152F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2409C298-1DC7-4DA4-AB78-932215386135}" type="pres">
      <dgm:prSet presAssocID="{01E5B96C-9C34-455D-BCE6-0E925D2152FA}" presName="hierChild2" presStyleCnt="0"/>
      <dgm:spPr/>
    </dgm:pt>
    <dgm:pt modelId="{6BE1D382-1ADF-4A37-981E-F1446BB73C72}" type="pres">
      <dgm:prSet presAssocID="{60CDB114-2380-48F1-AA43-9B37BFEC1613}" presName="Name19" presStyleLbl="parChTrans1D2" presStyleIdx="0" presStyleCnt="7"/>
      <dgm:spPr/>
      <dgm:t>
        <a:bodyPr/>
        <a:lstStyle/>
        <a:p>
          <a:pPr rtl="1"/>
          <a:endParaRPr lang="ar-BH"/>
        </a:p>
      </dgm:t>
    </dgm:pt>
    <dgm:pt modelId="{51E7B362-40CA-4E71-94E0-85393B6D5D54}" type="pres">
      <dgm:prSet presAssocID="{8A77037E-8B0A-42FE-AD52-18E70B6F0D96}" presName="Name21" presStyleCnt="0"/>
      <dgm:spPr/>
    </dgm:pt>
    <dgm:pt modelId="{C158DA70-91D2-4743-9FBA-2C096CF7A70F}" type="pres">
      <dgm:prSet presAssocID="{8A77037E-8B0A-42FE-AD52-18E70B6F0D96}" presName="level2Shape" presStyleLbl="node2" presStyleIdx="0" presStyleCnt="7"/>
      <dgm:spPr/>
      <dgm:t>
        <a:bodyPr/>
        <a:lstStyle/>
        <a:p>
          <a:pPr rtl="1"/>
          <a:endParaRPr lang="ar-BH"/>
        </a:p>
      </dgm:t>
    </dgm:pt>
    <dgm:pt modelId="{447504C5-AAB1-4048-8892-8DCE0C0C3689}" type="pres">
      <dgm:prSet presAssocID="{8A77037E-8B0A-42FE-AD52-18E70B6F0D96}" presName="hierChild3" presStyleCnt="0"/>
      <dgm:spPr/>
    </dgm:pt>
    <dgm:pt modelId="{74F71398-AD45-4E3F-9611-61F68C76F701}" type="pres">
      <dgm:prSet presAssocID="{568035DE-4832-4420-87A2-2176CFDD069E}" presName="Name19" presStyleLbl="parChTrans1D2" presStyleIdx="1" presStyleCnt="7"/>
      <dgm:spPr/>
      <dgm:t>
        <a:bodyPr/>
        <a:lstStyle/>
        <a:p>
          <a:pPr rtl="1"/>
          <a:endParaRPr lang="ar-BH"/>
        </a:p>
      </dgm:t>
    </dgm:pt>
    <dgm:pt modelId="{2F24CBA7-831D-4AB2-A1F3-D11E919E5871}" type="pres">
      <dgm:prSet presAssocID="{D67B511B-A7B8-40EC-9F2A-108882F39CCE}" presName="Name21" presStyleCnt="0"/>
      <dgm:spPr/>
    </dgm:pt>
    <dgm:pt modelId="{9E61993C-F2D5-4CD8-97EF-255BC359CAE0}" type="pres">
      <dgm:prSet presAssocID="{D67B511B-A7B8-40EC-9F2A-108882F39CCE}" presName="level2Shape" presStyleLbl="node2" presStyleIdx="1" presStyleCnt="7"/>
      <dgm:spPr/>
      <dgm:t>
        <a:bodyPr/>
        <a:lstStyle/>
        <a:p>
          <a:pPr rtl="1"/>
          <a:endParaRPr lang="ar-BH"/>
        </a:p>
      </dgm:t>
    </dgm:pt>
    <dgm:pt modelId="{81036E1A-664B-4886-B22C-582BFF08A176}" type="pres">
      <dgm:prSet presAssocID="{D67B511B-A7B8-40EC-9F2A-108882F39CCE}" presName="hierChild3" presStyleCnt="0"/>
      <dgm:spPr/>
    </dgm:pt>
    <dgm:pt modelId="{D2AB423C-C476-4C78-BEA2-EE8EE130187C}" type="pres">
      <dgm:prSet presAssocID="{C550982E-293B-4786-A10E-AE403749C8C8}" presName="Name19" presStyleLbl="parChTrans1D2" presStyleIdx="2" presStyleCnt="7"/>
      <dgm:spPr/>
      <dgm:t>
        <a:bodyPr/>
        <a:lstStyle/>
        <a:p>
          <a:pPr rtl="1"/>
          <a:endParaRPr lang="ar-BH"/>
        </a:p>
      </dgm:t>
    </dgm:pt>
    <dgm:pt modelId="{B2CC86C4-5A71-4E34-B06C-0225A7EA22D7}" type="pres">
      <dgm:prSet presAssocID="{1053A83B-5D09-4BC8-BCD0-7767DD41B88B}" presName="Name21" presStyleCnt="0"/>
      <dgm:spPr/>
    </dgm:pt>
    <dgm:pt modelId="{711BBC45-F86C-4757-807E-54202B123735}" type="pres">
      <dgm:prSet presAssocID="{1053A83B-5D09-4BC8-BCD0-7767DD41B88B}" presName="level2Shape" presStyleLbl="node2" presStyleIdx="2" presStyleCnt="7"/>
      <dgm:spPr/>
      <dgm:t>
        <a:bodyPr/>
        <a:lstStyle/>
        <a:p>
          <a:pPr rtl="1"/>
          <a:endParaRPr lang="ar-BH"/>
        </a:p>
      </dgm:t>
    </dgm:pt>
    <dgm:pt modelId="{B9EBA540-4F6F-44C5-9BB5-EE85C7594A94}" type="pres">
      <dgm:prSet presAssocID="{1053A83B-5D09-4BC8-BCD0-7767DD41B88B}" presName="hierChild3" presStyleCnt="0"/>
      <dgm:spPr/>
    </dgm:pt>
    <dgm:pt modelId="{88F5F56B-B6D1-41A1-9734-33186A19788E}" type="pres">
      <dgm:prSet presAssocID="{741D6484-05CC-48C6-B026-CE1483E4E6A2}" presName="Name19" presStyleLbl="parChTrans1D2" presStyleIdx="3" presStyleCnt="7"/>
      <dgm:spPr/>
      <dgm:t>
        <a:bodyPr/>
        <a:lstStyle/>
        <a:p>
          <a:pPr rtl="1"/>
          <a:endParaRPr lang="ar-BH"/>
        </a:p>
      </dgm:t>
    </dgm:pt>
    <dgm:pt modelId="{FA5BA869-C949-4CDD-8086-68A723E18FD5}" type="pres">
      <dgm:prSet presAssocID="{895352F3-ABB5-4580-9D2F-108760FD85CD}" presName="Name21" presStyleCnt="0"/>
      <dgm:spPr/>
    </dgm:pt>
    <dgm:pt modelId="{56E18DD7-53E1-4F48-AE1F-DD8AE95B93C0}" type="pres">
      <dgm:prSet presAssocID="{895352F3-ABB5-4580-9D2F-108760FD85CD}" presName="level2Shape" presStyleLbl="node2" presStyleIdx="3" presStyleCnt="7"/>
      <dgm:spPr/>
      <dgm:t>
        <a:bodyPr/>
        <a:lstStyle/>
        <a:p>
          <a:pPr rtl="1"/>
          <a:endParaRPr lang="ar-BH"/>
        </a:p>
      </dgm:t>
    </dgm:pt>
    <dgm:pt modelId="{E97E5AF1-C7D4-4070-8A91-AE9FE68AD68D}" type="pres">
      <dgm:prSet presAssocID="{895352F3-ABB5-4580-9D2F-108760FD85CD}" presName="hierChild3" presStyleCnt="0"/>
      <dgm:spPr/>
    </dgm:pt>
    <dgm:pt modelId="{D9DC9678-9413-4745-AFF3-93A10F005DD2}" type="pres">
      <dgm:prSet presAssocID="{CD76A0E6-66AF-4F53-A1CC-B7E0625ED82E}" presName="Name19" presStyleLbl="parChTrans1D2" presStyleIdx="4" presStyleCnt="7"/>
      <dgm:spPr/>
      <dgm:t>
        <a:bodyPr/>
        <a:lstStyle/>
        <a:p>
          <a:pPr rtl="1"/>
          <a:endParaRPr lang="ar-BH"/>
        </a:p>
      </dgm:t>
    </dgm:pt>
    <dgm:pt modelId="{A4D9EF90-D98C-4120-A634-A8654454A079}" type="pres">
      <dgm:prSet presAssocID="{80574216-BE83-4BF8-B91B-D51F9A38DFC8}" presName="Name21" presStyleCnt="0"/>
      <dgm:spPr/>
    </dgm:pt>
    <dgm:pt modelId="{B8BD047A-8D13-4E89-8691-12644C5FDB8C}" type="pres">
      <dgm:prSet presAssocID="{80574216-BE83-4BF8-B91B-D51F9A38DFC8}" presName="level2Shape" presStyleLbl="node2" presStyleIdx="4" presStyleCnt="7"/>
      <dgm:spPr/>
      <dgm:t>
        <a:bodyPr/>
        <a:lstStyle/>
        <a:p>
          <a:pPr rtl="1"/>
          <a:endParaRPr lang="ar-BH"/>
        </a:p>
      </dgm:t>
    </dgm:pt>
    <dgm:pt modelId="{E52F26DC-22F6-4700-AF3E-C17262FAE71F}" type="pres">
      <dgm:prSet presAssocID="{80574216-BE83-4BF8-B91B-D51F9A38DFC8}" presName="hierChild3" presStyleCnt="0"/>
      <dgm:spPr/>
    </dgm:pt>
    <dgm:pt modelId="{976F48A7-6C0F-4692-9F0A-ED4579B0F6A1}" type="pres">
      <dgm:prSet presAssocID="{584DFBD3-CF4A-44B0-98E2-E023A0EE84DC}" presName="Name19" presStyleLbl="parChTrans1D2" presStyleIdx="5" presStyleCnt="7"/>
      <dgm:spPr/>
      <dgm:t>
        <a:bodyPr/>
        <a:lstStyle/>
        <a:p>
          <a:pPr rtl="1"/>
          <a:endParaRPr lang="ar-BH"/>
        </a:p>
      </dgm:t>
    </dgm:pt>
    <dgm:pt modelId="{EBB891CC-2612-45FF-B9CB-300E97331493}" type="pres">
      <dgm:prSet presAssocID="{322CF20D-279E-48DB-A528-AC8971B53C2E}" presName="Name21" presStyleCnt="0"/>
      <dgm:spPr/>
    </dgm:pt>
    <dgm:pt modelId="{D190E31B-F0DD-49C7-96E2-1AA6692E342F}" type="pres">
      <dgm:prSet presAssocID="{322CF20D-279E-48DB-A528-AC8971B53C2E}" presName="level2Shape" presStyleLbl="node2" presStyleIdx="5" presStyleCnt="7"/>
      <dgm:spPr/>
      <dgm:t>
        <a:bodyPr/>
        <a:lstStyle/>
        <a:p>
          <a:pPr rtl="1"/>
          <a:endParaRPr lang="ar-BH"/>
        </a:p>
      </dgm:t>
    </dgm:pt>
    <dgm:pt modelId="{8A100921-1607-4221-904B-657A73EA788E}" type="pres">
      <dgm:prSet presAssocID="{322CF20D-279E-48DB-A528-AC8971B53C2E}" presName="hierChild3" presStyleCnt="0"/>
      <dgm:spPr/>
    </dgm:pt>
    <dgm:pt modelId="{32863383-7E73-432F-81A5-B1367771BF59}" type="pres">
      <dgm:prSet presAssocID="{033ABA11-9672-452C-83F2-C2058E23FE25}" presName="Name19" presStyleLbl="parChTrans1D2" presStyleIdx="6" presStyleCnt="7"/>
      <dgm:spPr/>
      <dgm:t>
        <a:bodyPr/>
        <a:lstStyle/>
        <a:p>
          <a:pPr rtl="1"/>
          <a:endParaRPr lang="ar-BH"/>
        </a:p>
      </dgm:t>
    </dgm:pt>
    <dgm:pt modelId="{829A1E5E-EF54-48B7-871B-CF8270AFA477}" type="pres">
      <dgm:prSet presAssocID="{05FD4C91-3446-4C77-BF06-1540D066FD5B}" presName="Name21" presStyleCnt="0"/>
      <dgm:spPr/>
    </dgm:pt>
    <dgm:pt modelId="{F9E8D4D6-9F62-4CFA-BAAD-5A597F563E9A}" type="pres">
      <dgm:prSet presAssocID="{05FD4C91-3446-4C77-BF06-1540D066FD5B}" presName="level2Shape" presStyleLbl="node2" presStyleIdx="6" presStyleCnt="7"/>
      <dgm:spPr/>
      <dgm:t>
        <a:bodyPr/>
        <a:lstStyle/>
        <a:p>
          <a:pPr rtl="1"/>
          <a:endParaRPr lang="ar-BH"/>
        </a:p>
      </dgm:t>
    </dgm:pt>
    <dgm:pt modelId="{5DBE450E-C2BD-4684-BD58-8B1EDB20097C}" type="pres">
      <dgm:prSet presAssocID="{05FD4C91-3446-4C77-BF06-1540D066FD5B}" presName="hierChild3" presStyleCnt="0"/>
      <dgm:spPr/>
    </dgm:pt>
    <dgm:pt modelId="{4BA39F6E-4B89-473C-B71B-0A91B121B637}" type="pres">
      <dgm:prSet presAssocID="{94A1E3FF-37D7-4980-826C-67C7195A2051}" presName="bgShapesFlow" presStyleCnt="0"/>
      <dgm:spPr/>
    </dgm:pt>
  </dgm:ptLst>
  <dgm:cxnLst>
    <dgm:cxn modelId="{ADAD9053-F83A-4116-ACDA-FBFFFBE5F525}" type="presOf" srcId="{584DFBD3-CF4A-44B0-98E2-E023A0EE84DC}" destId="{976F48A7-6C0F-4692-9F0A-ED4579B0F6A1}" srcOrd="0" destOrd="0" presId="urn:microsoft.com/office/officeart/2005/8/layout/hierarchy6"/>
    <dgm:cxn modelId="{16663CF5-2E98-4F5B-94A2-C8BCF34573DF}" srcId="{01E5B96C-9C34-455D-BCE6-0E925D2152FA}" destId="{D67B511B-A7B8-40EC-9F2A-108882F39CCE}" srcOrd="1" destOrd="0" parTransId="{568035DE-4832-4420-87A2-2176CFDD069E}" sibTransId="{96AB7911-3291-42D5-A920-91DD8CDC320C}"/>
    <dgm:cxn modelId="{D39EB2A0-EECE-456E-BE7A-7C1213E631E6}" type="presOf" srcId="{895352F3-ABB5-4580-9D2F-108760FD85CD}" destId="{56E18DD7-53E1-4F48-AE1F-DD8AE95B93C0}" srcOrd="0" destOrd="0" presId="urn:microsoft.com/office/officeart/2005/8/layout/hierarchy6"/>
    <dgm:cxn modelId="{1DF59119-40DF-46F7-832D-35C7E1005CE6}" type="presOf" srcId="{568035DE-4832-4420-87A2-2176CFDD069E}" destId="{74F71398-AD45-4E3F-9611-61F68C76F701}" srcOrd="0" destOrd="0" presId="urn:microsoft.com/office/officeart/2005/8/layout/hierarchy6"/>
    <dgm:cxn modelId="{FF151018-211C-4BE5-9D34-41BF302992AE}" type="presOf" srcId="{01E5B96C-9C34-455D-BCE6-0E925D2152FA}" destId="{5B791CFE-1646-4895-805D-F6F1F4F2C464}" srcOrd="0" destOrd="0" presId="urn:microsoft.com/office/officeart/2005/8/layout/hierarchy6"/>
    <dgm:cxn modelId="{4D9373B0-7614-4871-8F00-FB08DF5B1688}" type="presOf" srcId="{60CDB114-2380-48F1-AA43-9B37BFEC1613}" destId="{6BE1D382-1ADF-4A37-981E-F1446BB73C72}" srcOrd="0" destOrd="0" presId="urn:microsoft.com/office/officeart/2005/8/layout/hierarchy6"/>
    <dgm:cxn modelId="{2CFDF8B3-F2FE-4C3D-BA6E-152CFF942004}" srcId="{01E5B96C-9C34-455D-BCE6-0E925D2152FA}" destId="{895352F3-ABB5-4580-9D2F-108760FD85CD}" srcOrd="3" destOrd="0" parTransId="{741D6484-05CC-48C6-B026-CE1483E4E6A2}" sibTransId="{F7182263-01F2-4460-9E40-C43F8015D604}"/>
    <dgm:cxn modelId="{AA555FF0-2AA6-468E-B6D1-7D84907C5C18}" srcId="{01E5B96C-9C34-455D-BCE6-0E925D2152FA}" destId="{8A77037E-8B0A-42FE-AD52-18E70B6F0D96}" srcOrd="0" destOrd="0" parTransId="{60CDB114-2380-48F1-AA43-9B37BFEC1613}" sibTransId="{235F8DBE-0488-46A0-AC98-C11D5097CD33}"/>
    <dgm:cxn modelId="{B23CE7B4-6270-4267-B888-B6EFB713E565}" type="presOf" srcId="{8A77037E-8B0A-42FE-AD52-18E70B6F0D96}" destId="{C158DA70-91D2-4743-9FBA-2C096CF7A70F}" srcOrd="0" destOrd="0" presId="urn:microsoft.com/office/officeart/2005/8/layout/hierarchy6"/>
    <dgm:cxn modelId="{65AC967E-E86B-4BD9-A9F6-7E98C71917D0}" srcId="{01E5B96C-9C34-455D-BCE6-0E925D2152FA}" destId="{05FD4C91-3446-4C77-BF06-1540D066FD5B}" srcOrd="6" destOrd="0" parTransId="{033ABA11-9672-452C-83F2-C2058E23FE25}" sibTransId="{457053A6-1D92-42A1-B9C3-65366C1A73E8}"/>
    <dgm:cxn modelId="{392B7CD1-43C7-4347-820D-475EE444D594}" type="presOf" srcId="{C550982E-293B-4786-A10E-AE403749C8C8}" destId="{D2AB423C-C476-4C78-BEA2-EE8EE130187C}" srcOrd="0" destOrd="0" presId="urn:microsoft.com/office/officeart/2005/8/layout/hierarchy6"/>
    <dgm:cxn modelId="{75D3249A-28E4-47BB-B349-0A4E03060C7B}" type="presOf" srcId="{80574216-BE83-4BF8-B91B-D51F9A38DFC8}" destId="{B8BD047A-8D13-4E89-8691-12644C5FDB8C}" srcOrd="0" destOrd="0" presId="urn:microsoft.com/office/officeart/2005/8/layout/hierarchy6"/>
    <dgm:cxn modelId="{FE43CD47-F16C-415A-9102-5ECF9AAD38DC}" type="presOf" srcId="{94A1E3FF-37D7-4980-826C-67C7195A2051}" destId="{1FCAA385-AD1A-4369-B08F-D4302E59DFA5}" srcOrd="0" destOrd="0" presId="urn:microsoft.com/office/officeart/2005/8/layout/hierarchy6"/>
    <dgm:cxn modelId="{8621963D-4990-4CCA-8112-AF1EC1CECD84}" srcId="{94A1E3FF-37D7-4980-826C-67C7195A2051}" destId="{01E5B96C-9C34-455D-BCE6-0E925D2152FA}" srcOrd="0" destOrd="0" parTransId="{1E53733D-ACA0-4C6B-9B53-6620FF540857}" sibTransId="{9DBA8C40-EA27-42D7-8184-9EB2705B67AD}"/>
    <dgm:cxn modelId="{2936D583-59D8-4DA0-8D77-11AD7EC42788}" type="presOf" srcId="{05FD4C91-3446-4C77-BF06-1540D066FD5B}" destId="{F9E8D4D6-9F62-4CFA-BAAD-5A597F563E9A}" srcOrd="0" destOrd="0" presId="urn:microsoft.com/office/officeart/2005/8/layout/hierarchy6"/>
    <dgm:cxn modelId="{FBD38C3F-D045-4B60-96F6-49D3ACBCBD7B}" type="presOf" srcId="{741D6484-05CC-48C6-B026-CE1483E4E6A2}" destId="{88F5F56B-B6D1-41A1-9734-33186A19788E}" srcOrd="0" destOrd="0" presId="urn:microsoft.com/office/officeart/2005/8/layout/hierarchy6"/>
    <dgm:cxn modelId="{4602DCE1-054B-4422-8077-82D5BD6F76E3}" srcId="{01E5B96C-9C34-455D-BCE6-0E925D2152FA}" destId="{322CF20D-279E-48DB-A528-AC8971B53C2E}" srcOrd="5" destOrd="0" parTransId="{584DFBD3-CF4A-44B0-98E2-E023A0EE84DC}" sibTransId="{C43BD51B-7EDE-456A-9F02-6F010404E0C1}"/>
    <dgm:cxn modelId="{3AE0D4F4-BBA3-4A06-9EB4-0441831D0CB6}" srcId="{01E5B96C-9C34-455D-BCE6-0E925D2152FA}" destId="{1053A83B-5D09-4BC8-BCD0-7767DD41B88B}" srcOrd="2" destOrd="0" parTransId="{C550982E-293B-4786-A10E-AE403749C8C8}" sibTransId="{5DC8BFBA-21F3-428F-8D48-E036D579B938}"/>
    <dgm:cxn modelId="{F2020B9F-6A89-4E6D-A6AE-88C096F15839}" type="presOf" srcId="{322CF20D-279E-48DB-A528-AC8971B53C2E}" destId="{D190E31B-F0DD-49C7-96E2-1AA6692E342F}" srcOrd="0" destOrd="0" presId="urn:microsoft.com/office/officeart/2005/8/layout/hierarchy6"/>
    <dgm:cxn modelId="{FC8ABB35-F08E-43C1-BB5F-40B735B01738}" type="presOf" srcId="{CD76A0E6-66AF-4F53-A1CC-B7E0625ED82E}" destId="{D9DC9678-9413-4745-AFF3-93A10F005DD2}" srcOrd="0" destOrd="0" presId="urn:microsoft.com/office/officeart/2005/8/layout/hierarchy6"/>
    <dgm:cxn modelId="{BDBB4F70-8D83-48F7-9617-6DAAB291657F}" srcId="{01E5B96C-9C34-455D-BCE6-0E925D2152FA}" destId="{80574216-BE83-4BF8-B91B-D51F9A38DFC8}" srcOrd="4" destOrd="0" parTransId="{CD76A0E6-66AF-4F53-A1CC-B7E0625ED82E}" sibTransId="{62F92C82-8400-49F4-8CBF-BDC42C793D8E}"/>
    <dgm:cxn modelId="{0A33C126-919A-4DCB-954B-AFE5B11A1DA1}" type="presOf" srcId="{D67B511B-A7B8-40EC-9F2A-108882F39CCE}" destId="{9E61993C-F2D5-4CD8-97EF-255BC359CAE0}" srcOrd="0" destOrd="0" presId="urn:microsoft.com/office/officeart/2005/8/layout/hierarchy6"/>
    <dgm:cxn modelId="{22F342C4-A44C-4A1D-B1AE-67A8B078F2C8}" type="presOf" srcId="{033ABA11-9672-452C-83F2-C2058E23FE25}" destId="{32863383-7E73-432F-81A5-B1367771BF59}" srcOrd="0" destOrd="0" presId="urn:microsoft.com/office/officeart/2005/8/layout/hierarchy6"/>
    <dgm:cxn modelId="{FE54FCA1-49B3-4978-8732-C17B4AC3A7A8}" type="presOf" srcId="{1053A83B-5D09-4BC8-BCD0-7767DD41B88B}" destId="{711BBC45-F86C-4757-807E-54202B123735}" srcOrd="0" destOrd="0" presId="urn:microsoft.com/office/officeart/2005/8/layout/hierarchy6"/>
    <dgm:cxn modelId="{118B1DDA-F474-4B92-AF12-A53A8950FE31}" type="presParOf" srcId="{1FCAA385-AD1A-4369-B08F-D4302E59DFA5}" destId="{AD219096-DE29-482A-A949-55EAEA2D2F46}" srcOrd="0" destOrd="0" presId="urn:microsoft.com/office/officeart/2005/8/layout/hierarchy6"/>
    <dgm:cxn modelId="{E4E59BB8-11A0-416F-AF25-A95F126BBA30}" type="presParOf" srcId="{AD219096-DE29-482A-A949-55EAEA2D2F46}" destId="{C32844DB-8527-4EBF-B23E-8D0485608BC6}" srcOrd="0" destOrd="0" presId="urn:microsoft.com/office/officeart/2005/8/layout/hierarchy6"/>
    <dgm:cxn modelId="{C74C6D58-131B-475C-93AF-A549CD46C5C1}" type="presParOf" srcId="{C32844DB-8527-4EBF-B23E-8D0485608BC6}" destId="{05EDC51D-4BBF-4CDF-B697-DE773954AB99}" srcOrd="0" destOrd="0" presId="urn:microsoft.com/office/officeart/2005/8/layout/hierarchy6"/>
    <dgm:cxn modelId="{B7F06E78-89ED-46A5-9632-39942D0654B8}" type="presParOf" srcId="{05EDC51D-4BBF-4CDF-B697-DE773954AB99}" destId="{5B791CFE-1646-4895-805D-F6F1F4F2C464}" srcOrd="0" destOrd="0" presId="urn:microsoft.com/office/officeart/2005/8/layout/hierarchy6"/>
    <dgm:cxn modelId="{1F862AF2-5151-4FB6-9975-F18E5C6982FF}" type="presParOf" srcId="{05EDC51D-4BBF-4CDF-B697-DE773954AB99}" destId="{2409C298-1DC7-4DA4-AB78-932215386135}" srcOrd="1" destOrd="0" presId="urn:microsoft.com/office/officeart/2005/8/layout/hierarchy6"/>
    <dgm:cxn modelId="{A073F8A2-41EE-49B2-B923-70C6C03D8336}" type="presParOf" srcId="{2409C298-1DC7-4DA4-AB78-932215386135}" destId="{6BE1D382-1ADF-4A37-981E-F1446BB73C72}" srcOrd="0" destOrd="0" presId="urn:microsoft.com/office/officeart/2005/8/layout/hierarchy6"/>
    <dgm:cxn modelId="{A3A08BD6-5A3B-4B75-B195-9E0E77E61866}" type="presParOf" srcId="{2409C298-1DC7-4DA4-AB78-932215386135}" destId="{51E7B362-40CA-4E71-94E0-85393B6D5D54}" srcOrd="1" destOrd="0" presId="urn:microsoft.com/office/officeart/2005/8/layout/hierarchy6"/>
    <dgm:cxn modelId="{E6B14D44-993C-48A6-A1A9-0F3036816AF6}" type="presParOf" srcId="{51E7B362-40CA-4E71-94E0-85393B6D5D54}" destId="{C158DA70-91D2-4743-9FBA-2C096CF7A70F}" srcOrd="0" destOrd="0" presId="urn:microsoft.com/office/officeart/2005/8/layout/hierarchy6"/>
    <dgm:cxn modelId="{30F07F84-7341-4937-AA1E-8FECF4A0B99C}" type="presParOf" srcId="{51E7B362-40CA-4E71-94E0-85393B6D5D54}" destId="{447504C5-AAB1-4048-8892-8DCE0C0C3689}" srcOrd="1" destOrd="0" presId="urn:microsoft.com/office/officeart/2005/8/layout/hierarchy6"/>
    <dgm:cxn modelId="{5F56AA29-90EB-43BE-A0E5-5D418740E2D4}" type="presParOf" srcId="{2409C298-1DC7-4DA4-AB78-932215386135}" destId="{74F71398-AD45-4E3F-9611-61F68C76F701}" srcOrd="2" destOrd="0" presId="urn:microsoft.com/office/officeart/2005/8/layout/hierarchy6"/>
    <dgm:cxn modelId="{23E133E5-1FCA-44D6-973F-DB6951006700}" type="presParOf" srcId="{2409C298-1DC7-4DA4-AB78-932215386135}" destId="{2F24CBA7-831D-4AB2-A1F3-D11E919E5871}" srcOrd="3" destOrd="0" presId="urn:microsoft.com/office/officeart/2005/8/layout/hierarchy6"/>
    <dgm:cxn modelId="{144E67E0-44C6-4AC9-8623-9258FD503A74}" type="presParOf" srcId="{2F24CBA7-831D-4AB2-A1F3-D11E919E5871}" destId="{9E61993C-F2D5-4CD8-97EF-255BC359CAE0}" srcOrd="0" destOrd="0" presId="urn:microsoft.com/office/officeart/2005/8/layout/hierarchy6"/>
    <dgm:cxn modelId="{CB7A6BE5-384D-4470-AB61-5B125CBE319C}" type="presParOf" srcId="{2F24CBA7-831D-4AB2-A1F3-D11E919E5871}" destId="{81036E1A-664B-4886-B22C-582BFF08A176}" srcOrd="1" destOrd="0" presId="urn:microsoft.com/office/officeart/2005/8/layout/hierarchy6"/>
    <dgm:cxn modelId="{76563DA9-14E3-4C4C-9DFE-961B373B7587}" type="presParOf" srcId="{2409C298-1DC7-4DA4-AB78-932215386135}" destId="{D2AB423C-C476-4C78-BEA2-EE8EE130187C}" srcOrd="4" destOrd="0" presId="urn:microsoft.com/office/officeart/2005/8/layout/hierarchy6"/>
    <dgm:cxn modelId="{185D3A85-9925-4C4E-9123-AF23DA0A5539}" type="presParOf" srcId="{2409C298-1DC7-4DA4-AB78-932215386135}" destId="{B2CC86C4-5A71-4E34-B06C-0225A7EA22D7}" srcOrd="5" destOrd="0" presId="urn:microsoft.com/office/officeart/2005/8/layout/hierarchy6"/>
    <dgm:cxn modelId="{EE730F95-ECAC-4D05-A361-E27E39E4BE92}" type="presParOf" srcId="{B2CC86C4-5A71-4E34-B06C-0225A7EA22D7}" destId="{711BBC45-F86C-4757-807E-54202B123735}" srcOrd="0" destOrd="0" presId="urn:microsoft.com/office/officeart/2005/8/layout/hierarchy6"/>
    <dgm:cxn modelId="{DAC1D04B-57FD-42E2-970F-A95450800166}" type="presParOf" srcId="{B2CC86C4-5A71-4E34-B06C-0225A7EA22D7}" destId="{B9EBA540-4F6F-44C5-9BB5-EE85C7594A94}" srcOrd="1" destOrd="0" presId="urn:microsoft.com/office/officeart/2005/8/layout/hierarchy6"/>
    <dgm:cxn modelId="{0C595574-1B99-4EF9-B2D5-D552C0BF583F}" type="presParOf" srcId="{2409C298-1DC7-4DA4-AB78-932215386135}" destId="{88F5F56B-B6D1-41A1-9734-33186A19788E}" srcOrd="6" destOrd="0" presId="urn:microsoft.com/office/officeart/2005/8/layout/hierarchy6"/>
    <dgm:cxn modelId="{E5759EEC-3514-4933-9B96-F5ECBD263F0E}" type="presParOf" srcId="{2409C298-1DC7-4DA4-AB78-932215386135}" destId="{FA5BA869-C949-4CDD-8086-68A723E18FD5}" srcOrd="7" destOrd="0" presId="urn:microsoft.com/office/officeart/2005/8/layout/hierarchy6"/>
    <dgm:cxn modelId="{3C6E12A4-FAC2-4457-83E3-8EE70BE2D4FB}" type="presParOf" srcId="{FA5BA869-C949-4CDD-8086-68A723E18FD5}" destId="{56E18DD7-53E1-4F48-AE1F-DD8AE95B93C0}" srcOrd="0" destOrd="0" presId="urn:microsoft.com/office/officeart/2005/8/layout/hierarchy6"/>
    <dgm:cxn modelId="{3D12C1ED-218B-4BEC-B88C-8B623181EB84}" type="presParOf" srcId="{FA5BA869-C949-4CDD-8086-68A723E18FD5}" destId="{E97E5AF1-C7D4-4070-8A91-AE9FE68AD68D}" srcOrd="1" destOrd="0" presId="urn:microsoft.com/office/officeart/2005/8/layout/hierarchy6"/>
    <dgm:cxn modelId="{B9D22F5B-52AB-4F69-89F2-88B1AFBC5241}" type="presParOf" srcId="{2409C298-1DC7-4DA4-AB78-932215386135}" destId="{D9DC9678-9413-4745-AFF3-93A10F005DD2}" srcOrd="8" destOrd="0" presId="urn:microsoft.com/office/officeart/2005/8/layout/hierarchy6"/>
    <dgm:cxn modelId="{28350238-D767-48C9-844B-E64151C735FD}" type="presParOf" srcId="{2409C298-1DC7-4DA4-AB78-932215386135}" destId="{A4D9EF90-D98C-4120-A634-A8654454A079}" srcOrd="9" destOrd="0" presId="urn:microsoft.com/office/officeart/2005/8/layout/hierarchy6"/>
    <dgm:cxn modelId="{48ED37B3-C541-45C1-B140-7FE7A7FC5073}" type="presParOf" srcId="{A4D9EF90-D98C-4120-A634-A8654454A079}" destId="{B8BD047A-8D13-4E89-8691-12644C5FDB8C}" srcOrd="0" destOrd="0" presId="urn:microsoft.com/office/officeart/2005/8/layout/hierarchy6"/>
    <dgm:cxn modelId="{4D124520-328C-4CC2-803F-75F1DB9F8226}" type="presParOf" srcId="{A4D9EF90-D98C-4120-A634-A8654454A079}" destId="{E52F26DC-22F6-4700-AF3E-C17262FAE71F}" srcOrd="1" destOrd="0" presId="urn:microsoft.com/office/officeart/2005/8/layout/hierarchy6"/>
    <dgm:cxn modelId="{EC7BF854-C963-49BB-BCEE-D6C17E7AEA87}" type="presParOf" srcId="{2409C298-1DC7-4DA4-AB78-932215386135}" destId="{976F48A7-6C0F-4692-9F0A-ED4579B0F6A1}" srcOrd="10" destOrd="0" presId="urn:microsoft.com/office/officeart/2005/8/layout/hierarchy6"/>
    <dgm:cxn modelId="{80867A36-3FB9-4F7B-B565-FEA105CF2C49}" type="presParOf" srcId="{2409C298-1DC7-4DA4-AB78-932215386135}" destId="{EBB891CC-2612-45FF-B9CB-300E97331493}" srcOrd="11" destOrd="0" presId="urn:microsoft.com/office/officeart/2005/8/layout/hierarchy6"/>
    <dgm:cxn modelId="{FE75FA63-1C9A-4ECA-A7E5-309E4C072E17}" type="presParOf" srcId="{EBB891CC-2612-45FF-B9CB-300E97331493}" destId="{D190E31B-F0DD-49C7-96E2-1AA6692E342F}" srcOrd="0" destOrd="0" presId="urn:microsoft.com/office/officeart/2005/8/layout/hierarchy6"/>
    <dgm:cxn modelId="{373CA9DE-9B32-4DDF-9530-14ABCD4AC94A}" type="presParOf" srcId="{EBB891CC-2612-45FF-B9CB-300E97331493}" destId="{8A100921-1607-4221-904B-657A73EA788E}" srcOrd="1" destOrd="0" presId="urn:microsoft.com/office/officeart/2005/8/layout/hierarchy6"/>
    <dgm:cxn modelId="{EDAC4A56-4AA5-4B42-813E-429AFBDF56C9}" type="presParOf" srcId="{2409C298-1DC7-4DA4-AB78-932215386135}" destId="{32863383-7E73-432F-81A5-B1367771BF59}" srcOrd="12" destOrd="0" presId="urn:microsoft.com/office/officeart/2005/8/layout/hierarchy6"/>
    <dgm:cxn modelId="{C5695516-B87E-4F08-9257-A5CCE1EE7DBA}" type="presParOf" srcId="{2409C298-1DC7-4DA4-AB78-932215386135}" destId="{829A1E5E-EF54-48B7-871B-CF8270AFA477}" srcOrd="13" destOrd="0" presId="urn:microsoft.com/office/officeart/2005/8/layout/hierarchy6"/>
    <dgm:cxn modelId="{6C64CAB0-D190-46A7-8214-E6B3A316856D}" type="presParOf" srcId="{829A1E5E-EF54-48B7-871B-CF8270AFA477}" destId="{F9E8D4D6-9F62-4CFA-BAAD-5A597F563E9A}" srcOrd="0" destOrd="0" presId="urn:microsoft.com/office/officeart/2005/8/layout/hierarchy6"/>
    <dgm:cxn modelId="{A664BEFE-0F53-4AFC-BFF6-ACFB9CA6BA78}" type="presParOf" srcId="{829A1E5E-EF54-48B7-871B-CF8270AFA477}" destId="{5DBE450E-C2BD-4684-BD58-8B1EDB20097C}" srcOrd="1" destOrd="0" presId="urn:microsoft.com/office/officeart/2005/8/layout/hierarchy6"/>
    <dgm:cxn modelId="{636CEF58-EF0F-44AC-93D9-071E8C47350F}" type="presParOf" srcId="{1FCAA385-AD1A-4369-B08F-D4302E59DFA5}" destId="{4BA39F6E-4B89-473C-B71B-0A91B121B637}" srcOrd="1" destOrd="0" presId="urn:microsoft.com/office/officeart/2005/8/layout/hierarchy6"/>
  </dgm:cxnLst>
  <dgm:bg/>
  <dgm:whole>
    <a:ln w="571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C190C-678B-4C34-8C76-BBE89DC8CA6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BH"/>
        </a:p>
      </dgm:t>
    </dgm:pt>
    <dgm:pt modelId="{AC00EE3D-BA53-456D-B359-4A4AC871810E}">
      <dgm:prSet phldrT="[Text]" custT="1"/>
      <dgm:spPr/>
      <dgm:t>
        <a:bodyPr/>
        <a:lstStyle/>
        <a:p>
          <a:pPr rtl="1"/>
          <a:r>
            <a:rPr lang="ar-BH" altLang="en-US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الأسْمَاءَ المُوصُولَةَ نوعان</a:t>
          </a:r>
          <a:endParaRPr lang="ar-BH" sz="3600" b="1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800816-C8AE-4D4C-9931-9745459A696D}" type="parTrans" cxnId="{DEA6E6FA-77A0-495A-9F1D-3A823D059D37}">
      <dgm:prSet/>
      <dgm:spPr/>
      <dgm:t>
        <a:bodyPr/>
        <a:lstStyle/>
        <a:p>
          <a:pPr rtl="1"/>
          <a:endParaRPr lang="ar-BH"/>
        </a:p>
      </dgm:t>
    </dgm:pt>
    <dgm:pt modelId="{99A2FDDF-CE1D-4A48-B3A6-35C14FC2EC57}" type="sibTrans" cxnId="{DEA6E6FA-77A0-495A-9F1D-3A823D059D37}">
      <dgm:prSet/>
      <dgm:spPr/>
      <dgm:t>
        <a:bodyPr/>
        <a:lstStyle/>
        <a:p>
          <a:pPr rtl="1"/>
          <a:endParaRPr lang="ar-BH"/>
        </a:p>
      </dgm:t>
    </dgm:pt>
    <dgm:pt modelId="{879DC9F2-6BA2-4B66-BB52-9BB1A20BBE57}">
      <dgm:prSet phldrT="[Text]" custT="1"/>
      <dgm:spPr/>
      <dgm:t>
        <a:bodyPr/>
        <a:lstStyle/>
        <a:p>
          <a:pPr algn="ctr" rtl="1"/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 مُوصُولَة مُشْتَرَكَة</a:t>
          </a:r>
        </a:p>
      </dgm:t>
    </dgm:pt>
    <dgm:pt modelId="{1729015A-2C13-4968-95CB-FCBC75F0B5CB}" type="parTrans" cxnId="{B334846D-9C70-43CD-AE03-181D5424A97B}">
      <dgm:prSet/>
      <dgm:spPr/>
      <dgm:t>
        <a:bodyPr/>
        <a:lstStyle/>
        <a:p>
          <a:pPr rtl="1"/>
          <a:endParaRPr lang="ar-BH"/>
        </a:p>
      </dgm:t>
    </dgm:pt>
    <dgm:pt modelId="{AB25E143-5279-42C2-BFA2-CCE6FC5D7A1A}" type="sibTrans" cxnId="{B334846D-9C70-43CD-AE03-181D5424A97B}">
      <dgm:prSet/>
      <dgm:spPr/>
      <dgm:t>
        <a:bodyPr/>
        <a:lstStyle/>
        <a:p>
          <a:pPr rtl="1"/>
          <a:endParaRPr lang="ar-BH"/>
        </a:p>
      </dgm:t>
    </dgm:pt>
    <dgm:pt modelId="{A02003D6-794F-4206-B3F7-ABD2708A061A}">
      <dgm:prSet phldrT="[Text]" custT="1"/>
      <dgm:spPr/>
      <dgm:t>
        <a:bodyPr/>
        <a:lstStyle/>
        <a:p>
          <a:pPr algn="ctr" rtl="1"/>
          <a:r>
            <a:rPr lang="ar-BH" sz="3200" b="1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 مُوصُولَة خَاصّة</a:t>
          </a:r>
        </a:p>
      </dgm:t>
    </dgm:pt>
    <dgm:pt modelId="{576C4FD4-AD11-4D8A-B2E2-E61544DCB2FD}" type="parTrans" cxnId="{D3859692-FAB8-47A8-B39A-E076E8A4600A}">
      <dgm:prSet/>
      <dgm:spPr/>
      <dgm:t>
        <a:bodyPr/>
        <a:lstStyle/>
        <a:p>
          <a:pPr rtl="1"/>
          <a:endParaRPr lang="ar-BH"/>
        </a:p>
      </dgm:t>
    </dgm:pt>
    <dgm:pt modelId="{A614A2F1-DD6A-414E-BD58-597A95BB39A5}" type="sibTrans" cxnId="{D3859692-FAB8-47A8-B39A-E076E8A4600A}">
      <dgm:prSet/>
      <dgm:spPr/>
      <dgm:t>
        <a:bodyPr/>
        <a:lstStyle/>
        <a:p>
          <a:pPr rtl="1"/>
          <a:endParaRPr lang="ar-BH"/>
        </a:p>
      </dgm:t>
    </dgm:pt>
    <dgm:pt modelId="{9A258AF0-2857-4F42-B9A1-A41D77DE69BB}" type="pres">
      <dgm:prSet presAssocID="{5BCC190C-678B-4C34-8C76-BBE89DC8CA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490DEE45-6A42-421C-B241-314FB333079C}" type="pres">
      <dgm:prSet presAssocID="{AC00EE3D-BA53-456D-B359-4A4AC871810E}" presName="hierRoot1" presStyleCnt="0">
        <dgm:presLayoutVars>
          <dgm:hierBranch val="init"/>
        </dgm:presLayoutVars>
      </dgm:prSet>
      <dgm:spPr/>
    </dgm:pt>
    <dgm:pt modelId="{1B80A2C3-7EE8-4101-B6B0-5B11A95791EE}" type="pres">
      <dgm:prSet presAssocID="{AC00EE3D-BA53-456D-B359-4A4AC871810E}" presName="rootComposite1" presStyleCnt="0"/>
      <dgm:spPr/>
    </dgm:pt>
    <dgm:pt modelId="{0CFDE740-BA28-4383-A344-122B727AA60F}" type="pres">
      <dgm:prSet presAssocID="{AC00EE3D-BA53-456D-B359-4A4AC871810E}" presName="rootText1" presStyleLbl="node0" presStyleIdx="0" presStyleCnt="1" custScaleX="278590" custScaleY="66356" custLinFactNeighborX="1866" custLinFactNeighborY="-3132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6EDD862A-0137-4F3B-A060-4DA24F0AFF54}" type="pres">
      <dgm:prSet presAssocID="{AC00EE3D-BA53-456D-B359-4A4AC871810E}" presName="rootConnector1" presStyleLbl="node1" presStyleIdx="0" presStyleCnt="0"/>
      <dgm:spPr/>
      <dgm:t>
        <a:bodyPr/>
        <a:lstStyle/>
        <a:p>
          <a:pPr rtl="1"/>
          <a:endParaRPr lang="ar-BH"/>
        </a:p>
      </dgm:t>
    </dgm:pt>
    <dgm:pt modelId="{F9017304-E17F-4CDE-AF32-2CF25A7135E8}" type="pres">
      <dgm:prSet presAssocID="{AC00EE3D-BA53-456D-B359-4A4AC871810E}" presName="hierChild2" presStyleCnt="0"/>
      <dgm:spPr/>
    </dgm:pt>
    <dgm:pt modelId="{84C411C4-962D-4B83-8CEF-68555AC407B0}" type="pres">
      <dgm:prSet presAssocID="{1729015A-2C13-4968-95CB-FCBC75F0B5CB}" presName="Name37" presStyleLbl="parChTrans1D2" presStyleIdx="0" presStyleCnt="2"/>
      <dgm:spPr/>
      <dgm:t>
        <a:bodyPr/>
        <a:lstStyle/>
        <a:p>
          <a:pPr rtl="1"/>
          <a:endParaRPr lang="ar-BH"/>
        </a:p>
      </dgm:t>
    </dgm:pt>
    <dgm:pt modelId="{30E67EEB-F4AC-404C-AD1A-FDD9FC4FA103}" type="pres">
      <dgm:prSet presAssocID="{879DC9F2-6BA2-4B66-BB52-9BB1A20BBE57}" presName="hierRoot2" presStyleCnt="0">
        <dgm:presLayoutVars>
          <dgm:hierBranch val="init"/>
        </dgm:presLayoutVars>
      </dgm:prSet>
      <dgm:spPr/>
    </dgm:pt>
    <dgm:pt modelId="{C890ED53-806A-41E1-8033-A6B21ABF6C6D}" type="pres">
      <dgm:prSet presAssocID="{879DC9F2-6BA2-4B66-BB52-9BB1A20BBE57}" presName="rootComposite" presStyleCnt="0"/>
      <dgm:spPr/>
    </dgm:pt>
    <dgm:pt modelId="{26B8E435-04F7-4837-AC02-793D582A05B6}" type="pres">
      <dgm:prSet presAssocID="{879DC9F2-6BA2-4B66-BB52-9BB1A20BBE57}" presName="rootText" presStyleLbl="node2" presStyleIdx="0" presStyleCnt="2" custScaleX="261125" custScaleY="143810" custLinFactNeighborX="-16164" custLinFactNeighborY="-2513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01A27CE1-636A-4040-8068-C6B7113E5550}" type="pres">
      <dgm:prSet presAssocID="{879DC9F2-6BA2-4B66-BB52-9BB1A20BBE57}" presName="rootConnector" presStyleLbl="node2" presStyleIdx="0" presStyleCnt="2"/>
      <dgm:spPr/>
      <dgm:t>
        <a:bodyPr/>
        <a:lstStyle/>
        <a:p>
          <a:pPr rtl="1"/>
          <a:endParaRPr lang="ar-BH"/>
        </a:p>
      </dgm:t>
    </dgm:pt>
    <dgm:pt modelId="{80A69EB6-040B-4A38-99D9-21CFB414F63B}" type="pres">
      <dgm:prSet presAssocID="{879DC9F2-6BA2-4B66-BB52-9BB1A20BBE57}" presName="hierChild4" presStyleCnt="0"/>
      <dgm:spPr/>
    </dgm:pt>
    <dgm:pt modelId="{3F613F24-1F2B-4318-B26E-3CB6BE625C06}" type="pres">
      <dgm:prSet presAssocID="{879DC9F2-6BA2-4B66-BB52-9BB1A20BBE57}" presName="hierChild5" presStyleCnt="0"/>
      <dgm:spPr/>
    </dgm:pt>
    <dgm:pt modelId="{A51D87DF-3948-4D21-940A-4E735BA5ADC4}" type="pres">
      <dgm:prSet presAssocID="{576C4FD4-AD11-4D8A-B2E2-E61544DCB2FD}" presName="Name37" presStyleLbl="parChTrans1D2" presStyleIdx="1" presStyleCnt="2"/>
      <dgm:spPr/>
      <dgm:t>
        <a:bodyPr/>
        <a:lstStyle/>
        <a:p>
          <a:pPr rtl="1"/>
          <a:endParaRPr lang="ar-BH"/>
        </a:p>
      </dgm:t>
    </dgm:pt>
    <dgm:pt modelId="{9CDCFC70-C58A-42F8-B91A-059D571BFB7A}" type="pres">
      <dgm:prSet presAssocID="{A02003D6-794F-4206-B3F7-ABD2708A061A}" presName="hierRoot2" presStyleCnt="0">
        <dgm:presLayoutVars>
          <dgm:hierBranch val="init"/>
        </dgm:presLayoutVars>
      </dgm:prSet>
      <dgm:spPr/>
    </dgm:pt>
    <dgm:pt modelId="{D89680BF-C190-4FB4-A306-8D341037E4BA}" type="pres">
      <dgm:prSet presAssocID="{A02003D6-794F-4206-B3F7-ABD2708A061A}" presName="rootComposite" presStyleCnt="0"/>
      <dgm:spPr/>
    </dgm:pt>
    <dgm:pt modelId="{8F70B462-7579-47EE-9D67-4241DEAC4204}" type="pres">
      <dgm:prSet presAssocID="{A02003D6-794F-4206-B3F7-ABD2708A061A}" presName="rootText" presStyleLbl="node2" presStyleIdx="1" presStyleCnt="2" custScaleX="309699" custScaleY="157130" custLinFactNeighborX="29966" custLinFactNeighborY="-26241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BDA632A4-8F9B-4619-BBB2-0AC39FA84F0E}" type="pres">
      <dgm:prSet presAssocID="{A02003D6-794F-4206-B3F7-ABD2708A061A}" presName="rootConnector" presStyleLbl="node2" presStyleIdx="1" presStyleCnt="2"/>
      <dgm:spPr/>
      <dgm:t>
        <a:bodyPr/>
        <a:lstStyle/>
        <a:p>
          <a:pPr rtl="1"/>
          <a:endParaRPr lang="ar-BH"/>
        </a:p>
      </dgm:t>
    </dgm:pt>
    <dgm:pt modelId="{5A26F5E6-D604-4890-A457-AB35344EB30B}" type="pres">
      <dgm:prSet presAssocID="{A02003D6-794F-4206-B3F7-ABD2708A061A}" presName="hierChild4" presStyleCnt="0"/>
      <dgm:spPr/>
    </dgm:pt>
    <dgm:pt modelId="{D2DA2666-F5BD-4476-9C5E-BE1A546467E5}" type="pres">
      <dgm:prSet presAssocID="{A02003D6-794F-4206-B3F7-ABD2708A061A}" presName="hierChild5" presStyleCnt="0"/>
      <dgm:spPr/>
    </dgm:pt>
    <dgm:pt modelId="{64FBEAE8-C5F5-4873-B8F2-AEB53D37BE7C}" type="pres">
      <dgm:prSet presAssocID="{AC00EE3D-BA53-456D-B359-4A4AC871810E}" presName="hierChild3" presStyleCnt="0"/>
      <dgm:spPr/>
    </dgm:pt>
  </dgm:ptLst>
  <dgm:cxnLst>
    <dgm:cxn modelId="{B334846D-9C70-43CD-AE03-181D5424A97B}" srcId="{AC00EE3D-BA53-456D-B359-4A4AC871810E}" destId="{879DC9F2-6BA2-4B66-BB52-9BB1A20BBE57}" srcOrd="0" destOrd="0" parTransId="{1729015A-2C13-4968-95CB-FCBC75F0B5CB}" sibTransId="{AB25E143-5279-42C2-BFA2-CCE6FC5D7A1A}"/>
    <dgm:cxn modelId="{6692147C-B5B3-401C-ABA8-4416D5C1817B}" type="presOf" srcId="{576C4FD4-AD11-4D8A-B2E2-E61544DCB2FD}" destId="{A51D87DF-3948-4D21-940A-4E735BA5ADC4}" srcOrd="0" destOrd="0" presId="urn:microsoft.com/office/officeart/2005/8/layout/orgChart1"/>
    <dgm:cxn modelId="{59CA266A-44B9-42D8-AF43-2FA16AD80ED7}" type="presOf" srcId="{5BCC190C-678B-4C34-8C76-BBE89DC8CA61}" destId="{9A258AF0-2857-4F42-B9A1-A41D77DE69BB}" srcOrd="0" destOrd="0" presId="urn:microsoft.com/office/officeart/2005/8/layout/orgChart1"/>
    <dgm:cxn modelId="{8DFB9576-69DF-44F7-B6C4-8142184D074A}" type="presOf" srcId="{879DC9F2-6BA2-4B66-BB52-9BB1A20BBE57}" destId="{26B8E435-04F7-4837-AC02-793D582A05B6}" srcOrd="0" destOrd="0" presId="urn:microsoft.com/office/officeart/2005/8/layout/orgChart1"/>
    <dgm:cxn modelId="{D3859692-FAB8-47A8-B39A-E076E8A4600A}" srcId="{AC00EE3D-BA53-456D-B359-4A4AC871810E}" destId="{A02003D6-794F-4206-B3F7-ABD2708A061A}" srcOrd="1" destOrd="0" parTransId="{576C4FD4-AD11-4D8A-B2E2-E61544DCB2FD}" sibTransId="{A614A2F1-DD6A-414E-BD58-597A95BB39A5}"/>
    <dgm:cxn modelId="{0F9D37DD-3633-456B-913D-A0521C681A2D}" type="presOf" srcId="{AC00EE3D-BA53-456D-B359-4A4AC871810E}" destId="{6EDD862A-0137-4F3B-A060-4DA24F0AFF54}" srcOrd="1" destOrd="0" presId="urn:microsoft.com/office/officeart/2005/8/layout/orgChart1"/>
    <dgm:cxn modelId="{87636A0E-F076-4914-B233-A6C7FC7A91C6}" type="presOf" srcId="{879DC9F2-6BA2-4B66-BB52-9BB1A20BBE57}" destId="{01A27CE1-636A-4040-8068-C6B7113E5550}" srcOrd="1" destOrd="0" presId="urn:microsoft.com/office/officeart/2005/8/layout/orgChart1"/>
    <dgm:cxn modelId="{64BE9573-1886-4E35-A638-38AEFE4D1EE0}" type="presOf" srcId="{1729015A-2C13-4968-95CB-FCBC75F0B5CB}" destId="{84C411C4-962D-4B83-8CEF-68555AC407B0}" srcOrd="0" destOrd="0" presId="urn:microsoft.com/office/officeart/2005/8/layout/orgChart1"/>
    <dgm:cxn modelId="{DEA6E6FA-77A0-495A-9F1D-3A823D059D37}" srcId="{5BCC190C-678B-4C34-8C76-BBE89DC8CA61}" destId="{AC00EE3D-BA53-456D-B359-4A4AC871810E}" srcOrd="0" destOrd="0" parTransId="{48800816-C8AE-4D4C-9931-9745459A696D}" sibTransId="{99A2FDDF-CE1D-4A48-B3A6-35C14FC2EC57}"/>
    <dgm:cxn modelId="{BA996D99-CBEE-43CB-BF9D-0A998ABC0DEA}" type="presOf" srcId="{A02003D6-794F-4206-B3F7-ABD2708A061A}" destId="{8F70B462-7579-47EE-9D67-4241DEAC4204}" srcOrd="0" destOrd="0" presId="urn:microsoft.com/office/officeart/2005/8/layout/orgChart1"/>
    <dgm:cxn modelId="{98CA86F5-5C7B-49BF-BB09-43344FC4E4B8}" type="presOf" srcId="{A02003D6-794F-4206-B3F7-ABD2708A061A}" destId="{BDA632A4-8F9B-4619-BBB2-0AC39FA84F0E}" srcOrd="1" destOrd="0" presId="urn:microsoft.com/office/officeart/2005/8/layout/orgChart1"/>
    <dgm:cxn modelId="{46F80BBC-DF0C-4DCB-A2BF-40CC064C398E}" type="presOf" srcId="{AC00EE3D-BA53-456D-B359-4A4AC871810E}" destId="{0CFDE740-BA28-4383-A344-122B727AA60F}" srcOrd="0" destOrd="0" presId="urn:microsoft.com/office/officeart/2005/8/layout/orgChart1"/>
    <dgm:cxn modelId="{39634B01-D673-4C99-BF2B-1C36791A8701}" type="presParOf" srcId="{9A258AF0-2857-4F42-B9A1-A41D77DE69BB}" destId="{490DEE45-6A42-421C-B241-314FB333079C}" srcOrd="0" destOrd="0" presId="urn:microsoft.com/office/officeart/2005/8/layout/orgChart1"/>
    <dgm:cxn modelId="{25433D61-F235-4024-8522-50057B6CC2BD}" type="presParOf" srcId="{490DEE45-6A42-421C-B241-314FB333079C}" destId="{1B80A2C3-7EE8-4101-B6B0-5B11A95791EE}" srcOrd="0" destOrd="0" presId="urn:microsoft.com/office/officeart/2005/8/layout/orgChart1"/>
    <dgm:cxn modelId="{4D6815EA-7587-4A89-9171-A3FF3B43CDF9}" type="presParOf" srcId="{1B80A2C3-7EE8-4101-B6B0-5B11A95791EE}" destId="{0CFDE740-BA28-4383-A344-122B727AA60F}" srcOrd="0" destOrd="0" presId="urn:microsoft.com/office/officeart/2005/8/layout/orgChart1"/>
    <dgm:cxn modelId="{87F68E6D-C616-47D1-8591-6384DBEF4B9E}" type="presParOf" srcId="{1B80A2C3-7EE8-4101-B6B0-5B11A95791EE}" destId="{6EDD862A-0137-4F3B-A060-4DA24F0AFF54}" srcOrd="1" destOrd="0" presId="urn:microsoft.com/office/officeart/2005/8/layout/orgChart1"/>
    <dgm:cxn modelId="{1EA15248-AC30-4F6F-9722-7B42CCE007DB}" type="presParOf" srcId="{490DEE45-6A42-421C-B241-314FB333079C}" destId="{F9017304-E17F-4CDE-AF32-2CF25A7135E8}" srcOrd="1" destOrd="0" presId="urn:microsoft.com/office/officeart/2005/8/layout/orgChart1"/>
    <dgm:cxn modelId="{E6B13B7F-FA5A-4310-9A83-ABB240818019}" type="presParOf" srcId="{F9017304-E17F-4CDE-AF32-2CF25A7135E8}" destId="{84C411C4-962D-4B83-8CEF-68555AC407B0}" srcOrd="0" destOrd="0" presId="urn:microsoft.com/office/officeart/2005/8/layout/orgChart1"/>
    <dgm:cxn modelId="{73ECDDE0-C4E2-42E7-A16F-39B729706A02}" type="presParOf" srcId="{F9017304-E17F-4CDE-AF32-2CF25A7135E8}" destId="{30E67EEB-F4AC-404C-AD1A-FDD9FC4FA103}" srcOrd="1" destOrd="0" presId="urn:microsoft.com/office/officeart/2005/8/layout/orgChart1"/>
    <dgm:cxn modelId="{DE74CA77-4299-459E-9C44-8C18099DC308}" type="presParOf" srcId="{30E67EEB-F4AC-404C-AD1A-FDD9FC4FA103}" destId="{C890ED53-806A-41E1-8033-A6B21ABF6C6D}" srcOrd="0" destOrd="0" presId="urn:microsoft.com/office/officeart/2005/8/layout/orgChart1"/>
    <dgm:cxn modelId="{A1AAF402-6891-4A7E-85B7-907777BBC4DC}" type="presParOf" srcId="{C890ED53-806A-41E1-8033-A6B21ABF6C6D}" destId="{26B8E435-04F7-4837-AC02-793D582A05B6}" srcOrd="0" destOrd="0" presId="urn:microsoft.com/office/officeart/2005/8/layout/orgChart1"/>
    <dgm:cxn modelId="{F2043D5C-D86D-42D7-9894-2FA556A711C4}" type="presParOf" srcId="{C890ED53-806A-41E1-8033-A6B21ABF6C6D}" destId="{01A27CE1-636A-4040-8068-C6B7113E5550}" srcOrd="1" destOrd="0" presId="urn:microsoft.com/office/officeart/2005/8/layout/orgChart1"/>
    <dgm:cxn modelId="{7CB31D9B-79B3-4F7E-92BD-8E5FEC628A94}" type="presParOf" srcId="{30E67EEB-F4AC-404C-AD1A-FDD9FC4FA103}" destId="{80A69EB6-040B-4A38-99D9-21CFB414F63B}" srcOrd="1" destOrd="0" presId="urn:microsoft.com/office/officeart/2005/8/layout/orgChart1"/>
    <dgm:cxn modelId="{44144E03-1D7A-42DA-A33E-8D1B8461B3ED}" type="presParOf" srcId="{30E67EEB-F4AC-404C-AD1A-FDD9FC4FA103}" destId="{3F613F24-1F2B-4318-B26E-3CB6BE625C06}" srcOrd="2" destOrd="0" presId="urn:microsoft.com/office/officeart/2005/8/layout/orgChart1"/>
    <dgm:cxn modelId="{C0907D00-1CFA-44ED-9CFC-1BEEC8BE42DC}" type="presParOf" srcId="{F9017304-E17F-4CDE-AF32-2CF25A7135E8}" destId="{A51D87DF-3948-4D21-940A-4E735BA5ADC4}" srcOrd="2" destOrd="0" presId="urn:microsoft.com/office/officeart/2005/8/layout/orgChart1"/>
    <dgm:cxn modelId="{52E848D7-3134-486F-8908-89F9312DBA46}" type="presParOf" srcId="{F9017304-E17F-4CDE-AF32-2CF25A7135E8}" destId="{9CDCFC70-C58A-42F8-B91A-059D571BFB7A}" srcOrd="3" destOrd="0" presId="urn:microsoft.com/office/officeart/2005/8/layout/orgChart1"/>
    <dgm:cxn modelId="{1286610B-406F-4759-B592-76F70ABCDC56}" type="presParOf" srcId="{9CDCFC70-C58A-42F8-B91A-059D571BFB7A}" destId="{D89680BF-C190-4FB4-A306-8D341037E4BA}" srcOrd="0" destOrd="0" presId="urn:microsoft.com/office/officeart/2005/8/layout/orgChart1"/>
    <dgm:cxn modelId="{5A495FB4-A6CD-467B-ABB9-EE44BB650C3C}" type="presParOf" srcId="{D89680BF-C190-4FB4-A306-8D341037E4BA}" destId="{8F70B462-7579-47EE-9D67-4241DEAC4204}" srcOrd="0" destOrd="0" presId="urn:microsoft.com/office/officeart/2005/8/layout/orgChart1"/>
    <dgm:cxn modelId="{1696B7A3-FA91-49AE-9B90-E967FA62196F}" type="presParOf" srcId="{D89680BF-C190-4FB4-A306-8D341037E4BA}" destId="{BDA632A4-8F9B-4619-BBB2-0AC39FA84F0E}" srcOrd="1" destOrd="0" presId="urn:microsoft.com/office/officeart/2005/8/layout/orgChart1"/>
    <dgm:cxn modelId="{379DF8D2-D5C6-45BA-AEDC-FC992CD7B7FB}" type="presParOf" srcId="{9CDCFC70-C58A-42F8-B91A-059D571BFB7A}" destId="{5A26F5E6-D604-4890-A457-AB35344EB30B}" srcOrd="1" destOrd="0" presId="urn:microsoft.com/office/officeart/2005/8/layout/orgChart1"/>
    <dgm:cxn modelId="{F2C7772F-0786-48F3-877E-E29220680458}" type="presParOf" srcId="{9CDCFC70-C58A-42F8-B91A-059D571BFB7A}" destId="{D2DA2666-F5BD-4476-9C5E-BE1A546467E5}" srcOrd="2" destOrd="0" presId="urn:microsoft.com/office/officeart/2005/8/layout/orgChart1"/>
    <dgm:cxn modelId="{5C5F1A79-4738-43B1-A0AC-FC733724FB18}" type="presParOf" srcId="{490DEE45-6A42-421C-B241-314FB333079C}" destId="{64FBEAE8-C5F5-4873-B8F2-AEB53D37BE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91CFE-1646-4895-805D-F6F1F4F2C464}">
      <dsp:nvSpPr>
        <dsp:cNvPr id="0" name=""/>
        <dsp:cNvSpPr/>
      </dsp:nvSpPr>
      <dsp:spPr>
        <a:xfrm>
          <a:off x="4637969" y="755639"/>
          <a:ext cx="1187912" cy="7919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أنواع المعارف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61164" y="778834"/>
        <a:ext cx="1141522" cy="745551"/>
      </dsp:txXfrm>
    </dsp:sp>
    <dsp:sp modelId="{6BE1D382-1ADF-4A37-981E-F1446BB73C72}">
      <dsp:nvSpPr>
        <dsp:cNvPr id="0" name=""/>
        <dsp:cNvSpPr/>
      </dsp:nvSpPr>
      <dsp:spPr>
        <a:xfrm>
          <a:off x="599065" y="1547581"/>
          <a:ext cx="4632859" cy="316776"/>
        </a:xfrm>
        <a:custGeom>
          <a:avLst/>
          <a:gdLst/>
          <a:ahLst/>
          <a:cxnLst/>
          <a:rect l="0" t="0" r="0" b="0"/>
          <a:pathLst>
            <a:path>
              <a:moveTo>
                <a:pt x="4632859" y="0"/>
              </a:moveTo>
              <a:lnTo>
                <a:pt x="4632859" y="158388"/>
              </a:lnTo>
              <a:lnTo>
                <a:pt x="0" y="158388"/>
              </a:lnTo>
              <a:lnTo>
                <a:pt x="0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8DA70-91D2-4743-9FBA-2C096CF7A70F}">
      <dsp:nvSpPr>
        <dsp:cNvPr id="0" name=""/>
        <dsp:cNvSpPr/>
      </dsp:nvSpPr>
      <dsp:spPr>
        <a:xfrm>
          <a:off x="5109" y="1864357"/>
          <a:ext cx="1187912" cy="7919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الضّمائر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304" y="1887552"/>
        <a:ext cx="1141522" cy="745551"/>
      </dsp:txXfrm>
    </dsp:sp>
    <dsp:sp modelId="{74F71398-AD45-4E3F-9611-61F68C76F701}">
      <dsp:nvSpPr>
        <dsp:cNvPr id="0" name=""/>
        <dsp:cNvSpPr/>
      </dsp:nvSpPr>
      <dsp:spPr>
        <a:xfrm>
          <a:off x="2143352" y="1547581"/>
          <a:ext cx="3088573" cy="316776"/>
        </a:xfrm>
        <a:custGeom>
          <a:avLst/>
          <a:gdLst/>
          <a:ahLst/>
          <a:cxnLst/>
          <a:rect l="0" t="0" r="0" b="0"/>
          <a:pathLst>
            <a:path>
              <a:moveTo>
                <a:pt x="3088573" y="0"/>
              </a:moveTo>
              <a:lnTo>
                <a:pt x="3088573" y="158388"/>
              </a:lnTo>
              <a:lnTo>
                <a:pt x="0" y="158388"/>
              </a:lnTo>
              <a:lnTo>
                <a:pt x="0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1993C-F2D5-4CD8-97EF-255BC359CAE0}">
      <dsp:nvSpPr>
        <dsp:cNvPr id="0" name=""/>
        <dsp:cNvSpPr/>
      </dsp:nvSpPr>
      <dsp:spPr>
        <a:xfrm>
          <a:off x="1549395" y="1864357"/>
          <a:ext cx="1187912" cy="7919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أسماء الإشارة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572590" y="1887552"/>
        <a:ext cx="1141522" cy="745551"/>
      </dsp:txXfrm>
    </dsp:sp>
    <dsp:sp modelId="{D2AB423C-C476-4C78-BEA2-EE8EE130187C}">
      <dsp:nvSpPr>
        <dsp:cNvPr id="0" name=""/>
        <dsp:cNvSpPr/>
      </dsp:nvSpPr>
      <dsp:spPr>
        <a:xfrm>
          <a:off x="3687638" y="1547581"/>
          <a:ext cx="1544286" cy="316776"/>
        </a:xfrm>
        <a:custGeom>
          <a:avLst/>
          <a:gdLst/>
          <a:ahLst/>
          <a:cxnLst/>
          <a:rect l="0" t="0" r="0" b="0"/>
          <a:pathLst>
            <a:path>
              <a:moveTo>
                <a:pt x="1544286" y="0"/>
              </a:moveTo>
              <a:lnTo>
                <a:pt x="1544286" y="158388"/>
              </a:lnTo>
              <a:lnTo>
                <a:pt x="0" y="158388"/>
              </a:lnTo>
              <a:lnTo>
                <a:pt x="0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BBC45-F86C-4757-807E-54202B123735}">
      <dsp:nvSpPr>
        <dsp:cNvPr id="0" name=""/>
        <dsp:cNvSpPr/>
      </dsp:nvSpPr>
      <dsp:spPr>
        <a:xfrm>
          <a:off x="3093682" y="1864357"/>
          <a:ext cx="1187912" cy="7919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اسم العلم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16877" y="1887552"/>
        <a:ext cx="1141522" cy="745551"/>
      </dsp:txXfrm>
    </dsp:sp>
    <dsp:sp modelId="{88F5F56B-B6D1-41A1-9734-33186A19788E}">
      <dsp:nvSpPr>
        <dsp:cNvPr id="0" name=""/>
        <dsp:cNvSpPr/>
      </dsp:nvSpPr>
      <dsp:spPr>
        <a:xfrm>
          <a:off x="5186205" y="1547581"/>
          <a:ext cx="91440" cy="3167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18DD7-53E1-4F48-AE1F-DD8AE95B93C0}">
      <dsp:nvSpPr>
        <dsp:cNvPr id="0" name=""/>
        <dsp:cNvSpPr/>
      </dsp:nvSpPr>
      <dsp:spPr>
        <a:xfrm>
          <a:off x="4637969" y="1864357"/>
          <a:ext cx="1187912" cy="79194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المعرّف بال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661164" y="1887552"/>
        <a:ext cx="1141522" cy="745551"/>
      </dsp:txXfrm>
    </dsp:sp>
    <dsp:sp modelId="{D9DC9678-9413-4745-AFF3-93A10F005DD2}">
      <dsp:nvSpPr>
        <dsp:cNvPr id="0" name=""/>
        <dsp:cNvSpPr/>
      </dsp:nvSpPr>
      <dsp:spPr>
        <a:xfrm>
          <a:off x="5231925" y="1547581"/>
          <a:ext cx="1544286" cy="31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8"/>
              </a:lnTo>
              <a:lnTo>
                <a:pt x="1544286" y="158388"/>
              </a:lnTo>
              <a:lnTo>
                <a:pt x="1544286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D047A-8D13-4E89-8691-12644C5FDB8C}">
      <dsp:nvSpPr>
        <dsp:cNvPr id="0" name=""/>
        <dsp:cNvSpPr/>
      </dsp:nvSpPr>
      <dsp:spPr>
        <a:xfrm>
          <a:off x="6182255" y="1864357"/>
          <a:ext cx="1187912" cy="791941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الأسماء الموصولة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05450" y="1887552"/>
        <a:ext cx="1141522" cy="745551"/>
      </dsp:txXfrm>
    </dsp:sp>
    <dsp:sp modelId="{976F48A7-6C0F-4692-9F0A-ED4579B0F6A1}">
      <dsp:nvSpPr>
        <dsp:cNvPr id="0" name=""/>
        <dsp:cNvSpPr/>
      </dsp:nvSpPr>
      <dsp:spPr>
        <a:xfrm>
          <a:off x="5231925" y="1547581"/>
          <a:ext cx="3088573" cy="31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8"/>
              </a:lnTo>
              <a:lnTo>
                <a:pt x="3088573" y="158388"/>
              </a:lnTo>
              <a:lnTo>
                <a:pt x="3088573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90E31B-F0DD-49C7-96E2-1AA6692E342F}">
      <dsp:nvSpPr>
        <dsp:cNvPr id="0" name=""/>
        <dsp:cNvSpPr/>
      </dsp:nvSpPr>
      <dsp:spPr>
        <a:xfrm>
          <a:off x="7726542" y="1864357"/>
          <a:ext cx="1187912" cy="7919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المضاف إلى معرفة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749737" y="1887552"/>
        <a:ext cx="1141522" cy="745551"/>
      </dsp:txXfrm>
    </dsp:sp>
    <dsp:sp modelId="{32863383-7E73-432F-81A5-B1367771BF59}">
      <dsp:nvSpPr>
        <dsp:cNvPr id="0" name=""/>
        <dsp:cNvSpPr/>
      </dsp:nvSpPr>
      <dsp:spPr>
        <a:xfrm>
          <a:off x="5231925" y="1547581"/>
          <a:ext cx="4632859" cy="316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388"/>
              </a:lnTo>
              <a:lnTo>
                <a:pt x="4632859" y="158388"/>
              </a:lnTo>
              <a:lnTo>
                <a:pt x="4632859" y="31677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8D4D6-9F62-4CFA-BAAD-5A597F563E9A}">
      <dsp:nvSpPr>
        <dsp:cNvPr id="0" name=""/>
        <dsp:cNvSpPr/>
      </dsp:nvSpPr>
      <dsp:spPr>
        <a:xfrm>
          <a:off x="9270828" y="1864357"/>
          <a:ext cx="1187912" cy="79194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18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المعرّف بالنّداء</a:t>
          </a:r>
          <a:endParaRPr lang="en-GB" sz="1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9294023" y="1887552"/>
        <a:ext cx="1141522" cy="745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87DF-3948-4D21-940A-4E735BA5ADC4}">
      <dsp:nvSpPr>
        <dsp:cNvPr id="0" name=""/>
        <dsp:cNvSpPr/>
      </dsp:nvSpPr>
      <dsp:spPr>
        <a:xfrm>
          <a:off x="4606918" y="486867"/>
          <a:ext cx="2279827" cy="117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79827" y="0"/>
              </a:lnTo>
              <a:lnTo>
                <a:pt x="2279827" y="117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411C4-962D-4B83-8CEF-68555AC407B0}">
      <dsp:nvSpPr>
        <dsp:cNvPr id="0" name=""/>
        <dsp:cNvSpPr/>
      </dsp:nvSpPr>
      <dsp:spPr>
        <a:xfrm>
          <a:off x="1915931" y="486867"/>
          <a:ext cx="2690987" cy="125613"/>
        </a:xfrm>
        <a:custGeom>
          <a:avLst/>
          <a:gdLst/>
          <a:ahLst/>
          <a:cxnLst/>
          <a:rect l="0" t="0" r="0" b="0"/>
          <a:pathLst>
            <a:path>
              <a:moveTo>
                <a:pt x="2690987" y="0"/>
              </a:moveTo>
              <a:lnTo>
                <a:pt x="0" y="0"/>
              </a:lnTo>
              <a:lnTo>
                <a:pt x="0" y="125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FDE740-BA28-4383-A344-122B727AA60F}">
      <dsp:nvSpPr>
        <dsp:cNvPr id="0" name=""/>
        <dsp:cNvSpPr/>
      </dsp:nvSpPr>
      <dsp:spPr>
        <a:xfrm>
          <a:off x="2562845" y="0"/>
          <a:ext cx="4088146" cy="4868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altLang="en-US" sz="3600" b="1" kern="12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الأسْمَاءَ المُوصُولَةَ نوعان</a:t>
          </a:r>
          <a:endParaRPr lang="ar-BH" sz="3600" b="1" kern="1200" dirty="0">
            <a:solidFill>
              <a:srgbClr val="C00000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62845" y="0"/>
        <a:ext cx="4088146" cy="486867"/>
      </dsp:txXfrm>
    </dsp:sp>
    <dsp:sp modelId="{26B8E435-04F7-4837-AC02-793D582A05B6}">
      <dsp:nvSpPr>
        <dsp:cNvPr id="0" name=""/>
        <dsp:cNvSpPr/>
      </dsp:nvSpPr>
      <dsp:spPr>
        <a:xfrm>
          <a:off x="2" y="612481"/>
          <a:ext cx="3831857" cy="105516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 مُوصُولَة مُشْتَرَكَة</a:t>
          </a:r>
        </a:p>
      </dsp:txBody>
      <dsp:txXfrm>
        <a:off x="2" y="612481"/>
        <a:ext cx="3831857" cy="1055164"/>
      </dsp:txXfrm>
    </dsp:sp>
    <dsp:sp modelId="{8F70B462-7579-47EE-9D67-4241DEAC4204}">
      <dsp:nvSpPr>
        <dsp:cNvPr id="0" name=""/>
        <dsp:cNvSpPr/>
      </dsp:nvSpPr>
      <dsp:spPr>
        <a:xfrm>
          <a:off x="4614420" y="604336"/>
          <a:ext cx="4544652" cy="11528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أَسْمَاء مُوصُولَة خَاصّة</a:t>
          </a:r>
        </a:p>
      </dsp:txBody>
      <dsp:txXfrm>
        <a:off x="4614420" y="604336"/>
        <a:ext cx="4544652" cy="1152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91BE0843-7060-4FA6-9B67-54484810127D}" type="datetimeFigureOut">
              <a:rPr lang="en-GB" smtClean="0"/>
              <a:pPr/>
              <a:t>30/09/2020</a:t>
            </a:fld>
            <a:endParaRPr lang="en-GB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GB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1DFFE591-DFEB-4211-B278-B5C00C2A6D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98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89266-6F0E-43DE-8B38-42A5D60443A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905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89266-6F0E-43DE-8B38-42A5D60443A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5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889266-6F0E-43DE-8B38-42A5D60443A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5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1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8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3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2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7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6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599" y="336668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6918" y="3137560"/>
            <a:ext cx="870721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الأسماء الموصولة</a:t>
            </a:r>
          </a:p>
          <a:p>
            <a:pPr algn="ctr" rtl="1"/>
            <a:r>
              <a:rPr lang="ar-BH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35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D8C5C60-9BE0-4052-8638-A7A6C4E8C833}"/>
              </a:ext>
            </a:extLst>
          </p:cNvPr>
          <p:cNvSpPr txBox="1"/>
          <p:nvPr/>
        </p:nvSpPr>
        <p:spPr>
          <a:xfrm>
            <a:off x="4127864" y="4633080"/>
            <a:ext cx="3685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ar-BH" sz="2400" b="1" dirty="0"/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ص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الأو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 الإعدادي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</a:p>
          <a:p>
            <a:pPr algn="ctr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الدّراسيّ الأوّل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32809" y="1691010"/>
            <a:ext cx="61263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دَرسٌ في مَادّةِ اللّغةِ العربيّةِ</a:t>
            </a:r>
          </a:p>
          <a:p>
            <a:pPr algn="ctr" rtl="1"/>
            <a:endParaRPr lang="ar-BH" sz="1600" b="1" dirty="0">
              <a:solidFill>
                <a:srgbClr val="7030A0"/>
              </a:solidFill>
              <a:cs typeface="Sultan normal" pitchFamily="2" charset="-78"/>
            </a:endParaRPr>
          </a:p>
          <a:p>
            <a:pPr algn="ct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القواعدُ النَّحويّةُ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34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8FD7C12-2A1D-4708-B84B-61CD5D028A45}"/>
              </a:ext>
            </a:extLst>
          </p:cNvPr>
          <p:cNvSpPr txBox="1"/>
          <p:nvPr/>
        </p:nvSpPr>
        <p:spPr>
          <a:xfrm>
            <a:off x="2719375" y="702408"/>
            <a:ext cx="7076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أُعيِّنُ في كلِّ جملة مما يأتي الاسْمَ المَوْصُولَ، وأَبيّن إعرابه.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xmlns="" id="{BDA5627C-84B7-4732-ACB2-8A1841DFD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883447"/>
              </p:ext>
            </p:extLst>
          </p:nvPr>
        </p:nvGraphicFramePr>
        <p:xfrm>
          <a:off x="659102" y="1612265"/>
          <a:ext cx="10835697" cy="456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84776">
                  <a:extLst>
                    <a:ext uri="{9D8B030D-6E8A-4147-A177-3AD203B41FA5}">
                      <a16:colId xmlns:a16="http://schemas.microsoft.com/office/drawing/2014/main" xmlns="" val="2256803555"/>
                    </a:ext>
                  </a:extLst>
                </a:gridCol>
                <a:gridCol w="1317840">
                  <a:extLst>
                    <a:ext uri="{9D8B030D-6E8A-4147-A177-3AD203B41FA5}">
                      <a16:colId xmlns:a16="http://schemas.microsoft.com/office/drawing/2014/main" xmlns="" val="276525528"/>
                    </a:ext>
                  </a:extLst>
                </a:gridCol>
                <a:gridCol w="4733081">
                  <a:extLst>
                    <a:ext uri="{9D8B030D-6E8A-4147-A177-3AD203B41FA5}">
                      <a16:colId xmlns:a16="http://schemas.microsoft.com/office/drawing/2014/main" xmlns="" val="2079628197"/>
                    </a:ext>
                  </a:extLst>
                </a:gridCol>
              </a:tblGrid>
              <a:tr h="73391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إعرابه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الاسْمُ المَوصُول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الجملةُ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342007"/>
                  </a:ext>
                </a:extLst>
              </a:tr>
              <a:tr h="724607"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جَلَسْتُ بجانب اللذَيْن أحْرَزَا درجاتٍ عالية في جميع الموادّ الدّراسيّة.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956058"/>
                  </a:ext>
                </a:extLst>
              </a:tr>
              <a:tr h="5711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3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أَحْسِنْ إلى مَنْ أحْسَنَ إليكَ. </a:t>
                      </a:r>
                    </a:p>
                    <a:p>
                      <a:pPr algn="r" rtl="1"/>
                      <a:endParaRPr lang="ar-BH" sz="3300" kern="1200" dirty="0"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T="108000" marB="72000"/>
                </a:tc>
                <a:extLst>
                  <a:ext uri="{0D108BD9-81ED-4DB2-BD59-A6C34878D82A}">
                    <a16:rowId xmlns:a16="http://schemas.microsoft.com/office/drawing/2014/main" xmlns="" val="3973082573"/>
                  </a:ext>
                </a:extLst>
              </a:tr>
              <a:tr h="5787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الطّبيبةُ الّتي تُعالجُ المَرْضَى لَها أَجْرٌ عَظِيمٌ في الآخرة.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667248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8629976-C1B8-4E6D-994D-D5C282B20591}"/>
              </a:ext>
            </a:extLst>
          </p:cNvPr>
          <p:cNvSpPr txBox="1">
            <a:spLocks/>
          </p:cNvSpPr>
          <p:nvPr/>
        </p:nvSpPr>
        <p:spPr>
          <a:xfrm>
            <a:off x="9838277" y="552286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أُبيّنُ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59B97B2-A451-4605-9E25-D2315ACC8553}"/>
              </a:ext>
            </a:extLst>
          </p:cNvPr>
          <p:cNvSpPr txBox="1"/>
          <p:nvPr/>
        </p:nvSpPr>
        <p:spPr>
          <a:xfrm>
            <a:off x="5652917" y="3032444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اللذيْن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8239ED91-F0B9-4A1E-ACCF-201543A4EC7C}"/>
              </a:ext>
            </a:extLst>
          </p:cNvPr>
          <p:cNvSpPr txBox="1"/>
          <p:nvPr/>
        </p:nvSpPr>
        <p:spPr>
          <a:xfrm>
            <a:off x="733641" y="2695178"/>
            <a:ext cx="4751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موصولٌ، مضاف إليه مَجْرُورٌ بالياءِ لأنّهُ مُثَنّى.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9B99AEA5-26F7-4CDB-9C62-A70F07067B6E}"/>
              </a:ext>
            </a:extLst>
          </p:cNvPr>
          <p:cNvSpPr txBox="1"/>
          <p:nvPr/>
        </p:nvSpPr>
        <p:spPr>
          <a:xfrm>
            <a:off x="676545" y="3857189"/>
            <a:ext cx="488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مبنيّ على السّكون في محل جرّ اسم مجرور.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C08292B6-68BD-40DE-B615-461D348E590A}"/>
              </a:ext>
            </a:extLst>
          </p:cNvPr>
          <p:cNvSpPr txBox="1"/>
          <p:nvPr/>
        </p:nvSpPr>
        <p:spPr>
          <a:xfrm>
            <a:off x="5671964" y="4221691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E17390F8-2417-4CF7-B70E-2E034BF83D55}"/>
              </a:ext>
            </a:extLst>
          </p:cNvPr>
          <p:cNvSpPr txBox="1"/>
          <p:nvPr/>
        </p:nvSpPr>
        <p:spPr>
          <a:xfrm>
            <a:off x="676545" y="5051283"/>
            <a:ext cx="4865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مبنيّ  على السّكون في محلّ رفع صفة.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60A936DB-07DD-4260-8F66-502E69DCC023}"/>
              </a:ext>
            </a:extLst>
          </p:cNvPr>
          <p:cNvSpPr txBox="1"/>
          <p:nvPr/>
        </p:nvSpPr>
        <p:spPr>
          <a:xfrm>
            <a:off x="5671964" y="5360138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الّتي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2E36588D-B84A-4973-9DE8-190ACB9E09A2}"/>
              </a:ext>
            </a:extLst>
          </p:cNvPr>
          <p:cNvSpPr txBox="1"/>
          <p:nvPr/>
        </p:nvSpPr>
        <p:spPr>
          <a:xfrm>
            <a:off x="129334" y="95113"/>
            <a:ext cx="200426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37675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3" grpId="0"/>
      <p:bldP spid="14" grpId="0"/>
      <p:bldP spid="1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6">
            <a:extLst>
              <a:ext uri="{FF2B5EF4-FFF2-40B4-BE49-F238E27FC236}">
                <a16:creationId xmlns:a16="http://schemas.microsoft.com/office/drawing/2014/main" xmlns="" id="{B6E4B5EF-F48A-4A34-9C3F-D774791DD6AF}"/>
              </a:ext>
            </a:extLst>
          </p:cNvPr>
          <p:cNvSpPr txBox="1"/>
          <p:nvPr/>
        </p:nvSpPr>
        <p:spPr>
          <a:xfrm>
            <a:off x="9380738" y="806206"/>
            <a:ext cx="217189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cs typeface="Sultan normal" pitchFamily="2" charset="-78"/>
              </a:rPr>
              <a:t>أَ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سْتَنْتِجُ أَنّ:</a:t>
            </a:r>
          </a:p>
        </p:txBody>
      </p:sp>
      <p:sp>
        <p:nvSpPr>
          <p:cNvPr id="3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689953" y="2033231"/>
            <a:ext cx="10587647" cy="20293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endParaRPr lang="ar-BH" altLang="en-US" sz="2800" b="1" dirty="0">
              <a:solidFill>
                <a:schemeClr val="tx1"/>
              </a:solidFill>
            </a:endParaRPr>
          </a:p>
          <a:p>
            <a:pPr algn="just" rtl="1"/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3-الأَسْمَاءَ المُوصُولَةَ 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حَيْثُ الإعْرَابُ هي أَسْمَاءٌ مَبْنِيّةٌ، وَيُسْتَثْنَى مِنْ ذَلك       (</a:t>
            </a:r>
            <a:r>
              <a:rPr lang="ar-BH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واللّتان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 فإِنّهُمَا يُعْرَبَان إِعْرَابَ المُثَنّى(</a:t>
            </a:r>
            <a:r>
              <a:rPr lang="ar-BH" altLang="en-US" sz="36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الأَلِف في حَالة الرّفْعِ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</a:t>
            </a:r>
            <a:r>
              <a:rPr lang="ar-BH" altLang="en-US" sz="3600" b="1" u="sng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واليّاء في حَالَتَيْ النّصْبِ والجَر</a:t>
            </a:r>
            <a:r>
              <a:rPr lang="ar-BH" altLang="en-US" sz="36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).</a:t>
            </a:r>
          </a:p>
          <a:p>
            <a:pPr algn="just" rtl="1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53347C5C-ADEC-46B3-A9B0-7D5578E48C6B}"/>
              </a:ext>
            </a:extLst>
          </p:cNvPr>
          <p:cNvSpPr/>
          <p:nvPr/>
        </p:nvSpPr>
        <p:spPr>
          <a:xfrm>
            <a:off x="5224070" y="4376880"/>
            <a:ext cx="6301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الطّالبَان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اللّذان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تفوّقا في الدّراسة مُجْتَهِدان .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xmlns="" id="{D86BAB21-58F3-40CE-86BF-6651506A1758}"/>
              </a:ext>
            </a:extLst>
          </p:cNvPr>
          <p:cNvCxnSpPr>
            <a:cxnSpLocks/>
          </p:cNvCxnSpPr>
          <p:nvPr/>
        </p:nvCxnSpPr>
        <p:spPr>
          <a:xfrm flipH="1">
            <a:off x="3849289" y="4675737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ED4BE4FD-5C63-47A4-A90A-8B9228C4409C}"/>
              </a:ext>
            </a:extLst>
          </p:cNvPr>
          <p:cNvSpPr txBox="1"/>
          <p:nvPr/>
        </p:nvSpPr>
        <p:spPr>
          <a:xfrm>
            <a:off x="-85725" y="4352571"/>
            <a:ext cx="405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اسْمٌ موصول مرفوع بالألف.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2C0D4B89-A341-4376-8095-D573D78F2E7A}"/>
              </a:ext>
            </a:extLst>
          </p:cNvPr>
          <p:cNvSpPr/>
          <p:nvPr/>
        </p:nvSpPr>
        <p:spPr>
          <a:xfrm>
            <a:off x="4856572" y="5096144"/>
            <a:ext cx="6734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إنّ الطّالبَيْن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اللّذيْن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تفوّقا في الدّراسة مُجْتَهِدان .</a:t>
            </a: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xmlns="" id="{C922412A-5491-4C4E-AC6A-E39F5D8EE1B8}"/>
              </a:ext>
            </a:extLst>
          </p:cNvPr>
          <p:cNvCxnSpPr>
            <a:cxnSpLocks/>
          </p:cNvCxnSpPr>
          <p:nvPr/>
        </p:nvCxnSpPr>
        <p:spPr>
          <a:xfrm flipH="1">
            <a:off x="3849289" y="5414748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3AD1662B-6DD1-4CEF-990C-D7A086A05631}"/>
              </a:ext>
            </a:extLst>
          </p:cNvPr>
          <p:cNvSpPr txBox="1"/>
          <p:nvPr/>
        </p:nvSpPr>
        <p:spPr>
          <a:xfrm>
            <a:off x="-85725" y="5091582"/>
            <a:ext cx="405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اسْمٌ موصول منصوبٌ بالياء.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xmlns="" id="{98862047-C4A4-4FB8-9621-952375EE04B6}"/>
              </a:ext>
            </a:extLst>
          </p:cNvPr>
          <p:cNvSpPr/>
          <p:nvPr/>
        </p:nvSpPr>
        <p:spPr>
          <a:xfrm>
            <a:off x="4689259" y="5777904"/>
            <a:ext cx="6975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سلّمتُ على الطّالبَيْن</a:t>
            </a:r>
            <a:r>
              <a:rPr lang="ar-BH" sz="40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اللّذيْن </a:t>
            </a:r>
            <a:r>
              <a:rPr lang="ar-BH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تفوّقا في الدّراسة.</a:t>
            </a:r>
          </a:p>
        </p:txBody>
      </p:sp>
      <p:cxnSp>
        <p:nvCxnSpPr>
          <p:cNvPr id="12" name="رابط كسهم مستقيم 11">
            <a:extLst>
              <a:ext uri="{FF2B5EF4-FFF2-40B4-BE49-F238E27FC236}">
                <a16:creationId xmlns:a16="http://schemas.microsoft.com/office/drawing/2014/main" xmlns="" id="{4FFA7A79-3890-4E05-A9D2-04D1FCD63DEA}"/>
              </a:ext>
            </a:extLst>
          </p:cNvPr>
          <p:cNvCxnSpPr>
            <a:cxnSpLocks/>
          </p:cNvCxnSpPr>
          <p:nvPr/>
        </p:nvCxnSpPr>
        <p:spPr>
          <a:xfrm flipH="1">
            <a:off x="3810571" y="6101070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AC67EB5F-78F3-44F5-A4FA-9365E4E62631}"/>
              </a:ext>
            </a:extLst>
          </p:cNvPr>
          <p:cNvSpPr txBox="1"/>
          <p:nvPr/>
        </p:nvSpPr>
        <p:spPr>
          <a:xfrm>
            <a:off x="-124443" y="5777904"/>
            <a:ext cx="405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اسْمٌ موصول مجرورٌ بالياء.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7D2FE18C-6CC1-431A-9FC3-5820ABE95A34}"/>
              </a:ext>
            </a:extLst>
          </p:cNvPr>
          <p:cNvSpPr txBox="1"/>
          <p:nvPr/>
        </p:nvSpPr>
        <p:spPr>
          <a:xfrm>
            <a:off x="129334" y="95113"/>
            <a:ext cx="1947116" cy="338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345674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7" grpId="0"/>
      <p:bldP spid="8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6">
            <a:extLst>
              <a:ext uri="{FF2B5EF4-FFF2-40B4-BE49-F238E27FC236}">
                <a16:creationId xmlns:a16="http://schemas.microsoft.com/office/drawing/2014/main" xmlns="" id="{B6E4B5EF-F48A-4A34-9C3F-D774791DD6AF}"/>
              </a:ext>
            </a:extLst>
          </p:cNvPr>
          <p:cNvSpPr txBox="1"/>
          <p:nvPr/>
        </p:nvSpPr>
        <p:spPr>
          <a:xfrm>
            <a:off x="9380738" y="806206"/>
            <a:ext cx="2171893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cs typeface="Sultan normal" pitchFamily="2" charset="-78"/>
              </a:rPr>
              <a:t>أَ</a:t>
            </a:r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سْتَنْتِجُ أَنّ:</a:t>
            </a:r>
          </a:p>
        </p:txBody>
      </p:sp>
      <p:sp>
        <p:nvSpPr>
          <p:cNvPr id="3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1924050" y="1571958"/>
            <a:ext cx="9144000" cy="9895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BH" altLang="en-US" sz="2800" dirty="0">
                <a:solidFill>
                  <a:schemeClr val="tx1"/>
                </a:solidFill>
              </a:rPr>
              <a:t> </a:t>
            </a:r>
            <a:r>
              <a:rPr lang="ar-BH" altLang="en-US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الاسْمَ الموصولَ للمُثنى (اللّذان – اللّتان) يُكْتَبُ بلاميْن، أمّا الاسم الموصول لجمع المذكر (الذين) فيُكتب بلامٍ واحدةً.</a:t>
            </a:r>
            <a:endParaRPr lang="ar-BH" alt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7D2FE18C-6CC1-431A-9FC3-5820ABE95A34}"/>
              </a:ext>
            </a:extLst>
          </p:cNvPr>
          <p:cNvSpPr txBox="1"/>
          <p:nvPr/>
        </p:nvSpPr>
        <p:spPr>
          <a:xfrm>
            <a:off x="129334" y="95113"/>
            <a:ext cx="1947116" cy="338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02BE748-21B4-4508-802D-C00F927FBB5B}"/>
              </a:ext>
            </a:extLst>
          </p:cNvPr>
          <p:cNvSpPr txBox="1">
            <a:spLocks/>
          </p:cNvSpPr>
          <p:nvPr/>
        </p:nvSpPr>
        <p:spPr>
          <a:xfrm>
            <a:off x="9380738" y="2935323"/>
            <a:ext cx="1206681" cy="53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692BC3A-B1F8-4456-9EA1-151A42A57BE9}"/>
              </a:ext>
            </a:extLst>
          </p:cNvPr>
          <p:cNvSpPr txBox="1">
            <a:spLocks/>
          </p:cNvSpPr>
          <p:nvPr/>
        </p:nvSpPr>
        <p:spPr>
          <a:xfrm>
            <a:off x="7500937" y="2935323"/>
            <a:ext cx="1206681" cy="5337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اللّتان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464FC4C-8435-4B5A-BB47-1339A42764C2}"/>
              </a:ext>
            </a:extLst>
          </p:cNvPr>
          <p:cNvSpPr txBox="1">
            <a:spLocks/>
          </p:cNvSpPr>
          <p:nvPr/>
        </p:nvSpPr>
        <p:spPr>
          <a:xfrm>
            <a:off x="9380738" y="3727190"/>
            <a:ext cx="1206681" cy="5337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اللّذيْن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9126D15-8A79-488F-AF63-CD3A060C6098}"/>
              </a:ext>
            </a:extLst>
          </p:cNvPr>
          <p:cNvSpPr txBox="1">
            <a:spLocks/>
          </p:cNvSpPr>
          <p:nvPr/>
        </p:nvSpPr>
        <p:spPr>
          <a:xfrm>
            <a:off x="7500936" y="3855403"/>
            <a:ext cx="1206681" cy="5337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اللّتيْن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86E84B6-FF88-4D6B-A2F3-5C20409BF55D}"/>
              </a:ext>
            </a:extLst>
          </p:cNvPr>
          <p:cNvSpPr txBox="1">
            <a:spLocks/>
          </p:cNvSpPr>
          <p:nvPr/>
        </p:nvSpPr>
        <p:spPr>
          <a:xfrm>
            <a:off x="2562226" y="3054841"/>
            <a:ext cx="1978204" cy="10674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الذين </a:t>
            </a:r>
          </a:p>
          <a:p>
            <a:pPr algn="ctr"/>
            <a:r>
              <a:rPr lang="ar-BH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لجمع المذكر</a:t>
            </a:r>
            <a:endParaRPr lang="ar-BH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28F0D863-2FFF-4079-94D2-2B5B079B80A2}"/>
              </a:ext>
            </a:extLst>
          </p:cNvPr>
          <p:cNvSpPr txBox="1">
            <a:spLocks/>
          </p:cNvSpPr>
          <p:nvPr/>
        </p:nvSpPr>
        <p:spPr>
          <a:xfrm>
            <a:off x="9163051" y="4681293"/>
            <a:ext cx="1978204" cy="604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همزة وصلٍ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AC50DB6D-A3AD-4AEA-A58D-0FA5D795C068}"/>
              </a:ext>
            </a:extLst>
          </p:cNvPr>
          <p:cNvSpPr txBox="1">
            <a:spLocks/>
          </p:cNvSpPr>
          <p:nvPr/>
        </p:nvSpPr>
        <p:spPr>
          <a:xfrm>
            <a:off x="6126072" y="4743506"/>
            <a:ext cx="1978204" cy="6047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لامان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5D3805C9-7D36-4FA0-8B34-3CF2336178C8}"/>
              </a:ext>
            </a:extLst>
          </p:cNvPr>
          <p:cNvSpPr txBox="1">
            <a:spLocks/>
          </p:cNvSpPr>
          <p:nvPr/>
        </p:nvSpPr>
        <p:spPr>
          <a:xfrm>
            <a:off x="8407580" y="4762889"/>
            <a:ext cx="600074" cy="4578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49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3DC293E2-F279-48C7-9519-C6C63AF7ECA4}"/>
              </a:ext>
            </a:extLst>
          </p:cNvPr>
          <p:cNvSpPr txBox="1"/>
          <p:nvPr/>
        </p:nvSpPr>
        <p:spPr>
          <a:xfrm>
            <a:off x="2874509" y="228899"/>
            <a:ext cx="762967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أكْمل الجملَ الآتيةَ بأسماء موصولة مناسبة:  </a:t>
            </a:r>
            <a:r>
              <a:rPr lang="ar-BH" sz="36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( 6 دقائق):</a:t>
            </a:r>
            <a:endParaRPr lang="en-GB" sz="3600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C7DA8864-683E-4918-AFA8-A43AEF9CD4D7}"/>
              </a:ext>
            </a:extLst>
          </p:cNvPr>
          <p:cNvSpPr txBox="1"/>
          <p:nvPr/>
        </p:nvSpPr>
        <p:spPr>
          <a:xfrm>
            <a:off x="10653555" y="180459"/>
            <a:ext cx="1222971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</a:t>
            </a:r>
            <a:endParaRPr lang="en-GB" sz="4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xmlns="" id="{C8BF6E7B-7985-4CCB-933A-5FAD7FA1826E}"/>
              </a:ext>
            </a:extLst>
          </p:cNvPr>
          <p:cNvSpPr/>
          <p:nvPr/>
        </p:nvSpPr>
        <p:spPr>
          <a:xfrm>
            <a:off x="2742275" y="3025775"/>
            <a:ext cx="8275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رأيتُ الرّجليْن                أنقذا عائلة صديقي من الحريق. </a:t>
            </a:r>
            <a:endParaRPr lang="en-US" sz="3600" b="1" dirty="0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5B3412E9-A270-44B4-A140-C638F1B9B85D}"/>
              </a:ext>
            </a:extLst>
          </p:cNvPr>
          <p:cNvSpPr/>
          <p:nvPr/>
        </p:nvSpPr>
        <p:spPr>
          <a:xfrm>
            <a:off x="2379404" y="3858012"/>
            <a:ext cx="861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إنّ الطّالبتيْن               فازتا في المسابقة الثّقافيّة متفوّقتان.  </a:t>
            </a:r>
            <a:endParaRPr lang="en-US" sz="3600" b="1" dirty="0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xmlns="" id="{AA378CAE-D2AD-491B-B165-6DF22D685F30}"/>
              </a:ext>
            </a:extLst>
          </p:cNvPr>
          <p:cNvSpPr/>
          <p:nvPr/>
        </p:nvSpPr>
        <p:spPr>
          <a:xfrm>
            <a:off x="1990745" y="4599343"/>
            <a:ext cx="9026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5- سلّمت على الطّبيبيْن </a:t>
            </a:r>
            <a:r>
              <a:rPr 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GB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عالجا أبي من المرض. 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xmlns="" id="{ADC94F83-F933-462F-BCAA-741D70A3F9B6}"/>
              </a:ext>
            </a:extLst>
          </p:cNvPr>
          <p:cNvSpPr/>
          <p:nvPr/>
        </p:nvSpPr>
        <p:spPr>
          <a:xfrm>
            <a:off x="1847851" y="5431580"/>
            <a:ext cx="9151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6- تعلّمتُ الجدّ والنّشاط من الطّالبتيْن                 زارتا فصلنا الدّراسيّ. </a:t>
            </a:r>
            <a:endParaRPr lang="en-US" sz="3600" b="1" dirty="0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A2381C7C-C9CD-4272-8622-FA8977423BA3}"/>
              </a:ext>
            </a:extLst>
          </p:cNvPr>
          <p:cNvSpPr txBox="1"/>
          <p:nvPr/>
        </p:nvSpPr>
        <p:spPr>
          <a:xfrm>
            <a:off x="129334" y="95113"/>
            <a:ext cx="1947116" cy="338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46C022F4-DFCC-49DC-9729-66351591DF9F}"/>
              </a:ext>
            </a:extLst>
          </p:cNvPr>
          <p:cNvSpPr/>
          <p:nvPr/>
        </p:nvSpPr>
        <p:spPr>
          <a:xfrm>
            <a:off x="3369615" y="1296509"/>
            <a:ext cx="7629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جاء الطّالبان                      فازا بجائزة التّميّز في القراءة.</a:t>
            </a:r>
            <a:endParaRPr lang="en-US" sz="3600" b="1" dirty="0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8192D764-1B24-4B1C-B73B-C78D19A25129}"/>
              </a:ext>
            </a:extLst>
          </p:cNvPr>
          <p:cNvSpPr/>
          <p:nvPr/>
        </p:nvSpPr>
        <p:spPr>
          <a:xfrm>
            <a:off x="4010026" y="2190877"/>
            <a:ext cx="698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العينان هما                 نرى بهما.</a:t>
            </a:r>
            <a:endParaRPr lang="en-US" sz="3600" b="1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0886ABCE-1FE2-438F-98E6-4F0CB660E358}"/>
              </a:ext>
            </a:extLst>
          </p:cNvPr>
          <p:cNvSpPr/>
          <p:nvPr/>
        </p:nvSpPr>
        <p:spPr>
          <a:xfrm>
            <a:off x="7267574" y="1304171"/>
            <a:ext cx="16253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F3C8B251-5A78-4884-8846-599425A5AC65}"/>
              </a:ext>
            </a:extLst>
          </p:cNvPr>
          <p:cNvSpPr/>
          <p:nvPr/>
        </p:nvSpPr>
        <p:spPr>
          <a:xfrm>
            <a:off x="7502614" y="1239971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xmlns="" id="{220893A3-BA95-4CF0-AED1-66C96A415B2C}"/>
              </a:ext>
            </a:extLst>
          </p:cNvPr>
          <p:cNvSpPr/>
          <p:nvPr/>
        </p:nvSpPr>
        <p:spPr>
          <a:xfrm>
            <a:off x="7737654" y="2223746"/>
            <a:ext cx="1390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2742A491-44DA-446F-8EA3-6FBA92D4C83C}"/>
              </a:ext>
            </a:extLst>
          </p:cNvPr>
          <p:cNvSpPr/>
          <p:nvPr/>
        </p:nvSpPr>
        <p:spPr>
          <a:xfrm>
            <a:off x="7737654" y="2159546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اللّتان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xmlns="" id="{44002857-36CA-4134-9A23-FCA97558E8EE}"/>
              </a:ext>
            </a:extLst>
          </p:cNvPr>
          <p:cNvSpPr/>
          <p:nvPr/>
        </p:nvSpPr>
        <p:spPr>
          <a:xfrm>
            <a:off x="7607811" y="3053914"/>
            <a:ext cx="126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7A0E2782-CA0F-446C-8B06-92C4717BFCE5}"/>
              </a:ext>
            </a:extLst>
          </p:cNvPr>
          <p:cNvSpPr/>
          <p:nvPr/>
        </p:nvSpPr>
        <p:spPr>
          <a:xfrm>
            <a:off x="7607811" y="2946330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اللّذيْن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xmlns="" id="{0EB53F75-145D-4AB0-9B81-0A5B8FDCC01D}"/>
              </a:ext>
            </a:extLst>
          </p:cNvPr>
          <p:cNvSpPr/>
          <p:nvPr/>
        </p:nvSpPr>
        <p:spPr>
          <a:xfrm>
            <a:off x="7755944" y="3858011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D83C9A33-FA6F-4BDF-ACB0-CDBFD5770E5F}"/>
              </a:ext>
            </a:extLst>
          </p:cNvPr>
          <p:cNvSpPr/>
          <p:nvPr/>
        </p:nvSpPr>
        <p:spPr>
          <a:xfrm>
            <a:off x="7721477" y="3858012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اللّتيْن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xmlns="" id="{9B665B6C-033D-429C-AA31-FEB1999877CB}"/>
              </a:ext>
            </a:extLst>
          </p:cNvPr>
          <p:cNvSpPr/>
          <p:nvPr/>
        </p:nvSpPr>
        <p:spPr>
          <a:xfrm>
            <a:off x="6634145" y="4599343"/>
            <a:ext cx="126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xmlns="" id="{24A725D8-5BF2-4944-B7EF-4CDE0A940587}"/>
              </a:ext>
            </a:extLst>
          </p:cNvPr>
          <p:cNvSpPr/>
          <p:nvPr/>
        </p:nvSpPr>
        <p:spPr>
          <a:xfrm>
            <a:off x="6746948" y="4599342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اللّذيْن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xmlns="" id="{95BB4B59-086B-48EC-9A93-04874D1C403C}"/>
              </a:ext>
            </a:extLst>
          </p:cNvPr>
          <p:cNvSpPr/>
          <p:nvPr/>
        </p:nvSpPr>
        <p:spPr>
          <a:xfrm>
            <a:off x="4627293" y="5499485"/>
            <a:ext cx="1266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xmlns="" id="{C59E6BBE-8695-4BFF-A49B-3DF0688CAB66}"/>
              </a:ext>
            </a:extLst>
          </p:cNvPr>
          <p:cNvSpPr/>
          <p:nvPr/>
        </p:nvSpPr>
        <p:spPr>
          <a:xfrm>
            <a:off x="4643096" y="5363675"/>
            <a:ext cx="1137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اللّتيْن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4" grpId="0"/>
      <p:bldP spid="5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4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FD636F64-771F-4B45-B7A1-7631A8F2ACF1}"/>
              </a:ext>
            </a:extLst>
          </p:cNvPr>
          <p:cNvSpPr txBox="1"/>
          <p:nvPr/>
        </p:nvSpPr>
        <p:spPr>
          <a:xfrm>
            <a:off x="2275231" y="1247793"/>
            <a:ext cx="8004893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 1:أَضَعُ الاسْمَ الموصولَ المُناسبَ في كلّ فَرَاغ ممّا يأتي: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72FFDDCB-5C87-4347-A774-C9731F22FF54}"/>
              </a:ext>
            </a:extLst>
          </p:cNvPr>
          <p:cNvSpPr/>
          <p:nvPr/>
        </p:nvSpPr>
        <p:spPr>
          <a:xfrm>
            <a:off x="8193254" y="2990223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</a:t>
            </a:r>
            <a:endParaRPr lang="en-US" sz="1200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xmlns="" id="{3240A1E0-F137-427F-BA26-AC773DE88C55}"/>
              </a:ext>
            </a:extLst>
          </p:cNvPr>
          <p:cNvSpPr/>
          <p:nvPr/>
        </p:nvSpPr>
        <p:spPr>
          <a:xfrm>
            <a:off x="6204388" y="2920180"/>
            <a:ext cx="4955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رأيْتُ                            قَدِمَا مِنْ بعيدٍ.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xmlns="" id="{1595DAC7-AE4F-4981-888F-C27BC1F37437}"/>
              </a:ext>
            </a:extLst>
          </p:cNvPr>
          <p:cNvSpPr/>
          <p:nvPr/>
        </p:nvSpPr>
        <p:spPr>
          <a:xfrm>
            <a:off x="5556232" y="3983465"/>
            <a:ext cx="5690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 جاءتْ الطّالبةُ        </a:t>
            </a:r>
            <a:r>
              <a:rPr lang="en-GB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    </a:t>
            </a:r>
            <a:r>
              <a:rPr lang="en-GB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نَجَحَتْ. 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xmlns="" id="{931EC889-DDF9-484A-A76B-F7D1755E0E4F}"/>
              </a:ext>
            </a:extLst>
          </p:cNvPr>
          <p:cNvSpPr/>
          <p:nvPr/>
        </p:nvSpPr>
        <p:spPr>
          <a:xfrm>
            <a:off x="5426389" y="5343046"/>
            <a:ext cx="5820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رأَيْتُ                           يَشْتَغِلْنَ في المَصْنع.      </a:t>
            </a:r>
            <a:endParaRPr lang="en-GB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عنوان 1">
            <a:extLst>
              <a:ext uri="{FF2B5EF4-FFF2-40B4-BE49-F238E27FC236}">
                <a16:creationId xmlns:a16="http://schemas.microsoft.com/office/drawing/2014/main" xmlns="" id="{ECDC66AE-6F5D-421E-857B-B20DC6D30053}"/>
              </a:ext>
            </a:extLst>
          </p:cNvPr>
          <p:cNvSpPr txBox="1">
            <a:spLocks/>
          </p:cNvSpPr>
          <p:nvPr/>
        </p:nvSpPr>
        <p:spPr>
          <a:xfrm>
            <a:off x="3677871" y="2845831"/>
            <a:ext cx="1109655" cy="6463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defPPr>
              <a:defRPr lang="ar-BH"/>
            </a:defPPr>
            <a:lvl1pPr defTabSz="457200"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3200" dirty="0"/>
              <a:t>اللّذان</a:t>
            </a:r>
            <a:endParaRPr lang="en-US" sz="3200" dirty="0"/>
          </a:p>
        </p:txBody>
      </p:sp>
      <p:grpSp>
        <p:nvGrpSpPr>
          <p:cNvPr id="42" name="Group 3">
            <a:extLst>
              <a:ext uri="{FF2B5EF4-FFF2-40B4-BE49-F238E27FC236}">
                <a16:creationId xmlns:a16="http://schemas.microsoft.com/office/drawing/2014/main" xmlns="" id="{A48B70A3-19F9-4716-B0F6-7BE143BBABC5}"/>
              </a:ext>
            </a:extLst>
          </p:cNvPr>
          <p:cNvGrpSpPr/>
          <p:nvPr/>
        </p:nvGrpSpPr>
        <p:grpSpPr>
          <a:xfrm>
            <a:off x="1461813" y="2765524"/>
            <a:ext cx="1605237" cy="892076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43" name="Oval 44">
              <a:extLst>
                <a:ext uri="{FF2B5EF4-FFF2-40B4-BE49-F238E27FC236}">
                  <a16:creationId xmlns:a16="http://schemas.microsoft.com/office/drawing/2014/main" xmlns="" id="{DFCABB1E-D550-49D8-AFA0-2E771CE9585C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44" name="عنوان 1">
              <a:extLst>
                <a:ext uri="{FF2B5EF4-FFF2-40B4-BE49-F238E27FC236}">
                  <a16:creationId xmlns:a16="http://schemas.microsoft.com/office/drawing/2014/main" xmlns="" id="{279B095D-F45C-4ABC-A126-E12294E4DC24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3200" dirty="0"/>
                <a:t>اللّذيْن</a:t>
              </a:r>
              <a:endParaRPr lang="en-US" sz="3200" dirty="0"/>
            </a:p>
          </p:txBody>
        </p:sp>
      </p:grpSp>
      <p:sp>
        <p:nvSpPr>
          <p:cNvPr id="52" name="Rectangle 2">
            <a:extLst>
              <a:ext uri="{FF2B5EF4-FFF2-40B4-BE49-F238E27FC236}">
                <a16:creationId xmlns:a16="http://schemas.microsoft.com/office/drawing/2014/main" xmlns="" id="{C8E88411-C651-474B-8A79-4333F5A47473}"/>
              </a:ext>
            </a:extLst>
          </p:cNvPr>
          <p:cNvSpPr/>
          <p:nvPr/>
        </p:nvSpPr>
        <p:spPr>
          <a:xfrm>
            <a:off x="8436910" y="5481024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</a:t>
            </a:r>
            <a:endParaRPr lang="en-US" sz="1200" dirty="0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2F5B6F0D-0C65-48B9-9286-95A13BAB26F9}"/>
              </a:ext>
            </a:extLst>
          </p:cNvPr>
          <p:cNvSpPr/>
          <p:nvPr/>
        </p:nvSpPr>
        <p:spPr>
          <a:xfrm>
            <a:off x="6859004" y="4075797"/>
            <a:ext cx="2073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</a:t>
            </a:r>
            <a:endParaRPr lang="en-US" sz="1200" dirty="0"/>
          </a:p>
        </p:txBody>
      </p:sp>
      <p:grpSp>
        <p:nvGrpSpPr>
          <p:cNvPr id="54" name="Group 3">
            <a:extLst>
              <a:ext uri="{FF2B5EF4-FFF2-40B4-BE49-F238E27FC236}">
                <a16:creationId xmlns:a16="http://schemas.microsoft.com/office/drawing/2014/main" xmlns="" id="{28FE4D8F-61BC-4994-BC75-E0F77E560AE3}"/>
              </a:ext>
            </a:extLst>
          </p:cNvPr>
          <p:cNvGrpSpPr/>
          <p:nvPr/>
        </p:nvGrpSpPr>
        <p:grpSpPr>
          <a:xfrm>
            <a:off x="3677871" y="3937853"/>
            <a:ext cx="1109654" cy="691943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55" name="Oval 44">
              <a:extLst>
                <a:ext uri="{FF2B5EF4-FFF2-40B4-BE49-F238E27FC236}">
                  <a16:creationId xmlns:a16="http://schemas.microsoft.com/office/drawing/2014/main" xmlns="" id="{ACDE7EFD-E99F-416D-B886-D911124236C8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56" name="عنوان 1">
              <a:extLst>
                <a:ext uri="{FF2B5EF4-FFF2-40B4-BE49-F238E27FC236}">
                  <a16:creationId xmlns:a16="http://schemas.microsoft.com/office/drawing/2014/main" xmlns="" id="{28BEA655-73B0-4FA2-AC60-B522CA012EDB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3200" dirty="0"/>
                <a:t>الّتي</a:t>
              </a:r>
              <a:endParaRPr lang="en-US" sz="3200" dirty="0"/>
            </a:p>
          </p:txBody>
        </p:sp>
      </p:grpSp>
      <p:grpSp>
        <p:nvGrpSpPr>
          <p:cNvPr id="22" name="Group 3">
            <a:extLst>
              <a:ext uri="{FF2B5EF4-FFF2-40B4-BE49-F238E27FC236}">
                <a16:creationId xmlns:a16="http://schemas.microsoft.com/office/drawing/2014/main" xmlns="" id="{12CE5FEE-DC3C-4ADB-8548-BA6D3C055998}"/>
              </a:ext>
            </a:extLst>
          </p:cNvPr>
          <p:cNvGrpSpPr/>
          <p:nvPr/>
        </p:nvGrpSpPr>
        <p:grpSpPr>
          <a:xfrm>
            <a:off x="1547776" y="3937854"/>
            <a:ext cx="1281149" cy="654112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23" name="Oval 44">
              <a:extLst>
                <a:ext uri="{FF2B5EF4-FFF2-40B4-BE49-F238E27FC236}">
                  <a16:creationId xmlns:a16="http://schemas.microsoft.com/office/drawing/2014/main" xmlns="" id="{C4996212-557C-4DCE-A433-84842B2A1198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24" name="عنوان 1">
              <a:extLst>
                <a:ext uri="{FF2B5EF4-FFF2-40B4-BE49-F238E27FC236}">
                  <a16:creationId xmlns:a16="http://schemas.microsoft.com/office/drawing/2014/main" xmlns="" id="{11089057-FB6E-41E8-AAAF-BCC05CB6D044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3200" dirty="0"/>
                <a:t>الّذي</a:t>
              </a:r>
              <a:endParaRPr lang="en-US" sz="3200" dirty="0"/>
            </a:p>
          </p:txBody>
        </p:sp>
      </p:grpSp>
      <p:grpSp>
        <p:nvGrpSpPr>
          <p:cNvPr id="25" name="Group 3">
            <a:extLst>
              <a:ext uri="{FF2B5EF4-FFF2-40B4-BE49-F238E27FC236}">
                <a16:creationId xmlns:a16="http://schemas.microsoft.com/office/drawing/2014/main" xmlns="" id="{4AC64FAB-683A-4837-A22F-EF487ABE4BC7}"/>
              </a:ext>
            </a:extLst>
          </p:cNvPr>
          <p:cNvGrpSpPr/>
          <p:nvPr/>
        </p:nvGrpSpPr>
        <p:grpSpPr>
          <a:xfrm>
            <a:off x="1281436" y="5162175"/>
            <a:ext cx="1722782" cy="849425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26" name="Oval 44">
              <a:extLst>
                <a:ext uri="{FF2B5EF4-FFF2-40B4-BE49-F238E27FC236}">
                  <a16:creationId xmlns:a16="http://schemas.microsoft.com/office/drawing/2014/main" xmlns="" id="{1966F356-C470-4FEE-A9EF-CC14EB052530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27" name="عنوان 1">
              <a:extLst>
                <a:ext uri="{FF2B5EF4-FFF2-40B4-BE49-F238E27FC236}">
                  <a16:creationId xmlns:a16="http://schemas.microsoft.com/office/drawing/2014/main" xmlns="" id="{1B86F1B6-6C44-4B9D-A6CA-78F81839BD35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3200" dirty="0"/>
                <a:t>اللّواتي</a:t>
              </a:r>
              <a:endParaRPr lang="en-US" sz="3200" dirty="0"/>
            </a:p>
          </p:txBody>
        </p: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xmlns="" id="{CBF6B37C-4EB2-4F9A-B908-43D3935AAF76}"/>
              </a:ext>
            </a:extLst>
          </p:cNvPr>
          <p:cNvGrpSpPr/>
          <p:nvPr/>
        </p:nvGrpSpPr>
        <p:grpSpPr>
          <a:xfrm>
            <a:off x="3395020" y="5194621"/>
            <a:ext cx="1706973" cy="820166"/>
            <a:chOff x="4680855" y="1019162"/>
            <a:chExt cx="1157431" cy="1078838"/>
          </a:xfrm>
          <a:solidFill>
            <a:schemeClr val="accent1"/>
          </a:solidFill>
        </p:grpSpPr>
        <p:sp>
          <p:nvSpPr>
            <p:cNvPr id="31" name="Oval 44">
              <a:extLst>
                <a:ext uri="{FF2B5EF4-FFF2-40B4-BE49-F238E27FC236}">
                  <a16:creationId xmlns:a16="http://schemas.microsoft.com/office/drawing/2014/main" xmlns="" id="{9FFDAB22-5B59-47CE-A526-6808AE869DE7}"/>
                </a:ext>
              </a:extLst>
            </p:cNvPr>
            <p:cNvSpPr/>
            <p:nvPr/>
          </p:nvSpPr>
          <p:spPr>
            <a:xfrm>
              <a:off x="4680855" y="1019162"/>
              <a:ext cx="1157431" cy="1078838"/>
            </a:xfrm>
            <a:prstGeom prst="roundRect">
              <a:avLst/>
            </a:prstGeom>
            <a:grpFill/>
            <a:ln>
              <a:noFill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32" name="عنوان 1">
              <a:extLst>
                <a:ext uri="{FF2B5EF4-FFF2-40B4-BE49-F238E27FC236}">
                  <a16:creationId xmlns:a16="http://schemas.microsoft.com/office/drawing/2014/main" xmlns="" id="{946C987A-BDD3-4569-9FC3-EBCFAF561191}"/>
                </a:ext>
              </a:extLst>
            </p:cNvPr>
            <p:cNvSpPr txBox="1">
              <a:spLocks/>
            </p:cNvSpPr>
            <p:nvPr/>
          </p:nvSpPr>
          <p:spPr>
            <a:xfrm>
              <a:off x="4853796" y="1106745"/>
              <a:ext cx="729295" cy="469365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lIns="91440" tIns="45720" rIns="91440" bIns="45720" rtlCol="0" anchor="t">
              <a:noAutofit/>
            </a:bodyPr>
            <a:lstStyle>
              <a:defPPr>
                <a:defRPr lang="ar-BH"/>
              </a:defPPr>
              <a:lvl1pPr defTabSz="457200">
                <a:spcBef>
                  <a:spcPct val="0"/>
                </a:spcBef>
                <a:buNone/>
                <a:defRPr sz="4400" b="1">
                  <a:solidFill>
                    <a:schemeClr val="bg1"/>
                  </a:solidFill>
                  <a:latin typeface="Sakkal Majalla" panose="02000000000000000000" pitchFamily="2" charset="-78"/>
                  <a:ea typeface="+mj-ea"/>
                  <a:cs typeface="Sakkal Majalla" panose="02000000000000000000" pitchFamily="2" charset="-78"/>
                </a:defRPr>
              </a:lvl1pPr>
              <a:lvl2pPr>
                <a:defRPr>
                  <a:solidFill>
                    <a:schemeClr val="tx2"/>
                  </a:solidFill>
                </a:defRPr>
              </a:lvl2pPr>
              <a:lvl3pPr>
                <a:defRPr>
                  <a:solidFill>
                    <a:schemeClr val="tx2"/>
                  </a:solidFill>
                </a:defRPr>
              </a:lvl3pPr>
              <a:lvl4pPr>
                <a:defRPr>
                  <a:solidFill>
                    <a:schemeClr val="tx2"/>
                  </a:solidFill>
                </a:defRPr>
              </a:lvl4pPr>
              <a:lvl5pPr>
                <a:defRPr>
                  <a:solidFill>
                    <a:schemeClr val="tx2"/>
                  </a:solidFill>
                </a:defRPr>
              </a:lvl5pPr>
              <a:lvl6pPr>
                <a:defRPr>
                  <a:solidFill>
                    <a:schemeClr val="tx2"/>
                  </a:solidFill>
                </a:defRPr>
              </a:lvl6pPr>
              <a:lvl7pPr>
                <a:defRPr>
                  <a:solidFill>
                    <a:schemeClr val="tx2"/>
                  </a:solidFill>
                </a:defRPr>
              </a:lvl7pPr>
              <a:lvl8pPr>
                <a:defRPr>
                  <a:solidFill>
                    <a:schemeClr val="tx2"/>
                  </a:solidFill>
                </a:defRPr>
              </a:lvl8pPr>
              <a:lvl9pPr>
                <a:defRPr>
                  <a:solidFill>
                    <a:schemeClr val="tx2"/>
                  </a:solidFill>
                </a:defRPr>
              </a:lvl9pPr>
            </a:lstStyle>
            <a:p>
              <a:pPr algn="r" rtl="1"/>
              <a:r>
                <a:rPr lang="ar-BH" sz="3200" dirty="0"/>
                <a:t>الّذين</a:t>
              </a:r>
              <a:endParaRPr lang="en-US" sz="3200" dirty="0"/>
            </a:p>
          </p:txBody>
        </p:sp>
      </p:grpSp>
      <p:sp>
        <p:nvSpPr>
          <p:cNvPr id="67" name="شكل حر 9">
            <a:extLst>
              <a:ext uri="{FF2B5EF4-FFF2-40B4-BE49-F238E27FC236}">
                <a16:creationId xmlns:a16="http://schemas.microsoft.com/office/drawing/2014/main" xmlns="" id="{66A40AEE-01D4-4B20-A68F-E430B84D9EF4}"/>
              </a:ext>
            </a:extLst>
          </p:cNvPr>
          <p:cNvSpPr>
            <a:spLocks/>
          </p:cNvSpPr>
          <p:nvPr/>
        </p:nvSpPr>
        <p:spPr bwMode="auto">
          <a:xfrm>
            <a:off x="10974901" y="1176867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شكل حر 17">
            <a:extLst>
              <a:ext uri="{FF2B5EF4-FFF2-40B4-BE49-F238E27FC236}">
                <a16:creationId xmlns:a16="http://schemas.microsoft.com/office/drawing/2014/main" xmlns="" id="{427BBE4F-5A27-448D-8B8D-4D83B2E8B82C}"/>
              </a:ext>
            </a:extLst>
          </p:cNvPr>
          <p:cNvSpPr>
            <a:spLocks/>
          </p:cNvSpPr>
          <p:nvPr/>
        </p:nvSpPr>
        <p:spPr bwMode="auto">
          <a:xfrm>
            <a:off x="10554358" y="1169809"/>
            <a:ext cx="460375" cy="577995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الشكل الحر 20">
            <a:extLst>
              <a:ext uri="{FF2B5EF4-FFF2-40B4-BE49-F238E27FC236}">
                <a16:creationId xmlns:a16="http://schemas.microsoft.com/office/drawing/2014/main" xmlns="" id="{BFF43D50-7B45-496C-8168-5D4F1193FE44}"/>
              </a:ext>
            </a:extLst>
          </p:cNvPr>
          <p:cNvSpPr>
            <a:spLocks/>
          </p:cNvSpPr>
          <p:nvPr/>
        </p:nvSpPr>
        <p:spPr bwMode="auto">
          <a:xfrm>
            <a:off x="10760913" y="2381731"/>
            <a:ext cx="253819" cy="36157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الشكل الحر 24">
            <a:extLst>
              <a:ext uri="{FF2B5EF4-FFF2-40B4-BE49-F238E27FC236}">
                <a16:creationId xmlns:a16="http://schemas.microsoft.com/office/drawing/2014/main" xmlns="" id="{194E0AFF-8CBC-4392-A2EA-61B7606C83FE}"/>
              </a:ext>
            </a:extLst>
          </p:cNvPr>
          <p:cNvSpPr>
            <a:spLocks/>
          </p:cNvSpPr>
          <p:nvPr/>
        </p:nvSpPr>
        <p:spPr bwMode="auto">
          <a:xfrm>
            <a:off x="11567380" y="2387825"/>
            <a:ext cx="339845" cy="297822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1" name="دوران عقارب الساعة">
            <a:extLst>
              <a:ext uri="{FF2B5EF4-FFF2-40B4-BE49-F238E27FC236}">
                <a16:creationId xmlns:a16="http://schemas.microsoft.com/office/drawing/2014/main" xmlns="" id="{AB1F3D09-65DD-4C72-8FA1-62B20C4465BC}"/>
              </a:ext>
            </a:extLst>
          </p:cNvPr>
          <p:cNvGrpSpPr/>
          <p:nvPr/>
        </p:nvGrpSpPr>
        <p:grpSpPr>
          <a:xfrm rot="1786145">
            <a:off x="10760983" y="1483605"/>
            <a:ext cx="1038276" cy="1022103"/>
            <a:chOff x="817563" y="2264166"/>
            <a:chExt cx="3829050" cy="3830638"/>
          </a:xfrm>
        </p:grpSpPr>
        <p:sp>
          <p:nvSpPr>
            <p:cNvPr id="72" name="شكل بيضاوي 28">
              <a:extLst>
                <a:ext uri="{FF2B5EF4-FFF2-40B4-BE49-F238E27FC236}">
                  <a16:creationId xmlns:a16="http://schemas.microsoft.com/office/drawing/2014/main" xmlns="" id="{36E56711-7E34-4700-8ECA-EF05CC732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3" name="عقرب الساعة">
              <a:extLst>
                <a:ext uri="{FF2B5EF4-FFF2-40B4-BE49-F238E27FC236}">
                  <a16:creationId xmlns:a16="http://schemas.microsoft.com/office/drawing/2014/main" xmlns="" id="{5836589E-2E90-404C-9AC1-D703394BF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74" name="الشكل الحر 29">
            <a:extLst>
              <a:ext uri="{FF2B5EF4-FFF2-40B4-BE49-F238E27FC236}">
                <a16:creationId xmlns:a16="http://schemas.microsoft.com/office/drawing/2014/main" xmlns="" id="{E05E4090-3D82-4F18-B9A9-F85E3AC3AEA5}"/>
              </a:ext>
            </a:extLst>
          </p:cNvPr>
          <p:cNvSpPr>
            <a:spLocks noEditPoints="1"/>
          </p:cNvSpPr>
          <p:nvPr/>
        </p:nvSpPr>
        <p:spPr bwMode="auto">
          <a:xfrm>
            <a:off x="10643198" y="1331976"/>
            <a:ext cx="1252453" cy="1204760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شكل حر 115">
            <a:extLst>
              <a:ext uri="{FF2B5EF4-FFF2-40B4-BE49-F238E27FC236}">
                <a16:creationId xmlns:a16="http://schemas.microsoft.com/office/drawing/2014/main" xmlns="" id="{8B27CF25-96FB-4D0A-ADB6-933741C40571}"/>
              </a:ext>
            </a:extLst>
          </p:cNvPr>
          <p:cNvSpPr>
            <a:spLocks/>
          </p:cNvSpPr>
          <p:nvPr/>
        </p:nvSpPr>
        <p:spPr bwMode="auto">
          <a:xfrm>
            <a:off x="11479696" y="1152788"/>
            <a:ext cx="460375" cy="577995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6" name="المجموعة 2">
            <a:extLst>
              <a:ext uri="{FF2B5EF4-FFF2-40B4-BE49-F238E27FC236}">
                <a16:creationId xmlns:a16="http://schemas.microsoft.com/office/drawing/2014/main" xmlns="" id="{0D8E5434-2B35-4B7F-9E8D-15ABFD89F1AF}"/>
              </a:ext>
            </a:extLst>
          </p:cNvPr>
          <p:cNvGrpSpPr/>
          <p:nvPr/>
        </p:nvGrpSpPr>
        <p:grpSpPr>
          <a:xfrm>
            <a:off x="11101958" y="1342938"/>
            <a:ext cx="290512" cy="355995"/>
            <a:chOff x="2455863" y="2411803"/>
            <a:chExt cx="566738" cy="566738"/>
          </a:xfrm>
        </p:grpSpPr>
        <p:sp>
          <p:nvSpPr>
            <p:cNvPr id="77" name="شكل بيضاوي 32">
              <a:extLst>
                <a:ext uri="{FF2B5EF4-FFF2-40B4-BE49-F238E27FC236}">
                  <a16:creationId xmlns:a16="http://schemas.microsoft.com/office/drawing/2014/main" xmlns="" id="{BCEFE35A-9297-4EFF-A37C-C92FC8788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شكل بيضاوي 33">
              <a:extLst>
                <a:ext uri="{FF2B5EF4-FFF2-40B4-BE49-F238E27FC236}">
                  <a16:creationId xmlns:a16="http://schemas.microsoft.com/office/drawing/2014/main" xmlns="" id="{60AD6FAA-9457-48BA-90EE-1124B9F93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9" name="شكل حر 34">
              <a:extLst>
                <a:ext uri="{FF2B5EF4-FFF2-40B4-BE49-F238E27FC236}">
                  <a16:creationId xmlns:a16="http://schemas.microsoft.com/office/drawing/2014/main" xmlns="" id="{6E8D88FF-EDBF-4606-9F13-AC022DBBC2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الشكل الحر 35">
              <a:extLst>
                <a:ext uri="{FF2B5EF4-FFF2-40B4-BE49-F238E27FC236}">
                  <a16:creationId xmlns:a16="http://schemas.microsoft.com/office/drawing/2014/main" xmlns="" id="{50285E2B-5F3B-4670-B51E-4C178DA69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مستطيل 36">
              <a:extLst>
                <a:ext uri="{FF2B5EF4-FFF2-40B4-BE49-F238E27FC236}">
                  <a16:creationId xmlns:a16="http://schemas.microsoft.com/office/drawing/2014/main" xmlns="" id="{8F8034FB-8C95-4887-846A-C0F4EA404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مستطيل 37">
              <a:extLst>
                <a:ext uri="{FF2B5EF4-FFF2-40B4-BE49-F238E27FC236}">
                  <a16:creationId xmlns:a16="http://schemas.microsoft.com/office/drawing/2014/main" xmlns="" id="{EF31A5D6-F7C1-470E-89F9-7DA18E3AC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7" name="المجموعة 6">
            <a:extLst>
              <a:ext uri="{FF2B5EF4-FFF2-40B4-BE49-F238E27FC236}">
                <a16:creationId xmlns:a16="http://schemas.microsoft.com/office/drawing/2014/main" xmlns="" id="{2B749FAE-49BD-4728-827E-CC1A8768B719}"/>
              </a:ext>
            </a:extLst>
          </p:cNvPr>
          <p:cNvGrpSpPr/>
          <p:nvPr/>
        </p:nvGrpSpPr>
        <p:grpSpPr>
          <a:xfrm>
            <a:off x="11059731" y="2175515"/>
            <a:ext cx="412344" cy="306245"/>
            <a:chOff x="2498725" y="5334391"/>
            <a:chExt cx="568325" cy="566738"/>
          </a:xfrm>
        </p:grpSpPr>
        <p:sp>
          <p:nvSpPr>
            <p:cNvPr id="98" name="شكل حر 88">
              <a:extLst>
                <a:ext uri="{FF2B5EF4-FFF2-40B4-BE49-F238E27FC236}">
                  <a16:creationId xmlns:a16="http://schemas.microsoft.com/office/drawing/2014/main" xmlns="" id="{0C590555-55CD-46CC-A558-C16FCC552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شكل بيضاوي 89">
              <a:extLst>
                <a:ext uri="{FF2B5EF4-FFF2-40B4-BE49-F238E27FC236}">
                  <a16:creationId xmlns:a16="http://schemas.microsoft.com/office/drawing/2014/main" xmlns="" id="{2D1F2D18-39E3-4A8C-B875-0E788756B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شكل حر 90">
              <a:extLst>
                <a:ext uri="{FF2B5EF4-FFF2-40B4-BE49-F238E27FC236}">
                  <a16:creationId xmlns:a16="http://schemas.microsoft.com/office/drawing/2014/main" xmlns="" id="{1099BE9C-D746-4652-9957-110DD6B669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1" name="شكل حر 91">
              <a:extLst>
                <a:ext uri="{FF2B5EF4-FFF2-40B4-BE49-F238E27FC236}">
                  <a16:creationId xmlns:a16="http://schemas.microsoft.com/office/drawing/2014/main" xmlns="" id="{82D407DF-34B1-4968-A9D4-041A05145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مستطيل 92">
              <a:extLst>
                <a:ext uri="{FF2B5EF4-FFF2-40B4-BE49-F238E27FC236}">
                  <a16:creationId xmlns:a16="http://schemas.microsoft.com/office/drawing/2014/main" xmlns="" id="{C00C776C-60DF-4B1C-9D51-7D5895F7DF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3" name="مستطيل 93">
              <a:extLst>
                <a:ext uri="{FF2B5EF4-FFF2-40B4-BE49-F238E27FC236}">
                  <a16:creationId xmlns:a16="http://schemas.microsoft.com/office/drawing/2014/main" xmlns="" id="{ECEC7152-186A-4902-9BBA-66499FCE4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انتهى الوقت">
            <a:extLst>
              <a:ext uri="{FF2B5EF4-FFF2-40B4-BE49-F238E27FC236}">
                <a16:creationId xmlns:a16="http://schemas.microsoft.com/office/drawing/2014/main" xmlns="" id="{F6F1EDAF-92EA-46CC-A291-69BB081AA20F}"/>
              </a:ext>
            </a:extLst>
          </p:cNvPr>
          <p:cNvGrpSpPr/>
          <p:nvPr/>
        </p:nvGrpSpPr>
        <p:grpSpPr>
          <a:xfrm>
            <a:off x="10431458" y="541941"/>
            <a:ext cx="1522898" cy="520569"/>
            <a:chOff x="12913056" y="-365819"/>
            <a:chExt cx="2636838" cy="705531"/>
          </a:xfrm>
        </p:grpSpPr>
        <p:sp>
          <p:nvSpPr>
            <p:cNvPr id="122" name="مستطيل مستدير الزوايا 123">
              <a:extLst>
                <a:ext uri="{FF2B5EF4-FFF2-40B4-BE49-F238E27FC236}">
                  <a16:creationId xmlns:a16="http://schemas.microsoft.com/office/drawing/2014/main" xmlns="" id="{BA4C14D9-DFAA-486A-B3F4-B84FFB9E70DF}"/>
                </a:ext>
              </a:extLst>
            </p:cNvPr>
            <p:cNvSpPr/>
            <p:nvPr/>
          </p:nvSpPr>
          <p:spPr>
            <a:xfrm>
              <a:off x="12913056" y="-357847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مستطيل مستدير الزوايا 124">
              <a:extLst>
                <a:ext uri="{FF2B5EF4-FFF2-40B4-BE49-F238E27FC236}">
                  <a16:creationId xmlns:a16="http://schemas.microsoft.com/office/drawing/2014/main" xmlns="" id="{03A65C8B-193A-4F9F-9E9F-567F70B73D3A}"/>
                </a:ext>
              </a:extLst>
            </p:cNvPr>
            <p:cNvSpPr/>
            <p:nvPr/>
          </p:nvSpPr>
          <p:spPr>
            <a:xfrm>
              <a:off x="12913056" y="-36581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latin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124" name="مربع نص 123">
            <a:extLst>
              <a:ext uri="{FF2B5EF4-FFF2-40B4-BE49-F238E27FC236}">
                <a16:creationId xmlns:a16="http://schemas.microsoft.com/office/drawing/2014/main" xmlns="" id="{2FB0A2CF-C60A-45C4-8B6B-EE52E7619FED}"/>
              </a:ext>
            </a:extLst>
          </p:cNvPr>
          <p:cNvSpPr txBox="1"/>
          <p:nvPr/>
        </p:nvSpPr>
        <p:spPr>
          <a:xfrm>
            <a:off x="66410" y="541941"/>
            <a:ext cx="24880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الحد الأقصى ل</a:t>
            </a:r>
            <a:r>
              <a:rPr lang="ar-BH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حلّ النّشاط</a:t>
            </a:r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ar-BH" sz="1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400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دقيقة</a:t>
            </a:r>
            <a:r>
              <a:rPr lang="ar-BH" sz="2400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واحدة</a:t>
            </a:r>
            <a:endParaRPr lang="ar-SA" sz="2400" b="1" u="sng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شكل حر 9">
            <a:extLst>
              <a:ext uri="{FF2B5EF4-FFF2-40B4-BE49-F238E27FC236}">
                <a16:creationId xmlns:a16="http://schemas.microsoft.com/office/drawing/2014/main" xmlns="" id="{66ED0C68-F08D-4E89-A591-365E438AB05A}"/>
              </a:ext>
            </a:extLst>
          </p:cNvPr>
          <p:cNvSpPr>
            <a:spLocks/>
          </p:cNvSpPr>
          <p:nvPr/>
        </p:nvSpPr>
        <p:spPr bwMode="auto">
          <a:xfrm>
            <a:off x="10974901" y="1138767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شكل حر 17">
            <a:extLst>
              <a:ext uri="{FF2B5EF4-FFF2-40B4-BE49-F238E27FC236}">
                <a16:creationId xmlns:a16="http://schemas.microsoft.com/office/drawing/2014/main" xmlns="" id="{0906F5E3-7AD5-4862-9DCC-7E9B6324DAB9}"/>
              </a:ext>
            </a:extLst>
          </p:cNvPr>
          <p:cNvSpPr>
            <a:spLocks/>
          </p:cNvSpPr>
          <p:nvPr/>
        </p:nvSpPr>
        <p:spPr bwMode="auto">
          <a:xfrm>
            <a:off x="10554358" y="1131709"/>
            <a:ext cx="460375" cy="577995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الشكل الحر 20">
            <a:extLst>
              <a:ext uri="{FF2B5EF4-FFF2-40B4-BE49-F238E27FC236}">
                <a16:creationId xmlns:a16="http://schemas.microsoft.com/office/drawing/2014/main" xmlns="" id="{C7D0CD18-3C49-443C-991D-1A036F76D462}"/>
              </a:ext>
            </a:extLst>
          </p:cNvPr>
          <p:cNvSpPr>
            <a:spLocks/>
          </p:cNvSpPr>
          <p:nvPr/>
        </p:nvSpPr>
        <p:spPr bwMode="auto">
          <a:xfrm>
            <a:off x="10760913" y="2343631"/>
            <a:ext cx="253819" cy="36157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الشكل الحر 24">
            <a:extLst>
              <a:ext uri="{FF2B5EF4-FFF2-40B4-BE49-F238E27FC236}">
                <a16:creationId xmlns:a16="http://schemas.microsoft.com/office/drawing/2014/main" xmlns="" id="{8019D7D9-6025-4BD9-A0DF-BFBC6F22BDC9}"/>
              </a:ext>
            </a:extLst>
          </p:cNvPr>
          <p:cNvSpPr>
            <a:spLocks/>
          </p:cNvSpPr>
          <p:nvPr/>
        </p:nvSpPr>
        <p:spPr bwMode="auto">
          <a:xfrm>
            <a:off x="11567380" y="2349725"/>
            <a:ext cx="339845" cy="297822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الشكل الحر 29">
            <a:extLst>
              <a:ext uri="{FF2B5EF4-FFF2-40B4-BE49-F238E27FC236}">
                <a16:creationId xmlns:a16="http://schemas.microsoft.com/office/drawing/2014/main" xmlns="" id="{09C6A193-330D-4ACC-A163-830A72CC5950}"/>
              </a:ext>
            </a:extLst>
          </p:cNvPr>
          <p:cNvSpPr>
            <a:spLocks noEditPoints="1"/>
          </p:cNvSpPr>
          <p:nvPr/>
        </p:nvSpPr>
        <p:spPr bwMode="auto">
          <a:xfrm>
            <a:off x="10643198" y="1293876"/>
            <a:ext cx="1252453" cy="1204760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شكل حر 115">
            <a:extLst>
              <a:ext uri="{FF2B5EF4-FFF2-40B4-BE49-F238E27FC236}">
                <a16:creationId xmlns:a16="http://schemas.microsoft.com/office/drawing/2014/main" xmlns="" id="{3B0BC72F-AE30-4C67-91CC-95C33C513804}"/>
              </a:ext>
            </a:extLst>
          </p:cNvPr>
          <p:cNvSpPr>
            <a:spLocks/>
          </p:cNvSpPr>
          <p:nvPr/>
        </p:nvSpPr>
        <p:spPr bwMode="auto">
          <a:xfrm>
            <a:off x="11479696" y="1133738"/>
            <a:ext cx="460375" cy="577995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4" name="المجموعة 2">
            <a:extLst>
              <a:ext uri="{FF2B5EF4-FFF2-40B4-BE49-F238E27FC236}">
                <a16:creationId xmlns:a16="http://schemas.microsoft.com/office/drawing/2014/main" xmlns="" id="{10E5BE5E-11C7-4343-861C-DF451D383AE8}"/>
              </a:ext>
            </a:extLst>
          </p:cNvPr>
          <p:cNvGrpSpPr/>
          <p:nvPr/>
        </p:nvGrpSpPr>
        <p:grpSpPr>
          <a:xfrm>
            <a:off x="11101958" y="1304838"/>
            <a:ext cx="290512" cy="355995"/>
            <a:chOff x="2455863" y="2411803"/>
            <a:chExt cx="566738" cy="566738"/>
          </a:xfrm>
        </p:grpSpPr>
        <p:sp>
          <p:nvSpPr>
            <p:cNvPr id="135" name="شكل بيضاوي 32">
              <a:extLst>
                <a:ext uri="{FF2B5EF4-FFF2-40B4-BE49-F238E27FC236}">
                  <a16:creationId xmlns:a16="http://schemas.microsoft.com/office/drawing/2014/main" xmlns="" id="{9AF0CB48-8464-424D-BF58-7DEA33119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6" name="شكل بيضاوي 33">
              <a:extLst>
                <a:ext uri="{FF2B5EF4-FFF2-40B4-BE49-F238E27FC236}">
                  <a16:creationId xmlns:a16="http://schemas.microsoft.com/office/drawing/2014/main" xmlns="" id="{3DD9F0DB-C026-43AC-9697-F997FF036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شكل حر 34">
              <a:extLst>
                <a:ext uri="{FF2B5EF4-FFF2-40B4-BE49-F238E27FC236}">
                  <a16:creationId xmlns:a16="http://schemas.microsoft.com/office/drawing/2014/main" xmlns="" id="{B4BF5CDE-714E-4810-A684-DF4A43FCB8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8" name="الشكل الحر 35">
              <a:extLst>
                <a:ext uri="{FF2B5EF4-FFF2-40B4-BE49-F238E27FC236}">
                  <a16:creationId xmlns:a16="http://schemas.microsoft.com/office/drawing/2014/main" xmlns="" id="{E39A3831-B5DF-4E00-A050-40AF19555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9" name="مستطيل 36">
              <a:extLst>
                <a:ext uri="{FF2B5EF4-FFF2-40B4-BE49-F238E27FC236}">
                  <a16:creationId xmlns:a16="http://schemas.microsoft.com/office/drawing/2014/main" xmlns="" id="{30544B39-F54F-4512-964B-CB1A2EE92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مستطيل 37">
              <a:extLst>
                <a:ext uri="{FF2B5EF4-FFF2-40B4-BE49-F238E27FC236}">
                  <a16:creationId xmlns:a16="http://schemas.microsoft.com/office/drawing/2014/main" xmlns="" id="{C20CB17A-2570-4987-BD08-EE3BCD1C8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55" name="المجموعة 6">
            <a:extLst>
              <a:ext uri="{FF2B5EF4-FFF2-40B4-BE49-F238E27FC236}">
                <a16:creationId xmlns:a16="http://schemas.microsoft.com/office/drawing/2014/main" xmlns="" id="{0A5BF784-2C5F-4C76-8544-B7C8B6307542}"/>
              </a:ext>
            </a:extLst>
          </p:cNvPr>
          <p:cNvGrpSpPr/>
          <p:nvPr/>
        </p:nvGrpSpPr>
        <p:grpSpPr>
          <a:xfrm>
            <a:off x="11059731" y="2137415"/>
            <a:ext cx="412344" cy="306245"/>
            <a:chOff x="2498725" y="5334391"/>
            <a:chExt cx="568325" cy="566738"/>
          </a:xfrm>
        </p:grpSpPr>
        <p:sp>
          <p:nvSpPr>
            <p:cNvPr id="156" name="شكل حر 88">
              <a:extLst>
                <a:ext uri="{FF2B5EF4-FFF2-40B4-BE49-F238E27FC236}">
                  <a16:creationId xmlns:a16="http://schemas.microsoft.com/office/drawing/2014/main" xmlns="" id="{8AA0223C-7E30-41F3-808C-2C797517B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7" name="شكل بيضاوي 89">
              <a:extLst>
                <a:ext uri="{FF2B5EF4-FFF2-40B4-BE49-F238E27FC236}">
                  <a16:creationId xmlns:a16="http://schemas.microsoft.com/office/drawing/2014/main" xmlns="" id="{75A56B67-2316-4335-B913-5906FD42D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8" name="شكل حر 90">
              <a:extLst>
                <a:ext uri="{FF2B5EF4-FFF2-40B4-BE49-F238E27FC236}">
                  <a16:creationId xmlns:a16="http://schemas.microsoft.com/office/drawing/2014/main" xmlns="" id="{D63F83FB-BE98-409D-9E34-D0A5D9CAD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9" name="شكل حر 91">
              <a:extLst>
                <a:ext uri="{FF2B5EF4-FFF2-40B4-BE49-F238E27FC236}">
                  <a16:creationId xmlns:a16="http://schemas.microsoft.com/office/drawing/2014/main" xmlns="" id="{C1AA39DD-0357-4B17-81C5-2A37FDA41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0" name="مستطيل 92">
              <a:extLst>
                <a:ext uri="{FF2B5EF4-FFF2-40B4-BE49-F238E27FC236}">
                  <a16:creationId xmlns:a16="http://schemas.microsoft.com/office/drawing/2014/main" xmlns="" id="{33B78592-4A60-4320-B801-AA551E38E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1" name="مستطيل 93">
              <a:extLst>
                <a:ext uri="{FF2B5EF4-FFF2-40B4-BE49-F238E27FC236}">
                  <a16:creationId xmlns:a16="http://schemas.microsoft.com/office/drawing/2014/main" xmlns="" id="{8A4C9005-2E4B-4A59-B7E6-546C29F10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6" name="انتهى الوقت">
            <a:extLst>
              <a:ext uri="{FF2B5EF4-FFF2-40B4-BE49-F238E27FC236}">
                <a16:creationId xmlns:a16="http://schemas.microsoft.com/office/drawing/2014/main" xmlns="" id="{4FADABB8-9DAC-46F8-BE8C-3EAEEBE4FAC1}"/>
              </a:ext>
            </a:extLst>
          </p:cNvPr>
          <p:cNvGrpSpPr/>
          <p:nvPr/>
        </p:nvGrpSpPr>
        <p:grpSpPr>
          <a:xfrm>
            <a:off x="10431458" y="503841"/>
            <a:ext cx="1522898" cy="520569"/>
            <a:chOff x="12913056" y="-365819"/>
            <a:chExt cx="2636838" cy="705531"/>
          </a:xfrm>
        </p:grpSpPr>
        <p:sp>
          <p:nvSpPr>
            <p:cNvPr id="177" name="مستطيل مستدير الزوايا 123">
              <a:extLst>
                <a:ext uri="{FF2B5EF4-FFF2-40B4-BE49-F238E27FC236}">
                  <a16:creationId xmlns:a16="http://schemas.microsoft.com/office/drawing/2014/main" xmlns="" id="{538024AC-C524-46D6-AD3B-4233249BB816}"/>
                </a:ext>
              </a:extLst>
            </p:cNvPr>
            <p:cNvSpPr/>
            <p:nvPr/>
          </p:nvSpPr>
          <p:spPr>
            <a:xfrm>
              <a:off x="12913056" y="-357847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مستطيل مستدير الزوايا 124">
              <a:extLst>
                <a:ext uri="{FF2B5EF4-FFF2-40B4-BE49-F238E27FC236}">
                  <a16:creationId xmlns:a16="http://schemas.microsoft.com/office/drawing/2014/main" xmlns="" id="{77FF4432-A92A-4A4E-9B61-E3E48DBB586E}"/>
                </a:ext>
              </a:extLst>
            </p:cNvPr>
            <p:cNvSpPr/>
            <p:nvPr/>
          </p:nvSpPr>
          <p:spPr>
            <a:xfrm>
              <a:off x="12913056" y="-36581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latin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83" name="مربع نص 82">
            <a:extLst>
              <a:ext uri="{FF2B5EF4-FFF2-40B4-BE49-F238E27FC236}">
                <a16:creationId xmlns:a16="http://schemas.microsoft.com/office/drawing/2014/main" xmlns="" id="{CE3A6E21-A219-45D0-8EFB-77E60B833F9A}"/>
              </a:ext>
            </a:extLst>
          </p:cNvPr>
          <p:cNvSpPr txBox="1"/>
          <p:nvPr/>
        </p:nvSpPr>
        <p:spPr>
          <a:xfrm>
            <a:off x="129334" y="95113"/>
            <a:ext cx="23622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/>
              <a:t>لغة عربية / الأسماء الموصولة</a:t>
            </a:r>
          </a:p>
        </p:txBody>
      </p:sp>
      <p:sp>
        <p:nvSpPr>
          <p:cNvPr id="84" name="مربع نص 6">
            <a:extLst>
              <a:ext uri="{FF2B5EF4-FFF2-40B4-BE49-F238E27FC236}">
                <a16:creationId xmlns:a16="http://schemas.microsoft.com/office/drawing/2014/main" xmlns="" id="{833B16B2-313F-4AB2-AD0E-5E3CB81E0836}"/>
              </a:ext>
            </a:extLst>
          </p:cNvPr>
          <p:cNvSpPr txBox="1"/>
          <p:nvPr/>
        </p:nvSpPr>
        <p:spPr>
          <a:xfrm>
            <a:off x="7586584" y="373672"/>
            <a:ext cx="269354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النّشاطُ الختاميّ</a:t>
            </a:r>
          </a:p>
        </p:txBody>
      </p:sp>
    </p:spTree>
    <p:extLst>
      <p:ext uri="{BB962C8B-B14F-4D97-AF65-F5344CB8AC3E}">
        <p14:creationId xmlns:p14="http://schemas.microsoft.com/office/powerpoint/2010/main" val="263721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96296E-6 L 0.55234 0.0064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0.30442 -0.006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2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33333E-6 L 0.5819 0.001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>
            <a:extLst>
              <a:ext uri="{FF2B5EF4-FFF2-40B4-BE49-F238E27FC236}">
                <a16:creationId xmlns:a16="http://schemas.microsoft.com/office/drawing/2014/main" xmlns="" id="{15710744-BC75-46A7-B126-271633D9CA28}"/>
              </a:ext>
            </a:extLst>
          </p:cNvPr>
          <p:cNvSpPr/>
          <p:nvPr/>
        </p:nvSpPr>
        <p:spPr>
          <a:xfrm>
            <a:off x="3291841" y="2064529"/>
            <a:ext cx="5806030" cy="6607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3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أنتَ الطالبُ الذي تبني وطنَكَ ، وتُسهِمُ في رُقِيِّهِ.</a:t>
            </a:r>
            <a:endParaRPr lang="en-US" sz="3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6">
            <a:extLst>
              <a:ext uri="{FF2B5EF4-FFF2-40B4-BE49-F238E27FC236}">
                <a16:creationId xmlns:a16="http://schemas.microsoft.com/office/drawing/2014/main" xmlns="" id="{B6E4B5EF-F48A-4A34-9C3F-D774791DD6AF}"/>
              </a:ext>
            </a:extLst>
          </p:cNvPr>
          <p:cNvSpPr txBox="1"/>
          <p:nvPr/>
        </p:nvSpPr>
        <p:spPr>
          <a:xfrm>
            <a:off x="2116183" y="1206388"/>
            <a:ext cx="79096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2: أَجْعَلُ الخِطابَ في العبارةِ السَّابقةِ لكلٍّ مِنْ: </a:t>
            </a:r>
            <a:endParaRPr lang="ar-BH" sz="3600" b="1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7928365" y="3075985"/>
            <a:ext cx="1842121" cy="527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المُفْرَد المُؤَنّث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7928366" y="3724050"/>
            <a:ext cx="1842121" cy="527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المُثَنّى المذكّر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7966466" y="4983709"/>
            <a:ext cx="1842121" cy="527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المذكّر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D987A8A-3211-4F49-8C42-CC26D000FDB1}"/>
              </a:ext>
            </a:extLst>
          </p:cNvPr>
          <p:cNvSpPr txBox="1">
            <a:spLocks/>
          </p:cNvSpPr>
          <p:nvPr/>
        </p:nvSpPr>
        <p:spPr>
          <a:xfrm>
            <a:off x="7966466" y="4366659"/>
            <a:ext cx="1842121" cy="527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المُثَنّى المُؤَنّث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F8EF737D-7A45-49A5-8BE1-F3E45B8906F8}"/>
              </a:ext>
            </a:extLst>
          </p:cNvPr>
          <p:cNvSpPr txBox="1">
            <a:spLocks/>
          </p:cNvSpPr>
          <p:nvPr/>
        </p:nvSpPr>
        <p:spPr>
          <a:xfrm>
            <a:off x="7966466" y="5631774"/>
            <a:ext cx="1842121" cy="527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الجمع المُؤَنّث</a:t>
            </a:r>
          </a:p>
        </p:txBody>
      </p:sp>
      <p:sp>
        <p:nvSpPr>
          <p:cNvPr id="19" name="Rounded Rectangle 20">
            <a:extLst>
              <a:ext uri="{FF2B5EF4-FFF2-40B4-BE49-F238E27FC236}">
                <a16:creationId xmlns:a16="http://schemas.microsoft.com/office/drawing/2014/main" xmlns="" id="{21F28F88-B514-42AD-B537-EC487521B608}"/>
              </a:ext>
            </a:extLst>
          </p:cNvPr>
          <p:cNvSpPr/>
          <p:nvPr/>
        </p:nvSpPr>
        <p:spPr>
          <a:xfrm>
            <a:off x="1306286" y="3100544"/>
            <a:ext cx="6010502" cy="523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أنتِ الطالبَةُ التي تبنين وطنَكِ ، وتُسهِمين في رُقِيِّهِ.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0" name="Rounded Rectangle 20">
            <a:extLst>
              <a:ext uri="{FF2B5EF4-FFF2-40B4-BE49-F238E27FC236}">
                <a16:creationId xmlns:a16="http://schemas.microsoft.com/office/drawing/2014/main" xmlns="" id="{B53F3FD3-0AB2-4639-9246-534793612F1C}"/>
              </a:ext>
            </a:extLst>
          </p:cNvPr>
          <p:cNvSpPr/>
          <p:nvPr/>
        </p:nvSpPr>
        <p:spPr>
          <a:xfrm>
            <a:off x="1240971" y="3737452"/>
            <a:ext cx="6075817" cy="523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أنْتُمَا الطّالبَان اللّذانِ تَبْنِيَان وطنَكما ، وتُسهِمانِ في رُقِيِّهِ.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8E15CD17-1800-49CB-89CE-B89BCED197B4}"/>
              </a:ext>
            </a:extLst>
          </p:cNvPr>
          <p:cNvSpPr/>
          <p:nvPr/>
        </p:nvSpPr>
        <p:spPr>
          <a:xfrm>
            <a:off x="1254034" y="4395608"/>
            <a:ext cx="6033731" cy="523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أنْتُمَا الطّالبَتانِ اللّتان تَبْنِيَانِ وطنَكما ، وتُسهِمانِ في رُقِيِّهِ.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ounded Rectangle 20">
            <a:extLst>
              <a:ext uri="{FF2B5EF4-FFF2-40B4-BE49-F238E27FC236}">
                <a16:creationId xmlns:a16="http://schemas.microsoft.com/office/drawing/2014/main" xmlns="" id="{3610CAD8-E5B6-42E1-A98F-36D1E26EC8DA}"/>
              </a:ext>
            </a:extLst>
          </p:cNvPr>
          <p:cNvSpPr/>
          <p:nvPr/>
        </p:nvSpPr>
        <p:spPr>
          <a:xfrm>
            <a:off x="1240971" y="5003605"/>
            <a:ext cx="6046793" cy="523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أنْتُمَ الطّلاّبُ الذين تَبْنونَ وطنَكم ، وتُسهِمون في رُقِيِّهِ.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xmlns="" id="{052A4E62-ACF2-4328-B326-C0BDCF22C57A}"/>
              </a:ext>
            </a:extLst>
          </p:cNvPr>
          <p:cNvSpPr/>
          <p:nvPr/>
        </p:nvSpPr>
        <p:spPr>
          <a:xfrm>
            <a:off x="1267096" y="5631774"/>
            <a:ext cx="6033731" cy="5232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أنْتُنّ الطّالباتُ اللّواتي تَبْنينَ وطَنَكُنّ ، وتُسهِمْن في رُقِيِّهِ.</a:t>
            </a:r>
            <a:endParaRPr lang="en-US" sz="28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1" name="المجموعة 3">
            <a:extLst>
              <a:ext uri="{FF2B5EF4-FFF2-40B4-BE49-F238E27FC236}">
                <a16:creationId xmlns:a16="http://schemas.microsoft.com/office/drawing/2014/main" xmlns="" id="{51E4B366-B126-410D-A035-676DA212D444}"/>
              </a:ext>
            </a:extLst>
          </p:cNvPr>
          <p:cNvGrpSpPr/>
          <p:nvPr/>
        </p:nvGrpSpPr>
        <p:grpSpPr>
          <a:xfrm rot="1786145">
            <a:off x="10269208" y="487737"/>
            <a:ext cx="1189109" cy="1152538"/>
            <a:chOff x="817563" y="2264166"/>
            <a:chExt cx="3829050" cy="3830638"/>
          </a:xfrm>
        </p:grpSpPr>
        <p:sp>
          <p:nvSpPr>
            <p:cNvPr id="62" name="شكل بيضاوي 28">
              <a:extLst>
                <a:ext uri="{FF2B5EF4-FFF2-40B4-BE49-F238E27FC236}">
                  <a16:creationId xmlns:a16="http://schemas.microsoft.com/office/drawing/2014/main" xmlns="" id="{EC5D4AB8-B2F4-4183-A1A8-10FC8DC24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عقرب الساعة">
              <a:extLst>
                <a:ext uri="{FF2B5EF4-FFF2-40B4-BE49-F238E27FC236}">
                  <a16:creationId xmlns:a16="http://schemas.microsoft.com/office/drawing/2014/main" xmlns="" id="{4DEB175E-E11A-4451-AA80-E4D0AF9EA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الشكل الحر 30">
            <a:extLst>
              <a:ext uri="{FF2B5EF4-FFF2-40B4-BE49-F238E27FC236}">
                <a16:creationId xmlns:a16="http://schemas.microsoft.com/office/drawing/2014/main" xmlns="" id="{5BDEC433-1C68-4331-B970-8E577A944E34}"/>
              </a:ext>
            </a:extLst>
          </p:cNvPr>
          <p:cNvSpPr>
            <a:spLocks noEditPoints="1"/>
          </p:cNvSpPr>
          <p:nvPr/>
        </p:nvSpPr>
        <p:spPr bwMode="auto">
          <a:xfrm>
            <a:off x="10157655" y="382598"/>
            <a:ext cx="1425836" cy="1241662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5" name="المجموعة 1">
            <a:extLst>
              <a:ext uri="{FF2B5EF4-FFF2-40B4-BE49-F238E27FC236}">
                <a16:creationId xmlns:a16="http://schemas.microsoft.com/office/drawing/2014/main" xmlns="" id="{E28998F0-A812-4584-A8EB-51293BEB8189}"/>
              </a:ext>
            </a:extLst>
          </p:cNvPr>
          <p:cNvGrpSpPr/>
          <p:nvPr/>
        </p:nvGrpSpPr>
        <p:grpSpPr>
          <a:xfrm>
            <a:off x="10697373" y="372400"/>
            <a:ext cx="460699" cy="388546"/>
            <a:chOff x="2455863" y="2411803"/>
            <a:chExt cx="780279" cy="610012"/>
          </a:xfrm>
        </p:grpSpPr>
        <p:sp>
          <p:nvSpPr>
            <p:cNvPr id="66" name="شكل بيضاوي 32">
              <a:extLst>
                <a:ext uri="{FF2B5EF4-FFF2-40B4-BE49-F238E27FC236}">
                  <a16:creationId xmlns:a16="http://schemas.microsoft.com/office/drawing/2014/main" xmlns="" id="{CEB7B416-C217-4FBF-BD5B-B3F3C70B5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شكل بيضاوي 33">
              <a:extLst>
                <a:ext uri="{FF2B5EF4-FFF2-40B4-BE49-F238E27FC236}">
                  <a16:creationId xmlns:a16="http://schemas.microsoft.com/office/drawing/2014/main" xmlns="" id="{E903BD98-69D3-4DA4-B23C-E4BB2CFE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8" name="شكل حر 34">
              <a:extLst>
                <a:ext uri="{FF2B5EF4-FFF2-40B4-BE49-F238E27FC236}">
                  <a16:creationId xmlns:a16="http://schemas.microsoft.com/office/drawing/2014/main" xmlns="" id="{374C3F68-0EE9-48C5-98E3-E86373FE2A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الشكل الحر 35">
              <a:extLst>
                <a:ext uri="{FF2B5EF4-FFF2-40B4-BE49-F238E27FC236}">
                  <a16:creationId xmlns:a16="http://schemas.microsoft.com/office/drawing/2014/main" xmlns="" id="{7211C2B3-3A92-4569-9F61-5BA9A498A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مستطيل 36">
              <a:extLst>
                <a:ext uri="{FF2B5EF4-FFF2-40B4-BE49-F238E27FC236}">
                  <a16:creationId xmlns:a16="http://schemas.microsoft.com/office/drawing/2014/main" xmlns="" id="{7A8DB11F-E97D-4B0C-A0D1-BAA058414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مستطيل 37">
              <a:extLst>
                <a:ext uri="{FF2B5EF4-FFF2-40B4-BE49-F238E27FC236}">
                  <a16:creationId xmlns:a16="http://schemas.microsoft.com/office/drawing/2014/main" xmlns="" id="{382CE1DC-4FFE-4E92-B95D-A7D1AECEF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636" y="2520889"/>
              <a:ext cx="695506" cy="50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000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120</a:t>
              </a:r>
              <a:endParaRPr kumimoji="0" lang="ar-SA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2" name="المجموعة 5">
            <a:extLst>
              <a:ext uri="{FF2B5EF4-FFF2-40B4-BE49-F238E27FC236}">
                <a16:creationId xmlns:a16="http://schemas.microsoft.com/office/drawing/2014/main" xmlns="" id="{EF94C4F1-01E7-416A-A388-43BF53D326A1}"/>
              </a:ext>
            </a:extLst>
          </p:cNvPr>
          <p:cNvGrpSpPr/>
          <p:nvPr/>
        </p:nvGrpSpPr>
        <p:grpSpPr>
          <a:xfrm>
            <a:off x="11287809" y="875152"/>
            <a:ext cx="395613" cy="377436"/>
            <a:chOff x="3940175" y="3851666"/>
            <a:chExt cx="701586" cy="688428"/>
          </a:xfrm>
        </p:grpSpPr>
        <p:sp>
          <p:nvSpPr>
            <p:cNvPr id="73" name="شكل حر 50">
              <a:extLst>
                <a:ext uri="{FF2B5EF4-FFF2-40B4-BE49-F238E27FC236}">
                  <a16:creationId xmlns:a16="http://schemas.microsoft.com/office/drawing/2014/main" xmlns="" id="{42D1B36A-7B72-43B1-A949-92F6DE493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175" y="3851666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79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شكل بيضاوي 51">
              <a:extLst>
                <a:ext uri="{FF2B5EF4-FFF2-40B4-BE49-F238E27FC236}">
                  <a16:creationId xmlns:a16="http://schemas.microsoft.com/office/drawing/2014/main" xmlns="" id="{12620FD4-616A-41EF-86BA-D85877150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4150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5" name="الشكل الحر 52">
              <a:extLst>
                <a:ext uri="{FF2B5EF4-FFF2-40B4-BE49-F238E27FC236}">
                  <a16:creationId xmlns:a16="http://schemas.microsoft.com/office/drawing/2014/main" xmlns="" id="{64ED6E56-9868-45C5-8C2A-E54CFA0961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4150" y="3978666"/>
              <a:ext cx="60325" cy="158750"/>
            </a:xfrm>
            <a:custGeom>
              <a:avLst/>
              <a:gdLst>
                <a:gd name="T0" fmla="*/ 0 w 25"/>
                <a:gd name="T1" fmla="*/ 65 h 65"/>
                <a:gd name="T2" fmla="*/ 0 w 25"/>
                <a:gd name="T3" fmla="*/ 65 h 65"/>
                <a:gd name="T4" fmla="*/ 0 w 25"/>
                <a:gd name="T5" fmla="*/ 65 h 65"/>
                <a:gd name="T6" fmla="*/ 0 w 25"/>
                <a:gd name="T7" fmla="*/ 65 h 65"/>
                <a:gd name="T8" fmla="*/ 0 w 25"/>
                <a:gd name="T9" fmla="*/ 65 h 65"/>
                <a:gd name="T10" fmla="*/ 0 w 25"/>
                <a:gd name="T11" fmla="*/ 65 h 65"/>
                <a:gd name="T12" fmla="*/ 0 w 25"/>
                <a:gd name="T13" fmla="*/ 64 h 65"/>
                <a:gd name="T14" fmla="*/ 0 w 25"/>
                <a:gd name="T15" fmla="*/ 64 h 65"/>
                <a:gd name="T16" fmla="*/ 0 w 25"/>
                <a:gd name="T17" fmla="*/ 64 h 65"/>
                <a:gd name="T18" fmla="*/ 0 w 25"/>
                <a:gd name="T19" fmla="*/ 64 h 65"/>
                <a:gd name="T20" fmla="*/ 0 w 25"/>
                <a:gd name="T21" fmla="*/ 64 h 65"/>
                <a:gd name="T22" fmla="*/ 0 w 25"/>
                <a:gd name="T23" fmla="*/ 64 h 65"/>
                <a:gd name="T24" fmla="*/ 0 w 25"/>
                <a:gd name="T25" fmla="*/ 64 h 65"/>
                <a:gd name="T26" fmla="*/ 0 w 25"/>
                <a:gd name="T27" fmla="*/ 64 h 65"/>
                <a:gd name="T28" fmla="*/ 0 w 25"/>
                <a:gd name="T29" fmla="*/ 64 h 65"/>
                <a:gd name="T30" fmla="*/ 0 w 25"/>
                <a:gd name="T31" fmla="*/ 63 h 65"/>
                <a:gd name="T32" fmla="*/ 0 w 25"/>
                <a:gd name="T33" fmla="*/ 64 h 65"/>
                <a:gd name="T34" fmla="*/ 0 w 25"/>
                <a:gd name="T35" fmla="*/ 64 h 65"/>
                <a:gd name="T36" fmla="*/ 0 w 25"/>
                <a:gd name="T37" fmla="*/ 63 h 65"/>
                <a:gd name="T38" fmla="*/ 25 w 25"/>
                <a:gd name="T39" fmla="*/ 0 h 65"/>
                <a:gd name="T40" fmla="*/ 0 w 25"/>
                <a:gd name="T41" fmla="*/ 63 h 65"/>
                <a:gd name="T42" fmla="*/ 25 w 25"/>
                <a:gd name="T43" fmla="*/ 0 h 65"/>
                <a:gd name="T44" fmla="*/ 25 w 25"/>
                <a:gd name="T45" fmla="*/ 0 h 65"/>
                <a:gd name="T46" fmla="*/ 25 w 25"/>
                <a:gd name="T47" fmla="*/ 0 h 65"/>
                <a:gd name="T48" fmla="*/ 25 w 25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65"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moveTo>
                    <a:pt x="0" y="63"/>
                  </a:move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4"/>
                    <a:pt x="0" y="63"/>
                    <a:pt x="0" y="63"/>
                  </a:cubicBezTo>
                  <a:moveTo>
                    <a:pt x="25" y="0"/>
                  </a:moveTo>
                  <a:cubicBezTo>
                    <a:pt x="10" y="17"/>
                    <a:pt x="0" y="39"/>
                    <a:pt x="0" y="63"/>
                  </a:cubicBezTo>
                  <a:cubicBezTo>
                    <a:pt x="0" y="39"/>
                    <a:pt x="10" y="17"/>
                    <a:pt x="25" y="0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" name="الشكل الحر 53">
              <a:extLst>
                <a:ext uri="{FF2B5EF4-FFF2-40B4-BE49-F238E27FC236}">
                  <a16:creationId xmlns:a16="http://schemas.microsoft.com/office/drawing/2014/main" xmlns="" id="{AA3B29B3-408F-456F-9514-7FB5C45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150" y="3932628"/>
              <a:ext cx="192088" cy="428625"/>
            </a:xfrm>
            <a:custGeom>
              <a:avLst/>
              <a:gdLst>
                <a:gd name="T0" fmla="*/ 49 w 79"/>
                <a:gd name="T1" fmla="*/ 0 h 175"/>
                <a:gd name="T2" fmla="*/ 25 w 79"/>
                <a:gd name="T3" fmla="*/ 19 h 175"/>
                <a:gd name="T4" fmla="*/ 25 w 79"/>
                <a:gd name="T5" fmla="*/ 19 h 175"/>
                <a:gd name="T6" fmla="*/ 25 w 79"/>
                <a:gd name="T7" fmla="*/ 19 h 175"/>
                <a:gd name="T8" fmla="*/ 0 w 79"/>
                <a:gd name="T9" fmla="*/ 82 h 175"/>
                <a:gd name="T10" fmla="*/ 0 w 79"/>
                <a:gd name="T11" fmla="*/ 82 h 175"/>
                <a:gd name="T12" fmla="*/ 0 w 79"/>
                <a:gd name="T13" fmla="*/ 83 h 175"/>
                <a:gd name="T14" fmla="*/ 0 w 79"/>
                <a:gd name="T15" fmla="*/ 83 h 175"/>
                <a:gd name="T16" fmla="*/ 0 w 79"/>
                <a:gd name="T17" fmla="*/ 83 h 175"/>
                <a:gd name="T18" fmla="*/ 0 w 79"/>
                <a:gd name="T19" fmla="*/ 83 h 175"/>
                <a:gd name="T20" fmla="*/ 0 w 79"/>
                <a:gd name="T21" fmla="*/ 83 h 175"/>
                <a:gd name="T22" fmla="*/ 0 w 79"/>
                <a:gd name="T23" fmla="*/ 83 h 175"/>
                <a:gd name="T24" fmla="*/ 0 w 79"/>
                <a:gd name="T25" fmla="*/ 83 h 175"/>
                <a:gd name="T26" fmla="*/ 0 w 79"/>
                <a:gd name="T27" fmla="*/ 84 h 175"/>
                <a:gd name="T28" fmla="*/ 0 w 79"/>
                <a:gd name="T29" fmla="*/ 84 h 175"/>
                <a:gd name="T30" fmla="*/ 0 w 79"/>
                <a:gd name="T31" fmla="*/ 84 h 175"/>
                <a:gd name="T32" fmla="*/ 0 w 79"/>
                <a:gd name="T33" fmla="*/ 84 h 175"/>
                <a:gd name="T34" fmla="*/ 79 w 79"/>
                <a:gd name="T35" fmla="*/ 175 h 175"/>
                <a:gd name="T36" fmla="*/ 47 w 79"/>
                <a:gd name="T37" fmla="*/ 153 h 175"/>
                <a:gd name="T38" fmla="*/ 20 w 79"/>
                <a:gd name="T39" fmla="*/ 106 h 175"/>
                <a:gd name="T40" fmla="*/ 16 w 79"/>
                <a:gd name="T41" fmla="*/ 78 h 175"/>
                <a:gd name="T42" fmla="*/ 16 w 79"/>
                <a:gd name="T43" fmla="*/ 77 h 175"/>
                <a:gd name="T44" fmla="*/ 30 w 79"/>
                <a:gd name="T45" fmla="*/ 24 h 175"/>
                <a:gd name="T46" fmla="*/ 47 w 79"/>
                <a:gd name="T47" fmla="*/ 3 h 175"/>
                <a:gd name="T48" fmla="*/ 4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49" y="0"/>
                  </a:moveTo>
                  <a:cubicBezTo>
                    <a:pt x="40" y="5"/>
                    <a:pt x="32" y="12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10" y="36"/>
                    <a:pt x="0" y="58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1" y="130"/>
                    <a:pt x="35" y="168"/>
                    <a:pt x="79" y="175"/>
                  </a:cubicBezTo>
                  <a:cubicBezTo>
                    <a:pt x="67" y="170"/>
                    <a:pt x="56" y="162"/>
                    <a:pt x="47" y="153"/>
                  </a:cubicBezTo>
                  <a:cubicBezTo>
                    <a:pt x="34" y="140"/>
                    <a:pt x="25" y="124"/>
                    <a:pt x="20" y="106"/>
                  </a:cubicBezTo>
                  <a:cubicBezTo>
                    <a:pt x="18" y="97"/>
                    <a:pt x="17" y="88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58"/>
                    <a:pt x="21" y="41"/>
                    <a:pt x="30" y="24"/>
                  </a:cubicBezTo>
                  <a:cubicBezTo>
                    <a:pt x="36" y="17"/>
                    <a:pt x="41" y="10"/>
                    <a:pt x="47" y="3"/>
                  </a:cubicBezTo>
                  <a:cubicBezTo>
                    <a:pt x="48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7" name="مستطيل 54">
              <a:extLst>
                <a:ext uri="{FF2B5EF4-FFF2-40B4-BE49-F238E27FC236}">
                  <a16:creationId xmlns:a16="http://schemas.microsoft.com/office/drawing/2014/main" xmlns="" id="{720C74FF-BCE9-45C8-B4F6-76145A3BA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4488" y="4032641"/>
              <a:ext cx="134938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8" name="مستطيل 55">
              <a:extLst>
                <a:ext uri="{FF2B5EF4-FFF2-40B4-BE49-F238E27FC236}">
                  <a16:creationId xmlns:a16="http://schemas.microsoft.com/office/drawing/2014/main" xmlns="" id="{3236AB2C-9238-4A5C-B886-7F92838FC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77" y="3938979"/>
              <a:ext cx="554584" cy="60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ar-SA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9" name="المجموعة 11">
            <a:extLst>
              <a:ext uri="{FF2B5EF4-FFF2-40B4-BE49-F238E27FC236}">
                <a16:creationId xmlns:a16="http://schemas.microsoft.com/office/drawing/2014/main" xmlns="" id="{87BA3C1B-90E2-4A8F-967B-A4277C190093}"/>
              </a:ext>
            </a:extLst>
          </p:cNvPr>
          <p:cNvGrpSpPr/>
          <p:nvPr/>
        </p:nvGrpSpPr>
        <p:grpSpPr>
          <a:xfrm>
            <a:off x="10690564" y="1317543"/>
            <a:ext cx="571500" cy="564865"/>
            <a:chOff x="958850" y="3851666"/>
            <a:chExt cx="889334" cy="896098"/>
          </a:xfrm>
        </p:grpSpPr>
        <p:sp>
          <p:nvSpPr>
            <p:cNvPr id="80" name="شكل بيضاوي 76">
              <a:extLst>
                <a:ext uri="{FF2B5EF4-FFF2-40B4-BE49-F238E27FC236}">
                  <a16:creationId xmlns:a16="http://schemas.microsoft.com/office/drawing/2014/main" xmlns="" id="{8E7F23B5-D678-44BD-AB32-5D04082AA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850" y="3851666"/>
              <a:ext cx="566738" cy="568325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شكل بيضاوي 77">
              <a:extLst>
                <a:ext uri="{FF2B5EF4-FFF2-40B4-BE49-F238E27FC236}">
                  <a16:creationId xmlns:a16="http://schemas.microsoft.com/office/drawing/2014/main" xmlns="" id="{68654488-643F-44DC-9C00-7D8281D1E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825" y="3905641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2" name="الشكل الحر 78">
              <a:extLst>
                <a:ext uri="{FF2B5EF4-FFF2-40B4-BE49-F238E27FC236}">
                  <a16:creationId xmlns:a16="http://schemas.microsoft.com/office/drawing/2014/main" xmlns="" id="{FF40F71C-0BF4-4628-9BF9-B8ABAB877E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825" y="4132653"/>
              <a:ext cx="44450" cy="134938"/>
            </a:xfrm>
            <a:custGeom>
              <a:avLst/>
              <a:gdLst>
                <a:gd name="T0" fmla="*/ 18 w 18"/>
                <a:gd name="T1" fmla="*/ 55 h 55"/>
                <a:gd name="T2" fmla="*/ 18 w 18"/>
                <a:gd name="T3" fmla="*/ 55 h 55"/>
                <a:gd name="T4" fmla="*/ 18 w 18"/>
                <a:gd name="T5" fmla="*/ 55 h 55"/>
                <a:gd name="T6" fmla="*/ 18 w 18"/>
                <a:gd name="T7" fmla="*/ 55 h 55"/>
                <a:gd name="T8" fmla="*/ 18 w 18"/>
                <a:gd name="T9" fmla="*/ 55 h 55"/>
                <a:gd name="T10" fmla="*/ 18 w 18"/>
                <a:gd name="T11" fmla="*/ 55 h 55"/>
                <a:gd name="T12" fmla="*/ 17 w 18"/>
                <a:gd name="T13" fmla="*/ 55 h 55"/>
                <a:gd name="T14" fmla="*/ 18 w 18"/>
                <a:gd name="T15" fmla="*/ 55 h 55"/>
                <a:gd name="T16" fmla="*/ 17 w 18"/>
                <a:gd name="T17" fmla="*/ 55 h 55"/>
                <a:gd name="T18" fmla="*/ 0 w 18"/>
                <a:gd name="T19" fmla="*/ 1 h 55"/>
                <a:gd name="T20" fmla="*/ 17 w 18"/>
                <a:gd name="T21" fmla="*/ 55 h 55"/>
                <a:gd name="T22" fmla="*/ 0 w 18"/>
                <a:gd name="T23" fmla="*/ 1 h 55"/>
                <a:gd name="T24" fmla="*/ 0 w 18"/>
                <a:gd name="T25" fmla="*/ 1 h 55"/>
                <a:gd name="T26" fmla="*/ 0 w 18"/>
                <a:gd name="T27" fmla="*/ 1 h 55"/>
                <a:gd name="T28" fmla="*/ 0 w 18"/>
                <a:gd name="T29" fmla="*/ 1 h 55"/>
                <a:gd name="T30" fmla="*/ 0 w 18"/>
                <a:gd name="T31" fmla="*/ 1 h 55"/>
                <a:gd name="T32" fmla="*/ 0 w 18"/>
                <a:gd name="T33" fmla="*/ 1 h 55"/>
                <a:gd name="T34" fmla="*/ 0 w 18"/>
                <a:gd name="T35" fmla="*/ 1 h 55"/>
                <a:gd name="T36" fmla="*/ 0 w 18"/>
                <a:gd name="T37" fmla="*/ 0 h 55"/>
                <a:gd name="T38" fmla="*/ 0 w 18"/>
                <a:gd name="T39" fmla="*/ 1 h 55"/>
                <a:gd name="T40" fmla="*/ 0 w 18"/>
                <a:gd name="T41" fmla="*/ 1 h 55"/>
                <a:gd name="T42" fmla="*/ 0 w 18"/>
                <a:gd name="T43" fmla="*/ 0 h 55"/>
                <a:gd name="T44" fmla="*/ 0 w 18"/>
                <a:gd name="T45" fmla="*/ 0 h 55"/>
                <a:gd name="T46" fmla="*/ 0 w 18"/>
                <a:gd name="T47" fmla="*/ 0 h 55"/>
                <a:gd name="T48" fmla="*/ 0 w 18"/>
                <a:gd name="T4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" h="55"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8" y="55"/>
                  </a:moveTo>
                  <a:cubicBezTo>
                    <a:pt x="18" y="55"/>
                    <a:pt x="18" y="55"/>
                    <a:pt x="18" y="55"/>
                  </a:cubicBezTo>
                  <a:cubicBezTo>
                    <a:pt x="18" y="55"/>
                    <a:pt x="18" y="55"/>
                    <a:pt x="18" y="55"/>
                  </a:cubicBezTo>
                  <a:moveTo>
                    <a:pt x="17" y="55"/>
                  </a:moveTo>
                  <a:cubicBezTo>
                    <a:pt x="17" y="55"/>
                    <a:pt x="18" y="55"/>
                    <a:pt x="18" y="55"/>
                  </a:cubicBezTo>
                  <a:cubicBezTo>
                    <a:pt x="18" y="55"/>
                    <a:pt x="17" y="55"/>
                    <a:pt x="17" y="55"/>
                  </a:cubicBezTo>
                  <a:moveTo>
                    <a:pt x="0" y="1"/>
                  </a:moveTo>
                  <a:cubicBezTo>
                    <a:pt x="0" y="21"/>
                    <a:pt x="7" y="40"/>
                    <a:pt x="17" y="55"/>
                  </a:cubicBezTo>
                  <a:cubicBezTo>
                    <a:pt x="7" y="40"/>
                    <a:pt x="0" y="2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3" name="الشكل الحر 79">
              <a:extLst>
                <a:ext uri="{FF2B5EF4-FFF2-40B4-BE49-F238E27FC236}">
                  <a16:creationId xmlns:a16="http://schemas.microsoft.com/office/drawing/2014/main" xmlns="" id="{FA52887D-CF30-4943-8237-5F64BAE57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825" y="3908816"/>
              <a:ext cx="193675" cy="427038"/>
            </a:xfrm>
            <a:custGeom>
              <a:avLst/>
              <a:gdLst>
                <a:gd name="T0" fmla="*/ 79 w 79"/>
                <a:gd name="T1" fmla="*/ 0 h 175"/>
                <a:gd name="T2" fmla="*/ 0 w 79"/>
                <a:gd name="T3" fmla="*/ 92 h 175"/>
                <a:gd name="T4" fmla="*/ 0 w 79"/>
                <a:gd name="T5" fmla="*/ 92 h 175"/>
                <a:gd name="T6" fmla="*/ 0 w 79"/>
                <a:gd name="T7" fmla="*/ 92 h 175"/>
                <a:gd name="T8" fmla="*/ 0 w 79"/>
                <a:gd name="T9" fmla="*/ 93 h 175"/>
                <a:gd name="T10" fmla="*/ 0 w 79"/>
                <a:gd name="T11" fmla="*/ 93 h 175"/>
                <a:gd name="T12" fmla="*/ 0 w 79"/>
                <a:gd name="T13" fmla="*/ 93 h 175"/>
                <a:gd name="T14" fmla="*/ 0 w 79"/>
                <a:gd name="T15" fmla="*/ 93 h 175"/>
                <a:gd name="T16" fmla="*/ 0 w 79"/>
                <a:gd name="T17" fmla="*/ 93 h 175"/>
                <a:gd name="T18" fmla="*/ 0 w 79"/>
                <a:gd name="T19" fmla="*/ 93 h 175"/>
                <a:gd name="T20" fmla="*/ 17 w 79"/>
                <a:gd name="T21" fmla="*/ 147 h 175"/>
                <a:gd name="T22" fmla="*/ 17 w 79"/>
                <a:gd name="T23" fmla="*/ 147 h 175"/>
                <a:gd name="T24" fmla="*/ 18 w 79"/>
                <a:gd name="T25" fmla="*/ 147 h 175"/>
                <a:gd name="T26" fmla="*/ 18 w 79"/>
                <a:gd name="T27" fmla="*/ 147 h 175"/>
                <a:gd name="T28" fmla="*/ 18 w 79"/>
                <a:gd name="T29" fmla="*/ 147 h 175"/>
                <a:gd name="T30" fmla="*/ 18 w 79"/>
                <a:gd name="T31" fmla="*/ 147 h 175"/>
                <a:gd name="T32" fmla="*/ 18 w 79"/>
                <a:gd name="T33" fmla="*/ 147 h 175"/>
                <a:gd name="T34" fmla="*/ 49 w 79"/>
                <a:gd name="T35" fmla="*/ 175 h 175"/>
                <a:gd name="T36" fmla="*/ 47 w 79"/>
                <a:gd name="T37" fmla="*/ 172 h 175"/>
                <a:gd name="T38" fmla="*/ 30 w 79"/>
                <a:gd name="T39" fmla="*/ 151 h 175"/>
                <a:gd name="T40" fmla="*/ 16 w 79"/>
                <a:gd name="T41" fmla="*/ 98 h 175"/>
                <a:gd name="T42" fmla="*/ 16 w 79"/>
                <a:gd name="T43" fmla="*/ 97 h 175"/>
                <a:gd name="T44" fmla="*/ 20 w 79"/>
                <a:gd name="T45" fmla="*/ 69 h 175"/>
                <a:gd name="T46" fmla="*/ 47 w 79"/>
                <a:gd name="T47" fmla="*/ 22 h 175"/>
                <a:gd name="T48" fmla="*/ 79 w 79"/>
                <a:gd name="T4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75">
                  <a:moveTo>
                    <a:pt x="79" y="0"/>
                  </a:moveTo>
                  <a:cubicBezTo>
                    <a:pt x="34" y="7"/>
                    <a:pt x="0" y="46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13"/>
                    <a:pt x="7" y="132"/>
                    <a:pt x="17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17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6" y="159"/>
                    <a:pt x="37" y="168"/>
                    <a:pt x="49" y="175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1" y="135"/>
                    <a:pt x="16" y="117"/>
                    <a:pt x="16" y="98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7" y="87"/>
                    <a:pt x="18" y="78"/>
                    <a:pt x="20" y="69"/>
                  </a:cubicBezTo>
                  <a:cubicBezTo>
                    <a:pt x="25" y="51"/>
                    <a:pt x="34" y="35"/>
                    <a:pt x="47" y="22"/>
                  </a:cubicBezTo>
                  <a:cubicBezTo>
                    <a:pt x="56" y="13"/>
                    <a:pt x="67" y="6"/>
                    <a:pt x="7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مستطيل 98">
              <a:extLst>
                <a:ext uri="{FF2B5EF4-FFF2-40B4-BE49-F238E27FC236}">
                  <a16:creationId xmlns:a16="http://schemas.microsoft.com/office/drawing/2014/main" xmlns="" id="{903B33F9-D8E3-494E-84F1-2C51FD88A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406756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مستطيل 99">
              <a:extLst>
                <a:ext uri="{FF2B5EF4-FFF2-40B4-BE49-F238E27FC236}">
                  <a16:creationId xmlns:a16="http://schemas.microsoft.com/office/drawing/2014/main" xmlns="" id="{00C9FE5F-B6D3-48CC-B16D-995888F48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678" y="3946280"/>
              <a:ext cx="745506" cy="801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6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6" name="المجموعة 8">
            <a:extLst>
              <a:ext uri="{FF2B5EF4-FFF2-40B4-BE49-F238E27FC236}">
                <a16:creationId xmlns:a16="http://schemas.microsoft.com/office/drawing/2014/main" xmlns="" id="{C7D70C96-7862-4924-8106-BD41A04B2484}"/>
              </a:ext>
            </a:extLst>
          </p:cNvPr>
          <p:cNvGrpSpPr/>
          <p:nvPr/>
        </p:nvGrpSpPr>
        <p:grpSpPr>
          <a:xfrm>
            <a:off x="10065314" y="831110"/>
            <a:ext cx="600075" cy="542924"/>
            <a:chOff x="2498725" y="5334391"/>
            <a:chExt cx="889333" cy="888793"/>
          </a:xfrm>
        </p:grpSpPr>
        <p:sp>
          <p:nvSpPr>
            <p:cNvPr id="87" name="شكل حر 88">
              <a:extLst>
                <a:ext uri="{FF2B5EF4-FFF2-40B4-BE49-F238E27FC236}">
                  <a16:creationId xmlns:a16="http://schemas.microsoft.com/office/drawing/2014/main" xmlns="" id="{2340D89C-0F0E-4286-8025-DD11B5984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8" name="شكل بيضاوي 89">
              <a:extLst>
                <a:ext uri="{FF2B5EF4-FFF2-40B4-BE49-F238E27FC236}">
                  <a16:creationId xmlns:a16="http://schemas.microsoft.com/office/drawing/2014/main" xmlns="" id="{333B6A19-279E-4A4C-BE98-046C118C2A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9" name="شكل حر 90">
              <a:extLst>
                <a:ext uri="{FF2B5EF4-FFF2-40B4-BE49-F238E27FC236}">
                  <a16:creationId xmlns:a16="http://schemas.microsoft.com/office/drawing/2014/main" xmlns="" id="{59F8C158-6BDB-4726-BF01-8FD55897E1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شكل حر 91">
              <a:extLst>
                <a:ext uri="{FF2B5EF4-FFF2-40B4-BE49-F238E27FC236}">
                  <a16:creationId xmlns:a16="http://schemas.microsoft.com/office/drawing/2014/main" xmlns="" id="{483E4BEC-0AA8-4F91-AF06-9FA4F4AC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مستطيل 92">
              <a:extLst>
                <a:ext uri="{FF2B5EF4-FFF2-40B4-BE49-F238E27FC236}">
                  <a16:creationId xmlns:a16="http://schemas.microsoft.com/office/drawing/2014/main" xmlns="" id="{6B40D2EC-3E0D-44E0-9ADC-2240B8420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مستطيل 93">
              <a:extLst>
                <a:ext uri="{FF2B5EF4-FFF2-40B4-BE49-F238E27FC236}">
                  <a16:creationId xmlns:a16="http://schemas.microsoft.com/office/drawing/2014/main" xmlns="" id="{46C69FBC-37A0-4A6B-A7FF-9C485BC39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553" y="5421703"/>
              <a:ext cx="745505" cy="80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600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93" name="شكل حر 17">
            <a:extLst>
              <a:ext uri="{FF2B5EF4-FFF2-40B4-BE49-F238E27FC236}">
                <a16:creationId xmlns:a16="http://schemas.microsoft.com/office/drawing/2014/main" xmlns="" id="{C8429AA7-666C-4873-97FA-DEC3BD942191}"/>
              </a:ext>
            </a:extLst>
          </p:cNvPr>
          <p:cNvSpPr>
            <a:spLocks/>
          </p:cNvSpPr>
          <p:nvPr/>
        </p:nvSpPr>
        <p:spPr bwMode="auto">
          <a:xfrm>
            <a:off x="10065314" y="231141"/>
            <a:ext cx="463646" cy="454824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شكل حر 115">
            <a:extLst>
              <a:ext uri="{FF2B5EF4-FFF2-40B4-BE49-F238E27FC236}">
                <a16:creationId xmlns:a16="http://schemas.microsoft.com/office/drawing/2014/main" xmlns="" id="{4943D452-65BE-432C-BF70-67FABBD5C6C6}"/>
              </a:ext>
            </a:extLst>
          </p:cNvPr>
          <p:cNvSpPr>
            <a:spLocks/>
          </p:cNvSpPr>
          <p:nvPr/>
        </p:nvSpPr>
        <p:spPr bwMode="auto">
          <a:xfrm>
            <a:off x="11186161" y="264513"/>
            <a:ext cx="430135" cy="42853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الشكل الحر 20">
            <a:extLst>
              <a:ext uri="{FF2B5EF4-FFF2-40B4-BE49-F238E27FC236}">
                <a16:creationId xmlns:a16="http://schemas.microsoft.com/office/drawing/2014/main" xmlns="" id="{E4EA1378-7228-4480-A103-01777A2FC072}"/>
              </a:ext>
            </a:extLst>
          </p:cNvPr>
          <p:cNvSpPr>
            <a:spLocks/>
          </p:cNvSpPr>
          <p:nvPr/>
        </p:nvSpPr>
        <p:spPr bwMode="auto">
          <a:xfrm>
            <a:off x="10338434" y="1568586"/>
            <a:ext cx="253819" cy="36157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الشكل الحر 24">
            <a:extLst>
              <a:ext uri="{FF2B5EF4-FFF2-40B4-BE49-F238E27FC236}">
                <a16:creationId xmlns:a16="http://schemas.microsoft.com/office/drawing/2014/main" xmlns="" id="{08A88734-480B-408C-9FCB-336943C8185B}"/>
              </a:ext>
            </a:extLst>
          </p:cNvPr>
          <p:cNvSpPr>
            <a:spLocks/>
          </p:cNvSpPr>
          <p:nvPr/>
        </p:nvSpPr>
        <p:spPr bwMode="auto">
          <a:xfrm>
            <a:off x="11144901" y="1574680"/>
            <a:ext cx="339845" cy="297822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الشكل الحر 29">
            <a:extLst>
              <a:ext uri="{FF2B5EF4-FFF2-40B4-BE49-F238E27FC236}">
                <a16:creationId xmlns:a16="http://schemas.microsoft.com/office/drawing/2014/main" xmlns="" id="{28B67CA8-BEC6-4B32-9406-D977C2F31FD7}"/>
              </a:ext>
            </a:extLst>
          </p:cNvPr>
          <p:cNvSpPr>
            <a:spLocks noEditPoints="1"/>
          </p:cNvSpPr>
          <p:nvPr/>
        </p:nvSpPr>
        <p:spPr bwMode="auto">
          <a:xfrm>
            <a:off x="10068981" y="341633"/>
            <a:ext cx="1547315" cy="134700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8" name="انتهى الوقت">
            <a:extLst>
              <a:ext uri="{FF2B5EF4-FFF2-40B4-BE49-F238E27FC236}">
                <a16:creationId xmlns:a16="http://schemas.microsoft.com/office/drawing/2014/main" xmlns="" id="{DB9D5B3E-6B01-4CF7-A48C-34394F4EF20E}"/>
              </a:ext>
            </a:extLst>
          </p:cNvPr>
          <p:cNvGrpSpPr/>
          <p:nvPr/>
        </p:nvGrpSpPr>
        <p:grpSpPr>
          <a:xfrm>
            <a:off x="8447195" y="402028"/>
            <a:ext cx="1522898" cy="520569"/>
            <a:chOff x="12913056" y="-365819"/>
            <a:chExt cx="2636838" cy="705531"/>
          </a:xfrm>
        </p:grpSpPr>
        <p:sp>
          <p:nvSpPr>
            <p:cNvPr id="99" name="مستطيل مستدير الزوايا 123">
              <a:extLst>
                <a:ext uri="{FF2B5EF4-FFF2-40B4-BE49-F238E27FC236}">
                  <a16:creationId xmlns:a16="http://schemas.microsoft.com/office/drawing/2014/main" xmlns="" id="{643128F7-4E69-4CAD-A668-BC6C6FE554E8}"/>
                </a:ext>
              </a:extLst>
            </p:cNvPr>
            <p:cNvSpPr/>
            <p:nvPr/>
          </p:nvSpPr>
          <p:spPr>
            <a:xfrm>
              <a:off x="12913056" y="-357847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0" name="مستطيل مستدير الزوايا 124">
              <a:extLst>
                <a:ext uri="{FF2B5EF4-FFF2-40B4-BE49-F238E27FC236}">
                  <a16:creationId xmlns:a16="http://schemas.microsoft.com/office/drawing/2014/main" xmlns="" id="{B1D25571-DAE0-43B4-862C-15569AB8CEAF}"/>
                </a:ext>
              </a:extLst>
            </p:cNvPr>
            <p:cNvSpPr/>
            <p:nvPr/>
          </p:nvSpPr>
          <p:spPr>
            <a:xfrm>
              <a:off x="12913056" y="-36581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latin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101" name="مربع نص 100">
            <a:extLst>
              <a:ext uri="{FF2B5EF4-FFF2-40B4-BE49-F238E27FC236}">
                <a16:creationId xmlns:a16="http://schemas.microsoft.com/office/drawing/2014/main" xmlns="" id="{05738753-2029-47B9-8170-B79CA4FE2E95}"/>
              </a:ext>
            </a:extLst>
          </p:cNvPr>
          <p:cNvSpPr txBox="1"/>
          <p:nvPr/>
        </p:nvSpPr>
        <p:spPr>
          <a:xfrm>
            <a:off x="5606491" y="354482"/>
            <a:ext cx="24880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الحد الأقصى ل</a:t>
            </a:r>
            <a:r>
              <a:rPr lang="ar-BH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حلّ النّشاط</a:t>
            </a:r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ar-BH" sz="1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BH" sz="2400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دقيقتان</a:t>
            </a:r>
            <a:endParaRPr lang="ar-SA" sz="2400" b="1" u="sng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xmlns="" id="{BDACFBE5-6540-4344-9524-0F1F01C0A816}"/>
              </a:ext>
            </a:extLst>
          </p:cNvPr>
          <p:cNvSpPr txBox="1"/>
          <p:nvPr/>
        </p:nvSpPr>
        <p:spPr>
          <a:xfrm>
            <a:off x="129334" y="95113"/>
            <a:ext cx="23622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/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23345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F6E1287-0696-41DD-96D2-D6EE9772FF05}"/>
              </a:ext>
            </a:extLst>
          </p:cNvPr>
          <p:cNvSpPr txBox="1"/>
          <p:nvPr/>
        </p:nvSpPr>
        <p:spPr>
          <a:xfrm>
            <a:off x="4486276" y="965479"/>
            <a:ext cx="629717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تدريب 3:أُعْرِبُ ما تحته خطّ إعرابًا صحيحًا:</a:t>
            </a:r>
            <a:endParaRPr lang="en-GB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xmlns="" id="{F3B442B8-5CE5-4056-8258-660D0514CED2}"/>
              </a:ext>
            </a:extLst>
          </p:cNvPr>
          <p:cNvSpPr/>
          <p:nvPr/>
        </p:nvSpPr>
        <p:spPr>
          <a:xfrm>
            <a:off x="7355540" y="1681909"/>
            <a:ext cx="3488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رأيتُ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الذينَ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يحبّون العِلْمَ.</a:t>
            </a:r>
            <a:endParaRPr lang="en-GB" sz="3200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xmlns="" id="{BB435B31-F199-4C5D-A036-98AD56E1A436}"/>
              </a:ext>
            </a:extLst>
          </p:cNvPr>
          <p:cNvSpPr/>
          <p:nvPr/>
        </p:nvSpPr>
        <p:spPr>
          <a:xfrm>
            <a:off x="3276915" y="2551378"/>
            <a:ext cx="7597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55DD4F21-01FA-4A42-9720-E03CA7C3CDDE}"/>
              </a:ext>
            </a:extLst>
          </p:cNvPr>
          <p:cNvSpPr/>
          <p:nvPr/>
        </p:nvSpPr>
        <p:spPr>
          <a:xfrm>
            <a:off x="3043646" y="2349153"/>
            <a:ext cx="7739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اسْمٌ موصولٌ مبنيّ على الفتح في محل نصب مفعول به.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xmlns="" id="{B2EB836C-2900-4A12-9DA4-989797C636A0}"/>
              </a:ext>
            </a:extLst>
          </p:cNvPr>
          <p:cNvSpPr/>
          <p:nvPr/>
        </p:nvSpPr>
        <p:spPr>
          <a:xfrm>
            <a:off x="4827433" y="3453885"/>
            <a:ext cx="6011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المتسابقان 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فازا في سِبَاقِ الجَري سريعان.</a:t>
            </a:r>
            <a:endParaRPr lang="en-GB" sz="3200" dirty="0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6EC94437-536A-4A10-B5D3-E5791F852E2C}"/>
              </a:ext>
            </a:extLst>
          </p:cNvPr>
          <p:cNvSpPr/>
          <p:nvPr/>
        </p:nvSpPr>
        <p:spPr>
          <a:xfrm>
            <a:off x="3429315" y="4309058"/>
            <a:ext cx="7354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620CB840-1B20-4839-B5A4-DA99306E8809}"/>
              </a:ext>
            </a:extLst>
          </p:cNvPr>
          <p:cNvSpPr/>
          <p:nvPr/>
        </p:nvSpPr>
        <p:spPr>
          <a:xfrm>
            <a:off x="3840480" y="4094463"/>
            <a:ext cx="6761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موصول، نعت مرفوعٌ بالألفِ لأنّه مُثَنّى.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xmlns="" id="{3020C080-258B-4AAB-8ADC-9926C1AC772B}"/>
              </a:ext>
            </a:extLst>
          </p:cNvPr>
          <p:cNvSpPr/>
          <p:nvPr/>
        </p:nvSpPr>
        <p:spPr>
          <a:xfrm>
            <a:off x="3429315" y="5847167"/>
            <a:ext cx="727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BH" sz="360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...................................................................................................</a:t>
            </a:r>
            <a:endParaRPr lang="en-US" sz="360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6199A394-AC22-4C40-8D28-688EAD4F0208}"/>
              </a:ext>
            </a:extLst>
          </p:cNvPr>
          <p:cNvSpPr/>
          <p:nvPr/>
        </p:nvSpPr>
        <p:spPr>
          <a:xfrm>
            <a:off x="6472114" y="5150009"/>
            <a:ext cx="4366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ارْعَ أُخْتَيْك</a:t>
            </a:r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اللّتيْن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تَصْغرانِكَ سِنًّا.</a:t>
            </a:r>
            <a:endParaRPr lang="en-GB" sz="3200" dirty="0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xmlns="" id="{347F40AB-16DB-4FC1-BC1F-0B358702EEC1}"/>
              </a:ext>
            </a:extLst>
          </p:cNvPr>
          <p:cNvSpPr/>
          <p:nvPr/>
        </p:nvSpPr>
        <p:spPr>
          <a:xfrm>
            <a:off x="4180114" y="5595436"/>
            <a:ext cx="6422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36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موصول، نعت منصوبٌ بالياء لأنّه مُثَنّى.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5" name="شكل حر 9">
            <a:extLst>
              <a:ext uri="{FF2B5EF4-FFF2-40B4-BE49-F238E27FC236}">
                <a16:creationId xmlns:a16="http://schemas.microsoft.com/office/drawing/2014/main" xmlns="" id="{BBAA8C15-D57E-4AFE-8E55-C50F4C78A69C}"/>
              </a:ext>
            </a:extLst>
          </p:cNvPr>
          <p:cNvSpPr>
            <a:spLocks/>
          </p:cNvSpPr>
          <p:nvPr/>
        </p:nvSpPr>
        <p:spPr bwMode="auto">
          <a:xfrm>
            <a:off x="969862" y="1170440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حر 17">
            <a:extLst>
              <a:ext uri="{FF2B5EF4-FFF2-40B4-BE49-F238E27FC236}">
                <a16:creationId xmlns:a16="http://schemas.microsoft.com/office/drawing/2014/main" xmlns="" id="{3082E36E-AADB-4308-8BB3-90CE14AEDEF6}"/>
              </a:ext>
            </a:extLst>
          </p:cNvPr>
          <p:cNvSpPr>
            <a:spLocks/>
          </p:cNvSpPr>
          <p:nvPr/>
        </p:nvSpPr>
        <p:spPr bwMode="auto">
          <a:xfrm>
            <a:off x="549319" y="1163382"/>
            <a:ext cx="460375" cy="577995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الشكل الحر 20">
            <a:extLst>
              <a:ext uri="{FF2B5EF4-FFF2-40B4-BE49-F238E27FC236}">
                <a16:creationId xmlns:a16="http://schemas.microsoft.com/office/drawing/2014/main" xmlns="" id="{F484D1C9-A405-4812-8DDE-49BAE35B1D6C}"/>
              </a:ext>
            </a:extLst>
          </p:cNvPr>
          <p:cNvSpPr>
            <a:spLocks/>
          </p:cNvSpPr>
          <p:nvPr/>
        </p:nvSpPr>
        <p:spPr bwMode="auto">
          <a:xfrm>
            <a:off x="755874" y="2375304"/>
            <a:ext cx="253819" cy="361574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الشكل الحر 24">
            <a:extLst>
              <a:ext uri="{FF2B5EF4-FFF2-40B4-BE49-F238E27FC236}">
                <a16:creationId xmlns:a16="http://schemas.microsoft.com/office/drawing/2014/main" xmlns="" id="{A0044C07-2C6F-443E-BD73-0399983F7987}"/>
              </a:ext>
            </a:extLst>
          </p:cNvPr>
          <p:cNvSpPr>
            <a:spLocks/>
          </p:cNvSpPr>
          <p:nvPr/>
        </p:nvSpPr>
        <p:spPr bwMode="auto">
          <a:xfrm>
            <a:off x="1562341" y="2381398"/>
            <a:ext cx="339845" cy="297822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3" name="دوران عقارب الساعة">
            <a:extLst>
              <a:ext uri="{FF2B5EF4-FFF2-40B4-BE49-F238E27FC236}">
                <a16:creationId xmlns:a16="http://schemas.microsoft.com/office/drawing/2014/main" xmlns="" id="{41990D8E-8E0F-47E3-99E4-65520A1266A8}"/>
              </a:ext>
            </a:extLst>
          </p:cNvPr>
          <p:cNvGrpSpPr/>
          <p:nvPr/>
        </p:nvGrpSpPr>
        <p:grpSpPr>
          <a:xfrm rot="1786145">
            <a:off x="755944" y="1477178"/>
            <a:ext cx="1038276" cy="1022103"/>
            <a:chOff x="817563" y="2264166"/>
            <a:chExt cx="3829050" cy="3830638"/>
          </a:xfrm>
        </p:grpSpPr>
        <p:sp>
          <p:nvSpPr>
            <p:cNvPr id="24" name="شكل بيضاوي 28">
              <a:extLst>
                <a:ext uri="{FF2B5EF4-FFF2-40B4-BE49-F238E27FC236}">
                  <a16:creationId xmlns:a16="http://schemas.microsoft.com/office/drawing/2014/main" xmlns="" id="{5268DF1D-041F-4FC7-8459-13621D9C9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5" name="عقرب الساعة">
              <a:extLst>
                <a:ext uri="{FF2B5EF4-FFF2-40B4-BE49-F238E27FC236}">
                  <a16:creationId xmlns:a16="http://schemas.microsoft.com/office/drawing/2014/main" xmlns="" id="{46788381-3502-4309-89C8-622A6B507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6" name="الشكل الحر 29">
            <a:extLst>
              <a:ext uri="{FF2B5EF4-FFF2-40B4-BE49-F238E27FC236}">
                <a16:creationId xmlns:a16="http://schemas.microsoft.com/office/drawing/2014/main" xmlns="" id="{A5F96E56-461D-4D4C-BD7A-9FCBC2373B63}"/>
              </a:ext>
            </a:extLst>
          </p:cNvPr>
          <p:cNvSpPr>
            <a:spLocks noEditPoints="1"/>
          </p:cNvSpPr>
          <p:nvPr/>
        </p:nvSpPr>
        <p:spPr bwMode="auto">
          <a:xfrm>
            <a:off x="638159" y="1325549"/>
            <a:ext cx="1252453" cy="1204760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شكل حر 115">
            <a:extLst>
              <a:ext uri="{FF2B5EF4-FFF2-40B4-BE49-F238E27FC236}">
                <a16:creationId xmlns:a16="http://schemas.microsoft.com/office/drawing/2014/main" xmlns="" id="{CB8A2CD2-D937-4A85-B6BB-9C428DE457EF}"/>
              </a:ext>
            </a:extLst>
          </p:cNvPr>
          <p:cNvSpPr>
            <a:spLocks/>
          </p:cNvSpPr>
          <p:nvPr/>
        </p:nvSpPr>
        <p:spPr bwMode="auto">
          <a:xfrm>
            <a:off x="1474657" y="1146361"/>
            <a:ext cx="460375" cy="577995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المجموعة 2">
            <a:extLst>
              <a:ext uri="{FF2B5EF4-FFF2-40B4-BE49-F238E27FC236}">
                <a16:creationId xmlns:a16="http://schemas.microsoft.com/office/drawing/2014/main" xmlns="" id="{9483E9AD-4745-4778-82A1-06C59B4C0F40}"/>
              </a:ext>
            </a:extLst>
          </p:cNvPr>
          <p:cNvGrpSpPr/>
          <p:nvPr/>
        </p:nvGrpSpPr>
        <p:grpSpPr>
          <a:xfrm>
            <a:off x="1096919" y="1336511"/>
            <a:ext cx="290512" cy="355995"/>
            <a:chOff x="2455863" y="2411803"/>
            <a:chExt cx="566738" cy="566738"/>
          </a:xfrm>
        </p:grpSpPr>
        <p:sp>
          <p:nvSpPr>
            <p:cNvPr id="29" name="شكل بيضاوي 32">
              <a:extLst>
                <a:ext uri="{FF2B5EF4-FFF2-40B4-BE49-F238E27FC236}">
                  <a16:creationId xmlns:a16="http://schemas.microsoft.com/office/drawing/2014/main" xmlns="" id="{15450F52-02DD-42ED-BEB2-98894669E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شكل بيضاوي 33">
              <a:extLst>
                <a:ext uri="{FF2B5EF4-FFF2-40B4-BE49-F238E27FC236}">
                  <a16:creationId xmlns:a16="http://schemas.microsoft.com/office/drawing/2014/main" xmlns="" id="{B84BEC8D-EBFD-41CE-9A94-45C77485D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شكل حر 34">
              <a:extLst>
                <a:ext uri="{FF2B5EF4-FFF2-40B4-BE49-F238E27FC236}">
                  <a16:creationId xmlns:a16="http://schemas.microsoft.com/office/drawing/2014/main" xmlns="" id="{FCB09E00-03E6-4E4E-BD39-B9CACA15C9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الشكل الحر 35">
              <a:extLst>
                <a:ext uri="{FF2B5EF4-FFF2-40B4-BE49-F238E27FC236}">
                  <a16:creationId xmlns:a16="http://schemas.microsoft.com/office/drawing/2014/main" xmlns="" id="{3D255852-257D-4FCF-A660-15933E39D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مستطيل 36">
              <a:extLst>
                <a:ext uri="{FF2B5EF4-FFF2-40B4-BE49-F238E27FC236}">
                  <a16:creationId xmlns:a16="http://schemas.microsoft.com/office/drawing/2014/main" xmlns="" id="{05D99597-8B3A-4E63-8F58-5DF1D0EB0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مستطيل 37">
              <a:extLst>
                <a:ext uri="{FF2B5EF4-FFF2-40B4-BE49-F238E27FC236}">
                  <a16:creationId xmlns:a16="http://schemas.microsoft.com/office/drawing/2014/main" xmlns="" id="{45DEE279-71CE-4D2E-85D0-7BA68738B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5" y="2499116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المجموعة 6">
            <a:extLst>
              <a:ext uri="{FF2B5EF4-FFF2-40B4-BE49-F238E27FC236}">
                <a16:creationId xmlns:a16="http://schemas.microsoft.com/office/drawing/2014/main" xmlns="" id="{B4274C30-DDD9-48EC-9791-D7D78AA5FEFB}"/>
              </a:ext>
            </a:extLst>
          </p:cNvPr>
          <p:cNvGrpSpPr/>
          <p:nvPr/>
        </p:nvGrpSpPr>
        <p:grpSpPr>
          <a:xfrm>
            <a:off x="1054692" y="2169088"/>
            <a:ext cx="412344" cy="306245"/>
            <a:chOff x="2498725" y="5334391"/>
            <a:chExt cx="568325" cy="566738"/>
          </a:xfrm>
        </p:grpSpPr>
        <p:sp>
          <p:nvSpPr>
            <p:cNvPr id="43" name="شكل حر 88">
              <a:extLst>
                <a:ext uri="{FF2B5EF4-FFF2-40B4-BE49-F238E27FC236}">
                  <a16:creationId xmlns:a16="http://schemas.microsoft.com/office/drawing/2014/main" xmlns="" id="{A471AFA6-55E7-4047-AE57-F49FA8975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4" name="شكل بيضاوي 89">
              <a:extLst>
                <a:ext uri="{FF2B5EF4-FFF2-40B4-BE49-F238E27FC236}">
                  <a16:creationId xmlns:a16="http://schemas.microsoft.com/office/drawing/2014/main" xmlns="" id="{D275809C-5C84-4F57-A692-9A1B7A27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شكل حر 90">
              <a:extLst>
                <a:ext uri="{FF2B5EF4-FFF2-40B4-BE49-F238E27FC236}">
                  <a16:creationId xmlns:a16="http://schemas.microsoft.com/office/drawing/2014/main" xmlns="" id="{1E9BD96A-7D5B-4F18-A315-B07E6A9D7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شكل حر 91">
              <a:extLst>
                <a:ext uri="{FF2B5EF4-FFF2-40B4-BE49-F238E27FC236}">
                  <a16:creationId xmlns:a16="http://schemas.microsoft.com/office/drawing/2014/main" xmlns="" id="{1DD07CE0-476D-489E-9A42-43E3676A1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مستطيل 92">
              <a:extLst>
                <a:ext uri="{FF2B5EF4-FFF2-40B4-BE49-F238E27FC236}">
                  <a16:creationId xmlns:a16="http://schemas.microsoft.com/office/drawing/2014/main" xmlns="" id="{F9F45570-0ED5-45E6-92DF-8F9E30EB1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8" name="مستطيل 93">
              <a:extLst>
                <a:ext uri="{FF2B5EF4-FFF2-40B4-BE49-F238E27FC236}">
                  <a16:creationId xmlns:a16="http://schemas.microsoft.com/office/drawing/2014/main" xmlns="" id="{7246DE69-61CE-4742-895B-F55A201C3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5413" y="5421703"/>
              <a:ext cx="1955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ar-SA" sz="1200" b="1" i="0" u="none" strike="noStrike" cap="none" normalizeH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ar-SA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3" name="انتهى الوقت">
            <a:extLst>
              <a:ext uri="{FF2B5EF4-FFF2-40B4-BE49-F238E27FC236}">
                <a16:creationId xmlns:a16="http://schemas.microsoft.com/office/drawing/2014/main" xmlns="" id="{949C6F0F-C22B-4C8D-AC77-B7AC98FDD7E4}"/>
              </a:ext>
            </a:extLst>
          </p:cNvPr>
          <p:cNvGrpSpPr/>
          <p:nvPr/>
        </p:nvGrpSpPr>
        <p:grpSpPr>
          <a:xfrm>
            <a:off x="426419" y="535514"/>
            <a:ext cx="1522898" cy="520569"/>
            <a:chOff x="12913056" y="-365819"/>
            <a:chExt cx="2636838" cy="705531"/>
          </a:xfrm>
        </p:grpSpPr>
        <p:sp>
          <p:nvSpPr>
            <p:cNvPr id="64" name="مستطيل مستدير الزوايا 123">
              <a:extLst>
                <a:ext uri="{FF2B5EF4-FFF2-40B4-BE49-F238E27FC236}">
                  <a16:creationId xmlns:a16="http://schemas.microsoft.com/office/drawing/2014/main" xmlns="" id="{8B766F51-3450-47B3-9080-856E950EDFDC}"/>
                </a:ext>
              </a:extLst>
            </p:cNvPr>
            <p:cNvSpPr/>
            <p:nvPr/>
          </p:nvSpPr>
          <p:spPr>
            <a:xfrm>
              <a:off x="12913056" y="-357847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8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مستطيل مستدير الزوايا 124">
              <a:extLst>
                <a:ext uri="{FF2B5EF4-FFF2-40B4-BE49-F238E27FC236}">
                  <a16:creationId xmlns:a16="http://schemas.microsoft.com/office/drawing/2014/main" xmlns="" id="{90304EDD-A1A7-439A-94F1-BB45DF4F007F}"/>
                </a:ext>
              </a:extLst>
            </p:cNvPr>
            <p:cNvSpPr/>
            <p:nvPr/>
          </p:nvSpPr>
          <p:spPr>
            <a:xfrm>
              <a:off x="12913056" y="-36581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r>
                <a:rPr lang="ar-SA" dirty="0">
                  <a:latin typeface="Tahoma" panose="020B0604030504040204" pitchFamily="34" charset="0"/>
                  <a:cs typeface="Tahoma" panose="020B0604030504040204" pitchFamily="34" charset="0"/>
                </a:rPr>
                <a:t>انتهى الوقت!</a:t>
              </a:r>
            </a:p>
          </p:txBody>
        </p:sp>
      </p:grpSp>
      <p:sp>
        <p:nvSpPr>
          <p:cNvPr id="66" name="مربع نص 65">
            <a:extLst>
              <a:ext uri="{FF2B5EF4-FFF2-40B4-BE49-F238E27FC236}">
                <a16:creationId xmlns:a16="http://schemas.microsoft.com/office/drawing/2014/main" xmlns="" id="{71C1E09B-B70E-445C-96D0-29E4B3DA7E35}"/>
              </a:ext>
            </a:extLst>
          </p:cNvPr>
          <p:cNvSpPr txBox="1"/>
          <p:nvPr/>
        </p:nvSpPr>
        <p:spPr>
          <a:xfrm>
            <a:off x="9539427" y="244086"/>
            <a:ext cx="24880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الحد الأقصى ل</a:t>
            </a:r>
            <a:r>
              <a:rPr lang="ar-BH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حلّ النّشاط</a:t>
            </a:r>
            <a:r>
              <a:rPr lang="ar-SA" sz="12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ar-BH" sz="1200" b="1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400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دقيقة</a:t>
            </a:r>
            <a:r>
              <a:rPr lang="ar-BH" sz="2400" b="1" u="sng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واحدة</a:t>
            </a:r>
            <a:endParaRPr lang="ar-SA" sz="2400" b="1" u="sng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562BCE33-1EAD-4193-9226-44BAB96D492A}"/>
              </a:ext>
            </a:extLst>
          </p:cNvPr>
          <p:cNvSpPr txBox="1"/>
          <p:nvPr/>
        </p:nvSpPr>
        <p:spPr>
          <a:xfrm>
            <a:off x="129334" y="95113"/>
            <a:ext cx="2362200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/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12761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5CD32C3D-DCA3-4062-8797-DA56E50C9ED3}"/>
              </a:ext>
            </a:extLst>
          </p:cNvPr>
          <p:cNvSpPr txBox="1"/>
          <p:nvPr/>
        </p:nvSpPr>
        <p:spPr>
          <a:xfrm>
            <a:off x="933994" y="2667684"/>
            <a:ext cx="10476411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BH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انْتَهَى الدّرْسُ</a:t>
            </a:r>
            <a:endParaRPr lang="en-US" sz="6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82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13">
            <a:extLst>
              <a:ext uri="{FF2B5EF4-FFF2-40B4-BE49-F238E27FC236}">
                <a16:creationId xmlns:a16="http://schemas.microsoft.com/office/drawing/2014/main" xmlns="" id="{D8DFE44B-0A15-459B-9F89-84B8E73D8C90}"/>
              </a:ext>
            </a:extLst>
          </p:cNvPr>
          <p:cNvSpPr txBox="1"/>
          <p:nvPr/>
        </p:nvSpPr>
        <p:spPr>
          <a:xfrm>
            <a:off x="8354847" y="1493621"/>
            <a:ext cx="2857188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أهدافُ الدَّرسِ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2421DBA7-251B-4B78-A0CC-14AD03BB27B8}"/>
              </a:ext>
            </a:extLst>
          </p:cNvPr>
          <p:cNvSpPr/>
          <p:nvPr/>
        </p:nvSpPr>
        <p:spPr>
          <a:xfrm>
            <a:off x="530616" y="2628446"/>
            <a:ext cx="1071154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1)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تمييزُ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الأسماء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الموصولة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421DBA7-251B-4B78-A0CC-14AD03BB27B8}"/>
              </a:ext>
            </a:extLst>
          </p:cNvPr>
          <p:cNvSpPr/>
          <p:nvPr/>
        </p:nvSpPr>
        <p:spPr>
          <a:xfrm>
            <a:off x="508594" y="4633671"/>
            <a:ext cx="107115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توظيفُ ا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سم</a:t>
            </a:r>
            <a:r>
              <a:rPr lang="ar-BH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اءِ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الموصول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ةِ في الإنتاج الكتابيّ توظيفًا سليمًا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xmlns="" id="{2421DBA7-251B-4B78-A0CC-14AD03BB27B8}"/>
              </a:ext>
            </a:extLst>
          </p:cNvPr>
          <p:cNvSpPr/>
          <p:nvPr/>
        </p:nvSpPr>
        <p:spPr>
          <a:xfrm>
            <a:off x="486573" y="3661705"/>
            <a:ext cx="107555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)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بيانُ إعرابِ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الأسماء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الموصولة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من خلال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الجمل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المعروضة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C4800D16-19C2-4DE0-81C3-953076F2B1E6}"/>
              </a:ext>
            </a:extLst>
          </p:cNvPr>
          <p:cNvSpPr txBox="1"/>
          <p:nvPr/>
        </p:nvSpPr>
        <p:spPr>
          <a:xfrm>
            <a:off x="129334" y="95113"/>
            <a:ext cx="20709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xmlns="" id="{15A27D1A-F061-49C6-860B-08EBB8BA69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10210800" y="228600"/>
            <a:ext cx="1296144" cy="11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891" y="4870617"/>
            <a:ext cx="10081715" cy="1096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BH" sz="32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عَرَفْنَا فِيمَا سَبَقَ أَرْبَعَةَ أَنْوَاعٍ من المَعَارِفِ: الضّمائِر، وأَسْمَاء الإِشَارَةِ، واسْم العَلَمِ، والمَعَرّف بِال، وسنتعرّف اليوم إلى نوع خامس من أنواع المعارف وهو: الأسْمَاء الموْصُولُة.</a:t>
            </a:r>
          </a:p>
        </p:txBody>
      </p:sp>
      <p:graphicFrame>
        <p:nvGraphicFramePr>
          <p:cNvPr id="6" name="رسم تخطيطي 3">
            <a:extLst>
              <a:ext uri="{FF2B5EF4-FFF2-40B4-BE49-F238E27FC236}">
                <a16:creationId xmlns:a16="http://schemas.microsoft.com/office/drawing/2014/main" xmlns="" id="{2AE18298-6DC5-4399-8E0D-F82BEF7757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3676311"/>
              </p:ext>
            </p:extLst>
          </p:nvPr>
        </p:nvGraphicFramePr>
        <p:xfrm>
          <a:off x="982640" y="1446078"/>
          <a:ext cx="10463851" cy="3411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FF48228-1434-4020-B40C-9EDAA8E9F3A0}"/>
              </a:ext>
            </a:extLst>
          </p:cNvPr>
          <p:cNvSpPr txBox="1"/>
          <p:nvPr/>
        </p:nvSpPr>
        <p:spPr>
          <a:xfrm>
            <a:off x="129334" y="95113"/>
            <a:ext cx="1956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6B721639-221C-4F73-8100-BFCAF7DF1F23}"/>
              </a:ext>
            </a:extLst>
          </p:cNvPr>
          <p:cNvSpPr txBox="1">
            <a:spLocks/>
          </p:cNvSpPr>
          <p:nvPr/>
        </p:nvSpPr>
        <p:spPr>
          <a:xfrm>
            <a:off x="9279324" y="433667"/>
            <a:ext cx="1733282" cy="999348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ar-BH" sz="20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BH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BH" sz="4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أَتذَكّـــــر</a:t>
            </a:r>
          </a:p>
        </p:txBody>
      </p:sp>
    </p:spTree>
    <p:extLst>
      <p:ext uri="{BB962C8B-B14F-4D97-AF65-F5344CB8AC3E}">
        <p14:creationId xmlns:p14="http://schemas.microsoft.com/office/powerpoint/2010/main" val="196544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39177" y="832931"/>
            <a:ext cx="2029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أحترمُ المعلمَ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5943078" y="2540925"/>
            <a:ext cx="2041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أحترمُ المعلمَ الذي</a:t>
            </a:r>
            <a:endParaRPr lang="en-US" sz="2800" dirty="0"/>
          </a:p>
        </p:txBody>
      </p:sp>
      <p:sp>
        <p:nvSpPr>
          <p:cNvPr id="24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4237290" y="1466678"/>
            <a:ext cx="7063562" cy="4413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2400" b="1" dirty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أسأل نفسي: هل أعطتني هذه الجملة معنى تامّا؟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en-GB" sz="2400" dirty="0"/>
          </a:p>
        </p:txBody>
      </p:sp>
      <p:sp>
        <p:nvSpPr>
          <p:cNvPr id="25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2417061" y="1394061"/>
            <a:ext cx="1320423" cy="337739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4237290" y="3238915"/>
            <a:ext cx="7063562" cy="626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ثمَّ أسألُ نفسي: هل أعطتني هذه الجملةُ معنًى تامّا؟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algn="ctr"/>
            <a:endParaRPr lang="en-GB" sz="32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4984604" y="343704"/>
            <a:ext cx="4033712" cy="4892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المثال الآتي:</a:t>
            </a:r>
          </a:p>
        </p:txBody>
      </p:sp>
      <p:sp>
        <p:nvSpPr>
          <p:cNvPr id="30" name="Oval Callout 29"/>
          <p:cNvSpPr/>
          <p:nvPr/>
        </p:nvSpPr>
        <p:spPr>
          <a:xfrm>
            <a:off x="4773936" y="1981989"/>
            <a:ext cx="4671161" cy="4357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المثالَ الآتي:</a:t>
            </a: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2417060" y="3252425"/>
            <a:ext cx="1320423" cy="4384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4237290" y="4082418"/>
            <a:ext cx="7063562" cy="7101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أسأل نفسي:  ما الكلمة التي جعلت الجملة غير مكتملة المعنى</a:t>
            </a:r>
            <a:r>
              <a:rPr lang="ar-BH" sz="2400" b="1" dirty="0">
                <a:solidFill>
                  <a:schemeClr val="tx1"/>
                </a:solidFill>
                <a:cs typeface="Sultan normal" pitchFamily="2" charset="-78"/>
              </a:rPr>
              <a:t>؟   </a:t>
            </a:r>
            <a:endParaRPr lang="en-GB" sz="2400" dirty="0"/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2417059" y="4116496"/>
            <a:ext cx="1320423" cy="55471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الذي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650060" y="4887624"/>
            <a:ext cx="6431322" cy="609794"/>
            <a:chOff x="3401138" y="1829"/>
            <a:chExt cx="1402165" cy="1611684"/>
          </a:xfrm>
        </p:grpSpPr>
        <p:sp>
          <p:nvSpPr>
            <p:cNvPr id="35" name="Hexagon 34"/>
            <p:cNvSpPr/>
            <p:nvPr/>
          </p:nvSpPr>
          <p:spPr>
            <a:xfrm rot="5400000">
              <a:off x="3296379" y="106588"/>
              <a:ext cx="1611684" cy="14021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Hexagon 4"/>
            <p:cNvSpPr txBox="1"/>
            <p:nvPr/>
          </p:nvSpPr>
          <p:spPr>
            <a:xfrm>
              <a:off x="3426770" y="252983"/>
              <a:ext cx="1276160" cy="11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800" kern="1200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هل كلمة ( الذي) لها معنى ودلالة واضحة بمفردها؟ </a:t>
              </a:r>
            </a:p>
          </p:txBody>
        </p:sp>
      </p:grpSp>
      <p:sp>
        <p:nvSpPr>
          <p:cNvPr id="37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2417059" y="4976189"/>
            <a:ext cx="1320423" cy="43844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8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5943078" y="5577462"/>
            <a:ext cx="5469210" cy="80685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2000" b="1" dirty="0">
              <a:solidFill>
                <a:schemeClr val="tx1"/>
              </a:solidFill>
            </a:endParaRPr>
          </a:p>
          <a:p>
            <a:pPr algn="ctr"/>
            <a:r>
              <a:rPr lang="ar-BH" altLang="en-US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هل تحتاج كلمة (الذي) إلى وصلها بجملة بعدها لتوضح معناها؟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2400" dirty="0"/>
          </a:p>
        </p:txBody>
      </p:sp>
      <p:sp>
        <p:nvSpPr>
          <p:cNvPr id="39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1285875" y="5551451"/>
            <a:ext cx="4572081" cy="8588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نعم، فمعناها مرتبط </a:t>
            </a:r>
          </a:p>
          <a:p>
            <a:pPr algn="ct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وموصول بالجملة التي بعدها.</a:t>
            </a:r>
            <a:endParaRPr lang="en-US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9859269" y="200335"/>
            <a:ext cx="1733282" cy="806852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أفْهمُ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D9DA90E5-FF67-4ABC-BDA1-9142FCC46BD4}"/>
              </a:ext>
            </a:extLst>
          </p:cNvPr>
          <p:cNvSpPr txBox="1"/>
          <p:nvPr/>
        </p:nvSpPr>
        <p:spPr>
          <a:xfrm>
            <a:off x="129334" y="95113"/>
            <a:ext cx="198521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9167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41208" y="1458136"/>
            <a:ext cx="4637315" cy="904113"/>
            <a:chOff x="3401138" y="1829"/>
            <a:chExt cx="1402165" cy="1611684"/>
          </a:xfrm>
        </p:grpSpPr>
        <p:sp>
          <p:nvSpPr>
            <p:cNvPr id="4" name="Hexagon 3"/>
            <p:cNvSpPr/>
            <p:nvPr/>
          </p:nvSpPr>
          <p:spPr>
            <a:xfrm rot="5400000">
              <a:off x="3296379" y="106588"/>
              <a:ext cx="1611684" cy="14021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Hexagon 4"/>
            <p:cNvSpPr txBox="1"/>
            <p:nvPr/>
          </p:nvSpPr>
          <p:spPr>
            <a:xfrm>
              <a:off x="3619642" y="271742"/>
              <a:ext cx="965157" cy="11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600" b="1" dirty="0">
                  <a:solidFill>
                    <a:srgbClr val="FFFF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أحْترمُ المُعلّمَ</a:t>
              </a:r>
              <a:endParaRPr lang="ar-BH" sz="3400" kern="120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107" y="1458136"/>
            <a:ext cx="4637315" cy="904114"/>
            <a:chOff x="3401138" y="1830"/>
            <a:chExt cx="1402165" cy="1611684"/>
          </a:xfrm>
        </p:grpSpPr>
        <p:sp>
          <p:nvSpPr>
            <p:cNvPr id="7" name="Hexagon 6"/>
            <p:cNvSpPr/>
            <p:nvPr/>
          </p:nvSpPr>
          <p:spPr>
            <a:xfrm rot="5400000">
              <a:off x="3296379" y="106589"/>
              <a:ext cx="1611684" cy="14021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Hexagon 4"/>
            <p:cNvSpPr txBox="1"/>
            <p:nvPr/>
          </p:nvSpPr>
          <p:spPr>
            <a:xfrm>
              <a:off x="3619642" y="252983"/>
              <a:ext cx="965157" cy="11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6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يُخلصُ في عملِهِ.</a:t>
              </a:r>
              <a:endParaRPr lang="ar-BH" sz="3600" kern="1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3492168" y="2658823"/>
            <a:ext cx="8247050" cy="7101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أسأل نفسي: ماذا نُسَمّي  الكلمة التي لا يتمّ معناها  إلا بوصلها بجملة بعدها؟ </a:t>
            </a:r>
          </a:p>
          <a:p>
            <a:pPr algn="ctr"/>
            <a:endParaRPr lang="en-GB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304442" y="2658823"/>
            <a:ext cx="2911954" cy="600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الاسم الموصول</a:t>
            </a:r>
          </a:p>
        </p:txBody>
      </p:sp>
      <p:sp>
        <p:nvSpPr>
          <p:cNvPr id="11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3492168" y="3579418"/>
            <a:ext cx="8247050" cy="7101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أسأل نفسي: ما الجملة التي تَمّمَتْ معنى الاسم الموصول (الذي)؟ </a:t>
            </a:r>
          </a:p>
          <a:p>
            <a:pPr algn="ctr"/>
            <a:endParaRPr lang="en-GB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70764" y="3586429"/>
            <a:ext cx="2945632" cy="600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يخلص في عمله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3492168" y="4536916"/>
            <a:ext cx="8386355" cy="71017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altLang="en-US" sz="2400" b="1" dirty="0">
              <a:solidFill>
                <a:schemeClr val="tx1"/>
              </a:solidFill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ثم أسأل نفسي: ماذا نُسَمّي  الجملة  التي تأتي بعد الاسم الموصول وتُتَمِّمُ معناه؟   </a:t>
            </a:r>
          </a:p>
          <a:p>
            <a:pPr algn="ctr"/>
            <a:endParaRPr lang="en-GB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270764" y="4591799"/>
            <a:ext cx="2945632" cy="6004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جملة صلة الموصول</a:t>
            </a:r>
            <a:endParaRPr lang="ar-BH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26741" y="5457227"/>
            <a:ext cx="8469314" cy="827913"/>
            <a:chOff x="3401138" y="1829"/>
            <a:chExt cx="1402165" cy="1611684"/>
          </a:xfrm>
        </p:grpSpPr>
        <p:sp>
          <p:nvSpPr>
            <p:cNvPr id="16" name="Hexagon 15"/>
            <p:cNvSpPr/>
            <p:nvPr/>
          </p:nvSpPr>
          <p:spPr>
            <a:xfrm rot="5400000">
              <a:off x="3296379" y="106588"/>
              <a:ext cx="1611684" cy="14021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2079139"/>
                <a:satOff val="-9594"/>
                <a:lumOff val="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Hexagon 4"/>
            <p:cNvSpPr txBox="1"/>
            <p:nvPr/>
          </p:nvSpPr>
          <p:spPr>
            <a:xfrm>
              <a:off x="3619642" y="252983"/>
              <a:ext cx="965157" cy="11093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511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36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أَحْتَرِمُ المُعَلّمَ</a:t>
              </a:r>
              <a:r>
                <a:rPr lang="ar-BH" sz="36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الذي </a:t>
              </a:r>
              <a:r>
                <a:rPr lang="ar-BH" sz="36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يُخْلِصُ في عَمَلِهِ.</a:t>
              </a:r>
              <a:endParaRPr lang="ar-BH" sz="3400" kern="12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5380976" y="1576439"/>
            <a:ext cx="1204259" cy="631605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216000" rIns="91440" bIns="0" rtlCol="0" anchor="t">
            <a:normAutofit fontScale="77500" lnSpcReduction="20000"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4400" b="1" dirty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</a:t>
            </a:r>
            <a:endParaRPr lang="ar-BH" sz="4800" b="1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3930144" y="551188"/>
            <a:ext cx="4033712" cy="4892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BH" sz="2800" b="1" dirty="0">
                <a:solidFill>
                  <a:schemeClr val="tx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المثال الآتي: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10145241" y="224859"/>
            <a:ext cx="1733282" cy="806852"/>
          </a:xfrm>
          <a:prstGeom prst="rect">
            <a:avLst/>
          </a:prstGeom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أفْهَمُ</a:t>
            </a:r>
            <a:endParaRPr lang="ar-BH" sz="4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EB374BD4-D885-4F77-9351-A47A68B3EF8D}"/>
              </a:ext>
            </a:extLst>
          </p:cNvPr>
          <p:cNvSpPr txBox="1"/>
          <p:nvPr/>
        </p:nvSpPr>
        <p:spPr>
          <a:xfrm>
            <a:off x="129334" y="55582"/>
            <a:ext cx="1937591" cy="3444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13811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8FD7C12-2A1D-4708-B84B-61CD5D028A45}"/>
              </a:ext>
            </a:extLst>
          </p:cNvPr>
          <p:cNvSpPr txBox="1"/>
          <p:nvPr/>
        </p:nvSpPr>
        <p:spPr>
          <a:xfrm>
            <a:off x="1804818" y="1076230"/>
            <a:ext cx="798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</a:t>
            </a: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عيِّنُ في كلِّ جملة مما يأتي الاسْمَ المَوْصُولَ، وأَذكُرُ نوعَهُ.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xmlns="" id="{BDA5627C-84B7-4732-ACB2-8A1841DFD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357644"/>
              </p:ext>
            </p:extLst>
          </p:nvPr>
        </p:nvGraphicFramePr>
        <p:xfrm>
          <a:off x="942975" y="2095035"/>
          <a:ext cx="10540081" cy="36659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54240">
                  <a:extLst>
                    <a:ext uri="{9D8B030D-6E8A-4147-A177-3AD203B41FA5}">
                      <a16:colId xmlns:a16="http://schemas.microsoft.com/office/drawing/2014/main" xmlns="" val="2256803555"/>
                    </a:ext>
                  </a:extLst>
                </a:gridCol>
                <a:gridCol w="1281886">
                  <a:extLst>
                    <a:ext uri="{9D8B030D-6E8A-4147-A177-3AD203B41FA5}">
                      <a16:colId xmlns:a16="http://schemas.microsoft.com/office/drawing/2014/main" xmlns="" val="276525528"/>
                    </a:ext>
                  </a:extLst>
                </a:gridCol>
                <a:gridCol w="4603955">
                  <a:extLst>
                    <a:ext uri="{9D8B030D-6E8A-4147-A177-3AD203B41FA5}">
                      <a16:colId xmlns:a16="http://schemas.microsoft.com/office/drawing/2014/main" xmlns="" val="2079628197"/>
                    </a:ext>
                  </a:extLst>
                </a:gridCol>
              </a:tblGrid>
              <a:tr h="73391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نوعُه</a:t>
                      </a:r>
                      <a:endParaRPr lang="en-GB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الاسمُ الموصولُ</a:t>
                      </a:r>
                      <a:endParaRPr lang="en-GB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الجملةُ</a:t>
                      </a:r>
                      <a:endParaRPr lang="en-GB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342007"/>
                  </a:ext>
                </a:extLst>
              </a:tr>
              <a:tr h="724607"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سامحْتُ</a:t>
                      </a:r>
                      <a:r>
                        <a:rPr lang="ar-BH" sz="3500" u="none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50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الّذي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شَتَمَنِي. 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956058"/>
                  </a:ext>
                </a:extLst>
              </a:tr>
              <a:tr h="5711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جاءَ </a:t>
                      </a:r>
                      <a:r>
                        <a:rPr lang="ar-BH" sz="350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اللّذانِ</a:t>
                      </a:r>
                      <a:r>
                        <a:rPr lang="ar-BH" sz="3500" u="none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نجَحَا في الامتحانِ.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3082573"/>
                  </a:ext>
                </a:extLst>
              </a:tr>
              <a:tr h="5787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أشتري </a:t>
                      </a:r>
                      <a:r>
                        <a:rPr lang="ar-BH" sz="3500" u="none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</a:t>
                      </a:r>
                      <a:r>
                        <a:rPr lang="ar-BH" sz="3500" u="none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 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أحتاجه.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667248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endParaRPr lang="en-US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أُقَدّرُ </a:t>
                      </a:r>
                      <a:r>
                        <a:rPr lang="ar-BH" sz="35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مَنْ</a:t>
                      </a:r>
                      <a:r>
                        <a:rPr lang="ar-BH" sz="35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يَخْدِمُونَ البَشَرِيّةَ بِعِلْمِهِم.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0894725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8629976-C1B8-4E6D-994D-D5C282B20591}"/>
              </a:ext>
            </a:extLst>
          </p:cNvPr>
          <p:cNvSpPr txBox="1">
            <a:spLocks/>
          </p:cNvSpPr>
          <p:nvPr/>
        </p:nvSpPr>
        <p:spPr>
          <a:xfrm>
            <a:off x="9826534" y="874138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أُمَيّزُ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59B97B2-A451-4605-9E25-D2315ACC8553}"/>
              </a:ext>
            </a:extLst>
          </p:cNvPr>
          <p:cNvSpPr txBox="1"/>
          <p:nvPr/>
        </p:nvSpPr>
        <p:spPr>
          <a:xfrm>
            <a:off x="5681492" y="3205009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الّذي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8239ED91-F0B9-4A1E-ACCF-201543A4EC7C}"/>
              </a:ext>
            </a:extLst>
          </p:cNvPr>
          <p:cNvSpPr txBox="1"/>
          <p:nvPr/>
        </p:nvSpPr>
        <p:spPr>
          <a:xfrm>
            <a:off x="1804818" y="3272142"/>
            <a:ext cx="330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خاصٌّ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90B76B30-927E-474C-A5F7-20DE420C7502}"/>
              </a:ext>
            </a:extLst>
          </p:cNvPr>
          <p:cNvSpPr txBox="1"/>
          <p:nvPr/>
        </p:nvSpPr>
        <p:spPr>
          <a:xfrm>
            <a:off x="5630193" y="3949957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اللّذانِ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9B99AEA5-26F7-4CDB-9C62-A70F07067B6E}"/>
              </a:ext>
            </a:extLst>
          </p:cNvPr>
          <p:cNvSpPr txBox="1"/>
          <p:nvPr/>
        </p:nvSpPr>
        <p:spPr>
          <a:xfrm>
            <a:off x="1804818" y="3965405"/>
            <a:ext cx="330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خاصٌّ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C08292B6-68BD-40DE-B615-461D348E590A}"/>
              </a:ext>
            </a:extLst>
          </p:cNvPr>
          <p:cNvSpPr txBox="1"/>
          <p:nvPr/>
        </p:nvSpPr>
        <p:spPr>
          <a:xfrm>
            <a:off x="5620079" y="4561830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E17390F8-2417-4CF7-B70E-2E034BF83D55}"/>
              </a:ext>
            </a:extLst>
          </p:cNvPr>
          <p:cNvSpPr txBox="1"/>
          <p:nvPr/>
        </p:nvSpPr>
        <p:spPr>
          <a:xfrm>
            <a:off x="760662" y="4515065"/>
            <a:ext cx="49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مشترك لغير العاقل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7D07AC01-F422-4C76-B105-1ECCCAA7BE7E}"/>
              </a:ext>
            </a:extLst>
          </p:cNvPr>
          <p:cNvSpPr txBox="1"/>
          <p:nvPr/>
        </p:nvSpPr>
        <p:spPr>
          <a:xfrm>
            <a:off x="5630193" y="5175985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4EEACCD3-6955-447E-802A-98FFB0A38010}"/>
              </a:ext>
            </a:extLst>
          </p:cNvPr>
          <p:cNvSpPr txBox="1"/>
          <p:nvPr/>
        </p:nvSpPr>
        <p:spPr>
          <a:xfrm>
            <a:off x="760662" y="5208161"/>
            <a:ext cx="49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مشترك للعاقل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FCE1EC57-A566-4E9E-8179-EBB56D60DF0C}"/>
              </a:ext>
            </a:extLst>
          </p:cNvPr>
          <p:cNvSpPr txBox="1"/>
          <p:nvPr/>
        </p:nvSpPr>
        <p:spPr>
          <a:xfrm>
            <a:off x="129334" y="95113"/>
            <a:ext cx="1956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384098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A8FD7C12-2A1D-4708-B84B-61CD5D028A45}"/>
              </a:ext>
            </a:extLst>
          </p:cNvPr>
          <p:cNvSpPr txBox="1"/>
          <p:nvPr/>
        </p:nvSpPr>
        <p:spPr>
          <a:xfrm>
            <a:off x="2889596" y="747437"/>
            <a:ext cx="6602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أُعيِّنُ في كلِّ جملة مما يأتي الاسْمَ المَوْصُولَ، وأَذكُرُ نوعَهُ.</a:t>
            </a:r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xmlns="" id="{BDA5627C-84B7-4732-ACB2-8A1841DFD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547405"/>
              </p:ext>
            </p:extLst>
          </p:nvPr>
        </p:nvGraphicFramePr>
        <p:xfrm>
          <a:off x="1295399" y="1801093"/>
          <a:ext cx="9963150" cy="40774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0631">
                  <a:extLst>
                    <a:ext uri="{9D8B030D-6E8A-4147-A177-3AD203B41FA5}">
                      <a16:colId xmlns:a16="http://schemas.microsoft.com/office/drawing/2014/main" xmlns="" val="2256803555"/>
                    </a:ext>
                  </a:extLst>
                </a:gridCol>
                <a:gridCol w="1409410">
                  <a:extLst>
                    <a:ext uri="{9D8B030D-6E8A-4147-A177-3AD203B41FA5}">
                      <a16:colId xmlns:a16="http://schemas.microsoft.com/office/drawing/2014/main" xmlns="" val="276525528"/>
                    </a:ext>
                  </a:extLst>
                </a:gridCol>
                <a:gridCol w="5003109">
                  <a:extLst>
                    <a:ext uri="{9D8B030D-6E8A-4147-A177-3AD203B41FA5}">
                      <a16:colId xmlns:a16="http://schemas.microsoft.com/office/drawing/2014/main" xmlns="" val="2079628197"/>
                    </a:ext>
                  </a:extLst>
                </a:gridCol>
              </a:tblGrid>
              <a:tr h="73391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نوعُه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الاسمُ الموصولُ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الجملةُ</a:t>
                      </a:r>
                      <a:endParaRPr lang="en-GB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1342007"/>
                  </a:ext>
                </a:extLst>
              </a:tr>
              <a:tr h="724607"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المكتبةُ </a:t>
                      </a:r>
                      <a:r>
                        <a:rPr lang="ar-BH" sz="350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الّتي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في العَاصِمَةِ وَاسِعَةٌ.</a:t>
                      </a:r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6956058"/>
                  </a:ext>
                </a:extLst>
              </a:tr>
              <a:tr h="57110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3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الطّبيبتان </a:t>
                      </a:r>
                      <a:r>
                        <a:rPr lang="ar-BH" sz="330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اللّتان </a:t>
                      </a:r>
                      <a:r>
                        <a:rPr lang="ar-BH" sz="33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عَالجتا أختي مُخْلِصَتَان.</a:t>
                      </a:r>
                      <a:endParaRPr lang="en-GB" sz="33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3082573"/>
                  </a:ext>
                </a:extLst>
              </a:tr>
              <a:tr h="57872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GB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الطّالبات </a:t>
                      </a:r>
                      <a:r>
                        <a:rPr lang="ar-BH" sz="350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اللّاتي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 </a:t>
                      </a:r>
                      <a:r>
                        <a:rPr lang="ar-BH" sz="350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اللاّئي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BH" sz="3500" kern="120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اللّواتي</a:t>
                      </a:r>
                      <a:r>
                        <a:rPr lang="ar-BH" sz="3500" kern="1200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 يُشارِكْن في الصّفّ يَسْتَوْعِبْنَ الدّرْسَ.</a:t>
                      </a:r>
                    </a:p>
                    <a:p>
                      <a:pPr algn="r" rtl="1"/>
                      <a:endParaRPr lang="en-GB" sz="35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4667248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8629976-C1B8-4E6D-994D-D5C282B20591}"/>
              </a:ext>
            </a:extLst>
          </p:cNvPr>
          <p:cNvSpPr txBox="1">
            <a:spLocks/>
          </p:cNvSpPr>
          <p:nvPr/>
        </p:nvSpPr>
        <p:spPr>
          <a:xfrm>
            <a:off x="9602027" y="587897"/>
            <a:ext cx="1656522" cy="77560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ar-BH" sz="4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أُمَيّزُ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C59B97B2-A451-4605-9E25-D2315ACC8553}"/>
              </a:ext>
            </a:extLst>
          </p:cNvPr>
          <p:cNvSpPr txBox="1"/>
          <p:nvPr/>
        </p:nvSpPr>
        <p:spPr>
          <a:xfrm>
            <a:off x="5019505" y="2891839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التي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8239ED91-F0B9-4A1E-ACCF-201543A4EC7C}"/>
              </a:ext>
            </a:extLst>
          </p:cNvPr>
          <p:cNvSpPr txBox="1"/>
          <p:nvPr/>
        </p:nvSpPr>
        <p:spPr>
          <a:xfrm>
            <a:off x="1490493" y="2852560"/>
            <a:ext cx="330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خاصٌّ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90B76B30-927E-474C-A5F7-20DE420C7502}"/>
              </a:ext>
            </a:extLst>
          </p:cNvPr>
          <p:cNvSpPr txBox="1"/>
          <p:nvPr/>
        </p:nvSpPr>
        <p:spPr>
          <a:xfrm>
            <a:off x="4929686" y="3642826"/>
            <a:ext cx="1171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اللّتان</a:t>
            </a:r>
            <a:endParaRPr lang="en-GB" sz="36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9B99AEA5-26F7-4CDB-9C62-A70F07067B6E}"/>
              </a:ext>
            </a:extLst>
          </p:cNvPr>
          <p:cNvSpPr txBox="1"/>
          <p:nvPr/>
        </p:nvSpPr>
        <p:spPr>
          <a:xfrm>
            <a:off x="1490493" y="3577592"/>
            <a:ext cx="3300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خاصٌّ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C08292B6-68BD-40DE-B615-461D348E590A}"/>
              </a:ext>
            </a:extLst>
          </p:cNvPr>
          <p:cNvSpPr txBox="1"/>
          <p:nvPr/>
        </p:nvSpPr>
        <p:spPr>
          <a:xfrm>
            <a:off x="4986169" y="4176502"/>
            <a:ext cx="11715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اللّاتي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اللّائي</a:t>
            </a:r>
          </a:p>
          <a:p>
            <a:pPr algn="ctr" rtl="1"/>
            <a:r>
              <a:rPr lang="ar-BH" sz="36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اللّواتي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E17390F8-2417-4CF7-B70E-2E034BF83D55}"/>
              </a:ext>
            </a:extLst>
          </p:cNvPr>
          <p:cNvSpPr txBox="1"/>
          <p:nvPr/>
        </p:nvSpPr>
        <p:spPr>
          <a:xfrm>
            <a:off x="594644" y="4555661"/>
            <a:ext cx="4920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اسمٌ موصولٌ خاصٌّ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93797528-8A8C-4B65-854F-45D9708AA6FF}"/>
              </a:ext>
            </a:extLst>
          </p:cNvPr>
          <p:cNvSpPr txBox="1"/>
          <p:nvPr/>
        </p:nvSpPr>
        <p:spPr>
          <a:xfrm>
            <a:off x="129334" y="95113"/>
            <a:ext cx="1956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35755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6">
            <a:extLst>
              <a:ext uri="{FF2B5EF4-FFF2-40B4-BE49-F238E27FC236}">
                <a16:creationId xmlns:a16="http://schemas.microsoft.com/office/drawing/2014/main" xmlns="" id="{B6E4B5EF-F48A-4A34-9C3F-D774791DD6AF}"/>
              </a:ext>
            </a:extLst>
          </p:cNvPr>
          <p:cNvSpPr txBox="1"/>
          <p:nvPr/>
        </p:nvSpPr>
        <p:spPr>
          <a:xfrm>
            <a:off x="9522570" y="712388"/>
            <a:ext cx="2205497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أسْتَنْتِجُ أنّ:</a:t>
            </a:r>
          </a:p>
        </p:txBody>
      </p:sp>
      <p:sp>
        <p:nvSpPr>
          <p:cNvPr id="3" name="مستطيل: زوايا مستديرة 8">
            <a:extLst>
              <a:ext uri="{FF2B5EF4-FFF2-40B4-BE49-F238E27FC236}">
                <a16:creationId xmlns:a16="http://schemas.microsoft.com/office/drawing/2014/main" xmlns="" id="{7DEA015C-6E43-4DF7-9579-9B31873125D9}"/>
              </a:ext>
            </a:extLst>
          </p:cNvPr>
          <p:cNvSpPr/>
          <p:nvPr/>
        </p:nvSpPr>
        <p:spPr>
          <a:xfrm>
            <a:off x="689953" y="2033231"/>
            <a:ext cx="11038114" cy="20293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ar-BH" altLang="en-US" sz="2400" b="1" dirty="0">
              <a:solidFill>
                <a:schemeClr val="tx1"/>
              </a:solidFill>
            </a:endParaRPr>
          </a:p>
          <a:p>
            <a:pPr algn="just" rtl="1"/>
            <a:r>
              <a:rPr lang="ar-BH" altLang="en-US" sz="3600" b="1" dirty="0">
                <a:solidFill>
                  <a:srgbClr val="C00000"/>
                </a:solidFill>
              </a:rPr>
              <a:t>                        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</a:t>
            </a:r>
            <a:r>
              <a:rPr lang="ar-BH" altLang="en-US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altLang="en-US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أسْمَاءٌ مُبْهَمَةٌ غامِضَةٌ، لا يتّضحُ معناها إلا إذا كانت موصولةً بجملةٍ تأتي بعدها تُسمّى صِلَةَ المَوْصُولِ</a:t>
            </a:r>
            <a:r>
              <a:rPr lang="ar-BH" altLang="en-US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</a:t>
            </a:r>
          </a:p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A13DFD81-E010-4ACF-A82C-E724FA173A0A}"/>
              </a:ext>
            </a:extLst>
          </p:cNvPr>
          <p:cNvSpPr txBox="1"/>
          <p:nvPr/>
        </p:nvSpPr>
        <p:spPr>
          <a:xfrm>
            <a:off x="9942263" y="4405154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الّذي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xmlns="" id="{F225D4BE-8FD1-401C-ABF6-D51549D5774F}"/>
              </a:ext>
            </a:extLst>
          </p:cNvPr>
          <p:cNvSpPr txBox="1"/>
          <p:nvPr/>
        </p:nvSpPr>
        <p:spPr>
          <a:xfrm>
            <a:off x="8576478" y="4405154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اللّذانِ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AF88C288-AE4B-4A21-A9E9-5D6189280E66}"/>
              </a:ext>
            </a:extLst>
          </p:cNvPr>
          <p:cNvSpPr txBox="1"/>
          <p:nvPr/>
        </p:nvSpPr>
        <p:spPr>
          <a:xfrm>
            <a:off x="7210693" y="4405154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E19846A9-2AE6-47AB-B3E4-72538896C560}"/>
              </a:ext>
            </a:extLst>
          </p:cNvPr>
          <p:cNvSpPr txBox="1"/>
          <p:nvPr/>
        </p:nvSpPr>
        <p:spPr>
          <a:xfrm>
            <a:off x="5844908" y="4367054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2091EFA8-0AC4-44F4-9D91-186415411CD0}"/>
              </a:ext>
            </a:extLst>
          </p:cNvPr>
          <p:cNvSpPr txBox="1"/>
          <p:nvPr/>
        </p:nvSpPr>
        <p:spPr>
          <a:xfrm>
            <a:off x="4483090" y="4348003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الّتي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3FA49666-C382-40D4-8A68-43EC1DACFED5}"/>
              </a:ext>
            </a:extLst>
          </p:cNvPr>
          <p:cNvSpPr txBox="1"/>
          <p:nvPr/>
        </p:nvSpPr>
        <p:spPr>
          <a:xfrm>
            <a:off x="3113338" y="4343863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اللّتان</a:t>
            </a:r>
            <a:endParaRPr lang="en-GB" sz="36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B0808EF6-3D19-49B1-9788-8D3A8CFFE230}"/>
              </a:ext>
            </a:extLst>
          </p:cNvPr>
          <p:cNvSpPr txBox="1"/>
          <p:nvPr/>
        </p:nvSpPr>
        <p:spPr>
          <a:xfrm>
            <a:off x="1729014" y="4343083"/>
            <a:ext cx="1171575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6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اللّاتي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xmlns="" id="{D3C85289-5FF6-4DDC-90E4-2FFC7A84F001}"/>
              </a:ext>
            </a:extLst>
          </p:cNvPr>
          <p:cNvSpPr txBox="1"/>
          <p:nvPr/>
        </p:nvSpPr>
        <p:spPr>
          <a:xfrm>
            <a:off x="8478855" y="2386107"/>
            <a:ext cx="3025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ar-BH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الأسماءَ الموصولةَ:</a:t>
            </a:r>
            <a:endParaRPr lang="en-GB" sz="36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CB78AEAD-42AF-40A7-8C1D-05895653FF75}"/>
              </a:ext>
            </a:extLst>
          </p:cNvPr>
          <p:cNvSpPr txBox="1"/>
          <p:nvPr/>
        </p:nvSpPr>
        <p:spPr>
          <a:xfrm>
            <a:off x="129334" y="95113"/>
            <a:ext cx="1909016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389230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6">
            <a:extLst>
              <a:ext uri="{FF2B5EF4-FFF2-40B4-BE49-F238E27FC236}">
                <a16:creationId xmlns:a16="http://schemas.microsoft.com/office/drawing/2014/main" xmlns="" id="{B6E4B5EF-F48A-4A34-9C3F-D774791DD6AF}"/>
              </a:ext>
            </a:extLst>
          </p:cNvPr>
          <p:cNvSpPr txBox="1"/>
          <p:nvPr/>
        </p:nvSpPr>
        <p:spPr>
          <a:xfrm>
            <a:off x="9241662" y="629217"/>
            <a:ext cx="2243032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أَسْتَنْتِجُ أنّ: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5CD766D7-E0DB-4DAC-B671-7775DB42DD39}"/>
              </a:ext>
            </a:extLst>
          </p:cNvPr>
          <p:cNvSpPr/>
          <p:nvPr/>
        </p:nvSpPr>
        <p:spPr>
          <a:xfrm>
            <a:off x="8082501" y="3201789"/>
            <a:ext cx="1803973" cy="5993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المُذَكّر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18">
            <a:extLst>
              <a:ext uri="{FF2B5EF4-FFF2-40B4-BE49-F238E27FC236}">
                <a16:creationId xmlns:a16="http://schemas.microsoft.com/office/drawing/2014/main" xmlns="" id="{0ABA8282-4B1C-4B7C-A8DA-FABDFDDFF85E}"/>
              </a:ext>
            </a:extLst>
          </p:cNvPr>
          <p:cNvSpPr/>
          <p:nvPr/>
        </p:nvSpPr>
        <p:spPr>
          <a:xfrm>
            <a:off x="5641849" y="3152383"/>
            <a:ext cx="1803973" cy="5993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ysClr val="windowText" lastClr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المُؤَنّث</a:t>
            </a:r>
            <a:endParaRPr lang="en-US" sz="2800" b="1" dirty="0">
              <a:solidFill>
                <a:sysClr val="windowText" lastClr="0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xmlns="" id="{15710744-BC75-46A7-B126-271633D9CA28}"/>
              </a:ext>
            </a:extLst>
          </p:cNvPr>
          <p:cNvSpPr/>
          <p:nvPr/>
        </p:nvSpPr>
        <p:spPr>
          <a:xfrm>
            <a:off x="10645324" y="4647279"/>
            <a:ext cx="1360070" cy="510596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المُثَنّى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99319704"/>
              </p:ext>
            </p:extLst>
          </p:nvPr>
        </p:nvGraphicFramePr>
        <p:xfrm>
          <a:off x="794824" y="1241943"/>
          <a:ext cx="9159073" cy="1951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20">
            <a:extLst>
              <a:ext uri="{FF2B5EF4-FFF2-40B4-BE49-F238E27FC236}">
                <a16:creationId xmlns:a16="http://schemas.microsoft.com/office/drawing/2014/main" xmlns="" id="{15710744-BC75-46A7-B126-271633D9CA28}"/>
              </a:ext>
            </a:extLst>
          </p:cNvPr>
          <p:cNvSpPr/>
          <p:nvPr/>
        </p:nvSpPr>
        <p:spPr>
          <a:xfrm>
            <a:off x="10618083" y="3887034"/>
            <a:ext cx="1360070" cy="509488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المُفْرَد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xmlns="" id="{15710744-BC75-46A7-B126-271633D9CA28}"/>
              </a:ext>
            </a:extLst>
          </p:cNvPr>
          <p:cNvSpPr/>
          <p:nvPr/>
        </p:nvSpPr>
        <p:spPr>
          <a:xfrm>
            <a:off x="10645324" y="5581286"/>
            <a:ext cx="1360070" cy="466270"/>
          </a:xfrm>
          <a:prstGeom prst="round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الجَمْع</a:t>
            </a:r>
            <a:endParaRPr lang="en-US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8117847" y="3880233"/>
            <a:ext cx="1733282" cy="527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الّذي</a:t>
            </a: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8117846" y="4612237"/>
            <a:ext cx="1733282" cy="545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اللّذان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8117846" y="5491229"/>
            <a:ext cx="1733282" cy="5456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الّذين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850610" y="4176965"/>
            <a:ext cx="3642145" cy="6192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مَا 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اسْم مُوصول مُشْترك لغَير العاقِل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5641849" y="4607948"/>
            <a:ext cx="1733282" cy="527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اللّتان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5654706" y="5346492"/>
            <a:ext cx="1733282" cy="863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اللاّتي، اللّوَاتي، اللّائي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850610" y="3364753"/>
            <a:ext cx="3642145" cy="5993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75000"/>
              </a:schemeClr>
            </a:solidFill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مَنْ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اسْم مُوصول مُشْترك للعاقِل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EFE0562-B830-4B17-9C92-5F7DC8B9A49E}"/>
              </a:ext>
            </a:extLst>
          </p:cNvPr>
          <p:cNvSpPr txBox="1">
            <a:spLocks/>
          </p:cNvSpPr>
          <p:nvPr/>
        </p:nvSpPr>
        <p:spPr>
          <a:xfrm>
            <a:off x="5654706" y="3869404"/>
            <a:ext cx="1733282" cy="5271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70000" lnSpcReduction="20000"/>
          </a:bodyPr>
          <a:lstStyle>
            <a:lvl1pPr algn="l" defTabSz="4572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rtl="1" eaLnBrk="1" hangingPunct="1">
              <a:defRPr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الّتي</a:t>
            </a:r>
          </a:p>
        </p:txBody>
      </p:sp>
      <p:cxnSp>
        <p:nvCxnSpPr>
          <p:cNvPr id="19" name="Elbow Connector 18"/>
          <p:cNvCxnSpPr/>
          <p:nvPr/>
        </p:nvCxnSpPr>
        <p:spPr>
          <a:xfrm rot="5400000">
            <a:off x="2704576" y="3971101"/>
            <a:ext cx="392096" cy="522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5400000">
            <a:off x="2764867" y="3261467"/>
            <a:ext cx="392096" cy="5225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xmlns="" id="{A95E5955-3A6C-40F1-9789-2DB7DD44755C}"/>
              </a:ext>
            </a:extLst>
          </p:cNvPr>
          <p:cNvCxnSpPr>
            <a:cxnSpLocks/>
          </p:cNvCxnSpPr>
          <p:nvPr/>
        </p:nvCxnSpPr>
        <p:spPr>
          <a:xfrm flipH="1">
            <a:off x="9851128" y="4141778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>
            <a:extLst>
              <a:ext uri="{FF2B5EF4-FFF2-40B4-BE49-F238E27FC236}">
                <a16:creationId xmlns:a16="http://schemas.microsoft.com/office/drawing/2014/main" xmlns="" id="{676E87C6-853E-4F19-983C-0017B64771C9}"/>
              </a:ext>
            </a:extLst>
          </p:cNvPr>
          <p:cNvCxnSpPr>
            <a:cxnSpLocks/>
          </p:cNvCxnSpPr>
          <p:nvPr/>
        </p:nvCxnSpPr>
        <p:spPr>
          <a:xfrm flipH="1">
            <a:off x="9906173" y="4911021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xmlns="" id="{830E09DA-C98D-43C4-9CCC-6A16C98D75F5}"/>
              </a:ext>
            </a:extLst>
          </p:cNvPr>
          <p:cNvCxnSpPr>
            <a:cxnSpLocks/>
          </p:cNvCxnSpPr>
          <p:nvPr/>
        </p:nvCxnSpPr>
        <p:spPr>
          <a:xfrm flipH="1">
            <a:off x="9906173" y="5814421"/>
            <a:ext cx="757244" cy="201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ED6B4460-8F5C-479C-9D3B-3287FD6FE35D}"/>
              </a:ext>
            </a:extLst>
          </p:cNvPr>
          <p:cNvSpPr txBox="1"/>
          <p:nvPr/>
        </p:nvSpPr>
        <p:spPr>
          <a:xfrm>
            <a:off x="129334" y="76063"/>
            <a:ext cx="1956641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لغة عربية / الأسماء الموصولة</a:t>
            </a:r>
          </a:p>
        </p:txBody>
      </p:sp>
    </p:spTree>
    <p:extLst>
      <p:ext uri="{BB962C8B-B14F-4D97-AF65-F5344CB8AC3E}">
        <p14:creationId xmlns:p14="http://schemas.microsoft.com/office/powerpoint/2010/main" val="271762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Graphic spid="8" grpId="0">
        <p:bldAsOne/>
      </p:bldGraphic>
      <p:bldP spid="9" grpId="0" animBg="1"/>
      <p:bldP spid="10" grpId="0" animBg="1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12</TotalTime>
  <Words>1014</Words>
  <Application>Microsoft Office PowerPoint</Application>
  <PresentationFormat>Widescreen</PresentationFormat>
  <Paragraphs>247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Sakkal Majalla</vt:lpstr>
      <vt:lpstr>Sultan normal</vt:lpstr>
      <vt:lpstr>Tahoma</vt:lpstr>
      <vt:lpstr>Traditional Arabic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SULAIMAN SALEH AHMED ALHAMRI</dc:creator>
  <cp:lastModifiedBy>Mohamed Salameh Mfadi Alsalimeh</cp:lastModifiedBy>
  <cp:revision>191</cp:revision>
  <dcterms:created xsi:type="dcterms:W3CDTF">2020-03-04T11:04:56Z</dcterms:created>
  <dcterms:modified xsi:type="dcterms:W3CDTF">2020-09-30T06:12:16Z</dcterms:modified>
</cp:coreProperties>
</file>