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4"/>
  </p:notesMasterIdLst>
  <p:handoutMasterIdLst>
    <p:handoutMasterId r:id="rId15"/>
  </p:handoutMasterIdLst>
  <p:sldIdLst>
    <p:sldId id="264" r:id="rId3"/>
    <p:sldId id="823" r:id="rId4"/>
    <p:sldId id="724" r:id="rId5"/>
    <p:sldId id="824" r:id="rId6"/>
    <p:sldId id="799" r:id="rId7"/>
    <p:sldId id="826" r:id="rId8"/>
    <p:sldId id="825" r:id="rId9"/>
    <p:sldId id="822" r:id="rId10"/>
    <p:sldId id="804" r:id="rId11"/>
    <p:sldId id="821" r:id="rId12"/>
    <p:sldId id="28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9E9"/>
    <a:srgbClr val="FCD55D"/>
    <a:srgbClr val="C9AFC9"/>
    <a:srgbClr val="D7C3D7"/>
    <a:srgbClr val="9C6B9D"/>
    <a:srgbClr val="867D8B"/>
    <a:srgbClr val="92768E"/>
    <a:srgbClr val="EEEEEE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37" autoAdjust="0"/>
    <p:restoredTop sz="88561" autoAdjust="0"/>
  </p:normalViewPr>
  <p:slideViewPr>
    <p:cSldViewPr snapToGrid="0">
      <p:cViewPr varScale="1">
        <p:scale>
          <a:sx n="64" d="100"/>
          <a:sy n="64" d="100"/>
        </p:scale>
        <p:origin x="89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2" d="100"/>
          <a:sy n="52" d="100"/>
        </p:scale>
        <p:origin x="286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 /><Relationship Id="rId13" Type="http://schemas.openxmlformats.org/officeDocument/2006/relationships/slide" Target="slides/slide11.xml" /><Relationship Id="rId18" Type="http://schemas.openxmlformats.org/officeDocument/2006/relationships/theme" Target="theme/theme1.xml" /><Relationship Id="rId3" Type="http://schemas.openxmlformats.org/officeDocument/2006/relationships/slide" Target="slides/slide1.xml" /><Relationship Id="rId7" Type="http://schemas.openxmlformats.org/officeDocument/2006/relationships/slide" Target="slides/slide5.xml" /><Relationship Id="rId12" Type="http://schemas.openxmlformats.org/officeDocument/2006/relationships/slide" Target="slides/slide10.xml" /><Relationship Id="rId17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1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4.xml" /><Relationship Id="rId11" Type="http://schemas.openxmlformats.org/officeDocument/2006/relationships/slide" Target="slides/slide9.xml" /><Relationship Id="rId5" Type="http://schemas.openxmlformats.org/officeDocument/2006/relationships/slide" Target="slides/slide3.xml" /><Relationship Id="rId15" Type="http://schemas.openxmlformats.org/officeDocument/2006/relationships/handoutMaster" Target="handoutMasters/handoutMaster1.xml" /><Relationship Id="rId10" Type="http://schemas.openxmlformats.org/officeDocument/2006/relationships/slide" Target="slides/slide8.xml" /><Relationship Id="rId19" Type="http://schemas.openxmlformats.org/officeDocument/2006/relationships/tableStyles" Target="tableStyles.xml" /><Relationship Id="rId4" Type="http://schemas.openxmlformats.org/officeDocument/2006/relationships/slide" Target="slides/slide2.xml" /><Relationship Id="rId9" Type="http://schemas.openxmlformats.org/officeDocument/2006/relationships/slide" Target="slides/slide7.xml" /><Relationship Id="rId14" Type="http://schemas.openxmlformats.org/officeDocument/2006/relationships/notesMaster" Target="notesMasters/notesMaster1.xml" 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 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D8FCBC-19C9-4F81-99AD-5F7479E2FC27}" type="doc">
      <dgm:prSet loTypeId="urn:microsoft.com/office/officeart/2005/8/layout/hierarchy1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32E3D41D-3D1A-4AB6-8020-52D84BC15A85}">
      <dgm:prSet phldrT="[Text]" custT="1"/>
      <dgm:spPr/>
      <dgm:t>
        <a:bodyPr/>
        <a:lstStyle/>
        <a:p>
          <a:r>
            <a:rPr lang="ar-BH" sz="3600" b="1" dirty="0">
              <a:latin typeface="Sakkal Majalla" panose="02000000000000000000" pitchFamily="2" charset="-78"/>
              <a:cs typeface="Sakkal Majalla" panose="02000000000000000000" pitchFamily="2" charset="-78"/>
            </a:rPr>
            <a:t>أهداف التعاون الدولي</a:t>
          </a:r>
          <a:endParaRPr lang="en-US" sz="3600" b="1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45005320-99B4-417A-8EFD-3B1BD4A2CEA5}" type="parTrans" cxnId="{253915E0-7FD8-40E2-8AD2-5EA41E746A23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05FAD35-37B1-4EF5-A49B-B200302DC30A}" type="sibTrans" cxnId="{253915E0-7FD8-40E2-8AD2-5EA41E746A23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1AA090EF-5164-4594-943F-36F2D5E74A76}">
      <dgm:prSet phldrT="[Text]" custT="1"/>
      <dgm:spPr/>
      <dgm:t>
        <a:bodyPr/>
        <a:lstStyle/>
        <a:p>
          <a:pPr marL="0" marR="0" lvl="0" indent="0" algn="ctr" defTabSz="10668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ar-BH" sz="2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 </a:t>
          </a:r>
        </a:p>
        <a:p>
          <a:pPr marL="0" marR="0" lvl="0" indent="0" algn="ctr" defTabSz="10668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ar-BH" sz="2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مشروعات التكامل</a:t>
          </a:r>
          <a:endParaRPr lang="en-US" sz="2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Sakkal Majalla" panose="02000000000000000000" pitchFamily="2" charset="-78"/>
            <a:ea typeface="+mn-ea"/>
            <a:cs typeface="Sakkal Majalla" panose="02000000000000000000" pitchFamily="2" charset="-78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Sakkal Majalla" panose="02000000000000000000" pitchFamily="2" charset="-78"/>
            <a:ea typeface="+mn-ea"/>
            <a:cs typeface="Sakkal Majalla" panose="02000000000000000000" pitchFamily="2" charset="-78"/>
          </a:endParaRPr>
        </a:p>
      </dgm:t>
    </dgm:pt>
    <dgm:pt modelId="{70A733A6-1FFD-4336-B683-E5FE60D4A26D}" type="parTrans" cxnId="{ED349811-E08A-4941-B65F-6BC4E490F7E3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56B91A2-B0A0-46C3-B19E-85E57437C511}" type="sibTrans" cxnId="{ED349811-E08A-4941-B65F-6BC4E490F7E3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C248681A-4596-4686-9420-FFD54479A594}">
      <dgm:prSet phldrT="[Text]" custT="1"/>
      <dgm:spPr/>
      <dgm:t>
        <a:bodyPr/>
        <a:lstStyle/>
        <a:p>
          <a:r>
            <a:rPr lang="ar-BH" sz="2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برامج الشراكة</a:t>
          </a:r>
          <a:endParaRPr lang="en-US" sz="2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Sakkal Majalla" panose="02000000000000000000" pitchFamily="2" charset="-78"/>
            <a:ea typeface="+mn-ea"/>
            <a:cs typeface="Sakkal Majalla" panose="02000000000000000000" pitchFamily="2" charset="-78"/>
          </a:endParaRPr>
        </a:p>
      </dgm:t>
    </dgm:pt>
    <dgm:pt modelId="{BF565ADC-6931-45AE-99C8-7BE0F001450E}" type="parTrans" cxnId="{0749A89D-4F70-4FFA-9018-99816A28B52E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0FFACF1-4B0D-4662-8AFE-7C458C64D086}" type="sibTrans" cxnId="{0749A89D-4F70-4FFA-9018-99816A28B52E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E3956DEC-708F-4B25-ABE5-13AF1A6CDDF1}">
      <dgm:prSet phldrT="[Text]" custT="1"/>
      <dgm:spPr/>
      <dgm:t>
        <a:bodyPr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المصالح المشتركة</a:t>
          </a:r>
          <a:endParaRPr lang="en-US" sz="2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Sakkal Majalla" panose="02000000000000000000" pitchFamily="2" charset="-78"/>
            <a:ea typeface="+mn-ea"/>
            <a:cs typeface="Sakkal Majalla" panose="02000000000000000000" pitchFamily="2" charset="-78"/>
          </a:endParaRPr>
        </a:p>
      </dgm:t>
    </dgm:pt>
    <dgm:pt modelId="{1849CF75-FB1A-4C69-8733-937418E685A2}" type="parTrans" cxnId="{3CD7393F-781D-4FD8-B855-363776DE89A3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F566943F-1932-4C95-B969-2ECD0455433C}" type="sibTrans" cxnId="{3CD7393F-781D-4FD8-B855-363776DE89A3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613FAD65-A798-4823-9717-627F078CF858}">
      <dgm:prSet phldrT="[Text]" custT="1"/>
      <dgm:spPr/>
      <dgm:t>
        <a:bodyPr/>
        <a:lstStyle/>
        <a:p>
          <a:r>
            <a:rPr lang="ar-BH" sz="2800" b="1" dirty="0">
              <a:latin typeface="Sakkal Majalla" panose="02000000000000000000" pitchFamily="2" charset="-78"/>
              <a:cs typeface="Sakkal Majalla" panose="02000000000000000000" pitchFamily="2" charset="-78"/>
            </a:rPr>
            <a:t>تحقيق التنمية ونشر السلام في العالم من خلال:</a:t>
          </a:r>
          <a:endParaRPr lang="en-US" sz="2800" b="1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13BF9C4D-68EF-4F2E-99CF-876D298F79A1}" type="sibTrans" cxnId="{A16AE3DF-C474-4EA6-BDCE-E4A68777AE32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3189B7C-7DDB-4757-9DC8-75DD39BF9C0F}" type="parTrans" cxnId="{A16AE3DF-C474-4EA6-BDCE-E4A68777AE32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C344C2FA-E6AA-4BF7-A21E-0DE79B78213C}" type="pres">
      <dgm:prSet presAssocID="{F1D8FCBC-19C9-4F81-99AD-5F7479E2FC27}" presName="hierChild1" presStyleCnt="0">
        <dgm:presLayoutVars>
          <dgm:chPref val="1"/>
          <dgm:dir val="rev"/>
          <dgm:animOne val="branch"/>
          <dgm:animLvl val="lvl"/>
          <dgm:resizeHandles/>
        </dgm:presLayoutVars>
      </dgm:prSet>
      <dgm:spPr/>
    </dgm:pt>
    <dgm:pt modelId="{BD4606BC-3A0C-4B24-ACD2-1EF8B12885ED}" type="pres">
      <dgm:prSet presAssocID="{32E3D41D-3D1A-4AB6-8020-52D84BC15A85}" presName="hierRoot1" presStyleCnt="0"/>
      <dgm:spPr/>
    </dgm:pt>
    <dgm:pt modelId="{03FC14E2-5C7C-4B85-9185-A28B24B4D59E}" type="pres">
      <dgm:prSet presAssocID="{32E3D41D-3D1A-4AB6-8020-52D84BC15A85}" presName="composite" presStyleCnt="0"/>
      <dgm:spPr/>
    </dgm:pt>
    <dgm:pt modelId="{BD8609D8-0B85-4DEC-931B-FB669FE277F3}" type="pres">
      <dgm:prSet presAssocID="{32E3D41D-3D1A-4AB6-8020-52D84BC15A85}" presName="background" presStyleLbl="node0" presStyleIdx="0" presStyleCnt="1"/>
      <dgm:spPr>
        <a:solidFill>
          <a:schemeClr val="accent1">
            <a:lumMod val="50000"/>
          </a:schemeClr>
        </a:solidFill>
      </dgm:spPr>
    </dgm:pt>
    <dgm:pt modelId="{B24A139F-E4A8-4B8B-A926-0F7CE1C01BE2}" type="pres">
      <dgm:prSet presAssocID="{32E3D41D-3D1A-4AB6-8020-52D84BC15A85}" presName="text" presStyleLbl="fgAcc0" presStyleIdx="0" presStyleCnt="1" custScaleX="218767">
        <dgm:presLayoutVars>
          <dgm:chPref val="3"/>
        </dgm:presLayoutVars>
      </dgm:prSet>
      <dgm:spPr/>
    </dgm:pt>
    <dgm:pt modelId="{5C311E53-AE9D-4C11-BF66-4AF24C9A4643}" type="pres">
      <dgm:prSet presAssocID="{32E3D41D-3D1A-4AB6-8020-52D84BC15A85}" presName="hierChild2" presStyleCnt="0"/>
      <dgm:spPr/>
    </dgm:pt>
    <dgm:pt modelId="{EB7BE6B6-DFFC-4161-8C3D-CDCDC8A35E4A}" type="pres">
      <dgm:prSet presAssocID="{73189B7C-7DDB-4757-9DC8-75DD39BF9C0F}" presName="Name10" presStyleLbl="parChTrans1D2" presStyleIdx="0" presStyleCnt="1"/>
      <dgm:spPr/>
    </dgm:pt>
    <dgm:pt modelId="{34B76038-232A-43DD-ABC4-8609942F39D3}" type="pres">
      <dgm:prSet presAssocID="{613FAD65-A798-4823-9717-627F078CF858}" presName="hierRoot2" presStyleCnt="0"/>
      <dgm:spPr/>
    </dgm:pt>
    <dgm:pt modelId="{8F3C5692-7CA5-4E2A-BEF0-EDD199348310}" type="pres">
      <dgm:prSet presAssocID="{613FAD65-A798-4823-9717-627F078CF858}" presName="composite2" presStyleCnt="0"/>
      <dgm:spPr/>
    </dgm:pt>
    <dgm:pt modelId="{0B1C4CBD-BA53-45C9-82C2-A37E262BDE0F}" type="pres">
      <dgm:prSet presAssocID="{613FAD65-A798-4823-9717-627F078CF858}" presName="background2" presStyleLbl="node2" presStyleIdx="0" presStyleCnt="1"/>
      <dgm:spPr/>
    </dgm:pt>
    <dgm:pt modelId="{FE407984-E8BE-46FA-BD89-D55884955A21}" type="pres">
      <dgm:prSet presAssocID="{613FAD65-A798-4823-9717-627F078CF858}" presName="text2" presStyleLbl="fgAcc2" presStyleIdx="0" presStyleCnt="1" custScaleX="202926">
        <dgm:presLayoutVars>
          <dgm:chPref val="3"/>
        </dgm:presLayoutVars>
      </dgm:prSet>
      <dgm:spPr/>
    </dgm:pt>
    <dgm:pt modelId="{ABA698B9-4257-4370-96D4-77FDFD465290}" type="pres">
      <dgm:prSet presAssocID="{613FAD65-A798-4823-9717-627F078CF858}" presName="hierChild3" presStyleCnt="0"/>
      <dgm:spPr/>
    </dgm:pt>
    <dgm:pt modelId="{BD532E84-AF9D-4D9A-8392-F579992DE3D2}" type="pres">
      <dgm:prSet presAssocID="{70A733A6-1FFD-4336-B683-E5FE60D4A26D}" presName="Name17" presStyleLbl="parChTrans1D3" presStyleIdx="0" presStyleCnt="3"/>
      <dgm:spPr/>
    </dgm:pt>
    <dgm:pt modelId="{2E63ECC8-A72E-4AC4-8D75-F550E1AF365F}" type="pres">
      <dgm:prSet presAssocID="{1AA090EF-5164-4594-943F-36F2D5E74A76}" presName="hierRoot3" presStyleCnt="0"/>
      <dgm:spPr/>
    </dgm:pt>
    <dgm:pt modelId="{439AF11A-E22B-4CAD-BCFB-4A533DE9F770}" type="pres">
      <dgm:prSet presAssocID="{1AA090EF-5164-4594-943F-36F2D5E74A76}" presName="composite3" presStyleCnt="0"/>
      <dgm:spPr/>
    </dgm:pt>
    <dgm:pt modelId="{F65B3CE4-1F12-46E5-A3B2-14A037A7193F}" type="pres">
      <dgm:prSet presAssocID="{1AA090EF-5164-4594-943F-36F2D5E74A76}" presName="background3" presStyleLbl="node3" presStyleIdx="0" presStyleCnt="3"/>
      <dgm:spPr/>
    </dgm:pt>
    <dgm:pt modelId="{E1257C1C-502E-4CDE-8C35-8CAEBC72BFCA}" type="pres">
      <dgm:prSet presAssocID="{1AA090EF-5164-4594-943F-36F2D5E74A76}" presName="text3" presStyleLbl="fgAcc3" presStyleIdx="0" presStyleCnt="3" custScaleX="130303" custLinFactNeighborX="-6966" custLinFactNeighborY="1219">
        <dgm:presLayoutVars>
          <dgm:chPref val="3"/>
        </dgm:presLayoutVars>
      </dgm:prSet>
      <dgm:spPr/>
    </dgm:pt>
    <dgm:pt modelId="{F2985612-C50E-4064-8307-3DAFB269C4EE}" type="pres">
      <dgm:prSet presAssocID="{1AA090EF-5164-4594-943F-36F2D5E74A76}" presName="hierChild4" presStyleCnt="0"/>
      <dgm:spPr/>
    </dgm:pt>
    <dgm:pt modelId="{F0169E2E-5D50-458D-8FCE-8D0B67426A7C}" type="pres">
      <dgm:prSet presAssocID="{BF565ADC-6931-45AE-99C8-7BE0F001450E}" presName="Name17" presStyleLbl="parChTrans1D3" presStyleIdx="1" presStyleCnt="3"/>
      <dgm:spPr/>
    </dgm:pt>
    <dgm:pt modelId="{4598C1AF-9E5C-4CD7-8E66-9C3E75B68CCF}" type="pres">
      <dgm:prSet presAssocID="{C248681A-4596-4686-9420-FFD54479A594}" presName="hierRoot3" presStyleCnt="0"/>
      <dgm:spPr/>
    </dgm:pt>
    <dgm:pt modelId="{47C92805-C950-4728-A80C-1AD0770D0AF9}" type="pres">
      <dgm:prSet presAssocID="{C248681A-4596-4686-9420-FFD54479A594}" presName="composite3" presStyleCnt="0"/>
      <dgm:spPr/>
    </dgm:pt>
    <dgm:pt modelId="{D64F9E65-BE5C-46E9-B56F-C09F5BCFE730}" type="pres">
      <dgm:prSet presAssocID="{C248681A-4596-4686-9420-FFD54479A594}" presName="background3" presStyleLbl="node3" presStyleIdx="1" presStyleCnt="3"/>
      <dgm:spPr/>
    </dgm:pt>
    <dgm:pt modelId="{133CAFB0-E033-4A44-8895-A9E5A784DC5F}" type="pres">
      <dgm:prSet presAssocID="{C248681A-4596-4686-9420-FFD54479A594}" presName="text3" presStyleLbl="fgAcc3" presStyleIdx="1" presStyleCnt="3" custScaleX="121230" custLinFactNeighborX="0">
        <dgm:presLayoutVars>
          <dgm:chPref val="3"/>
        </dgm:presLayoutVars>
      </dgm:prSet>
      <dgm:spPr/>
    </dgm:pt>
    <dgm:pt modelId="{D3E29F31-E5C1-4546-9B04-425140010B12}" type="pres">
      <dgm:prSet presAssocID="{C248681A-4596-4686-9420-FFD54479A594}" presName="hierChild4" presStyleCnt="0"/>
      <dgm:spPr/>
    </dgm:pt>
    <dgm:pt modelId="{333AD480-57F5-4924-8D99-2E4978FAFDBD}" type="pres">
      <dgm:prSet presAssocID="{1849CF75-FB1A-4C69-8733-937418E685A2}" presName="Name17" presStyleLbl="parChTrans1D3" presStyleIdx="2" presStyleCnt="3"/>
      <dgm:spPr/>
    </dgm:pt>
    <dgm:pt modelId="{581BDD8F-D030-42D2-B39D-8C62D57029FA}" type="pres">
      <dgm:prSet presAssocID="{E3956DEC-708F-4B25-ABE5-13AF1A6CDDF1}" presName="hierRoot3" presStyleCnt="0"/>
      <dgm:spPr/>
    </dgm:pt>
    <dgm:pt modelId="{5D01E454-AD92-475E-8DE8-2191A6403E52}" type="pres">
      <dgm:prSet presAssocID="{E3956DEC-708F-4B25-ABE5-13AF1A6CDDF1}" presName="composite3" presStyleCnt="0"/>
      <dgm:spPr/>
    </dgm:pt>
    <dgm:pt modelId="{917F3AE6-743C-4ADC-9B41-3F67D277B52B}" type="pres">
      <dgm:prSet presAssocID="{E3956DEC-708F-4B25-ABE5-13AF1A6CDDF1}" presName="background3" presStyleLbl="node3" presStyleIdx="2" presStyleCnt="3"/>
      <dgm:spPr/>
    </dgm:pt>
    <dgm:pt modelId="{5F964FBE-5EA5-4090-A1F1-5ADB6E396630}" type="pres">
      <dgm:prSet presAssocID="{E3956DEC-708F-4B25-ABE5-13AF1A6CDDF1}" presName="text3" presStyleLbl="fgAcc3" presStyleIdx="2" presStyleCnt="3" custScaleX="129278">
        <dgm:presLayoutVars>
          <dgm:chPref val="3"/>
        </dgm:presLayoutVars>
      </dgm:prSet>
      <dgm:spPr/>
    </dgm:pt>
    <dgm:pt modelId="{079B5E9C-5279-4476-9EDC-166422AAF375}" type="pres">
      <dgm:prSet presAssocID="{E3956DEC-708F-4B25-ABE5-13AF1A6CDDF1}" presName="hierChild4" presStyleCnt="0"/>
      <dgm:spPr/>
    </dgm:pt>
  </dgm:ptLst>
  <dgm:cxnLst>
    <dgm:cxn modelId="{67976910-D3CE-4D77-AB03-5FB4D5A9D921}" type="presOf" srcId="{73189B7C-7DDB-4757-9DC8-75DD39BF9C0F}" destId="{EB7BE6B6-DFFC-4161-8C3D-CDCDC8A35E4A}" srcOrd="0" destOrd="0" presId="urn:microsoft.com/office/officeart/2005/8/layout/hierarchy1"/>
    <dgm:cxn modelId="{ED349811-E08A-4941-B65F-6BC4E490F7E3}" srcId="{613FAD65-A798-4823-9717-627F078CF858}" destId="{1AA090EF-5164-4594-943F-36F2D5E74A76}" srcOrd="0" destOrd="0" parTransId="{70A733A6-1FFD-4336-B683-E5FE60D4A26D}" sibTransId="{256B91A2-B0A0-46C3-B19E-85E57437C511}"/>
    <dgm:cxn modelId="{ECAE551B-8E9B-4C8E-A4C1-5A35BE93D8EB}" type="presOf" srcId="{32E3D41D-3D1A-4AB6-8020-52D84BC15A85}" destId="{B24A139F-E4A8-4B8B-A926-0F7CE1C01BE2}" srcOrd="0" destOrd="0" presId="urn:microsoft.com/office/officeart/2005/8/layout/hierarchy1"/>
    <dgm:cxn modelId="{1B25461D-AE7A-4DF3-96D6-727A482211C7}" type="presOf" srcId="{70A733A6-1FFD-4336-B683-E5FE60D4A26D}" destId="{BD532E84-AF9D-4D9A-8392-F579992DE3D2}" srcOrd="0" destOrd="0" presId="urn:microsoft.com/office/officeart/2005/8/layout/hierarchy1"/>
    <dgm:cxn modelId="{3CD7393F-781D-4FD8-B855-363776DE89A3}" srcId="{613FAD65-A798-4823-9717-627F078CF858}" destId="{E3956DEC-708F-4B25-ABE5-13AF1A6CDDF1}" srcOrd="2" destOrd="0" parTransId="{1849CF75-FB1A-4C69-8733-937418E685A2}" sibTransId="{F566943F-1932-4C95-B969-2ECD0455433C}"/>
    <dgm:cxn modelId="{DE921861-6625-4ED7-A991-DEBB056B9E97}" type="presOf" srcId="{E3956DEC-708F-4B25-ABE5-13AF1A6CDDF1}" destId="{5F964FBE-5EA5-4090-A1F1-5ADB6E396630}" srcOrd="0" destOrd="0" presId="urn:microsoft.com/office/officeart/2005/8/layout/hierarchy1"/>
    <dgm:cxn modelId="{483AE36C-974A-4C34-9340-D18DE57219AF}" type="presOf" srcId="{1849CF75-FB1A-4C69-8733-937418E685A2}" destId="{333AD480-57F5-4924-8D99-2E4978FAFDBD}" srcOrd="0" destOrd="0" presId="urn:microsoft.com/office/officeart/2005/8/layout/hierarchy1"/>
    <dgm:cxn modelId="{9A158E53-C6A0-406A-8652-B8C89AEF3E7F}" type="presOf" srcId="{C248681A-4596-4686-9420-FFD54479A594}" destId="{133CAFB0-E033-4A44-8895-A9E5A784DC5F}" srcOrd="0" destOrd="0" presId="urn:microsoft.com/office/officeart/2005/8/layout/hierarchy1"/>
    <dgm:cxn modelId="{EB66B55A-5278-4EEC-8CAA-92499ED9C294}" type="presOf" srcId="{BF565ADC-6931-45AE-99C8-7BE0F001450E}" destId="{F0169E2E-5D50-458D-8FCE-8D0B67426A7C}" srcOrd="0" destOrd="0" presId="urn:microsoft.com/office/officeart/2005/8/layout/hierarchy1"/>
    <dgm:cxn modelId="{0749A89D-4F70-4FFA-9018-99816A28B52E}" srcId="{613FAD65-A798-4823-9717-627F078CF858}" destId="{C248681A-4596-4686-9420-FFD54479A594}" srcOrd="1" destOrd="0" parTransId="{BF565ADC-6931-45AE-99C8-7BE0F001450E}" sibTransId="{80FFACF1-4B0D-4662-8AFE-7C458C64D086}"/>
    <dgm:cxn modelId="{3974F7AA-6F13-4176-8752-55673C34890E}" type="presOf" srcId="{F1D8FCBC-19C9-4F81-99AD-5F7479E2FC27}" destId="{C344C2FA-E6AA-4BF7-A21E-0DE79B78213C}" srcOrd="0" destOrd="0" presId="urn:microsoft.com/office/officeart/2005/8/layout/hierarchy1"/>
    <dgm:cxn modelId="{DD812EB6-8E60-47F5-921E-3728A155D4FE}" type="presOf" srcId="{613FAD65-A798-4823-9717-627F078CF858}" destId="{FE407984-E8BE-46FA-BD89-D55884955A21}" srcOrd="0" destOrd="0" presId="urn:microsoft.com/office/officeart/2005/8/layout/hierarchy1"/>
    <dgm:cxn modelId="{A16AE3DF-C474-4EA6-BDCE-E4A68777AE32}" srcId="{32E3D41D-3D1A-4AB6-8020-52D84BC15A85}" destId="{613FAD65-A798-4823-9717-627F078CF858}" srcOrd="0" destOrd="0" parTransId="{73189B7C-7DDB-4757-9DC8-75DD39BF9C0F}" sibTransId="{13BF9C4D-68EF-4F2E-99CF-876D298F79A1}"/>
    <dgm:cxn modelId="{253915E0-7FD8-40E2-8AD2-5EA41E746A23}" srcId="{F1D8FCBC-19C9-4F81-99AD-5F7479E2FC27}" destId="{32E3D41D-3D1A-4AB6-8020-52D84BC15A85}" srcOrd="0" destOrd="0" parTransId="{45005320-99B4-417A-8EFD-3B1BD4A2CEA5}" sibTransId="{205FAD35-37B1-4EF5-A49B-B200302DC30A}"/>
    <dgm:cxn modelId="{8DCE98F2-36BF-41B1-900F-6C7C9B017AE2}" type="presOf" srcId="{1AA090EF-5164-4594-943F-36F2D5E74A76}" destId="{E1257C1C-502E-4CDE-8C35-8CAEBC72BFCA}" srcOrd="0" destOrd="0" presId="urn:microsoft.com/office/officeart/2005/8/layout/hierarchy1"/>
    <dgm:cxn modelId="{F879EEC6-D88B-471D-9903-ACA818A0F353}" type="presParOf" srcId="{C344C2FA-E6AA-4BF7-A21E-0DE79B78213C}" destId="{BD4606BC-3A0C-4B24-ACD2-1EF8B12885ED}" srcOrd="0" destOrd="0" presId="urn:microsoft.com/office/officeart/2005/8/layout/hierarchy1"/>
    <dgm:cxn modelId="{196EE211-2A95-432D-9776-904C7008C40B}" type="presParOf" srcId="{BD4606BC-3A0C-4B24-ACD2-1EF8B12885ED}" destId="{03FC14E2-5C7C-4B85-9185-A28B24B4D59E}" srcOrd="0" destOrd="0" presId="urn:microsoft.com/office/officeart/2005/8/layout/hierarchy1"/>
    <dgm:cxn modelId="{92BC13A1-FF65-475E-B2C6-73FAEA254E3F}" type="presParOf" srcId="{03FC14E2-5C7C-4B85-9185-A28B24B4D59E}" destId="{BD8609D8-0B85-4DEC-931B-FB669FE277F3}" srcOrd="0" destOrd="0" presId="urn:microsoft.com/office/officeart/2005/8/layout/hierarchy1"/>
    <dgm:cxn modelId="{DAB23EA9-476C-4AD8-A48A-9E9DE2EBF34C}" type="presParOf" srcId="{03FC14E2-5C7C-4B85-9185-A28B24B4D59E}" destId="{B24A139F-E4A8-4B8B-A926-0F7CE1C01BE2}" srcOrd="1" destOrd="0" presId="urn:microsoft.com/office/officeart/2005/8/layout/hierarchy1"/>
    <dgm:cxn modelId="{6910F28B-F45A-4803-ADEF-D690556214CB}" type="presParOf" srcId="{BD4606BC-3A0C-4B24-ACD2-1EF8B12885ED}" destId="{5C311E53-AE9D-4C11-BF66-4AF24C9A4643}" srcOrd="1" destOrd="0" presId="urn:microsoft.com/office/officeart/2005/8/layout/hierarchy1"/>
    <dgm:cxn modelId="{B991D1D1-9E23-4879-BB5D-B5811FEC7CB0}" type="presParOf" srcId="{5C311E53-AE9D-4C11-BF66-4AF24C9A4643}" destId="{EB7BE6B6-DFFC-4161-8C3D-CDCDC8A35E4A}" srcOrd="0" destOrd="0" presId="urn:microsoft.com/office/officeart/2005/8/layout/hierarchy1"/>
    <dgm:cxn modelId="{7A602122-F3E4-48E2-B11C-F7AE31E113C6}" type="presParOf" srcId="{5C311E53-AE9D-4C11-BF66-4AF24C9A4643}" destId="{34B76038-232A-43DD-ABC4-8609942F39D3}" srcOrd="1" destOrd="0" presId="urn:microsoft.com/office/officeart/2005/8/layout/hierarchy1"/>
    <dgm:cxn modelId="{F4B490BB-57AA-4940-B5BC-58521B7B5183}" type="presParOf" srcId="{34B76038-232A-43DD-ABC4-8609942F39D3}" destId="{8F3C5692-7CA5-4E2A-BEF0-EDD199348310}" srcOrd="0" destOrd="0" presId="urn:microsoft.com/office/officeart/2005/8/layout/hierarchy1"/>
    <dgm:cxn modelId="{B77F2DCD-DB4C-4C72-9766-174B30DA32C4}" type="presParOf" srcId="{8F3C5692-7CA5-4E2A-BEF0-EDD199348310}" destId="{0B1C4CBD-BA53-45C9-82C2-A37E262BDE0F}" srcOrd="0" destOrd="0" presId="urn:microsoft.com/office/officeart/2005/8/layout/hierarchy1"/>
    <dgm:cxn modelId="{903E3B5A-65A8-4449-90FA-72435E691DD8}" type="presParOf" srcId="{8F3C5692-7CA5-4E2A-BEF0-EDD199348310}" destId="{FE407984-E8BE-46FA-BD89-D55884955A21}" srcOrd="1" destOrd="0" presId="urn:microsoft.com/office/officeart/2005/8/layout/hierarchy1"/>
    <dgm:cxn modelId="{573919DA-5436-4B91-8C75-39F9000A11AA}" type="presParOf" srcId="{34B76038-232A-43DD-ABC4-8609942F39D3}" destId="{ABA698B9-4257-4370-96D4-77FDFD465290}" srcOrd="1" destOrd="0" presId="urn:microsoft.com/office/officeart/2005/8/layout/hierarchy1"/>
    <dgm:cxn modelId="{16B56BE9-16C5-4023-A73E-4D79F956893E}" type="presParOf" srcId="{ABA698B9-4257-4370-96D4-77FDFD465290}" destId="{BD532E84-AF9D-4D9A-8392-F579992DE3D2}" srcOrd="0" destOrd="0" presId="urn:microsoft.com/office/officeart/2005/8/layout/hierarchy1"/>
    <dgm:cxn modelId="{770F6793-4AF2-42F1-9F62-921CF5A12188}" type="presParOf" srcId="{ABA698B9-4257-4370-96D4-77FDFD465290}" destId="{2E63ECC8-A72E-4AC4-8D75-F550E1AF365F}" srcOrd="1" destOrd="0" presId="urn:microsoft.com/office/officeart/2005/8/layout/hierarchy1"/>
    <dgm:cxn modelId="{1D93E8C3-2087-4452-ADE2-378BC36EA707}" type="presParOf" srcId="{2E63ECC8-A72E-4AC4-8D75-F550E1AF365F}" destId="{439AF11A-E22B-4CAD-BCFB-4A533DE9F770}" srcOrd="0" destOrd="0" presId="urn:microsoft.com/office/officeart/2005/8/layout/hierarchy1"/>
    <dgm:cxn modelId="{5255C3BB-9A7C-43CA-8544-980E9A24ABBD}" type="presParOf" srcId="{439AF11A-E22B-4CAD-BCFB-4A533DE9F770}" destId="{F65B3CE4-1F12-46E5-A3B2-14A037A7193F}" srcOrd="0" destOrd="0" presId="urn:microsoft.com/office/officeart/2005/8/layout/hierarchy1"/>
    <dgm:cxn modelId="{6A1CB86E-E6D8-441E-B5DB-32F6AC22F0C4}" type="presParOf" srcId="{439AF11A-E22B-4CAD-BCFB-4A533DE9F770}" destId="{E1257C1C-502E-4CDE-8C35-8CAEBC72BFCA}" srcOrd="1" destOrd="0" presId="urn:microsoft.com/office/officeart/2005/8/layout/hierarchy1"/>
    <dgm:cxn modelId="{2AB36D4C-2069-4904-A350-162091924057}" type="presParOf" srcId="{2E63ECC8-A72E-4AC4-8D75-F550E1AF365F}" destId="{F2985612-C50E-4064-8307-3DAFB269C4EE}" srcOrd="1" destOrd="0" presId="urn:microsoft.com/office/officeart/2005/8/layout/hierarchy1"/>
    <dgm:cxn modelId="{77375BDA-5B89-4290-BE5A-027D78567A5C}" type="presParOf" srcId="{ABA698B9-4257-4370-96D4-77FDFD465290}" destId="{F0169E2E-5D50-458D-8FCE-8D0B67426A7C}" srcOrd="2" destOrd="0" presId="urn:microsoft.com/office/officeart/2005/8/layout/hierarchy1"/>
    <dgm:cxn modelId="{5864BBFC-8D97-4482-BF4B-2E2BAA5087A3}" type="presParOf" srcId="{ABA698B9-4257-4370-96D4-77FDFD465290}" destId="{4598C1AF-9E5C-4CD7-8E66-9C3E75B68CCF}" srcOrd="3" destOrd="0" presId="urn:microsoft.com/office/officeart/2005/8/layout/hierarchy1"/>
    <dgm:cxn modelId="{DB31CEF3-B695-43F1-BE11-3790C57F02C7}" type="presParOf" srcId="{4598C1AF-9E5C-4CD7-8E66-9C3E75B68CCF}" destId="{47C92805-C950-4728-A80C-1AD0770D0AF9}" srcOrd="0" destOrd="0" presId="urn:microsoft.com/office/officeart/2005/8/layout/hierarchy1"/>
    <dgm:cxn modelId="{E6535224-5AC6-40C1-89E8-C26BDBE82173}" type="presParOf" srcId="{47C92805-C950-4728-A80C-1AD0770D0AF9}" destId="{D64F9E65-BE5C-46E9-B56F-C09F5BCFE730}" srcOrd="0" destOrd="0" presId="urn:microsoft.com/office/officeart/2005/8/layout/hierarchy1"/>
    <dgm:cxn modelId="{2C482F37-82D2-4154-AAD6-21E33C7B94B2}" type="presParOf" srcId="{47C92805-C950-4728-A80C-1AD0770D0AF9}" destId="{133CAFB0-E033-4A44-8895-A9E5A784DC5F}" srcOrd="1" destOrd="0" presId="urn:microsoft.com/office/officeart/2005/8/layout/hierarchy1"/>
    <dgm:cxn modelId="{B4585B03-A240-4E6D-828D-8512F1DC6B50}" type="presParOf" srcId="{4598C1AF-9E5C-4CD7-8E66-9C3E75B68CCF}" destId="{D3E29F31-E5C1-4546-9B04-425140010B12}" srcOrd="1" destOrd="0" presId="urn:microsoft.com/office/officeart/2005/8/layout/hierarchy1"/>
    <dgm:cxn modelId="{EDBB3D52-2FFD-426D-88AE-4A197A692EE0}" type="presParOf" srcId="{ABA698B9-4257-4370-96D4-77FDFD465290}" destId="{333AD480-57F5-4924-8D99-2E4978FAFDBD}" srcOrd="4" destOrd="0" presId="urn:microsoft.com/office/officeart/2005/8/layout/hierarchy1"/>
    <dgm:cxn modelId="{2C78301D-94D5-4332-9AB0-AFEBEFC32680}" type="presParOf" srcId="{ABA698B9-4257-4370-96D4-77FDFD465290}" destId="{581BDD8F-D030-42D2-B39D-8C62D57029FA}" srcOrd="5" destOrd="0" presId="urn:microsoft.com/office/officeart/2005/8/layout/hierarchy1"/>
    <dgm:cxn modelId="{04D289AD-81BD-4BFC-A933-559D38E07CE1}" type="presParOf" srcId="{581BDD8F-D030-42D2-B39D-8C62D57029FA}" destId="{5D01E454-AD92-475E-8DE8-2191A6403E52}" srcOrd="0" destOrd="0" presId="urn:microsoft.com/office/officeart/2005/8/layout/hierarchy1"/>
    <dgm:cxn modelId="{3A15AE9A-524D-40CB-A78B-005B0F5022B9}" type="presParOf" srcId="{5D01E454-AD92-475E-8DE8-2191A6403E52}" destId="{917F3AE6-743C-4ADC-9B41-3F67D277B52B}" srcOrd="0" destOrd="0" presId="urn:microsoft.com/office/officeart/2005/8/layout/hierarchy1"/>
    <dgm:cxn modelId="{0F9906E3-46FB-4344-9CDF-C960546F34DE}" type="presParOf" srcId="{5D01E454-AD92-475E-8DE8-2191A6403E52}" destId="{5F964FBE-5EA5-4090-A1F1-5ADB6E396630}" srcOrd="1" destOrd="0" presId="urn:microsoft.com/office/officeart/2005/8/layout/hierarchy1"/>
    <dgm:cxn modelId="{E4233A7C-9FFE-4631-85B2-70AA5861E84D}" type="presParOf" srcId="{581BDD8F-D030-42D2-B39D-8C62D57029FA}" destId="{079B5E9C-5279-4476-9EDC-166422AAF37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1D8FCBC-19C9-4F81-99AD-5F7479E2FC27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32E3D41D-3D1A-4AB6-8020-52D84BC15A85}">
      <dgm:prSet phldrT="[Text]" custT="1"/>
      <dgm:spPr/>
      <dgm:t>
        <a:bodyPr/>
        <a:lstStyle/>
        <a:p>
          <a:r>
            <a:rPr lang="ar-MA" sz="2800" b="1" dirty="0">
              <a:latin typeface="Sakkal Majalla" panose="02000000000000000000" pitchFamily="2" charset="-78"/>
              <a:cs typeface="Sakkal Majalla" panose="02000000000000000000" pitchFamily="2" charset="-78"/>
            </a:rPr>
            <a:t>نماذج من تعاون </a:t>
          </a:r>
          <a:endParaRPr lang="ar-BH" sz="2800" b="1" dirty="0">
            <a:latin typeface="Sakkal Majalla" panose="02000000000000000000" pitchFamily="2" charset="-78"/>
            <a:cs typeface="Sakkal Majalla" panose="02000000000000000000" pitchFamily="2" charset="-78"/>
          </a:endParaRPr>
        </a:p>
        <a:p>
          <a:r>
            <a:rPr lang="ar-MA" sz="2800" b="1" dirty="0">
              <a:latin typeface="Sakkal Majalla" panose="02000000000000000000" pitchFamily="2" charset="-78"/>
              <a:cs typeface="Sakkal Majalla" panose="02000000000000000000" pitchFamily="2" charset="-78"/>
            </a:rPr>
            <a:t>مملكة البحرين </a:t>
          </a:r>
          <a:endParaRPr lang="ar-BH" sz="2800" b="1" dirty="0">
            <a:latin typeface="Sakkal Majalla" panose="02000000000000000000" pitchFamily="2" charset="-78"/>
            <a:cs typeface="Sakkal Majalla" panose="02000000000000000000" pitchFamily="2" charset="-78"/>
          </a:endParaRPr>
        </a:p>
        <a:p>
          <a:r>
            <a:rPr lang="ar-MA" sz="2800" b="1" dirty="0">
              <a:latin typeface="Sakkal Majalla" panose="02000000000000000000" pitchFamily="2" charset="-78"/>
              <a:cs typeface="Sakkal Majalla" panose="02000000000000000000" pitchFamily="2" charset="-78"/>
            </a:rPr>
            <a:t>مع محيطها</a:t>
          </a:r>
          <a:endParaRPr lang="ar-BH" sz="2800" b="1" dirty="0">
            <a:latin typeface="Sakkal Majalla" panose="02000000000000000000" pitchFamily="2" charset="-78"/>
            <a:cs typeface="Sakkal Majalla" panose="02000000000000000000" pitchFamily="2" charset="-78"/>
          </a:endParaRPr>
        </a:p>
        <a:p>
          <a:r>
            <a:rPr lang="ar-MA" sz="2800" b="1" dirty="0">
              <a:latin typeface="Sakkal Majalla" panose="02000000000000000000" pitchFamily="2" charset="-78"/>
              <a:cs typeface="Sakkal Majalla" panose="02000000000000000000" pitchFamily="2" charset="-78"/>
            </a:rPr>
            <a:t> الإقليمي والدولي </a:t>
          </a:r>
          <a:endParaRPr lang="en-US" sz="2800" b="1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45005320-99B4-417A-8EFD-3B1BD4A2CEA5}" type="parTrans" cxnId="{253915E0-7FD8-40E2-8AD2-5EA41E746A23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05FAD35-37B1-4EF5-A49B-B200302DC30A}" type="sibTrans" cxnId="{253915E0-7FD8-40E2-8AD2-5EA41E746A23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E4A371C-7849-416A-AF44-A15AC7F5185D}">
      <dgm:prSet phldrT="[Text]" custT="1"/>
      <dgm:spPr/>
      <dgm:t>
        <a:bodyPr/>
        <a:lstStyle/>
        <a:p>
          <a:r>
            <a:rPr lang="ar-BH" sz="2400" b="1" dirty="0">
              <a:latin typeface="Sakkal Majalla" panose="02000000000000000000" pitchFamily="2" charset="-78"/>
              <a:cs typeface="Sakkal Majalla" panose="02000000000000000000" pitchFamily="2" charset="-78"/>
            </a:rPr>
            <a:t>مملكة البحرين </a:t>
          </a:r>
        </a:p>
        <a:p>
          <a:r>
            <a:rPr lang="ar-BH" sz="2400" b="1" dirty="0">
              <a:latin typeface="Sakkal Majalla" panose="02000000000000000000" pitchFamily="2" charset="-78"/>
              <a:cs typeface="Sakkal Majalla" panose="02000000000000000000" pitchFamily="2" charset="-78"/>
            </a:rPr>
            <a:t>والتعاون الخليجي</a:t>
          </a:r>
          <a:endParaRPr lang="en-US" sz="2400" b="1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F9596655-3F5F-416C-AD17-AC467076389B}" type="parTrans" cxnId="{74BB6C21-6DC7-4D7B-A6D8-DDDCC208A0FD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55EA951B-2251-4BAC-800F-6A697B39F716}" type="sibTrans" cxnId="{74BB6C21-6DC7-4D7B-A6D8-DDDCC208A0FD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613FAD65-A798-4823-9717-627F078CF858}">
      <dgm:prSet phldrT="[Text]" custT="1"/>
      <dgm:spPr/>
      <dgm:t>
        <a:bodyPr/>
        <a:lstStyle/>
        <a:p>
          <a:r>
            <a:rPr lang="ar-BH" sz="2400" b="1" dirty="0">
              <a:latin typeface="Sakkal Majalla" panose="02000000000000000000" pitchFamily="2" charset="-78"/>
              <a:cs typeface="Sakkal Majalla" panose="02000000000000000000" pitchFamily="2" charset="-78"/>
            </a:rPr>
            <a:t>مملكة البحرين </a:t>
          </a:r>
        </a:p>
        <a:p>
          <a:r>
            <a:rPr lang="ar-BH" sz="2400" b="1" dirty="0">
              <a:latin typeface="Sakkal Majalla" panose="02000000000000000000" pitchFamily="2" charset="-78"/>
              <a:cs typeface="Sakkal Majalla" panose="02000000000000000000" pitchFamily="2" charset="-78"/>
            </a:rPr>
            <a:t> والتعاون العربي</a:t>
          </a:r>
          <a:endParaRPr lang="en-US" sz="2400" b="1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3189B7C-7DDB-4757-9DC8-75DD39BF9C0F}" type="parTrans" cxnId="{A16AE3DF-C474-4EA6-BDCE-E4A68777AE32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13BF9C4D-68EF-4F2E-99CF-876D298F79A1}" type="sibTrans" cxnId="{A16AE3DF-C474-4EA6-BDCE-E4A68777AE32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069A84D0-8932-4F0A-965D-D17E65D40428}">
      <dgm:prSet custT="1"/>
      <dgm:spPr/>
      <dgm:t>
        <a:bodyPr/>
        <a:lstStyle/>
        <a:p>
          <a:r>
            <a:rPr lang="ar-BH" sz="24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مملكة البحرين </a:t>
          </a:r>
        </a:p>
        <a:p>
          <a:r>
            <a:rPr lang="ar-BH" sz="24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والتعاون الدولي</a:t>
          </a:r>
          <a:endParaRPr lang="en-US" sz="24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Sakkal Majalla" panose="02000000000000000000" pitchFamily="2" charset="-78"/>
            <a:ea typeface="+mn-ea"/>
            <a:cs typeface="Sakkal Majalla" panose="02000000000000000000" pitchFamily="2" charset="-78"/>
          </a:endParaRPr>
        </a:p>
      </dgm:t>
    </dgm:pt>
    <dgm:pt modelId="{73F8ED4B-D08A-4DB9-833F-F7F8F79D91EB}" type="parTrans" cxnId="{40868D78-8F80-421C-946F-A853BBBD7EE7}">
      <dgm:prSet/>
      <dgm:spPr/>
      <dgm:t>
        <a:bodyPr/>
        <a:lstStyle/>
        <a:p>
          <a:endParaRPr lang="en-US"/>
        </a:p>
      </dgm:t>
    </dgm:pt>
    <dgm:pt modelId="{F5CEB2B9-F12D-4BDB-9E68-BFFC2ACC6046}" type="sibTrans" cxnId="{40868D78-8F80-421C-946F-A853BBBD7EE7}">
      <dgm:prSet/>
      <dgm:spPr/>
      <dgm:t>
        <a:bodyPr/>
        <a:lstStyle/>
        <a:p>
          <a:endParaRPr lang="en-US"/>
        </a:p>
      </dgm:t>
    </dgm:pt>
    <dgm:pt modelId="{54523C85-9BF1-4A8E-88BC-1A8ACC827B3C}" type="pres">
      <dgm:prSet presAssocID="{F1D8FCBC-19C9-4F81-99AD-5F7479E2FC27}" presName="Name0" presStyleCnt="0">
        <dgm:presLayoutVars>
          <dgm:orgChart val="1"/>
          <dgm:chPref val="1"/>
          <dgm:dir val="rev"/>
          <dgm:animOne val="branch"/>
          <dgm:animLvl val="lvl"/>
          <dgm:resizeHandles/>
        </dgm:presLayoutVars>
      </dgm:prSet>
      <dgm:spPr/>
    </dgm:pt>
    <dgm:pt modelId="{40FFF51E-36F2-4DDB-85B0-D2C3E2C3823B}" type="pres">
      <dgm:prSet presAssocID="{32E3D41D-3D1A-4AB6-8020-52D84BC15A85}" presName="hierRoot1" presStyleCnt="0">
        <dgm:presLayoutVars>
          <dgm:hierBranch val="init"/>
        </dgm:presLayoutVars>
      </dgm:prSet>
      <dgm:spPr/>
    </dgm:pt>
    <dgm:pt modelId="{44854BD4-81C9-4D1C-A5D2-CCCC2930256E}" type="pres">
      <dgm:prSet presAssocID="{32E3D41D-3D1A-4AB6-8020-52D84BC15A85}" presName="rootComposite1" presStyleCnt="0"/>
      <dgm:spPr/>
    </dgm:pt>
    <dgm:pt modelId="{5A1DA933-0CA6-4B02-83ED-895A0C7CC097}" type="pres">
      <dgm:prSet presAssocID="{32E3D41D-3D1A-4AB6-8020-52D84BC15A85}" presName="rootText1" presStyleLbl="alignAcc1" presStyleIdx="0" presStyleCnt="0" custScaleX="219775" custScaleY="229796">
        <dgm:presLayoutVars>
          <dgm:chPref val="3"/>
        </dgm:presLayoutVars>
      </dgm:prSet>
      <dgm:spPr/>
    </dgm:pt>
    <dgm:pt modelId="{99D05DBC-B657-462A-A860-01C455FC555C}" type="pres">
      <dgm:prSet presAssocID="{32E3D41D-3D1A-4AB6-8020-52D84BC15A85}" presName="topArc1" presStyleLbl="parChTrans1D1" presStyleIdx="0" presStyleCnt="8"/>
      <dgm:spPr/>
    </dgm:pt>
    <dgm:pt modelId="{55FBFC4A-EE32-4E61-B450-405F2F5D0192}" type="pres">
      <dgm:prSet presAssocID="{32E3D41D-3D1A-4AB6-8020-52D84BC15A85}" presName="bottomArc1" presStyleLbl="parChTrans1D1" presStyleIdx="1" presStyleCnt="8"/>
      <dgm:spPr/>
    </dgm:pt>
    <dgm:pt modelId="{AD9A2BF4-9E13-41D3-A401-F8E3919269E1}" type="pres">
      <dgm:prSet presAssocID="{32E3D41D-3D1A-4AB6-8020-52D84BC15A85}" presName="topConnNode1" presStyleLbl="node1" presStyleIdx="0" presStyleCnt="0"/>
      <dgm:spPr/>
    </dgm:pt>
    <dgm:pt modelId="{B831B77E-DF4C-4C57-A265-9E05BAB52B65}" type="pres">
      <dgm:prSet presAssocID="{32E3D41D-3D1A-4AB6-8020-52D84BC15A85}" presName="hierChild2" presStyleCnt="0"/>
      <dgm:spPr/>
    </dgm:pt>
    <dgm:pt modelId="{B0E9AD25-4BF3-45B0-A988-A1B240ADAB0E}" type="pres">
      <dgm:prSet presAssocID="{F9596655-3F5F-416C-AD17-AC467076389B}" presName="Name28" presStyleLbl="parChTrans1D2" presStyleIdx="0" presStyleCnt="3"/>
      <dgm:spPr/>
    </dgm:pt>
    <dgm:pt modelId="{40D7F45D-4C6E-461E-BFE4-EA627F1FFB69}" type="pres">
      <dgm:prSet presAssocID="{2E4A371C-7849-416A-AF44-A15AC7F5185D}" presName="hierRoot2" presStyleCnt="0">
        <dgm:presLayoutVars>
          <dgm:hierBranch val="init"/>
        </dgm:presLayoutVars>
      </dgm:prSet>
      <dgm:spPr/>
    </dgm:pt>
    <dgm:pt modelId="{06EEE861-3060-409D-B5F7-1F82E8565B50}" type="pres">
      <dgm:prSet presAssocID="{2E4A371C-7849-416A-AF44-A15AC7F5185D}" presName="rootComposite2" presStyleCnt="0"/>
      <dgm:spPr/>
    </dgm:pt>
    <dgm:pt modelId="{F4723087-8A4D-4456-95B7-D32E77B5A998}" type="pres">
      <dgm:prSet presAssocID="{2E4A371C-7849-416A-AF44-A15AC7F5185D}" presName="rootText2" presStyleLbl="alignAcc1" presStyleIdx="0" presStyleCnt="0">
        <dgm:presLayoutVars>
          <dgm:chPref val="3"/>
        </dgm:presLayoutVars>
      </dgm:prSet>
      <dgm:spPr/>
    </dgm:pt>
    <dgm:pt modelId="{7A1DD76E-52F1-4289-BDAF-F0111B399332}" type="pres">
      <dgm:prSet presAssocID="{2E4A371C-7849-416A-AF44-A15AC7F5185D}" presName="topArc2" presStyleLbl="parChTrans1D1" presStyleIdx="2" presStyleCnt="8"/>
      <dgm:spPr/>
    </dgm:pt>
    <dgm:pt modelId="{97762416-6E76-428B-A6B8-B22AC8C54D88}" type="pres">
      <dgm:prSet presAssocID="{2E4A371C-7849-416A-AF44-A15AC7F5185D}" presName="bottomArc2" presStyleLbl="parChTrans1D1" presStyleIdx="3" presStyleCnt="8"/>
      <dgm:spPr/>
    </dgm:pt>
    <dgm:pt modelId="{14779B6B-A134-4D50-9EE7-04F528A0DACB}" type="pres">
      <dgm:prSet presAssocID="{2E4A371C-7849-416A-AF44-A15AC7F5185D}" presName="topConnNode2" presStyleLbl="node2" presStyleIdx="0" presStyleCnt="0"/>
      <dgm:spPr/>
    </dgm:pt>
    <dgm:pt modelId="{AC4E9804-8429-4EC0-9306-07462B48C78E}" type="pres">
      <dgm:prSet presAssocID="{2E4A371C-7849-416A-AF44-A15AC7F5185D}" presName="hierChild4" presStyleCnt="0"/>
      <dgm:spPr/>
    </dgm:pt>
    <dgm:pt modelId="{8288EC3D-46ED-4405-ADDE-A135A832E462}" type="pres">
      <dgm:prSet presAssocID="{2E4A371C-7849-416A-AF44-A15AC7F5185D}" presName="hierChild5" presStyleCnt="0"/>
      <dgm:spPr/>
    </dgm:pt>
    <dgm:pt modelId="{287EE4D9-8EF0-4CC8-8224-A1EDF1BB2E3B}" type="pres">
      <dgm:prSet presAssocID="{73189B7C-7DDB-4757-9DC8-75DD39BF9C0F}" presName="Name28" presStyleLbl="parChTrans1D2" presStyleIdx="1" presStyleCnt="3"/>
      <dgm:spPr/>
    </dgm:pt>
    <dgm:pt modelId="{3337F2CB-68C8-446E-B84F-ED0B6570D43A}" type="pres">
      <dgm:prSet presAssocID="{613FAD65-A798-4823-9717-627F078CF858}" presName="hierRoot2" presStyleCnt="0">
        <dgm:presLayoutVars>
          <dgm:hierBranch val="init"/>
        </dgm:presLayoutVars>
      </dgm:prSet>
      <dgm:spPr/>
    </dgm:pt>
    <dgm:pt modelId="{D489E1F9-BEB2-4B67-B7E5-746E4753B09A}" type="pres">
      <dgm:prSet presAssocID="{613FAD65-A798-4823-9717-627F078CF858}" presName="rootComposite2" presStyleCnt="0"/>
      <dgm:spPr/>
    </dgm:pt>
    <dgm:pt modelId="{822676D1-01C0-488F-8AA9-72F1478EBC54}" type="pres">
      <dgm:prSet presAssocID="{613FAD65-A798-4823-9717-627F078CF858}" presName="rootText2" presStyleLbl="alignAcc1" presStyleIdx="0" presStyleCnt="0">
        <dgm:presLayoutVars>
          <dgm:chPref val="3"/>
        </dgm:presLayoutVars>
      </dgm:prSet>
      <dgm:spPr/>
    </dgm:pt>
    <dgm:pt modelId="{C2B55250-BE0E-476C-90EB-FAF1E1807831}" type="pres">
      <dgm:prSet presAssocID="{613FAD65-A798-4823-9717-627F078CF858}" presName="topArc2" presStyleLbl="parChTrans1D1" presStyleIdx="4" presStyleCnt="8"/>
      <dgm:spPr/>
    </dgm:pt>
    <dgm:pt modelId="{3A2FA127-DADB-4324-BD22-14501FFAC1E5}" type="pres">
      <dgm:prSet presAssocID="{613FAD65-A798-4823-9717-627F078CF858}" presName="bottomArc2" presStyleLbl="parChTrans1D1" presStyleIdx="5" presStyleCnt="8"/>
      <dgm:spPr/>
    </dgm:pt>
    <dgm:pt modelId="{588AB356-A327-4394-94CF-652D92D4FE3F}" type="pres">
      <dgm:prSet presAssocID="{613FAD65-A798-4823-9717-627F078CF858}" presName="topConnNode2" presStyleLbl="node2" presStyleIdx="0" presStyleCnt="0"/>
      <dgm:spPr/>
    </dgm:pt>
    <dgm:pt modelId="{627337E0-E314-46BF-8E76-EEDEF62BA9BB}" type="pres">
      <dgm:prSet presAssocID="{613FAD65-A798-4823-9717-627F078CF858}" presName="hierChild4" presStyleCnt="0"/>
      <dgm:spPr/>
    </dgm:pt>
    <dgm:pt modelId="{4406FE61-06D2-4F1A-A557-663A1B1AFC29}" type="pres">
      <dgm:prSet presAssocID="{613FAD65-A798-4823-9717-627F078CF858}" presName="hierChild5" presStyleCnt="0"/>
      <dgm:spPr/>
    </dgm:pt>
    <dgm:pt modelId="{9F6459C0-E87E-4BEF-BA7B-CD1335CC0A6D}" type="pres">
      <dgm:prSet presAssocID="{73F8ED4B-D08A-4DB9-833F-F7F8F79D91EB}" presName="Name28" presStyleLbl="parChTrans1D2" presStyleIdx="2" presStyleCnt="3"/>
      <dgm:spPr/>
    </dgm:pt>
    <dgm:pt modelId="{FDF27A93-26AC-4B32-A956-E844B1C0D74A}" type="pres">
      <dgm:prSet presAssocID="{069A84D0-8932-4F0A-965D-D17E65D40428}" presName="hierRoot2" presStyleCnt="0">
        <dgm:presLayoutVars>
          <dgm:hierBranch val="init"/>
        </dgm:presLayoutVars>
      </dgm:prSet>
      <dgm:spPr/>
    </dgm:pt>
    <dgm:pt modelId="{6BC649B3-2758-4F84-9610-BA573CB22E4B}" type="pres">
      <dgm:prSet presAssocID="{069A84D0-8932-4F0A-965D-D17E65D40428}" presName="rootComposite2" presStyleCnt="0"/>
      <dgm:spPr/>
    </dgm:pt>
    <dgm:pt modelId="{D1E59BB8-1301-4CA6-93CC-FBC747A15127}" type="pres">
      <dgm:prSet presAssocID="{069A84D0-8932-4F0A-965D-D17E65D40428}" presName="rootText2" presStyleLbl="alignAcc1" presStyleIdx="0" presStyleCnt="0">
        <dgm:presLayoutVars>
          <dgm:chPref val="3"/>
        </dgm:presLayoutVars>
      </dgm:prSet>
      <dgm:spPr/>
    </dgm:pt>
    <dgm:pt modelId="{6960CDB2-2B6C-4B5D-A8E4-E249BAA3627B}" type="pres">
      <dgm:prSet presAssocID="{069A84D0-8932-4F0A-965D-D17E65D40428}" presName="topArc2" presStyleLbl="parChTrans1D1" presStyleIdx="6" presStyleCnt="8"/>
      <dgm:spPr/>
    </dgm:pt>
    <dgm:pt modelId="{E97AA017-D483-43A6-9B1C-05A84DD4FFA3}" type="pres">
      <dgm:prSet presAssocID="{069A84D0-8932-4F0A-965D-D17E65D40428}" presName="bottomArc2" presStyleLbl="parChTrans1D1" presStyleIdx="7" presStyleCnt="8"/>
      <dgm:spPr/>
    </dgm:pt>
    <dgm:pt modelId="{936C444E-3A2E-4B86-8A7C-C0B6ED503AEA}" type="pres">
      <dgm:prSet presAssocID="{069A84D0-8932-4F0A-965D-D17E65D40428}" presName="topConnNode2" presStyleLbl="node2" presStyleIdx="0" presStyleCnt="0"/>
      <dgm:spPr/>
    </dgm:pt>
    <dgm:pt modelId="{F1AED50D-8E9F-4F0D-9C9B-6C4C3E68E691}" type="pres">
      <dgm:prSet presAssocID="{069A84D0-8932-4F0A-965D-D17E65D40428}" presName="hierChild4" presStyleCnt="0"/>
      <dgm:spPr/>
    </dgm:pt>
    <dgm:pt modelId="{793FC072-9D2D-4A8D-9FDD-7EEDF9686378}" type="pres">
      <dgm:prSet presAssocID="{069A84D0-8932-4F0A-965D-D17E65D40428}" presName="hierChild5" presStyleCnt="0"/>
      <dgm:spPr/>
    </dgm:pt>
    <dgm:pt modelId="{8D554A3A-870A-4603-AFD9-8A563803F7E2}" type="pres">
      <dgm:prSet presAssocID="{32E3D41D-3D1A-4AB6-8020-52D84BC15A85}" presName="hierChild3" presStyleCnt="0"/>
      <dgm:spPr/>
    </dgm:pt>
  </dgm:ptLst>
  <dgm:cxnLst>
    <dgm:cxn modelId="{4A5CBE01-D278-4FDD-B2DC-C1FA2197F4BF}" type="presOf" srcId="{73F8ED4B-D08A-4DB9-833F-F7F8F79D91EB}" destId="{9F6459C0-E87E-4BEF-BA7B-CD1335CC0A6D}" srcOrd="0" destOrd="0" presId="urn:microsoft.com/office/officeart/2008/layout/HalfCircleOrganizationChart"/>
    <dgm:cxn modelId="{6B55950C-CD37-4E02-A29E-0E5502D73C39}" type="presOf" srcId="{F9596655-3F5F-416C-AD17-AC467076389B}" destId="{B0E9AD25-4BF3-45B0-A988-A1B240ADAB0E}" srcOrd="0" destOrd="0" presId="urn:microsoft.com/office/officeart/2008/layout/HalfCircleOrganizationChart"/>
    <dgm:cxn modelId="{0E3B5920-018F-4548-807A-0686D6F13EC6}" type="presOf" srcId="{069A84D0-8932-4F0A-965D-D17E65D40428}" destId="{936C444E-3A2E-4B86-8A7C-C0B6ED503AEA}" srcOrd="1" destOrd="0" presId="urn:microsoft.com/office/officeart/2008/layout/HalfCircleOrganizationChart"/>
    <dgm:cxn modelId="{74BB6C21-6DC7-4D7B-A6D8-DDDCC208A0FD}" srcId="{32E3D41D-3D1A-4AB6-8020-52D84BC15A85}" destId="{2E4A371C-7849-416A-AF44-A15AC7F5185D}" srcOrd="0" destOrd="0" parTransId="{F9596655-3F5F-416C-AD17-AC467076389B}" sibTransId="{55EA951B-2251-4BAC-800F-6A697B39F716}"/>
    <dgm:cxn modelId="{E67C9540-5F34-4078-9598-FC922E31F88C}" type="presOf" srcId="{73189B7C-7DDB-4757-9DC8-75DD39BF9C0F}" destId="{287EE4D9-8EF0-4CC8-8224-A1EDF1BB2E3B}" srcOrd="0" destOrd="0" presId="urn:microsoft.com/office/officeart/2008/layout/HalfCircleOrganizationChart"/>
    <dgm:cxn modelId="{6ED8F352-4B6B-4D4C-B053-FCC5E9AB9A07}" type="presOf" srcId="{2E4A371C-7849-416A-AF44-A15AC7F5185D}" destId="{F4723087-8A4D-4456-95B7-D32E77B5A998}" srcOrd="0" destOrd="0" presId="urn:microsoft.com/office/officeart/2008/layout/HalfCircleOrganizationChart"/>
    <dgm:cxn modelId="{40868D78-8F80-421C-946F-A853BBBD7EE7}" srcId="{32E3D41D-3D1A-4AB6-8020-52D84BC15A85}" destId="{069A84D0-8932-4F0A-965D-D17E65D40428}" srcOrd="2" destOrd="0" parTransId="{73F8ED4B-D08A-4DB9-833F-F7F8F79D91EB}" sibTransId="{F5CEB2B9-F12D-4BDB-9E68-BFFC2ACC6046}"/>
    <dgm:cxn modelId="{47E4357D-173E-4A1F-894F-CB4F7B326B31}" type="presOf" srcId="{2E4A371C-7849-416A-AF44-A15AC7F5185D}" destId="{14779B6B-A134-4D50-9EE7-04F528A0DACB}" srcOrd="1" destOrd="0" presId="urn:microsoft.com/office/officeart/2008/layout/HalfCircleOrganizationChart"/>
    <dgm:cxn modelId="{28F64881-2FC4-4CDA-A2B2-F92761257240}" type="presOf" srcId="{613FAD65-A798-4823-9717-627F078CF858}" destId="{822676D1-01C0-488F-8AA9-72F1478EBC54}" srcOrd="0" destOrd="0" presId="urn:microsoft.com/office/officeart/2008/layout/HalfCircleOrganizationChart"/>
    <dgm:cxn modelId="{2748D2B6-F7D2-4295-B3EB-ADD18358696A}" type="presOf" srcId="{32E3D41D-3D1A-4AB6-8020-52D84BC15A85}" destId="{5A1DA933-0CA6-4B02-83ED-895A0C7CC097}" srcOrd="0" destOrd="0" presId="urn:microsoft.com/office/officeart/2008/layout/HalfCircleOrganizationChart"/>
    <dgm:cxn modelId="{419682D5-A775-4E10-ABA4-100DA8B98D44}" type="presOf" srcId="{613FAD65-A798-4823-9717-627F078CF858}" destId="{588AB356-A327-4394-94CF-652D92D4FE3F}" srcOrd="1" destOrd="0" presId="urn:microsoft.com/office/officeart/2008/layout/HalfCircleOrganizationChart"/>
    <dgm:cxn modelId="{A16AE3DF-C474-4EA6-BDCE-E4A68777AE32}" srcId="{32E3D41D-3D1A-4AB6-8020-52D84BC15A85}" destId="{613FAD65-A798-4823-9717-627F078CF858}" srcOrd="1" destOrd="0" parTransId="{73189B7C-7DDB-4757-9DC8-75DD39BF9C0F}" sibTransId="{13BF9C4D-68EF-4F2E-99CF-876D298F79A1}"/>
    <dgm:cxn modelId="{253915E0-7FD8-40E2-8AD2-5EA41E746A23}" srcId="{F1D8FCBC-19C9-4F81-99AD-5F7479E2FC27}" destId="{32E3D41D-3D1A-4AB6-8020-52D84BC15A85}" srcOrd="0" destOrd="0" parTransId="{45005320-99B4-417A-8EFD-3B1BD4A2CEA5}" sibTransId="{205FAD35-37B1-4EF5-A49B-B200302DC30A}"/>
    <dgm:cxn modelId="{4F2203EA-995F-4BEB-BFD5-25FADD13AEFA}" type="presOf" srcId="{32E3D41D-3D1A-4AB6-8020-52D84BC15A85}" destId="{AD9A2BF4-9E13-41D3-A401-F8E3919269E1}" srcOrd="1" destOrd="0" presId="urn:microsoft.com/office/officeart/2008/layout/HalfCircleOrganizationChart"/>
    <dgm:cxn modelId="{9F0F0CF2-61AF-4015-9F66-A0C0DBBD260A}" type="presOf" srcId="{F1D8FCBC-19C9-4F81-99AD-5F7479E2FC27}" destId="{54523C85-9BF1-4A8E-88BC-1A8ACC827B3C}" srcOrd="0" destOrd="0" presId="urn:microsoft.com/office/officeart/2008/layout/HalfCircleOrganizationChart"/>
    <dgm:cxn modelId="{DA8B2CFD-4C92-4FD4-953F-246690E6AD32}" type="presOf" srcId="{069A84D0-8932-4F0A-965D-D17E65D40428}" destId="{D1E59BB8-1301-4CA6-93CC-FBC747A15127}" srcOrd="0" destOrd="0" presId="urn:microsoft.com/office/officeart/2008/layout/HalfCircleOrganizationChart"/>
    <dgm:cxn modelId="{F791B012-117F-47C5-B80D-2314C3EE3D11}" type="presParOf" srcId="{54523C85-9BF1-4A8E-88BC-1A8ACC827B3C}" destId="{40FFF51E-36F2-4DDB-85B0-D2C3E2C3823B}" srcOrd="0" destOrd="0" presId="urn:microsoft.com/office/officeart/2008/layout/HalfCircleOrganizationChart"/>
    <dgm:cxn modelId="{588A7F45-23A6-43AD-9FBF-7F92C53833DB}" type="presParOf" srcId="{40FFF51E-36F2-4DDB-85B0-D2C3E2C3823B}" destId="{44854BD4-81C9-4D1C-A5D2-CCCC2930256E}" srcOrd="0" destOrd="0" presId="urn:microsoft.com/office/officeart/2008/layout/HalfCircleOrganizationChart"/>
    <dgm:cxn modelId="{7473C916-AB4F-438A-8ED9-C90E189DB83D}" type="presParOf" srcId="{44854BD4-81C9-4D1C-A5D2-CCCC2930256E}" destId="{5A1DA933-0CA6-4B02-83ED-895A0C7CC097}" srcOrd="0" destOrd="0" presId="urn:microsoft.com/office/officeart/2008/layout/HalfCircleOrganizationChart"/>
    <dgm:cxn modelId="{0D2005EF-E1D6-4FC8-BB62-A7ECAAAFD619}" type="presParOf" srcId="{44854BD4-81C9-4D1C-A5D2-CCCC2930256E}" destId="{99D05DBC-B657-462A-A860-01C455FC555C}" srcOrd="1" destOrd="0" presId="urn:microsoft.com/office/officeart/2008/layout/HalfCircleOrganizationChart"/>
    <dgm:cxn modelId="{0C16CB88-CF4E-4F91-A134-1D23E549E06F}" type="presParOf" srcId="{44854BD4-81C9-4D1C-A5D2-CCCC2930256E}" destId="{55FBFC4A-EE32-4E61-B450-405F2F5D0192}" srcOrd="2" destOrd="0" presId="urn:microsoft.com/office/officeart/2008/layout/HalfCircleOrganizationChart"/>
    <dgm:cxn modelId="{70145869-CC27-4A78-8423-25042EE74155}" type="presParOf" srcId="{44854BD4-81C9-4D1C-A5D2-CCCC2930256E}" destId="{AD9A2BF4-9E13-41D3-A401-F8E3919269E1}" srcOrd="3" destOrd="0" presId="urn:microsoft.com/office/officeart/2008/layout/HalfCircleOrganizationChart"/>
    <dgm:cxn modelId="{2D91D1DD-C063-4093-B843-8AA2EB9F1942}" type="presParOf" srcId="{40FFF51E-36F2-4DDB-85B0-D2C3E2C3823B}" destId="{B831B77E-DF4C-4C57-A265-9E05BAB52B65}" srcOrd="1" destOrd="0" presId="urn:microsoft.com/office/officeart/2008/layout/HalfCircleOrganizationChart"/>
    <dgm:cxn modelId="{B55D0CD3-0BEB-4491-883D-2EDA96A4CCE6}" type="presParOf" srcId="{B831B77E-DF4C-4C57-A265-9E05BAB52B65}" destId="{B0E9AD25-4BF3-45B0-A988-A1B240ADAB0E}" srcOrd="0" destOrd="0" presId="urn:microsoft.com/office/officeart/2008/layout/HalfCircleOrganizationChart"/>
    <dgm:cxn modelId="{64C408F7-BB16-42EA-B5AF-293174580F74}" type="presParOf" srcId="{B831B77E-DF4C-4C57-A265-9E05BAB52B65}" destId="{40D7F45D-4C6E-461E-BFE4-EA627F1FFB69}" srcOrd="1" destOrd="0" presId="urn:microsoft.com/office/officeart/2008/layout/HalfCircleOrganizationChart"/>
    <dgm:cxn modelId="{BBF718DF-86E4-49F1-9DB5-55B3A345EFFF}" type="presParOf" srcId="{40D7F45D-4C6E-461E-BFE4-EA627F1FFB69}" destId="{06EEE861-3060-409D-B5F7-1F82E8565B50}" srcOrd="0" destOrd="0" presId="urn:microsoft.com/office/officeart/2008/layout/HalfCircleOrganizationChart"/>
    <dgm:cxn modelId="{E4EDE50C-B485-4C37-80EA-872EACD2E1BA}" type="presParOf" srcId="{06EEE861-3060-409D-B5F7-1F82E8565B50}" destId="{F4723087-8A4D-4456-95B7-D32E77B5A998}" srcOrd="0" destOrd="0" presId="urn:microsoft.com/office/officeart/2008/layout/HalfCircleOrganizationChart"/>
    <dgm:cxn modelId="{FE0FFCD0-78B8-46A9-910A-45F8A00DF501}" type="presParOf" srcId="{06EEE861-3060-409D-B5F7-1F82E8565B50}" destId="{7A1DD76E-52F1-4289-BDAF-F0111B399332}" srcOrd="1" destOrd="0" presId="urn:microsoft.com/office/officeart/2008/layout/HalfCircleOrganizationChart"/>
    <dgm:cxn modelId="{027E74D0-2160-4091-A7EA-E8067E68F652}" type="presParOf" srcId="{06EEE861-3060-409D-B5F7-1F82E8565B50}" destId="{97762416-6E76-428B-A6B8-B22AC8C54D88}" srcOrd="2" destOrd="0" presId="urn:microsoft.com/office/officeart/2008/layout/HalfCircleOrganizationChart"/>
    <dgm:cxn modelId="{A8982964-AB48-4BD0-8955-26FC05654A8D}" type="presParOf" srcId="{06EEE861-3060-409D-B5F7-1F82E8565B50}" destId="{14779B6B-A134-4D50-9EE7-04F528A0DACB}" srcOrd="3" destOrd="0" presId="urn:microsoft.com/office/officeart/2008/layout/HalfCircleOrganizationChart"/>
    <dgm:cxn modelId="{40E7509F-B538-4A82-AECC-B8040AE0BE63}" type="presParOf" srcId="{40D7F45D-4C6E-461E-BFE4-EA627F1FFB69}" destId="{AC4E9804-8429-4EC0-9306-07462B48C78E}" srcOrd="1" destOrd="0" presId="urn:microsoft.com/office/officeart/2008/layout/HalfCircleOrganizationChart"/>
    <dgm:cxn modelId="{40B6FCCC-EFDB-48E9-9BCA-05BB6583FD61}" type="presParOf" srcId="{40D7F45D-4C6E-461E-BFE4-EA627F1FFB69}" destId="{8288EC3D-46ED-4405-ADDE-A135A832E462}" srcOrd="2" destOrd="0" presId="urn:microsoft.com/office/officeart/2008/layout/HalfCircleOrganizationChart"/>
    <dgm:cxn modelId="{0A914A0C-3AAB-4D1B-AA8F-642901AFB9E6}" type="presParOf" srcId="{B831B77E-DF4C-4C57-A265-9E05BAB52B65}" destId="{287EE4D9-8EF0-4CC8-8224-A1EDF1BB2E3B}" srcOrd="2" destOrd="0" presId="urn:microsoft.com/office/officeart/2008/layout/HalfCircleOrganizationChart"/>
    <dgm:cxn modelId="{F228DF88-5400-4BA3-A087-6B2ACA3F659E}" type="presParOf" srcId="{B831B77E-DF4C-4C57-A265-9E05BAB52B65}" destId="{3337F2CB-68C8-446E-B84F-ED0B6570D43A}" srcOrd="3" destOrd="0" presId="urn:microsoft.com/office/officeart/2008/layout/HalfCircleOrganizationChart"/>
    <dgm:cxn modelId="{3F409DA0-7400-4249-B13F-ADAB72F64FA4}" type="presParOf" srcId="{3337F2CB-68C8-446E-B84F-ED0B6570D43A}" destId="{D489E1F9-BEB2-4B67-B7E5-746E4753B09A}" srcOrd="0" destOrd="0" presId="urn:microsoft.com/office/officeart/2008/layout/HalfCircleOrganizationChart"/>
    <dgm:cxn modelId="{97DAE6F6-35B1-4037-A238-89FF12AB7F0D}" type="presParOf" srcId="{D489E1F9-BEB2-4B67-B7E5-746E4753B09A}" destId="{822676D1-01C0-488F-8AA9-72F1478EBC54}" srcOrd="0" destOrd="0" presId="urn:microsoft.com/office/officeart/2008/layout/HalfCircleOrganizationChart"/>
    <dgm:cxn modelId="{B2E5BE98-83C6-431F-8C16-3C5C5AAC1DDC}" type="presParOf" srcId="{D489E1F9-BEB2-4B67-B7E5-746E4753B09A}" destId="{C2B55250-BE0E-476C-90EB-FAF1E1807831}" srcOrd="1" destOrd="0" presId="urn:microsoft.com/office/officeart/2008/layout/HalfCircleOrganizationChart"/>
    <dgm:cxn modelId="{041673D3-66EE-49BA-AEDC-CF29C7A804B1}" type="presParOf" srcId="{D489E1F9-BEB2-4B67-B7E5-746E4753B09A}" destId="{3A2FA127-DADB-4324-BD22-14501FFAC1E5}" srcOrd="2" destOrd="0" presId="urn:microsoft.com/office/officeart/2008/layout/HalfCircleOrganizationChart"/>
    <dgm:cxn modelId="{AA4D1447-2E83-4E8B-9BC3-FC83219C5503}" type="presParOf" srcId="{D489E1F9-BEB2-4B67-B7E5-746E4753B09A}" destId="{588AB356-A327-4394-94CF-652D92D4FE3F}" srcOrd="3" destOrd="0" presId="urn:microsoft.com/office/officeart/2008/layout/HalfCircleOrganizationChart"/>
    <dgm:cxn modelId="{25D99FAE-A1A7-42FD-9F2D-8533FAE70DF4}" type="presParOf" srcId="{3337F2CB-68C8-446E-B84F-ED0B6570D43A}" destId="{627337E0-E314-46BF-8E76-EEDEF62BA9BB}" srcOrd="1" destOrd="0" presId="urn:microsoft.com/office/officeart/2008/layout/HalfCircleOrganizationChart"/>
    <dgm:cxn modelId="{251FA9D3-D4F0-4482-8005-B9909D40262D}" type="presParOf" srcId="{3337F2CB-68C8-446E-B84F-ED0B6570D43A}" destId="{4406FE61-06D2-4F1A-A557-663A1B1AFC29}" srcOrd="2" destOrd="0" presId="urn:microsoft.com/office/officeart/2008/layout/HalfCircleOrganizationChart"/>
    <dgm:cxn modelId="{DF177280-448A-46C0-B545-1A666989FBB4}" type="presParOf" srcId="{B831B77E-DF4C-4C57-A265-9E05BAB52B65}" destId="{9F6459C0-E87E-4BEF-BA7B-CD1335CC0A6D}" srcOrd="4" destOrd="0" presId="urn:microsoft.com/office/officeart/2008/layout/HalfCircleOrganizationChart"/>
    <dgm:cxn modelId="{BFDB8E7A-600D-45EF-A7A5-29E78F0112BD}" type="presParOf" srcId="{B831B77E-DF4C-4C57-A265-9E05BAB52B65}" destId="{FDF27A93-26AC-4B32-A956-E844B1C0D74A}" srcOrd="5" destOrd="0" presId="urn:microsoft.com/office/officeart/2008/layout/HalfCircleOrganizationChart"/>
    <dgm:cxn modelId="{263DDAF0-6427-4B57-8120-4784512CBA1C}" type="presParOf" srcId="{FDF27A93-26AC-4B32-A956-E844B1C0D74A}" destId="{6BC649B3-2758-4F84-9610-BA573CB22E4B}" srcOrd="0" destOrd="0" presId="urn:microsoft.com/office/officeart/2008/layout/HalfCircleOrganizationChart"/>
    <dgm:cxn modelId="{11372E5C-74A7-4FA7-AAF3-723869CEC589}" type="presParOf" srcId="{6BC649B3-2758-4F84-9610-BA573CB22E4B}" destId="{D1E59BB8-1301-4CA6-93CC-FBC747A15127}" srcOrd="0" destOrd="0" presId="urn:microsoft.com/office/officeart/2008/layout/HalfCircleOrganizationChart"/>
    <dgm:cxn modelId="{39619F7A-E344-45DE-A538-5AD13F964F71}" type="presParOf" srcId="{6BC649B3-2758-4F84-9610-BA573CB22E4B}" destId="{6960CDB2-2B6C-4B5D-A8E4-E249BAA3627B}" srcOrd="1" destOrd="0" presId="urn:microsoft.com/office/officeart/2008/layout/HalfCircleOrganizationChart"/>
    <dgm:cxn modelId="{8CCAABCB-230E-4CC7-836B-12573BD870FA}" type="presParOf" srcId="{6BC649B3-2758-4F84-9610-BA573CB22E4B}" destId="{E97AA017-D483-43A6-9B1C-05A84DD4FFA3}" srcOrd="2" destOrd="0" presId="urn:microsoft.com/office/officeart/2008/layout/HalfCircleOrganizationChart"/>
    <dgm:cxn modelId="{8AB9BBC6-BBEC-4BED-A58F-007973115854}" type="presParOf" srcId="{6BC649B3-2758-4F84-9610-BA573CB22E4B}" destId="{936C444E-3A2E-4B86-8A7C-C0B6ED503AEA}" srcOrd="3" destOrd="0" presId="urn:microsoft.com/office/officeart/2008/layout/HalfCircleOrganizationChart"/>
    <dgm:cxn modelId="{5C3B549E-B408-47A6-94CB-F3E4D114ABA9}" type="presParOf" srcId="{FDF27A93-26AC-4B32-A956-E844B1C0D74A}" destId="{F1AED50D-8E9F-4F0D-9C9B-6C4C3E68E691}" srcOrd="1" destOrd="0" presId="urn:microsoft.com/office/officeart/2008/layout/HalfCircleOrganizationChart"/>
    <dgm:cxn modelId="{B18AF087-E02D-42A5-8AEF-2B0CC4654074}" type="presParOf" srcId="{FDF27A93-26AC-4B32-A956-E844B1C0D74A}" destId="{793FC072-9D2D-4A8D-9FDD-7EEDF9686378}" srcOrd="2" destOrd="0" presId="urn:microsoft.com/office/officeart/2008/layout/HalfCircleOrganizationChart"/>
    <dgm:cxn modelId="{C1886810-74AA-442E-A70A-F6780935C71E}" type="presParOf" srcId="{40FFF51E-36F2-4DDB-85B0-D2C3E2C3823B}" destId="{8D554A3A-870A-4603-AFD9-8A563803F7E2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0EAD695-C4B9-43FE-BCF2-B1F34A76C060}" type="doc">
      <dgm:prSet loTypeId="urn:microsoft.com/office/officeart/2005/8/layout/hierarchy4" loCatId="hierarchy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6571D752-BBA7-4B46-8FA8-3F531DFA5CDC}">
      <dgm:prSet phldrT="[نص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ar-BH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rPr>
            <a:t>بعض مبادئ السياسة الخارجية لمملكة البحرين</a:t>
          </a:r>
          <a:endParaRPr lang="en-US" sz="54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48E312F-0D1A-42D2-B504-B2361C2F3A6E}" type="parTrans" cxnId="{43CD658D-5208-4069-BA7E-38769D04A522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92ED0DEA-D2CF-48BC-B49E-6C9E5291D4D8}" type="sibTrans" cxnId="{43CD658D-5208-4069-BA7E-38769D04A522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73F3EF5-F580-4E03-B655-4355B6D3ACDD}">
      <dgm:prSet phldrT="[نص]"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ar-BH" sz="3200" b="1" dirty="0">
              <a:latin typeface="Sakkal Majalla" panose="02000000000000000000" pitchFamily="2" charset="-78"/>
              <a:cs typeface="Sakkal Majalla" panose="02000000000000000000" pitchFamily="2" charset="-78"/>
            </a:rPr>
            <a:t>الوضوح.</a:t>
          </a:r>
          <a:endParaRPr lang="en-US" sz="3200" b="1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E88D5EBB-894C-4131-B55C-E02B3D3C39E1}" type="parTrans" cxnId="{0227E5BB-7ECE-427A-9BC7-8EBFC9596A08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4B9F7BE0-D601-4BED-81CB-E87649C870CD}" type="sibTrans" cxnId="{0227E5BB-7ECE-427A-9BC7-8EBFC9596A08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A7B5D77A-5337-493F-AC38-81A409948DAD}">
      <dgm:prSet phldrT="[نص]"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ar-BH" sz="3200" b="1" dirty="0">
              <a:latin typeface="Sakkal Majalla" panose="02000000000000000000" pitchFamily="2" charset="-78"/>
              <a:cs typeface="Sakkal Majalla" panose="02000000000000000000" pitchFamily="2" charset="-78"/>
            </a:rPr>
            <a:t>احترام المواثيق العربية والإسلامية والدولية.</a:t>
          </a:r>
          <a:endParaRPr lang="en-US" sz="3200" b="1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3015EEB-0FB0-4179-9D48-FC6E7606C878}" type="parTrans" cxnId="{2F84EB85-D02D-4B17-8678-EC4F7652093A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7858ECE-8E8D-408B-AEEE-C0365CBD13D6}" type="sibTrans" cxnId="{2F84EB85-D02D-4B17-8678-EC4F7652093A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6663DD9-593A-4652-8947-417F814E7A37}">
      <dgm:prSet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ar-BH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التعقل والتروي.</a:t>
          </a:r>
          <a:endParaRPr lang="en-US" sz="3200" b="1" dirty="0">
            <a:solidFill>
              <a:schemeClr val="tx1"/>
            </a:solidFill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6F7CF483-D84E-4E95-A84A-69F947A63175}" type="parTrans" cxnId="{2109749F-759C-475E-B825-83A1929B2CD1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9EB1DBFB-1312-485C-BC38-AF904DEF8053}" type="sibTrans" cxnId="{2109749F-759C-475E-B825-83A1929B2CD1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05EE7D78-A01A-4BC7-80B9-FA4E7432A106}">
      <dgm:prSet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ar-BH" sz="3200" b="1" dirty="0">
              <a:ln/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الثبات.</a:t>
          </a:r>
          <a:endParaRPr lang="en-US" sz="3200" b="1" dirty="0">
            <a:solidFill>
              <a:schemeClr val="tx1"/>
            </a:solidFill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FA3550A-E15A-47EB-B0E7-4F80F8AAADB6}" type="parTrans" cxnId="{1047F7D8-35C1-4413-B757-8F6ADB0A5B6C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A0B1AE06-2DAB-4BC7-9A3B-8B045AE0E03E}" type="sibTrans" cxnId="{1047F7D8-35C1-4413-B757-8F6ADB0A5B6C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9570D48B-F52B-413E-BBC2-9D02FE452274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ar-BH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مد جسور التعاون القوية.</a:t>
          </a:r>
          <a:endParaRPr lang="en-US" sz="3200" b="1" dirty="0">
            <a:solidFill>
              <a:schemeClr val="tx1"/>
            </a:solidFill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0DDCFC9F-2142-41B7-8AD3-E56BD710F663}" type="parTrans" cxnId="{E83ADCC8-3345-4180-98F4-09DCD7769F52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0DDD17F3-B9D0-43CC-93CD-B17FCD351734}" type="sibTrans" cxnId="{E83ADCC8-3345-4180-98F4-09DCD7769F52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FDDDA65D-A9DF-43F7-A8F3-73280918D0F5}">
      <dgm:prSet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ar-BH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احترام المبادئ والقيم والأعراف.</a:t>
          </a:r>
          <a:endParaRPr lang="en-US" sz="3200" b="1" dirty="0">
            <a:solidFill>
              <a:schemeClr val="tx1"/>
            </a:solidFill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8B81F91-5D50-4BE1-9241-8A8C56D7923B}" type="parTrans" cxnId="{65F1AE13-3E71-4841-B1B9-B546CFA46C30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A7BC4C5A-D47B-42BD-B95B-442C405571E8}" type="sibTrans" cxnId="{65F1AE13-3E71-4841-B1B9-B546CFA46C30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53D36198-A456-40A9-BF21-E636F9EC6176}" type="pres">
      <dgm:prSet presAssocID="{10EAD695-C4B9-43FE-BCF2-B1F34A76C060}" presName="Name0" presStyleCnt="0">
        <dgm:presLayoutVars>
          <dgm:chPref val="1"/>
          <dgm:dir val="rev"/>
          <dgm:animOne val="branch"/>
          <dgm:animLvl val="lvl"/>
          <dgm:resizeHandles/>
        </dgm:presLayoutVars>
      </dgm:prSet>
      <dgm:spPr/>
    </dgm:pt>
    <dgm:pt modelId="{4F6D9F2A-4D9A-45AE-B35C-9F19A166FF9E}" type="pres">
      <dgm:prSet presAssocID="{6571D752-BBA7-4B46-8FA8-3F531DFA5CDC}" presName="vertOne" presStyleCnt="0"/>
      <dgm:spPr/>
    </dgm:pt>
    <dgm:pt modelId="{2145E328-370C-44B1-ACE7-3530DF800DED}" type="pres">
      <dgm:prSet presAssocID="{6571D752-BBA7-4B46-8FA8-3F531DFA5CDC}" presName="txOne" presStyleLbl="node0" presStyleIdx="0" presStyleCnt="1" custLinFactNeighborX="16" custLinFactNeighborY="66306">
        <dgm:presLayoutVars>
          <dgm:chPref val="3"/>
        </dgm:presLayoutVars>
      </dgm:prSet>
      <dgm:spPr/>
    </dgm:pt>
    <dgm:pt modelId="{6FB5006D-D881-4E41-B209-D9FBFCAB5E5F}" type="pres">
      <dgm:prSet presAssocID="{6571D752-BBA7-4B46-8FA8-3F531DFA5CDC}" presName="parTransOne" presStyleCnt="0"/>
      <dgm:spPr/>
    </dgm:pt>
    <dgm:pt modelId="{53EA48C3-D945-4A98-8D32-4898A9D56680}" type="pres">
      <dgm:prSet presAssocID="{6571D752-BBA7-4B46-8FA8-3F531DFA5CDC}" presName="horzOne" presStyleCnt="0"/>
      <dgm:spPr/>
    </dgm:pt>
    <dgm:pt modelId="{74ADFD8B-A78D-41CD-8EDF-3D2B0F98880C}" type="pres">
      <dgm:prSet presAssocID="{05EE7D78-A01A-4BC7-80B9-FA4E7432A106}" presName="vertTwo" presStyleCnt="0"/>
      <dgm:spPr/>
    </dgm:pt>
    <dgm:pt modelId="{515C0B01-B6FD-4185-8B6F-FE6961756725}" type="pres">
      <dgm:prSet presAssocID="{05EE7D78-A01A-4BC7-80B9-FA4E7432A106}" presName="txTwo" presStyleLbl="node2" presStyleIdx="0" presStyleCnt="3">
        <dgm:presLayoutVars>
          <dgm:chPref val="3"/>
        </dgm:presLayoutVars>
      </dgm:prSet>
      <dgm:spPr/>
    </dgm:pt>
    <dgm:pt modelId="{33FAC9AC-5A9E-4CE6-B592-5B71510E97A3}" type="pres">
      <dgm:prSet presAssocID="{05EE7D78-A01A-4BC7-80B9-FA4E7432A106}" presName="parTransTwo" presStyleCnt="0"/>
      <dgm:spPr/>
    </dgm:pt>
    <dgm:pt modelId="{C0DF3845-6050-4135-AFE6-D623ED355277}" type="pres">
      <dgm:prSet presAssocID="{05EE7D78-A01A-4BC7-80B9-FA4E7432A106}" presName="horzTwo" presStyleCnt="0"/>
      <dgm:spPr/>
    </dgm:pt>
    <dgm:pt modelId="{43D55385-8B38-48AE-A2A0-46D393CECDB1}" type="pres">
      <dgm:prSet presAssocID="{773F3EF5-F580-4E03-B655-4355B6D3ACDD}" presName="vertThree" presStyleCnt="0"/>
      <dgm:spPr/>
    </dgm:pt>
    <dgm:pt modelId="{06E8D1FB-2BFB-4B38-B08D-0F24D5B33742}" type="pres">
      <dgm:prSet presAssocID="{773F3EF5-F580-4E03-B655-4355B6D3ACDD}" presName="txThree" presStyleLbl="node3" presStyleIdx="0" presStyleCnt="3">
        <dgm:presLayoutVars>
          <dgm:chPref val="3"/>
        </dgm:presLayoutVars>
      </dgm:prSet>
      <dgm:spPr/>
    </dgm:pt>
    <dgm:pt modelId="{B503FBCB-E779-4F60-B4AE-D83D434173BB}" type="pres">
      <dgm:prSet presAssocID="{773F3EF5-F580-4E03-B655-4355B6D3ACDD}" presName="horzThree" presStyleCnt="0"/>
      <dgm:spPr/>
    </dgm:pt>
    <dgm:pt modelId="{5ABE3C34-8BD1-4D38-905D-3B44DEF899C0}" type="pres">
      <dgm:prSet presAssocID="{A0B1AE06-2DAB-4BC7-9A3B-8B045AE0E03E}" presName="sibSpaceTwo" presStyleCnt="0"/>
      <dgm:spPr/>
    </dgm:pt>
    <dgm:pt modelId="{CAE934DE-A7C5-48C3-A6F4-DE14AA9C777A}" type="pres">
      <dgm:prSet presAssocID="{9570D48B-F52B-413E-BBC2-9D02FE452274}" presName="vertTwo" presStyleCnt="0"/>
      <dgm:spPr/>
    </dgm:pt>
    <dgm:pt modelId="{F98C2F48-D0B3-428F-B3F9-2FA7EF69E700}" type="pres">
      <dgm:prSet presAssocID="{9570D48B-F52B-413E-BBC2-9D02FE452274}" presName="txTwo" presStyleLbl="node2" presStyleIdx="1" presStyleCnt="3">
        <dgm:presLayoutVars>
          <dgm:chPref val="3"/>
        </dgm:presLayoutVars>
      </dgm:prSet>
      <dgm:spPr/>
    </dgm:pt>
    <dgm:pt modelId="{16867592-73C2-46F5-B291-630E4BBC6B84}" type="pres">
      <dgm:prSet presAssocID="{9570D48B-F52B-413E-BBC2-9D02FE452274}" presName="parTransTwo" presStyleCnt="0"/>
      <dgm:spPr/>
    </dgm:pt>
    <dgm:pt modelId="{3963B2CF-CF9C-4315-9AFA-BE01FE6F8570}" type="pres">
      <dgm:prSet presAssocID="{9570D48B-F52B-413E-BBC2-9D02FE452274}" presName="horzTwo" presStyleCnt="0"/>
      <dgm:spPr/>
    </dgm:pt>
    <dgm:pt modelId="{E1B115F3-22C1-4F31-8FA1-792E0AA223A9}" type="pres">
      <dgm:prSet presAssocID="{B6663DD9-593A-4652-8947-417F814E7A37}" presName="vertThree" presStyleCnt="0"/>
      <dgm:spPr/>
    </dgm:pt>
    <dgm:pt modelId="{D3F76430-83CF-4FCA-9BF9-BEE1E89AE276}" type="pres">
      <dgm:prSet presAssocID="{B6663DD9-593A-4652-8947-417F814E7A37}" presName="txThree" presStyleLbl="node3" presStyleIdx="1" presStyleCnt="3">
        <dgm:presLayoutVars>
          <dgm:chPref val="3"/>
        </dgm:presLayoutVars>
      </dgm:prSet>
      <dgm:spPr/>
    </dgm:pt>
    <dgm:pt modelId="{1961FFB1-0C90-44DA-9495-3EB3413D3B68}" type="pres">
      <dgm:prSet presAssocID="{B6663DD9-593A-4652-8947-417F814E7A37}" presName="horzThree" presStyleCnt="0"/>
      <dgm:spPr/>
    </dgm:pt>
    <dgm:pt modelId="{41E4A389-F88E-44ED-84AE-E84ECD16B09C}" type="pres">
      <dgm:prSet presAssocID="{0DDD17F3-B9D0-43CC-93CD-B17FCD351734}" presName="sibSpaceTwo" presStyleCnt="0"/>
      <dgm:spPr/>
    </dgm:pt>
    <dgm:pt modelId="{73E3F131-8E1C-459F-A780-47423BD2A7F2}" type="pres">
      <dgm:prSet presAssocID="{FDDDA65D-A9DF-43F7-A8F3-73280918D0F5}" presName="vertTwo" presStyleCnt="0"/>
      <dgm:spPr/>
    </dgm:pt>
    <dgm:pt modelId="{4B4C77C4-C14B-42AE-8FC1-673C9DC0DFD5}" type="pres">
      <dgm:prSet presAssocID="{FDDDA65D-A9DF-43F7-A8F3-73280918D0F5}" presName="txTwo" presStyleLbl="node2" presStyleIdx="2" presStyleCnt="3">
        <dgm:presLayoutVars>
          <dgm:chPref val="3"/>
        </dgm:presLayoutVars>
      </dgm:prSet>
      <dgm:spPr/>
    </dgm:pt>
    <dgm:pt modelId="{80004E10-A24B-4521-A48C-43047D6BBBCC}" type="pres">
      <dgm:prSet presAssocID="{FDDDA65D-A9DF-43F7-A8F3-73280918D0F5}" presName="parTransTwo" presStyleCnt="0"/>
      <dgm:spPr/>
    </dgm:pt>
    <dgm:pt modelId="{FAFDC827-D2D0-4F0C-81F2-6E7010731B9B}" type="pres">
      <dgm:prSet presAssocID="{FDDDA65D-A9DF-43F7-A8F3-73280918D0F5}" presName="horzTwo" presStyleCnt="0"/>
      <dgm:spPr/>
    </dgm:pt>
    <dgm:pt modelId="{38BE5199-6846-4683-BEC7-9C56F6DB53B6}" type="pres">
      <dgm:prSet presAssocID="{A7B5D77A-5337-493F-AC38-81A409948DAD}" presName="vertThree" presStyleCnt="0"/>
      <dgm:spPr/>
    </dgm:pt>
    <dgm:pt modelId="{7782D347-7F98-46CB-A00B-180587C9DE41}" type="pres">
      <dgm:prSet presAssocID="{A7B5D77A-5337-493F-AC38-81A409948DAD}" presName="txThree" presStyleLbl="node3" presStyleIdx="2" presStyleCnt="3">
        <dgm:presLayoutVars>
          <dgm:chPref val="3"/>
        </dgm:presLayoutVars>
      </dgm:prSet>
      <dgm:spPr/>
    </dgm:pt>
    <dgm:pt modelId="{1F04D690-9025-4881-B1DF-37D01DB8FAB4}" type="pres">
      <dgm:prSet presAssocID="{A7B5D77A-5337-493F-AC38-81A409948DAD}" presName="horzThree" presStyleCnt="0"/>
      <dgm:spPr/>
    </dgm:pt>
  </dgm:ptLst>
  <dgm:cxnLst>
    <dgm:cxn modelId="{65F1AE13-3E71-4841-B1B9-B546CFA46C30}" srcId="{6571D752-BBA7-4B46-8FA8-3F531DFA5CDC}" destId="{FDDDA65D-A9DF-43F7-A8F3-73280918D0F5}" srcOrd="2" destOrd="0" parTransId="{B8B81F91-5D50-4BE1-9241-8A8C56D7923B}" sibTransId="{A7BC4C5A-D47B-42BD-B95B-442C405571E8}"/>
    <dgm:cxn modelId="{8AFFF245-3C2E-4BB3-AEFD-A6AEDC8FABF6}" type="presOf" srcId="{FDDDA65D-A9DF-43F7-A8F3-73280918D0F5}" destId="{4B4C77C4-C14B-42AE-8FC1-673C9DC0DFD5}" srcOrd="0" destOrd="0" presId="urn:microsoft.com/office/officeart/2005/8/layout/hierarchy4"/>
    <dgm:cxn modelId="{9393F869-34DA-437E-A490-B3B1066E0BC8}" type="presOf" srcId="{A7B5D77A-5337-493F-AC38-81A409948DAD}" destId="{7782D347-7F98-46CB-A00B-180587C9DE41}" srcOrd="0" destOrd="0" presId="urn:microsoft.com/office/officeart/2005/8/layout/hierarchy4"/>
    <dgm:cxn modelId="{BCCD574A-654C-459D-897A-9D5CD50EF2A8}" type="presOf" srcId="{10EAD695-C4B9-43FE-BCF2-B1F34A76C060}" destId="{53D36198-A456-40A9-BF21-E636F9EC6176}" srcOrd="0" destOrd="0" presId="urn:microsoft.com/office/officeart/2005/8/layout/hierarchy4"/>
    <dgm:cxn modelId="{2F84EB85-D02D-4B17-8678-EC4F7652093A}" srcId="{FDDDA65D-A9DF-43F7-A8F3-73280918D0F5}" destId="{A7B5D77A-5337-493F-AC38-81A409948DAD}" srcOrd="0" destOrd="0" parTransId="{33015EEB-0FB0-4179-9D48-FC6E7606C878}" sibTransId="{37858ECE-8E8D-408B-AEEE-C0365CBD13D6}"/>
    <dgm:cxn modelId="{43CD658D-5208-4069-BA7E-38769D04A522}" srcId="{10EAD695-C4B9-43FE-BCF2-B1F34A76C060}" destId="{6571D752-BBA7-4B46-8FA8-3F531DFA5CDC}" srcOrd="0" destOrd="0" parTransId="{848E312F-0D1A-42D2-B504-B2361C2F3A6E}" sibTransId="{92ED0DEA-D2CF-48BC-B49E-6C9E5291D4D8}"/>
    <dgm:cxn modelId="{D8E8B494-D39D-4BBF-A249-965D3D1361E2}" type="presOf" srcId="{773F3EF5-F580-4E03-B655-4355B6D3ACDD}" destId="{06E8D1FB-2BFB-4B38-B08D-0F24D5B33742}" srcOrd="0" destOrd="0" presId="urn:microsoft.com/office/officeart/2005/8/layout/hierarchy4"/>
    <dgm:cxn modelId="{2109749F-759C-475E-B825-83A1929B2CD1}" srcId="{9570D48B-F52B-413E-BBC2-9D02FE452274}" destId="{B6663DD9-593A-4652-8947-417F814E7A37}" srcOrd="0" destOrd="0" parTransId="{6F7CF483-D84E-4E95-A84A-69F947A63175}" sibTransId="{9EB1DBFB-1312-485C-BC38-AF904DEF8053}"/>
    <dgm:cxn modelId="{D649B4AB-8ED3-4516-8954-035B516B160B}" type="presOf" srcId="{B6663DD9-593A-4652-8947-417F814E7A37}" destId="{D3F76430-83CF-4FCA-9BF9-BEE1E89AE276}" srcOrd="0" destOrd="0" presId="urn:microsoft.com/office/officeart/2005/8/layout/hierarchy4"/>
    <dgm:cxn modelId="{0227E5BB-7ECE-427A-9BC7-8EBFC9596A08}" srcId="{05EE7D78-A01A-4BC7-80B9-FA4E7432A106}" destId="{773F3EF5-F580-4E03-B655-4355B6D3ACDD}" srcOrd="0" destOrd="0" parTransId="{E88D5EBB-894C-4131-B55C-E02B3D3C39E1}" sibTransId="{4B9F7BE0-D601-4BED-81CB-E87649C870CD}"/>
    <dgm:cxn modelId="{E83ADCC8-3345-4180-98F4-09DCD7769F52}" srcId="{6571D752-BBA7-4B46-8FA8-3F531DFA5CDC}" destId="{9570D48B-F52B-413E-BBC2-9D02FE452274}" srcOrd="1" destOrd="0" parTransId="{0DDCFC9F-2142-41B7-8AD3-E56BD710F663}" sibTransId="{0DDD17F3-B9D0-43CC-93CD-B17FCD351734}"/>
    <dgm:cxn modelId="{1B56AAD5-2E9C-4883-A79D-2B099F50CF9B}" type="presOf" srcId="{6571D752-BBA7-4B46-8FA8-3F531DFA5CDC}" destId="{2145E328-370C-44B1-ACE7-3530DF800DED}" srcOrd="0" destOrd="0" presId="urn:microsoft.com/office/officeart/2005/8/layout/hierarchy4"/>
    <dgm:cxn modelId="{1047F7D8-35C1-4413-B757-8F6ADB0A5B6C}" srcId="{6571D752-BBA7-4B46-8FA8-3F531DFA5CDC}" destId="{05EE7D78-A01A-4BC7-80B9-FA4E7432A106}" srcOrd="0" destOrd="0" parTransId="{7FA3550A-E15A-47EB-B0E7-4F80F8AAADB6}" sibTransId="{A0B1AE06-2DAB-4BC7-9A3B-8B045AE0E03E}"/>
    <dgm:cxn modelId="{BD9308E8-F7BC-4374-81FE-D5452B717E07}" type="presOf" srcId="{05EE7D78-A01A-4BC7-80B9-FA4E7432A106}" destId="{515C0B01-B6FD-4185-8B6F-FE6961756725}" srcOrd="0" destOrd="0" presId="urn:microsoft.com/office/officeart/2005/8/layout/hierarchy4"/>
    <dgm:cxn modelId="{5EFF71F8-3AD9-416E-87AD-9EE37142AE40}" type="presOf" srcId="{9570D48B-F52B-413E-BBC2-9D02FE452274}" destId="{F98C2F48-D0B3-428F-B3F9-2FA7EF69E700}" srcOrd="0" destOrd="0" presId="urn:microsoft.com/office/officeart/2005/8/layout/hierarchy4"/>
    <dgm:cxn modelId="{0422C5C4-5DC3-468F-A064-BE69D3144B07}" type="presParOf" srcId="{53D36198-A456-40A9-BF21-E636F9EC6176}" destId="{4F6D9F2A-4D9A-45AE-B35C-9F19A166FF9E}" srcOrd="0" destOrd="0" presId="urn:microsoft.com/office/officeart/2005/8/layout/hierarchy4"/>
    <dgm:cxn modelId="{D0F0295B-1F0F-48A6-AB19-4589B557E487}" type="presParOf" srcId="{4F6D9F2A-4D9A-45AE-B35C-9F19A166FF9E}" destId="{2145E328-370C-44B1-ACE7-3530DF800DED}" srcOrd="0" destOrd="0" presId="urn:microsoft.com/office/officeart/2005/8/layout/hierarchy4"/>
    <dgm:cxn modelId="{5F37F10A-2BBA-471C-8CFE-A9227E9F7841}" type="presParOf" srcId="{4F6D9F2A-4D9A-45AE-B35C-9F19A166FF9E}" destId="{6FB5006D-D881-4E41-B209-D9FBFCAB5E5F}" srcOrd="1" destOrd="0" presId="urn:microsoft.com/office/officeart/2005/8/layout/hierarchy4"/>
    <dgm:cxn modelId="{99932B16-67DE-4983-AC14-AA759C304167}" type="presParOf" srcId="{4F6D9F2A-4D9A-45AE-B35C-9F19A166FF9E}" destId="{53EA48C3-D945-4A98-8D32-4898A9D56680}" srcOrd="2" destOrd="0" presId="urn:microsoft.com/office/officeart/2005/8/layout/hierarchy4"/>
    <dgm:cxn modelId="{023B7669-12BF-4C4D-98C1-63BEE29929BB}" type="presParOf" srcId="{53EA48C3-D945-4A98-8D32-4898A9D56680}" destId="{74ADFD8B-A78D-41CD-8EDF-3D2B0F98880C}" srcOrd="0" destOrd="0" presId="urn:microsoft.com/office/officeart/2005/8/layout/hierarchy4"/>
    <dgm:cxn modelId="{317EDBCF-6264-47F3-B4D4-6B36DE824B54}" type="presParOf" srcId="{74ADFD8B-A78D-41CD-8EDF-3D2B0F98880C}" destId="{515C0B01-B6FD-4185-8B6F-FE6961756725}" srcOrd="0" destOrd="0" presId="urn:microsoft.com/office/officeart/2005/8/layout/hierarchy4"/>
    <dgm:cxn modelId="{01C96C56-0D5B-418F-826D-14EFCD60B623}" type="presParOf" srcId="{74ADFD8B-A78D-41CD-8EDF-3D2B0F98880C}" destId="{33FAC9AC-5A9E-4CE6-B592-5B71510E97A3}" srcOrd="1" destOrd="0" presId="urn:microsoft.com/office/officeart/2005/8/layout/hierarchy4"/>
    <dgm:cxn modelId="{12753D32-B228-4A71-8047-3F669AE5374C}" type="presParOf" srcId="{74ADFD8B-A78D-41CD-8EDF-3D2B0F98880C}" destId="{C0DF3845-6050-4135-AFE6-D623ED355277}" srcOrd="2" destOrd="0" presId="urn:microsoft.com/office/officeart/2005/8/layout/hierarchy4"/>
    <dgm:cxn modelId="{BF54CA02-8FA2-4F6C-B4C2-3DDB94E7CAA7}" type="presParOf" srcId="{C0DF3845-6050-4135-AFE6-D623ED355277}" destId="{43D55385-8B38-48AE-A2A0-46D393CECDB1}" srcOrd="0" destOrd="0" presId="urn:microsoft.com/office/officeart/2005/8/layout/hierarchy4"/>
    <dgm:cxn modelId="{8E326C38-B67B-4054-8863-21704DC604FC}" type="presParOf" srcId="{43D55385-8B38-48AE-A2A0-46D393CECDB1}" destId="{06E8D1FB-2BFB-4B38-B08D-0F24D5B33742}" srcOrd="0" destOrd="0" presId="urn:microsoft.com/office/officeart/2005/8/layout/hierarchy4"/>
    <dgm:cxn modelId="{38C602D6-3F34-4AED-9CAC-2A61C90023A0}" type="presParOf" srcId="{43D55385-8B38-48AE-A2A0-46D393CECDB1}" destId="{B503FBCB-E779-4F60-B4AE-D83D434173BB}" srcOrd="1" destOrd="0" presId="urn:microsoft.com/office/officeart/2005/8/layout/hierarchy4"/>
    <dgm:cxn modelId="{4EE8F6F3-ED16-40D5-9F92-0EB9C12CB72B}" type="presParOf" srcId="{53EA48C3-D945-4A98-8D32-4898A9D56680}" destId="{5ABE3C34-8BD1-4D38-905D-3B44DEF899C0}" srcOrd="1" destOrd="0" presId="urn:microsoft.com/office/officeart/2005/8/layout/hierarchy4"/>
    <dgm:cxn modelId="{8EF757C8-EE37-46D9-B067-C0C3B3FF3813}" type="presParOf" srcId="{53EA48C3-D945-4A98-8D32-4898A9D56680}" destId="{CAE934DE-A7C5-48C3-A6F4-DE14AA9C777A}" srcOrd="2" destOrd="0" presId="urn:microsoft.com/office/officeart/2005/8/layout/hierarchy4"/>
    <dgm:cxn modelId="{39AF15B6-0B20-4804-A3E5-9CFC6AF2361B}" type="presParOf" srcId="{CAE934DE-A7C5-48C3-A6F4-DE14AA9C777A}" destId="{F98C2F48-D0B3-428F-B3F9-2FA7EF69E700}" srcOrd="0" destOrd="0" presId="urn:microsoft.com/office/officeart/2005/8/layout/hierarchy4"/>
    <dgm:cxn modelId="{FC3A0C40-4D86-4756-801B-AEC80F5849BB}" type="presParOf" srcId="{CAE934DE-A7C5-48C3-A6F4-DE14AA9C777A}" destId="{16867592-73C2-46F5-B291-630E4BBC6B84}" srcOrd="1" destOrd="0" presId="urn:microsoft.com/office/officeart/2005/8/layout/hierarchy4"/>
    <dgm:cxn modelId="{AE8263E7-E7E0-4E27-8653-97BD609A2FA5}" type="presParOf" srcId="{CAE934DE-A7C5-48C3-A6F4-DE14AA9C777A}" destId="{3963B2CF-CF9C-4315-9AFA-BE01FE6F8570}" srcOrd="2" destOrd="0" presId="urn:microsoft.com/office/officeart/2005/8/layout/hierarchy4"/>
    <dgm:cxn modelId="{7550AABB-D4E8-44D5-9119-78C0C103AD27}" type="presParOf" srcId="{3963B2CF-CF9C-4315-9AFA-BE01FE6F8570}" destId="{E1B115F3-22C1-4F31-8FA1-792E0AA223A9}" srcOrd="0" destOrd="0" presId="urn:microsoft.com/office/officeart/2005/8/layout/hierarchy4"/>
    <dgm:cxn modelId="{4DC177C2-ECBC-48AB-9C3E-C0E57FAB3748}" type="presParOf" srcId="{E1B115F3-22C1-4F31-8FA1-792E0AA223A9}" destId="{D3F76430-83CF-4FCA-9BF9-BEE1E89AE276}" srcOrd="0" destOrd="0" presId="urn:microsoft.com/office/officeart/2005/8/layout/hierarchy4"/>
    <dgm:cxn modelId="{304BCFE4-681E-4B44-BF72-5A8BB2482353}" type="presParOf" srcId="{E1B115F3-22C1-4F31-8FA1-792E0AA223A9}" destId="{1961FFB1-0C90-44DA-9495-3EB3413D3B68}" srcOrd="1" destOrd="0" presId="urn:microsoft.com/office/officeart/2005/8/layout/hierarchy4"/>
    <dgm:cxn modelId="{1355D6C9-42DA-4C0C-808B-AACFA1F44FD8}" type="presParOf" srcId="{53EA48C3-D945-4A98-8D32-4898A9D56680}" destId="{41E4A389-F88E-44ED-84AE-E84ECD16B09C}" srcOrd="3" destOrd="0" presId="urn:microsoft.com/office/officeart/2005/8/layout/hierarchy4"/>
    <dgm:cxn modelId="{F82A16C2-4631-4F92-A64F-0C91189EDEE4}" type="presParOf" srcId="{53EA48C3-D945-4A98-8D32-4898A9D56680}" destId="{73E3F131-8E1C-459F-A780-47423BD2A7F2}" srcOrd="4" destOrd="0" presId="urn:microsoft.com/office/officeart/2005/8/layout/hierarchy4"/>
    <dgm:cxn modelId="{E9B59D77-4AA4-4FB7-B957-755082143089}" type="presParOf" srcId="{73E3F131-8E1C-459F-A780-47423BD2A7F2}" destId="{4B4C77C4-C14B-42AE-8FC1-673C9DC0DFD5}" srcOrd="0" destOrd="0" presId="urn:microsoft.com/office/officeart/2005/8/layout/hierarchy4"/>
    <dgm:cxn modelId="{04B8C206-F153-47D0-AD0B-BE5CBD006AFB}" type="presParOf" srcId="{73E3F131-8E1C-459F-A780-47423BD2A7F2}" destId="{80004E10-A24B-4521-A48C-43047D6BBBCC}" srcOrd="1" destOrd="0" presId="urn:microsoft.com/office/officeart/2005/8/layout/hierarchy4"/>
    <dgm:cxn modelId="{4E7D6BDE-0218-4492-9BF4-7F471EB85DC3}" type="presParOf" srcId="{73E3F131-8E1C-459F-A780-47423BD2A7F2}" destId="{FAFDC827-D2D0-4F0C-81F2-6E7010731B9B}" srcOrd="2" destOrd="0" presId="urn:microsoft.com/office/officeart/2005/8/layout/hierarchy4"/>
    <dgm:cxn modelId="{12F192E5-0034-4D3E-83E8-98C7D0178FD5}" type="presParOf" srcId="{FAFDC827-D2D0-4F0C-81F2-6E7010731B9B}" destId="{38BE5199-6846-4683-BEC7-9C56F6DB53B6}" srcOrd="0" destOrd="0" presId="urn:microsoft.com/office/officeart/2005/8/layout/hierarchy4"/>
    <dgm:cxn modelId="{3C422F47-2A2F-4B03-879F-815DEB45790A}" type="presParOf" srcId="{38BE5199-6846-4683-BEC7-9C56F6DB53B6}" destId="{7782D347-7F98-46CB-A00B-180587C9DE41}" srcOrd="0" destOrd="0" presId="urn:microsoft.com/office/officeart/2005/8/layout/hierarchy4"/>
    <dgm:cxn modelId="{EB109E7B-64B4-42E2-BCF1-5F6D9F9CDA7E}" type="presParOf" srcId="{38BE5199-6846-4683-BEC7-9C56F6DB53B6}" destId="{1F04D690-9025-4881-B1DF-37D01DB8FAB4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3AD480-57F5-4924-8D99-2E4978FAFDBD}">
      <dsp:nvSpPr>
        <dsp:cNvPr id="0" name=""/>
        <dsp:cNvSpPr/>
      </dsp:nvSpPr>
      <dsp:spPr>
        <a:xfrm>
          <a:off x="2722917" y="2838030"/>
          <a:ext cx="2688860" cy="528425"/>
        </a:xfrm>
        <a:custGeom>
          <a:avLst/>
          <a:gdLst/>
          <a:ahLst/>
          <a:cxnLst/>
          <a:rect l="0" t="0" r="0" b="0"/>
          <a:pathLst>
            <a:path>
              <a:moveTo>
                <a:pt x="2688860" y="0"/>
              </a:moveTo>
              <a:lnTo>
                <a:pt x="2688860" y="360106"/>
              </a:lnTo>
              <a:lnTo>
                <a:pt x="0" y="360106"/>
              </a:lnTo>
              <a:lnTo>
                <a:pt x="0" y="528425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169E2E-5D50-458D-8FCE-8D0B67426A7C}">
      <dsp:nvSpPr>
        <dsp:cNvPr id="0" name=""/>
        <dsp:cNvSpPr/>
      </dsp:nvSpPr>
      <dsp:spPr>
        <a:xfrm>
          <a:off x="5356746" y="2838030"/>
          <a:ext cx="91440" cy="528425"/>
        </a:xfrm>
        <a:custGeom>
          <a:avLst/>
          <a:gdLst/>
          <a:ahLst/>
          <a:cxnLst/>
          <a:rect l="0" t="0" r="0" b="0"/>
          <a:pathLst>
            <a:path>
              <a:moveTo>
                <a:pt x="55031" y="0"/>
              </a:moveTo>
              <a:lnTo>
                <a:pt x="55031" y="360106"/>
              </a:lnTo>
              <a:lnTo>
                <a:pt x="45720" y="360106"/>
              </a:lnTo>
              <a:lnTo>
                <a:pt x="45720" y="528425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532E84-AF9D-4D9A-8392-F579992DE3D2}">
      <dsp:nvSpPr>
        <dsp:cNvPr id="0" name=""/>
        <dsp:cNvSpPr/>
      </dsp:nvSpPr>
      <dsp:spPr>
        <a:xfrm>
          <a:off x="5411778" y="2838030"/>
          <a:ext cx="2552981" cy="5305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2202"/>
              </a:lnTo>
              <a:lnTo>
                <a:pt x="2552981" y="362202"/>
              </a:lnTo>
              <a:lnTo>
                <a:pt x="2552981" y="530521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7BE6B6-DFFC-4161-8C3D-CDCDC8A35E4A}">
      <dsp:nvSpPr>
        <dsp:cNvPr id="0" name=""/>
        <dsp:cNvSpPr/>
      </dsp:nvSpPr>
      <dsp:spPr>
        <a:xfrm>
          <a:off x="5366058" y="1155850"/>
          <a:ext cx="91440" cy="52842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28425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8609D8-0B85-4DEC-931B-FB669FE277F3}">
      <dsp:nvSpPr>
        <dsp:cNvPr id="0" name=""/>
        <dsp:cNvSpPr/>
      </dsp:nvSpPr>
      <dsp:spPr>
        <a:xfrm>
          <a:off x="3424350" y="2095"/>
          <a:ext cx="3974857" cy="1153754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4A139F-E4A8-4B8B-A926-0F7CE1C01BE2}">
      <dsp:nvSpPr>
        <dsp:cNvPr id="0" name=""/>
        <dsp:cNvSpPr/>
      </dsp:nvSpPr>
      <dsp:spPr>
        <a:xfrm>
          <a:off x="3626231" y="193883"/>
          <a:ext cx="3974857" cy="11537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36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أهداف التعاون الدولي</a:t>
          </a:r>
          <a:endParaRPr lang="en-US" sz="3600" b="1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3660023" y="227675"/>
        <a:ext cx="3907273" cy="1086170"/>
      </dsp:txXfrm>
    </dsp:sp>
    <dsp:sp modelId="{0B1C4CBD-BA53-45C9-82C2-A37E262BDE0F}">
      <dsp:nvSpPr>
        <dsp:cNvPr id="0" name=""/>
        <dsp:cNvSpPr/>
      </dsp:nvSpPr>
      <dsp:spPr>
        <a:xfrm>
          <a:off x="3568260" y="1684275"/>
          <a:ext cx="3687036" cy="115375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407984-E8BE-46FA-BD89-D55884955A21}">
      <dsp:nvSpPr>
        <dsp:cNvPr id="0" name=""/>
        <dsp:cNvSpPr/>
      </dsp:nvSpPr>
      <dsp:spPr>
        <a:xfrm>
          <a:off x="3770142" y="1876063"/>
          <a:ext cx="3687036" cy="11537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8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تحقيق التنمية ونشر السلام في العالم من خلال:</a:t>
          </a:r>
          <a:endParaRPr lang="en-US" sz="2800" b="1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3803934" y="1909855"/>
        <a:ext cx="3619452" cy="1086170"/>
      </dsp:txXfrm>
    </dsp:sp>
    <dsp:sp modelId="{F65B3CE4-1F12-46E5-A3B2-14A037A7193F}">
      <dsp:nvSpPr>
        <dsp:cNvPr id="0" name=""/>
        <dsp:cNvSpPr/>
      </dsp:nvSpPr>
      <dsp:spPr>
        <a:xfrm>
          <a:off x="6780998" y="3368551"/>
          <a:ext cx="2367522" cy="115375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257C1C-502E-4CDE-8C35-8CAEBC72BFCA}">
      <dsp:nvSpPr>
        <dsp:cNvPr id="0" name=""/>
        <dsp:cNvSpPr/>
      </dsp:nvSpPr>
      <dsp:spPr>
        <a:xfrm>
          <a:off x="6982880" y="3560339"/>
          <a:ext cx="2367522" cy="11537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marR="0" lvl="0" indent="0" algn="ctr" defTabSz="10668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ar-BH" sz="2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 </a:t>
          </a:r>
        </a:p>
        <a:p>
          <a:pPr marL="0" marR="0" lvl="0" indent="0" algn="ctr" defTabSz="10668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ar-BH" sz="2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مشروعات التكامل</a:t>
          </a:r>
          <a:endParaRPr lang="en-US" sz="2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Sakkal Majalla" panose="02000000000000000000" pitchFamily="2" charset="-78"/>
            <a:ea typeface="+mn-ea"/>
            <a:cs typeface="Sakkal Majalla" panose="02000000000000000000" pitchFamily="2" charset="-78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Sakkal Majalla" panose="02000000000000000000" pitchFamily="2" charset="-78"/>
            <a:ea typeface="+mn-ea"/>
            <a:cs typeface="Sakkal Majalla" panose="02000000000000000000" pitchFamily="2" charset="-78"/>
          </a:endParaRPr>
        </a:p>
      </dsp:txBody>
      <dsp:txXfrm>
        <a:off x="7016672" y="3594131"/>
        <a:ext cx="2299938" cy="1086170"/>
      </dsp:txXfrm>
    </dsp:sp>
    <dsp:sp modelId="{D64F9E65-BE5C-46E9-B56F-C09F5BCFE730}">
      <dsp:nvSpPr>
        <dsp:cNvPr id="0" name=""/>
        <dsp:cNvSpPr/>
      </dsp:nvSpPr>
      <dsp:spPr>
        <a:xfrm>
          <a:off x="4301130" y="3366456"/>
          <a:ext cx="2202671" cy="115375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3CAFB0-E033-4A44-8895-A9E5A784DC5F}">
      <dsp:nvSpPr>
        <dsp:cNvPr id="0" name=""/>
        <dsp:cNvSpPr/>
      </dsp:nvSpPr>
      <dsp:spPr>
        <a:xfrm>
          <a:off x="4503012" y="3558243"/>
          <a:ext cx="2202671" cy="11537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برامج الشراكة</a:t>
          </a:r>
          <a:endParaRPr lang="en-US" sz="2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Sakkal Majalla" panose="02000000000000000000" pitchFamily="2" charset="-78"/>
            <a:ea typeface="+mn-ea"/>
            <a:cs typeface="Sakkal Majalla" panose="02000000000000000000" pitchFamily="2" charset="-78"/>
          </a:endParaRPr>
        </a:p>
      </dsp:txBody>
      <dsp:txXfrm>
        <a:off x="4536804" y="3592035"/>
        <a:ext cx="2135087" cy="1086170"/>
      </dsp:txXfrm>
    </dsp:sp>
    <dsp:sp modelId="{917F3AE6-743C-4ADC-9B41-3F67D277B52B}">
      <dsp:nvSpPr>
        <dsp:cNvPr id="0" name=""/>
        <dsp:cNvSpPr/>
      </dsp:nvSpPr>
      <dsp:spPr>
        <a:xfrm>
          <a:off x="1548468" y="3366456"/>
          <a:ext cx="2348898" cy="115375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964FBE-5EA5-4090-A1F1-5ADB6E396630}">
      <dsp:nvSpPr>
        <dsp:cNvPr id="0" name=""/>
        <dsp:cNvSpPr/>
      </dsp:nvSpPr>
      <dsp:spPr>
        <a:xfrm>
          <a:off x="1750350" y="3558243"/>
          <a:ext cx="2348898" cy="11537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المصالح المشتركة</a:t>
          </a:r>
          <a:endParaRPr lang="en-US" sz="2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Sakkal Majalla" panose="02000000000000000000" pitchFamily="2" charset="-78"/>
            <a:ea typeface="+mn-ea"/>
            <a:cs typeface="Sakkal Majalla" panose="02000000000000000000" pitchFamily="2" charset="-78"/>
          </a:endParaRPr>
        </a:p>
      </dsp:txBody>
      <dsp:txXfrm>
        <a:off x="1784142" y="3592035"/>
        <a:ext cx="2281314" cy="10861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6459C0-E87E-4BEF-BA7B-CD1335CC0A6D}">
      <dsp:nvSpPr>
        <dsp:cNvPr id="0" name=""/>
        <dsp:cNvSpPr/>
      </dsp:nvSpPr>
      <dsp:spPr>
        <a:xfrm>
          <a:off x="2285939" y="3079108"/>
          <a:ext cx="3240848" cy="562461"/>
        </a:xfrm>
        <a:custGeom>
          <a:avLst/>
          <a:gdLst/>
          <a:ahLst/>
          <a:cxnLst/>
          <a:rect l="0" t="0" r="0" b="0"/>
          <a:pathLst>
            <a:path>
              <a:moveTo>
                <a:pt x="3240848" y="0"/>
              </a:moveTo>
              <a:lnTo>
                <a:pt x="3240848" y="281230"/>
              </a:lnTo>
              <a:lnTo>
                <a:pt x="0" y="281230"/>
              </a:lnTo>
              <a:lnTo>
                <a:pt x="0" y="562461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7EE4D9-8EF0-4CC8-8224-A1EDF1BB2E3B}">
      <dsp:nvSpPr>
        <dsp:cNvPr id="0" name=""/>
        <dsp:cNvSpPr/>
      </dsp:nvSpPr>
      <dsp:spPr>
        <a:xfrm>
          <a:off x="5481067" y="3079108"/>
          <a:ext cx="91440" cy="5624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62461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E9AD25-4BF3-45B0-A988-A1B240ADAB0E}">
      <dsp:nvSpPr>
        <dsp:cNvPr id="0" name=""/>
        <dsp:cNvSpPr/>
      </dsp:nvSpPr>
      <dsp:spPr>
        <a:xfrm>
          <a:off x="5526787" y="3079108"/>
          <a:ext cx="3240848" cy="5624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1230"/>
              </a:lnTo>
              <a:lnTo>
                <a:pt x="3240848" y="281230"/>
              </a:lnTo>
              <a:lnTo>
                <a:pt x="3240848" y="562461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D05DBC-B657-462A-A860-01C455FC555C}">
      <dsp:nvSpPr>
        <dsp:cNvPr id="0" name=""/>
        <dsp:cNvSpPr/>
      </dsp:nvSpPr>
      <dsp:spPr>
        <a:xfrm>
          <a:off x="4055181" y="1695"/>
          <a:ext cx="2943212" cy="3077413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FBFC4A-EE32-4E61-B450-405F2F5D0192}">
      <dsp:nvSpPr>
        <dsp:cNvPr id="0" name=""/>
        <dsp:cNvSpPr/>
      </dsp:nvSpPr>
      <dsp:spPr>
        <a:xfrm>
          <a:off x="4055181" y="1695"/>
          <a:ext cx="2943212" cy="3077413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1DA933-0CA6-4B02-83ED-895A0C7CC097}">
      <dsp:nvSpPr>
        <dsp:cNvPr id="0" name=""/>
        <dsp:cNvSpPr/>
      </dsp:nvSpPr>
      <dsp:spPr>
        <a:xfrm>
          <a:off x="2583574" y="555629"/>
          <a:ext cx="5886425" cy="196954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8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نماذج من تعاون </a:t>
          </a:r>
          <a:endParaRPr lang="ar-BH" sz="2800" b="1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8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مملكة البحرين </a:t>
          </a:r>
          <a:endParaRPr lang="ar-BH" sz="2800" b="1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8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مع محيطها</a:t>
          </a:r>
          <a:endParaRPr lang="ar-BH" sz="2800" b="1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8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 الإقليمي والدولي </a:t>
          </a:r>
          <a:endParaRPr lang="en-US" sz="2800" b="1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83574" y="555629"/>
        <a:ext cx="5886425" cy="1969544"/>
      </dsp:txXfrm>
    </dsp:sp>
    <dsp:sp modelId="{7A1DD76E-52F1-4289-BDAF-F0111B399332}">
      <dsp:nvSpPr>
        <dsp:cNvPr id="0" name=""/>
        <dsp:cNvSpPr/>
      </dsp:nvSpPr>
      <dsp:spPr>
        <a:xfrm>
          <a:off x="8098039" y="3641569"/>
          <a:ext cx="1339193" cy="1339193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762416-6E76-428B-A6B8-B22AC8C54D88}">
      <dsp:nvSpPr>
        <dsp:cNvPr id="0" name=""/>
        <dsp:cNvSpPr/>
      </dsp:nvSpPr>
      <dsp:spPr>
        <a:xfrm>
          <a:off x="8098039" y="3641569"/>
          <a:ext cx="1339193" cy="1339193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723087-8A4D-4456-95B7-D32E77B5A998}">
      <dsp:nvSpPr>
        <dsp:cNvPr id="0" name=""/>
        <dsp:cNvSpPr/>
      </dsp:nvSpPr>
      <dsp:spPr>
        <a:xfrm>
          <a:off x="7428442" y="3882624"/>
          <a:ext cx="2678387" cy="857083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4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مملكة البحرين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4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والتعاون الخليجي</a:t>
          </a:r>
          <a:endParaRPr lang="en-US" sz="2400" b="1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7428442" y="3882624"/>
        <a:ext cx="2678387" cy="857083"/>
      </dsp:txXfrm>
    </dsp:sp>
    <dsp:sp modelId="{C2B55250-BE0E-476C-90EB-FAF1E1807831}">
      <dsp:nvSpPr>
        <dsp:cNvPr id="0" name=""/>
        <dsp:cNvSpPr/>
      </dsp:nvSpPr>
      <dsp:spPr>
        <a:xfrm>
          <a:off x="4857190" y="3641569"/>
          <a:ext cx="1339193" cy="1339193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2FA127-DADB-4324-BD22-14501FFAC1E5}">
      <dsp:nvSpPr>
        <dsp:cNvPr id="0" name=""/>
        <dsp:cNvSpPr/>
      </dsp:nvSpPr>
      <dsp:spPr>
        <a:xfrm>
          <a:off x="4857190" y="3641569"/>
          <a:ext cx="1339193" cy="1339193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2676D1-01C0-488F-8AA9-72F1478EBC54}">
      <dsp:nvSpPr>
        <dsp:cNvPr id="0" name=""/>
        <dsp:cNvSpPr/>
      </dsp:nvSpPr>
      <dsp:spPr>
        <a:xfrm>
          <a:off x="4187593" y="3882624"/>
          <a:ext cx="2678387" cy="857083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4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مملكة البحرين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4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 والتعاون العربي</a:t>
          </a:r>
          <a:endParaRPr lang="en-US" sz="2400" b="1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4187593" y="3882624"/>
        <a:ext cx="2678387" cy="857083"/>
      </dsp:txXfrm>
    </dsp:sp>
    <dsp:sp modelId="{6960CDB2-2B6C-4B5D-A8E4-E249BAA3627B}">
      <dsp:nvSpPr>
        <dsp:cNvPr id="0" name=""/>
        <dsp:cNvSpPr/>
      </dsp:nvSpPr>
      <dsp:spPr>
        <a:xfrm>
          <a:off x="1616342" y="3641569"/>
          <a:ext cx="1339193" cy="1339193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7AA017-D483-43A6-9B1C-05A84DD4FFA3}">
      <dsp:nvSpPr>
        <dsp:cNvPr id="0" name=""/>
        <dsp:cNvSpPr/>
      </dsp:nvSpPr>
      <dsp:spPr>
        <a:xfrm>
          <a:off x="1616342" y="3641569"/>
          <a:ext cx="1339193" cy="1339193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E59BB8-1301-4CA6-93CC-FBC747A15127}">
      <dsp:nvSpPr>
        <dsp:cNvPr id="0" name=""/>
        <dsp:cNvSpPr/>
      </dsp:nvSpPr>
      <dsp:spPr>
        <a:xfrm>
          <a:off x="946745" y="3882624"/>
          <a:ext cx="2678387" cy="857083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4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مملكة البحرين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4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والتعاون الدولي</a:t>
          </a:r>
          <a:endParaRPr lang="en-US" sz="24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Sakkal Majalla" panose="02000000000000000000" pitchFamily="2" charset="-78"/>
            <a:ea typeface="+mn-ea"/>
            <a:cs typeface="Sakkal Majalla" panose="02000000000000000000" pitchFamily="2" charset="-78"/>
          </a:endParaRPr>
        </a:p>
      </dsp:txBody>
      <dsp:txXfrm>
        <a:off x="946745" y="3882624"/>
        <a:ext cx="2678387" cy="85708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45E328-370C-44B1-ACE7-3530DF800DED}">
      <dsp:nvSpPr>
        <dsp:cNvPr id="0" name=""/>
        <dsp:cNvSpPr/>
      </dsp:nvSpPr>
      <dsp:spPr>
        <a:xfrm>
          <a:off x="5552" y="126616"/>
          <a:ext cx="10685806" cy="168010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54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rPr>
            <a:t>بعض مبادئ السياسة الخارجية لمملكة البحرين</a:t>
          </a:r>
          <a:endParaRPr lang="en-US" sz="54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54761" y="175825"/>
        <a:ext cx="10587388" cy="1581686"/>
      </dsp:txXfrm>
    </dsp:sp>
    <dsp:sp modelId="{515C0B01-B6FD-4185-8B6F-FE6961756725}">
      <dsp:nvSpPr>
        <dsp:cNvPr id="0" name=""/>
        <dsp:cNvSpPr/>
      </dsp:nvSpPr>
      <dsp:spPr>
        <a:xfrm>
          <a:off x="7316604" y="1869281"/>
          <a:ext cx="3373044" cy="1680104"/>
        </a:xfrm>
        <a:prstGeom prst="roundRect">
          <a:avLst>
            <a:gd name="adj" fmla="val 10000"/>
          </a:avLst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3200" b="1" kern="1200" dirty="0">
              <a:ln/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الثبات.</a:t>
          </a:r>
          <a:endParaRPr lang="en-US" sz="3200" b="1" kern="1200" dirty="0">
            <a:solidFill>
              <a:schemeClr val="tx1"/>
            </a:solidFill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7365813" y="1918490"/>
        <a:ext cx="3274626" cy="1581686"/>
      </dsp:txXfrm>
    </dsp:sp>
    <dsp:sp modelId="{06E8D1FB-2BFB-4B38-B08D-0F24D5B33742}">
      <dsp:nvSpPr>
        <dsp:cNvPr id="0" name=""/>
        <dsp:cNvSpPr/>
      </dsp:nvSpPr>
      <dsp:spPr>
        <a:xfrm>
          <a:off x="7316604" y="3735059"/>
          <a:ext cx="3373044" cy="1680104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32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الوضوح.</a:t>
          </a:r>
          <a:endParaRPr lang="en-US" sz="3200" b="1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7365813" y="3784268"/>
        <a:ext cx="3274626" cy="1581686"/>
      </dsp:txXfrm>
    </dsp:sp>
    <dsp:sp modelId="{F98C2F48-D0B3-428F-B3F9-2FA7EF69E700}">
      <dsp:nvSpPr>
        <dsp:cNvPr id="0" name=""/>
        <dsp:cNvSpPr/>
      </dsp:nvSpPr>
      <dsp:spPr>
        <a:xfrm>
          <a:off x="3660223" y="1869281"/>
          <a:ext cx="3373044" cy="1680104"/>
        </a:xfrm>
        <a:prstGeom prst="roundRect">
          <a:avLst>
            <a:gd name="adj" fmla="val 10000"/>
          </a:avLst>
        </a:prstGeom>
        <a:solidFill>
          <a:schemeClr val="tx2">
            <a:lumMod val="60000"/>
            <a:lumOff val="4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3200" b="1" kern="12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مد جسور التعاون القوية.</a:t>
          </a:r>
          <a:endParaRPr lang="en-US" sz="3200" b="1" kern="1200" dirty="0">
            <a:solidFill>
              <a:schemeClr val="tx1"/>
            </a:solidFill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3709432" y="1918490"/>
        <a:ext cx="3274626" cy="1581686"/>
      </dsp:txXfrm>
    </dsp:sp>
    <dsp:sp modelId="{D3F76430-83CF-4FCA-9BF9-BEE1E89AE276}">
      <dsp:nvSpPr>
        <dsp:cNvPr id="0" name=""/>
        <dsp:cNvSpPr/>
      </dsp:nvSpPr>
      <dsp:spPr>
        <a:xfrm>
          <a:off x="3660223" y="3735059"/>
          <a:ext cx="3373044" cy="1680104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3200" b="1" kern="12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التعقل والتروي.</a:t>
          </a:r>
          <a:endParaRPr lang="en-US" sz="3200" b="1" kern="1200" dirty="0">
            <a:solidFill>
              <a:schemeClr val="tx1"/>
            </a:solidFill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3709432" y="3784268"/>
        <a:ext cx="3274626" cy="1581686"/>
      </dsp:txXfrm>
    </dsp:sp>
    <dsp:sp modelId="{4B4C77C4-C14B-42AE-8FC1-673C9DC0DFD5}">
      <dsp:nvSpPr>
        <dsp:cNvPr id="0" name=""/>
        <dsp:cNvSpPr/>
      </dsp:nvSpPr>
      <dsp:spPr>
        <a:xfrm>
          <a:off x="3842" y="1869281"/>
          <a:ext cx="3373044" cy="1680104"/>
        </a:xfrm>
        <a:prstGeom prst="roundRect">
          <a:avLst>
            <a:gd name="adj" fmla="val 10000"/>
          </a:avLst>
        </a:prstGeom>
        <a:solidFill>
          <a:schemeClr val="tx2">
            <a:lumMod val="20000"/>
            <a:lumOff val="8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3200" b="1" kern="12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احترام المبادئ والقيم والأعراف.</a:t>
          </a:r>
          <a:endParaRPr lang="en-US" sz="3200" b="1" kern="1200" dirty="0">
            <a:solidFill>
              <a:schemeClr val="tx1"/>
            </a:solidFill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53051" y="1918490"/>
        <a:ext cx="3274626" cy="1581686"/>
      </dsp:txXfrm>
    </dsp:sp>
    <dsp:sp modelId="{7782D347-7F98-46CB-A00B-180587C9DE41}">
      <dsp:nvSpPr>
        <dsp:cNvPr id="0" name=""/>
        <dsp:cNvSpPr/>
      </dsp:nvSpPr>
      <dsp:spPr>
        <a:xfrm>
          <a:off x="3842" y="3735059"/>
          <a:ext cx="3373044" cy="1680104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32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احترام المواثيق العربية والإسلامية والدولية.</a:t>
          </a:r>
          <a:endParaRPr lang="en-US" sz="3200" b="1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53051" y="3784268"/>
        <a:ext cx="3274626" cy="15816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>
            <a:extLst>
              <a:ext uri="{FF2B5EF4-FFF2-40B4-BE49-F238E27FC236}">
                <a16:creationId xmlns:a16="http://schemas.microsoft.com/office/drawing/2014/main" id="{EBBA3FD5-DAC9-4A1A-B072-3D801537EAE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A11D5DC1-8E8A-4BD0-B593-CC398DC9D51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fld id="{24B9A950-0277-4BDE-9B5F-AFCE952BDFF3}" type="datetimeFigureOut">
              <a:rPr lang="en-US" smtClean="0"/>
              <a:t>6/20/2022</a:t>
            </a:fld>
            <a:endParaRPr lang="en-US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3DA0A1D4-E3F4-4C89-A022-71B307A9ACF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C776894A-0340-44D1-80C0-AC0DA12A1E9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fld id="{3190D31F-5F90-4AA4-863E-4D6D49D56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223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fld id="{7F2C39F1-6AC5-4A14-98FD-C0CB6FB38011}" type="datetimeFigureOut">
              <a:rPr lang="en-US" smtClean="0"/>
              <a:pPr/>
              <a:t>6/20/2022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fld id="{93114B67-5291-4BE2-8961-8D8F6AEC97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961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BB54EE-DF0D-4FA1-B48F-C292469C25C4}" type="datetimeFigureOut">
              <a:rPr lang="en-US" smtClean="0"/>
              <a:pPr/>
              <a:t>6/20/2022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3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0970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BB54EE-DF0D-4FA1-B48F-C292469C25C4}" type="datetimeFigureOut">
              <a:rPr lang="en-US" smtClean="0"/>
              <a:pPr/>
              <a:t>6/20/2022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BB54EE-DF0D-4FA1-B48F-C292469C25C4}" type="datetimeFigureOut">
              <a:rPr lang="en-US" smtClean="0"/>
              <a:pPr/>
              <a:t>6/20/2022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70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BB54EE-DF0D-4FA1-B48F-C292469C25C4}" type="datetimeFigureOut">
              <a:rPr lang="en-US" smtClean="0"/>
              <a:pPr/>
              <a:t>6/20/2022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61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BB54EE-DF0D-4FA1-B48F-C292469C25C4}" type="datetimeFigureOut">
              <a:rPr lang="en-US" smtClean="0"/>
              <a:pPr/>
              <a:t>6/20/2022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07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BB54EE-DF0D-4FA1-B48F-C292469C25C4}" type="datetimeFigureOut">
              <a:rPr lang="en-US" smtClean="0"/>
              <a:pPr/>
              <a:t>6/20/2022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030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BB54EE-DF0D-4FA1-B48F-C292469C25C4}" type="datetimeFigureOut">
              <a:rPr lang="en-US" smtClean="0"/>
              <a:pPr/>
              <a:t>6/20/2022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93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BB54EE-DF0D-4FA1-B48F-C292469C25C4}" type="datetimeFigureOut">
              <a:rPr lang="en-US" smtClean="0"/>
              <a:pPr/>
              <a:t>6/20/2022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518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BB54EE-DF0D-4FA1-B48F-C292469C25C4}" type="datetimeFigureOut">
              <a:rPr lang="en-US" smtClean="0"/>
              <a:pPr/>
              <a:t>6/20/2022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27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BB54EE-DF0D-4FA1-B48F-C292469C25C4}" type="datetimeFigureOut">
              <a:rPr lang="en-US" smtClean="0"/>
              <a:pPr/>
              <a:t>6/20/2022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67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BB54EE-DF0D-4FA1-B48F-C292469C25C4}" type="datetimeFigureOut">
              <a:rPr lang="en-US" smtClean="0"/>
              <a:pPr/>
              <a:t>6/20/2022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2296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6/20/2022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67318"/>
            <a:ext cx="2743200" cy="365125"/>
          </a:xfrm>
        </p:spPr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028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6/20/2022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1464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6/20/2022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7771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6/20/2022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5241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6/20/2022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3945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6/20/2022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3459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6/20/2022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9634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6/20/2022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0775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6/20/2022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3680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6/20/2022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2787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6/20/2022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943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pn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 /><Relationship Id="rId13" Type="http://schemas.openxmlformats.org/officeDocument/2006/relationships/image" Target="../media/image1.png" /><Relationship Id="rId3" Type="http://schemas.openxmlformats.org/officeDocument/2006/relationships/slideLayout" Target="../slideLayouts/slideLayout14.xml" /><Relationship Id="rId7" Type="http://schemas.openxmlformats.org/officeDocument/2006/relationships/slideLayout" Target="../slideLayouts/slideLayout18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1" Type="http://schemas.openxmlformats.org/officeDocument/2006/relationships/slideLayout" Target="../slideLayouts/slideLayout12.xml" /><Relationship Id="rId6" Type="http://schemas.openxmlformats.org/officeDocument/2006/relationships/slideLayout" Target="../slideLayouts/slideLayout17.xml" /><Relationship Id="rId11" Type="http://schemas.openxmlformats.org/officeDocument/2006/relationships/slideLayout" Target="../slideLayouts/slideLayout22.xml" /><Relationship Id="rId5" Type="http://schemas.openxmlformats.org/officeDocument/2006/relationships/slideLayout" Target="../slideLayouts/slideLayout16.xml" /><Relationship Id="rId10" Type="http://schemas.openxmlformats.org/officeDocument/2006/relationships/slideLayout" Target="../slideLayouts/slideLayout21.xml" /><Relationship Id="rId4" Type="http://schemas.openxmlformats.org/officeDocument/2006/relationships/slideLayout" Target="../slideLayouts/slideLayout15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27473" y="429202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D970D74-0AE9-4AE6-9BA6-D7D90CD5C19D}"/>
              </a:ext>
            </a:extLst>
          </p:cNvPr>
          <p:cNvSpPr>
            <a:spLocks/>
          </p:cNvSpPr>
          <p:nvPr userDrawn="1"/>
        </p:nvSpPr>
        <p:spPr>
          <a:xfrm>
            <a:off x="7730836" y="6487671"/>
            <a:ext cx="3433423" cy="37032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765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/>
              <a:pPr/>
              <a:t>6/20/2022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314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2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13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7.xml" /><Relationship Id="rId6" Type="http://schemas.microsoft.com/office/2007/relationships/diagramDrawing" Target="../diagrams/drawing1.xml" /><Relationship Id="rId5" Type="http://schemas.openxmlformats.org/officeDocument/2006/relationships/diagramColors" Target="../diagrams/colors1.xml" /><Relationship Id="rId4" Type="http://schemas.openxmlformats.org/officeDocument/2006/relationships/diagramQuickStyle" Target="../diagrams/quickStyle1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 /><Relationship Id="rId2" Type="http://schemas.openxmlformats.org/officeDocument/2006/relationships/diagramData" Target="../diagrams/data2.xml" /><Relationship Id="rId1" Type="http://schemas.openxmlformats.org/officeDocument/2006/relationships/slideLayout" Target="../slideLayouts/slideLayout7.xml" /><Relationship Id="rId6" Type="http://schemas.microsoft.com/office/2007/relationships/diagramDrawing" Target="../diagrams/drawing2.xml" /><Relationship Id="rId5" Type="http://schemas.openxmlformats.org/officeDocument/2006/relationships/diagramColors" Target="../diagrams/colors2.xml" /><Relationship Id="rId4" Type="http://schemas.openxmlformats.org/officeDocument/2006/relationships/diagramQuickStyle" Target="../diagrams/quickStyle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 /><Relationship Id="rId2" Type="http://schemas.openxmlformats.org/officeDocument/2006/relationships/diagramData" Target="../diagrams/data3.xml" /><Relationship Id="rId1" Type="http://schemas.openxmlformats.org/officeDocument/2006/relationships/slideLayout" Target="../slideLayouts/slideLayout7.xml" /><Relationship Id="rId6" Type="http://schemas.microsoft.com/office/2007/relationships/diagramDrawing" Target="../diagrams/drawing3.xml" /><Relationship Id="rId5" Type="http://schemas.openxmlformats.org/officeDocument/2006/relationships/diagramColors" Target="../diagrams/colors3.xml" /><Relationship Id="rId4" Type="http://schemas.openxmlformats.org/officeDocument/2006/relationships/diagramQuickStyle" Target="../diagrams/quickStyle3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مجموعة 12">
            <a:extLst>
              <a:ext uri="{FF2B5EF4-FFF2-40B4-BE49-F238E27FC236}">
                <a16:creationId xmlns:a16="http://schemas.microsoft.com/office/drawing/2014/main" id="{96C17916-E025-4437-A02D-6C4E689D7BC0}"/>
              </a:ext>
            </a:extLst>
          </p:cNvPr>
          <p:cNvGrpSpPr/>
          <p:nvPr/>
        </p:nvGrpSpPr>
        <p:grpSpPr>
          <a:xfrm>
            <a:off x="464234" y="5659223"/>
            <a:ext cx="3375504" cy="1077416"/>
            <a:chOff x="5069770" y="1902995"/>
            <a:chExt cx="3476180" cy="1310109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5" name="مستطيل: زوايا مستديرة 14">
              <a:extLst>
                <a:ext uri="{FF2B5EF4-FFF2-40B4-BE49-F238E27FC236}">
                  <a16:creationId xmlns:a16="http://schemas.microsoft.com/office/drawing/2014/main" id="{31AA8F55-F7E3-44C4-9578-8C8CBB1DAAC5}"/>
                </a:ext>
              </a:extLst>
            </p:cNvPr>
            <p:cNvSpPr/>
            <p:nvPr/>
          </p:nvSpPr>
          <p:spPr>
            <a:xfrm>
              <a:off x="5069770" y="1902995"/>
              <a:ext cx="3476180" cy="1310109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مستطيل: زوايا مستديرة 4">
              <a:extLst>
                <a:ext uri="{FF2B5EF4-FFF2-40B4-BE49-F238E27FC236}">
                  <a16:creationId xmlns:a16="http://schemas.microsoft.com/office/drawing/2014/main" id="{7A69674B-A0CC-42DF-B33B-C81893119090}"/>
                </a:ext>
              </a:extLst>
            </p:cNvPr>
            <p:cNvSpPr txBox="1"/>
            <p:nvPr/>
          </p:nvSpPr>
          <p:spPr>
            <a:xfrm>
              <a:off x="5108142" y="1941367"/>
              <a:ext cx="3399436" cy="123336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0" tIns="152400" rIns="152400" bIns="15240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</a:pPr>
              <a:r>
                <a:rPr kumimoji="0" lang="ar-BH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صفحة</a:t>
              </a:r>
              <a:r>
                <a:rPr kumimoji="0" lang="ar-BH" sz="3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 ( 42- 43)</a:t>
              </a:r>
              <a:endParaRPr lang="en-US" sz="3300" kern="1200" dirty="0">
                <a:ln>
                  <a:noFill/>
                </a:ln>
              </a:endParaRPr>
            </a:p>
          </p:txBody>
        </p:sp>
      </p:grpSp>
      <p:grpSp>
        <p:nvGrpSpPr>
          <p:cNvPr id="22" name="مجموعة 21">
            <a:extLst>
              <a:ext uri="{FF2B5EF4-FFF2-40B4-BE49-F238E27FC236}">
                <a16:creationId xmlns:a16="http://schemas.microsoft.com/office/drawing/2014/main" id="{FA11F6D9-E44E-4778-BA59-88322D3C3D42}"/>
              </a:ext>
            </a:extLst>
          </p:cNvPr>
          <p:cNvGrpSpPr/>
          <p:nvPr/>
        </p:nvGrpSpPr>
        <p:grpSpPr>
          <a:xfrm>
            <a:off x="541308" y="1389740"/>
            <a:ext cx="11451100" cy="876508"/>
            <a:chOff x="5094641" y="407739"/>
            <a:chExt cx="6657283" cy="1145468"/>
          </a:xfrm>
          <a:solidFill>
            <a:schemeClr val="accent1">
              <a:lumMod val="50000"/>
            </a:schemeClr>
          </a:solidFill>
        </p:grpSpPr>
        <p:sp>
          <p:nvSpPr>
            <p:cNvPr id="23" name="مستطيل: زوايا مستديرة 22">
              <a:extLst>
                <a:ext uri="{FF2B5EF4-FFF2-40B4-BE49-F238E27FC236}">
                  <a16:creationId xmlns:a16="http://schemas.microsoft.com/office/drawing/2014/main" id="{9AF617BA-05EA-44C0-9B42-6AD4641A7734}"/>
                </a:ext>
              </a:extLst>
            </p:cNvPr>
            <p:cNvSpPr/>
            <p:nvPr/>
          </p:nvSpPr>
          <p:spPr>
            <a:xfrm>
              <a:off x="5094641" y="407739"/>
              <a:ext cx="6657283" cy="1145468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مستطيل: زوايا مستديرة 4">
              <a:extLst>
                <a:ext uri="{FF2B5EF4-FFF2-40B4-BE49-F238E27FC236}">
                  <a16:creationId xmlns:a16="http://schemas.microsoft.com/office/drawing/2014/main" id="{B1DD46AD-307D-49D1-AC3F-076611129F61}"/>
                </a:ext>
              </a:extLst>
            </p:cNvPr>
            <p:cNvSpPr txBox="1"/>
            <p:nvPr/>
          </p:nvSpPr>
          <p:spPr>
            <a:xfrm>
              <a:off x="5161667" y="463655"/>
              <a:ext cx="6545449" cy="103363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6690" tIns="186690" rIns="186690" bIns="186690" numCol="1" spcCol="1270" anchor="ctr" anchorCtr="0">
              <a:noAutofit/>
            </a:bodyPr>
            <a:lstStyle/>
            <a:p>
              <a:pPr marL="0" lvl="0" indent="0" algn="ctr" defTabSz="2178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</a:pPr>
              <a:r>
                <a:rPr kumimoji="0" lang="ar-BH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عنوان الدرس : علاقات مملكة البحرين الدولية</a:t>
              </a:r>
              <a:endParaRPr lang="en-US" sz="4000" kern="1200" dirty="0">
                <a:ln>
                  <a:noFill/>
                </a:ln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861C5F06-2E41-4819-B970-D39625FA2442}"/>
              </a:ext>
            </a:extLst>
          </p:cNvPr>
          <p:cNvGrpSpPr/>
          <p:nvPr/>
        </p:nvGrpSpPr>
        <p:grpSpPr>
          <a:xfrm>
            <a:off x="4372760" y="5679484"/>
            <a:ext cx="3826411" cy="1077416"/>
            <a:chOff x="5210176" y="3716156"/>
            <a:chExt cx="3476180" cy="1310109"/>
          </a:xfrm>
        </p:grpSpPr>
        <p:sp>
          <p:nvSpPr>
            <p:cNvPr id="26" name="مستطيل: زوايا مستديرة 25">
              <a:extLst>
                <a:ext uri="{FF2B5EF4-FFF2-40B4-BE49-F238E27FC236}">
                  <a16:creationId xmlns:a16="http://schemas.microsoft.com/office/drawing/2014/main" id="{EB14F94C-AD8B-4093-A686-3AC9E37D12D4}"/>
                </a:ext>
              </a:extLst>
            </p:cNvPr>
            <p:cNvSpPr/>
            <p:nvPr/>
          </p:nvSpPr>
          <p:spPr>
            <a:xfrm>
              <a:off x="5210176" y="3716156"/>
              <a:ext cx="3476180" cy="1310109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مستطيل: زوايا مستديرة 6">
              <a:extLst>
                <a:ext uri="{FF2B5EF4-FFF2-40B4-BE49-F238E27FC236}">
                  <a16:creationId xmlns:a16="http://schemas.microsoft.com/office/drawing/2014/main" id="{AA2766FD-C90B-405F-B65C-C6817ED690A4}"/>
                </a:ext>
              </a:extLst>
            </p:cNvPr>
            <p:cNvSpPr txBox="1"/>
            <p:nvPr/>
          </p:nvSpPr>
          <p:spPr>
            <a:xfrm>
              <a:off x="5313747" y="3781056"/>
              <a:ext cx="3348272" cy="1182201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16000" tIns="137160" rIns="137160" bIns="137160" numCol="1" spcCol="127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BH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BH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الصف الأول الإعدادي</a:t>
              </a:r>
              <a:endParaRPr lang="en-US" sz="3600" kern="1200" dirty="0">
                <a:ln>
                  <a:noFill/>
                </a:ln>
              </a:endParaRPr>
            </a:p>
            <a:p>
              <a:pPr marL="0"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</a:pPr>
              <a:endParaRPr lang="en-US" sz="3600" kern="1200" dirty="0">
                <a:ln>
                  <a:noFill/>
                </a:ln>
              </a:endParaRPr>
            </a:p>
          </p:txBody>
        </p:sp>
      </p:grpSp>
      <p:grpSp>
        <p:nvGrpSpPr>
          <p:cNvPr id="28" name="مجموعة 27">
            <a:extLst>
              <a:ext uri="{FF2B5EF4-FFF2-40B4-BE49-F238E27FC236}">
                <a16:creationId xmlns:a16="http://schemas.microsoft.com/office/drawing/2014/main" id="{89B72A1C-F47A-4608-9583-6CC4CC808594}"/>
              </a:ext>
            </a:extLst>
          </p:cNvPr>
          <p:cNvGrpSpPr/>
          <p:nvPr/>
        </p:nvGrpSpPr>
        <p:grpSpPr>
          <a:xfrm>
            <a:off x="8088923" y="2849112"/>
            <a:ext cx="3826412" cy="1077416"/>
            <a:chOff x="8760269" y="1902995"/>
            <a:chExt cx="2932138" cy="1310109"/>
          </a:xfrm>
        </p:grpSpPr>
        <p:sp>
          <p:nvSpPr>
            <p:cNvPr id="29" name="مستطيل: زوايا مستديرة 28">
              <a:extLst>
                <a:ext uri="{FF2B5EF4-FFF2-40B4-BE49-F238E27FC236}">
                  <a16:creationId xmlns:a16="http://schemas.microsoft.com/office/drawing/2014/main" id="{3B577712-BF6A-4E77-951E-344A6C4416A6}"/>
                </a:ext>
              </a:extLst>
            </p:cNvPr>
            <p:cNvSpPr/>
            <p:nvPr/>
          </p:nvSpPr>
          <p:spPr>
            <a:xfrm>
              <a:off x="8760269" y="1902995"/>
              <a:ext cx="2932138" cy="1310109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مستطيل: زوايا مستديرة 8">
              <a:extLst>
                <a:ext uri="{FF2B5EF4-FFF2-40B4-BE49-F238E27FC236}">
                  <a16:creationId xmlns:a16="http://schemas.microsoft.com/office/drawing/2014/main" id="{51C70CD5-DBFE-4CE6-9907-BAA02A5AB9D0}"/>
                </a:ext>
              </a:extLst>
            </p:cNvPr>
            <p:cNvSpPr txBox="1"/>
            <p:nvPr/>
          </p:nvSpPr>
          <p:spPr>
            <a:xfrm>
              <a:off x="8824223" y="1966949"/>
              <a:ext cx="2804230" cy="118220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0" tIns="152400" rIns="152400" bIns="15240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kumimoji="0" lang="ar-BH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المادة : التربية للمواطنة</a:t>
              </a:r>
              <a:endParaRPr lang="en-US" sz="4000" kern="1200" dirty="0">
                <a:ln>
                  <a:noFill/>
                </a:ln>
              </a:endParaRPr>
            </a:p>
          </p:txBody>
        </p:sp>
      </p:grpSp>
      <p:grpSp>
        <p:nvGrpSpPr>
          <p:cNvPr id="31" name="مجموعة 30">
            <a:extLst>
              <a:ext uri="{FF2B5EF4-FFF2-40B4-BE49-F238E27FC236}">
                <a16:creationId xmlns:a16="http://schemas.microsoft.com/office/drawing/2014/main" id="{157D798F-F5A6-4BF9-8109-00B829233FAF}"/>
              </a:ext>
            </a:extLst>
          </p:cNvPr>
          <p:cNvGrpSpPr/>
          <p:nvPr/>
        </p:nvGrpSpPr>
        <p:grpSpPr>
          <a:xfrm>
            <a:off x="8096605" y="4509392"/>
            <a:ext cx="3826412" cy="1077416"/>
            <a:chOff x="8820150" y="3733838"/>
            <a:chExt cx="2932138" cy="1310109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32" name="مستطيل: زوايا مستديرة 31">
              <a:extLst>
                <a:ext uri="{FF2B5EF4-FFF2-40B4-BE49-F238E27FC236}">
                  <a16:creationId xmlns:a16="http://schemas.microsoft.com/office/drawing/2014/main" id="{1D72090B-36C1-4ADA-A55F-58792E029E21}"/>
                </a:ext>
              </a:extLst>
            </p:cNvPr>
            <p:cNvSpPr/>
            <p:nvPr/>
          </p:nvSpPr>
          <p:spPr>
            <a:xfrm>
              <a:off x="8820150" y="3733838"/>
              <a:ext cx="2932138" cy="1310109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مستطيل: زوايا مستديرة 10">
              <a:extLst>
                <a:ext uri="{FF2B5EF4-FFF2-40B4-BE49-F238E27FC236}">
                  <a16:creationId xmlns:a16="http://schemas.microsoft.com/office/drawing/2014/main" id="{4043AC96-0AF7-43A4-B60E-7E57BD81F0CF}"/>
                </a:ext>
              </a:extLst>
            </p:cNvPr>
            <p:cNvSpPr txBox="1"/>
            <p:nvPr/>
          </p:nvSpPr>
          <p:spPr>
            <a:xfrm>
              <a:off x="8884104" y="3797792"/>
              <a:ext cx="2804230" cy="118220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0" tIns="152400" rIns="152400" bIns="15240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</a:pPr>
              <a:r>
                <a:rPr kumimoji="0" lang="ar-BH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الفصل الدراسي الثاني</a:t>
              </a:r>
              <a:endParaRPr lang="en-US" sz="4000" kern="1200" dirty="0">
                <a:ln>
                  <a:noFill/>
                </a:ln>
              </a:endParaRPr>
            </a:p>
          </p:txBody>
        </p:sp>
      </p:grpSp>
      <p:pic>
        <p:nvPicPr>
          <p:cNvPr id="3" name="صورة 2" descr="صورة تحتوي على منضدة, مطبخ, معبأ, متنوع&#10;&#10;تم إنشاء الوصف تلقائياً">
            <a:extLst>
              <a:ext uri="{FF2B5EF4-FFF2-40B4-BE49-F238E27FC236}">
                <a16:creationId xmlns:a16="http://schemas.microsoft.com/office/drawing/2014/main" id="{482530E8-2259-4FCF-90BF-1AF40D3A0F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989" y="2560321"/>
            <a:ext cx="6712558" cy="29598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1722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3">
            <a:extLst>
              <a:ext uri="{FF2B5EF4-FFF2-40B4-BE49-F238E27FC236}">
                <a16:creationId xmlns:a16="http://schemas.microsoft.com/office/drawing/2014/main" id="{D381A3C8-85B2-4D6A-9492-011F248598E6}"/>
              </a:ext>
            </a:extLst>
          </p:cNvPr>
          <p:cNvSpPr/>
          <p:nvPr/>
        </p:nvSpPr>
        <p:spPr>
          <a:xfrm>
            <a:off x="4628271" y="737066"/>
            <a:ext cx="2513092" cy="901337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أهداف الدرس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7" name="Rounded Rectangle 4">
            <a:extLst>
              <a:ext uri="{FF2B5EF4-FFF2-40B4-BE49-F238E27FC236}">
                <a16:creationId xmlns:a16="http://schemas.microsoft.com/office/drawing/2014/main" id="{A9B56835-793C-4566-ADA5-9A525CADF7D5}"/>
              </a:ext>
            </a:extLst>
          </p:cNvPr>
          <p:cNvSpPr/>
          <p:nvPr/>
        </p:nvSpPr>
        <p:spPr>
          <a:xfrm>
            <a:off x="4583570" y="3874803"/>
            <a:ext cx="2557793" cy="901337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محاور الدرس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20" name="TextBox 2">
            <a:extLst>
              <a:ext uri="{FF2B5EF4-FFF2-40B4-BE49-F238E27FC236}">
                <a16:creationId xmlns:a16="http://schemas.microsoft.com/office/drawing/2014/main" id="{D1653CC2-7E26-4542-A3A6-655F43F5EF4B}"/>
              </a:ext>
            </a:extLst>
          </p:cNvPr>
          <p:cNvSpPr txBox="1"/>
          <p:nvPr/>
        </p:nvSpPr>
        <p:spPr>
          <a:xfrm>
            <a:off x="2535867" y="4814036"/>
            <a:ext cx="893499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BH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نماذج من تعاون مملكة البحرين مع محيطها الإقليمي والدولي</a:t>
            </a:r>
            <a:r>
              <a:rPr kumimoji="0" lang="ar-BH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.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C717D0D0-DE8C-4BD2-84E2-F8512BFD6273}"/>
              </a:ext>
            </a:extLst>
          </p:cNvPr>
          <p:cNvSpPr txBox="1"/>
          <p:nvPr/>
        </p:nvSpPr>
        <p:spPr>
          <a:xfrm>
            <a:off x="5110589" y="5505381"/>
            <a:ext cx="634854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BH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سياسات مملكة البحرين</a:t>
            </a:r>
            <a:r>
              <a:rPr kumimoji="0" lang="ar-BH" sz="3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في التعاون الدولي</a:t>
            </a: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.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23" name="TextBox 7">
            <a:extLst>
              <a:ext uri="{FF2B5EF4-FFF2-40B4-BE49-F238E27FC236}">
                <a16:creationId xmlns:a16="http://schemas.microsoft.com/office/drawing/2014/main" id="{5FC095E4-B8A4-4C02-9B0E-5E3D678249CD}"/>
              </a:ext>
            </a:extLst>
          </p:cNvPr>
          <p:cNvSpPr txBox="1"/>
          <p:nvPr/>
        </p:nvSpPr>
        <p:spPr>
          <a:xfrm>
            <a:off x="2673866" y="1695247"/>
            <a:ext cx="893499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BH" sz="3400" b="1" dirty="0">
                <a:solidFill>
                  <a:prstClr val="black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تثمين جهود مملكة البحرين في دعم التعاون الإقليمي والدولي</a:t>
            </a:r>
            <a:r>
              <a:rPr kumimoji="0" lang="ar-BH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.</a:t>
            </a: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C371C7AA-B105-4167-B832-44144028E7E9}"/>
              </a:ext>
            </a:extLst>
          </p:cNvPr>
          <p:cNvSpPr txBox="1"/>
          <p:nvPr/>
        </p:nvSpPr>
        <p:spPr>
          <a:xfrm>
            <a:off x="2673866" y="2326930"/>
            <a:ext cx="893499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SA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</a:t>
            </a:r>
            <a:r>
              <a:rPr lang="ar-BH" sz="3400" b="1" dirty="0">
                <a:solidFill>
                  <a:prstClr val="black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تحديد مبادئ سياسة مملكة البحرين في التعاون الدولي</a:t>
            </a:r>
            <a:r>
              <a:rPr kumimoji="0" lang="ar-BH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2051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0" grpId="0"/>
      <p:bldP spid="21" grpId="0"/>
      <p:bldP spid="23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8">
            <a:extLst>
              <a:ext uri="{FF2B5EF4-FFF2-40B4-BE49-F238E27FC236}">
                <a16:creationId xmlns:a16="http://schemas.microsoft.com/office/drawing/2014/main" id="{C52B1B15-2A95-4B62-9A76-4961A1837D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156200"/>
              </p:ext>
            </p:extLst>
          </p:nvPr>
        </p:nvGraphicFramePr>
        <p:xfrm>
          <a:off x="196948" y="1071953"/>
          <a:ext cx="11025439" cy="47140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TextBox 66">
            <a:extLst>
              <a:ext uri="{FF2B5EF4-FFF2-40B4-BE49-F238E27FC236}">
                <a16:creationId xmlns:a16="http://schemas.microsoft.com/office/drawing/2014/main" id="{84B4BBF3-D962-49FF-8138-BE20595DD4E5}"/>
              </a:ext>
            </a:extLst>
          </p:cNvPr>
          <p:cNvSpPr txBox="1"/>
          <p:nvPr/>
        </p:nvSpPr>
        <p:spPr>
          <a:xfrm>
            <a:off x="9791114" y="364067"/>
            <a:ext cx="16002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4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تمهيد</a:t>
            </a:r>
          </a:p>
        </p:txBody>
      </p:sp>
    </p:spTree>
    <p:extLst>
      <p:ext uri="{BB962C8B-B14F-4D97-AF65-F5344CB8AC3E}">
        <p14:creationId xmlns:p14="http://schemas.microsoft.com/office/powerpoint/2010/main" val="226755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D8609D8-0B85-4DEC-931B-FB669FE277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24A139F-E4A8-4B8B-A926-0F7CE1C01B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EB7BE6B6-DFFC-4161-8C3D-CDCDC8A35E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0B1C4CBD-BA53-45C9-82C2-A37E262BDE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FE407984-E8BE-46FA-BD89-D55884955A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D532E84-AF9D-4D9A-8392-F579992DE3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F65B3CE4-1F12-46E5-A3B2-14A037A71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E1257C1C-502E-4CDE-8C35-8CAEBC72BF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F0169E2E-5D50-458D-8FCE-8D0B67426A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D64F9E65-BE5C-46E9-B56F-C09F5BCFE7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133CAFB0-E033-4A44-8895-A9E5A784DC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333AD480-57F5-4924-8D99-2E4978FAFD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917F3AE6-743C-4ADC-9B41-3F67D277B5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5F964FBE-5EA5-4090-A1F1-5ADB6E3966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Sub>
          <a:bldDgm bld="lvlOne"/>
        </p:bldSub>
      </p:bldGraphic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8">
            <a:extLst>
              <a:ext uri="{FF2B5EF4-FFF2-40B4-BE49-F238E27FC236}">
                <a16:creationId xmlns:a16="http://schemas.microsoft.com/office/drawing/2014/main" id="{58E1166F-A105-4301-ACD8-AD3F515384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7861193"/>
              </p:ext>
            </p:extLst>
          </p:nvPr>
        </p:nvGraphicFramePr>
        <p:xfrm>
          <a:off x="450166" y="1167617"/>
          <a:ext cx="11053575" cy="49824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66">
            <a:extLst>
              <a:ext uri="{FF2B5EF4-FFF2-40B4-BE49-F238E27FC236}">
                <a16:creationId xmlns:a16="http://schemas.microsoft.com/office/drawing/2014/main" id="{998F8D70-C109-4097-AD10-1A8E1A438F80}"/>
              </a:ext>
            </a:extLst>
          </p:cNvPr>
          <p:cNvSpPr txBox="1"/>
          <p:nvPr/>
        </p:nvSpPr>
        <p:spPr>
          <a:xfrm>
            <a:off x="787791" y="378343"/>
            <a:ext cx="111944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4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المحور الأول: نماذج من تعاون مملكة البحرين مع محيطها الإقليمي والدولي.</a:t>
            </a:r>
          </a:p>
        </p:txBody>
      </p:sp>
    </p:spTree>
    <p:extLst>
      <p:ext uri="{BB962C8B-B14F-4D97-AF65-F5344CB8AC3E}">
        <p14:creationId xmlns:p14="http://schemas.microsoft.com/office/powerpoint/2010/main" val="916206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5FBFC4A-EE32-4E61-B450-405F2F5D01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9D05DBC-B657-462A-A860-01C455FC55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A1DA933-0CA6-4B02-83ED-895A0C7CC0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0E9AD25-4BF3-45B0-A988-A1B240ADAB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7762416-6E76-428B-A6B8-B22AC8C54D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A1DD76E-52F1-4289-BDAF-F0111B3993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723087-8A4D-4456-95B7-D32E77B5A9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87EE4D9-8EF0-4CC8-8224-A1EDF1BB2E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2FA127-DADB-4324-BD22-14501FFAC1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2B55250-BE0E-476C-90EB-FAF1E18078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22676D1-01C0-488F-8AA9-72F1478EBC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F6459C0-E87E-4BEF-BA7B-CD1335CC0A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7AA017-D483-43A6-9B1C-05A84DD4FF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960CDB2-2B6C-4B5D-A8E4-E249BAA362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E59BB8-1301-4CA6-93CC-FBC747A15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66">
            <a:extLst>
              <a:ext uri="{FF2B5EF4-FFF2-40B4-BE49-F238E27FC236}">
                <a16:creationId xmlns:a16="http://schemas.microsoft.com/office/drawing/2014/main" id="{57EDD4F6-9DAD-47F1-B804-D53A4593BE73}"/>
              </a:ext>
            </a:extLst>
          </p:cNvPr>
          <p:cNvSpPr txBox="1"/>
          <p:nvPr/>
        </p:nvSpPr>
        <p:spPr>
          <a:xfrm>
            <a:off x="2489983" y="381893"/>
            <a:ext cx="93117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4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أ- مملكة البحرين والتعاون الخليجي</a:t>
            </a:r>
            <a:endParaRPr lang="ar-BH" sz="40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ound Diagonal Corner Rectangle 5">
            <a:extLst>
              <a:ext uri="{FF2B5EF4-FFF2-40B4-BE49-F238E27FC236}">
                <a16:creationId xmlns:a16="http://schemas.microsoft.com/office/drawing/2014/main" id="{9E27C502-979C-4DBC-BCC6-B1BD0291A658}"/>
              </a:ext>
            </a:extLst>
          </p:cNvPr>
          <p:cNvSpPr/>
          <p:nvPr/>
        </p:nvSpPr>
        <p:spPr>
          <a:xfrm>
            <a:off x="1125415" y="1697357"/>
            <a:ext cx="10565290" cy="3805084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72B15A46-FBFF-43F3-9BB2-DD9BD6989499}"/>
              </a:ext>
            </a:extLst>
          </p:cNvPr>
          <p:cNvSpPr txBox="1"/>
          <p:nvPr/>
        </p:nvSpPr>
        <p:spPr>
          <a:xfrm>
            <a:off x="1364566" y="1112582"/>
            <a:ext cx="10326139" cy="5847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ساهمت مملكة البحرين في إنشاء مجلس التعاون لدول الخليج العربية عام 1981م لـــ: 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66655697-588A-46F7-AD54-FF16DB06A2FF}"/>
              </a:ext>
            </a:extLst>
          </p:cNvPr>
          <p:cNvSpPr txBox="1"/>
          <p:nvPr/>
        </p:nvSpPr>
        <p:spPr>
          <a:xfrm>
            <a:off x="2283916" y="2133728"/>
            <a:ext cx="878266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ar-BH" sz="2400" dirty="0"/>
              <a:t>ترسيخ دعائم الأمن والاستقرار في المنطقة.</a:t>
            </a:r>
          </a:p>
          <a:p>
            <a:pPr marL="285750" indent="-285750" algn="r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ar-BH" sz="2400" dirty="0"/>
              <a:t>دعم التعاون الإقليمي.</a:t>
            </a:r>
          </a:p>
          <a:p>
            <a:pPr marL="285750" indent="-285750" algn="r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ar-BH" sz="2400" dirty="0"/>
              <a:t>دعم مسيرة العمل الإعلامي المشترك.</a:t>
            </a:r>
          </a:p>
          <a:p>
            <a:pPr marL="285750" indent="-285750" algn="r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ar-BH" sz="2400" dirty="0"/>
              <a:t>تأكيد الالتزام بمبدأ حل النزاعات بالوسائل السلمية والدبلوماسية.</a:t>
            </a:r>
          </a:p>
        </p:txBody>
      </p:sp>
    </p:spTree>
    <p:extLst>
      <p:ext uri="{BB962C8B-B14F-4D97-AF65-F5344CB8AC3E}">
        <p14:creationId xmlns:p14="http://schemas.microsoft.com/office/powerpoint/2010/main" val="2276216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0" grpId="0" animBg="1"/>
      <p:bldP spid="11" grpId="0" animBg="1"/>
      <p:bldP spid="1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66">
            <a:extLst>
              <a:ext uri="{FF2B5EF4-FFF2-40B4-BE49-F238E27FC236}">
                <a16:creationId xmlns:a16="http://schemas.microsoft.com/office/drawing/2014/main" id="{57EDD4F6-9DAD-47F1-B804-D53A4593BE73}"/>
              </a:ext>
            </a:extLst>
          </p:cNvPr>
          <p:cNvSpPr txBox="1"/>
          <p:nvPr/>
        </p:nvSpPr>
        <p:spPr>
          <a:xfrm>
            <a:off x="2489983" y="381893"/>
            <a:ext cx="93117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4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ب- مملكة البحرين والتعاون العربي</a:t>
            </a:r>
            <a:endParaRPr lang="ar-BH" sz="40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ound Diagonal Corner Rectangle 5">
            <a:extLst>
              <a:ext uri="{FF2B5EF4-FFF2-40B4-BE49-F238E27FC236}">
                <a16:creationId xmlns:a16="http://schemas.microsoft.com/office/drawing/2014/main" id="{9E27C502-979C-4DBC-BCC6-B1BD0291A658}"/>
              </a:ext>
            </a:extLst>
          </p:cNvPr>
          <p:cNvSpPr/>
          <p:nvPr/>
        </p:nvSpPr>
        <p:spPr>
          <a:xfrm>
            <a:off x="1125414" y="1697357"/>
            <a:ext cx="10565291" cy="3805084"/>
          </a:xfrm>
          <a:prstGeom prst="round2DiagRect">
            <a:avLst/>
          </a:prstGeom>
          <a:solidFill>
            <a:schemeClr val="accent5">
              <a:lumMod val="40000"/>
              <a:lumOff val="60000"/>
            </a:schemeClr>
          </a:solidFill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72B15A46-FBFF-43F3-9BB2-DD9BD6989499}"/>
              </a:ext>
            </a:extLst>
          </p:cNvPr>
          <p:cNvSpPr txBox="1"/>
          <p:nvPr/>
        </p:nvSpPr>
        <p:spPr>
          <a:xfrm>
            <a:off x="1125415" y="1112582"/>
            <a:ext cx="10565291" cy="55399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BH" sz="3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ساهمت مملكة البحرين في خدمة قضايا الأمة العربية وتفعيل العمل العربي المشترك من خلال: </a:t>
            </a:r>
            <a:endParaRPr lang="en-US" sz="3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66655697-588A-46F7-AD54-FF16DB06A2FF}"/>
              </a:ext>
            </a:extLst>
          </p:cNvPr>
          <p:cNvSpPr txBox="1"/>
          <p:nvPr/>
        </p:nvSpPr>
        <p:spPr>
          <a:xfrm>
            <a:off x="2283917" y="2332161"/>
            <a:ext cx="8782669" cy="2193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ar-BH" sz="2400" dirty="0"/>
              <a:t>سعيها إلى تحقيق الوحدة العربية انطلاقًا من الأسس والسمات المشتركة.</a:t>
            </a:r>
          </a:p>
          <a:p>
            <a:pPr marL="285750" indent="-285750" algn="r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ar-BH" sz="2400" dirty="0"/>
              <a:t>مشاركة الهموم والقضايا المصيرية للأمة العربية.</a:t>
            </a:r>
          </a:p>
          <a:p>
            <a:pPr marL="285750" indent="-285750" algn="r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ar-BH" sz="2400" dirty="0"/>
              <a:t>تفعيل العمل العربي المشترك مع المنظمات الإقليمية وفي مقدمتها جامعة الدول العربية.</a:t>
            </a:r>
          </a:p>
        </p:txBody>
      </p:sp>
    </p:spTree>
    <p:extLst>
      <p:ext uri="{BB962C8B-B14F-4D97-AF65-F5344CB8AC3E}">
        <p14:creationId xmlns:p14="http://schemas.microsoft.com/office/powerpoint/2010/main" val="1440236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0" grpId="0" animBg="1"/>
      <p:bldP spid="11" grpId="0" animBg="1"/>
      <p:bldP spid="1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66">
            <a:extLst>
              <a:ext uri="{FF2B5EF4-FFF2-40B4-BE49-F238E27FC236}">
                <a16:creationId xmlns:a16="http://schemas.microsoft.com/office/drawing/2014/main" id="{57EDD4F6-9DAD-47F1-B804-D53A4593BE73}"/>
              </a:ext>
            </a:extLst>
          </p:cNvPr>
          <p:cNvSpPr txBox="1"/>
          <p:nvPr/>
        </p:nvSpPr>
        <p:spPr>
          <a:xfrm>
            <a:off x="2489983" y="381893"/>
            <a:ext cx="93117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4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ج- مملكة البحرين والتعاون الدولي</a:t>
            </a:r>
            <a:endParaRPr lang="ar-BH" sz="40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ound Diagonal Corner Rectangle 5">
            <a:extLst>
              <a:ext uri="{FF2B5EF4-FFF2-40B4-BE49-F238E27FC236}">
                <a16:creationId xmlns:a16="http://schemas.microsoft.com/office/drawing/2014/main" id="{9E27C502-979C-4DBC-BCC6-B1BD0291A658}"/>
              </a:ext>
            </a:extLst>
          </p:cNvPr>
          <p:cNvSpPr/>
          <p:nvPr/>
        </p:nvSpPr>
        <p:spPr>
          <a:xfrm>
            <a:off x="1125415" y="2066689"/>
            <a:ext cx="10565290" cy="3805084"/>
          </a:xfrm>
          <a:prstGeom prst="round2DiagRect">
            <a:avLst/>
          </a:prstGeom>
          <a:solidFill>
            <a:schemeClr val="accent5">
              <a:lumMod val="60000"/>
              <a:lumOff val="40000"/>
            </a:schemeClr>
          </a:solidFill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72B15A46-FBFF-43F3-9BB2-DD9BD6989499}"/>
              </a:ext>
            </a:extLst>
          </p:cNvPr>
          <p:cNvSpPr txBox="1"/>
          <p:nvPr/>
        </p:nvSpPr>
        <p:spPr>
          <a:xfrm>
            <a:off x="759654" y="1070378"/>
            <a:ext cx="10931051" cy="10156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BH" sz="3000" b="1">
                <a:latin typeface="Sakkal Majalla" panose="02000000000000000000" pitchFamily="2" charset="-78"/>
                <a:cs typeface="Sakkal Majalla" panose="02000000000000000000" pitchFamily="2" charset="-78"/>
              </a:rPr>
              <a:t>تتمسّك </a:t>
            </a:r>
            <a:r>
              <a:rPr lang="ar-BH" sz="3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مملكة البحرين بالمبادئ الأساسية للقانون المنظم للعلاقات الدولية وتنهج سياسات عدة للتعاون الدولي منها: </a:t>
            </a:r>
            <a:endParaRPr lang="en-US" sz="3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66655697-588A-46F7-AD54-FF16DB06A2FF}"/>
              </a:ext>
            </a:extLst>
          </p:cNvPr>
          <p:cNvSpPr txBox="1"/>
          <p:nvPr/>
        </p:nvSpPr>
        <p:spPr>
          <a:xfrm>
            <a:off x="2283916" y="2133728"/>
            <a:ext cx="8782669" cy="2932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ar-BH" sz="2400" dirty="0"/>
              <a:t>إرساء قواعد ثابتة في علاقاتها مع الدول الكبرى.</a:t>
            </a:r>
          </a:p>
          <a:p>
            <a:pPr marL="285750" indent="-285750" algn="r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ar-BH" sz="2400" dirty="0"/>
              <a:t>تعزيز التعاون مع المنظمات الدولية وفي مقدمتها منظمة الأمم المتحدة.</a:t>
            </a:r>
          </a:p>
          <a:p>
            <a:pPr marL="285750" indent="-285750" algn="r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ar-BH" sz="2400" dirty="0"/>
              <a:t>المشاركة في تكريس السلم والأمن الدوليين.</a:t>
            </a:r>
          </a:p>
          <a:p>
            <a:pPr marL="285750" indent="-285750" algn="r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ar-BH" sz="2400" dirty="0"/>
              <a:t>تشجيع الحوار بين الحضارات.</a:t>
            </a:r>
          </a:p>
        </p:txBody>
      </p:sp>
    </p:spTree>
    <p:extLst>
      <p:ext uri="{BB962C8B-B14F-4D97-AF65-F5344CB8AC3E}">
        <p14:creationId xmlns:p14="http://schemas.microsoft.com/office/powerpoint/2010/main" val="3636635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0" grpId="0" animBg="1"/>
      <p:bldP spid="11" grpId="0" animBg="1"/>
      <p:bldP spid="1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>
            <a:extLst>
              <a:ext uri="{FF2B5EF4-FFF2-40B4-BE49-F238E27FC236}">
                <a16:creationId xmlns:a16="http://schemas.microsoft.com/office/drawing/2014/main" id="{5FBEB20C-1B3F-4FAE-AE99-2E89EEC057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44016830"/>
              </p:ext>
            </p:extLst>
          </p:nvPr>
        </p:nvGraphicFramePr>
        <p:xfrm>
          <a:off x="703383" y="424243"/>
          <a:ext cx="10693492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19965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145E328-370C-44B1-ACE7-3530DF800D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graphicEl>
                                              <a:dgm id="{2145E328-370C-44B1-ACE7-3530DF800DE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2145E328-370C-44B1-ACE7-3530DF800D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graphicEl>
                                              <a:dgm id="{2145E328-370C-44B1-ACE7-3530DF800D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5C0B01-B6FD-4185-8B6F-FE6961756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graphicEl>
                                              <a:dgm id="{515C0B01-B6FD-4185-8B6F-FE69617567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graphicEl>
                                              <a:dgm id="{515C0B01-B6FD-4185-8B6F-FE6961756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graphicEl>
                                              <a:dgm id="{515C0B01-B6FD-4185-8B6F-FE6961756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6E8D1FB-2BFB-4B38-B08D-0F24D5B337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graphicEl>
                                              <a:dgm id="{06E8D1FB-2BFB-4B38-B08D-0F24D5B3374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graphicEl>
                                              <a:dgm id="{06E8D1FB-2BFB-4B38-B08D-0F24D5B337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graphicEl>
                                              <a:dgm id="{06E8D1FB-2BFB-4B38-B08D-0F24D5B337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98C2F48-D0B3-428F-B3F9-2FA7EF69E7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graphicEl>
                                              <a:dgm id="{F98C2F48-D0B3-428F-B3F9-2FA7EF69E7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graphicEl>
                                              <a:dgm id="{F98C2F48-D0B3-428F-B3F9-2FA7EF69E7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graphicEl>
                                              <a:dgm id="{F98C2F48-D0B3-428F-B3F9-2FA7EF69E7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3F76430-83CF-4FCA-9BF9-BEE1E89AE2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graphicEl>
                                              <a:dgm id="{D3F76430-83CF-4FCA-9BF9-BEE1E89AE2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graphicEl>
                                              <a:dgm id="{D3F76430-83CF-4FCA-9BF9-BEE1E89AE2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graphicEl>
                                              <a:dgm id="{D3F76430-83CF-4FCA-9BF9-BEE1E89AE2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B4C77C4-C14B-42AE-8FC1-673C9DC0DF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graphicEl>
                                              <a:dgm id="{4B4C77C4-C14B-42AE-8FC1-673C9DC0DF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graphicEl>
                                              <a:dgm id="{4B4C77C4-C14B-42AE-8FC1-673C9DC0DF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graphicEl>
                                              <a:dgm id="{4B4C77C4-C14B-42AE-8FC1-673C9DC0DF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782D347-7F98-46CB-A00B-180587C9DE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graphicEl>
                                              <a:dgm id="{7782D347-7F98-46CB-A00B-180587C9DE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7782D347-7F98-46CB-A00B-180587C9DE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graphicEl>
                                              <a:dgm id="{7782D347-7F98-46CB-A00B-180587C9DE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3749072"/>
              </p:ext>
            </p:extLst>
          </p:nvPr>
        </p:nvGraphicFramePr>
        <p:xfrm>
          <a:off x="590843" y="1477108"/>
          <a:ext cx="11266990" cy="4431329"/>
        </p:xfrm>
        <a:graphic>
          <a:graphicData uri="http://schemas.openxmlformats.org/drawingml/2006/table">
            <a:tbl>
              <a:tblPr rtl="1"/>
              <a:tblGrid>
                <a:gridCol w="6244160">
                  <a:extLst>
                    <a:ext uri="{9D8B030D-6E8A-4147-A177-3AD203B41FA5}">
                      <a16:colId xmlns:a16="http://schemas.microsoft.com/office/drawing/2014/main" val="3440885622"/>
                    </a:ext>
                  </a:extLst>
                </a:gridCol>
                <a:gridCol w="2051175">
                  <a:extLst>
                    <a:ext uri="{9D8B030D-6E8A-4147-A177-3AD203B41FA5}">
                      <a16:colId xmlns:a16="http://schemas.microsoft.com/office/drawing/2014/main" val="2398248234"/>
                    </a:ext>
                  </a:extLst>
                </a:gridCol>
                <a:gridCol w="1412545">
                  <a:extLst>
                    <a:ext uri="{9D8B030D-6E8A-4147-A177-3AD203B41FA5}">
                      <a16:colId xmlns:a16="http://schemas.microsoft.com/office/drawing/2014/main" val="3045024900"/>
                    </a:ext>
                  </a:extLst>
                </a:gridCol>
                <a:gridCol w="15591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099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BH" sz="3000" b="1" dirty="0">
                          <a:latin typeface="Sakkal Majalla" panose="02000000000000000000" pitchFamily="2" charset="-78"/>
                          <a:ea typeface="Times New Roman"/>
                          <a:cs typeface="Sakkal Majalla" panose="02000000000000000000" pitchFamily="2" charset="-78"/>
                        </a:rPr>
                        <a:t>العبارة</a:t>
                      </a:r>
                      <a:endParaRPr lang="fr-FR" sz="3000" dirty="0"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BH" sz="3000" b="1" kern="1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ea typeface="Times New Roman"/>
                          <a:cs typeface="Sakkal Majalla" panose="02000000000000000000" pitchFamily="2" charset="-78"/>
                        </a:rPr>
                        <a:t>تعاون دولي</a:t>
                      </a:r>
                      <a:endParaRPr lang="fr-FR" sz="3000" b="1" kern="12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BH" sz="3000" b="1" kern="1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ea typeface="Times New Roman"/>
                          <a:cs typeface="Sakkal Majalla" panose="02000000000000000000" pitchFamily="2" charset="-78"/>
                        </a:rPr>
                        <a:t>تعاون عربي</a:t>
                      </a:r>
                      <a:endParaRPr lang="fr-FR" sz="3000" b="1" kern="12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BH" sz="3000" b="1" dirty="0">
                          <a:latin typeface="Sakkal Majalla" panose="02000000000000000000" pitchFamily="2" charset="-78"/>
                          <a:ea typeface="Times New Roman"/>
                          <a:cs typeface="Sakkal Majalla" panose="02000000000000000000" pitchFamily="2" charset="-78"/>
                        </a:rPr>
                        <a:t>تعاون خليجي</a:t>
                      </a:r>
                      <a:endParaRPr lang="fr-FR" sz="3000" dirty="0"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2437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3000" kern="1200" baseline="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BH" sz="3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Times New Roman"/>
                          <a:cs typeface="Sakkal Majalla" panose="02000000000000000000" pitchFamily="2" charset="-78"/>
                        </a:rPr>
                        <a:t>( ... )</a:t>
                      </a:r>
                      <a:endParaRPr kumimoji="0" lang="fr-FR" sz="3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BH" sz="3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Times New Roman"/>
                          <a:cs typeface="Sakkal Majalla" panose="02000000000000000000" pitchFamily="2" charset="-78"/>
                        </a:rPr>
                        <a:t>( ... )</a:t>
                      </a:r>
                      <a:endParaRPr lang="fr-FR" sz="3000" kern="1200" baseline="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BH" sz="3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Times New Roman"/>
                          <a:cs typeface="Sakkal Majalla" panose="02000000000000000000" pitchFamily="2" charset="-78"/>
                        </a:rPr>
                        <a:t>( ... )</a:t>
                      </a:r>
                      <a:endParaRPr kumimoji="0" lang="fr-FR" sz="3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5382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3000" kern="1200" baseline="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BH" sz="3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Times New Roman"/>
                          <a:cs typeface="Sakkal Majalla" panose="02000000000000000000" pitchFamily="2" charset="-78"/>
                        </a:rPr>
                        <a:t>( ... )</a:t>
                      </a:r>
                      <a:endParaRPr kumimoji="0" lang="fr-FR" sz="3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BH" sz="3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Times New Roman"/>
                          <a:cs typeface="Sakkal Majalla" panose="02000000000000000000" pitchFamily="2" charset="-78"/>
                        </a:rPr>
                        <a:t>( ... )</a:t>
                      </a:r>
                      <a:endParaRPr kumimoji="0" lang="fr-FR" sz="3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BH" sz="3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Times New Roman"/>
                          <a:cs typeface="Sakkal Majalla" panose="02000000000000000000" pitchFamily="2" charset="-78"/>
                        </a:rPr>
                        <a:t>( ... )</a:t>
                      </a:r>
                      <a:endParaRPr kumimoji="0" lang="fr-FR" sz="3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03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3000" kern="1200" baseline="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BH" sz="3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Times New Roman"/>
                          <a:cs typeface="Sakkal Majalla" panose="02000000000000000000" pitchFamily="2" charset="-78"/>
                        </a:rPr>
                        <a:t>( ... )</a:t>
                      </a:r>
                      <a:endParaRPr kumimoji="0" lang="fr-FR" sz="3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BH" sz="3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Times New Roman"/>
                          <a:cs typeface="Sakkal Majalla" panose="02000000000000000000" pitchFamily="2" charset="-78"/>
                        </a:rPr>
                        <a:t>( ... )</a:t>
                      </a:r>
                      <a:endParaRPr kumimoji="0" lang="fr-FR" sz="3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BH" sz="3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Times New Roman"/>
                          <a:cs typeface="Sakkal Majalla" panose="02000000000000000000" pitchFamily="2" charset="-78"/>
                        </a:rPr>
                        <a:t>( ... )</a:t>
                      </a:r>
                      <a:endParaRPr kumimoji="0" lang="fr-FR" sz="3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0602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3000" kern="1200" baseline="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BH" sz="3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Times New Roman"/>
                          <a:cs typeface="Sakkal Majalla" panose="02000000000000000000" pitchFamily="2" charset="-78"/>
                        </a:rPr>
                        <a:t>( ... )</a:t>
                      </a:r>
                      <a:endParaRPr kumimoji="0" lang="fr-FR" sz="3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BH" sz="3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Times New Roman"/>
                          <a:cs typeface="Sakkal Majalla" panose="02000000000000000000" pitchFamily="2" charset="-78"/>
                        </a:rPr>
                        <a:t>( ... )</a:t>
                      </a:r>
                      <a:endParaRPr kumimoji="0" lang="fr-FR" sz="3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BH" sz="3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Times New Roman"/>
                          <a:cs typeface="Sakkal Majalla" panose="02000000000000000000" pitchFamily="2" charset="-78"/>
                        </a:rPr>
                        <a:t>( ... )</a:t>
                      </a:r>
                      <a:endParaRPr kumimoji="0" lang="fr-FR" sz="3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199210"/>
                  </a:ext>
                </a:extLst>
              </a:tr>
              <a:tr h="856148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3000" kern="1200" baseline="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BH" sz="3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Times New Roman"/>
                          <a:cs typeface="Sakkal Majalla" panose="02000000000000000000" pitchFamily="2" charset="-78"/>
                        </a:rPr>
                        <a:t>( ... )</a:t>
                      </a:r>
                      <a:endParaRPr kumimoji="0" lang="fr-FR" sz="3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BH" sz="3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Times New Roman"/>
                          <a:cs typeface="Sakkal Majalla" panose="02000000000000000000" pitchFamily="2" charset="-78"/>
                        </a:rPr>
                        <a:t>( ... )</a:t>
                      </a:r>
                      <a:endParaRPr kumimoji="0" lang="fr-FR" sz="3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BH" sz="3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Times New Roman"/>
                          <a:cs typeface="Sakkal Majalla" panose="02000000000000000000" pitchFamily="2" charset="-78"/>
                        </a:rPr>
                        <a:t>( ... )</a:t>
                      </a:r>
                      <a:endParaRPr kumimoji="0" lang="fr-FR" sz="3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9084010"/>
                  </a:ext>
                </a:extLst>
              </a:tr>
            </a:tbl>
          </a:graphicData>
        </a:graphic>
      </p:graphicFrame>
      <p:sp>
        <p:nvSpPr>
          <p:cNvPr id="17420" name="Rectangle 12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51" name="AutoShape 3" descr="نتيجة بحث الصور عن x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TextBox 12">
            <a:extLst>
              <a:ext uri="{FF2B5EF4-FFF2-40B4-BE49-F238E27FC236}">
                <a16:creationId xmlns:a16="http://schemas.microsoft.com/office/drawing/2014/main" id="{FA0BD823-2710-42DC-88BB-97E575EA54FC}"/>
              </a:ext>
            </a:extLst>
          </p:cNvPr>
          <p:cNvSpPr txBox="1"/>
          <p:nvPr/>
        </p:nvSpPr>
        <p:spPr>
          <a:xfrm>
            <a:off x="249463" y="771198"/>
            <a:ext cx="11637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ضع علامة  (</a:t>
            </a:r>
            <a:r>
              <a:rPr lang="en-US" sz="28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√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) في المكان المناسب.</a:t>
            </a: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46C10BE4-8721-4D7A-9082-5EECE35D4669}"/>
              </a:ext>
            </a:extLst>
          </p:cNvPr>
          <p:cNvSpPr/>
          <p:nvPr/>
        </p:nvSpPr>
        <p:spPr>
          <a:xfrm>
            <a:off x="8198808" y="1997875"/>
            <a:ext cx="35637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>
              <a:defRPr/>
            </a:pPr>
            <a:r>
              <a:rPr lang="ar-BH" sz="3200" dirty="0">
                <a:latin typeface="Sakkal Majalla" panose="02000000000000000000" pitchFamily="2" charset="-78"/>
                <a:ea typeface="Times New Roman"/>
                <a:cs typeface="Sakkal Majalla" panose="02000000000000000000" pitchFamily="2" charset="-78"/>
              </a:rPr>
              <a:t>تشجيع الحوار بين الحضارات.</a:t>
            </a:r>
            <a:endParaRPr lang="fr-FR" sz="3200" dirty="0">
              <a:latin typeface="Sakkal Majalla" panose="02000000000000000000" pitchFamily="2" charset="-78"/>
              <a:ea typeface="Times New Roman"/>
              <a:cs typeface="Sakkal Majalla" panose="02000000000000000000" pitchFamily="2" charset="-78"/>
            </a:endParaRPr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7002D7EA-47ED-4B33-AE78-9779A968A3F7}"/>
              </a:ext>
            </a:extLst>
          </p:cNvPr>
          <p:cNvSpPr/>
          <p:nvPr/>
        </p:nvSpPr>
        <p:spPr>
          <a:xfrm>
            <a:off x="6792368" y="2796153"/>
            <a:ext cx="49936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>
              <a:defRPr/>
            </a:pPr>
            <a:r>
              <a:rPr lang="ar-BH" sz="3200" dirty="0">
                <a:latin typeface="Sakkal Majalla" panose="02000000000000000000" pitchFamily="2" charset="-78"/>
                <a:ea typeface="Times New Roman"/>
                <a:cs typeface="Sakkal Majalla" panose="02000000000000000000" pitchFamily="2" charset="-78"/>
              </a:rPr>
              <a:t>إنشاء مجلس التعاون لدول الخليج العربية.</a:t>
            </a:r>
            <a:endParaRPr lang="fr-FR" sz="3200" dirty="0">
              <a:latin typeface="Sakkal Majalla" panose="02000000000000000000" pitchFamily="2" charset="-78"/>
              <a:ea typeface="Times New Roman"/>
              <a:cs typeface="Sakkal Majalla" panose="02000000000000000000" pitchFamily="2" charset="-78"/>
            </a:endParaRP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56D917BB-BBE8-481D-9237-D13434F3A9CA}"/>
              </a:ext>
            </a:extLst>
          </p:cNvPr>
          <p:cNvSpPr/>
          <p:nvPr/>
        </p:nvSpPr>
        <p:spPr>
          <a:xfrm>
            <a:off x="5803920" y="3625741"/>
            <a:ext cx="59586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>
              <a:defRPr/>
            </a:pPr>
            <a:r>
              <a:rPr lang="ar-BH" sz="3200" dirty="0">
                <a:latin typeface="Sakkal Majalla" panose="02000000000000000000" pitchFamily="2" charset="-78"/>
                <a:ea typeface="Times New Roman"/>
                <a:cs typeface="Sakkal Majalla" panose="02000000000000000000" pitchFamily="2" charset="-78"/>
              </a:rPr>
              <a:t>مساندة مملكة البحرين لقضية الشعب الفلسطيني.</a:t>
            </a:r>
            <a:endParaRPr lang="fr-FR" sz="3200" dirty="0">
              <a:latin typeface="Sakkal Majalla" panose="02000000000000000000" pitchFamily="2" charset="-78"/>
              <a:ea typeface="Times New Roman"/>
              <a:cs typeface="Sakkal Majalla" panose="02000000000000000000" pitchFamily="2" charset="-78"/>
            </a:endParaRP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A79E06D5-9310-4CB7-9537-C4F5B232DBA0}"/>
              </a:ext>
            </a:extLst>
          </p:cNvPr>
          <p:cNvSpPr/>
          <p:nvPr/>
        </p:nvSpPr>
        <p:spPr>
          <a:xfrm>
            <a:off x="7246378" y="4350758"/>
            <a:ext cx="45255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>
              <a:defRPr/>
            </a:pPr>
            <a:r>
              <a:rPr lang="ar-BH" sz="3200" dirty="0">
                <a:latin typeface="Sakkal Majalla" panose="02000000000000000000" pitchFamily="2" charset="-78"/>
                <a:ea typeface="Times New Roman"/>
                <a:cs typeface="Sakkal Majalla" panose="02000000000000000000" pitchFamily="2" charset="-78"/>
              </a:rPr>
              <a:t>تعزيز التعاون مع منظمة الأمم المتحدة.</a:t>
            </a:r>
            <a:endParaRPr lang="fr-FR" sz="3200" dirty="0">
              <a:latin typeface="Sakkal Majalla" panose="02000000000000000000" pitchFamily="2" charset="-78"/>
              <a:ea typeface="Times New Roman"/>
              <a:cs typeface="Sakkal Majalla" panose="02000000000000000000" pitchFamily="2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4C176866-BF7D-46F4-989A-45066D74966B}"/>
              </a:ext>
            </a:extLst>
          </p:cNvPr>
          <p:cNvSpPr/>
          <p:nvPr/>
        </p:nvSpPr>
        <p:spPr>
          <a:xfrm>
            <a:off x="5803674" y="5110023"/>
            <a:ext cx="59683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>
              <a:defRPr/>
            </a:pPr>
            <a:r>
              <a:rPr lang="ar-BH" sz="3200" dirty="0">
                <a:latin typeface="Sakkal Majalla" panose="02000000000000000000" pitchFamily="2" charset="-78"/>
                <a:ea typeface="Times New Roman"/>
                <a:cs typeface="Sakkal Majalla" panose="02000000000000000000" pitchFamily="2" charset="-78"/>
              </a:rPr>
              <a:t>التزام مملكة البحرين بقرارات جامعة الدول العربية.</a:t>
            </a:r>
            <a:endParaRPr lang="fr-FR" sz="3200" dirty="0">
              <a:latin typeface="Sakkal Majalla" panose="02000000000000000000" pitchFamily="2" charset="-78"/>
              <a:ea typeface="Times New Roman"/>
              <a:cs typeface="Sakkal Majalla" panose="02000000000000000000" pitchFamily="2" charset="-78"/>
            </a:endParaRP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F05E9F2F-34CE-4E5E-BAE4-E86ECC9FC372}"/>
              </a:ext>
            </a:extLst>
          </p:cNvPr>
          <p:cNvSpPr txBox="1"/>
          <p:nvPr/>
        </p:nvSpPr>
        <p:spPr>
          <a:xfrm>
            <a:off x="23095" y="361100"/>
            <a:ext cx="1297455" cy="646986"/>
          </a:xfrm>
          <a:prstGeom prst="roundRect">
            <a:avLst/>
          </a:prstGeom>
          <a:noFill/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BH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5 دقائق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9C7C7E9E-B45D-40F7-9B1F-13E246E54921}"/>
              </a:ext>
            </a:extLst>
          </p:cNvPr>
          <p:cNvSpPr txBox="1"/>
          <p:nvPr/>
        </p:nvSpPr>
        <p:spPr>
          <a:xfrm>
            <a:off x="9864437" y="0"/>
            <a:ext cx="2327564" cy="646986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نشاط تقويمي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00399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20" name="Rectangle 12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51" name="AutoShape 3" descr="نتيجة بحث الصور عن x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C7C7E9E-B45D-40F7-9B1F-13E246E54921}"/>
              </a:ext>
            </a:extLst>
          </p:cNvPr>
          <p:cNvSpPr txBox="1"/>
          <p:nvPr/>
        </p:nvSpPr>
        <p:spPr>
          <a:xfrm>
            <a:off x="8783782" y="0"/>
            <a:ext cx="3408219" cy="646986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إجابة النشاط التقويمي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aphicFrame>
        <p:nvGraphicFramePr>
          <p:cNvPr id="22" name="Tableau 9">
            <a:extLst>
              <a:ext uri="{FF2B5EF4-FFF2-40B4-BE49-F238E27FC236}">
                <a16:creationId xmlns:a16="http://schemas.microsoft.com/office/drawing/2014/main" id="{AB93DAF4-FE99-4091-9B17-2A550D4751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348208"/>
              </p:ext>
            </p:extLst>
          </p:nvPr>
        </p:nvGraphicFramePr>
        <p:xfrm>
          <a:off x="590843" y="1477108"/>
          <a:ext cx="11266990" cy="4431329"/>
        </p:xfrm>
        <a:graphic>
          <a:graphicData uri="http://schemas.openxmlformats.org/drawingml/2006/table">
            <a:tbl>
              <a:tblPr rtl="1"/>
              <a:tblGrid>
                <a:gridCol w="6244160">
                  <a:extLst>
                    <a:ext uri="{9D8B030D-6E8A-4147-A177-3AD203B41FA5}">
                      <a16:colId xmlns:a16="http://schemas.microsoft.com/office/drawing/2014/main" val="3440885622"/>
                    </a:ext>
                  </a:extLst>
                </a:gridCol>
                <a:gridCol w="2051175">
                  <a:extLst>
                    <a:ext uri="{9D8B030D-6E8A-4147-A177-3AD203B41FA5}">
                      <a16:colId xmlns:a16="http://schemas.microsoft.com/office/drawing/2014/main" val="2398248234"/>
                    </a:ext>
                  </a:extLst>
                </a:gridCol>
                <a:gridCol w="1412545">
                  <a:extLst>
                    <a:ext uri="{9D8B030D-6E8A-4147-A177-3AD203B41FA5}">
                      <a16:colId xmlns:a16="http://schemas.microsoft.com/office/drawing/2014/main" val="3045024900"/>
                    </a:ext>
                  </a:extLst>
                </a:gridCol>
                <a:gridCol w="15591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099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BH" sz="3000" b="1" dirty="0">
                          <a:latin typeface="Sakkal Majalla" panose="02000000000000000000" pitchFamily="2" charset="-78"/>
                          <a:ea typeface="Times New Roman"/>
                          <a:cs typeface="Sakkal Majalla" panose="02000000000000000000" pitchFamily="2" charset="-78"/>
                        </a:rPr>
                        <a:t>العبارة</a:t>
                      </a:r>
                      <a:endParaRPr lang="fr-FR" sz="3000" dirty="0"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BH" sz="3000" b="1" kern="1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ea typeface="Times New Roman"/>
                          <a:cs typeface="Sakkal Majalla" panose="02000000000000000000" pitchFamily="2" charset="-78"/>
                        </a:rPr>
                        <a:t>تعاون دولي</a:t>
                      </a:r>
                      <a:endParaRPr lang="fr-FR" sz="3000" b="1" kern="12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BH" sz="3000" b="1" kern="1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ea typeface="Times New Roman"/>
                          <a:cs typeface="Sakkal Majalla" panose="02000000000000000000" pitchFamily="2" charset="-78"/>
                        </a:rPr>
                        <a:t>تعاون عربي</a:t>
                      </a:r>
                      <a:endParaRPr lang="fr-FR" sz="3000" b="1" kern="12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BH" sz="3000" b="1" dirty="0">
                          <a:latin typeface="Sakkal Majalla" panose="02000000000000000000" pitchFamily="2" charset="-78"/>
                          <a:ea typeface="Times New Roman"/>
                          <a:cs typeface="Sakkal Majalla" panose="02000000000000000000" pitchFamily="2" charset="-78"/>
                        </a:rPr>
                        <a:t>تعاون خليجي</a:t>
                      </a:r>
                      <a:endParaRPr lang="fr-FR" sz="3000" dirty="0"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2437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3000" kern="1200" baseline="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3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3000" kern="1200" baseline="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3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5382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3000" kern="1200" baseline="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3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3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3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03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3000" kern="1200" baseline="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3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3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3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0602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3000" kern="1200" baseline="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3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3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3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199210"/>
                  </a:ext>
                </a:extLst>
              </a:tr>
              <a:tr h="856148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3000" kern="1200" baseline="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3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3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3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9084010"/>
                  </a:ext>
                </a:extLst>
              </a:tr>
            </a:tbl>
          </a:graphicData>
        </a:graphic>
      </p:graphicFrame>
      <p:sp>
        <p:nvSpPr>
          <p:cNvPr id="23" name="مستطيل 22">
            <a:extLst>
              <a:ext uri="{FF2B5EF4-FFF2-40B4-BE49-F238E27FC236}">
                <a16:creationId xmlns:a16="http://schemas.microsoft.com/office/drawing/2014/main" id="{F67E590A-9AE7-43D0-B311-899A89134024}"/>
              </a:ext>
            </a:extLst>
          </p:cNvPr>
          <p:cNvSpPr/>
          <p:nvPr/>
        </p:nvSpPr>
        <p:spPr>
          <a:xfrm>
            <a:off x="8198808" y="1997875"/>
            <a:ext cx="35637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>
              <a:defRPr/>
            </a:pPr>
            <a:r>
              <a:rPr lang="ar-BH" sz="3200" dirty="0">
                <a:latin typeface="Sakkal Majalla" panose="02000000000000000000" pitchFamily="2" charset="-78"/>
                <a:ea typeface="Times New Roman"/>
                <a:cs typeface="Sakkal Majalla" panose="02000000000000000000" pitchFamily="2" charset="-78"/>
              </a:rPr>
              <a:t>تشجيع الحوار بين الحضارات.</a:t>
            </a:r>
            <a:endParaRPr lang="fr-FR" sz="3200" dirty="0">
              <a:latin typeface="Sakkal Majalla" panose="02000000000000000000" pitchFamily="2" charset="-78"/>
              <a:ea typeface="Times New Roman"/>
              <a:cs typeface="Sakkal Majalla" panose="02000000000000000000" pitchFamily="2" charset="-78"/>
            </a:endParaRPr>
          </a:p>
        </p:txBody>
      </p:sp>
      <p:sp>
        <p:nvSpPr>
          <p:cNvPr id="24" name="مستطيل 23">
            <a:extLst>
              <a:ext uri="{FF2B5EF4-FFF2-40B4-BE49-F238E27FC236}">
                <a16:creationId xmlns:a16="http://schemas.microsoft.com/office/drawing/2014/main" id="{E0BBCD20-8559-4FB1-8267-30D06E732180}"/>
              </a:ext>
            </a:extLst>
          </p:cNvPr>
          <p:cNvSpPr/>
          <p:nvPr/>
        </p:nvSpPr>
        <p:spPr>
          <a:xfrm>
            <a:off x="6792368" y="2796153"/>
            <a:ext cx="49936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>
              <a:defRPr/>
            </a:pPr>
            <a:r>
              <a:rPr lang="ar-BH" sz="3200" dirty="0">
                <a:latin typeface="Sakkal Majalla" panose="02000000000000000000" pitchFamily="2" charset="-78"/>
                <a:ea typeface="Times New Roman"/>
                <a:cs typeface="Sakkal Majalla" panose="02000000000000000000" pitchFamily="2" charset="-78"/>
              </a:rPr>
              <a:t>إنشاء مجلس التعاون لدول الخليج العربية.</a:t>
            </a:r>
            <a:endParaRPr lang="fr-FR" sz="3200" dirty="0">
              <a:latin typeface="Sakkal Majalla" panose="02000000000000000000" pitchFamily="2" charset="-78"/>
              <a:ea typeface="Times New Roman"/>
              <a:cs typeface="Sakkal Majalla" panose="02000000000000000000" pitchFamily="2" charset="-78"/>
            </a:endParaRPr>
          </a:p>
        </p:txBody>
      </p:sp>
      <p:sp>
        <p:nvSpPr>
          <p:cNvPr id="25" name="مستطيل 24">
            <a:extLst>
              <a:ext uri="{FF2B5EF4-FFF2-40B4-BE49-F238E27FC236}">
                <a16:creationId xmlns:a16="http://schemas.microsoft.com/office/drawing/2014/main" id="{99C840A7-39D0-459B-9CC7-21CCC31468F3}"/>
              </a:ext>
            </a:extLst>
          </p:cNvPr>
          <p:cNvSpPr/>
          <p:nvPr/>
        </p:nvSpPr>
        <p:spPr>
          <a:xfrm>
            <a:off x="5803920" y="3625741"/>
            <a:ext cx="59586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>
              <a:defRPr/>
            </a:pPr>
            <a:r>
              <a:rPr lang="ar-BH" sz="3200" dirty="0">
                <a:latin typeface="Sakkal Majalla" panose="02000000000000000000" pitchFamily="2" charset="-78"/>
                <a:ea typeface="Times New Roman"/>
                <a:cs typeface="Sakkal Majalla" panose="02000000000000000000" pitchFamily="2" charset="-78"/>
              </a:rPr>
              <a:t>مساندة مملكة البحرين لقضية الشعب الفلسطيني.</a:t>
            </a:r>
            <a:endParaRPr lang="fr-FR" sz="3200" dirty="0">
              <a:latin typeface="Sakkal Majalla" panose="02000000000000000000" pitchFamily="2" charset="-78"/>
              <a:ea typeface="Times New Roman"/>
              <a:cs typeface="Sakkal Majalla" panose="02000000000000000000" pitchFamily="2" charset="-78"/>
            </a:endParaRP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6C15CBB6-7313-429D-9F50-379C901A17A7}"/>
              </a:ext>
            </a:extLst>
          </p:cNvPr>
          <p:cNvSpPr/>
          <p:nvPr/>
        </p:nvSpPr>
        <p:spPr>
          <a:xfrm>
            <a:off x="7246378" y="4350758"/>
            <a:ext cx="45255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>
              <a:defRPr/>
            </a:pPr>
            <a:r>
              <a:rPr lang="ar-BH" sz="3200" dirty="0">
                <a:latin typeface="Sakkal Majalla" panose="02000000000000000000" pitchFamily="2" charset="-78"/>
                <a:ea typeface="Times New Roman"/>
                <a:cs typeface="Sakkal Majalla" panose="02000000000000000000" pitchFamily="2" charset="-78"/>
              </a:rPr>
              <a:t>تعزيز التعاون مع منظمة الأمم المتحدة.</a:t>
            </a:r>
            <a:endParaRPr lang="fr-FR" sz="3200" dirty="0">
              <a:latin typeface="Sakkal Majalla" panose="02000000000000000000" pitchFamily="2" charset="-78"/>
              <a:ea typeface="Times New Roman"/>
              <a:cs typeface="Sakkal Majalla" panose="02000000000000000000" pitchFamily="2" charset="-78"/>
            </a:endParaRPr>
          </a:p>
        </p:txBody>
      </p:sp>
      <p:sp>
        <p:nvSpPr>
          <p:cNvPr id="27" name="مستطيل 26">
            <a:extLst>
              <a:ext uri="{FF2B5EF4-FFF2-40B4-BE49-F238E27FC236}">
                <a16:creationId xmlns:a16="http://schemas.microsoft.com/office/drawing/2014/main" id="{125A09BC-E13D-4FD3-9D84-7BBFF8894401}"/>
              </a:ext>
            </a:extLst>
          </p:cNvPr>
          <p:cNvSpPr/>
          <p:nvPr/>
        </p:nvSpPr>
        <p:spPr>
          <a:xfrm>
            <a:off x="5803674" y="5110023"/>
            <a:ext cx="59683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>
              <a:defRPr/>
            </a:pPr>
            <a:r>
              <a:rPr lang="ar-BH" sz="3200" dirty="0">
                <a:latin typeface="Sakkal Majalla" panose="02000000000000000000" pitchFamily="2" charset="-78"/>
                <a:ea typeface="Times New Roman"/>
                <a:cs typeface="Sakkal Majalla" panose="02000000000000000000" pitchFamily="2" charset="-78"/>
              </a:rPr>
              <a:t>التزام مملكة البحرين بقرارات جامعة الدول العربية.</a:t>
            </a:r>
            <a:endParaRPr lang="fr-FR" sz="3200" dirty="0">
              <a:latin typeface="Sakkal Majalla" panose="02000000000000000000" pitchFamily="2" charset="-78"/>
              <a:ea typeface="Times New Roman"/>
              <a:cs typeface="Sakkal Majalla" panose="02000000000000000000" pitchFamily="2" charset="-78"/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85F6AFD4-95CA-42D7-8E6A-B59F1B8765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3193" y="1997875"/>
            <a:ext cx="993734" cy="792473"/>
          </a:xfrm>
          <a:prstGeom prst="rect">
            <a:avLst/>
          </a:prstGeom>
        </p:spPr>
      </p:pic>
      <p:pic>
        <p:nvPicPr>
          <p:cNvPr id="31" name="صورة 30">
            <a:extLst>
              <a:ext uri="{FF2B5EF4-FFF2-40B4-BE49-F238E27FC236}">
                <a16:creationId xmlns:a16="http://schemas.microsoft.com/office/drawing/2014/main" id="{3411F62A-D445-41A1-A4C2-80541C2D94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417" y="2720614"/>
            <a:ext cx="993734" cy="792473"/>
          </a:xfrm>
          <a:prstGeom prst="rect">
            <a:avLst/>
          </a:prstGeom>
        </p:spPr>
      </p:pic>
      <p:pic>
        <p:nvPicPr>
          <p:cNvPr id="32" name="صورة 31">
            <a:extLst>
              <a:ext uri="{FF2B5EF4-FFF2-40B4-BE49-F238E27FC236}">
                <a16:creationId xmlns:a16="http://schemas.microsoft.com/office/drawing/2014/main" id="{02840250-A213-4FC4-8E06-99DD055894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5325" y="3625741"/>
            <a:ext cx="993734" cy="792473"/>
          </a:xfrm>
          <a:prstGeom prst="rect">
            <a:avLst/>
          </a:prstGeom>
        </p:spPr>
      </p:pic>
      <p:pic>
        <p:nvPicPr>
          <p:cNvPr id="33" name="صورة 32">
            <a:extLst>
              <a:ext uri="{FF2B5EF4-FFF2-40B4-BE49-F238E27FC236}">
                <a16:creationId xmlns:a16="http://schemas.microsoft.com/office/drawing/2014/main" id="{4BFE01E3-0527-4DC6-A5E0-CA1E0279DC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3193" y="4370480"/>
            <a:ext cx="993734" cy="792473"/>
          </a:xfrm>
          <a:prstGeom prst="rect">
            <a:avLst/>
          </a:prstGeom>
        </p:spPr>
      </p:pic>
      <p:pic>
        <p:nvPicPr>
          <p:cNvPr id="34" name="صورة 33">
            <a:extLst>
              <a:ext uri="{FF2B5EF4-FFF2-40B4-BE49-F238E27FC236}">
                <a16:creationId xmlns:a16="http://schemas.microsoft.com/office/drawing/2014/main" id="{6B5C9926-D48D-4F66-9ADA-D14731FE4F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248" y="5162048"/>
            <a:ext cx="993734" cy="792473"/>
          </a:xfrm>
          <a:prstGeom prst="rect">
            <a:avLst/>
          </a:prstGeom>
        </p:spPr>
      </p:pic>
      <p:sp>
        <p:nvSpPr>
          <p:cNvPr id="35" name="TextBox 12">
            <a:extLst>
              <a:ext uri="{FF2B5EF4-FFF2-40B4-BE49-F238E27FC236}">
                <a16:creationId xmlns:a16="http://schemas.microsoft.com/office/drawing/2014/main" id="{6141E968-1657-43F0-8935-BA7FA2C9DB69}"/>
              </a:ext>
            </a:extLst>
          </p:cNvPr>
          <p:cNvSpPr txBox="1"/>
          <p:nvPr/>
        </p:nvSpPr>
        <p:spPr>
          <a:xfrm>
            <a:off x="249463" y="771198"/>
            <a:ext cx="11637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ضع علامة  (</a:t>
            </a:r>
            <a:r>
              <a:rPr lang="en-US" sz="28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√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) في المكان المناسب.</a:t>
            </a:r>
          </a:p>
        </p:txBody>
      </p:sp>
    </p:spTree>
    <p:extLst>
      <p:ext uri="{BB962C8B-B14F-4D97-AF65-F5344CB8AC3E}">
        <p14:creationId xmlns:p14="http://schemas.microsoft.com/office/powerpoint/2010/main" val="26857893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3068" y="2481309"/>
            <a:ext cx="10515600" cy="1325563"/>
          </a:xfrm>
        </p:spPr>
        <p:txBody>
          <a:bodyPr>
            <a:prstTxWarp prst="textInflat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BH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تمنياتنا لكم بالتوفيق والنجاح</a:t>
            </a:r>
            <a:endParaRPr lang="fr-FR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ppt/theme/theme3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1040</TotalTime>
  <Words>454</Words>
  <Application>Microsoft Office PowerPoint</Application>
  <PresentationFormat>Widescreen</PresentationFormat>
  <Paragraphs>93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تمنياتنا لكم بالتوفيق والنجاح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aziz</dc:creator>
  <cp:lastModifiedBy>Unknown User</cp:lastModifiedBy>
  <cp:revision>66</cp:revision>
  <dcterms:created xsi:type="dcterms:W3CDTF">2020-05-28T06:02:13Z</dcterms:created>
  <dcterms:modified xsi:type="dcterms:W3CDTF">2022-06-20T05:01:27Z</dcterms:modified>
</cp:coreProperties>
</file>