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diagrams/data1.xml" ContentType="application/vnd.openxmlformats-officedocument.drawingml.diagramData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entation.xml" ContentType="application/vnd.openxmlformats-officedocument.presentationml.presentation.main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Layouts/slideLayout22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2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5.xml" ContentType="application/vnd.openxmlformats-officedocument.presentationml.notesSlid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712" r:id="rId2"/>
    <p:sldMasterId id="2147483740" r:id="rId3"/>
  </p:sldMasterIdLst>
  <p:notesMasterIdLst>
    <p:notesMasterId r:id="rId19"/>
  </p:notesMasterIdLst>
  <p:sldIdLst>
    <p:sldId id="257" r:id="rId4"/>
    <p:sldId id="694" r:id="rId5"/>
    <p:sldId id="258" r:id="rId6"/>
    <p:sldId id="726" r:id="rId7"/>
    <p:sldId id="382" r:id="rId8"/>
    <p:sldId id="729" r:id="rId9"/>
    <p:sldId id="259" r:id="rId10"/>
    <p:sldId id="267" r:id="rId11"/>
    <p:sldId id="728" r:id="rId12"/>
    <p:sldId id="736" r:id="rId13"/>
    <p:sldId id="731" r:id="rId14"/>
    <p:sldId id="673" r:id="rId15"/>
    <p:sldId id="407" r:id="rId16"/>
    <p:sldId id="412" r:id="rId17"/>
    <p:sldId id="738" r:id="rId18"/>
  </p:sldIdLst>
  <p:sldSz cx="12192000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81984" autoAdjust="0"/>
  </p:normalViewPr>
  <p:slideViewPr>
    <p:cSldViewPr snapToGrid="0">
      <p:cViewPr varScale="1">
        <p:scale>
          <a:sx n="82" d="100"/>
          <a:sy n="82" d="100"/>
        </p:scale>
        <p:origin x="691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customXml" Target="../customXml/item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customXml" Target="../customXml/item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BD0E878-9FD9-475D-A423-ABE819A34649}" type="doc">
      <dgm:prSet loTypeId="urn:microsoft.com/office/officeart/2005/8/layout/venn3" loCatId="relationship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pPr rtl="1"/>
          <a:endParaRPr lang="ar-BH"/>
        </a:p>
      </dgm:t>
    </dgm:pt>
    <dgm:pt modelId="{EC28BF89-077D-4B48-8CBD-87F191A0D2B8}">
      <dgm:prSet phldrT="[Text]"/>
      <dgm:spPr>
        <a:solidFill>
          <a:srgbClr val="7030A0">
            <a:alpha val="50000"/>
          </a:srgbClr>
        </a:solidFill>
      </dgm:spPr>
      <dgm:t>
        <a:bodyPr/>
        <a:lstStyle/>
        <a:p>
          <a:pPr rtl="1"/>
          <a:r>
            <a:rPr lang="ar-BH" dirty="0"/>
            <a:t>الإقدام على الأكل بإحساس الجوع</a:t>
          </a:r>
        </a:p>
      </dgm:t>
    </dgm:pt>
    <dgm:pt modelId="{6F616746-B7AC-4AB5-B275-BBC1C81F6F25}" type="parTrans" cxnId="{0C56BF62-B5E9-4C01-858A-A63241410F43}">
      <dgm:prSet/>
      <dgm:spPr/>
      <dgm:t>
        <a:bodyPr/>
        <a:lstStyle/>
        <a:p>
          <a:pPr rtl="1"/>
          <a:endParaRPr lang="ar-BH"/>
        </a:p>
      </dgm:t>
    </dgm:pt>
    <dgm:pt modelId="{A571FC5E-7C80-40F1-8D7B-7F66A2229981}" type="sibTrans" cxnId="{0C56BF62-B5E9-4C01-858A-A63241410F43}">
      <dgm:prSet/>
      <dgm:spPr/>
      <dgm:t>
        <a:bodyPr/>
        <a:lstStyle/>
        <a:p>
          <a:pPr rtl="1"/>
          <a:endParaRPr lang="ar-BH"/>
        </a:p>
      </dgm:t>
    </dgm:pt>
    <dgm:pt modelId="{22F97D7A-61CA-4248-912C-725E5C11208F}">
      <dgm:prSet phldrT="[Text]"/>
      <dgm:spPr>
        <a:solidFill>
          <a:srgbClr val="FFFF99">
            <a:alpha val="50000"/>
          </a:srgbClr>
        </a:solidFill>
      </dgm:spPr>
      <dgm:t>
        <a:bodyPr/>
        <a:lstStyle/>
        <a:p>
          <a:pPr rtl="1"/>
          <a:r>
            <a:rPr lang="ar-BH" dirty="0"/>
            <a:t>شعور الأم بعاطفة الأمومة من دون تعليم</a:t>
          </a:r>
        </a:p>
      </dgm:t>
    </dgm:pt>
    <dgm:pt modelId="{7EED46A0-9076-48CA-B7D4-BA66A960ABA9}" type="parTrans" cxnId="{B348E9F3-8FB8-418C-9985-25E3B6875A4A}">
      <dgm:prSet/>
      <dgm:spPr/>
      <dgm:t>
        <a:bodyPr/>
        <a:lstStyle/>
        <a:p>
          <a:pPr rtl="1"/>
          <a:endParaRPr lang="ar-BH"/>
        </a:p>
      </dgm:t>
    </dgm:pt>
    <dgm:pt modelId="{3030869F-41B8-44F5-9EB0-3478D4BAA45A}" type="sibTrans" cxnId="{B348E9F3-8FB8-418C-9985-25E3B6875A4A}">
      <dgm:prSet/>
      <dgm:spPr/>
      <dgm:t>
        <a:bodyPr/>
        <a:lstStyle/>
        <a:p>
          <a:pPr rtl="1"/>
          <a:endParaRPr lang="ar-BH"/>
        </a:p>
      </dgm:t>
    </dgm:pt>
    <dgm:pt modelId="{7587C0FE-E6D4-46C4-8EF4-49CE0CF40B2D}">
      <dgm:prSet phldrT="[Text]"/>
      <dgm:spPr>
        <a:solidFill>
          <a:srgbClr val="66FFFF">
            <a:alpha val="50000"/>
          </a:srgbClr>
        </a:solidFill>
      </dgm:spPr>
      <dgm:t>
        <a:bodyPr/>
        <a:lstStyle/>
        <a:p>
          <a:pPr rtl="1"/>
          <a:r>
            <a:rPr lang="ar-BH" dirty="0"/>
            <a:t>اهتداء الطفل حديث الولادة بفطرته إلى الرضاعة دون أن يعلمه أحد</a:t>
          </a:r>
        </a:p>
      </dgm:t>
    </dgm:pt>
    <dgm:pt modelId="{7D4497EF-3326-4A9C-8A0F-A11961BA7A75}" type="parTrans" cxnId="{A7FB2F32-BB29-4F7F-8129-A4B087E72DA7}">
      <dgm:prSet/>
      <dgm:spPr/>
      <dgm:t>
        <a:bodyPr/>
        <a:lstStyle/>
        <a:p>
          <a:pPr rtl="1"/>
          <a:endParaRPr lang="ar-BH"/>
        </a:p>
      </dgm:t>
    </dgm:pt>
    <dgm:pt modelId="{442EC64A-2AD5-44FC-ABAE-DBF7C3CDAE2F}" type="sibTrans" cxnId="{A7FB2F32-BB29-4F7F-8129-A4B087E72DA7}">
      <dgm:prSet/>
      <dgm:spPr/>
      <dgm:t>
        <a:bodyPr/>
        <a:lstStyle/>
        <a:p>
          <a:pPr rtl="1"/>
          <a:endParaRPr lang="ar-BH"/>
        </a:p>
      </dgm:t>
    </dgm:pt>
    <dgm:pt modelId="{A5ED01D0-2444-42C7-A340-052FDDFC0D7A}" type="pres">
      <dgm:prSet presAssocID="{ABD0E878-9FD9-475D-A423-ABE819A34649}" presName="Name0" presStyleCnt="0">
        <dgm:presLayoutVars>
          <dgm:dir/>
          <dgm:resizeHandles val="exact"/>
        </dgm:presLayoutVars>
      </dgm:prSet>
      <dgm:spPr/>
    </dgm:pt>
    <dgm:pt modelId="{128C5E24-088B-47E2-A3CD-BA43ABF48F52}" type="pres">
      <dgm:prSet presAssocID="{EC28BF89-077D-4B48-8CBD-87F191A0D2B8}" presName="Name5" presStyleLbl="vennNode1" presStyleIdx="0" presStyleCnt="3" custLinFactNeighborX="-83367" custLinFactNeighborY="-1107">
        <dgm:presLayoutVars>
          <dgm:bulletEnabled val="1"/>
        </dgm:presLayoutVars>
      </dgm:prSet>
      <dgm:spPr/>
    </dgm:pt>
    <dgm:pt modelId="{23ECC065-2F1A-4091-BB41-E36F952B7D9E}" type="pres">
      <dgm:prSet presAssocID="{A571FC5E-7C80-40F1-8D7B-7F66A2229981}" presName="space" presStyleCnt="0"/>
      <dgm:spPr/>
    </dgm:pt>
    <dgm:pt modelId="{935667D4-B193-440E-9F4C-A518BD31388A}" type="pres">
      <dgm:prSet presAssocID="{22F97D7A-61CA-4248-912C-725E5C11208F}" presName="Name5" presStyleLbl="vennNode1" presStyleIdx="1" presStyleCnt="3">
        <dgm:presLayoutVars>
          <dgm:bulletEnabled val="1"/>
        </dgm:presLayoutVars>
      </dgm:prSet>
      <dgm:spPr/>
    </dgm:pt>
    <dgm:pt modelId="{99416FCC-ABEB-4163-BB2F-A07EF636C6DE}" type="pres">
      <dgm:prSet presAssocID="{3030869F-41B8-44F5-9EB0-3478D4BAA45A}" presName="space" presStyleCnt="0"/>
      <dgm:spPr/>
    </dgm:pt>
    <dgm:pt modelId="{9DDC069D-38EF-4008-B40B-D249FB27FE30}" type="pres">
      <dgm:prSet presAssocID="{7587C0FE-E6D4-46C4-8EF4-49CE0CF40B2D}" presName="Name5" presStyleLbl="vennNode1" presStyleIdx="2" presStyleCnt="3" custLinFactNeighborX="86772">
        <dgm:presLayoutVars>
          <dgm:bulletEnabled val="1"/>
        </dgm:presLayoutVars>
      </dgm:prSet>
      <dgm:spPr/>
    </dgm:pt>
  </dgm:ptLst>
  <dgm:cxnLst>
    <dgm:cxn modelId="{A7FB2F32-BB29-4F7F-8129-A4B087E72DA7}" srcId="{ABD0E878-9FD9-475D-A423-ABE819A34649}" destId="{7587C0FE-E6D4-46C4-8EF4-49CE0CF40B2D}" srcOrd="2" destOrd="0" parTransId="{7D4497EF-3326-4A9C-8A0F-A11961BA7A75}" sibTransId="{442EC64A-2AD5-44FC-ABAE-DBF7C3CDAE2F}"/>
    <dgm:cxn modelId="{0C56BF62-B5E9-4C01-858A-A63241410F43}" srcId="{ABD0E878-9FD9-475D-A423-ABE819A34649}" destId="{EC28BF89-077D-4B48-8CBD-87F191A0D2B8}" srcOrd="0" destOrd="0" parTransId="{6F616746-B7AC-4AB5-B275-BBC1C81F6F25}" sibTransId="{A571FC5E-7C80-40F1-8D7B-7F66A2229981}"/>
    <dgm:cxn modelId="{669D5267-25BA-4D6E-B13F-BB6CA91F2668}" type="presOf" srcId="{ABD0E878-9FD9-475D-A423-ABE819A34649}" destId="{A5ED01D0-2444-42C7-A340-052FDDFC0D7A}" srcOrd="0" destOrd="0" presId="urn:microsoft.com/office/officeart/2005/8/layout/venn3"/>
    <dgm:cxn modelId="{3C3D8D8A-32DB-4545-AAA8-625B75F6E854}" type="presOf" srcId="{7587C0FE-E6D4-46C4-8EF4-49CE0CF40B2D}" destId="{9DDC069D-38EF-4008-B40B-D249FB27FE30}" srcOrd="0" destOrd="0" presId="urn:microsoft.com/office/officeart/2005/8/layout/venn3"/>
    <dgm:cxn modelId="{F1368295-C669-4F6E-83FF-DFEB2A2B09B0}" type="presOf" srcId="{22F97D7A-61CA-4248-912C-725E5C11208F}" destId="{935667D4-B193-440E-9F4C-A518BD31388A}" srcOrd="0" destOrd="0" presId="urn:microsoft.com/office/officeart/2005/8/layout/venn3"/>
    <dgm:cxn modelId="{F00150E3-E192-490B-B5DD-C007E802BA8E}" type="presOf" srcId="{EC28BF89-077D-4B48-8CBD-87F191A0D2B8}" destId="{128C5E24-088B-47E2-A3CD-BA43ABF48F52}" srcOrd="0" destOrd="0" presId="urn:microsoft.com/office/officeart/2005/8/layout/venn3"/>
    <dgm:cxn modelId="{B348E9F3-8FB8-418C-9985-25E3B6875A4A}" srcId="{ABD0E878-9FD9-475D-A423-ABE819A34649}" destId="{22F97D7A-61CA-4248-912C-725E5C11208F}" srcOrd="1" destOrd="0" parTransId="{7EED46A0-9076-48CA-B7D4-BA66A960ABA9}" sibTransId="{3030869F-41B8-44F5-9EB0-3478D4BAA45A}"/>
    <dgm:cxn modelId="{0BB8061F-31E0-4E43-89E8-0608B6B61221}" type="presParOf" srcId="{A5ED01D0-2444-42C7-A340-052FDDFC0D7A}" destId="{128C5E24-088B-47E2-A3CD-BA43ABF48F52}" srcOrd="0" destOrd="0" presId="urn:microsoft.com/office/officeart/2005/8/layout/venn3"/>
    <dgm:cxn modelId="{C041072A-4D3F-43C3-9BE7-2E65C1B58EE9}" type="presParOf" srcId="{A5ED01D0-2444-42C7-A340-052FDDFC0D7A}" destId="{23ECC065-2F1A-4091-BB41-E36F952B7D9E}" srcOrd="1" destOrd="0" presId="urn:microsoft.com/office/officeart/2005/8/layout/venn3"/>
    <dgm:cxn modelId="{B9B75998-0E28-498F-BD37-5D69B1721D1F}" type="presParOf" srcId="{A5ED01D0-2444-42C7-A340-052FDDFC0D7A}" destId="{935667D4-B193-440E-9F4C-A518BD31388A}" srcOrd="2" destOrd="0" presId="urn:microsoft.com/office/officeart/2005/8/layout/venn3"/>
    <dgm:cxn modelId="{27C40297-01EC-42FE-A295-169C3779C298}" type="presParOf" srcId="{A5ED01D0-2444-42C7-A340-052FDDFC0D7A}" destId="{99416FCC-ABEB-4163-BB2F-A07EF636C6DE}" srcOrd="3" destOrd="0" presId="urn:microsoft.com/office/officeart/2005/8/layout/venn3"/>
    <dgm:cxn modelId="{F2DE3109-112F-4F15-9696-7FB066C2DEE8}" type="presParOf" srcId="{A5ED01D0-2444-42C7-A340-052FDDFC0D7A}" destId="{9DDC069D-38EF-4008-B40B-D249FB27FE30}" srcOrd="4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8C5E24-088B-47E2-A3CD-BA43ABF48F52}">
      <dsp:nvSpPr>
        <dsp:cNvPr id="0" name=""/>
        <dsp:cNvSpPr/>
      </dsp:nvSpPr>
      <dsp:spPr>
        <a:xfrm>
          <a:off x="0" y="0"/>
          <a:ext cx="3166855" cy="3166855"/>
        </a:xfrm>
        <a:prstGeom prst="ellipse">
          <a:avLst/>
        </a:prstGeom>
        <a:solidFill>
          <a:srgbClr val="7030A0">
            <a:alpha val="50000"/>
          </a:srgb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74283" tIns="40640" rIns="174283" bIns="40640" numCol="1" spcCol="1270" anchor="ctr" anchorCtr="0">
          <a:noAutofit/>
        </a:bodyPr>
        <a:lstStyle/>
        <a:p>
          <a:pPr marL="0" lvl="0" indent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3200" kern="1200" dirty="0"/>
            <a:t>الإقدام على الأكل بإحساس الجوع</a:t>
          </a:r>
        </a:p>
      </dsp:txBody>
      <dsp:txXfrm>
        <a:off x="463775" y="463775"/>
        <a:ext cx="2239305" cy="2239305"/>
      </dsp:txXfrm>
    </dsp:sp>
    <dsp:sp modelId="{935667D4-B193-440E-9F4C-A518BD31388A}">
      <dsp:nvSpPr>
        <dsp:cNvPr id="0" name=""/>
        <dsp:cNvSpPr/>
      </dsp:nvSpPr>
      <dsp:spPr>
        <a:xfrm>
          <a:off x="2877177" y="950"/>
          <a:ext cx="3166855" cy="3166855"/>
        </a:xfrm>
        <a:prstGeom prst="ellipse">
          <a:avLst/>
        </a:prstGeom>
        <a:solidFill>
          <a:srgbClr val="FFFF99">
            <a:alpha val="50000"/>
          </a:srgb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74283" tIns="40640" rIns="174283" bIns="40640" numCol="1" spcCol="1270" anchor="ctr" anchorCtr="0">
          <a:noAutofit/>
        </a:bodyPr>
        <a:lstStyle/>
        <a:p>
          <a:pPr marL="0" lvl="0" indent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3200" kern="1200" dirty="0"/>
            <a:t>شعور الأم بعاطفة الأمومة من دون تعليم</a:t>
          </a:r>
        </a:p>
      </dsp:txBody>
      <dsp:txXfrm>
        <a:off x="3340952" y="464725"/>
        <a:ext cx="2239305" cy="2239305"/>
      </dsp:txXfrm>
    </dsp:sp>
    <dsp:sp modelId="{9DDC069D-38EF-4008-B40B-D249FB27FE30}">
      <dsp:nvSpPr>
        <dsp:cNvPr id="0" name=""/>
        <dsp:cNvSpPr/>
      </dsp:nvSpPr>
      <dsp:spPr>
        <a:xfrm>
          <a:off x="5754354" y="950"/>
          <a:ext cx="3166855" cy="3166855"/>
        </a:xfrm>
        <a:prstGeom prst="ellipse">
          <a:avLst/>
        </a:prstGeom>
        <a:solidFill>
          <a:srgbClr val="66FFFF">
            <a:alpha val="50000"/>
          </a:srgb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74283" tIns="40640" rIns="174283" bIns="40640" numCol="1" spcCol="1270" anchor="ctr" anchorCtr="0">
          <a:noAutofit/>
        </a:bodyPr>
        <a:lstStyle/>
        <a:p>
          <a:pPr marL="0" lvl="0" indent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3200" kern="1200" dirty="0"/>
            <a:t>اهتداء الطفل حديث الولادة بفطرته إلى الرضاعة دون أن يعلمه أحد</a:t>
          </a:r>
        </a:p>
      </dsp:txBody>
      <dsp:txXfrm>
        <a:off x="6218129" y="464725"/>
        <a:ext cx="2239305" cy="223930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9E9084-B0CB-40D4-B137-C7F7B1AA8DE8}" type="datetimeFigureOut">
              <a:rPr lang="en-US" smtClean="0"/>
              <a:t>10/7/2024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3C5639-D563-409A-91D0-E21033422D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33692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3C5639-D563-409A-91D0-E21033422D8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2785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>
          <a:extLst>
            <a:ext uri="{FF2B5EF4-FFF2-40B4-BE49-F238E27FC236}">
              <a16:creationId xmlns:a16="http://schemas.microsoft.com/office/drawing/2014/main" id="{8A00D5E9-0DCE-058D-7546-874F16777D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f02a322fd6_0_0:notes">
            <a:extLst>
              <a:ext uri="{FF2B5EF4-FFF2-40B4-BE49-F238E27FC236}">
                <a16:creationId xmlns:a16="http://schemas.microsoft.com/office/drawing/2014/main" id="{3C331240-C144-9B9F-E3CD-E21182C7D23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f02a322fd6_0_0:notes">
            <a:extLst>
              <a:ext uri="{FF2B5EF4-FFF2-40B4-BE49-F238E27FC236}">
                <a16:creationId xmlns:a16="http://schemas.microsoft.com/office/drawing/2014/main" id="{9BAF695F-5581-5F70-72F6-E22F6EEA83E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271565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D2882B-BEA4-4506-A759-5B8CACE6CB09}" type="slidenum">
              <a:rPr lang="ar-BH" smtClean="0"/>
              <a:t>4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4435000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>
          <a:extLst>
            <a:ext uri="{FF2B5EF4-FFF2-40B4-BE49-F238E27FC236}">
              <a16:creationId xmlns:a16="http://schemas.microsoft.com/office/drawing/2014/main" id="{8A00D5E9-0DCE-058D-7546-874F16777D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f02a322fd6_0_0:notes">
            <a:extLst>
              <a:ext uri="{FF2B5EF4-FFF2-40B4-BE49-F238E27FC236}">
                <a16:creationId xmlns:a16="http://schemas.microsoft.com/office/drawing/2014/main" id="{3C331240-C144-9B9F-E3CD-E21182C7D23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f02a322fd6_0_0:notes">
            <a:extLst>
              <a:ext uri="{FF2B5EF4-FFF2-40B4-BE49-F238E27FC236}">
                <a16:creationId xmlns:a16="http://schemas.microsoft.com/office/drawing/2014/main" id="{9BAF695F-5581-5F70-72F6-E22F6EEA83E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650602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>
          <a:extLst>
            <a:ext uri="{FF2B5EF4-FFF2-40B4-BE49-F238E27FC236}">
              <a16:creationId xmlns:a16="http://schemas.microsoft.com/office/drawing/2014/main" id="{8A00D5E9-0DCE-058D-7546-874F16777D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f02a322fd6_0_0:notes">
            <a:extLst>
              <a:ext uri="{FF2B5EF4-FFF2-40B4-BE49-F238E27FC236}">
                <a16:creationId xmlns:a16="http://schemas.microsoft.com/office/drawing/2014/main" id="{3C331240-C144-9B9F-E3CD-E21182C7D23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f02a322fd6_0_0:notes">
            <a:extLst>
              <a:ext uri="{FF2B5EF4-FFF2-40B4-BE49-F238E27FC236}">
                <a16:creationId xmlns:a16="http://schemas.microsoft.com/office/drawing/2014/main" id="{9BAF695F-5581-5F70-72F6-E22F6EEA83E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07079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57007FCA-3EC9-46F6-BE85-2DE9F97B48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83" name="Title 381">
            <a:extLst>
              <a:ext uri="{FF2B5EF4-FFF2-40B4-BE49-F238E27FC236}">
                <a16:creationId xmlns:a16="http://schemas.microsoft.com/office/drawing/2014/main" id="{219026B8-F099-4229-B446-9FE2B966BE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1656" y="2304288"/>
            <a:ext cx="7022592" cy="2258568"/>
          </a:xfr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lang="en-US" sz="4800" b="1">
                <a:solidFill>
                  <a:schemeClr val="accent4">
                    <a:lumMod val="75000"/>
                  </a:schemeClr>
                </a:solidFill>
                <a:ea typeface="+mn-ea"/>
                <a:cs typeface="+mn-cs"/>
              </a:defRPr>
            </a:lvl1pPr>
          </a:lstStyle>
          <a:p>
            <a:pPr marL="0" lvl="0" indent="0" algn="ctr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</a:pPr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89384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08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ne Photo Content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8498B63D-F60C-4A9D-8D3E-0C7CD748FED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2000" y="1905000"/>
            <a:ext cx="5334000" cy="3276600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accent4">
                    <a:lumMod val="50000"/>
                  </a:schemeClr>
                </a:solidFill>
              </a:defRPr>
            </a:lvl1pPr>
            <a:lvl2pPr marL="283464" indent="-283464">
              <a:spcBef>
                <a:spcPts val="1000"/>
              </a:spcBef>
              <a:defRPr sz="1800">
                <a:solidFill>
                  <a:schemeClr val="accent4">
                    <a:lumMod val="50000"/>
                  </a:schemeClr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9B1932CF-F265-4AEE-8704-F42C01AFB47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858000" y="715963"/>
            <a:ext cx="4572000" cy="5113336"/>
          </a:xfrm>
        </p:spPr>
        <p:txBody>
          <a:bodyPr/>
          <a:lstStyle>
            <a:lvl1pPr algn="ctr">
              <a:buNone/>
              <a:defRPr sz="1600"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09498076-A8F2-48B0-807A-C402BDA60D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5074048"/>
            <a:ext cx="6407956" cy="1783952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5CF9E2C1-844F-4C0E-A423-111C77AEEF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15961"/>
            <a:ext cx="5334000" cy="1189037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4000" b="1">
                <a:solidFill>
                  <a:schemeClr val="accent1"/>
                </a:solidFill>
                <a:ea typeface="+mn-ea"/>
                <a:cs typeface="+mn-cs"/>
              </a:defRPr>
            </a:lvl1pPr>
          </a:lstStyle>
          <a:p>
            <a:pPr marL="0" lvl="0" indent="0">
              <a:spcBef>
                <a:spcPts val="1000"/>
              </a:spcBef>
              <a:buFont typeface="Arial" panose="020B0604020202020204" pitchFamily="34" charset="0"/>
            </a:pPr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08628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Photo Conten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8498B63D-F60C-4A9D-8D3E-0C7CD748FED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2000" y="1905000"/>
            <a:ext cx="5334000" cy="3276600"/>
          </a:xfrm>
        </p:spPr>
        <p:txBody>
          <a:bodyPr/>
          <a:lstStyle>
            <a:lvl1pPr marL="0" indent="0">
              <a:buNone/>
              <a:defRPr sz="1800" b="1"/>
            </a:lvl1pPr>
            <a:lvl2pPr marL="283464" indent="-283464">
              <a:spcBef>
                <a:spcPts val="1000"/>
              </a:spcBef>
              <a:defRPr sz="18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8" name="Picture Placeholder 13">
            <a:extLst>
              <a:ext uri="{FF2B5EF4-FFF2-40B4-BE49-F238E27FC236}">
                <a16:creationId xmlns:a16="http://schemas.microsoft.com/office/drawing/2014/main" id="{89E410BA-B0FE-4F0E-8BE5-D33CC016635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58000" y="3444081"/>
            <a:ext cx="4572000" cy="2362200"/>
          </a:xfrm>
        </p:spPr>
        <p:txBody>
          <a:bodyPr>
            <a:normAutofit/>
          </a:bodyPr>
          <a:lstStyle>
            <a:lvl1pPr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Picture Placeholder 13">
            <a:extLst>
              <a:ext uri="{FF2B5EF4-FFF2-40B4-BE49-F238E27FC236}">
                <a16:creationId xmlns:a16="http://schemas.microsoft.com/office/drawing/2014/main" id="{827A95C0-AE8D-46E1-9EF9-64504CBEF99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858000" y="715963"/>
            <a:ext cx="4572000" cy="2362200"/>
          </a:xfrm>
        </p:spPr>
        <p:txBody>
          <a:bodyPr>
            <a:normAutofit/>
          </a:bodyPr>
          <a:lstStyle>
            <a:lvl1pPr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pic>
        <p:nvPicPr>
          <p:cNvPr id="2" name="Graphic 1" hidden="1">
            <a:extLst>
              <a:ext uri="{FF2B5EF4-FFF2-40B4-BE49-F238E27FC236}">
                <a16:creationId xmlns:a16="http://schemas.microsoft.com/office/drawing/2014/main" id="{295740BA-9B4E-4B38-827D-32544CDF75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5892800"/>
            <a:ext cx="12192000" cy="965200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29C593AE-D9D2-42FE-A240-F97D187261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5327681"/>
            <a:ext cx="5496910" cy="1530320"/>
          </a:xfrm>
          <a:prstGeom prst="rect">
            <a:avLst/>
          </a:prstGeom>
        </p:spPr>
      </p:pic>
      <p:sp>
        <p:nvSpPr>
          <p:cNvPr id="11" name="Title 2">
            <a:extLst>
              <a:ext uri="{FF2B5EF4-FFF2-40B4-BE49-F238E27FC236}">
                <a16:creationId xmlns:a16="http://schemas.microsoft.com/office/drawing/2014/main" id="{9AA0A799-2244-4DB2-ACAB-F6DA87A730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15961"/>
            <a:ext cx="5334000" cy="1189037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4000" b="1">
                <a:solidFill>
                  <a:schemeClr val="tx1"/>
                </a:solidFill>
                <a:ea typeface="+mn-ea"/>
                <a:cs typeface="+mn-cs"/>
              </a:defRPr>
            </a:lvl1pPr>
          </a:lstStyle>
          <a:p>
            <a:pPr marL="0" lvl="0" indent="0">
              <a:spcBef>
                <a:spcPts val="1000"/>
              </a:spcBef>
              <a:buFont typeface="Arial" panose="020B0604020202020204" pitchFamily="34" charset="0"/>
            </a:pPr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04389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72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ight Pattern Content Dark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E8DBED36-2461-46D0-AF71-79E0064B375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2000" y="1905000"/>
            <a:ext cx="6477000" cy="3276600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  <a:lvl2pPr marL="283464" indent="-283464">
              <a:spcBef>
                <a:spcPts val="1000"/>
              </a:spcBef>
              <a:defRPr sz="18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A997D967-7D0C-43B1-AF0D-22448F0504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055106" y="0"/>
            <a:ext cx="3136894" cy="6858000"/>
          </a:xfrm>
          <a:prstGeom prst="rect">
            <a:avLst/>
          </a:prstGeom>
        </p:spPr>
      </p:pic>
      <p:sp>
        <p:nvSpPr>
          <p:cNvPr id="5" name="Title 2">
            <a:extLst>
              <a:ext uri="{FF2B5EF4-FFF2-40B4-BE49-F238E27FC236}">
                <a16:creationId xmlns:a16="http://schemas.microsoft.com/office/drawing/2014/main" id="{9B292CAA-5A7B-44A6-B47D-2FE9F593A9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999" y="715961"/>
            <a:ext cx="6476999" cy="1189037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4000" b="1">
                <a:solidFill>
                  <a:schemeClr val="bg1"/>
                </a:solidFill>
                <a:ea typeface="+mn-ea"/>
                <a:cs typeface="+mn-cs"/>
              </a:defRPr>
            </a:lvl1pPr>
          </a:lstStyle>
          <a:p>
            <a:pPr marL="0" lvl="0" indent="0">
              <a:spcBef>
                <a:spcPts val="1000"/>
              </a:spcBef>
              <a:buFont typeface="Arial" panose="020B0604020202020204" pitchFamily="34" charset="0"/>
            </a:pPr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559236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6127">
          <p15:clr>
            <a:srgbClr val="5ACBF0"/>
          </p15:clr>
        </p15:guide>
        <p15:guide id="3" orient="horz" pos="2240">
          <p15:clr>
            <a:srgbClr val="5ACBF0"/>
          </p15:clr>
        </p15:guide>
        <p15:guide id="4" orient="horz" pos="2487">
          <p15:clr>
            <a:srgbClr val="5ACBF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ight Pattern Content Ligh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E8DBED36-2461-46D0-AF71-79E0064B375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2000" y="1905000"/>
            <a:ext cx="6477000" cy="3276600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accent1">
                    <a:lumMod val="50000"/>
                  </a:schemeClr>
                </a:solidFill>
              </a:defRPr>
            </a:lvl1pPr>
            <a:lvl2pPr marL="283464" indent="-283464">
              <a:spcBef>
                <a:spcPts val="1000"/>
              </a:spcBef>
              <a:defRPr sz="1800">
                <a:solidFill>
                  <a:schemeClr val="accent1">
                    <a:lumMod val="50000"/>
                  </a:schemeClr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A997D967-7D0C-43B1-AF0D-22448F0504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055106" y="0"/>
            <a:ext cx="3136894" cy="6858000"/>
          </a:xfrm>
          <a:prstGeom prst="rect">
            <a:avLst/>
          </a:prstGeom>
        </p:spPr>
      </p:pic>
      <p:sp>
        <p:nvSpPr>
          <p:cNvPr id="5" name="Title 2">
            <a:extLst>
              <a:ext uri="{FF2B5EF4-FFF2-40B4-BE49-F238E27FC236}">
                <a16:creationId xmlns:a16="http://schemas.microsoft.com/office/drawing/2014/main" id="{9B292CAA-5A7B-44A6-B47D-2FE9F593A9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999" y="715961"/>
            <a:ext cx="6476999" cy="1189037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4000" b="1">
                <a:solidFill>
                  <a:schemeClr val="accent1"/>
                </a:solidFill>
                <a:ea typeface="+mn-ea"/>
                <a:cs typeface="+mn-cs"/>
              </a:defRPr>
            </a:lvl1pPr>
          </a:lstStyle>
          <a:p>
            <a:pPr marL="0" lvl="0" indent="0">
              <a:spcBef>
                <a:spcPts val="1000"/>
              </a:spcBef>
              <a:buFont typeface="Arial" panose="020B0604020202020204" pitchFamily="34" charset="0"/>
            </a:pPr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778210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6127">
          <p15:clr>
            <a:srgbClr val="5ACBF0"/>
          </p15:clr>
        </p15:guide>
        <p15:guide id="3" orient="horz" pos="2240">
          <p15:clr>
            <a:srgbClr val="5ACBF0"/>
          </p15:clr>
        </p15:guide>
        <p15:guide id="4" orient="horz" pos="2487">
          <p15:clr>
            <a:srgbClr val="5ACBF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eft Pattern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E8DBED36-2461-46D0-AF71-79E0064B375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457700" y="1905000"/>
            <a:ext cx="7219043" cy="3276600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accent1">
                    <a:lumMod val="50000"/>
                  </a:schemeClr>
                </a:solidFill>
              </a:defRPr>
            </a:lvl1pPr>
            <a:lvl2pPr marL="283464" indent="-283464">
              <a:spcBef>
                <a:spcPts val="1000"/>
              </a:spcBef>
              <a:defRPr sz="1800">
                <a:solidFill>
                  <a:schemeClr val="accent1">
                    <a:lumMod val="50000"/>
                  </a:schemeClr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805C4425-09AC-4097-B868-D49C9D64C8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403"/>
            <a:ext cx="3720664" cy="6857194"/>
          </a:xfrm>
          <a:prstGeom prst="rect">
            <a:avLst/>
          </a:prstGeom>
        </p:spPr>
      </p:pic>
      <p:sp>
        <p:nvSpPr>
          <p:cNvPr id="5" name="Title 2">
            <a:extLst>
              <a:ext uri="{FF2B5EF4-FFF2-40B4-BE49-F238E27FC236}">
                <a16:creationId xmlns:a16="http://schemas.microsoft.com/office/drawing/2014/main" id="{C6104E15-F449-422E-973A-1899DDF43D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57699" y="715961"/>
            <a:ext cx="7219043" cy="1189037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4000" b="1">
                <a:solidFill>
                  <a:schemeClr val="accent1"/>
                </a:solidFill>
                <a:ea typeface="+mn-ea"/>
                <a:cs typeface="+mn-cs"/>
              </a:defRPr>
            </a:lvl1pPr>
          </a:lstStyle>
          <a:p>
            <a:pPr marL="0" lvl="0" indent="0">
              <a:spcBef>
                <a:spcPts val="1000"/>
              </a:spcBef>
              <a:buFont typeface="Arial" panose="020B0604020202020204" pitchFamily="34" charset="0"/>
            </a:pPr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8190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08">
          <p15:clr>
            <a:srgbClr val="5ACBF0"/>
          </p15:clr>
        </p15:guide>
        <p15:guide id="3" orient="horz" pos="2240">
          <p15:clr>
            <a:srgbClr val="5ACBF0"/>
          </p15:clr>
        </p15:guide>
        <p15:guide id="4" orient="horz" pos="2487">
          <p15:clr>
            <a:srgbClr val="5ACBF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fetti Content Oran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7470216E-CA87-491C-BBBE-DDFD70D768F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994" t="34041" r="11052" b="45480"/>
          <a:stretch/>
        </p:blipFill>
        <p:spPr>
          <a:xfrm>
            <a:off x="-3048" y="35012"/>
            <a:ext cx="12198096" cy="6787977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3D9303A2-B30A-054C-B809-053B909E12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5301" y="1995467"/>
            <a:ext cx="9141397" cy="615553"/>
          </a:xfrm>
          <a:noFill/>
        </p:spPr>
        <p:txBody>
          <a:bodyPr wrap="square" lIns="0" tIns="0" rIns="0" bIns="0" anchor="b" anchorCtr="0">
            <a:spAutoFit/>
          </a:bodyPr>
          <a:lstStyle>
            <a:lvl1pPr algn="ct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000" b="1" i="0" kern="1200" cap="none" spc="-50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r>
              <a:rPr lang="en-US" dirty="0"/>
              <a:t>Section title with border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10F58DD1-3970-D84D-8040-EF33B0971D5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196307" y="3260705"/>
            <a:ext cx="7799387" cy="1534757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Insert content here</a:t>
            </a:r>
          </a:p>
        </p:txBody>
      </p:sp>
    </p:spTree>
    <p:extLst>
      <p:ext uri="{BB962C8B-B14F-4D97-AF65-F5344CB8AC3E}">
        <p14:creationId xmlns:p14="http://schemas.microsoft.com/office/powerpoint/2010/main" val="4268823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6127">
          <p15:clr>
            <a:srgbClr val="5ACBF0"/>
          </p15:clr>
        </p15:guide>
        <p15:guide id="3" orient="horz" pos="2243">
          <p15:clr>
            <a:srgbClr val="5ACBF0"/>
          </p15:clr>
        </p15:guide>
        <p15:guide id="4" orient="horz" pos="2488">
          <p15:clr>
            <a:srgbClr val="5ACBF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fetti Content Green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7470216E-CA87-491C-BBBE-DDFD70D768F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994" t="34041" r="11052" b="45480"/>
          <a:stretch/>
        </p:blipFill>
        <p:spPr>
          <a:xfrm>
            <a:off x="-3048" y="35012"/>
            <a:ext cx="12198096" cy="6787977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3D9303A2-B30A-054C-B809-053B909E12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5301" y="1995467"/>
            <a:ext cx="9141397" cy="615553"/>
          </a:xfrm>
          <a:noFill/>
        </p:spPr>
        <p:txBody>
          <a:bodyPr wrap="square" lIns="0" tIns="0" rIns="0" bIns="0" anchor="b" anchorCtr="0">
            <a:spAutoFit/>
          </a:bodyPr>
          <a:lstStyle>
            <a:lvl1pPr algn="ct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000" b="1" i="0" kern="1200" cap="none" spc="-50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r>
              <a:rPr lang="en-US" dirty="0"/>
              <a:t>Section title with border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10F58DD1-3970-D84D-8040-EF33B0971D5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196307" y="3260705"/>
            <a:ext cx="7799387" cy="1534757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Insert content here</a:t>
            </a:r>
          </a:p>
        </p:txBody>
      </p:sp>
    </p:spTree>
    <p:extLst>
      <p:ext uri="{BB962C8B-B14F-4D97-AF65-F5344CB8AC3E}">
        <p14:creationId xmlns:p14="http://schemas.microsoft.com/office/powerpoint/2010/main" val="1608632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6127">
          <p15:clr>
            <a:srgbClr val="5ACBF0"/>
          </p15:clr>
        </p15:guide>
        <p15:guide id="3" orient="horz" pos="2243">
          <p15:clr>
            <a:srgbClr val="5ACBF0"/>
          </p15:clr>
        </p15:guide>
        <p15:guide id="4" orient="horz" pos="2488">
          <p15:clr>
            <a:srgbClr val="5ACBF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ttom Pattern Black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1EEF53A4-35A6-4E43-B220-67DA381C591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196307" y="3260705"/>
            <a:ext cx="7799387" cy="1534757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1800" kern="1200" dirty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Insert content here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7724906-4405-47F4-B533-7291B003B0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5301" y="1995467"/>
            <a:ext cx="9141397" cy="615553"/>
          </a:xfrm>
          <a:noFill/>
        </p:spPr>
        <p:txBody>
          <a:bodyPr wrap="square" lIns="0" tIns="0" rIns="0" bIns="0" anchor="b" anchorCtr="0">
            <a:spAutoFit/>
          </a:bodyPr>
          <a:lstStyle>
            <a:lvl1pPr algn="ct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000" b="1" i="0" kern="1200" cap="none" spc="-50" baseline="0" dirty="0">
                <a:ln w="3175">
                  <a:noFill/>
                </a:ln>
                <a:solidFill>
                  <a:schemeClr val="accent1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F781D833-01F3-4F75-8F62-D60039CA370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5791200"/>
            <a:ext cx="12192000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0119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ttom Pattern Whit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BC00585D-E155-409A-899A-29BDF4E57F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0" y="716577"/>
            <a:ext cx="10668000" cy="615553"/>
          </a:xfrm>
          <a:noFill/>
        </p:spPr>
        <p:txBody>
          <a:bodyPr wrap="square" lIns="0" tIns="0" rIns="0" bIns="0" anchor="b" anchorCtr="0">
            <a:spAutoFit/>
          </a:bodyPr>
          <a:lstStyle>
            <a:lvl1pPr algn="l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000" b="1" i="0" kern="1200" cap="none" spc="-50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D944D9B-AA15-4DB5-AE58-0FA514F6FE8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62000" y="1790699"/>
            <a:ext cx="10668000" cy="685800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Insert content here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29AB818C-9403-4CA7-8FC5-347DDE455E7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40000"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5791200"/>
            <a:ext cx="12192000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698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mart Art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3E65ED86-A26C-479A-8393-0BFDCBCD43F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62000" y="1783952"/>
            <a:ext cx="10668000" cy="1111648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Insert content here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858EEFF-117E-4B86-B6B2-CD8F71AA8C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0" y="716577"/>
            <a:ext cx="10668000" cy="615553"/>
          </a:xfrm>
          <a:noFill/>
        </p:spPr>
        <p:txBody>
          <a:bodyPr wrap="square" lIns="0" tIns="0" rIns="0" bIns="0" anchor="b" anchorCtr="0">
            <a:spAutoFit/>
          </a:bodyPr>
          <a:lstStyle>
            <a:lvl1pPr algn="l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000" b="1" i="0" kern="1200" cap="none" spc="-50" baseline="0" dirty="0">
                <a:ln w="3175">
                  <a:noFill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3" name="Graphic 2" hidden="1">
            <a:extLst>
              <a:ext uri="{FF2B5EF4-FFF2-40B4-BE49-F238E27FC236}">
                <a16:creationId xmlns:a16="http://schemas.microsoft.com/office/drawing/2014/main" id="{D0B12BD8-7E23-4DB3-9F3C-68F6FF145E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72650" y="0"/>
            <a:ext cx="2419350" cy="2619375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85143907-CDEB-455C-878E-7AE28AF7D2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V="1">
            <a:off x="5418919" y="0"/>
            <a:ext cx="6407956" cy="1783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3970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9866A-7598-48DC-8557-422BC50C49A2}" type="datetimeFigureOut">
              <a:rPr lang="en-US" smtClean="0"/>
              <a:t>10/7/2024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5B153-FD60-4252-83A8-DA3F451CE6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179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57007FCA-3EC9-46F6-BE85-2DE9F97B48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83" name="Title 381">
            <a:extLst>
              <a:ext uri="{FF2B5EF4-FFF2-40B4-BE49-F238E27FC236}">
                <a16:creationId xmlns:a16="http://schemas.microsoft.com/office/drawing/2014/main" id="{219026B8-F099-4229-B446-9FE2B966BE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1656" y="2304288"/>
            <a:ext cx="7022592" cy="2258568"/>
          </a:xfr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lang="en-US" sz="4800" b="1">
                <a:solidFill>
                  <a:schemeClr val="accent4">
                    <a:lumMod val="75000"/>
                  </a:schemeClr>
                </a:solidFill>
                <a:ea typeface="+mn-ea"/>
                <a:cs typeface="+mn-cs"/>
              </a:defRPr>
            </a:lvl1pPr>
          </a:lstStyle>
          <a:p>
            <a:pPr marL="0" lvl="0" indent="0" algn="ctr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</a:pPr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16365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08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ne Photo Content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8498B63D-F60C-4A9D-8D3E-0C7CD748FED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2000" y="1905000"/>
            <a:ext cx="5334000" cy="3276600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accent4">
                    <a:lumMod val="50000"/>
                  </a:schemeClr>
                </a:solidFill>
              </a:defRPr>
            </a:lvl1pPr>
            <a:lvl2pPr marL="283464" indent="-283464">
              <a:spcBef>
                <a:spcPts val="1000"/>
              </a:spcBef>
              <a:defRPr sz="1800">
                <a:solidFill>
                  <a:schemeClr val="accent4">
                    <a:lumMod val="50000"/>
                  </a:schemeClr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9B1932CF-F265-4AEE-8704-F42C01AFB47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858000" y="715963"/>
            <a:ext cx="4572000" cy="5113336"/>
          </a:xfrm>
        </p:spPr>
        <p:txBody>
          <a:bodyPr/>
          <a:lstStyle>
            <a:lvl1pPr algn="ctr">
              <a:buNone/>
              <a:defRPr sz="1600"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09498076-A8F2-48B0-807A-C402BDA60D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5074048"/>
            <a:ext cx="6407956" cy="1783952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5CF9E2C1-844F-4C0E-A423-111C77AEEF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15961"/>
            <a:ext cx="5334000" cy="1189037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4000" b="1">
                <a:solidFill>
                  <a:schemeClr val="accent1"/>
                </a:solidFill>
                <a:ea typeface="+mn-ea"/>
                <a:cs typeface="+mn-cs"/>
              </a:defRPr>
            </a:lvl1pPr>
          </a:lstStyle>
          <a:p>
            <a:pPr marL="0" lvl="0" indent="0">
              <a:spcBef>
                <a:spcPts val="1000"/>
              </a:spcBef>
              <a:buFont typeface="Arial" panose="020B0604020202020204" pitchFamily="34" charset="0"/>
            </a:pPr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37511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Photo Conten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8498B63D-F60C-4A9D-8D3E-0C7CD748FED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2000" y="1905000"/>
            <a:ext cx="5334000" cy="3276600"/>
          </a:xfrm>
        </p:spPr>
        <p:txBody>
          <a:bodyPr/>
          <a:lstStyle>
            <a:lvl1pPr marL="0" indent="0">
              <a:buNone/>
              <a:defRPr sz="1800" b="1"/>
            </a:lvl1pPr>
            <a:lvl2pPr marL="283464" indent="-283464">
              <a:spcBef>
                <a:spcPts val="1000"/>
              </a:spcBef>
              <a:defRPr sz="18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8" name="Picture Placeholder 13">
            <a:extLst>
              <a:ext uri="{FF2B5EF4-FFF2-40B4-BE49-F238E27FC236}">
                <a16:creationId xmlns:a16="http://schemas.microsoft.com/office/drawing/2014/main" id="{89E410BA-B0FE-4F0E-8BE5-D33CC016635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58000" y="3444081"/>
            <a:ext cx="4572000" cy="2362200"/>
          </a:xfrm>
        </p:spPr>
        <p:txBody>
          <a:bodyPr>
            <a:normAutofit/>
          </a:bodyPr>
          <a:lstStyle>
            <a:lvl1pPr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Picture Placeholder 13">
            <a:extLst>
              <a:ext uri="{FF2B5EF4-FFF2-40B4-BE49-F238E27FC236}">
                <a16:creationId xmlns:a16="http://schemas.microsoft.com/office/drawing/2014/main" id="{827A95C0-AE8D-46E1-9EF9-64504CBEF99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858000" y="715963"/>
            <a:ext cx="4572000" cy="2362200"/>
          </a:xfrm>
        </p:spPr>
        <p:txBody>
          <a:bodyPr>
            <a:normAutofit/>
          </a:bodyPr>
          <a:lstStyle>
            <a:lvl1pPr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pic>
        <p:nvPicPr>
          <p:cNvPr id="2" name="Graphic 1" hidden="1">
            <a:extLst>
              <a:ext uri="{FF2B5EF4-FFF2-40B4-BE49-F238E27FC236}">
                <a16:creationId xmlns:a16="http://schemas.microsoft.com/office/drawing/2014/main" id="{295740BA-9B4E-4B38-827D-32544CDF75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5892800"/>
            <a:ext cx="12192000" cy="965200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29C593AE-D9D2-42FE-A240-F97D187261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5327681"/>
            <a:ext cx="5496910" cy="1530320"/>
          </a:xfrm>
          <a:prstGeom prst="rect">
            <a:avLst/>
          </a:prstGeom>
        </p:spPr>
      </p:pic>
      <p:sp>
        <p:nvSpPr>
          <p:cNvPr id="11" name="Title 2">
            <a:extLst>
              <a:ext uri="{FF2B5EF4-FFF2-40B4-BE49-F238E27FC236}">
                <a16:creationId xmlns:a16="http://schemas.microsoft.com/office/drawing/2014/main" id="{9AA0A799-2244-4DB2-ACAB-F6DA87A730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15961"/>
            <a:ext cx="5334000" cy="1189037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4000" b="1">
                <a:solidFill>
                  <a:schemeClr val="tx1"/>
                </a:solidFill>
                <a:ea typeface="+mn-ea"/>
                <a:cs typeface="+mn-cs"/>
              </a:defRPr>
            </a:lvl1pPr>
          </a:lstStyle>
          <a:p>
            <a:pPr marL="0" lvl="0" indent="0">
              <a:spcBef>
                <a:spcPts val="1000"/>
              </a:spcBef>
              <a:buFont typeface="Arial" panose="020B0604020202020204" pitchFamily="34" charset="0"/>
            </a:pPr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05484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72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ight Pattern Content Dark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E8DBED36-2461-46D0-AF71-79E0064B375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2000" y="1905000"/>
            <a:ext cx="6477000" cy="3276600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  <a:lvl2pPr marL="283464" indent="-283464">
              <a:spcBef>
                <a:spcPts val="1000"/>
              </a:spcBef>
              <a:defRPr sz="18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A997D967-7D0C-43B1-AF0D-22448F0504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055106" y="0"/>
            <a:ext cx="3136894" cy="6858000"/>
          </a:xfrm>
          <a:prstGeom prst="rect">
            <a:avLst/>
          </a:prstGeom>
        </p:spPr>
      </p:pic>
      <p:sp>
        <p:nvSpPr>
          <p:cNvPr id="5" name="Title 2">
            <a:extLst>
              <a:ext uri="{FF2B5EF4-FFF2-40B4-BE49-F238E27FC236}">
                <a16:creationId xmlns:a16="http://schemas.microsoft.com/office/drawing/2014/main" id="{9B292CAA-5A7B-44A6-B47D-2FE9F593A9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999" y="715961"/>
            <a:ext cx="6476999" cy="1189037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4000" b="1">
                <a:solidFill>
                  <a:schemeClr val="bg1"/>
                </a:solidFill>
                <a:ea typeface="+mn-ea"/>
                <a:cs typeface="+mn-cs"/>
              </a:defRPr>
            </a:lvl1pPr>
          </a:lstStyle>
          <a:p>
            <a:pPr marL="0" lvl="0" indent="0">
              <a:spcBef>
                <a:spcPts val="1000"/>
              </a:spcBef>
              <a:buFont typeface="Arial" panose="020B0604020202020204" pitchFamily="34" charset="0"/>
            </a:pPr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76789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6127">
          <p15:clr>
            <a:srgbClr val="5ACBF0"/>
          </p15:clr>
        </p15:guide>
        <p15:guide id="3" orient="horz" pos="2240">
          <p15:clr>
            <a:srgbClr val="5ACBF0"/>
          </p15:clr>
        </p15:guide>
        <p15:guide id="4" orient="horz" pos="2487">
          <p15:clr>
            <a:srgbClr val="5ACBF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ight Pattern Content Ligh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E8DBED36-2461-46D0-AF71-79E0064B375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2000" y="1905000"/>
            <a:ext cx="6477000" cy="3276600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accent1">
                    <a:lumMod val="50000"/>
                  </a:schemeClr>
                </a:solidFill>
              </a:defRPr>
            </a:lvl1pPr>
            <a:lvl2pPr marL="283464" indent="-283464">
              <a:spcBef>
                <a:spcPts val="1000"/>
              </a:spcBef>
              <a:defRPr sz="1800">
                <a:solidFill>
                  <a:schemeClr val="accent1">
                    <a:lumMod val="50000"/>
                  </a:schemeClr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A997D967-7D0C-43B1-AF0D-22448F0504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055106" y="0"/>
            <a:ext cx="3136894" cy="6858000"/>
          </a:xfrm>
          <a:prstGeom prst="rect">
            <a:avLst/>
          </a:prstGeom>
        </p:spPr>
      </p:pic>
      <p:sp>
        <p:nvSpPr>
          <p:cNvPr id="5" name="Title 2">
            <a:extLst>
              <a:ext uri="{FF2B5EF4-FFF2-40B4-BE49-F238E27FC236}">
                <a16:creationId xmlns:a16="http://schemas.microsoft.com/office/drawing/2014/main" id="{9B292CAA-5A7B-44A6-B47D-2FE9F593A9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999" y="715961"/>
            <a:ext cx="6476999" cy="1189037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4000" b="1">
                <a:solidFill>
                  <a:schemeClr val="accent1"/>
                </a:solidFill>
                <a:ea typeface="+mn-ea"/>
                <a:cs typeface="+mn-cs"/>
              </a:defRPr>
            </a:lvl1pPr>
          </a:lstStyle>
          <a:p>
            <a:pPr marL="0" lvl="0" indent="0">
              <a:spcBef>
                <a:spcPts val="1000"/>
              </a:spcBef>
              <a:buFont typeface="Arial" panose="020B0604020202020204" pitchFamily="34" charset="0"/>
            </a:pPr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80056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6127">
          <p15:clr>
            <a:srgbClr val="5ACBF0"/>
          </p15:clr>
        </p15:guide>
        <p15:guide id="3" orient="horz" pos="2240">
          <p15:clr>
            <a:srgbClr val="5ACBF0"/>
          </p15:clr>
        </p15:guide>
        <p15:guide id="4" orient="horz" pos="2487">
          <p15:clr>
            <a:srgbClr val="5ACBF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eft Pattern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E8DBED36-2461-46D0-AF71-79E0064B375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457700" y="1905000"/>
            <a:ext cx="7219043" cy="3276600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accent1">
                    <a:lumMod val="50000"/>
                  </a:schemeClr>
                </a:solidFill>
              </a:defRPr>
            </a:lvl1pPr>
            <a:lvl2pPr marL="283464" indent="-283464">
              <a:spcBef>
                <a:spcPts val="1000"/>
              </a:spcBef>
              <a:defRPr sz="1800">
                <a:solidFill>
                  <a:schemeClr val="accent1">
                    <a:lumMod val="50000"/>
                  </a:schemeClr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805C4425-09AC-4097-B868-D49C9D64C8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403"/>
            <a:ext cx="3720664" cy="6857194"/>
          </a:xfrm>
          <a:prstGeom prst="rect">
            <a:avLst/>
          </a:prstGeom>
        </p:spPr>
      </p:pic>
      <p:sp>
        <p:nvSpPr>
          <p:cNvPr id="5" name="Title 2">
            <a:extLst>
              <a:ext uri="{FF2B5EF4-FFF2-40B4-BE49-F238E27FC236}">
                <a16:creationId xmlns:a16="http://schemas.microsoft.com/office/drawing/2014/main" id="{C6104E15-F449-422E-973A-1899DDF43D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57699" y="715961"/>
            <a:ext cx="7219043" cy="1189037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4000" b="1">
                <a:solidFill>
                  <a:schemeClr val="accent1"/>
                </a:solidFill>
                <a:ea typeface="+mn-ea"/>
                <a:cs typeface="+mn-cs"/>
              </a:defRPr>
            </a:lvl1pPr>
          </a:lstStyle>
          <a:p>
            <a:pPr marL="0" lvl="0" indent="0">
              <a:spcBef>
                <a:spcPts val="1000"/>
              </a:spcBef>
              <a:buFont typeface="Arial" panose="020B0604020202020204" pitchFamily="34" charset="0"/>
            </a:pPr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2709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08">
          <p15:clr>
            <a:srgbClr val="5ACBF0"/>
          </p15:clr>
        </p15:guide>
        <p15:guide id="3" orient="horz" pos="2240">
          <p15:clr>
            <a:srgbClr val="5ACBF0"/>
          </p15:clr>
        </p15:guide>
        <p15:guide id="4" orient="horz" pos="2487">
          <p15:clr>
            <a:srgbClr val="5ACBF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fetti Content Oran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7470216E-CA87-491C-BBBE-DDFD70D768F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994" t="34041" r="11052" b="45480"/>
          <a:stretch/>
        </p:blipFill>
        <p:spPr>
          <a:xfrm>
            <a:off x="-3048" y="35012"/>
            <a:ext cx="12198096" cy="6787977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3D9303A2-B30A-054C-B809-053B909E12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5301" y="1995467"/>
            <a:ext cx="9141397" cy="615553"/>
          </a:xfrm>
          <a:noFill/>
        </p:spPr>
        <p:txBody>
          <a:bodyPr wrap="square" lIns="0" tIns="0" rIns="0" bIns="0" anchor="b" anchorCtr="0">
            <a:spAutoFit/>
          </a:bodyPr>
          <a:lstStyle>
            <a:lvl1pPr algn="ct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000" b="1" i="0" kern="1200" cap="none" spc="-50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r>
              <a:rPr lang="en-US" dirty="0"/>
              <a:t>Section title with border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10F58DD1-3970-D84D-8040-EF33B0971D5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196307" y="3260705"/>
            <a:ext cx="7799387" cy="1534757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Insert content here</a:t>
            </a:r>
          </a:p>
        </p:txBody>
      </p:sp>
    </p:spTree>
    <p:extLst>
      <p:ext uri="{BB962C8B-B14F-4D97-AF65-F5344CB8AC3E}">
        <p14:creationId xmlns:p14="http://schemas.microsoft.com/office/powerpoint/2010/main" val="128415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6127">
          <p15:clr>
            <a:srgbClr val="5ACBF0"/>
          </p15:clr>
        </p15:guide>
        <p15:guide id="3" orient="horz" pos="2243">
          <p15:clr>
            <a:srgbClr val="5ACBF0"/>
          </p15:clr>
        </p15:guide>
        <p15:guide id="4" orient="horz" pos="2488">
          <p15:clr>
            <a:srgbClr val="5ACBF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fetti Content Green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7470216E-CA87-491C-BBBE-DDFD70D768F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994" t="34041" r="11052" b="45480"/>
          <a:stretch/>
        </p:blipFill>
        <p:spPr>
          <a:xfrm>
            <a:off x="-3048" y="35012"/>
            <a:ext cx="12198096" cy="6787977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3D9303A2-B30A-054C-B809-053B909E12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5301" y="1995467"/>
            <a:ext cx="9141397" cy="615553"/>
          </a:xfrm>
          <a:noFill/>
        </p:spPr>
        <p:txBody>
          <a:bodyPr wrap="square" lIns="0" tIns="0" rIns="0" bIns="0" anchor="b" anchorCtr="0">
            <a:spAutoFit/>
          </a:bodyPr>
          <a:lstStyle>
            <a:lvl1pPr algn="ct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000" b="1" i="0" kern="1200" cap="none" spc="-50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r>
              <a:rPr lang="en-US" dirty="0"/>
              <a:t>Section title with border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10F58DD1-3970-D84D-8040-EF33B0971D5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196307" y="3260705"/>
            <a:ext cx="7799387" cy="1534757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Insert content here</a:t>
            </a:r>
          </a:p>
        </p:txBody>
      </p:sp>
    </p:spTree>
    <p:extLst>
      <p:ext uri="{BB962C8B-B14F-4D97-AF65-F5344CB8AC3E}">
        <p14:creationId xmlns:p14="http://schemas.microsoft.com/office/powerpoint/2010/main" val="2716541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6127">
          <p15:clr>
            <a:srgbClr val="5ACBF0"/>
          </p15:clr>
        </p15:guide>
        <p15:guide id="3" orient="horz" pos="2243">
          <p15:clr>
            <a:srgbClr val="5ACBF0"/>
          </p15:clr>
        </p15:guide>
        <p15:guide id="4" orient="horz" pos="2488">
          <p15:clr>
            <a:srgbClr val="5ACBF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ttom Pattern Black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1EEF53A4-35A6-4E43-B220-67DA381C591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196307" y="3260705"/>
            <a:ext cx="7799387" cy="1534757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1800" kern="1200" dirty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Insert content here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7724906-4405-47F4-B533-7291B003B0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5301" y="1995467"/>
            <a:ext cx="9141397" cy="615553"/>
          </a:xfrm>
          <a:noFill/>
        </p:spPr>
        <p:txBody>
          <a:bodyPr wrap="square" lIns="0" tIns="0" rIns="0" bIns="0" anchor="b" anchorCtr="0">
            <a:spAutoFit/>
          </a:bodyPr>
          <a:lstStyle>
            <a:lvl1pPr algn="ct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000" b="1" i="0" kern="1200" cap="none" spc="-50" baseline="0" dirty="0">
                <a:ln w="3175">
                  <a:noFill/>
                </a:ln>
                <a:solidFill>
                  <a:schemeClr val="accent1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F781D833-01F3-4F75-8F62-D60039CA370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5791200"/>
            <a:ext cx="12192000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47178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ttom Pattern Whit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BC00585D-E155-409A-899A-29BDF4E57F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0" y="716577"/>
            <a:ext cx="10668000" cy="615553"/>
          </a:xfrm>
          <a:noFill/>
        </p:spPr>
        <p:txBody>
          <a:bodyPr wrap="square" lIns="0" tIns="0" rIns="0" bIns="0" anchor="b" anchorCtr="0">
            <a:spAutoFit/>
          </a:bodyPr>
          <a:lstStyle>
            <a:lvl1pPr algn="l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000" b="1" i="0" kern="1200" cap="none" spc="-50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D944D9B-AA15-4DB5-AE58-0FA514F6FE8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62000" y="1790699"/>
            <a:ext cx="10668000" cy="685800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Insert content here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29AB818C-9403-4CA7-8FC5-347DDE455E7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40000"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5791200"/>
            <a:ext cx="12192000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94917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mart Art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3E65ED86-A26C-479A-8393-0BFDCBCD43F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62000" y="1783952"/>
            <a:ext cx="10668000" cy="1111648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Insert content here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858EEFF-117E-4B86-B6B2-CD8F71AA8C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0" y="716577"/>
            <a:ext cx="10668000" cy="615553"/>
          </a:xfrm>
          <a:noFill/>
        </p:spPr>
        <p:txBody>
          <a:bodyPr wrap="square" lIns="0" tIns="0" rIns="0" bIns="0" anchor="b" anchorCtr="0">
            <a:spAutoFit/>
          </a:bodyPr>
          <a:lstStyle>
            <a:lvl1pPr algn="l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000" b="1" i="0" kern="1200" cap="none" spc="-50" baseline="0" dirty="0">
                <a:ln w="3175">
                  <a:noFill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3" name="Graphic 2" hidden="1">
            <a:extLst>
              <a:ext uri="{FF2B5EF4-FFF2-40B4-BE49-F238E27FC236}">
                <a16:creationId xmlns:a16="http://schemas.microsoft.com/office/drawing/2014/main" id="{D0B12BD8-7E23-4DB3-9F3C-68F6FF145E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72650" y="0"/>
            <a:ext cx="2419350" cy="2619375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85143907-CDEB-455C-878E-7AE28AF7D2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V="1">
            <a:off x="5418919" y="0"/>
            <a:ext cx="6407956" cy="1783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11493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9866A-7598-48DC-8557-422BC50C49A2}" type="datetimeFigureOut">
              <a:rPr lang="en-US" smtClean="0"/>
              <a:t>10/7/2024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5B153-FD60-4252-83A8-DA3F451CE6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5271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69321-35DD-4BC7-953A-DC16A57A483D}" type="datetimeFigureOut">
              <a:rPr lang="en-US" noProof="0" smtClean="0"/>
              <a:t>10/7/2024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5074B-1D8C-4FBF-B643-29DBF83DE07B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9846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9866A-7598-48DC-8557-422BC50C49A2}" type="datetimeFigureOut">
              <a:rPr lang="en-US" smtClean="0"/>
              <a:t>10/7/2024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5B153-FD60-4252-83A8-DA3F451CE6FC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5217CD73-2733-4306-A846-BC3B4BCC13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0230795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0271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9866A-7598-48DC-8557-422BC50C49A2}" type="datetimeFigureOut">
              <a:rPr lang="en-US" smtClean="0"/>
              <a:t>10/7/2024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5B153-FD60-4252-83A8-DA3F451CE6FC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9072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9866A-7598-48DC-8557-422BC50C49A2}" type="datetimeFigureOut">
              <a:rPr lang="en-US" smtClean="0"/>
              <a:t>10/7/2024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5B153-FD60-4252-83A8-DA3F451CE6FC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4831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9866A-7598-48DC-8557-422BC50C49A2}" type="datetimeFigureOut">
              <a:rPr lang="en-US" smtClean="0"/>
              <a:t>10/7/2024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5B153-FD60-4252-83A8-DA3F451CE6FC}" type="slidenum">
              <a:rPr lang="en-US" smtClean="0"/>
              <a:t>‹#›</a:t>
            </a:fld>
            <a:endParaRPr lang="en-US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4047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9866A-7598-48DC-8557-422BC50C49A2}" type="datetimeFigureOut">
              <a:rPr lang="en-US" smtClean="0"/>
              <a:t>10/7/2024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5B153-FD60-4252-83A8-DA3F451CE6FC}" type="slidenum">
              <a:rPr lang="en-US" smtClean="0"/>
              <a:t>‹#›</a:t>
            </a:fld>
            <a:endParaRPr lang="en-US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1683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9866A-7598-48DC-8557-422BC50C49A2}" type="datetimeFigureOut">
              <a:rPr lang="en-US" smtClean="0"/>
              <a:t>10/7/2024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5B153-FD60-4252-83A8-DA3F451CE6FC}" type="slidenum">
              <a:rPr lang="en-US" smtClean="0"/>
              <a:t>‹#›</a:t>
            </a:fld>
            <a:endParaRPr lang="en-US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4230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9866A-7598-48DC-8557-422BC50C49A2}" type="datetimeFigureOut">
              <a:rPr lang="en-US" smtClean="0"/>
              <a:t>10/7/2024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5B153-FD60-4252-83A8-DA3F451CE6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310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9866A-7598-48DC-8557-422BC50C49A2}" type="datetimeFigureOut">
              <a:rPr lang="en-US" smtClean="0"/>
              <a:t>10/7/2024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5B153-FD60-4252-83A8-DA3F451CE6FC}" type="slidenum">
              <a:rPr lang="en-US" smtClean="0"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9610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C1C9866A-7598-48DC-8557-422BC50C49A2}" type="datetimeFigureOut">
              <a:rPr lang="en-US" smtClean="0"/>
              <a:t>10/7/2024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5B153-FD60-4252-83A8-DA3F451CE6FC}" type="slidenum">
              <a:rPr lang="en-US" smtClean="0"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915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9866A-7598-48DC-8557-422BC50C49A2}" type="datetimeFigureOut">
              <a:rPr lang="en-US" smtClean="0"/>
              <a:t>10/7/2024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5B153-FD60-4252-83A8-DA3F451CE6FC}" type="slidenum">
              <a:rPr lang="en-US" smtClean="0"/>
              <a:t>‹#›</a:t>
            </a:fld>
            <a:endParaRPr lang="en-US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3861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9866A-7598-48DC-8557-422BC50C49A2}" type="datetimeFigureOut">
              <a:rPr lang="en-US" smtClean="0"/>
              <a:t>10/7/2024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5B153-FD60-4252-83A8-DA3F451CE6FC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2238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9866A-7598-48DC-8557-422BC50C49A2}" type="datetimeFigureOut">
              <a:rPr lang="en-US" smtClean="0"/>
              <a:t>10/7/2024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5B153-FD60-4252-83A8-DA3F451CE6FC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5217CD73-2733-4306-A846-BC3B4BCC13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7696527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5"/>
          <p:cNvSpPr txBox="1">
            <a:spLocks noGrp="1"/>
          </p:cNvSpPr>
          <p:nvPr>
            <p:ph type="ctrTitle"/>
          </p:nvPr>
        </p:nvSpPr>
        <p:spPr>
          <a:xfrm flipH="1">
            <a:off x="963233" y="2149811"/>
            <a:ext cx="3905600" cy="58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667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124" name="Google Shape;124;p5"/>
          <p:cNvSpPr txBox="1">
            <a:spLocks noGrp="1"/>
          </p:cNvSpPr>
          <p:nvPr>
            <p:ph type="subTitle" idx="1"/>
          </p:nvPr>
        </p:nvSpPr>
        <p:spPr>
          <a:xfrm flipH="1">
            <a:off x="963233" y="2698295"/>
            <a:ext cx="3905600" cy="116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9pPr>
          </a:lstStyle>
          <a:p>
            <a:endParaRPr/>
          </a:p>
        </p:txBody>
      </p:sp>
      <p:sp>
        <p:nvSpPr>
          <p:cNvPr id="125" name="Google Shape;125;p5"/>
          <p:cNvSpPr txBox="1">
            <a:spLocks noGrp="1"/>
          </p:cNvSpPr>
          <p:nvPr>
            <p:ph type="title" idx="2"/>
          </p:nvPr>
        </p:nvSpPr>
        <p:spPr>
          <a:xfrm>
            <a:off x="975400" y="597400"/>
            <a:ext cx="10241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126" name="Google Shape;126;p5"/>
          <p:cNvSpPr/>
          <p:nvPr/>
        </p:nvSpPr>
        <p:spPr>
          <a:xfrm>
            <a:off x="9316957" y="-13290"/>
            <a:ext cx="2888267" cy="2548244"/>
          </a:xfrm>
          <a:custGeom>
            <a:avLst/>
            <a:gdLst/>
            <a:ahLst/>
            <a:cxnLst/>
            <a:rect l="l" t="t" r="r" b="b"/>
            <a:pathLst>
              <a:path w="98118" h="86567" extrusionOk="0">
                <a:moveTo>
                  <a:pt x="66841" y="56171"/>
                </a:moveTo>
                <a:cubicBezTo>
                  <a:pt x="74379" y="80943"/>
                  <a:pt x="88756" y="86080"/>
                  <a:pt x="98118" y="86567"/>
                </a:cubicBezTo>
                <a:lnTo>
                  <a:pt x="98118" y="0"/>
                </a:lnTo>
                <a:lnTo>
                  <a:pt x="0" y="0"/>
                </a:lnTo>
                <a:cubicBezTo>
                  <a:pt x="9849" y="20791"/>
                  <a:pt x="52494" y="9210"/>
                  <a:pt x="66841" y="5617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27" name="Google Shape;127;p5"/>
          <p:cNvGrpSpPr/>
          <p:nvPr/>
        </p:nvGrpSpPr>
        <p:grpSpPr>
          <a:xfrm>
            <a:off x="9663393" y="131179"/>
            <a:ext cx="2436843" cy="2425468"/>
            <a:chOff x="7247545" y="98384"/>
            <a:chExt cx="1827632" cy="1819101"/>
          </a:xfrm>
        </p:grpSpPr>
        <p:grpSp>
          <p:nvGrpSpPr>
            <p:cNvPr id="128" name="Google Shape;128;p5"/>
            <p:cNvGrpSpPr/>
            <p:nvPr/>
          </p:nvGrpSpPr>
          <p:grpSpPr>
            <a:xfrm>
              <a:off x="7247545" y="98384"/>
              <a:ext cx="853053" cy="737532"/>
              <a:chOff x="7476145" y="98384"/>
              <a:chExt cx="853053" cy="737532"/>
            </a:xfrm>
          </p:grpSpPr>
          <p:sp>
            <p:nvSpPr>
              <p:cNvPr id="129" name="Google Shape;129;p5"/>
              <p:cNvSpPr/>
              <p:nvPr/>
            </p:nvSpPr>
            <p:spPr>
              <a:xfrm rot="-5400000">
                <a:off x="7533906" y="40624"/>
                <a:ext cx="737532" cy="853053"/>
              </a:xfrm>
              <a:custGeom>
                <a:avLst/>
                <a:gdLst/>
                <a:ahLst/>
                <a:cxnLst/>
                <a:rect l="l" t="t" r="r" b="b"/>
                <a:pathLst>
                  <a:path w="12622" h="14599" extrusionOk="0">
                    <a:moveTo>
                      <a:pt x="3519" y="1862"/>
                    </a:moveTo>
                    <a:lnTo>
                      <a:pt x="3611" y="1995"/>
                    </a:lnTo>
                    <a:lnTo>
                      <a:pt x="3611" y="1995"/>
                    </a:lnTo>
                    <a:cubicBezTo>
                      <a:pt x="3589" y="1946"/>
                      <a:pt x="3558" y="1901"/>
                      <a:pt x="3519" y="1862"/>
                    </a:cubicBezTo>
                    <a:close/>
                    <a:moveTo>
                      <a:pt x="9248" y="0"/>
                    </a:moveTo>
                    <a:cubicBezTo>
                      <a:pt x="8957" y="698"/>
                      <a:pt x="8637" y="1396"/>
                      <a:pt x="8318" y="2094"/>
                    </a:cubicBezTo>
                    <a:cubicBezTo>
                      <a:pt x="8201" y="1600"/>
                      <a:pt x="8085" y="1076"/>
                      <a:pt x="7969" y="582"/>
                    </a:cubicBezTo>
                    <a:lnTo>
                      <a:pt x="7561" y="2298"/>
                    </a:lnTo>
                    <a:cubicBezTo>
                      <a:pt x="7503" y="2560"/>
                      <a:pt x="7387" y="2909"/>
                      <a:pt x="7096" y="2938"/>
                    </a:cubicBezTo>
                    <a:cubicBezTo>
                      <a:pt x="6893" y="2938"/>
                      <a:pt x="6689" y="2792"/>
                      <a:pt x="6631" y="2589"/>
                    </a:cubicBezTo>
                    <a:cubicBezTo>
                      <a:pt x="6573" y="2385"/>
                      <a:pt x="6573" y="2181"/>
                      <a:pt x="6602" y="1978"/>
                    </a:cubicBezTo>
                    <a:lnTo>
                      <a:pt x="6602" y="1978"/>
                    </a:lnTo>
                    <a:cubicBezTo>
                      <a:pt x="6340" y="3054"/>
                      <a:pt x="6078" y="4159"/>
                      <a:pt x="5846" y="5235"/>
                    </a:cubicBezTo>
                    <a:lnTo>
                      <a:pt x="3611" y="1995"/>
                    </a:lnTo>
                    <a:lnTo>
                      <a:pt x="3611" y="1995"/>
                    </a:lnTo>
                    <a:cubicBezTo>
                      <a:pt x="3672" y="2128"/>
                      <a:pt x="3670" y="2287"/>
                      <a:pt x="3606" y="2414"/>
                    </a:cubicBezTo>
                    <a:cubicBezTo>
                      <a:pt x="3490" y="2618"/>
                      <a:pt x="3316" y="2734"/>
                      <a:pt x="3112" y="2792"/>
                    </a:cubicBezTo>
                    <a:cubicBezTo>
                      <a:pt x="3035" y="2804"/>
                      <a:pt x="2956" y="2810"/>
                      <a:pt x="2878" y="2810"/>
                    </a:cubicBezTo>
                    <a:cubicBezTo>
                      <a:pt x="2573" y="2810"/>
                      <a:pt x="2267" y="2722"/>
                      <a:pt x="2036" y="2560"/>
                    </a:cubicBezTo>
                    <a:cubicBezTo>
                      <a:pt x="1716" y="2327"/>
                      <a:pt x="1454" y="2065"/>
                      <a:pt x="1222" y="1745"/>
                    </a:cubicBezTo>
                    <a:lnTo>
                      <a:pt x="1222" y="1745"/>
                    </a:lnTo>
                    <a:cubicBezTo>
                      <a:pt x="1745" y="2618"/>
                      <a:pt x="2094" y="3606"/>
                      <a:pt x="2269" y="4624"/>
                    </a:cubicBezTo>
                    <a:lnTo>
                      <a:pt x="756" y="4246"/>
                    </a:lnTo>
                    <a:lnTo>
                      <a:pt x="2298" y="6107"/>
                    </a:lnTo>
                    <a:lnTo>
                      <a:pt x="2298" y="6107"/>
                    </a:lnTo>
                    <a:lnTo>
                      <a:pt x="756" y="5758"/>
                    </a:lnTo>
                    <a:lnTo>
                      <a:pt x="3665" y="8550"/>
                    </a:lnTo>
                    <a:lnTo>
                      <a:pt x="3984" y="8812"/>
                    </a:lnTo>
                    <a:lnTo>
                      <a:pt x="0" y="10353"/>
                    </a:lnTo>
                    <a:lnTo>
                      <a:pt x="1716" y="10935"/>
                    </a:lnTo>
                    <a:lnTo>
                      <a:pt x="902" y="11546"/>
                    </a:lnTo>
                    <a:cubicBezTo>
                      <a:pt x="1025" y="11524"/>
                      <a:pt x="1149" y="11513"/>
                      <a:pt x="1271" y="11513"/>
                    </a:cubicBezTo>
                    <a:cubicBezTo>
                      <a:pt x="1638" y="11513"/>
                      <a:pt x="1992" y="11611"/>
                      <a:pt x="2298" y="11807"/>
                    </a:cubicBezTo>
                    <a:lnTo>
                      <a:pt x="1425" y="13000"/>
                    </a:lnTo>
                    <a:lnTo>
                      <a:pt x="7212" y="11255"/>
                    </a:lnTo>
                    <a:lnTo>
                      <a:pt x="7271" y="14599"/>
                    </a:lnTo>
                    <a:lnTo>
                      <a:pt x="8318" y="13000"/>
                    </a:lnTo>
                    <a:lnTo>
                      <a:pt x="8666" y="14395"/>
                    </a:lnTo>
                    <a:lnTo>
                      <a:pt x="9074" y="13319"/>
                    </a:lnTo>
                    <a:cubicBezTo>
                      <a:pt x="9190" y="13523"/>
                      <a:pt x="9306" y="13727"/>
                      <a:pt x="9423" y="13930"/>
                    </a:cubicBezTo>
                    <a:cubicBezTo>
                      <a:pt x="9539" y="12912"/>
                      <a:pt x="9684" y="11865"/>
                      <a:pt x="9830" y="10848"/>
                    </a:cubicBezTo>
                    <a:lnTo>
                      <a:pt x="12621" y="9452"/>
                    </a:lnTo>
                    <a:lnTo>
                      <a:pt x="11836" y="9248"/>
                    </a:lnTo>
                    <a:lnTo>
                      <a:pt x="12621" y="8434"/>
                    </a:lnTo>
                    <a:lnTo>
                      <a:pt x="11575" y="8405"/>
                    </a:lnTo>
                    <a:lnTo>
                      <a:pt x="12360" y="7154"/>
                    </a:lnTo>
                    <a:lnTo>
                      <a:pt x="9161" y="7881"/>
                    </a:lnTo>
                    <a:cubicBezTo>
                      <a:pt x="9248" y="5875"/>
                      <a:pt x="9568" y="3868"/>
                      <a:pt x="10150" y="1920"/>
                    </a:cubicBezTo>
                    <a:lnTo>
                      <a:pt x="10150" y="1920"/>
                    </a:lnTo>
                    <a:lnTo>
                      <a:pt x="9306" y="3083"/>
                    </a:lnTo>
                    <a:cubicBezTo>
                      <a:pt x="9277" y="2036"/>
                      <a:pt x="9248" y="1018"/>
                      <a:pt x="924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0" name="Google Shape;130;p5"/>
              <p:cNvSpPr/>
              <p:nvPr/>
            </p:nvSpPr>
            <p:spPr>
              <a:xfrm rot="-5400000">
                <a:off x="7784542" y="170612"/>
                <a:ext cx="477567" cy="384075"/>
              </a:xfrm>
              <a:custGeom>
                <a:avLst/>
                <a:gdLst/>
                <a:ahLst/>
                <a:cxnLst/>
                <a:rect l="l" t="t" r="r" b="b"/>
                <a:pathLst>
                  <a:path w="8173" h="6573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1164" y="1309"/>
                      <a:pt x="2443" y="2530"/>
                      <a:pt x="3810" y="3606"/>
                    </a:cubicBezTo>
                    <a:cubicBezTo>
                      <a:pt x="5177" y="4711"/>
                      <a:pt x="6631" y="5700"/>
                      <a:pt x="8172" y="6573"/>
                    </a:cubicBezTo>
                    <a:cubicBezTo>
                      <a:pt x="6835" y="5438"/>
                      <a:pt x="5468" y="4362"/>
                      <a:pt x="4101" y="3257"/>
                    </a:cubicBezTo>
                    <a:cubicBezTo>
                      <a:pt x="2763" y="2181"/>
                      <a:pt x="1396" y="1076"/>
                      <a:pt x="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1" name="Google Shape;131;p5"/>
              <p:cNvSpPr/>
              <p:nvPr/>
            </p:nvSpPr>
            <p:spPr>
              <a:xfrm rot="-5400000">
                <a:off x="7846599" y="271704"/>
                <a:ext cx="35702" cy="260082"/>
              </a:xfrm>
              <a:custGeom>
                <a:avLst/>
                <a:gdLst/>
                <a:ahLst/>
                <a:cxnLst/>
                <a:rect l="l" t="t" r="r" b="b"/>
                <a:pathLst>
                  <a:path w="611" h="4451" extrusionOk="0">
                    <a:moveTo>
                      <a:pt x="553" y="1"/>
                    </a:moveTo>
                    <a:cubicBezTo>
                      <a:pt x="29" y="1455"/>
                      <a:pt x="0" y="2996"/>
                      <a:pt x="436" y="4450"/>
                    </a:cubicBezTo>
                    <a:cubicBezTo>
                      <a:pt x="553" y="3723"/>
                      <a:pt x="582" y="2967"/>
                      <a:pt x="611" y="2240"/>
                    </a:cubicBezTo>
                    <a:cubicBezTo>
                      <a:pt x="611" y="1484"/>
                      <a:pt x="611" y="757"/>
                      <a:pt x="55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2" name="Google Shape;132;p5"/>
              <p:cNvSpPr/>
              <p:nvPr/>
            </p:nvSpPr>
            <p:spPr>
              <a:xfrm rot="-5400000">
                <a:off x="7962990" y="469669"/>
                <a:ext cx="151281" cy="78241"/>
              </a:xfrm>
              <a:custGeom>
                <a:avLst/>
                <a:gdLst/>
                <a:ahLst/>
                <a:cxnLst/>
                <a:rect l="l" t="t" r="r" b="b"/>
                <a:pathLst>
                  <a:path w="2589" h="1339" extrusionOk="0">
                    <a:moveTo>
                      <a:pt x="2589" y="0"/>
                    </a:moveTo>
                    <a:lnTo>
                      <a:pt x="2589" y="0"/>
                    </a:lnTo>
                    <a:cubicBezTo>
                      <a:pt x="2094" y="58"/>
                      <a:pt x="1629" y="233"/>
                      <a:pt x="1193" y="466"/>
                    </a:cubicBezTo>
                    <a:cubicBezTo>
                      <a:pt x="756" y="669"/>
                      <a:pt x="349" y="989"/>
                      <a:pt x="0" y="1338"/>
                    </a:cubicBezTo>
                    <a:cubicBezTo>
                      <a:pt x="495" y="1251"/>
                      <a:pt x="960" y="1105"/>
                      <a:pt x="1396" y="873"/>
                    </a:cubicBezTo>
                    <a:cubicBezTo>
                      <a:pt x="1832" y="640"/>
                      <a:pt x="2240" y="349"/>
                      <a:pt x="258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sp>
          <p:nvSpPr>
            <p:cNvPr id="133" name="Google Shape;133;p5"/>
            <p:cNvSpPr/>
            <p:nvPr/>
          </p:nvSpPr>
          <p:spPr>
            <a:xfrm rot="-5400000">
              <a:off x="8445541" y="133241"/>
              <a:ext cx="642404" cy="616870"/>
            </a:xfrm>
            <a:custGeom>
              <a:avLst/>
              <a:gdLst/>
              <a:ahLst/>
              <a:cxnLst/>
              <a:rect l="l" t="t" r="r" b="b"/>
              <a:pathLst>
                <a:path w="10994" h="10557" extrusionOk="0">
                  <a:moveTo>
                    <a:pt x="1" y="0"/>
                  </a:moveTo>
                  <a:lnTo>
                    <a:pt x="1" y="0"/>
                  </a:lnTo>
                  <a:cubicBezTo>
                    <a:pt x="263" y="175"/>
                    <a:pt x="524" y="349"/>
                    <a:pt x="815" y="524"/>
                  </a:cubicBezTo>
                  <a:lnTo>
                    <a:pt x="1629" y="1076"/>
                  </a:lnTo>
                  <a:lnTo>
                    <a:pt x="2415" y="1629"/>
                  </a:lnTo>
                  <a:lnTo>
                    <a:pt x="3171" y="2210"/>
                  </a:lnTo>
                  <a:cubicBezTo>
                    <a:pt x="4159" y="2995"/>
                    <a:pt x="5148" y="3839"/>
                    <a:pt x="6050" y="4711"/>
                  </a:cubicBezTo>
                  <a:cubicBezTo>
                    <a:pt x="6980" y="5613"/>
                    <a:pt x="7853" y="6543"/>
                    <a:pt x="8667" y="7503"/>
                  </a:cubicBezTo>
                  <a:lnTo>
                    <a:pt x="9278" y="8230"/>
                  </a:lnTo>
                  <a:lnTo>
                    <a:pt x="9859" y="8986"/>
                  </a:lnTo>
                  <a:lnTo>
                    <a:pt x="10441" y="9771"/>
                  </a:lnTo>
                  <a:cubicBezTo>
                    <a:pt x="10615" y="10033"/>
                    <a:pt x="10790" y="10295"/>
                    <a:pt x="10993" y="10557"/>
                  </a:cubicBezTo>
                  <a:cubicBezTo>
                    <a:pt x="10819" y="10266"/>
                    <a:pt x="10644" y="9975"/>
                    <a:pt x="10499" y="9713"/>
                  </a:cubicBezTo>
                  <a:lnTo>
                    <a:pt x="10005" y="8899"/>
                  </a:lnTo>
                  <a:lnTo>
                    <a:pt x="9452" y="8085"/>
                  </a:lnTo>
                  <a:lnTo>
                    <a:pt x="8900" y="7329"/>
                  </a:lnTo>
                  <a:cubicBezTo>
                    <a:pt x="7329" y="5264"/>
                    <a:pt x="5468" y="3461"/>
                    <a:pt x="3345" y="1978"/>
                  </a:cubicBezTo>
                  <a:lnTo>
                    <a:pt x="2531" y="1425"/>
                  </a:lnTo>
                  <a:lnTo>
                    <a:pt x="1688" y="902"/>
                  </a:lnTo>
                  <a:lnTo>
                    <a:pt x="844" y="436"/>
                  </a:lnTo>
                  <a:cubicBezTo>
                    <a:pt x="582" y="291"/>
                    <a:pt x="292" y="146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4" name="Google Shape;134;p5"/>
            <p:cNvSpPr/>
            <p:nvPr/>
          </p:nvSpPr>
          <p:spPr>
            <a:xfrm rot="-5400000">
              <a:off x="8350795" y="718174"/>
              <a:ext cx="200598" cy="150463"/>
            </a:xfrm>
            <a:custGeom>
              <a:avLst/>
              <a:gdLst/>
              <a:ahLst/>
              <a:cxnLst/>
              <a:rect l="l" t="t" r="r" b="b"/>
              <a:pathLst>
                <a:path w="3433" h="2575" extrusionOk="0">
                  <a:moveTo>
                    <a:pt x="1715" y="0"/>
                  </a:moveTo>
                  <a:cubicBezTo>
                    <a:pt x="1371" y="0"/>
                    <a:pt x="1026" y="138"/>
                    <a:pt x="757" y="422"/>
                  </a:cubicBezTo>
                  <a:cubicBezTo>
                    <a:pt x="1" y="1237"/>
                    <a:pt x="611" y="2574"/>
                    <a:pt x="1745" y="2574"/>
                  </a:cubicBezTo>
                  <a:cubicBezTo>
                    <a:pt x="2880" y="2545"/>
                    <a:pt x="3432" y="1179"/>
                    <a:pt x="2618" y="364"/>
                  </a:cubicBezTo>
                  <a:cubicBezTo>
                    <a:pt x="2363" y="124"/>
                    <a:pt x="2040" y="0"/>
                    <a:pt x="171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5" name="Google Shape;135;p5"/>
            <p:cNvSpPr/>
            <p:nvPr/>
          </p:nvSpPr>
          <p:spPr>
            <a:xfrm rot="-5400000">
              <a:off x="8620803" y="265510"/>
              <a:ext cx="198378" cy="149645"/>
            </a:xfrm>
            <a:custGeom>
              <a:avLst/>
              <a:gdLst/>
              <a:ahLst/>
              <a:cxnLst/>
              <a:rect l="l" t="t" r="r" b="b"/>
              <a:pathLst>
                <a:path w="3395" h="2561" extrusionOk="0">
                  <a:moveTo>
                    <a:pt x="1696" y="1"/>
                  </a:moveTo>
                  <a:cubicBezTo>
                    <a:pt x="1349" y="1"/>
                    <a:pt x="1002" y="139"/>
                    <a:pt x="748" y="408"/>
                  </a:cubicBezTo>
                  <a:cubicBezTo>
                    <a:pt x="0" y="1242"/>
                    <a:pt x="590" y="2561"/>
                    <a:pt x="1701" y="2561"/>
                  </a:cubicBezTo>
                  <a:cubicBezTo>
                    <a:pt x="1713" y="2561"/>
                    <a:pt x="1725" y="2560"/>
                    <a:pt x="1737" y="2560"/>
                  </a:cubicBezTo>
                  <a:cubicBezTo>
                    <a:pt x="2871" y="2531"/>
                    <a:pt x="3395" y="1164"/>
                    <a:pt x="2610" y="379"/>
                  </a:cubicBezTo>
                  <a:cubicBezTo>
                    <a:pt x="2355" y="125"/>
                    <a:pt x="2025" y="1"/>
                    <a:pt x="169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6" name="Google Shape;136;p5"/>
            <p:cNvSpPr/>
            <p:nvPr/>
          </p:nvSpPr>
          <p:spPr>
            <a:xfrm rot="-5400000">
              <a:off x="8607978" y="451466"/>
              <a:ext cx="200072" cy="149879"/>
            </a:xfrm>
            <a:custGeom>
              <a:avLst/>
              <a:gdLst/>
              <a:ahLst/>
              <a:cxnLst/>
              <a:rect l="l" t="t" r="r" b="b"/>
              <a:pathLst>
                <a:path w="3424" h="2565" extrusionOk="0">
                  <a:moveTo>
                    <a:pt x="1722" y="0"/>
                  </a:moveTo>
                  <a:cubicBezTo>
                    <a:pt x="1373" y="0"/>
                    <a:pt x="1021" y="139"/>
                    <a:pt x="748" y="412"/>
                  </a:cubicBezTo>
                  <a:cubicBezTo>
                    <a:pt x="0" y="1217"/>
                    <a:pt x="590" y="2564"/>
                    <a:pt x="1702" y="2564"/>
                  </a:cubicBezTo>
                  <a:cubicBezTo>
                    <a:pt x="1713" y="2564"/>
                    <a:pt x="1725" y="2564"/>
                    <a:pt x="1737" y="2564"/>
                  </a:cubicBezTo>
                  <a:cubicBezTo>
                    <a:pt x="2871" y="2535"/>
                    <a:pt x="3424" y="1168"/>
                    <a:pt x="2610" y="353"/>
                  </a:cubicBezTo>
                  <a:cubicBezTo>
                    <a:pt x="2359" y="117"/>
                    <a:pt x="2042" y="0"/>
                    <a:pt x="172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7" name="Google Shape;137;p5"/>
            <p:cNvSpPr/>
            <p:nvPr/>
          </p:nvSpPr>
          <p:spPr>
            <a:xfrm rot="-5400000">
              <a:off x="8388862" y="494062"/>
              <a:ext cx="200072" cy="149645"/>
            </a:xfrm>
            <a:custGeom>
              <a:avLst/>
              <a:gdLst/>
              <a:ahLst/>
              <a:cxnLst/>
              <a:rect l="l" t="t" r="r" b="b"/>
              <a:pathLst>
                <a:path w="3424" h="2561" extrusionOk="0">
                  <a:moveTo>
                    <a:pt x="1696" y="1"/>
                  </a:moveTo>
                  <a:cubicBezTo>
                    <a:pt x="1349" y="1"/>
                    <a:pt x="1002" y="139"/>
                    <a:pt x="748" y="408"/>
                  </a:cubicBezTo>
                  <a:cubicBezTo>
                    <a:pt x="0" y="1242"/>
                    <a:pt x="590" y="2561"/>
                    <a:pt x="1701" y="2561"/>
                  </a:cubicBezTo>
                  <a:cubicBezTo>
                    <a:pt x="1713" y="2561"/>
                    <a:pt x="1725" y="2560"/>
                    <a:pt x="1737" y="2560"/>
                  </a:cubicBezTo>
                  <a:cubicBezTo>
                    <a:pt x="2871" y="2531"/>
                    <a:pt x="3424" y="1164"/>
                    <a:pt x="2610" y="379"/>
                  </a:cubicBezTo>
                  <a:cubicBezTo>
                    <a:pt x="2355" y="125"/>
                    <a:pt x="2025" y="1"/>
                    <a:pt x="169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138" name="Google Shape;138;p5"/>
            <p:cNvGrpSpPr/>
            <p:nvPr/>
          </p:nvGrpSpPr>
          <p:grpSpPr>
            <a:xfrm rot="5400000" flipH="1">
              <a:off x="8266535" y="1300532"/>
              <a:ext cx="752911" cy="480995"/>
              <a:chOff x="7899243" y="902117"/>
              <a:chExt cx="752835" cy="480947"/>
            </a:xfrm>
          </p:grpSpPr>
          <p:sp>
            <p:nvSpPr>
              <p:cNvPr id="139" name="Google Shape;139;p5"/>
              <p:cNvSpPr/>
              <p:nvPr/>
            </p:nvSpPr>
            <p:spPr>
              <a:xfrm rot="-5400000">
                <a:off x="8218715" y="823957"/>
                <a:ext cx="348373" cy="518353"/>
              </a:xfrm>
              <a:custGeom>
                <a:avLst/>
                <a:gdLst/>
                <a:ahLst/>
                <a:cxnLst/>
                <a:rect l="l" t="t" r="r" b="b"/>
                <a:pathLst>
                  <a:path w="5962" h="8871" extrusionOk="0">
                    <a:moveTo>
                      <a:pt x="0" y="1"/>
                    </a:moveTo>
                    <a:cubicBezTo>
                      <a:pt x="640" y="611"/>
                      <a:pt x="1251" y="1280"/>
                      <a:pt x="1832" y="1949"/>
                    </a:cubicBezTo>
                    <a:cubicBezTo>
                      <a:pt x="2414" y="2647"/>
                      <a:pt x="2937" y="3374"/>
                      <a:pt x="3432" y="4101"/>
                    </a:cubicBezTo>
                    <a:cubicBezTo>
                      <a:pt x="3955" y="4857"/>
                      <a:pt x="4421" y="5613"/>
                      <a:pt x="4828" y="6428"/>
                    </a:cubicBezTo>
                    <a:cubicBezTo>
                      <a:pt x="5235" y="7213"/>
                      <a:pt x="5613" y="8027"/>
                      <a:pt x="5962" y="8870"/>
                    </a:cubicBezTo>
                    <a:cubicBezTo>
                      <a:pt x="5671" y="7998"/>
                      <a:pt x="5351" y="7155"/>
                      <a:pt x="4944" y="6369"/>
                    </a:cubicBezTo>
                    <a:cubicBezTo>
                      <a:pt x="4537" y="5555"/>
                      <a:pt x="4101" y="4770"/>
                      <a:pt x="3606" y="4014"/>
                    </a:cubicBezTo>
                    <a:cubicBezTo>
                      <a:pt x="3083" y="3258"/>
                      <a:pt x="2530" y="2560"/>
                      <a:pt x="1920" y="1862"/>
                    </a:cubicBezTo>
                    <a:cubicBezTo>
                      <a:pt x="1338" y="1193"/>
                      <a:pt x="669" y="582"/>
                      <a:pt x="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0" name="Google Shape;140;p5"/>
              <p:cNvSpPr/>
              <p:nvPr/>
            </p:nvSpPr>
            <p:spPr>
              <a:xfrm rot="-5400000">
                <a:off x="8351172" y="1080474"/>
                <a:ext cx="377297" cy="98751"/>
              </a:xfrm>
              <a:custGeom>
                <a:avLst/>
                <a:gdLst/>
                <a:ahLst/>
                <a:cxnLst/>
                <a:rect l="l" t="t" r="r" b="b"/>
                <a:pathLst>
                  <a:path w="6457" h="1690" extrusionOk="0">
                    <a:moveTo>
                      <a:pt x="2151" y="0"/>
                    </a:moveTo>
                    <a:cubicBezTo>
                      <a:pt x="1946" y="0"/>
                      <a:pt x="1742" y="10"/>
                      <a:pt x="1542" y="32"/>
                    </a:cubicBezTo>
                    <a:cubicBezTo>
                      <a:pt x="1280" y="61"/>
                      <a:pt x="1018" y="90"/>
                      <a:pt x="756" y="148"/>
                    </a:cubicBezTo>
                    <a:cubicBezTo>
                      <a:pt x="621" y="175"/>
                      <a:pt x="206" y="354"/>
                      <a:pt x="33" y="354"/>
                    </a:cubicBezTo>
                    <a:cubicBezTo>
                      <a:pt x="21" y="354"/>
                      <a:pt x="10" y="354"/>
                      <a:pt x="0" y="352"/>
                    </a:cubicBezTo>
                    <a:lnTo>
                      <a:pt x="0" y="352"/>
                    </a:lnTo>
                    <a:cubicBezTo>
                      <a:pt x="1222" y="788"/>
                      <a:pt x="2443" y="1166"/>
                      <a:pt x="3723" y="1457"/>
                    </a:cubicBezTo>
                    <a:cubicBezTo>
                      <a:pt x="4188" y="1573"/>
                      <a:pt x="4653" y="1660"/>
                      <a:pt x="5148" y="1689"/>
                    </a:cubicBezTo>
                    <a:cubicBezTo>
                      <a:pt x="5468" y="1689"/>
                      <a:pt x="5787" y="1631"/>
                      <a:pt x="6078" y="1544"/>
                    </a:cubicBezTo>
                    <a:cubicBezTo>
                      <a:pt x="6456" y="1428"/>
                      <a:pt x="6456" y="1311"/>
                      <a:pt x="6136" y="1108"/>
                    </a:cubicBezTo>
                    <a:cubicBezTo>
                      <a:pt x="5235" y="555"/>
                      <a:pt x="4217" y="206"/>
                      <a:pt x="3141" y="61"/>
                    </a:cubicBezTo>
                    <a:cubicBezTo>
                      <a:pt x="2818" y="25"/>
                      <a:pt x="2483" y="0"/>
                      <a:pt x="215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1" name="Google Shape;141;p5"/>
              <p:cNvSpPr/>
              <p:nvPr/>
            </p:nvSpPr>
            <p:spPr>
              <a:xfrm rot="-5400000">
                <a:off x="8222800" y="1130549"/>
                <a:ext cx="334817" cy="98926"/>
              </a:xfrm>
              <a:custGeom>
                <a:avLst/>
                <a:gdLst/>
                <a:ahLst/>
                <a:cxnLst/>
                <a:rect l="l" t="t" r="r" b="b"/>
                <a:pathLst>
                  <a:path w="5730" h="1693" extrusionOk="0">
                    <a:moveTo>
                      <a:pt x="1077" y="1"/>
                    </a:moveTo>
                    <a:cubicBezTo>
                      <a:pt x="719" y="1"/>
                      <a:pt x="360" y="22"/>
                      <a:pt x="1" y="64"/>
                    </a:cubicBezTo>
                    <a:cubicBezTo>
                      <a:pt x="990" y="296"/>
                      <a:pt x="1862" y="849"/>
                      <a:pt x="2764" y="1227"/>
                    </a:cubicBezTo>
                    <a:cubicBezTo>
                      <a:pt x="3374" y="1518"/>
                      <a:pt x="4043" y="1663"/>
                      <a:pt x="4712" y="1692"/>
                    </a:cubicBezTo>
                    <a:cubicBezTo>
                      <a:pt x="4887" y="1692"/>
                      <a:pt x="5555" y="1692"/>
                      <a:pt x="5643" y="1518"/>
                    </a:cubicBezTo>
                    <a:cubicBezTo>
                      <a:pt x="5730" y="1256"/>
                      <a:pt x="5236" y="994"/>
                      <a:pt x="5061" y="936"/>
                    </a:cubicBezTo>
                    <a:cubicBezTo>
                      <a:pt x="3814" y="313"/>
                      <a:pt x="2457" y="1"/>
                      <a:pt x="107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2" name="Google Shape;142;p5"/>
              <p:cNvSpPr/>
              <p:nvPr/>
            </p:nvSpPr>
            <p:spPr>
              <a:xfrm rot="-5400000">
                <a:off x="8112541" y="1181502"/>
                <a:ext cx="297420" cy="105704"/>
              </a:xfrm>
              <a:custGeom>
                <a:avLst/>
                <a:gdLst/>
                <a:ahLst/>
                <a:cxnLst/>
                <a:rect l="l" t="t" r="r" b="b"/>
                <a:pathLst>
                  <a:path w="5090" h="1809" extrusionOk="0">
                    <a:moveTo>
                      <a:pt x="182" y="0"/>
                    </a:moveTo>
                    <a:cubicBezTo>
                      <a:pt x="122" y="0"/>
                      <a:pt x="61" y="1"/>
                      <a:pt x="0" y="2"/>
                    </a:cubicBezTo>
                    <a:cubicBezTo>
                      <a:pt x="785" y="380"/>
                      <a:pt x="1483" y="933"/>
                      <a:pt x="2239" y="1340"/>
                    </a:cubicBezTo>
                    <a:cubicBezTo>
                      <a:pt x="2779" y="1637"/>
                      <a:pt x="3369" y="1808"/>
                      <a:pt x="3962" y="1808"/>
                    </a:cubicBezTo>
                    <a:cubicBezTo>
                      <a:pt x="4008" y="1808"/>
                      <a:pt x="4054" y="1807"/>
                      <a:pt x="4101" y="1805"/>
                    </a:cubicBezTo>
                    <a:cubicBezTo>
                      <a:pt x="5089" y="1747"/>
                      <a:pt x="4275" y="1107"/>
                      <a:pt x="3839" y="875"/>
                    </a:cubicBezTo>
                    <a:cubicBezTo>
                      <a:pt x="2701" y="292"/>
                      <a:pt x="1457" y="0"/>
                      <a:pt x="18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3" name="Google Shape;143;p5"/>
              <p:cNvSpPr/>
              <p:nvPr/>
            </p:nvSpPr>
            <p:spPr>
              <a:xfrm rot="-5400000">
                <a:off x="8010027" y="1206073"/>
                <a:ext cx="169220" cy="174596"/>
              </a:xfrm>
              <a:custGeom>
                <a:avLst/>
                <a:gdLst/>
                <a:ahLst/>
                <a:cxnLst/>
                <a:rect l="l" t="t" r="r" b="b"/>
                <a:pathLst>
                  <a:path w="2896" h="2988" extrusionOk="0">
                    <a:moveTo>
                      <a:pt x="193" y="0"/>
                    </a:moveTo>
                    <a:cubicBezTo>
                      <a:pt x="130" y="0"/>
                      <a:pt x="72" y="27"/>
                      <a:pt x="30" y="70"/>
                    </a:cubicBezTo>
                    <a:cubicBezTo>
                      <a:pt x="0" y="157"/>
                      <a:pt x="0" y="273"/>
                      <a:pt x="30" y="361"/>
                    </a:cubicBezTo>
                    <a:cubicBezTo>
                      <a:pt x="175" y="739"/>
                      <a:pt x="379" y="1059"/>
                      <a:pt x="640" y="1349"/>
                    </a:cubicBezTo>
                    <a:cubicBezTo>
                      <a:pt x="786" y="1553"/>
                      <a:pt x="960" y="1728"/>
                      <a:pt x="1135" y="1873"/>
                    </a:cubicBezTo>
                    <a:cubicBezTo>
                      <a:pt x="1425" y="2164"/>
                      <a:pt x="1774" y="2425"/>
                      <a:pt x="2123" y="2658"/>
                    </a:cubicBezTo>
                    <a:cubicBezTo>
                      <a:pt x="2298" y="2774"/>
                      <a:pt x="2472" y="2891"/>
                      <a:pt x="2676" y="2978"/>
                    </a:cubicBezTo>
                    <a:cubicBezTo>
                      <a:pt x="2701" y="2984"/>
                      <a:pt x="2723" y="2987"/>
                      <a:pt x="2742" y="2987"/>
                    </a:cubicBezTo>
                    <a:cubicBezTo>
                      <a:pt x="2896" y="2987"/>
                      <a:pt x="2844" y="2791"/>
                      <a:pt x="2792" y="2687"/>
                    </a:cubicBezTo>
                    <a:cubicBezTo>
                      <a:pt x="2152" y="1728"/>
                      <a:pt x="1367" y="855"/>
                      <a:pt x="495" y="128"/>
                    </a:cubicBezTo>
                    <a:cubicBezTo>
                      <a:pt x="408" y="70"/>
                      <a:pt x="349" y="41"/>
                      <a:pt x="262" y="12"/>
                    </a:cubicBezTo>
                    <a:cubicBezTo>
                      <a:pt x="239" y="4"/>
                      <a:pt x="215" y="0"/>
                      <a:pt x="19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4" name="Google Shape;144;p5"/>
              <p:cNvSpPr/>
              <p:nvPr/>
            </p:nvSpPr>
            <p:spPr>
              <a:xfrm rot="-5400000">
                <a:off x="8016487" y="1053363"/>
                <a:ext cx="68015" cy="302504"/>
              </a:xfrm>
              <a:custGeom>
                <a:avLst/>
                <a:gdLst/>
                <a:ahLst/>
                <a:cxnLst/>
                <a:rect l="l" t="t" r="r" b="b"/>
                <a:pathLst>
                  <a:path w="1164" h="5177" extrusionOk="0">
                    <a:moveTo>
                      <a:pt x="291" y="1"/>
                    </a:moveTo>
                    <a:cubicBezTo>
                      <a:pt x="204" y="1"/>
                      <a:pt x="146" y="30"/>
                      <a:pt x="116" y="117"/>
                    </a:cubicBezTo>
                    <a:cubicBezTo>
                      <a:pt x="87" y="204"/>
                      <a:pt x="58" y="291"/>
                      <a:pt x="58" y="350"/>
                    </a:cubicBezTo>
                    <a:cubicBezTo>
                      <a:pt x="0" y="1513"/>
                      <a:pt x="116" y="2647"/>
                      <a:pt x="436" y="3752"/>
                    </a:cubicBezTo>
                    <a:cubicBezTo>
                      <a:pt x="495" y="4014"/>
                      <a:pt x="582" y="4275"/>
                      <a:pt x="698" y="4537"/>
                    </a:cubicBezTo>
                    <a:cubicBezTo>
                      <a:pt x="727" y="4653"/>
                      <a:pt x="843" y="5177"/>
                      <a:pt x="1018" y="5177"/>
                    </a:cubicBezTo>
                    <a:cubicBezTo>
                      <a:pt x="1163" y="5177"/>
                      <a:pt x="1105" y="4566"/>
                      <a:pt x="1105" y="4450"/>
                    </a:cubicBezTo>
                    <a:lnTo>
                      <a:pt x="1105" y="3548"/>
                    </a:lnTo>
                    <a:cubicBezTo>
                      <a:pt x="1105" y="2967"/>
                      <a:pt x="1047" y="2356"/>
                      <a:pt x="989" y="1774"/>
                    </a:cubicBezTo>
                    <a:cubicBezTo>
                      <a:pt x="989" y="1193"/>
                      <a:pt x="814" y="640"/>
                      <a:pt x="524" y="146"/>
                    </a:cubicBezTo>
                    <a:cubicBezTo>
                      <a:pt x="465" y="59"/>
                      <a:pt x="378" y="1"/>
                      <a:pt x="29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5" name="Google Shape;145;p5"/>
              <p:cNvSpPr/>
              <p:nvPr/>
            </p:nvSpPr>
            <p:spPr>
              <a:xfrm rot="-5400000">
                <a:off x="8133407" y="898053"/>
                <a:ext cx="78241" cy="361696"/>
              </a:xfrm>
              <a:custGeom>
                <a:avLst/>
                <a:gdLst/>
                <a:ahLst/>
                <a:cxnLst/>
                <a:rect l="l" t="t" r="r" b="b"/>
                <a:pathLst>
                  <a:path w="1339" h="6190" extrusionOk="0">
                    <a:moveTo>
                      <a:pt x="437" y="1"/>
                    </a:moveTo>
                    <a:cubicBezTo>
                      <a:pt x="269" y="1"/>
                      <a:pt x="197" y="220"/>
                      <a:pt x="146" y="396"/>
                    </a:cubicBezTo>
                    <a:cubicBezTo>
                      <a:pt x="146" y="512"/>
                      <a:pt x="117" y="600"/>
                      <a:pt x="117" y="687"/>
                    </a:cubicBezTo>
                    <a:cubicBezTo>
                      <a:pt x="59" y="1065"/>
                      <a:pt x="30" y="1472"/>
                      <a:pt x="30" y="1879"/>
                    </a:cubicBezTo>
                    <a:cubicBezTo>
                      <a:pt x="1" y="3217"/>
                      <a:pt x="263" y="4555"/>
                      <a:pt x="757" y="5776"/>
                    </a:cubicBezTo>
                    <a:cubicBezTo>
                      <a:pt x="784" y="5883"/>
                      <a:pt x="910" y="6190"/>
                      <a:pt x="1044" y="6190"/>
                    </a:cubicBezTo>
                    <a:cubicBezTo>
                      <a:pt x="1055" y="6190"/>
                      <a:pt x="1066" y="6188"/>
                      <a:pt x="1077" y="6183"/>
                    </a:cubicBezTo>
                    <a:cubicBezTo>
                      <a:pt x="1222" y="6125"/>
                      <a:pt x="1251" y="5776"/>
                      <a:pt x="1251" y="5660"/>
                    </a:cubicBezTo>
                    <a:cubicBezTo>
                      <a:pt x="1339" y="4816"/>
                      <a:pt x="1339" y="4002"/>
                      <a:pt x="1251" y="3159"/>
                    </a:cubicBezTo>
                    <a:cubicBezTo>
                      <a:pt x="1222" y="2693"/>
                      <a:pt x="1193" y="2228"/>
                      <a:pt x="1135" y="1763"/>
                    </a:cubicBezTo>
                    <a:cubicBezTo>
                      <a:pt x="1077" y="1443"/>
                      <a:pt x="1048" y="1094"/>
                      <a:pt x="961" y="774"/>
                    </a:cubicBezTo>
                    <a:cubicBezTo>
                      <a:pt x="902" y="512"/>
                      <a:pt x="757" y="76"/>
                      <a:pt x="524" y="18"/>
                    </a:cubicBezTo>
                    <a:cubicBezTo>
                      <a:pt x="493" y="6"/>
                      <a:pt x="464" y="1"/>
                      <a:pt x="43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6" name="Google Shape;146;p5"/>
              <p:cNvSpPr/>
              <p:nvPr/>
            </p:nvSpPr>
            <p:spPr>
              <a:xfrm rot="-5400000">
                <a:off x="8315653" y="741866"/>
                <a:ext cx="76546" cy="397047"/>
              </a:xfrm>
              <a:custGeom>
                <a:avLst/>
                <a:gdLst/>
                <a:ahLst/>
                <a:cxnLst/>
                <a:rect l="l" t="t" r="r" b="b"/>
                <a:pathLst>
                  <a:path w="1310" h="6795" extrusionOk="0">
                    <a:moveTo>
                      <a:pt x="612" y="0"/>
                    </a:moveTo>
                    <a:cubicBezTo>
                      <a:pt x="593" y="0"/>
                      <a:pt x="574" y="3"/>
                      <a:pt x="553" y="8"/>
                    </a:cubicBezTo>
                    <a:cubicBezTo>
                      <a:pt x="437" y="37"/>
                      <a:pt x="379" y="182"/>
                      <a:pt x="350" y="328"/>
                    </a:cubicBezTo>
                    <a:cubicBezTo>
                      <a:pt x="233" y="851"/>
                      <a:pt x="146" y="1375"/>
                      <a:pt x="117" y="1898"/>
                    </a:cubicBezTo>
                    <a:cubicBezTo>
                      <a:pt x="1" y="2858"/>
                      <a:pt x="1" y="3817"/>
                      <a:pt x="117" y="4777"/>
                    </a:cubicBezTo>
                    <a:cubicBezTo>
                      <a:pt x="146" y="5242"/>
                      <a:pt x="204" y="5708"/>
                      <a:pt x="320" y="6173"/>
                    </a:cubicBezTo>
                    <a:cubicBezTo>
                      <a:pt x="350" y="6318"/>
                      <a:pt x="350" y="6667"/>
                      <a:pt x="495" y="6755"/>
                    </a:cubicBezTo>
                    <a:cubicBezTo>
                      <a:pt x="534" y="6782"/>
                      <a:pt x="569" y="6794"/>
                      <a:pt x="602" y="6794"/>
                    </a:cubicBezTo>
                    <a:cubicBezTo>
                      <a:pt x="741" y="6794"/>
                      <a:pt x="826" y="6581"/>
                      <a:pt x="873" y="6464"/>
                    </a:cubicBezTo>
                    <a:cubicBezTo>
                      <a:pt x="1309" y="4457"/>
                      <a:pt x="1309" y="2392"/>
                      <a:pt x="931" y="415"/>
                    </a:cubicBezTo>
                    <a:cubicBezTo>
                      <a:pt x="902" y="299"/>
                      <a:pt x="873" y="211"/>
                      <a:pt x="815" y="124"/>
                    </a:cubicBezTo>
                    <a:cubicBezTo>
                      <a:pt x="767" y="52"/>
                      <a:pt x="699" y="0"/>
                      <a:pt x="61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sp>
        <p:nvSpPr>
          <p:cNvPr id="147" name="Google Shape;147;p5"/>
          <p:cNvSpPr txBox="1">
            <a:spLocks noGrp="1"/>
          </p:cNvSpPr>
          <p:nvPr>
            <p:ph type="ctrTitle" idx="3"/>
          </p:nvPr>
        </p:nvSpPr>
        <p:spPr>
          <a:xfrm flipH="1">
            <a:off x="963233" y="4098015"/>
            <a:ext cx="3905600" cy="58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667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148" name="Google Shape;148;p5"/>
          <p:cNvSpPr txBox="1">
            <a:spLocks noGrp="1"/>
          </p:cNvSpPr>
          <p:nvPr>
            <p:ph type="subTitle" idx="4"/>
          </p:nvPr>
        </p:nvSpPr>
        <p:spPr>
          <a:xfrm flipH="1">
            <a:off x="963233" y="4646499"/>
            <a:ext cx="3905600" cy="116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46158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5" Type="http://schemas.openxmlformats.org/officeDocument/2006/relationships/image" Target="../media/image19.jpg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C9866A-7598-48DC-8557-422BC50C49A2}" type="datetimeFigureOut">
              <a:rPr lang="en-US" smtClean="0"/>
              <a:t>10/7/2024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95B153-FD60-4252-83A8-DA3F451CE6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80609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C9866A-7598-48DC-8557-422BC50C49A2}" type="datetimeFigureOut">
              <a:rPr lang="en-US" smtClean="0"/>
              <a:t>10/7/2024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95B153-FD60-4252-83A8-DA3F451CE6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70458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5" r:id="rId13"/>
    <p:sldLayoutId id="2147483726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C9866A-7598-48DC-8557-422BC50C49A2}" type="datetimeFigureOut">
              <a:rPr lang="en-US" smtClean="0"/>
              <a:t>10/7/2024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995B153-FD60-4252-83A8-DA3F451CE6FC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شكل حر: شكل 107">
            <a:extLst>
              <a:ext uri="{FF2B5EF4-FFF2-40B4-BE49-F238E27FC236}">
                <a16:creationId xmlns:a16="http://schemas.microsoft.com/office/drawing/2014/main" id="{D13CE9B5-EEE0-A8D9-DCEB-4735ABB49F2A}"/>
              </a:ext>
            </a:extLst>
          </p:cNvPr>
          <p:cNvSpPr/>
          <p:nvPr/>
        </p:nvSpPr>
        <p:spPr>
          <a:xfrm flipH="1" flipV="1"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4255257 h 6858000"/>
              <a:gd name="connsiteX1" fmla="*/ 0 w 12192000"/>
              <a:gd name="connsiteY1" fmla="*/ 1933300 h 6858000"/>
              <a:gd name="connsiteX2" fmla="*/ 189336 w 12192000"/>
              <a:gd name="connsiteY2" fmla="*/ 1854304 h 6858000"/>
              <a:gd name="connsiteX3" fmla="*/ 3369890 w 12192000"/>
              <a:gd name="connsiteY3" fmla="*/ 287657 h 6858000"/>
              <a:gd name="connsiteX4" fmla="*/ 3611476 w 12192000"/>
              <a:gd name="connsiteY4" fmla="*/ 99899 h 6858000"/>
              <a:gd name="connsiteX5" fmla="*/ 3722982 w 12192000"/>
              <a:gd name="connsiteY5" fmla="*/ 0 h 6858000"/>
              <a:gd name="connsiteX6" fmla="*/ 5766463 w 12192000"/>
              <a:gd name="connsiteY6" fmla="*/ 0 h 6858000"/>
              <a:gd name="connsiteX7" fmla="*/ 5612425 w 12192000"/>
              <a:gd name="connsiteY7" fmla="*/ 218641 h 6858000"/>
              <a:gd name="connsiteX8" fmla="*/ 3509173 w 12192000"/>
              <a:gd name="connsiteY8" fmla="*/ 2635567 h 6858000"/>
              <a:gd name="connsiteX9" fmla="*/ 63538 w 12192000"/>
              <a:gd name="connsiteY9" fmla="*/ 4237959 h 6858000"/>
              <a:gd name="connsiteX10" fmla="*/ 5260986 w 12192000"/>
              <a:gd name="connsiteY10" fmla="*/ 6858000 h 6858000"/>
              <a:gd name="connsiteX11" fmla="*/ 3603938 w 12192000"/>
              <a:gd name="connsiteY11" fmla="*/ 6858000 h 6858000"/>
              <a:gd name="connsiteX12" fmla="*/ 3621775 w 12192000"/>
              <a:gd name="connsiteY12" fmla="*/ 6822173 h 6858000"/>
              <a:gd name="connsiteX13" fmla="*/ 7485180 w 12192000"/>
              <a:gd name="connsiteY13" fmla="*/ 1608653 h 6858000"/>
              <a:gd name="connsiteX14" fmla="*/ 10930815 w 12192000"/>
              <a:gd name="connsiteY14" fmla="*/ 6260 h 6858000"/>
              <a:gd name="connsiteX15" fmla="*/ 10953809 w 12192000"/>
              <a:gd name="connsiteY15" fmla="*/ 0 h 6858000"/>
              <a:gd name="connsiteX16" fmla="*/ 12192000 w 12192000"/>
              <a:gd name="connsiteY16" fmla="*/ 0 h 6858000"/>
              <a:gd name="connsiteX17" fmla="*/ 12192000 w 12192000"/>
              <a:gd name="connsiteY17" fmla="*/ 1801017 h 6858000"/>
              <a:gd name="connsiteX18" fmla="*/ 11886888 w 12192000"/>
              <a:gd name="connsiteY18" fmla="*/ 1934942 h 6858000"/>
              <a:gd name="connsiteX19" fmla="*/ 7624463 w 12192000"/>
              <a:gd name="connsiteY19" fmla="*/ 3956562 h 6858000"/>
              <a:gd name="connsiteX20" fmla="*/ 5343973 w 12192000"/>
              <a:gd name="connsiteY20" fmla="*/ 6756629 h 6858000"/>
              <a:gd name="connsiteX21" fmla="*/ 9031022 w 12192000"/>
              <a:gd name="connsiteY21" fmla="*/ 6858000 h 6858000"/>
              <a:gd name="connsiteX22" fmla="*/ 7636020 w 12192000"/>
              <a:gd name="connsiteY22" fmla="*/ 6858000 h 6858000"/>
              <a:gd name="connsiteX23" fmla="*/ 7713345 w 12192000"/>
              <a:gd name="connsiteY23" fmla="*/ 6736035 h 6858000"/>
              <a:gd name="connsiteX24" fmla="*/ 9951720 w 12192000"/>
              <a:gd name="connsiteY24" fmla="*/ 3962400 h 6858000"/>
              <a:gd name="connsiteX25" fmla="*/ 12051982 w 12192000"/>
              <a:gd name="connsiteY25" fmla="*/ 2900362 h 6858000"/>
              <a:gd name="connsiteX26" fmla="*/ 12192000 w 12192000"/>
              <a:gd name="connsiteY26" fmla="*/ 2855701 h 6858000"/>
              <a:gd name="connsiteX27" fmla="*/ 12192000 w 12192000"/>
              <a:gd name="connsiteY27" fmla="*/ 4687815 h 6858000"/>
              <a:gd name="connsiteX28" fmla="*/ 11598592 w 12192000"/>
              <a:gd name="connsiteY28" fmla="*/ 4944055 h 6858000"/>
              <a:gd name="connsiteX29" fmla="*/ 10058400 w 12192000"/>
              <a:gd name="connsiteY29" fmla="*/ 5760720 h 6858000"/>
              <a:gd name="connsiteX30" fmla="*/ 9102611 w 12192000"/>
              <a:gd name="connsiteY30" fmla="*/ 675539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12192000" h="6858000">
                <a:moveTo>
                  <a:pt x="0" y="4255257"/>
                </a:moveTo>
                <a:lnTo>
                  <a:pt x="0" y="1933300"/>
                </a:lnTo>
                <a:lnTo>
                  <a:pt x="189336" y="1854304"/>
                </a:lnTo>
                <a:cubicBezTo>
                  <a:pt x="1339759" y="1373667"/>
                  <a:pt x="2621867" y="824891"/>
                  <a:pt x="3369890" y="287657"/>
                </a:cubicBezTo>
                <a:cubicBezTo>
                  <a:pt x="3453004" y="227965"/>
                  <a:pt x="3533475" y="165215"/>
                  <a:pt x="3611476" y="99899"/>
                </a:cubicBezTo>
                <a:lnTo>
                  <a:pt x="3722982" y="0"/>
                </a:lnTo>
                <a:lnTo>
                  <a:pt x="5766463" y="0"/>
                </a:lnTo>
                <a:lnTo>
                  <a:pt x="5612425" y="218641"/>
                </a:lnTo>
                <a:cubicBezTo>
                  <a:pt x="4930384" y="1168292"/>
                  <a:pt x="4169316" y="2095847"/>
                  <a:pt x="3509173" y="2635567"/>
                </a:cubicBezTo>
                <a:cubicBezTo>
                  <a:pt x="2566113" y="3406596"/>
                  <a:pt x="1198157" y="3917247"/>
                  <a:pt x="63538" y="4237959"/>
                </a:cubicBezTo>
                <a:close/>
                <a:moveTo>
                  <a:pt x="5260986" y="6858000"/>
                </a:moveTo>
                <a:lnTo>
                  <a:pt x="3603938" y="6858000"/>
                </a:lnTo>
                <a:lnTo>
                  <a:pt x="3621775" y="6822173"/>
                </a:lnTo>
                <a:cubicBezTo>
                  <a:pt x="4192566" y="5702609"/>
                  <a:pt x="6070591" y="2765196"/>
                  <a:pt x="7485180" y="1608653"/>
                </a:cubicBezTo>
                <a:cubicBezTo>
                  <a:pt x="8428240" y="837624"/>
                  <a:pt x="9796196" y="326972"/>
                  <a:pt x="10930815" y="6260"/>
                </a:cubicBezTo>
                <a:lnTo>
                  <a:pt x="10953809" y="0"/>
                </a:lnTo>
                <a:lnTo>
                  <a:pt x="12192000" y="0"/>
                </a:lnTo>
                <a:lnTo>
                  <a:pt x="12192000" y="1801017"/>
                </a:lnTo>
                <a:lnTo>
                  <a:pt x="11886888" y="1934942"/>
                </a:lnTo>
                <a:cubicBezTo>
                  <a:pt x="10568676" y="2503420"/>
                  <a:pt x="8621827" y="3240250"/>
                  <a:pt x="7624463" y="3956562"/>
                </a:cubicBezTo>
                <a:cubicBezTo>
                  <a:pt x="6543986" y="4732565"/>
                  <a:pt x="5910115" y="6025231"/>
                  <a:pt x="5343973" y="6756629"/>
                </a:cubicBezTo>
                <a:close/>
                <a:moveTo>
                  <a:pt x="9031022" y="6858000"/>
                </a:moveTo>
                <a:lnTo>
                  <a:pt x="7636020" y="6858000"/>
                </a:lnTo>
                <a:lnTo>
                  <a:pt x="7713345" y="6736035"/>
                </a:lnTo>
                <a:cubicBezTo>
                  <a:pt x="8349337" y="5749726"/>
                  <a:pt x="9229407" y="4552950"/>
                  <a:pt x="9951720" y="3962400"/>
                </a:cubicBezTo>
                <a:cubicBezTo>
                  <a:pt x="10529570" y="3489960"/>
                  <a:pt x="11315700" y="3145155"/>
                  <a:pt x="12051982" y="2900362"/>
                </a:cubicBezTo>
                <a:lnTo>
                  <a:pt x="12192000" y="2855701"/>
                </a:lnTo>
                <a:lnTo>
                  <a:pt x="12192000" y="4687815"/>
                </a:lnTo>
                <a:lnTo>
                  <a:pt x="11598592" y="4944055"/>
                </a:lnTo>
                <a:cubicBezTo>
                  <a:pt x="11004113" y="5208151"/>
                  <a:pt x="10440352" y="5486400"/>
                  <a:pt x="10058400" y="5760720"/>
                </a:cubicBezTo>
                <a:cubicBezTo>
                  <a:pt x="9676447" y="6035040"/>
                  <a:pt x="9367361" y="6393656"/>
                  <a:pt x="9102611" y="6755398"/>
                </a:cubicBezTo>
                <a:close/>
              </a:path>
            </a:pathLst>
          </a:custGeom>
          <a:solidFill>
            <a:srgbClr val="FFE5C9">
              <a:alpha val="6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1" anchor="ctr">
            <a:noAutofit/>
          </a:bodyPr>
          <a:lstStyle/>
          <a:p>
            <a:pPr algn="ctr" rtl="0"/>
            <a:endParaRPr lang="ar-SA" dirty="0"/>
          </a:p>
        </p:txBody>
      </p:sp>
      <p:sp>
        <p:nvSpPr>
          <p:cNvPr id="11" name="مربع نص 7">
            <a:extLst>
              <a:ext uri="{FF2B5EF4-FFF2-40B4-BE49-F238E27FC236}">
                <a16:creationId xmlns:a16="http://schemas.microsoft.com/office/drawing/2014/main" id="{CB8B9874-5BA5-FE65-B1BE-E158520C0D71}"/>
              </a:ext>
            </a:extLst>
          </p:cNvPr>
          <p:cNvSpPr txBox="1"/>
          <p:nvPr/>
        </p:nvSpPr>
        <p:spPr>
          <a:xfrm>
            <a:off x="399905" y="-369332"/>
            <a:ext cx="1136904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1400" dirty="0">
                <a:solidFill>
                  <a:schemeClr val="bg1">
                    <a:lumMod val="75000"/>
                  </a:schemeClr>
                </a:solidFill>
              </a:rPr>
              <a:t>هذا القالب من تصميم موقع انجز ( </a:t>
            </a:r>
            <a:r>
              <a:rPr lang="en-US" sz="1400" dirty="0">
                <a:solidFill>
                  <a:schemeClr val="bg1">
                    <a:lumMod val="75000"/>
                  </a:schemeClr>
                </a:solidFill>
              </a:rPr>
              <a:t>ingez-ppt.com</a:t>
            </a:r>
            <a:r>
              <a:rPr lang="ar-SA" sz="1400" dirty="0">
                <a:solidFill>
                  <a:schemeClr val="bg1">
                    <a:lumMod val="75000"/>
                  </a:schemeClr>
                </a:solidFill>
              </a:rPr>
              <a:t> ) : موقع عربي متخصص بتصميم قوالب البوربوينت باللغة العربية</a:t>
            </a:r>
            <a:endParaRPr lang="ar-EG" sz="1400" dirty="0">
              <a:solidFill>
                <a:schemeClr val="bg1">
                  <a:lumMod val="75000"/>
                </a:schemeClr>
              </a:solidFill>
            </a:endParaRPr>
          </a:p>
        </p:txBody>
      </p:sp>
      <p:grpSp>
        <p:nvGrpSpPr>
          <p:cNvPr id="12" name="مجموعة 13">
            <a:extLst>
              <a:ext uri="{FF2B5EF4-FFF2-40B4-BE49-F238E27FC236}">
                <a16:creationId xmlns:a16="http://schemas.microsoft.com/office/drawing/2014/main" id="{1A15A245-B52F-3E3E-30BA-411C5BE8866D}"/>
              </a:ext>
            </a:extLst>
          </p:cNvPr>
          <p:cNvGrpSpPr/>
          <p:nvPr/>
        </p:nvGrpSpPr>
        <p:grpSpPr>
          <a:xfrm>
            <a:off x="9367522" y="5382571"/>
            <a:ext cx="2753358" cy="1497253"/>
            <a:chOff x="6509386" y="2816567"/>
            <a:chExt cx="5266234" cy="2863732"/>
          </a:xfrm>
          <a:solidFill>
            <a:srgbClr val="E2B675"/>
          </a:solidFill>
        </p:grpSpPr>
        <p:grpSp>
          <p:nvGrpSpPr>
            <p:cNvPr id="13" name="مجموعة 14">
              <a:extLst>
                <a:ext uri="{FF2B5EF4-FFF2-40B4-BE49-F238E27FC236}">
                  <a16:creationId xmlns:a16="http://schemas.microsoft.com/office/drawing/2014/main" id="{41A2D519-3692-FD43-EE26-4D30F65F3569}"/>
                </a:ext>
              </a:extLst>
            </p:cNvPr>
            <p:cNvGrpSpPr/>
            <p:nvPr/>
          </p:nvGrpSpPr>
          <p:grpSpPr>
            <a:xfrm>
              <a:off x="10872413" y="3167257"/>
              <a:ext cx="903207" cy="2471302"/>
              <a:chOff x="10269214" y="2551639"/>
              <a:chExt cx="1147991" cy="3141064"/>
            </a:xfrm>
            <a:grpFill/>
          </p:grpSpPr>
          <p:sp>
            <p:nvSpPr>
              <p:cNvPr id="23" name="مأذنة">
                <a:extLst>
                  <a:ext uri="{FF2B5EF4-FFF2-40B4-BE49-F238E27FC236}">
                    <a16:creationId xmlns:a16="http://schemas.microsoft.com/office/drawing/2014/main" id="{5090DC83-A921-4422-C143-C85282AC1EEB}"/>
                  </a:ext>
                </a:extLst>
              </p:cNvPr>
              <p:cNvSpPr/>
              <p:nvPr/>
            </p:nvSpPr>
            <p:spPr>
              <a:xfrm>
                <a:off x="10269214" y="2551639"/>
                <a:ext cx="1147991" cy="1585704"/>
              </a:xfrm>
              <a:custGeom>
                <a:avLst/>
                <a:gdLst>
                  <a:gd name="connsiteX0" fmla="*/ 16961 w 33924"/>
                  <a:gd name="connsiteY0" fmla="*/ 0 h 43983"/>
                  <a:gd name="connsiteX1" fmla="*/ 16312 w 33924"/>
                  <a:gd name="connsiteY1" fmla="*/ 7089 h 43983"/>
                  <a:gd name="connsiteX2" fmla="*/ 15660 w 33924"/>
                  <a:gd name="connsiteY2" fmla="*/ 7089 h 43983"/>
                  <a:gd name="connsiteX3" fmla="*/ 15660 w 33924"/>
                  <a:gd name="connsiteY3" fmla="*/ 7956 h 43983"/>
                  <a:gd name="connsiteX4" fmla="*/ 16312 w 33924"/>
                  <a:gd name="connsiteY4" fmla="*/ 7956 h 43983"/>
                  <a:gd name="connsiteX5" fmla="*/ 16312 w 33924"/>
                  <a:gd name="connsiteY5" fmla="*/ 9402 h 43983"/>
                  <a:gd name="connsiteX6" fmla="*/ 15660 w 33924"/>
                  <a:gd name="connsiteY6" fmla="*/ 9402 h 43983"/>
                  <a:gd name="connsiteX7" fmla="*/ 15660 w 33924"/>
                  <a:gd name="connsiteY7" fmla="*/ 11502 h 43983"/>
                  <a:gd name="connsiteX8" fmla="*/ 14721 w 33924"/>
                  <a:gd name="connsiteY8" fmla="*/ 11502 h 43983"/>
                  <a:gd name="connsiteX9" fmla="*/ 14721 w 33924"/>
                  <a:gd name="connsiteY9" fmla="*/ 13815 h 43983"/>
                  <a:gd name="connsiteX10" fmla="*/ 3437 w 33924"/>
                  <a:gd name="connsiteY10" fmla="*/ 23942 h 43983"/>
                  <a:gd name="connsiteX11" fmla="*/ 3437 w 33924"/>
                  <a:gd name="connsiteY11" fmla="*/ 36241 h 43983"/>
                  <a:gd name="connsiteX12" fmla="*/ 2281 w 33924"/>
                  <a:gd name="connsiteY12" fmla="*/ 36241 h 43983"/>
                  <a:gd name="connsiteX13" fmla="*/ 2281 w 33924"/>
                  <a:gd name="connsiteY13" fmla="*/ 38627 h 43983"/>
                  <a:gd name="connsiteX14" fmla="*/ 3437 w 33924"/>
                  <a:gd name="connsiteY14" fmla="*/ 38627 h 43983"/>
                  <a:gd name="connsiteX15" fmla="*/ 3437 w 33924"/>
                  <a:gd name="connsiteY15" fmla="*/ 43983 h 43983"/>
                  <a:gd name="connsiteX16" fmla="*/ 30489 w 33924"/>
                  <a:gd name="connsiteY16" fmla="*/ 43983 h 43983"/>
                  <a:gd name="connsiteX17" fmla="*/ 30489 w 33924"/>
                  <a:gd name="connsiteY17" fmla="*/ 38627 h 43983"/>
                  <a:gd name="connsiteX18" fmla="*/ 31647 w 33924"/>
                  <a:gd name="connsiteY18" fmla="*/ 38627 h 43983"/>
                  <a:gd name="connsiteX19" fmla="*/ 31647 w 33924"/>
                  <a:gd name="connsiteY19" fmla="*/ 36241 h 43983"/>
                  <a:gd name="connsiteX20" fmla="*/ 30489 w 33924"/>
                  <a:gd name="connsiteY20" fmla="*/ 36241 h 43983"/>
                  <a:gd name="connsiteX21" fmla="*/ 30489 w 33924"/>
                  <a:gd name="connsiteY21" fmla="*/ 23942 h 43983"/>
                  <a:gd name="connsiteX22" fmla="*/ 19206 w 33924"/>
                  <a:gd name="connsiteY22" fmla="*/ 13815 h 43983"/>
                  <a:gd name="connsiteX23" fmla="*/ 19206 w 33924"/>
                  <a:gd name="connsiteY23" fmla="*/ 11502 h 43983"/>
                  <a:gd name="connsiteX24" fmla="*/ 18263 w 33924"/>
                  <a:gd name="connsiteY24" fmla="*/ 11502 h 43983"/>
                  <a:gd name="connsiteX25" fmla="*/ 18263 w 33924"/>
                  <a:gd name="connsiteY25" fmla="*/ 9402 h 43983"/>
                  <a:gd name="connsiteX26" fmla="*/ 17614 w 33924"/>
                  <a:gd name="connsiteY26" fmla="*/ 9402 h 43983"/>
                  <a:gd name="connsiteX27" fmla="*/ 17614 w 33924"/>
                  <a:gd name="connsiteY27" fmla="*/ 7956 h 43983"/>
                  <a:gd name="connsiteX28" fmla="*/ 18263 w 33924"/>
                  <a:gd name="connsiteY28" fmla="*/ 7089 h 43983"/>
                  <a:gd name="connsiteX29" fmla="*/ 17614 w 33924"/>
                  <a:gd name="connsiteY29" fmla="*/ 7089 h 43983"/>
                  <a:gd name="connsiteX30" fmla="*/ 16961 w 33924"/>
                  <a:gd name="connsiteY30" fmla="*/ 0 h 43983"/>
                  <a:gd name="connsiteX0" fmla="*/ 16961 w 33924"/>
                  <a:gd name="connsiteY0" fmla="*/ 0 h 43983"/>
                  <a:gd name="connsiteX1" fmla="*/ 16312 w 33924"/>
                  <a:gd name="connsiteY1" fmla="*/ 7089 h 43983"/>
                  <a:gd name="connsiteX2" fmla="*/ 15660 w 33924"/>
                  <a:gd name="connsiteY2" fmla="*/ 7089 h 43983"/>
                  <a:gd name="connsiteX3" fmla="*/ 15660 w 33924"/>
                  <a:gd name="connsiteY3" fmla="*/ 7956 h 43983"/>
                  <a:gd name="connsiteX4" fmla="*/ 16312 w 33924"/>
                  <a:gd name="connsiteY4" fmla="*/ 7956 h 43983"/>
                  <a:gd name="connsiteX5" fmla="*/ 16312 w 33924"/>
                  <a:gd name="connsiteY5" fmla="*/ 9402 h 43983"/>
                  <a:gd name="connsiteX6" fmla="*/ 15660 w 33924"/>
                  <a:gd name="connsiteY6" fmla="*/ 9402 h 43983"/>
                  <a:gd name="connsiteX7" fmla="*/ 15660 w 33924"/>
                  <a:gd name="connsiteY7" fmla="*/ 11502 h 43983"/>
                  <a:gd name="connsiteX8" fmla="*/ 14721 w 33924"/>
                  <a:gd name="connsiteY8" fmla="*/ 11502 h 43983"/>
                  <a:gd name="connsiteX9" fmla="*/ 14721 w 33924"/>
                  <a:gd name="connsiteY9" fmla="*/ 13815 h 43983"/>
                  <a:gd name="connsiteX10" fmla="*/ 3437 w 33924"/>
                  <a:gd name="connsiteY10" fmla="*/ 23942 h 43983"/>
                  <a:gd name="connsiteX11" fmla="*/ 3437 w 33924"/>
                  <a:gd name="connsiteY11" fmla="*/ 36241 h 43983"/>
                  <a:gd name="connsiteX12" fmla="*/ 2281 w 33924"/>
                  <a:gd name="connsiteY12" fmla="*/ 36241 h 43983"/>
                  <a:gd name="connsiteX13" fmla="*/ 2281 w 33924"/>
                  <a:gd name="connsiteY13" fmla="*/ 38627 h 43983"/>
                  <a:gd name="connsiteX14" fmla="*/ 3437 w 33924"/>
                  <a:gd name="connsiteY14" fmla="*/ 38627 h 43983"/>
                  <a:gd name="connsiteX15" fmla="*/ 3437 w 33924"/>
                  <a:gd name="connsiteY15" fmla="*/ 43983 h 43983"/>
                  <a:gd name="connsiteX16" fmla="*/ 30489 w 33924"/>
                  <a:gd name="connsiteY16" fmla="*/ 43983 h 43983"/>
                  <a:gd name="connsiteX17" fmla="*/ 30489 w 33924"/>
                  <a:gd name="connsiteY17" fmla="*/ 38627 h 43983"/>
                  <a:gd name="connsiteX18" fmla="*/ 31647 w 33924"/>
                  <a:gd name="connsiteY18" fmla="*/ 38627 h 43983"/>
                  <a:gd name="connsiteX19" fmla="*/ 31647 w 33924"/>
                  <a:gd name="connsiteY19" fmla="*/ 36241 h 43983"/>
                  <a:gd name="connsiteX20" fmla="*/ 30489 w 33924"/>
                  <a:gd name="connsiteY20" fmla="*/ 36241 h 43983"/>
                  <a:gd name="connsiteX21" fmla="*/ 30489 w 33924"/>
                  <a:gd name="connsiteY21" fmla="*/ 23942 h 43983"/>
                  <a:gd name="connsiteX22" fmla="*/ 19206 w 33924"/>
                  <a:gd name="connsiteY22" fmla="*/ 13815 h 43983"/>
                  <a:gd name="connsiteX23" fmla="*/ 19206 w 33924"/>
                  <a:gd name="connsiteY23" fmla="*/ 11502 h 43983"/>
                  <a:gd name="connsiteX24" fmla="*/ 18263 w 33924"/>
                  <a:gd name="connsiteY24" fmla="*/ 11502 h 43983"/>
                  <a:gd name="connsiteX25" fmla="*/ 18263 w 33924"/>
                  <a:gd name="connsiteY25" fmla="*/ 9402 h 43983"/>
                  <a:gd name="connsiteX26" fmla="*/ 17614 w 33924"/>
                  <a:gd name="connsiteY26" fmla="*/ 9402 h 43983"/>
                  <a:gd name="connsiteX27" fmla="*/ 18263 w 33924"/>
                  <a:gd name="connsiteY27" fmla="*/ 7089 h 43983"/>
                  <a:gd name="connsiteX28" fmla="*/ 17614 w 33924"/>
                  <a:gd name="connsiteY28" fmla="*/ 7089 h 43983"/>
                  <a:gd name="connsiteX29" fmla="*/ 16961 w 33924"/>
                  <a:gd name="connsiteY29" fmla="*/ 0 h 43983"/>
                  <a:gd name="connsiteX0" fmla="*/ 16961 w 33924"/>
                  <a:gd name="connsiteY0" fmla="*/ 0 h 43983"/>
                  <a:gd name="connsiteX1" fmla="*/ 16312 w 33924"/>
                  <a:gd name="connsiteY1" fmla="*/ 7089 h 43983"/>
                  <a:gd name="connsiteX2" fmla="*/ 15660 w 33924"/>
                  <a:gd name="connsiteY2" fmla="*/ 7089 h 43983"/>
                  <a:gd name="connsiteX3" fmla="*/ 15660 w 33924"/>
                  <a:gd name="connsiteY3" fmla="*/ 7956 h 43983"/>
                  <a:gd name="connsiteX4" fmla="*/ 16312 w 33924"/>
                  <a:gd name="connsiteY4" fmla="*/ 9402 h 43983"/>
                  <a:gd name="connsiteX5" fmla="*/ 15660 w 33924"/>
                  <a:gd name="connsiteY5" fmla="*/ 9402 h 43983"/>
                  <a:gd name="connsiteX6" fmla="*/ 15660 w 33924"/>
                  <a:gd name="connsiteY6" fmla="*/ 11502 h 43983"/>
                  <a:gd name="connsiteX7" fmla="*/ 14721 w 33924"/>
                  <a:gd name="connsiteY7" fmla="*/ 11502 h 43983"/>
                  <a:gd name="connsiteX8" fmla="*/ 14721 w 33924"/>
                  <a:gd name="connsiteY8" fmla="*/ 13815 h 43983"/>
                  <a:gd name="connsiteX9" fmla="*/ 3437 w 33924"/>
                  <a:gd name="connsiteY9" fmla="*/ 23942 h 43983"/>
                  <a:gd name="connsiteX10" fmla="*/ 3437 w 33924"/>
                  <a:gd name="connsiteY10" fmla="*/ 36241 h 43983"/>
                  <a:gd name="connsiteX11" fmla="*/ 2281 w 33924"/>
                  <a:gd name="connsiteY11" fmla="*/ 36241 h 43983"/>
                  <a:gd name="connsiteX12" fmla="*/ 2281 w 33924"/>
                  <a:gd name="connsiteY12" fmla="*/ 38627 h 43983"/>
                  <a:gd name="connsiteX13" fmla="*/ 3437 w 33924"/>
                  <a:gd name="connsiteY13" fmla="*/ 38627 h 43983"/>
                  <a:gd name="connsiteX14" fmla="*/ 3437 w 33924"/>
                  <a:gd name="connsiteY14" fmla="*/ 43983 h 43983"/>
                  <a:gd name="connsiteX15" fmla="*/ 30489 w 33924"/>
                  <a:gd name="connsiteY15" fmla="*/ 43983 h 43983"/>
                  <a:gd name="connsiteX16" fmla="*/ 30489 w 33924"/>
                  <a:gd name="connsiteY16" fmla="*/ 38627 h 43983"/>
                  <a:gd name="connsiteX17" fmla="*/ 31647 w 33924"/>
                  <a:gd name="connsiteY17" fmla="*/ 38627 h 43983"/>
                  <a:gd name="connsiteX18" fmla="*/ 31647 w 33924"/>
                  <a:gd name="connsiteY18" fmla="*/ 36241 h 43983"/>
                  <a:gd name="connsiteX19" fmla="*/ 30489 w 33924"/>
                  <a:gd name="connsiteY19" fmla="*/ 36241 h 43983"/>
                  <a:gd name="connsiteX20" fmla="*/ 30489 w 33924"/>
                  <a:gd name="connsiteY20" fmla="*/ 23942 h 43983"/>
                  <a:gd name="connsiteX21" fmla="*/ 19206 w 33924"/>
                  <a:gd name="connsiteY21" fmla="*/ 13815 h 43983"/>
                  <a:gd name="connsiteX22" fmla="*/ 19206 w 33924"/>
                  <a:gd name="connsiteY22" fmla="*/ 11502 h 43983"/>
                  <a:gd name="connsiteX23" fmla="*/ 18263 w 33924"/>
                  <a:gd name="connsiteY23" fmla="*/ 11502 h 43983"/>
                  <a:gd name="connsiteX24" fmla="*/ 18263 w 33924"/>
                  <a:gd name="connsiteY24" fmla="*/ 9402 h 43983"/>
                  <a:gd name="connsiteX25" fmla="*/ 17614 w 33924"/>
                  <a:gd name="connsiteY25" fmla="*/ 9402 h 43983"/>
                  <a:gd name="connsiteX26" fmla="*/ 18263 w 33924"/>
                  <a:gd name="connsiteY26" fmla="*/ 7089 h 43983"/>
                  <a:gd name="connsiteX27" fmla="*/ 17614 w 33924"/>
                  <a:gd name="connsiteY27" fmla="*/ 7089 h 43983"/>
                  <a:gd name="connsiteX28" fmla="*/ 16961 w 33924"/>
                  <a:gd name="connsiteY28" fmla="*/ 0 h 43983"/>
                  <a:gd name="connsiteX0" fmla="*/ 16961 w 33924"/>
                  <a:gd name="connsiteY0" fmla="*/ 0 h 43983"/>
                  <a:gd name="connsiteX1" fmla="*/ 16312 w 33924"/>
                  <a:gd name="connsiteY1" fmla="*/ 7089 h 43983"/>
                  <a:gd name="connsiteX2" fmla="*/ 15660 w 33924"/>
                  <a:gd name="connsiteY2" fmla="*/ 7089 h 43983"/>
                  <a:gd name="connsiteX3" fmla="*/ 16312 w 33924"/>
                  <a:gd name="connsiteY3" fmla="*/ 9402 h 43983"/>
                  <a:gd name="connsiteX4" fmla="*/ 15660 w 33924"/>
                  <a:gd name="connsiteY4" fmla="*/ 9402 h 43983"/>
                  <a:gd name="connsiteX5" fmla="*/ 15660 w 33924"/>
                  <a:gd name="connsiteY5" fmla="*/ 11502 h 43983"/>
                  <a:gd name="connsiteX6" fmla="*/ 14721 w 33924"/>
                  <a:gd name="connsiteY6" fmla="*/ 11502 h 43983"/>
                  <a:gd name="connsiteX7" fmla="*/ 14721 w 33924"/>
                  <a:gd name="connsiteY7" fmla="*/ 13815 h 43983"/>
                  <a:gd name="connsiteX8" fmla="*/ 3437 w 33924"/>
                  <a:gd name="connsiteY8" fmla="*/ 23942 h 43983"/>
                  <a:gd name="connsiteX9" fmla="*/ 3437 w 33924"/>
                  <a:gd name="connsiteY9" fmla="*/ 36241 h 43983"/>
                  <a:gd name="connsiteX10" fmla="*/ 2281 w 33924"/>
                  <a:gd name="connsiteY10" fmla="*/ 36241 h 43983"/>
                  <a:gd name="connsiteX11" fmla="*/ 2281 w 33924"/>
                  <a:gd name="connsiteY11" fmla="*/ 38627 h 43983"/>
                  <a:gd name="connsiteX12" fmla="*/ 3437 w 33924"/>
                  <a:gd name="connsiteY12" fmla="*/ 38627 h 43983"/>
                  <a:gd name="connsiteX13" fmla="*/ 3437 w 33924"/>
                  <a:gd name="connsiteY13" fmla="*/ 43983 h 43983"/>
                  <a:gd name="connsiteX14" fmla="*/ 30489 w 33924"/>
                  <a:gd name="connsiteY14" fmla="*/ 43983 h 43983"/>
                  <a:gd name="connsiteX15" fmla="*/ 30489 w 33924"/>
                  <a:gd name="connsiteY15" fmla="*/ 38627 h 43983"/>
                  <a:gd name="connsiteX16" fmla="*/ 31647 w 33924"/>
                  <a:gd name="connsiteY16" fmla="*/ 38627 h 43983"/>
                  <a:gd name="connsiteX17" fmla="*/ 31647 w 33924"/>
                  <a:gd name="connsiteY17" fmla="*/ 36241 h 43983"/>
                  <a:gd name="connsiteX18" fmla="*/ 30489 w 33924"/>
                  <a:gd name="connsiteY18" fmla="*/ 36241 h 43983"/>
                  <a:gd name="connsiteX19" fmla="*/ 30489 w 33924"/>
                  <a:gd name="connsiteY19" fmla="*/ 23942 h 43983"/>
                  <a:gd name="connsiteX20" fmla="*/ 19206 w 33924"/>
                  <a:gd name="connsiteY20" fmla="*/ 13815 h 43983"/>
                  <a:gd name="connsiteX21" fmla="*/ 19206 w 33924"/>
                  <a:gd name="connsiteY21" fmla="*/ 11502 h 43983"/>
                  <a:gd name="connsiteX22" fmla="*/ 18263 w 33924"/>
                  <a:gd name="connsiteY22" fmla="*/ 11502 h 43983"/>
                  <a:gd name="connsiteX23" fmla="*/ 18263 w 33924"/>
                  <a:gd name="connsiteY23" fmla="*/ 9402 h 43983"/>
                  <a:gd name="connsiteX24" fmla="*/ 17614 w 33924"/>
                  <a:gd name="connsiteY24" fmla="*/ 9402 h 43983"/>
                  <a:gd name="connsiteX25" fmla="*/ 18263 w 33924"/>
                  <a:gd name="connsiteY25" fmla="*/ 7089 h 43983"/>
                  <a:gd name="connsiteX26" fmla="*/ 17614 w 33924"/>
                  <a:gd name="connsiteY26" fmla="*/ 7089 h 43983"/>
                  <a:gd name="connsiteX27" fmla="*/ 16961 w 33924"/>
                  <a:gd name="connsiteY27" fmla="*/ 0 h 43983"/>
                  <a:gd name="connsiteX0" fmla="*/ 16961 w 33924"/>
                  <a:gd name="connsiteY0" fmla="*/ 0 h 43983"/>
                  <a:gd name="connsiteX1" fmla="*/ 16312 w 33924"/>
                  <a:gd name="connsiteY1" fmla="*/ 7089 h 43983"/>
                  <a:gd name="connsiteX2" fmla="*/ 15660 w 33924"/>
                  <a:gd name="connsiteY2" fmla="*/ 7089 h 43983"/>
                  <a:gd name="connsiteX3" fmla="*/ 16312 w 33924"/>
                  <a:gd name="connsiteY3" fmla="*/ 9402 h 43983"/>
                  <a:gd name="connsiteX4" fmla="*/ 15660 w 33924"/>
                  <a:gd name="connsiteY4" fmla="*/ 9402 h 43983"/>
                  <a:gd name="connsiteX5" fmla="*/ 15660 w 33924"/>
                  <a:gd name="connsiteY5" fmla="*/ 11502 h 43983"/>
                  <a:gd name="connsiteX6" fmla="*/ 14721 w 33924"/>
                  <a:gd name="connsiteY6" fmla="*/ 11502 h 43983"/>
                  <a:gd name="connsiteX7" fmla="*/ 14721 w 33924"/>
                  <a:gd name="connsiteY7" fmla="*/ 13815 h 43983"/>
                  <a:gd name="connsiteX8" fmla="*/ 3437 w 33924"/>
                  <a:gd name="connsiteY8" fmla="*/ 23942 h 43983"/>
                  <a:gd name="connsiteX9" fmla="*/ 3437 w 33924"/>
                  <a:gd name="connsiteY9" fmla="*/ 36241 h 43983"/>
                  <a:gd name="connsiteX10" fmla="*/ 2281 w 33924"/>
                  <a:gd name="connsiteY10" fmla="*/ 36241 h 43983"/>
                  <a:gd name="connsiteX11" fmla="*/ 2281 w 33924"/>
                  <a:gd name="connsiteY11" fmla="*/ 38627 h 43983"/>
                  <a:gd name="connsiteX12" fmla="*/ 3437 w 33924"/>
                  <a:gd name="connsiteY12" fmla="*/ 38627 h 43983"/>
                  <a:gd name="connsiteX13" fmla="*/ 3437 w 33924"/>
                  <a:gd name="connsiteY13" fmla="*/ 43983 h 43983"/>
                  <a:gd name="connsiteX14" fmla="*/ 30489 w 33924"/>
                  <a:gd name="connsiteY14" fmla="*/ 43983 h 43983"/>
                  <a:gd name="connsiteX15" fmla="*/ 30489 w 33924"/>
                  <a:gd name="connsiteY15" fmla="*/ 38627 h 43983"/>
                  <a:gd name="connsiteX16" fmla="*/ 31647 w 33924"/>
                  <a:gd name="connsiteY16" fmla="*/ 38627 h 43983"/>
                  <a:gd name="connsiteX17" fmla="*/ 31647 w 33924"/>
                  <a:gd name="connsiteY17" fmla="*/ 36241 h 43983"/>
                  <a:gd name="connsiteX18" fmla="*/ 30489 w 33924"/>
                  <a:gd name="connsiteY18" fmla="*/ 36241 h 43983"/>
                  <a:gd name="connsiteX19" fmla="*/ 30489 w 33924"/>
                  <a:gd name="connsiteY19" fmla="*/ 23942 h 43983"/>
                  <a:gd name="connsiteX20" fmla="*/ 19206 w 33924"/>
                  <a:gd name="connsiteY20" fmla="*/ 13815 h 43983"/>
                  <a:gd name="connsiteX21" fmla="*/ 19206 w 33924"/>
                  <a:gd name="connsiteY21" fmla="*/ 11502 h 43983"/>
                  <a:gd name="connsiteX22" fmla="*/ 18263 w 33924"/>
                  <a:gd name="connsiteY22" fmla="*/ 11502 h 43983"/>
                  <a:gd name="connsiteX23" fmla="*/ 18263 w 33924"/>
                  <a:gd name="connsiteY23" fmla="*/ 9402 h 43983"/>
                  <a:gd name="connsiteX24" fmla="*/ 17614 w 33924"/>
                  <a:gd name="connsiteY24" fmla="*/ 9402 h 43983"/>
                  <a:gd name="connsiteX25" fmla="*/ 17614 w 33924"/>
                  <a:gd name="connsiteY25" fmla="*/ 7089 h 43983"/>
                  <a:gd name="connsiteX26" fmla="*/ 16961 w 33924"/>
                  <a:gd name="connsiteY26" fmla="*/ 0 h 43983"/>
                  <a:gd name="connsiteX0" fmla="*/ 16961 w 33924"/>
                  <a:gd name="connsiteY0" fmla="*/ 0 h 43983"/>
                  <a:gd name="connsiteX1" fmla="*/ 16312 w 33924"/>
                  <a:gd name="connsiteY1" fmla="*/ 7089 h 43983"/>
                  <a:gd name="connsiteX2" fmla="*/ 16312 w 33924"/>
                  <a:gd name="connsiteY2" fmla="*/ 9402 h 43983"/>
                  <a:gd name="connsiteX3" fmla="*/ 15660 w 33924"/>
                  <a:gd name="connsiteY3" fmla="*/ 9402 h 43983"/>
                  <a:gd name="connsiteX4" fmla="*/ 15660 w 33924"/>
                  <a:gd name="connsiteY4" fmla="*/ 11502 h 43983"/>
                  <a:gd name="connsiteX5" fmla="*/ 14721 w 33924"/>
                  <a:gd name="connsiteY5" fmla="*/ 11502 h 43983"/>
                  <a:gd name="connsiteX6" fmla="*/ 14721 w 33924"/>
                  <a:gd name="connsiteY6" fmla="*/ 13815 h 43983"/>
                  <a:gd name="connsiteX7" fmla="*/ 3437 w 33924"/>
                  <a:gd name="connsiteY7" fmla="*/ 23942 h 43983"/>
                  <a:gd name="connsiteX8" fmla="*/ 3437 w 33924"/>
                  <a:gd name="connsiteY8" fmla="*/ 36241 h 43983"/>
                  <a:gd name="connsiteX9" fmla="*/ 2281 w 33924"/>
                  <a:gd name="connsiteY9" fmla="*/ 36241 h 43983"/>
                  <a:gd name="connsiteX10" fmla="*/ 2281 w 33924"/>
                  <a:gd name="connsiteY10" fmla="*/ 38627 h 43983"/>
                  <a:gd name="connsiteX11" fmla="*/ 3437 w 33924"/>
                  <a:gd name="connsiteY11" fmla="*/ 38627 h 43983"/>
                  <a:gd name="connsiteX12" fmla="*/ 3437 w 33924"/>
                  <a:gd name="connsiteY12" fmla="*/ 43983 h 43983"/>
                  <a:gd name="connsiteX13" fmla="*/ 30489 w 33924"/>
                  <a:gd name="connsiteY13" fmla="*/ 43983 h 43983"/>
                  <a:gd name="connsiteX14" fmla="*/ 30489 w 33924"/>
                  <a:gd name="connsiteY14" fmla="*/ 38627 h 43983"/>
                  <a:gd name="connsiteX15" fmla="*/ 31647 w 33924"/>
                  <a:gd name="connsiteY15" fmla="*/ 38627 h 43983"/>
                  <a:gd name="connsiteX16" fmla="*/ 31647 w 33924"/>
                  <a:gd name="connsiteY16" fmla="*/ 36241 h 43983"/>
                  <a:gd name="connsiteX17" fmla="*/ 30489 w 33924"/>
                  <a:gd name="connsiteY17" fmla="*/ 36241 h 43983"/>
                  <a:gd name="connsiteX18" fmla="*/ 30489 w 33924"/>
                  <a:gd name="connsiteY18" fmla="*/ 23942 h 43983"/>
                  <a:gd name="connsiteX19" fmla="*/ 19206 w 33924"/>
                  <a:gd name="connsiteY19" fmla="*/ 13815 h 43983"/>
                  <a:gd name="connsiteX20" fmla="*/ 19206 w 33924"/>
                  <a:gd name="connsiteY20" fmla="*/ 11502 h 43983"/>
                  <a:gd name="connsiteX21" fmla="*/ 18263 w 33924"/>
                  <a:gd name="connsiteY21" fmla="*/ 11502 h 43983"/>
                  <a:gd name="connsiteX22" fmla="*/ 18263 w 33924"/>
                  <a:gd name="connsiteY22" fmla="*/ 9402 h 43983"/>
                  <a:gd name="connsiteX23" fmla="*/ 17614 w 33924"/>
                  <a:gd name="connsiteY23" fmla="*/ 9402 h 43983"/>
                  <a:gd name="connsiteX24" fmla="*/ 17614 w 33924"/>
                  <a:gd name="connsiteY24" fmla="*/ 7089 h 43983"/>
                  <a:gd name="connsiteX25" fmla="*/ 16961 w 33924"/>
                  <a:gd name="connsiteY25" fmla="*/ 0 h 43983"/>
                  <a:gd name="connsiteX0" fmla="*/ 16961 w 33924"/>
                  <a:gd name="connsiteY0" fmla="*/ 0 h 43983"/>
                  <a:gd name="connsiteX1" fmla="*/ 16312 w 33924"/>
                  <a:gd name="connsiteY1" fmla="*/ 7089 h 43983"/>
                  <a:gd name="connsiteX2" fmla="*/ 16312 w 33924"/>
                  <a:gd name="connsiteY2" fmla="*/ 9402 h 43983"/>
                  <a:gd name="connsiteX3" fmla="*/ 15660 w 33924"/>
                  <a:gd name="connsiteY3" fmla="*/ 9402 h 43983"/>
                  <a:gd name="connsiteX4" fmla="*/ 15660 w 33924"/>
                  <a:gd name="connsiteY4" fmla="*/ 11502 h 43983"/>
                  <a:gd name="connsiteX5" fmla="*/ 14721 w 33924"/>
                  <a:gd name="connsiteY5" fmla="*/ 11502 h 43983"/>
                  <a:gd name="connsiteX6" fmla="*/ 14721 w 33924"/>
                  <a:gd name="connsiteY6" fmla="*/ 13815 h 43983"/>
                  <a:gd name="connsiteX7" fmla="*/ 3437 w 33924"/>
                  <a:gd name="connsiteY7" fmla="*/ 23942 h 43983"/>
                  <a:gd name="connsiteX8" fmla="*/ 3437 w 33924"/>
                  <a:gd name="connsiteY8" fmla="*/ 36241 h 43983"/>
                  <a:gd name="connsiteX9" fmla="*/ 2281 w 33924"/>
                  <a:gd name="connsiteY9" fmla="*/ 36241 h 43983"/>
                  <a:gd name="connsiteX10" fmla="*/ 2281 w 33924"/>
                  <a:gd name="connsiteY10" fmla="*/ 38627 h 43983"/>
                  <a:gd name="connsiteX11" fmla="*/ 3437 w 33924"/>
                  <a:gd name="connsiteY11" fmla="*/ 38627 h 43983"/>
                  <a:gd name="connsiteX12" fmla="*/ 3437 w 33924"/>
                  <a:gd name="connsiteY12" fmla="*/ 43983 h 43983"/>
                  <a:gd name="connsiteX13" fmla="*/ 30489 w 33924"/>
                  <a:gd name="connsiteY13" fmla="*/ 43983 h 43983"/>
                  <a:gd name="connsiteX14" fmla="*/ 30489 w 33924"/>
                  <a:gd name="connsiteY14" fmla="*/ 38627 h 43983"/>
                  <a:gd name="connsiteX15" fmla="*/ 31647 w 33924"/>
                  <a:gd name="connsiteY15" fmla="*/ 38627 h 43983"/>
                  <a:gd name="connsiteX16" fmla="*/ 31647 w 33924"/>
                  <a:gd name="connsiteY16" fmla="*/ 36241 h 43983"/>
                  <a:gd name="connsiteX17" fmla="*/ 30489 w 33924"/>
                  <a:gd name="connsiteY17" fmla="*/ 36241 h 43983"/>
                  <a:gd name="connsiteX18" fmla="*/ 30489 w 33924"/>
                  <a:gd name="connsiteY18" fmla="*/ 23942 h 43983"/>
                  <a:gd name="connsiteX19" fmla="*/ 19206 w 33924"/>
                  <a:gd name="connsiteY19" fmla="*/ 13815 h 43983"/>
                  <a:gd name="connsiteX20" fmla="*/ 19206 w 33924"/>
                  <a:gd name="connsiteY20" fmla="*/ 11502 h 43983"/>
                  <a:gd name="connsiteX21" fmla="*/ 18263 w 33924"/>
                  <a:gd name="connsiteY21" fmla="*/ 11502 h 43983"/>
                  <a:gd name="connsiteX22" fmla="*/ 18263 w 33924"/>
                  <a:gd name="connsiteY22" fmla="*/ 9402 h 43983"/>
                  <a:gd name="connsiteX23" fmla="*/ 17614 w 33924"/>
                  <a:gd name="connsiteY23" fmla="*/ 9402 h 43983"/>
                  <a:gd name="connsiteX24" fmla="*/ 16961 w 33924"/>
                  <a:gd name="connsiteY24" fmla="*/ 0 h 43983"/>
                  <a:gd name="connsiteX0" fmla="*/ 16961 w 33924"/>
                  <a:gd name="connsiteY0" fmla="*/ 0 h 43983"/>
                  <a:gd name="connsiteX1" fmla="*/ 16312 w 33924"/>
                  <a:gd name="connsiteY1" fmla="*/ 9402 h 43983"/>
                  <a:gd name="connsiteX2" fmla="*/ 15660 w 33924"/>
                  <a:gd name="connsiteY2" fmla="*/ 9402 h 43983"/>
                  <a:gd name="connsiteX3" fmla="*/ 15660 w 33924"/>
                  <a:gd name="connsiteY3" fmla="*/ 11502 h 43983"/>
                  <a:gd name="connsiteX4" fmla="*/ 14721 w 33924"/>
                  <a:gd name="connsiteY4" fmla="*/ 11502 h 43983"/>
                  <a:gd name="connsiteX5" fmla="*/ 14721 w 33924"/>
                  <a:gd name="connsiteY5" fmla="*/ 13815 h 43983"/>
                  <a:gd name="connsiteX6" fmla="*/ 3437 w 33924"/>
                  <a:gd name="connsiteY6" fmla="*/ 23942 h 43983"/>
                  <a:gd name="connsiteX7" fmla="*/ 3437 w 33924"/>
                  <a:gd name="connsiteY7" fmla="*/ 36241 h 43983"/>
                  <a:gd name="connsiteX8" fmla="*/ 2281 w 33924"/>
                  <a:gd name="connsiteY8" fmla="*/ 36241 h 43983"/>
                  <a:gd name="connsiteX9" fmla="*/ 2281 w 33924"/>
                  <a:gd name="connsiteY9" fmla="*/ 38627 h 43983"/>
                  <a:gd name="connsiteX10" fmla="*/ 3437 w 33924"/>
                  <a:gd name="connsiteY10" fmla="*/ 38627 h 43983"/>
                  <a:gd name="connsiteX11" fmla="*/ 3437 w 33924"/>
                  <a:gd name="connsiteY11" fmla="*/ 43983 h 43983"/>
                  <a:gd name="connsiteX12" fmla="*/ 30489 w 33924"/>
                  <a:gd name="connsiteY12" fmla="*/ 43983 h 43983"/>
                  <a:gd name="connsiteX13" fmla="*/ 30489 w 33924"/>
                  <a:gd name="connsiteY13" fmla="*/ 38627 h 43983"/>
                  <a:gd name="connsiteX14" fmla="*/ 31647 w 33924"/>
                  <a:gd name="connsiteY14" fmla="*/ 38627 h 43983"/>
                  <a:gd name="connsiteX15" fmla="*/ 31647 w 33924"/>
                  <a:gd name="connsiteY15" fmla="*/ 36241 h 43983"/>
                  <a:gd name="connsiteX16" fmla="*/ 30489 w 33924"/>
                  <a:gd name="connsiteY16" fmla="*/ 36241 h 43983"/>
                  <a:gd name="connsiteX17" fmla="*/ 30489 w 33924"/>
                  <a:gd name="connsiteY17" fmla="*/ 23942 h 43983"/>
                  <a:gd name="connsiteX18" fmla="*/ 19206 w 33924"/>
                  <a:gd name="connsiteY18" fmla="*/ 13815 h 43983"/>
                  <a:gd name="connsiteX19" fmla="*/ 19206 w 33924"/>
                  <a:gd name="connsiteY19" fmla="*/ 11502 h 43983"/>
                  <a:gd name="connsiteX20" fmla="*/ 18263 w 33924"/>
                  <a:gd name="connsiteY20" fmla="*/ 11502 h 43983"/>
                  <a:gd name="connsiteX21" fmla="*/ 18263 w 33924"/>
                  <a:gd name="connsiteY21" fmla="*/ 9402 h 43983"/>
                  <a:gd name="connsiteX22" fmla="*/ 17614 w 33924"/>
                  <a:gd name="connsiteY22" fmla="*/ 9402 h 43983"/>
                  <a:gd name="connsiteX23" fmla="*/ 16961 w 33924"/>
                  <a:gd name="connsiteY23" fmla="*/ 0 h 439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3924" h="43983" extrusionOk="0">
                    <a:moveTo>
                      <a:pt x="16961" y="0"/>
                    </a:moveTo>
                    <a:cubicBezTo>
                      <a:pt x="16744" y="0"/>
                      <a:pt x="16529" y="7835"/>
                      <a:pt x="16312" y="9402"/>
                    </a:cubicBezTo>
                    <a:lnTo>
                      <a:pt x="15660" y="9402"/>
                    </a:lnTo>
                    <a:lnTo>
                      <a:pt x="15660" y="11502"/>
                    </a:lnTo>
                    <a:lnTo>
                      <a:pt x="14721" y="11502"/>
                    </a:lnTo>
                    <a:lnTo>
                      <a:pt x="14721" y="13815"/>
                    </a:lnTo>
                    <a:cubicBezTo>
                      <a:pt x="14721" y="13815"/>
                      <a:pt x="8643" y="19388"/>
                      <a:pt x="3437" y="23942"/>
                    </a:cubicBezTo>
                    <a:cubicBezTo>
                      <a:pt x="-1772" y="28500"/>
                      <a:pt x="-471" y="34722"/>
                      <a:pt x="3437" y="36241"/>
                    </a:cubicBezTo>
                    <a:lnTo>
                      <a:pt x="2281" y="36241"/>
                    </a:lnTo>
                    <a:lnTo>
                      <a:pt x="2281" y="38627"/>
                    </a:lnTo>
                    <a:lnTo>
                      <a:pt x="3437" y="38627"/>
                    </a:lnTo>
                    <a:lnTo>
                      <a:pt x="3437" y="43983"/>
                    </a:lnTo>
                    <a:lnTo>
                      <a:pt x="30489" y="43983"/>
                    </a:lnTo>
                    <a:lnTo>
                      <a:pt x="30489" y="38627"/>
                    </a:lnTo>
                    <a:lnTo>
                      <a:pt x="31647" y="38627"/>
                    </a:lnTo>
                    <a:lnTo>
                      <a:pt x="31647" y="36241"/>
                    </a:lnTo>
                    <a:lnTo>
                      <a:pt x="30489" y="36241"/>
                    </a:lnTo>
                    <a:cubicBezTo>
                      <a:pt x="34395" y="34722"/>
                      <a:pt x="35697" y="28500"/>
                      <a:pt x="30489" y="23942"/>
                    </a:cubicBezTo>
                    <a:cubicBezTo>
                      <a:pt x="25283" y="19388"/>
                      <a:pt x="19206" y="13815"/>
                      <a:pt x="19206" y="13815"/>
                    </a:cubicBezTo>
                    <a:lnTo>
                      <a:pt x="19206" y="11502"/>
                    </a:lnTo>
                    <a:lnTo>
                      <a:pt x="18263" y="11502"/>
                    </a:lnTo>
                    <a:lnTo>
                      <a:pt x="18263" y="9402"/>
                    </a:lnTo>
                    <a:lnTo>
                      <a:pt x="17614" y="9402"/>
                    </a:lnTo>
                    <a:cubicBezTo>
                      <a:pt x="17396" y="6268"/>
                      <a:pt x="17179" y="3134"/>
                      <a:pt x="16961" y="0"/>
                    </a:cubicBezTo>
                    <a:close/>
                  </a:path>
                </a:pathLst>
              </a:custGeom>
              <a:solidFill>
                <a:srgbClr val="FCB2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" name="مستطيل 27">
                <a:extLst>
                  <a:ext uri="{FF2B5EF4-FFF2-40B4-BE49-F238E27FC236}">
                    <a16:creationId xmlns:a16="http://schemas.microsoft.com/office/drawing/2014/main" id="{57C231A5-45BB-22D7-4EEE-A3ABFEBC3C55}"/>
                  </a:ext>
                </a:extLst>
              </p:cNvPr>
              <p:cNvSpPr/>
              <p:nvPr/>
            </p:nvSpPr>
            <p:spPr>
              <a:xfrm>
                <a:off x="10387964" y="4137342"/>
                <a:ext cx="914399" cy="1555361"/>
              </a:xfrm>
              <a:prstGeom prst="rect">
                <a:avLst/>
              </a:prstGeom>
              <a:solidFill>
                <a:srgbClr val="FFDC9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SA" dirty="0"/>
              </a:p>
            </p:txBody>
          </p:sp>
          <p:sp>
            <p:nvSpPr>
              <p:cNvPr id="25" name="مخطط انسيابي: مهلة 28">
                <a:extLst>
                  <a:ext uri="{FF2B5EF4-FFF2-40B4-BE49-F238E27FC236}">
                    <a16:creationId xmlns:a16="http://schemas.microsoft.com/office/drawing/2014/main" id="{2379F48F-84C8-D58F-D9C4-48CDFA349CD9}"/>
                  </a:ext>
                </a:extLst>
              </p:cNvPr>
              <p:cNvSpPr/>
              <p:nvPr/>
            </p:nvSpPr>
            <p:spPr>
              <a:xfrm rot="16200000">
                <a:off x="10673959" y="4745960"/>
                <a:ext cx="338501" cy="338501"/>
              </a:xfrm>
              <a:prstGeom prst="flowChartDelay">
                <a:avLst/>
              </a:prstGeom>
              <a:solidFill>
                <a:srgbClr val="E2B67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SA"/>
              </a:p>
            </p:txBody>
          </p:sp>
          <p:sp>
            <p:nvSpPr>
              <p:cNvPr id="26" name="مستطيل 29">
                <a:extLst>
                  <a:ext uri="{FF2B5EF4-FFF2-40B4-BE49-F238E27FC236}">
                    <a16:creationId xmlns:a16="http://schemas.microsoft.com/office/drawing/2014/main" id="{16D41627-A968-C3E8-5C4C-810B073126E9}"/>
                  </a:ext>
                </a:extLst>
              </p:cNvPr>
              <p:cNvSpPr/>
              <p:nvPr/>
            </p:nvSpPr>
            <p:spPr>
              <a:xfrm>
                <a:off x="10342245" y="4306670"/>
                <a:ext cx="1005840" cy="92333"/>
              </a:xfrm>
              <a:prstGeom prst="rect">
                <a:avLst/>
              </a:prstGeom>
              <a:solidFill>
                <a:srgbClr val="E2B67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 rtl="0"/>
                <a:endParaRPr lang="ar-SA" dirty="0"/>
              </a:p>
            </p:txBody>
          </p:sp>
          <p:sp>
            <p:nvSpPr>
              <p:cNvPr id="27" name="مستطيل 30">
                <a:extLst>
                  <a:ext uri="{FF2B5EF4-FFF2-40B4-BE49-F238E27FC236}">
                    <a16:creationId xmlns:a16="http://schemas.microsoft.com/office/drawing/2014/main" id="{3CD26140-1589-B227-1925-B59C37599398}"/>
                  </a:ext>
                </a:extLst>
              </p:cNvPr>
              <p:cNvSpPr/>
              <p:nvPr/>
            </p:nvSpPr>
            <p:spPr>
              <a:xfrm>
                <a:off x="10342245" y="5260348"/>
                <a:ext cx="1005840" cy="92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 rtl="0"/>
                <a:endParaRPr lang="ar-SA" dirty="0"/>
              </a:p>
            </p:txBody>
          </p:sp>
        </p:grpSp>
        <p:grpSp>
          <p:nvGrpSpPr>
            <p:cNvPr id="14" name="مجموعة 15">
              <a:extLst>
                <a:ext uri="{FF2B5EF4-FFF2-40B4-BE49-F238E27FC236}">
                  <a16:creationId xmlns:a16="http://schemas.microsoft.com/office/drawing/2014/main" id="{EBE61CC8-D8A9-85D3-22BE-F2B936BCF4C7}"/>
                </a:ext>
              </a:extLst>
            </p:cNvPr>
            <p:cNvGrpSpPr/>
            <p:nvPr/>
          </p:nvGrpSpPr>
          <p:grpSpPr>
            <a:xfrm>
              <a:off x="10005375" y="2816567"/>
              <a:ext cx="811991" cy="2770983"/>
              <a:chOff x="10269214" y="2551639"/>
              <a:chExt cx="1147991" cy="3917608"/>
            </a:xfrm>
            <a:grpFill/>
          </p:grpSpPr>
          <p:sp>
            <p:nvSpPr>
              <p:cNvPr id="19" name="مأذنة">
                <a:extLst>
                  <a:ext uri="{FF2B5EF4-FFF2-40B4-BE49-F238E27FC236}">
                    <a16:creationId xmlns:a16="http://schemas.microsoft.com/office/drawing/2014/main" id="{5F798B17-E2C5-7935-C946-4756008CFE9F}"/>
                  </a:ext>
                </a:extLst>
              </p:cNvPr>
              <p:cNvSpPr/>
              <p:nvPr/>
            </p:nvSpPr>
            <p:spPr>
              <a:xfrm>
                <a:off x="10269214" y="2551639"/>
                <a:ext cx="1147991" cy="1585704"/>
              </a:xfrm>
              <a:custGeom>
                <a:avLst/>
                <a:gdLst>
                  <a:gd name="connsiteX0" fmla="*/ 16961 w 33924"/>
                  <a:gd name="connsiteY0" fmla="*/ 0 h 43983"/>
                  <a:gd name="connsiteX1" fmla="*/ 16312 w 33924"/>
                  <a:gd name="connsiteY1" fmla="*/ 7089 h 43983"/>
                  <a:gd name="connsiteX2" fmla="*/ 15660 w 33924"/>
                  <a:gd name="connsiteY2" fmla="*/ 7089 h 43983"/>
                  <a:gd name="connsiteX3" fmla="*/ 15660 w 33924"/>
                  <a:gd name="connsiteY3" fmla="*/ 7956 h 43983"/>
                  <a:gd name="connsiteX4" fmla="*/ 16312 w 33924"/>
                  <a:gd name="connsiteY4" fmla="*/ 7956 h 43983"/>
                  <a:gd name="connsiteX5" fmla="*/ 16312 w 33924"/>
                  <a:gd name="connsiteY5" fmla="*/ 9402 h 43983"/>
                  <a:gd name="connsiteX6" fmla="*/ 15660 w 33924"/>
                  <a:gd name="connsiteY6" fmla="*/ 9402 h 43983"/>
                  <a:gd name="connsiteX7" fmla="*/ 15660 w 33924"/>
                  <a:gd name="connsiteY7" fmla="*/ 11502 h 43983"/>
                  <a:gd name="connsiteX8" fmla="*/ 14721 w 33924"/>
                  <a:gd name="connsiteY8" fmla="*/ 11502 h 43983"/>
                  <a:gd name="connsiteX9" fmla="*/ 14721 w 33924"/>
                  <a:gd name="connsiteY9" fmla="*/ 13815 h 43983"/>
                  <a:gd name="connsiteX10" fmla="*/ 3437 w 33924"/>
                  <a:gd name="connsiteY10" fmla="*/ 23942 h 43983"/>
                  <a:gd name="connsiteX11" fmla="*/ 3437 w 33924"/>
                  <a:gd name="connsiteY11" fmla="*/ 36241 h 43983"/>
                  <a:gd name="connsiteX12" fmla="*/ 2281 w 33924"/>
                  <a:gd name="connsiteY12" fmla="*/ 36241 h 43983"/>
                  <a:gd name="connsiteX13" fmla="*/ 2281 w 33924"/>
                  <a:gd name="connsiteY13" fmla="*/ 38627 h 43983"/>
                  <a:gd name="connsiteX14" fmla="*/ 3437 w 33924"/>
                  <a:gd name="connsiteY14" fmla="*/ 38627 h 43983"/>
                  <a:gd name="connsiteX15" fmla="*/ 3437 w 33924"/>
                  <a:gd name="connsiteY15" fmla="*/ 43983 h 43983"/>
                  <a:gd name="connsiteX16" fmla="*/ 30489 w 33924"/>
                  <a:gd name="connsiteY16" fmla="*/ 43983 h 43983"/>
                  <a:gd name="connsiteX17" fmla="*/ 30489 w 33924"/>
                  <a:gd name="connsiteY17" fmla="*/ 38627 h 43983"/>
                  <a:gd name="connsiteX18" fmla="*/ 31647 w 33924"/>
                  <a:gd name="connsiteY18" fmla="*/ 38627 h 43983"/>
                  <a:gd name="connsiteX19" fmla="*/ 31647 w 33924"/>
                  <a:gd name="connsiteY19" fmla="*/ 36241 h 43983"/>
                  <a:gd name="connsiteX20" fmla="*/ 30489 w 33924"/>
                  <a:gd name="connsiteY20" fmla="*/ 36241 h 43983"/>
                  <a:gd name="connsiteX21" fmla="*/ 30489 w 33924"/>
                  <a:gd name="connsiteY21" fmla="*/ 23942 h 43983"/>
                  <a:gd name="connsiteX22" fmla="*/ 19206 w 33924"/>
                  <a:gd name="connsiteY22" fmla="*/ 13815 h 43983"/>
                  <a:gd name="connsiteX23" fmla="*/ 19206 w 33924"/>
                  <a:gd name="connsiteY23" fmla="*/ 11502 h 43983"/>
                  <a:gd name="connsiteX24" fmla="*/ 18263 w 33924"/>
                  <a:gd name="connsiteY24" fmla="*/ 11502 h 43983"/>
                  <a:gd name="connsiteX25" fmla="*/ 18263 w 33924"/>
                  <a:gd name="connsiteY25" fmla="*/ 9402 h 43983"/>
                  <a:gd name="connsiteX26" fmla="*/ 17614 w 33924"/>
                  <a:gd name="connsiteY26" fmla="*/ 9402 h 43983"/>
                  <a:gd name="connsiteX27" fmla="*/ 17614 w 33924"/>
                  <a:gd name="connsiteY27" fmla="*/ 7956 h 43983"/>
                  <a:gd name="connsiteX28" fmla="*/ 18263 w 33924"/>
                  <a:gd name="connsiteY28" fmla="*/ 7089 h 43983"/>
                  <a:gd name="connsiteX29" fmla="*/ 17614 w 33924"/>
                  <a:gd name="connsiteY29" fmla="*/ 7089 h 43983"/>
                  <a:gd name="connsiteX30" fmla="*/ 16961 w 33924"/>
                  <a:gd name="connsiteY30" fmla="*/ 0 h 43983"/>
                  <a:gd name="connsiteX0" fmla="*/ 16961 w 33924"/>
                  <a:gd name="connsiteY0" fmla="*/ 0 h 43983"/>
                  <a:gd name="connsiteX1" fmla="*/ 16312 w 33924"/>
                  <a:gd name="connsiteY1" fmla="*/ 7089 h 43983"/>
                  <a:gd name="connsiteX2" fmla="*/ 15660 w 33924"/>
                  <a:gd name="connsiteY2" fmla="*/ 7089 h 43983"/>
                  <a:gd name="connsiteX3" fmla="*/ 15660 w 33924"/>
                  <a:gd name="connsiteY3" fmla="*/ 7956 h 43983"/>
                  <a:gd name="connsiteX4" fmla="*/ 16312 w 33924"/>
                  <a:gd name="connsiteY4" fmla="*/ 7956 h 43983"/>
                  <a:gd name="connsiteX5" fmla="*/ 16312 w 33924"/>
                  <a:gd name="connsiteY5" fmla="*/ 9402 h 43983"/>
                  <a:gd name="connsiteX6" fmla="*/ 15660 w 33924"/>
                  <a:gd name="connsiteY6" fmla="*/ 9402 h 43983"/>
                  <a:gd name="connsiteX7" fmla="*/ 15660 w 33924"/>
                  <a:gd name="connsiteY7" fmla="*/ 11502 h 43983"/>
                  <a:gd name="connsiteX8" fmla="*/ 14721 w 33924"/>
                  <a:gd name="connsiteY8" fmla="*/ 11502 h 43983"/>
                  <a:gd name="connsiteX9" fmla="*/ 14721 w 33924"/>
                  <a:gd name="connsiteY9" fmla="*/ 13815 h 43983"/>
                  <a:gd name="connsiteX10" fmla="*/ 3437 w 33924"/>
                  <a:gd name="connsiteY10" fmla="*/ 23942 h 43983"/>
                  <a:gd name="connsiteX11" fmla="*/ 3437 w 33924"/>
                  <a:gd name="connsiteY11" fmla="*/ 36241 h 43983"/>
                  <a:gd name="connsiteX12" fmla="*/ 2281 w 33924"/>
                  <a:gd name="connsiteY12" fmla="*/ 36241 h 43983"/>
                  <a:gd name="connsiteX13" fmla="*/ 2281 w 33924"/>
                  <a:gd name="connsiteY13" fmla="*/ 38627 h 43983"/>
                  <a:gd name="connsiteX14" fmla="*/ 3437 w 33924"/>
                  <a:gd name="connsiteY14" fmla="*/ 38627 h 43983"/>
                  <a:gd name="connsiteX15" fmla="*/ 3437 w 33924"/>
                  <a:gd name="connsiteY15" fmla="*/ 43983 h 43983"/>
                  <a:gd name="connsiteX16" fmla="*/ 30489 w 33924"/>
                  <a:gd name="connsiteY16" fmla="*/ 43983 h 43983"/>
                  <a:gd name="connsiteX17" fmla="*/ 30489 w 33924"/>
                  <a:gd name="connsiteY17" fmla="*/ 38627 h 43983"/>
                  <a:gd name="connsiteX18" fmla="*/ 31647 w 33924"/>
                  <a:gd name="connsiteY18" fmla="*/ 38627 h 43983"/>
                  <a:gd name="connsiteX19" fmla="*/ 31647 w 33924"/>
                  <a:gd name="connsiteY19" fmla="*/ 36241 h 43983"/>
                  <a:gd name="connsiteX20" fmla="*/ 30489 w 33924"/>
                  <a:gd name="connsiteY20" fmla="*/ 36241 h 43983"/>
                  <a:gd name="connsiteX21" fmla="*/ 30489 w 33924"/>
                  <a:gd name="connsiteY21" fmla="*/ 23942 h 43983"/>
                  <a:gd name="connsiteX22" fmla="*/ 19206 w 33924"/>
                  <a:gd name="connsiteY22" fmla="*/ 13815 h 43983"/>
                  <a:gd name="connsiteX23" fmla="*/ 19206 w 33924"/>
                  <a:gd name="connsiteY23" fmla="*/ 11502 h 43983"/>
                  <a:gd name="connsiteX24" fmla="*/ 18263 w 33924"/>
                  <a:gd name="connsiteY24" fmla="*/ 11502 h 43983"/>
                  <a:gd name="connsiteX25" fmla="*/ 18263 w 33924"/>
                  <a:gd name="connsiteY25" fmla="*/ 9402 h 43983"/>
                  <a:gd name="connsiteX26" fmla="*/ 17614 w 33924"/>
                  <a:gd name="connsiteY26" fmla="*/ 9402 h 43983"/>
                  <a:gd name="connsiteX27" fmla="*/ 18263 w 33924"/>
                  <a:gd name="connsiteY27" fmla="*/ 7089 h 43983"/>
                  <a:gd name="connsiteX28" fmla="*/ 17614 w 33924"/>
                  <a:gd name="connsiteY28" fmla="*/ 7089 h 43983"/>
                  <a:gd name="connsiteX29" fmla="*/ 16961 w 33924"/>
                  <a:gd name="connsiteY29" fmla="*/ 0 h 43983"/>
                  <a:gd name="connsiteX0" fmla="*/ 16961 w 33924"/>
                  <a:gd name="connsiteY0" fmla="*/ 0 h 43983"/>
                  <a:gd name="connsiteX1" fmla="*/ 16312 w 33924"/>
                  <a:gd name="connsiteY1" fmla="*/ 7089 h 43983"/>
                  <a:gd name="connsiteX2" fmla="*/ 15660 w 33924"/>
                  <a:gd name="connsiteY2" fmla="*/ 7089 h 43983"/>
                  <a:gd name="connsiteX3" fmla="*/ 15660 w 33924"/>
                  <a:gd name="connsiteY3" fmla="*/ 7956 h 43983"/>
                  <a:gd name="connsiteX4" fmla="*/ 16312 w 33924"/>
                  <a:gd name="connsiteY4" fmla="*/ 9402 h 43983"/>
                  <a:gd name="connsiteX5" fmla="*/ 15660 w 33924"/>
                  <a:gd name="connsiteY5" fmla="*/ 9402 h 43983"/>
                  <a:gd name="connsiteX6" fmla="*/ 15660 w 33924"/>
                  <a:gd name="connsiteY6" fmla="*/ 11502 h 43983"/>
                  <a:gd name="connsiteX7" fmla="*/ 14721 w 33924"/>
                  <a:gd name="connsiteY7" fmla="*/ 11502 h 43983"/>
                  <a:gd name="connsiteX8" fmla="*/ 14721 w 33924"/>
                  <a:gd name="connsiteY8" fmla="*/ 13815 h 43983"/>
                  <a:gd name="connsiteX9" fmla="*/ 3437 w 33924"/>
                  <a:gd name="connsiteY9" fmla="*/ 23942 h 43983"/>
                  <a:gd name="connsiteX10" fmla="*/ 3437 w 33924"/>
                  <a:gd name="connsiteY10" fmla="*/ 36241 h 43983"/>
                  <a:gd name="connsiteX11" fmla="*/ 2281 w 33924"/>
                  <a:gd name="connsiteY11" fmla="*/ 36241 h 43983"/>
                  <a:gd name="connsiteX12" fmla="*/ 2281 w 33924"/>
                  <a:gd name="connsiteY12" fmla="*/ 38627 h 43983"/>
                  <a:gd name="connsiteX13" fmla="*/ 3437 w 33924"/>
                  <a:gd name="connsiteY13" fmla="*/ 38627 h 43983"/>
                  <a:gd name="connsiteX14" fmla="*/ 3437 w 33924"/>
                  <a:gd name="connsiteY14" fmla="*/ 43983 h 43983"/>
                  <a:gd name="connsiteX15" fmla="*/ 30489 w 33924"/>
                  <a:gd name="connsiteY15" fmla="*/ 43983 h 43983"/>
                  <a:gd name="connsiteX16" fmla="*/ 30489 w 33924"/>
                  <a:gd name="connsiteY16" fmla="*/ 38627 h 43983"/>
                  <a:gd name="connsiteX17" fmla="*/ 31647 w 33924"/>
                  <a:gd name="connsiteY17" fmla="*/ 38627 h 43983"/>
                  <a:gd name="connsiteX18" fmla="*/ 31647 w 33924"/>
                  <a:gd name="connsiteY18" fmla="*/ 36241 h 43983"/>
                  <a:gd name="connsiteX19" fmla="*/ 30489 w 33924"/>
                  <a:gd name="connsiteY19" fmla="*/ 36241 h 43983"/>
                  <a:gd name="connsiteX20" fmla="*/ 30489 w 33924"/>
                  <a:gd name="connsiteY20" fmla="*/ 23942 h 43983"/>
                  <a:gd name="connsiteX21" fmla="*/ 19206 w 33924"/>
                  <a:gd name="connsiteY21" fmla="*/ 13815 h 43983"/>
                  <a:gd name="connsiteX22" fmla="*/ 19206 w 33924"/>
                  <a:gd name="connsiteY22" fmla="*/ 11502 h 43983"/>
                  <a:gd name="connsiteX23" fmla="*/ 18263 w 33924"/>
                  <a:gd name="connsiteY23" fmla="*/ 11502 h 43983"/>
                  <a:gd name="connsiteX24" fmla="*/ 18263 w 33924"/>
                  <a:gd name="connsiteY24" fmla="*/ 9402 h 43983"/>
                  <a:gd name="connsiteX25" fmla="*/ 17614 w 33924"/>
                  <a:gd name="connsiteY25" fmla="*/ 9402 h 43983"/>
                  <a:gd name="connsiteX26" fmla="*/ 18263 w 33924"/>
                  <a:gd name="connsiteY26" fmla="*/ 7089 h 43983"/>
                  <a:gd name="connsiteX27" fmla="*/ 17614 w 33924"/>
                  <a:gd name="connsiteY27" fmla="*/ 7089 h 43983"/>
                  <a:gd name="connsiteX28" fmla="*/ 16961 w 33924"/>
                  <a:gd name="connsiteY28" fmla="*/ 0 h 43983"/>
                  <a:gd name="connsiteX0" fmla="*/ 16961 w 33924"/>
                  <a:gd name="connsiteY0" fmla="*/ 0 h 43983"/>
                  <a:gd name="connsiteX1" fmla="*/ 16312 w 33924"/>
                  <a:gd name="connsiteY1" fmla="*/ 7089 h 43983"/>
                  <a:gd name="connsiteX2" fmla="*/ 15660 w 33924"/>
                  <a:gd name="connsiteY2" fmla="*/ 7089 h 43983"/>
                  <a:gd name="connsiteX3" fmla="*/ 16312 w 33924"/>
                  <a:gd name="connsiteY3" fmla="*/ 9402 h 43983"/>
                  <a:gd name="connsiteX4" fmla="*/ 15660 w 33924"/>
                  <a:gd name="connsiteY4" fmla="*/ 9402 h 43983"/>
                  <a:gd name="connsiteX5" fmla="*/ 15660 w 33924"/>
                  <a:gd name="connsiteY5" fmla="*/ 11502 h 43983"/>
                  <a:gd name="connsiteX6" fmla="*/ 14721 w 33924"/>
                  <a:gd name="connsiteY6" fmla="*/ 11502 h 43983"/>
                  <a:gd name="connsiteX7" fmla="*/ 14721 w 33924"/>
                  <a:gd name="connsiteY7" fmla="*/ 13815 h 43983"/>
                  <a:gd name="connsiteX8" fmla="*/ 3437 w 33924"/>
                  <a:gd name="connsiteY8" fmla="*/ 23942 h 43983"/>
                  <a:gd name="connsiteX9" fmla="*/ 3437 w 33924"/>
                  <a:gd name="connsiteY9" fmla="*/ 36241 h 43983"/>
                  <a:gd name="connsiteX10" fmla="*/ 2281 w 33924"/>
                  <a:gd name="connsiteY10" fmla="*/ 36241 h 43983"/>
                  <a:gd name="connsiteX11" fmla="*/ 2281 w 33924"/>
                  <a:gd name="connsiteY11" fmla="*/ 38627 h 43983"/>
                  <a:gd name="connsiteX12" fmla="*/ 3437 w 33924"/>
                  <a:gd name="connsiteY12" fmla="*/ 38627 h 43983"/>
                  <a:gd name="connsiteX13" fmla="*/ 3437 w 33924"/>
                  <a:gd name="connsiteY13" fmla="*/ 43983 h 43983"/>
                  <a:gd name="connsiteX14" fmla="*/ 30489 w 33924"/>
                  <a:gd name="connsiteY14" fmla="*/ 43983 h 43983"/>
                  <a:gd name="connsiteX15" fmla="*/ 30489 w 33924"/>
                  <a:gd name="connsiteY15" fmla="*/ 38627 h 43983"/>
                  <a:gd name="connsiteX16" fmla="*/ 31647 w 33924"/>
                  <a:gd name="connsiteY16" fmla="*/ 38627 h 43983"/>
                  <a:gd name="connsiteX17" fmla="*/ 31647 w 33924"/>
                  <a:gd name="connsiteY17" fmla="*/ 36241 h 43983"/>
                  <a:gd name="connsiteX18" fmla="*/ 30489 w 33924"/>
                  <a:gd name="connsiteY18" fmla="*/ 36241 h 43983"/>
                  <a:gd name="connsiteX19" fmla="*/ 30489 w 33924"/>
                  <a:gd name="connsiteY19" fmla="*/ 23942 h 43983"/>
                  <a:gd name="connsiteX20" fmla="*/ 19206 w 33924"/>
                  <a:gd name="connsiteY20" fmla="*/ 13815 h 43983"/>
                  <a:gd name="connsiteX21" fmla="*/ 19206 w 33924"/>
                  <a:gd name="connsiteY21" fmla="*/ 11502 h 43983"/>
                  <a:gd name="connsiteX22" fmla="*/ 18263 w 33924"/>
                  <a:gd name="connsiteY22" fmla="*/ 11502 h 43983"/>
                  <a:gd name="connsiteX23" fmla="*/ 18263 w 33924"/>
                  <a:gd name="connsiteY23" fmla="*/ 9402 h 43983"/>
                  <a:gd name="connsiteX24" fmla="*/ 17614 w 33924"/>
                  <a:gd name="connsiteY24" fmla="*/ 9402 h 43983"/>
                  <a:gd name="connsiteX25" fmla="*/ 18263 w 33924"/>
                  <a:gd name="connsiteY25" fmla="*/ 7089 h 43983"/>
                  <a:gd name="connsiteX26" fmla="*/ 17614 w 33924"/>
                  <a:gd name="connsiteY26" fmla="*/ 7089 h 43983"/>
                  <a:gd name="connsiteX27" fmla="*/ 16961 w 33924"/>
                  <a:gd name="connsiteY27" fmla="*/ 0 h 43983"/>
                  <a:gd name="connsiteX0" fmla="*/ 16961 w 33924"/>
                  <a:gd name="connsiteY0" fmla="*/ 0 h 43983"/>
                  <a:gd name="connsiteX1" fmla="*/ 16312 w 33924"/>
                  <a:gd name="connsiteY1" fmla="*/ 7089 h 43983"/>
                  <a:gd name="connsiteX2" fmla="*/ 15660 w 33924"/>
                  <a:gd name="connsiteY2" fmla="*/ 7089 h 43983"/>
                  <a:gd name="connsiteX3" fmla="*/ 16312 w 33924"/>
                  <a:gd name="connsiteY3" fmla="*/ 9402 h 43983"/>
                  <a:gd name="connsiteX4" fmla="*/ 15660 w 33924"/>
                  <a:gd name="connsiteY4" fmla="*/ 9402 h 43983"/>
                  <a:gd name="connsiteX5" fmla="*/ 15660 w 33924"/>
                  <a:gd name="connsiteY5" fmla="*/ 11502 h 43983"/>
                  <a:gd name="connsiteX6" fmla="*/ 14721 w 33924"/>
                  <a:gd name="connsiteY6" fmla="*/ 11502 h 43983"/>
                  <a:gd name="connsiteX7" fmla="*/ 14721 w 33924"/>
                  <a:gd name="connsiteY7" fmla="*/ 13815 h 43983"/>
                  <a:gd name="connsiteX8" fmla="*/ 3437 w 33924"/>
                  <a:gd name="connsiteY8" fmla="*/ 23942 h 43983"/>
                  <a:gd name="connsiteX9" fmla="*/ 3437 w 33924"/>
                  <a:gd name="connsiteY9" fmla="*/ 36241 h 43983"/>
                  <a:gd name="connsiteX10" fmla="*/ 2281 w 33924"/>
                  <a:gd name="connsiteY10" fmla="*/ 36241 h 43983"/>
                  <a:gd name="connsiteX11" fmla="*/ 2281 w 33924"/>
                  <a:gd name="connsiteY11" fmla="*/ 38627 h 43983"/>
                  <a:gd name="connsiteX12" fmla="*/ 3437 w 33924"/>
                  <a:gd name="connsiteY12" fmla="*/ 38627 h 43983"/>
                  <a:gd name="connsiteX13" fmla="*/ 3437 w 33924"/>
                  <a:gd name="connsiteY13" fmla="*/ 43983 h 43983"/>
                  <a:gd name="connsiteX14" fmla="*/ 30489 w 33924"/>
                  <a:gd name="connsiteY14" fmla="*/ 43983 h 43983"/>
                  <a:gd name="connsiteX15" fmla="*/ 30489 w 33924"/>
                  <a:gd name="connsiteY15" fmla="*/ 38627 h 43983"/>
                  <a:gd name="connsiteX16" fmla="*/ 31647 w 33924"/>
                  <a:gd name="connsiteY16" fmla="*/ 38627 h 43983"/>
                  <a:gd name="connsiteX17" fmla="*/ 31647 w 33924"/>
                  <a:gd name="connsiteY17" fmla="*/ 36241 h 43983"/>
                  <a:gd name="connsiteX18" fmla="*/ 30489 w 33924"/>
                  <a:gd name="connsiteY18" fmla="*/ 36241 h 43983"/>
                  <a:gd name="connsiteX19" fmla="*/ 30489 w 33924"/>
                  <a:gd name="connsiteY19" fmla="*/ 23942 h 43983"/>
                  <a:gd name="connsiteX20" fmla="*/ 19206 w 33924"/>
                  <a:gd name="connsiteY20" fmla="*/ 13815 h 43983"/>
                  <a:gd name="connsiteX21" fmla="*/ 19206 w 33924"/>
                  <a:gd name="connsiteY21" fmla="*/ 11502 h 43983"/>
                  <a:gd name="connsiteX22" fmla="*/ 18263 w 33924"/>
                  <a:gd name="connsiteY22" fmla="*/ 11502 h 43983"/>
                  <a:gd name="connsiteX23" fmla="*/ 18263 w 33924"/>
                  <a:gd name="connsiteY23" fmla="*/ 9402 h 43983"/>
                  <a:gd name="connsiteX24" fmla="*/ 17614 w 33924"/>
                  <a:gd name="connsiteY24" fmla="*/ 9402 h 43983"/>
                  <a:gd name="connsiteX25" fmla="*/ 17614 w 33924"/>
                  <a:gd name="connsiteY25" fmla="*/ 7089 h 43983"/>
                  <a:gd name="connsiteX26" fmla="*/ 16961 w 33924"/>
                  <a:gd name="connsiteY26" fmla="*/ 0 h 43983"/>
                  <a:gd name="connsiteX0" fmla="*/ 16961 w 33924"/>
                  <a:gd name="connsiteY0" fmla="*/ 0 h 43983"/>
                  <a:gd name="connsiteX1" fmla="*/ 16312 w 33924"/>
                  <a:gd name="connsiteY1" fmla="*/ 7089 h 43983"/>
                  <a:gd name="connsiteX2" fmla="*/ 16312 w 33924"/>
                  <a:gd name="connsiteY2" fmla="*/ 9402 h 43983"/>
                  <a:gd name="connsiteX3" fmla="*/ 15660 w 33924"/>
                  <a:gd name="connsiteY3" fmla="*/ 9402 h 43983"/>
                  <a:gd name="connsiteX4" fmla="*/ 15660 w 33924"/>
                  <a:gd name="connsiteY4" fmla="*/ 11502 h 43983"/>
                  <a:gd name="connsiteX5" fmla="*/ 14721 w 33924"/>
                  <a:gd name="connsiteY5" fmla="*/ 11502 h 43983"/>
                  <a:gd name="connsiteX6" fmla="*/ 14721 w 33924"/>
                  <a:gd name="connsiteY6" fmla="*/ 13815 h 43983"/>
                  <a:gd name="connsiteX7" fmla="*/ 3437 w 33924"/>
                  <a:gd name="connsiteY7" fmla="*/ 23942 h 43983"/>
                  <a:gd name="connsiteX8" fmla="*/ 3437 w 33924"/>
                  <a:gd name="connsiteY8" fmla="*/ 36241 h 43983"/>
                  <a:gd name="connsiteX9" fmla="*/ 2281 w 33924"/>
                  <a:gd name="connsiteY9" fmla="*/ 36241 h 43983"/>
                  <a:gd name="connsiteX10" fmla="*/ 2281 w 33924"/>
                  <a:gd name="connsiteY10" fmla="*/ 38627 h 43983"/>
                  <a:gd name="connsiteX11" fmla="*/ 3437 w 33924"/>
                  <a:gd name="connsiteY11" fmla="*/ 38627 h 43983"/>
                  <a:gd name="connsiteX12" fmla="*/ 3437 w 33924"/>
                  <a:gd name="connsiteY12" fmla="*/ 43983 h 43983"/>
                  <a:gd name="connsiteX13" fmla="*/ 30489 w 33924"/>
                  <a:gd name="connsiteY13" fmla="*/ 43983 h 43983"/>
                  <a:gd name="connsiteX14" fmla="*/ 30489 w 33924"/>
                  <a:gd name="connsiteY14" fmla="*/ 38627 h 43983"/>
                  <a:gd name="connsiteX15" fmla="*/ 31647 w 33924"/>
                  <a:gd name="connsiteY15" fmla="*/ 38627 h 43983"/>
                  <a:gd name="connsiteX16" fmla="*/ 31647 w 33924"/>
                  <a:gd name="connsiteY16" fmla="*/ 36241 h 43983"/>
                  <a:gd name="connsiteX17" fmla="*/ 30489 w 33924"/>
                  <a:gd name="connsiteY17" fmla="*/ 36241 h 43983"/>
                  <a:gd name="connsiteX18" fmla="*/ 30489 w 33924"/>
                  <a:gd name="connsiteY18" fmla="*/ 23942 h 43983"/>
                  <a:gd name="connsiteX19" fmla="*/ 19206 w 33924"/>
                  <a:gd name="connsiteY19" fmla="*/ 13815 h 43983"/>
                  <a:gd name="connsiteX20" fmla="*/ 19206 w 33924"/>
                  <a:gd name="connsiteY20" fmla="*/ 11502 h 43983"/>
                  <a:gd name="connsiteX21" fmla="*/ 18263 w 33924"/>
                  <a:gd name="connsiteY21" fmla="*/ 11502 h 43983"/>
                  <a:gd name="connsiteX22" fmla="*/ 18263 w 33924"/>
                  <a:gd name="connsiteY22" fmla="*/ 9402 h 43983"/>
                  <a:gd name="connsiteX23" fmla="*/ 17614 w 33924"/>
                  <a:gd name="connsiteY23" fmla="*/ 9402 h 43983"/>
                  <a:gd name="connsiteX24" fmla="*/ 17614 w 33924"/>
                  <a:gd name="connsiteY24" fmla="*/ 7089 h 43983"/>
                  <a:gd name="connsiteX25" fmla="*/ 16961 w 33924"/>
                  <a:gd name="connsiteY25" fmla="*/ 0 h 43983"/>
                  <a:gd name="connsiteX0" fmla="*/ 16961 w 33924"/>
                  <a:gd name="connsiteY0" fmla="*/ 0 h 43983"/>
                  <a:gd name="connsiteX1" fmla="*/ 16312 w 33924"/>
                  <a:gd name="connsiteY1" fmla="*/ 7089 h 43983"/>
                  <a:gd name="connsiteX2" fmla="*/ 16312 w 33924"/>
                  <a:gd name="connsiteY2" fmla="*/ 9402 h 43983"/>
                  <a:gd name="connsiteX3" fmla="*/ 15660 w 33924"/>
                  <a:gd name="connsiteY3" fmla="*/ 9402 h 43983"/>
                  <a:gd name="connsiteX4" fmla="*/ 15660 w 33924"/>
                  <a:gd name="connsiteY4" fmla="*/ 11502 h 43983"/>
                  <a:gd name="connsiteX5" fmla="*/ 14721 w 33924"/>
                  <a:gd name="connsiteY5" fmla="*/ 11502 h 43983"/>
                  <a:gd name="connsiteX6" fmla="*/ 14721 w 33924"/>
                  <a:gd name="connsiteY6" fmla="*/ 13815 h 43983"/>
                  <a:gd name="connsiteX7" fmla="*/ 3437 w 33924"/>
                  <a:gd name="connsiteY7" fmla="*/ 23942 h 43983"/>
                  <a:gd name="connsiteX8" fmla="*/ 3437 w 33924"/>
                  <a:gd name="connsiteY8" fmla="*/ 36241 h 43983"/>
                  <a:gd name="connsiteX9" fmla="*/ 2281 w 33924"/>
                  <a:gd name="connsiteY9" fmla="*/ 36241 h 43983"/>
                  <a:gd name="connsiteX10" fmla="*/ 2281 w 33924"/>
                  <a:gd name="connsiteY10" fmla="*/ 38627 h 43983"/>
                  <a:gd name="connsiteX11" fmla="*/ 3437 w 33924"/>
                  <a:gd name="connsiteY11" fmla="*/ 38627 h 43983"/>
                  <a:gd name="connsiteX12" fmla="*/ 3437 w 33924"/>
                  <a:gd name="connsiteY12" fmla="*/ 43983 h 43983"/>
                  <a:gd name="connsiteX13" fmla="*/ 30489 w 33924"/>
                  <a:gd name="connsiteY13" fmla="*/ 43983 h 43983"/>
                  <a:gd name="connsiteX14" fmla="*/ 30489 w 33924"/>
                  <a:gd name="connsiteY14" fmla="*/ 38627 h 43983"/>
                  <a:gd name="connsiteX15" fmla="*/ 31647 w 33924"/>
                  <a:gd name="connsiteY15" fmla="*/ 38627 h 43983"/>
                  <a:gd name="connsiteX16" fmla="*/ 31647 w 33924"/>
                  <a:gd name="connsiteY16" fmla="*/ 36241 h 43983"/>
                  <a:gd name="connsiteX17" fmla="*/ 30489 w 33924"/>
                  <a:gd name="connsiteY17" fmla="*/ 36241 h 43983"/>
                  <a:gd name="connsiteX18" fmla="*/ 30489 w 33924"/>
                  <a:gd name="connsiteY18" fmla="*/ 23942 h 43983"/>
                  <a:gd name="connsiteX19" fmla="*/ 19206 w 33924"/>
                  <a:gd name="connsiteY19" fmla="*/ 13815 h 43983"/>
                  <a:gd name="connsiteX20" fmla="*/ 19206 w 33924"/>
                  <a:gd name="connsiteY20" fmla="*/ 11502 h 43983"/>
                  <a:gd name="connsiteX21" fmla="*/ 18263 w 33924"/>
                  <a:gd name="connsiteY21" fmla="*/ 11502 h 43983"/>
                  <a:gd name="connsiteX22" fmla="*/ 18263 w 33924"/>
                  <a:gd name="connsiteY22" fmla="*/ 9402 h 43983"/>
                  <a:gd name="connsiteX23" fmla="*/ 17614 w 33924"/>
                  <a:gd name="connsiteY23" fmla="*/ 9402 h 43983"/>
                  <a:gd name="connsiteX24" fmla="*/ 16961 w 33924"/>
                  <a:gd name="connsiteY24" fmla="*/ 0 h 43983"/>
                  <a:gd name="connsiteX0" fmla="*/ 16961 w 33924"/>
                  <a:gd name="connsiteY0" fmla="*/ 0 h 43983"/>
                  <a:gd name="connsiteX1" fmla="*/ 16312 w 33924"/>
                  <a:gd name="connsiteY1" fmla="*/ 9402 h 43983"/>
                  <a:gd name="connsiteX2" fmla="*/ 15660 w 33924"/>
                  <a:gd name="connsiteY2" fmla="*/ 9402 h 43983"/>
                  <a:gd name="connsiteX3" fmla="*/ 15660 w 33924"/>
                  <a:gd name="connsiteY3" fmla="*/ 11502 h 43983"/>
                  <a:gd name="connsiteX4" fmla="*/ 14721 w 33924"/>
                  <a:gd name="connsiteY4" fmla="*/ 11502 h 43983"/>
                  <a:gd name="connsiteX5" fmla="*/ 14721 w 33924"/>
                  <a:gd name="connsiteY5" fmla="*/ 13815 h 43983"/>
                  <a:gd name="connsiteX6" fmla="*/ 3437 w 33924"/>
                  <a:gd name="connsiteY6" fmla="*/ 23942 h 43983"/>
                  <a:gd name="connsiteX7" fmla="*/ 3437 w 33924"/>
                  <a:gd name="connsiteY7" fmla="*/ 36241 h 43983"/>
                  <a:gd name="connsiteX8" fmla="*/ 2281 w 33924"/>
                  <a:gd name="connsiteY8" fmla="*/ 36241 h 43983"/>
                  <a:gd name="connsiteX9" fmla="*/ 2281 w 33924"/>
                  <a:gd name="connsiteY9" fmla="*/ 38627 h 43983"/>
                  <a:gd name="connsiteX10" fmla="*/ 3437 w 33924"/>
                  <a:gd name="connsiteY10" fmla="*/ 38627 h 43983"/>
                  <a:gd name="connsiteX11" fmla="*/ 3437 w 33924"/>
                  <a:gd name="connsiteY11" fmla="*/ 43983 h 43983"/>
                  <a:gd name="connsiteX12" fmla="*/ 30489 w 33924"/>
                  <a:gd name="connsiteY12" fmla="*/ 43983 h 43983"/>
                  <a:gd name="connsiteX13" fmla="*/ 30489 w 33924"/>
                  <a:gd name="connsiteY13" fmla="*/ 38627 h 43983"/>
                  <a:gd name="connsiteX14" fmla="*/ 31647 w 33924"/>
                  <a:gd name="connsiteY14" fmla="*/ 38627 h 43983"/>
                  <a:gd name="connsiteX15" fmla="*/ 31647 w 33924"/>
                  <a:gd name="connsiteY15" fmla="*/ 36241 h 43983"/>
                  <a:gd name="connsiteX16" fmla="*/ 30489 w 33924"/>
                  <a:gd name="connsiteY16" fmla="*/ 36241 h 43983"/>
                  <a:gd name="connsiteX17" fmla="*/ 30489 w 33924"/>
                  <a:gd name="connsiteY17" fmla="*/ 23942 h 43983"/>
                  <a:gd name="connsiteX18" fmla="*/ 19206 w 33924"/>
                  <a:gd name="connsiteY18" fmla="*/ 13815 h 43983"/>
                  <a:gd name="connsiteX19" fmla="*/ 19206 w 33924"/>
                  <a:gd name="connsiteY19" fmla="*/ 11502 h 43983"/>
                  <a:gd name="connsiteX20" fmla="*/ 18263 w 33924"/>
                  <a:gd name="connsiteY20" fmla="*/ 11502 h 43983"/>
                  <a:gd name="connsiteX21" fmla="*/ 18263 w 33924"/>
                  <a:gd name="connsiteY21" fmla="*/ 9402 h 43983"/>
                  <a:gd name="connsiteX22" fmla="*/ 17614 w 33924"/>
                  <a:gd name="connsiteY22" fmla="*/ 9402 h 43983"/>
                  <a:gd name="connsiteX23" fmla="*/ 16961 w 33924"/>
                  <a:gd name="connsiteY23" fmla="*/ 0 h 439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3924" h="43983" extrusionOk="0">
                    <a:moveTo>
                      <a:pt x="16961" y="0"/>
                    </a:moveTo>
                    <a:cubicBezTo>
                      <a:pt x="16744" y="0"/>
                      <a:pt x="16529" y="7835"/>
                      <a:pt x="16312" y="9402"/>
                    </a:cubicBezTo>
                    <a:lnTo>
                      <a:pt x="15660" y="9402"/>
                    </a:lnTo>
                    <a:lnTo>
                      <a:pt x="15660" y="11502"/>
                    </a:lnTo>
                    <a:lnTo>
                      <a:pt x="14721" y="11502"/>
                    </a:lnTo>
                    <a:lnTo>
                      <a:pt x="14721" y="13815"/>
                    </a:lnTo>
                    <a:cubicBezTo>
                      <a:pt x="14721" y="13815"/>
                      <a:pt x="8643" y="19388"/>
                      <a:pt x="3437" y="23942"/>
                    </a:cubicBezTo>
                    <a:cubicBezTo>
                      <a:pt x="-1772" y="28500"/>
                      <a:pt x="-471" y="34722"/>
                      <a:pt x="3437" y="36241"/>
                    </a:cubicBezTo>
                    <a:lnTo>
                      <a:pt x="2281" y="36241"/>
                    </a:lnTo>
                    <a:lnTo>
                      <a:pt x="2281" y="38627"/>
                    </a:lnTo>
                    <a:lnTo>
                      <a:pt x="3437" y="38627"/>
                    </a:lnTo>
                    <a:lnTo>
                      <a:pt x="3437" y="43983"/>
                    </a:lnTo>
                    <a:lnTo>
                      <a:pt x="30489" y="43983"/>
                    </a:lnTo>
                    <a:lnTo>
                      <a:pt x="30489" y="38627"/>
                    </a:lnTo>
                    <a:lnTo>
                      <a:pt x="31647" y="38627"/>
                    </a:lnTo>
                    <a:lnTo>
                      <a:pt x="31647" y="36241"/>
                    </a:lnTo>
                    <a:lnTo>
                      <a:pt x="30489" y="36241"/>
                    </a:lnTo>
                    <a:cubicBezTo>
                      <a:pt x="34395" y="34722"/>
                      <a:pt x="35697" y="28500"/>
                      <a:pt x="30489" y="23942"/>
                    </a:cubicBezTo>
                    <a:cubicBezTo>
                      <a:pt x="25283" y="19388"/>
                      <a:pt x="19206" y="13815"/>
                      <a:pt x="19206" y="13815"/>
                    </a:cubicBezTo>
                    <a:lnTo>
                      <a:pt x="19206" y="11502"/>
                    </a:lnTo>
                    <a:lnTo>
                      <a:pt x="18263" y="11502"/>
                    </a:lnTo>
                    <a:lnTo>
                      <a:pt x="18263" y="9402"/>
                    </a:lnTo>
                    <a:lnTo>
                      <a:pt x="17614" y="9402"/>
                    </a:lnTo>
                    <a:cubicBezTo>
                      <a:pt x="17396" y="6268"/>
                      <a:pt x="17179" y="3134"/>
                      <a:pt x="16961" y="0"/>
                    </a:cubicBezTo>
                    <a:close/>
                  </a:path>
                </a:pathLst>
              </a:custGeom>
              <a:solidFill>
                <a:srgbClr val="FCB2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مستطيل 23">
                <a:extLst>
                  <a:ext uri="{FF2B5EF4-FFF2-40B4-BE49-F238E27FC236}">
                    <a16:creationId xmlns:a16="http://schemas.microsoft.com/office/drawing/2014/main" id="{8BEC9102-8645-CBC5-9EA5-6DA9F845C5CA}"/>
                  </a:ext>
                </a:extLst>
              </p:cNvPr>
              <p:cNvSpPr/>
              <p:nvPr/>
            </p:nvSpPr>
            <p:spPr>
              <a:xfrm>
                <a:off x="10387965" y="4137346"/>
                <a:ext cx="914402" cy="2331901"/>
              </a:xfrm>
              <a:prstGeom prst="rect">
                <a:avLst/>
              </a:prstGeom>
              <a:solidFill>
                <a:srgbClr val="FFDC9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 rtl="0"/>
                <a:endParaRPr lang="ar-SA"/>
              </a:p>
            </p:txBody>
          </p:sp>
          <p:sp>
            <p:nvSpPr>
              <p:cNvPr id="21" name="مستطيل 24">
                <a:extLst>
                  <a:ext uri="{FF2B5EF4-FFF2-40B4-BE49-F238E27FC236}">
                    <a16:creationId xmlns:a16="http://schemas.microsoft.com/office/drawing/2014/main" id="{8AB05BE1-7B81-43B7-FF81-60A8ACA1C8BF}"/>
                  </a:ext>
                </a:extLst>
              </p:cNvPr>
              <p:cNvSpPr/>
              <p:nvPr/>
            </p:nvSpPr>
            <p:spPr>
              <a:xfrm>
                <a:off x="10342245" y="4306670"/>
                <a:ext cx="1005840" cy="92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 rtl="0"/>
                <a:endParaRPr lang="ar-SA" dirty="0"/>
              </a:p>
            </p:txBody>
          </p:sp>
          <p:sp>
            <p:nvSpPr>
              <p:cNvPr id="22" name="مستطيل 25">
                <a:extLst>
                  <a:ext uri="{FF2B5EF4-FFF2-40B4-BE49-F238E27FC236}">
                    <a16:creationId xmlns:a16="http://schemas.microsoft.com/office/drawing/2014/main" id="{0F2A79EA-BC0D-81E9-5BB6-231864F79F97}"/>
                  </a:ext>
                </a:extLst>
              </p:cNvPr>
              <p:cNvSpPr/>
              <p:nvPr/>
            </p:nvSpPr>
            <p:spPr>
              <a:xfrm>
                <a:off x="10342245" y="5260348"/>
                <a:ext cx="1005840" cy="92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 rtl="0"/>
                <a:endParaRPr lang="ar-SA" dirty="0"/>
              </a:p>
            </p:txBody>
          </p:sp>
        </p:grpSp>
        <p:grpSp>
          <p:nvGrpSpPr>
            <p:cNvPr id="15" name="مجموعة 16">
              <a:extLst>
                <a:ext uri="{FF2B5EF4-FFF2-40B4-BE49-F238E27FC236}">
                  <a16:creationId xmlns:a16="http://schemas.microsoft.com/office/drawing/2014/main" id="{F537760D-CD32-6F69-D032-C9D0C6481F50}"/>
                </a:ext>
              </a:extLst>
            </p:cNvPr>
            <p:cNvGrpSpPr/>
            <p:nvPr/>
          </p:nvGrpSpPr>
          <p:grpSpPr>
            <a:xfrm>
              <a:off x="6509386" y="3452513"/>
              <a:ext cx="3495992" cy="2227786"/>
              <a:chOff x="6973743" y="1305792"/>
              <a:chExt cx="4443462" cy="2831551"/>
            </a:xfrm>
            <a:grpFill/>
          </p:grpSpPr>
          <p:sp>
            <p:nvSpPr>
              <p:cNvPr id="16" name="مأذنة">
                <a:extLst>
                  <a:ext uri="{FF2B5EF4-FFF2-40B4-BE49-F238E27FC236}">
                    <a16:creationId xmlns:a16="http://schemas.microsoft.com/office/drawing/2014/main" id="{56B81925-9064-8192-C974-F979642761E9}"/>
                  </a:ext>
                </a:extLst>
              </p:cNvPr>
              <p:cNvSpPr/>
              <p:nvPr/>
            </p:nvSpPr>
            <p:spPr>
              <a:xfrm>
                <a:off x="10269214" y="2551639"/>
                <a:ext cx="1147991" cy="1585704"/>
              </a:xfrm>
              <a:custGeom>
                <a:avLst/>
                <a:gdLst>
                  <a:gd name="connsiteX0" fmla="*/ 16961 w 33924"/>
                  <a:gd name="connsiteY0" fmla="*/ 0 h 43983"/>
                  <a:gd name="connsiteX1" fmla="*/ 16312 w 33924"/>
                  <a:gd name="connsiteY1" fmla="*/ 7089 h 43983"/>
                  <a:gd name="connsiteX2" fmla="*/ 15660 w 33924"/>
                  <a:gd name="connsiteY2" fmla="*/ 7089 h 43983"/>
                  <a:gd name="connsiteX3" fmla="*/ 15660 w 33924"/>
                  <a:gd name="connsiteY3" fmla="*/ 7956 h 43983"/>
                  <a:gd name="connsiteX4" fmla="*/ 16312 w 33924"/>
                  <a:gd name="connsiteY4" fmla="*/ 7956 h 43983"/>
                  <a:gd name="connsiteX5" fmla="*/ 16312 w 33924"/>
                  <a:gd name="connsiteY5" fmla="*/ 9402 h 43983"/>
                  <a:gd name="connsiteX6" fmla="*/ 15660 w 33924"/>
                  <a:gd name="connsiteY6" fmla="*/ 9402 h 43983"/>
                  <a:gd name="connsiteX7" fmla="*/ 15660 w 33924"/>
                  <a:gd name="connsiteY7" fmla="*/ 11502 h 43983"/>
                  <a:gd name="connsiteX8" fmla="*/ 14721 w 33924"/>
                  <a:gd name="connsiteY8" fmla="*/ 11502 h 43983"/>
                  <a:gd name="connsiteX9" fmla="*/ 14721 w 33924"/>
                  <a:gd name="connsiteY9" fmla="*/ 13815 h 43983"/>
                  <a:gd name="connsiteX10" fmla="*/ 3437 w 33924"/>
                  <a:gd name="connsiteY10" fmla="*/ 23942 h 43983"/>
                  <a:gd name="connsiteX11" fmla="*/ 3437 w 33924"/>
                  <a:gd name="connsiteY11" fmla="*/ 36241 h 43983"/>
                  <a:gd name="connsiteX12" fmla="*/ 2281 w 33924"/>
                  <a:gd name="connsiteY12" fmla="*/ 36241 h 43983"/>
                  <a:gd name="connsiteX13" fmla="*/ 2281 w 33924"/>
                  <a:gd name="connsiteY13" fmla="*/ 38627 h 43983"/>
                  <a:gd name="connsiteX14" fmla="*/ 3437 w 33924"/>
                  <a:gd name="connsiteY14" fmla="*/ 38627 h 43983"/>
                  <a:gd name="connsiteX15" fmla="*/ 3437 w 33924"/>
                  <a:gd name="connsiteY15" fmla="*/ 43983 h 43983"/>
                  <a:gd name="connsiteX16" fmla="*/ 30489 w 33924"/>
                  <a:gd name="connsiteY16" fmla="*/ 43983 h 43983"/>
                  <a:gd name="connsiteX17" fmla="*/ 30489 w 33924"/>
                  <a:gd name="connsiteY17" fmla="*/ 38627 h 43983"/>
                  <a:gd name="connsiteX18" fmla="*/ 31647 w 33924"/>
                  <a:gd name="connsiteY18" fmla="*/ 38627 h 43983"/>
                  <a:gd name="connsiteX19" fmla="*/ 31647 w 33924"/>
                  <a:gd name="connsiteY19" fmla="*/ 36241 h 43983"/>
                  <a:gd name="connsiteX20" fmla="*/ 30489 w 33924"/>
                  <a:gd name="connsiteY20" fmla="*/ 36241 h 43983"/>
                  <a:gd name="connsiteX21" fmla="*/ 30489 w 33924"/>
                  <a:gd name="connsiteY21" fmla="*/ 23942 h 43983"/>
                  <a:gd name="connsiteX22" fmla="*/ 19206 w 33924"/>
                  <a:gd name="connsiteY22" fmla="*/ 13815 h 43983"/>
                  <a:gd name="connsiteX23" fmla="*/ 19206 w 33924"/>
                  <a:gd name="connsiteY23" fmla="*/ 11502 h 43983"/>
                  <a:gd name="connsiteX24" fmla="*/ 18263 w 33924"/>
                  <a:gd name="connsiteY24" fmla="*/ 11502 h 43983"/>
                  <a:gd name="connsiteX25" fmla="*/ 18263 w 33924"/>
                  <a:gd name="connsiteY25" fmla="*/ 9402 h 43983"/>
                  <a:gd name="connsiteX26" fmla="*/ 17614 w 33924"/>
                  <a:gd name="connsiteY26" fmla="*/ 9402 h 43983"/>
                  <a:gd name="connsiteX27" fmla="*/ 17614 w 33924"/>
                  <a:gd name="connsiteY27" fmla="*/ 7956 h 43983"/>
                  <a:gd name="connsiteX28" fmla="*/ 18263 w 33924"/>
                  <a:gd name="connsiteY28" fmla="*/ 7089 h 43983"/>
                  <a:gd name="connsiteX29" fmla="*/ 17614 w 33924"/>
                  <a:gd name="connsiteY29" fmla="*/ 7089 h 43983"/>
                  <a:gd name="connsiteX30" fmla="*/ 16961 w 33924"/>
                  <a:gd name="connsiteY30" fmla="*/ 0 h 43983"/>
                  <a:gd name="connsiteX0" fmla="*/ 16961 w 33924"/>
                  <a:gd name="connsiteY0" fmla="*/ 0 h 43983"/>
                  <a:gd name="connsiteX1" fmla="*/ 16312 w 33924"/>
                  <a:gd name="connsiteY1" fmla="*/ 7089 h 43983"/>
                  <a:gd name="connsiteX2" fmla="*/ 15660 w 33924"/>
                  <a:gd name="connsiteY2" fmla="*/ 7089 h 43983"/>
                  <a:gd name="connsiteX3" fmla="*/ 15660 w 33924"/>
                  <a:gd name="connsiteY3" fmla="*/ 7956 h 43983"/>
                  <a:gd name="connsiteX4" fmla="*/ 16312 w 33924"/>
                  <a:gd name="connsiteY4" fmla="*/ 7956 h 43983"/>
                  <a:gd name="connsiteX5" fmla="*/ 16312 w 33924"/>
                  <a:gd name="connsiteY5" fmla="*/ 9402 h 43983"/>
                  <a:gd name="connsiteX6" fmla="*/ 15660 w 33924"/>
                  <a:gd name="connsiteY6" fmla="*/ 9402 h 43983"/>
                  <a:gd name="connsiteX7" fmla="*/ 15660 w 33924"/>
                  <a:gd name="connsiteY7" fmla="*/ 11502 h 43983"/>
                  <a:gd name="connsiteX8" fmla="*/ 14721 w 33924"/>
                  <a:gd name="connsiteY8" fmla="*/ 11502 h 43983"/>
                  <a:gd name="connsiteX9" fmla="*/ 14721 w 33924"/>
                  <a:gd name="connsiteY9" fmla="*/ 13815 h 43983"/>
                  <a:gd name="connsiteX10" fmla="*/ 3437 w 33924"/>
                  <a:gd name="connsiteY10" fmla="*/ 23942 h 43983"/>
                  <a:gd name="connsiteX11" fmla="*/ 3437 w 33924"/>
                  <a:gd name="connsiteY11" fmla="*/ 36241 h 43983"/>
                  <a:gd name="connsiteX12" fmla="*/ 2281 w 33924"/>
                  <a:gd name="connsiteY12" fmla="*/ 36241 h 43983"/>
                  <a:gd name="connsiteX13" fmla="*/ 2281 w 33924"/>
                  <a:gd name="connsiteY13" fmla="*/ 38627 h 43983"/>
                  <a:gd name="connsiteX14" fmla="*/ 3437 w 33924"/>
                  <a:gd name="connsiteY14" fmla="*/ 38627 h 43983"/>
                  <a:gd name="connsiteX15" fmla="*/ 3437 w 33924"/>
                  <a:gd name="connsiteY15" fmla="*/ 43983 h 43983"/>
                  <a:gd name="connsiteX16" fmla="*/ 30489 w 33924"/>
                  <a:gd name="connsiteY16" fmla="*/ 43983 h 43983"/>
                  <a:gd name="connsiteX17" fmla="*/ 30489 w 33924"/>
                  <a:gd name="connsiteY17" fmla="*/ 38627 h 43983"/>
                  <a:gd name="connsiteX18" fmla="*/ 31647 w 33924"/>
                  <a:gd name="connsiteY18" fmla="*/ 38627 h 43983"/>
                  <a:gd name="connsiteX19" fmla="*/ 31647 w 33924"/>
                  <a:gd name="connsiteY19" fmla="*/ 36241 h 43983"/>
                  <a:gd name="connsiteX20" fmla="*/ 30489 w 33924"/>
                  <a:gd name="connsiteY20" fmla="*/ 36241 h 43983"/>
                  <a:gd name="connsiteX21" fmla="*/ 30489 w 33924"/>
                  <a:gd name="connsiteY21" fmla="*/ 23942 h 43983"/>
                  <a:gd name="connsiteX22" fmla="*/ 19206 w 33924"/>
                  <a:gd name="connsiteY22" fmla="*/ 13815 h 43983"/>
                  <a:gd name="connsiteX23" fmla="*/ 19206 w 33924"/>
                  <a:gd name="connsiteY23" fmla="*/ 11502 h 43983"/>
                  <a:gd name="connsiteX24" fmla="*/ 18263 w 33924"/>
                  <a:gd name="connsiteY24" fmla="*/ 11502 h 43983"/>
                  <a:gd name="connsiteX25" fmla="*/ 18263 w 33924"/>
                  <a:gd name="connsiteY25" fmla="*/ 9402 h 43983"/>
                  <a:gd name="connsiteX26" fmla="*/ 17614 w 33924"/>
                  <a:gd name="connsiteY26" fmla="*/ 9402 h 43983"/>
                  <a:gd name="connsiteX27" fmla="*/ 18263 w 33924"/>
                  <a:gd name="connsiteY27" fmla="*/ 7089 h 43983"/>
                  <a:gd name="connsiteX28" fmla="*/ 17614 w 33924"/>
                  <a:gd name="connsiteY28" fmla="*/ 7089 h 43983"/>
                  <a:gd name="connsiteX29" fmla="*/ 16961 w 33924"/>
                  <a:gd name="connsiteY29" fmla="*/ 0 h 43983"/>
                  <a:gd name="connsiteX0" fmla="*/ 16961 w 33924"/>
                  <a:gd name="connsiteY0" fmla="*/ 0 h 43983"/>
                  <a:gd name="connsiteX1" fmla="*/ 16312 w 33924"/>
                  <a:gd name="connsiteY1" fmla="*/ 7089 h 43983"/>
                  <a:gd name="connsiteX2" fmla="*/ 15660 w 33924"/>
                  <a:gd name="connsiteY2" fmla="*/ 7089 h 43983"/>
                  <a:gd name="connsiteX3" fmla="*/ 15660 w 33924"/>
                  <a:gd name="connsiteY3" fmla="*/ 7956 h 43983"/>
                  <a:gd name="connsiteX4" fmla="*/ 16312 w 33924"/>
                  <a:gd name="connsiteY4" fmla="*/ 9402 h 43983"/>
                  <a:gd name="connsiteX5" fmla="*/ 15660 w 33924"/>
                  <a:gd name="connsiteY5" fmla="*/ 9402 h 43983"/>
                  <a:gd name="connsiteX6" fmla="*/ 15660 w 33924"/>
                  <a:gd name="connsiteY6" fmla="*/ 11502 h 43983"/>
                  <a:gd name="connsiteX7" fmla="*/ 14721 w 33924"/>
                  <a:gd name="connsiteY7" fmla="*/ 11502 h 43983"/>
                  <a:gd name="connsiteX8" fmla="*/ 14721 w 33924"/>
                  <a:gd name="connsiteY8" fmla="*/ 13815 h 43983"/>
                  <a:gd name="connsiteX9" fmla="*/ 3437 w 33924"/>
                  <a:gd name="connsiteY9" fmla="*/ 23942 h 43983"/>
                  <a:gd name="connsiteX10" fmla="*/ 3437 w 33924"/>
                  <a:gd name="connsiteY10" fmla="*/ 36241 h 43983"/>
                  <a:gd name="connsiteX11" fmla="*/ 2281 w 33924"/>
                  <a:gd name="connsiteY11" fmla="*/ 36241 h 43983"/>
                  <a:gd name="connsiteX12" fmla="*/ 2281 w 33924"/>
                  <a:gd name="connsiteY12" fmla="*/ 38627 h 43983"/>
                  <a:gd name="connsiteX13" fmla="*/ 3437 w 33924"/>
                  <a:gd name="connsiteY13" fmla="*/ 38627 h 43983"/>
                  <a:gd name="connsiteX14" fmla="*/ 3437 w 33924"/>
                  <a:gd name="connsiteY14" fmla="*/ 43983 h 43983"/>
                  <a:gd name="connsiteX15" fmla="*/ 30489 w 33924"/>
                  <a:gd name="connsiteY15" fmla="*/ 43983 h 43983"/>
                  <a:gd name="connsiteX16" fmla="*/ 30489 w 33924"/>
                  <a:gd name="connsiteY16" fmla="*/ 38627 h 43983"/>
                  <a:gd name="connsiteX17" fmla="*/ 31647 w 33924"/>
                  <a:gd name="connsiteY17" fmla="*/ 38627 h 43983"/>
                  <a:gd name="connsiteX18" fmla="*/ 31647 w 33924"/>
                  <a:gd name="connsiteY18" fmla="*/ 36241 h 43983"/>
                  <a:gd name="connsiteX19" fmla="*/ 30489 w 33924"/>
                  <a:gd name="connsiteY19" fmla="*/ 36241 h 43983"/>
                  <a:gd name="connsiteX20" fmla="*/ 30489 w 33924"/>
                  <a:gd name="connsiteY20" fmla="*/ 23942 h 43983"/>
                  <a:gd name="connsiteX21" fmla="*/ 19206 w 33924"/>
                  <a:gd name="connsiteY21" fmla="*/ 13815 h 43983"/>
                  <a:gd name="connsiteX22" fmla="*/ 19206 w 33924"/>
                  <a:gd name="connsiteY22" fmla="*/ 11502 h 43983"/>
                  <a:gd name="connsiteX23" fmla="*/ 18263 w 33924"/>
                  <a:gd name="connsiteY23" fmla="*/ 11502 h 43983"/>
                  <a:gd name="connsiteX24" fmla="*/ 18263 w 33924"/>
                  <a:gd name="connsiteY24" fmla="*/ 9402 h 43983"/>
                  <a:gd name="connsiteX25" fmla="*/ 17614 w 33924"/>
                  <a:gd name="connsiteY25" fmla="*/ 9402 h 43983"/>
                  <a:gd name="connsiteX26" fmla="*/ 18263 w 33924"/>
                  <a:gd name="connsiteY26" fmla="*/ 7089 h 43983"/>
                  <a:gd name="connsiteX27" fmla="*/ 17614 w 33924"/>
                  <a:gd name="connsiteY27" fmla="*/ 7089 h 43983"/>
                  <a:gd name="connsiteX28" fmla="*/ 16961 w 33924"/>
                  <a:gd name="connsiteY28" fmla="*/ 0 h 43983"/>
                  <a:gd name="connsiteX0" fmla="*/ 16961 w 33924"/>
                  <a:gd name="connsiteY0" fmla="*/ 0 h 43983"/>
                  <a:gd name="connsiteX1" fmla="*/ 16312 w 33924"/>
                  <a:gd name="connsiteY1" fmla="*/ 7089 h 43983"/>
                  <a:gd name="connsiteX2" fmla="*/ 15660 w 33924"/>
                  <a:gd name="connsiteY2" fmla="*/ 7089 h 43983"/>
                  <a:gd name="connsiteX3" fmla="*/ 16312 w 33924"/>
                  <a:gd name="connsiteY3" fmla="*/ 9402 h 43983"/>
                  <a:gd name="connsiteX4" fmla="*/ 15660 w 33924"/>
                  <a:gd name="connsiteY4" fmla="*/ 9402 h 43983"/>
                  <a:gd name="connsiteX5" fmla="*/ 15660 w 33924"/>
                  <a:gd name="connsiteY5" fmla="*/ 11502 h 43983"/>
                  <a:gd name="connsiteX6" fmla="*/ 14721 w 33924"/>
                  <a:gd name="connsiteY6" fmla="*/ 11502 h 43983"/>
                  <a:gd name="connsiteX7" fmla="*/ 14721 w 33924"/>
                  <a:gd name="connsiteY7" fmla="*/ 13815 h 43983"/>
                  <a:gd name="connsiteX8" fmla="*/ 3437 w 33924"/>
                  <a:gd name="connsiteY8" fmla="*/ 23942 h 43983"/>
                  <a:gd name="connsiteX9" fmla="*/ 3437 w 33924"/>
                  <a:gd name="connsiteY9" fmla="*/ 36241 h 43983"/>
                  <a:gd name="connsiteX10" fmla="*/ 2281 w 33924"/>
                  <a:gd name="connsiteY10" fmla="*/ 36241 h 43983"/>
                  <a:gd name="connsiteX11" fmla="*/ 2281 w 33924"/>
                  <a:gd name="connsiteY11" fmla="*/ 38627 h 43983"/>
                  <a:gd name="connsiteX12" fmla="*/ 3437 w 33924"/>
                  <a:gd name="connsiteY12" fmla="*/ 38627 h 43983"/>
                  <a:gd name="connsiteX13" fmla="*/ 3437 w 33924"/>
                  <a:gd name="connsiteY13" fmla="*/ 43983 h 43983"/>
                  <a:gd name="connsiteX14" fmla="*/ 30489 w 33924"/>
                  <a:gd name="connsiteY14" fmla="*/ 43983 h 43983"/>
                  <a:gd name="connsiteX15" fmla="*/ 30489 w 33924"/>
                  <a:gd name="connsiteY15" fmla="*/ 38627 h 43983"/>
                  <a:gd name="connsiteX16" fmla="*/ 31647 w 33924"/>
                  <a:gd name="connsiteY16" fmla="*/ 38627 h 43983"/>
                  <a:gd name="connsiteX17" fmla="*/ 31647 w 33924"/>
                  <a:gd name="connsiteY17" fmla="*/ 36241 h 43983"/>
                  <a:gd name="connsiteX18" fmla="*/ 30489 w 33924"/>
                  <a:gd name="connsiteY18" fmla="*/ 36241 h 43983"/>
                  <a:gd name="connsiteX19" fmla="*/ 30489 w 33924"/>
                  <a:gd name="connsiteY19" fmla="*/ 23942 h 43983"/>
                  <a:gd name="connsiteX20" fmla="*/ 19206 w 33924"/>
                  <a:gd name="connsiteY20" fmla="*/ 13815 h 43983"/>
                  <a:gd name="connsiteX21" fmla="*/ 19206 w 33924"/>
                  <a:gd name="connsiteY21" fmla="*/ 11502 h 43983"/>
                  <a:gd name="connsiteX22" fmla="*/ 18263 w 33924"/>
                  <a:gd name="connsiteY22" fmla="*/ 11502 h 43983"/>
                  <a:gd name="connsiteX23" fmla="*/ 18263 w 33924"/>
                  <a:gd name="connsiteY23" fmla="*/ 9402 h 43983"/>
                  <a:gd name="connsiteX24" fmla="*/ 17614 w 33924"/>
                  <a:gd name="connsiteY24" fmla="*/ 9402 h 43983"/>
                  <a:gd name="connsiteX25" fmla="*/ 18263 w 33924"/>
                  <a:gd name="connsiteY25" fmla="*/ 7089 h 43983"/>
                  <a:gd name="connsiteX26" fmla="*/ 17614 w 33924"/>
                  <a:gd name="connsiteY26" fmla="*/ 7089 h 43983"/>
                  <a:gd name="connsiteX27" fmla="*/ 16961 w 33924"/>
                  <a:gd name="connsiteY27" fmla="*/ 0 h 43983"/>
                  <a:gd name="connsiteX0" fmla="*/ 16961 w 33924"/>
                  <a:gd name="connsiteY0" fmla="*/ 0 h 43983"/>
                  <a:gd name="connsiteX1" fmla="*/ 16312 w 33924"/>
                  <a:gd name="connsiteY1" fmla="*/ 7089 h 43983"/>
                  <a:gd name="connsiteX2" fmla="*/ 15660 w 33924"/>
                  <a:gd name="connsiteY2" fmla="*/ 7089 h 43983"/>
                  <a:gd name="connsiteX3" fmla="*/ 16312 w 33924"/>
                  <a:gd name="connsiteY3" fmla="*/ 9402 h 43983"/>
                  <a:gd name="connsiteX4" fmla="*/ 15660 w 33924"/>
                  <a:gd name="connsiteY4" fmla="*/ 9402 h 43983"/>
                  <a:gd name="connsiteX5" fmla="*/ 15660 w 33924"/>
                  <a:gd name="connsiteY5" fmla="*/ 11502 h 43983"/>
                  <a:gd name="connsiteX6" fmla="*/ 14721 w 33924"/>
                  <a:gd name="connsiteY6" fmla="*/ 11502 h 43983"/>
                  <a:gd name="connsiteX7" fmla="*/ 14721 w 33924"/>
                  <a:gd name="connsiteY7" fmla="*/ 13815 h 43983"/>
                  <a:gd name="connsiteX8" fmla="*/ 3437 w 33924"/>
                  <a:gd name="connsiteY8" fmla="*/ 23942 h 43983"/>
                  <a:gd name="connsiteX9" fmla="*/ 3437 w 33924"/>
                  <a:gd name="connsiteY9" fmla="*/ 36241 h 43983"/>
                  <a:gd name="connsiteX10" fmla="*/ 2281 w 33924"/>
                  <a:gd name="connsiteY10" fmla="*/ 36241 h 43983"/>
                  <a:gd name="connsiteX11" fmla="*/ 2281 w 33924"/>
                  <a:gd name="connsiteY11" fmla="*/ 38627 h 43983"/>
                  <a:gd name="connsiteX12" fmla="*/ 3437 w 33924"/>
                  <a:gd name="connsiteY12" fmla="*/ 38627 h 43983"/>
                  <a:gd name="connsiteX13" fmla="*/ 3437 w 33924"/>
                  <a:gd name="connsiteY13" fmla="*/ 43983 h 43983"/>
                  <a:gd name="connsiteX14" fmla="*/ 30489 w 33924"/>
                  <a:gd name="connsiteY14" fmla="*/ 43983 h 43983"/>
                  <a:gd name="connsiteX15" fmla="*/ 30489 w 33924"/>
                  <a:gd name="connsiteY15" fmla="*/ 38627 h 43983"/>
                  <a:gd name="connsiteX16" fmla="*/ 31647 w 33924"/>
                  <a:gd name="connsiteY16" fmla="*/ 38627 h 43983"/>
                  <a:gd name="connsiteX17" fmla="*/ 31647 w 33924"/>
                  <a:gd name="connsiteY17" fmla="*/ 36241 h 43983"/>
                  <a:gd name="connsiteX18" fmla="*/ 30489 w 33924"/>
                  <a:gd name="connsiteY18" fmla="*/ 36241 h 43983"/>
                  <a:gd name="connsiteX19" fmla="*/ 30489 w 33924"/>
                  <a:gd name="connsiteY19" fmla="*/ 23942 h 43983"/>
                  <a:gd name="connsiteX20" fmla="*/ 19206 w 33924"/>
                  <a:gd name="connsiteY20" fmla="*/ 13815 h 43983"/>
                  <a:gd name="connsiteX21" fmla="*/ 19206 w 33924"/>
                  <a:gd name="connsiteY21" fmla="*/ 11502 h 43983"/>
                  <a:gd name="connsiteX22" fmla="*/ 18263 w 33924"/>
                  <a:gd name="connsiteY22" fmla="*/ 11502 h 43983"/>
                  <a:gd name="connsiteX23" fmla="*/ 18263 w 33924"/>
                  <a:gd name="connsiteY23" fmla="*/ 9402 h 43983"/>
                  <a:gd name="connsiteX24" fmla="*/ 17614 w 33924"/>
                  <a:gd name="connsiteY24" fmla="*/ 9402 h 43983"/>
                  <a:gd name="connsiteX25" fmla="*/ 17614 w 33924"/>
                  <a:gd name="connsiteY25" fmla="*/ 7089 h 43983"/>
                  <a:gd name="connsiteX26" fmla="*/ 16961 w 33924"/>
                  <a:gd name="connsiteY26" fmla="*/ 0 h 43983"/>
                  <a:gd name="connsiteX0" fmla="*/ 16961 w 33924"/>
                  <a:gd name="connsiteY0" fmla="*/ 0 h 43983"/>
                  <a:gd name="connsiteX1" fmla="*/ 16312 w 33924"/>
                  <a:gd name="connsiteY1" fmla="*/ 7089 h 43983"/>
                  <a:gd name="connsiteX2" fmla="*/ 16312 w 33924"/>
                  <a:gd name="connsiteY2" fmla="*/ 9402 h 43983"/>
                  <a:gd name="connsiteX3" fmla="*/ 15660 w 33924"/>
                  <a:gd name="connsiteY3" fmla="*/ 9402 h 43983"/>
                  <a:gd name="connsiteX4" fmla="*/ 15660 w 33924"/>
                  <a:gd name="connsiteY4" fmla="*/ 11502 h 43983"/>
                  <a:gd name="connsiteX5" fmla="*/ 14721 w 33924"/>
                  <a:gd name="connsiteY5" fmla="*/ 11502 h 43983"/>
                  <a:gd name="connsiteX6" fmla="*/ 14721 w 33924"/>
                  <a:gd name="connsiteY6" fmla="*/ 13815 h 43983"/>
                  <a:gd name="connsiteX7" fmla="*/ 3437 w 33924"/>
                  <a:gd name="connsiteY7" fmla="*/ 23942 h 43983"/>
                  <a:gd name="connsiteX8" fmla="*/ 3437 w 33924"/>
                  <a:gd name="connsiteY8" fmla="*/ 36241 h 43983"/>
                  <a:gd name="connsiteX9" fmla="*/ 2281 w 33924"/>
                  <a:gd name="connsiteY9" fmla="*/ 36241 h 43983"/>
                  <a:gd name="connsiteX10" fmla="*/ 2281 w 33924"/>
                  <a:gd name="connsiteY10" fmla="*/ 38627 h 43983"/>
                  <a:gd name="connsiteX11" fmla="*/ 3437 w 33924"/>
                  <a:gd name="connsiteY11" fmla="*/ 38627 h 43983"/>
                  <a:gd name="connsiteX12" fmla="*/ 3437 w 33924"/>
                  <a:gd name="connsiteY12" fmla="*/ 43983 h 43983"/>
                  <a:gd name="connsiteX13" fmla="*/ 30489 w 33924"/>
                  <a:gd name="connsiteY13" fmla="*/ 43983 h 43983"/>
                  <a:gd name="connsiteX14" fmla="*/ 30489 w 33924"/>
                  <a:gd name="connsiteY14" fmla="*/ 38627 h 43983"/>
                  <a:gd name="connsiteX15" fmla="*/ 31647 w 33924"/>
                  <a:gd name="connsiteY15" fmla="*/ 38627 h 43983"/>
                  <a:gd name="connsiteX16" fmla="*/ 31647 w 33924"/>
                  <a:gd name="connsiteY16" fmla="*/ 36241 h 43983"/>
                  <a:gd name="connsiteX17" fmla="*/ 30489 w 33924"/>
                  <a:gd name="connsiteY17" fmla="*/ 36241 h 43983"/>
                  <a:gd name="connsiteX18" fmla="*/ 30489 w 33924"/>
                  <a:gd name="connsiteY18" fmla="*/ 23942 h 43983"/>
                  <a:gd name="connsiteX19" fmla="*/ 19206 w 33924"/>
                  <a:gd name="connsiteY19" fmla="*/ 13815 h 43983"/>
                  <a:gd name="connsiteX20" fmla="*/ 19206 w 33924"/>
                  <a:gd name="connsiteY20" fmla="*/ 11502 h 43983"/>
                  <a:gd name="connsiteX21" fmla="*/ 18263 w 33924"/>
                  <a:gd name="connsiteY21" fmla="*/ 11502 h 43983"/>
                  <a:gd name="connsiteX22" fmla="*/ 18263 w 33924"/>
                  <a:gd name="connsiteY22" fmla="*/ 9402 h 43983"/>
                  <a:gd name="connsiteX23" fmla="*/ 17614 w 33924"/>
                  <a:gd name="connsiteY23" fmla="*/ 9402 h 43983"/>
                  <a:gd name="connsiteX24" fmla="*/ 17614 w 33924"/>
                  <a:gd name="connsiteY24" fmla="*/ 7089 h 43983"/>
                  <a:gd name="connsiteX25" fmla="*/ 16961 w 33924"/>
                  <a:gd name="connsiteY25" fmla="*/ 0 h 43983"/>
                  <a:gd name="connsiteX0" fmla="*/ 16961 w 33924"/>
                  <a:gd name="connsiteY0" fmla="*/ 0 h 43983"/>
                  <a:gd name="connsiteX1" fmla="*/ 16312 w 33924"/>
                  <a:gd name="connsiteY1" fmla="*/ 7089 h 43983"/>
                  <a:gd name="connsiteX2" fmla="*/ 16312 w 33924"/>
                  <a:gd name="connsiteY2" fmla="*/ 9402 h 43983"/>
                  <a:gd name="connsiteX3" fmla="*/ 15660 w 33924"/>
                  <a:gd name="connsiteY3" fmla="*/ 9402 h 43983"/>
                  <a:gd name="connsiteX4" fmla="*/ 15660 w 33924"/>
                  <a:gd name="connsiteY4" fmla="*/ 11502 h 43983"/>
                  <a:gd name="connsiteX5" fmla="*/ 14721 w 33924"/>
                  <a:gd name="connsiteY5" fmla="*/ 11502 h 43983"/>
                  <a:gd name="connsiteX6" fmla="*/ 14721 w 33924"/>
                  <a:gd name="connsiteY6" fmla="*/ 13815 h 43983"/>
                  <a:gd name="connsiteX7" fmla="*/ 3437 w 33924"/>
                  <a:gd name="connsiteY7" fmla="*/ 23942 h 43983"/>
                  <a:gd name="connsiteX8" fmla="*/ 3437 w 33924"/>
                  <a:gd name="connsiteY8" fmla="*/ 36241 h 43983"/>
                  <a:gd name="connsiteX9" fmla="*/ 2281 w 33924"/>
                  <a:gd name="connsiteY9" fmla="*/ 36241 h 43983"/>
                  <a:gd name="connsiteX10" fmla="*/ 2281 w 33924"/>
                  <a:gd name="connsiteY10" fmla="*/ 38627 h 43983"/>
                  <a:gd name="connsiteX11" fmla="*/ 3437 w 33924"/>
                  <a:gd name="connsiteY11" fmla="*/ 38627 h 43983"/>
                  <a:gd name="connsiteX12" fmla="*/ 3437 w 33924"/>
                  <a:gd name="connsiteY12" fmla="*/ 43983 h 43983"/>
                  <a:gd name="connsiteX13" fmla="*/ 30489 w 33924"/>
                  <a:gd name="connsiteY13" fmla="*/ 43983 h 43983"/>
                  <a:gd name="connsiteX14" fmla="*/ 30489 w 33924"/>
                  <a:gd name="connsiteY14" fmla="*/ 38627 h 43983"/>
                  <a:gd name="connsiteX15" fmla="*/ 31647 w 33924"/>
                  <a:gd name="connsiteY15" fmla="*/ 38627 h 43983"/>
                  <a:gd name="connsiteX16" fmla="*/ 31647 w 33924"/>
                  <a:gd name="connsiteY16" fmla="*/ 36241 h 43983"/>
                  <a:gd name="connsiteX17" fmla="*/ 30489 w 33924"/>
                  <a:gd name="connsiteY17" fmla="*/ 36241 h 43983"/>
                  <a:gd name="connsiteX18" fmla="*/ 30489 w 33924"/>
                  <a:gd name="connsiteY18" fmla="*/ 23942 h 43983"/>
                  <a:gd name="connsiteX19" fmla="*/ 19206 w 33924"/>
                  <a:gd name="connsiteY19" fmla="*/ 13815 h 43983"/>
                  <a:gd name="connsiteX20" fmla="*/ 19206 w 33924"/>
                  <a:gd name="connsiteY20" fmla="*/ 11502 h 43983"/>
                  <a:gd name="connsiteX21" fmla="*/ 18263 w 33924"/>
                  <a:gd name="connsiteY21" fmla="*/ 11502 h 43983"/>
                  <a:gd name="connsiteX22" fmla="*/ 18263 w 33924"/>
                  <a:gd name="connsiteY22" fmla="*/ 9402 h 43983"/>
                  <a:gd name="connsiteX23" fmla="*/ 17614 w 33924"/>
                  <a:gd name="connsiteY23" fmla="*/ 9402 h 43983"/>
                  <a:gd name="connsiteX24" fmla="*/ 16961 w 33924"/>
                  <a:gd name="connsiteY24" fmla="*/ 0 h 43983"/>
                  <a:gd name="connsiteX0" fmla="*/ 16961 w 33924"/>
                  <a:gd name="connsiteY0" fmla="*/ 0 h 43983"/>
                  <a:gd name="connsiteX1" fmla="*/ 16312 w 33924"/>
                  <a:gd name="connsiteY1" fmla="*/ 9402 h 43983"/>
                  <a:gd name="connsiteX2" fmla="*/ 15660 w 33924"/>
                  <a:gd name="connsiteY2" fmla="*/ 9402 h 43983"/>
                  <a:gd name="connsiteX3" fmla="*/ 15660 w 33924"/>
                  <a:gd name="connsiteY3" fmla="*/ 11502 h 43983"/>
                  <a:gd name="connsiteX4" fmla="*/ 14721 w 33924"/>
                  <a:gd name="connsiteY4" fmla="*/ 11502 h 43983"/>
                  <a:gd name="connsiteX5" fmla="*/ 14721 w 33924"/>
                  <a:gd name="connsiteY5" fmla="*/ 13815 h 43983"/>
                  <a:gd name="connsiteX6" fmla="*/ 3437 w 33924"/>
                  <a:gd name="connsiteY6" fmla="*/ 23942 h 43983"/>
                  <a:gd name="connsiteX7" fmla="*/ 3437 w 33924"/>
                  <a:gd name="connsiteY7" fmla="*/ 36241 h 43983"/>
                  <a:gd name="connsiteX8" fmla="*/ 2281 w 33924"/>
                  <a:gd name="connsiteY8" fmla="*/ 36241 h 43983"/>
                  <a:gd name="connsiteX9" fmla="*/ 2281 w 33924"/>
                  <a:gd name="connsiteY9" fmla="*/ 38627 h 43983"/>
                  <a:gd name="connsiteX10" fmla="*/ 3437 w 33924"/>
                  <a:gd name="connsiteY10" fmla="*/ 38627 h 43983"/>
                  <a:gd name="connsiteX11" fmla="*/ 3437 w 33924"/>
                  <a:gd name="connsiteY11" fmla="*/ 43983 h 43983"/>
                  <a:gd name="connsiteX12" fmla="*/ 30489 w 33924"/>
                  <a:gd name="connsiteY12" fmla="*/ 43983 h 43983"/>
                  <a:gd name="connsiteX13" fmla="*/ 30489 w 33924"/>
                  <a:gd name="connsiteY13" fmla="*/ 38627 h 43983"/>
                  <a:gd name="connsiteX14" fmla="*/ 31647 w 33924"/>
                  <a:gd name="connsiteY14" fmla="*/ 38627 h 43983"/>
                  <a:gd name="connsiteX15" fmla="*/ 31647 w 33924"/>
                  <a:gd name="connsiteY15" fmla="*/ 36241 h 43983"/>
                  <a:gd name="connsiteX16" fmla="*/ 30489 w 33924"/>
                  <a:gd name="connsiteY16" fmla="*/ 36241 h 43983"/>
                  <a:gd name="connsiteX17" fmla="*/ 30489 w 33924"/>
                  <a:gd name="connsiteY17" fmla="*/ 23942 h 43983"/>
                  <a:gd name="connsiteX18" fmla="*/ 19206 w 33924"/>
                  <a:gd name="connsiteY18" fmla="*/ 13815 h 43983"/>
                  <a:gd name="connsiteX19" fmla="*/ 19206 w 33924"/>
                  <a:gd name="connsiteY19" fmla="*/ 11502 h 43983"/>
                  <a:gd name="connsiteX20" fmla="*/ 18263 w 33924"/>
                  <a:gd name="connsiteY20" fmla="*/ 11502 h 43983"/>
                  <a:gd name="connsiteX21" fmla="*/ 18263 w 33924"/>
                  <a:gd name="connsiteY21" fmla="*/ 9402 h 43983"/>
                  <a:gd name="connsiteX22" fmla="*/ 17614 w 33924"/>
                  <a:gd name="connsiteY22" fmla="*/ 9402 h 43983"/>
                  <a:gd name="connsiteX23" fmla="*/ 16961 w 33924"/>
                  <a:gd name="connsiteY23" fmla="*/ 0 h 439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3924" h="43983" extrusionOk="0">
                    <a:moveTo>
                      <a:pt x="16961" y="0"/>
                    </a:moveTo>
                    <a:cubicBezTo>
                      <a:pt x="16744" y="0"/>
                      <a:pt x="16529" y="7835"/>
                      <a:pt x="16312" y="9402"/>
                    </a:cubicBezTo>
                    <a:lnTo>
                      <a:pt x="15660" y="9402"/>
                    </a:lnTo>
                    <a:lnTo>
                      <a:pt x="15660" y="11502"/>
                    </a:lnTo>
                    <a:lnTo>
                      <a:pt x="14721" y="11502"/>
                    </a:lnTo>
                    <a:lnTo>
                      <a:pt x="14721" y="13815"/>
                    </a:lnTo>
                    <a:cubicBezTo>
                      <a:pt x="14721" y="13815"/>
                      <a:pt x="8643" y="19388"/>
                      <a:pt x="3437" y="23942"/>
                    </a:cubicBezTo>
                    <a:cubicBezTo>
                      <a:pt x="-1772" y="28500"/>
                      <a:pt x="-471" y="34722"/>
                      <a:pt x="3437" y="36241"/>
                    </a:cubicBezTo>
                    <a:lnTo>
                      <a:pt x="2281" y="36241"/>
                    </a:lnTo>
                    <a:lnTo>
                      <a:pt x="2281" y="38627"/>
                    </a:lnTo>
                    <a:lnTo>
                      <a:pt x="3437" y="38627"/>
                    </a:lnTo>
                    <a:lnTo>
                      <a:pt x="3437" y="43983"/>
                    </a:lnTo>
                    <a:lnTo>
                      <a:pt x="30489" y="43983"/>
                    </a:lnTo>
                    <a:lnTo>
                      <a:pt x="30489" y="38627"/>
                    </a:lnTo>
                    <a:lnTo>
                      <a:pt x="31647" y="38627"/>
                    </a:lnTo>
                    <a:lnTo>
                      <a:pt x="31647" y="36241"/>
                    </a:lnTo>
                    <a:lnTo>
                      <a:pt x="30489" y="36241"/>
                    </a:lnTo>
                    <a:cubicBezTo>
                      <a:pt x="34395" y="34722"/>
                      <a:pt x="35697" y="28500"/>
                      <a:pt x="30489" y="23942"/>
                    </a:cubicBezTo>
                    <a:cubicBezTo>
                      <a:pt x="25283" y="19388"/>
                      <a:pt x="19206" y="13815"/>
                      <a:pt x="19206" y="13815"/>
                    </a:cubicBezTo>
                    <a:lnTo>
                      <a:pt x="19206" y="11502"/>
                    </a:lnTo>
                    <a:lnTo>
                      <a:pt x="18263" y="11502"/>
                    </a:lnTo>
                    <a:lnTo>
                      <a:pt x="18263" y="9402"/>
                    </a:lnTo>
                    <a:lnTo>
                      <a:pt x="17614" y="9402"/>
                    </a:lnTo>
                    <a:cubicBezTo>
                      <a:pt x="17396" y="6268"/>
                      <a:pt x="17179" y="3134"/>
                      <a:pt x="16961" y="0"/>
                    </a:cubicBezTo>
                    <a:close/>
                  </a:path>
                </a:pathLst>
              </a:custGeom>
              <a:solidFill>
                <a:srgbClr val="FCB2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" name="مستطيل 18">
                <a:extLst>
                  <a:ext uri="{FF2B5EF4-FFF2-40B4-BE49-F238E27FC236}">
                    <a16:creationId xmlns:a16="http://schemas.microsoft.com/office/drawing/2014/main" id="{C9F42E63-8771-3FFC-04B9-CC3B2FF93B8D}"/>
                  </a:ext>
                </a:extLst>
              </p:cNvPr>
              <p:cNvSpPr/>
              <p:nvPr/>
            </p:nvSpPr>
            <p:spPr>
              <a:xfrm flipV="1">
                <a:off x="10387965" y="4026199"/>
                <a:ext cx="914399" cy="111144"/>
              </a:xfrm>
              <a:prstGeom prst="rect">
                <a:avLst/>
              </a:prstGeom>
              <a:solidFill>
                <a:srgbClr val="FFDC9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SA"/>
              </a:p>
            </p:txBody>
          </p:sp>
          <p:sp>
            <p:nvSpPr>
              <p:cNvPr id="18" name="مأذنة">
                <a:extLst>
                  <a:ext uri="{FF2B5EF4-FFF2-40B4-BE49-F238E27FC236}">
                    <a16:creationId xmlns:a16="http://schemas.microsoft.com/office/drawing/2014/main" id="{A830F0F0-9371-C525-0CC4-B51686B31F5B}"/>
                  </a:ext>
                </a:extLst>
              </p:cNvPr>
              <p:cNvSpPr/>
              <p:nvPr/>
            </p:nvSpPr>
            <p:spPr>
              <a:xfrm>
                <a:off x="6973743" y="1305792"/>
                <a:ext cx="3036306" cy="2794727"/>
              </a:xfrm>
              <a:custGeom>
                <a:avLst/>
                <a:gdLst>
                  <a:gd name="connsiteX0" fmla="*/ 16961 w 33924"/>
                  <a:gd name="connsiteY0" fmla="*/ 0 h 43983"/>
                  <a:gd name="connsiteX1" fmla="*/ 16312 w 33924"/>
                  <a:gd name="connsiteY1" fmla="*/ 7089 h 43983"/>
                  <a:gd name="connsiteX2" fmla="*/ 15660 w 33924"/>
                  <a:gd name="connsiteY2" fmla="*/ 7089 h 43983"/>
                  <a:gd name="connsiteX3" fmla="*/ 15660 w 33924"/>
                  <a:gd name="connsiteY3" fmla="*/ 7956 h 43983"/>
                  <a:gd name="connsiteX4" fmla="*/ 16312 w 33924"/>
                  <a:gd name="connsiteY4" fmla="*/ 7956 h 43983"/>
                  <a:gd name="connsiteX5" fmla="*/ 16312 w 33924"/>
                  <a:gd name="connsiteY5" fmla="*/ 9402 h 43983"/>
                  <a:gd name="connsiteX6" fmla="*/ 15660 w 33924"/>
                  <a:gd name="connsiteY6" fmla="*/ 9402 h 43983"/>
                  <a:gd name="connsiteX7" fmla="*/ 15660 w 33924"/>
                  <a:gd name="connsiteY7" fmla="*/ 11502 h 43983"/>
                  <a:gd name="connsiteX8" fmla="*/ 14721 w 33924"/>
                  <a:gd name="connsiteY8" fmla="*/ 11502 h 43983"/>
                  <a:gd name="connsiteX9" fmla="*/ 14721 w 33924"/>
                  <a:gd name="connsiteY9" fmla="*/ 13815 h 43983"/>
                  <a:gd name="connsiteX10" fmla="*/ 3437 w 33924"/>
                  <a:gd name="connsiteY10" fmla="*/ 23942 h 43983"/>
                  <a:gd name="connsiteX11" fmla="*/ 3437 w 33924"/>
                  <a:gd name="connsiteY11" fmla="*/ 36241 h 43983"/>
                  <a:gd name="connsiteX12" fmla="*/ 2281 w 33924"/>
                  <a:gd name="connsiteY12" fmla="*/ 36241 h 43983"/>
                  <a:gd name="connsiteX13" fmla="*/ 2281 w 33924"/>
                  <a:gd name="connsiteY13" fmla="*/ 38627 h 43983"/>
                  <a:gd name="connsiteX14" fmla="*/ 3437 w 33924"/>
                  <a:gd name="connsiteY14" fmla="*/ 38627 h 43983"/>
                  <a:gd name="connsiteX15" fmla="*/ 3437 w 33924"/>
                  <a:gd name="connsiteY15" fmla="*/ 43983 h 43983"/>
                  <a:gd name="connsiteX16" fmla="*/ 30489 w 33924"/>
                  <a:gd name="connsiteY16" fmla="*/ 43983 h 43983"/>
                  <a:gd name="connsiteX17" fmla="*/ 30489 w 33924"/>
                  <a:gd name="connsiteY17" fmla="*/ 38627 h 43983"/>
                  <a:gd name="connsiteX18" fmla="*/ 31647 w 33924"/>
                  <a:gd name="connsiteY18" fmla="*/ 38627 h 43983"/>
                  <a:gd name="connsiteX19" fmla="*/ 31647 w 33924"/>
                  <a:gd name="connsiteY19" fmla="*/ 36241 h 43983"/>
                  <a:gd name="connsiteX20" fmla="*/ 30489 w 33924"/>
                  <a:gd name="connsiteY20" fmla="*/ 36241 h 43983"/>
                  <a:gd name="connsiteX21" fmla="*/ 30489 w 33924"/>
                  <a:gd name="connsiteY21" fmla="*/ 23942 h 43983"/>
                  <a:gd name="connsiteX22" fmla="*/ 19206 w 33924"/>
                  <a:gd name="connsiteY22" fmla="*/ 13815 h 43983"/>
                  <a:gd name="connsiteX23" fmla="*/ 19206 w 33924"/>
                  <a:gd name="connsiteY23" fmla="*/ 11502 h 43983"/>
                  <a:gd name="connsiteX24" fmla="*/ 18263 w 33924"/>
                  <a:gd name="connsiteY24" fmla="*/ 11502 h 43983"/>
                  <a:gd name="connsiteX25" fmla="*/ 18263 w 33924"/>
                  <a:gd name="connsiteY25" fmla="*/ 9402 h 43983"/>
                  <a:gd name="connsiteX26" fmla="*/ 17614 w 33924"/>
                  <a:gd name="connsiteY26" fmla="*/ 9402 h 43983"/>
                  <a:gd name="connsiteX27" fmla="*/ 17614 w 33924"/>
                  <a:gd name="connsiteY27" fmla="*/ 7956 h 43983"/>
                  <a:gd name="connsiteX28" fmla="*/ 18263 w 33924"/>
                  <a:gd name="connsiteY28" fmla="*/ 7089 h 43983"/>
                  <a:gd name="connsiteX29" fmla="*/ 17614 w 33924"/>
                  <a:gd name="connsiteY29" fmla="*/ 7089 h 43983"/>
                  <a:gd name="connsiteX30" fmla="*/ 16961 w 33924"/>
                  <a:gd name="connsiteY30" fmla="*/ 0 h 43983"/>
                  <a:gd name="connsiteX0" fmla="*/ 16961 w 33924"/>
                  <a:gd name="connsiteY0" fmla="*/ 0 h 43983"/>
                  <a:gd name="connsiteX1" fmla="*/ 16312 w 33924"/>
                  <a:gd name="connsiteY1" fmla="*/ 7089 h 43983"/>
                  <a:gd name="connsiteX2" fmla="*/ 15660 w 33924"/>
                  <a:gd name="connsiteY2" fmla="*/ 7089 h 43983"/>
                  <a:gd name="connsiteX3" fmla="*/ 15660 w 33924"/>
                  <a:gd name="connsiteY3" fmla="*/ 7956 h 43983"/>
                  <a:gd name="connsiteX4" fmla="*/ 16312 w 33924"/>
                  <a:gd name="connsiteY4" fmla="*/ 7956 h 43983"/>
                  <a:gd name="connsiteX5" fmla="*/ 16312 w 33924"/>
                  <a:gd name="connsiteY5" fmla="*/ 9402 h 43983"/>
                  <a:gd name="connsiteX6" fmla="*/ 15660 w 33924"/>
                  <a:gd name="connsiteY6" fmla="*/ 9402 h 43983"/>
                  <a:gd name="connsiteX7" fmla="*/ 15660 w 33924"/>
                  <a:gd name="connsiteY7" fmla="*/ 11502 h 43983"/>
                  <a:gd name="connsiteX8" fmla="*/ 14721 w 33924"/>
                  <a:gd name="connsiteY8" fmla="*/ 11502 h 43983"/>
                  <a:gd name="connsiteX9" fmla="*/ 14721 w 33924"/>
                  <a:gd name="connsiteY9" fmla="*/ 13815 h 43983"/>
                  <a:gd name="connsiteX10" fmla="*/ 3437 w 33924"/>
                  <a:gd name="connsiteY10" fmla="*/ 23942 h 43983"/>
                  <a:gd name="connsiteX11" fmla="*/ 3437 w 33924"/>
                  <a:gd name="connsiteY11" fmla="*/ 36241 h 43983"/>
                  <a:gd name="connsiteX12" fmla="*/ 2281 w 33924"/>
                  <a:gd name="connsiteY12" fmla="*/ 36241 h 43983"/>
                  <a:gd name="connsiteX13" fmla="*/ 2281 w 33924"/>
                  <a:gd name="connsiteY13" fmla="*/ 38627 h 43983"/>
                  <a:gd name="connsiteX14" fmla="*/ 3437 w 33924"/>
                  <a:gd name="connsiteY14" fmla="*/ 38627 h 43983"/>
                  <a:gd name="connsiteX15" fmla="*/ 3437 w 33924"/>
                  <a:gd name="connsiteY15" fmla="*/ 43983 h 43983"/>
                  <a:gd name="connsiteX16" fmla="*/ 30489 w 33924"/>
                  <a:gd name="connsiteY16" fmla="*/ 43983 h 43983"/>
                  <a:gd name="connsiteX17" fmla="*/ 30489 w 33924"/>
                  <a:gd name="connsiteY17" fmla="*/ 38627 h 43983"/>
                  <a:gd name="connsiteX18" fmla="*/ 31647 w 33924"/>
                  <a:gd name="connsiteY18" fmla="*/ 38627 h 43983"/>
                  <a:gd name="connsiteX19" fmla="*/ 31647 w 33924"/>
                  <a:gd name="connsiteY19" fmla="*/ 36241 h 43983"/>
                  <a:gd name="connsiteX20" fmla="*/ 30489 w 33924"/>
                  <a:gd name="connsiteY20" fmla="*/ 36241 h 43983"/>
                  <a:gd name="connsiteX21" fmla="*/ 30489 w 33924"/>
                  <a:gd name="connsiteY21" fmla="*/ 23942 h 43983"/>
                  <a:gd name="connsiteX22" fmla="*/ 19206 w 33924"/>
                  <a:gd name="connsiteY22" fmla="*/ 13815 h 43983"/>
                  <a:gd name="connsiteX23" fmla="*/ 19206 w 33924"/>
                  <a:gd name="connsiteY23" fmla="*/ 11502 h 43983"/>
                  <a:gd name="connsiteX24" fmla="*/ 18263 w 33924"/>
                  <a:gd name="connsiteY24" fmla="*/ 11502 h 43983"/>
                  <a:gd name="connsiteX25" fmla="*/ 18263 w 33924"/>
                  <a:gd name="connsiteY25" fmla="*/ 9402 h 43983"/>
                  <a:gd name="connsiteX26" fmla="*/ 17614 w 33924"/>
                  <a:gd name="connsiteY26" fmla="*/ 9402 h 43983"/>
                  <a:gd name="connsiteX27" fmla="*/ 18263 w 33924"/>
                  <a:gd name="connsiteY27" fmla="*/ 7089 h 43983"/>
                  <a:gd name="connsiteX28" fmla="*/ 17614 w 33924"/>
                  <a:gd name="connsiteY28" fmla="*/ 7089 h 43983"/>
                  <a:gd name="connsiteX29" fmla="*/ 16961 w 33924"/>
                  <a:gd name="connsiteY29" fmla="*/ 0 h 43983"/>
                  <a:gd name="connsiteX0" fmla="*/ 16961 w 33924"/>
                  <a:gd name="connsiteY0" fmla="*/ 0 h 43983"/>
                  <a:gd name="connsiteX1" fmla="*/ 16312 w 33924"/>
                  <a:gd name="connsiteY1" fmla="*/ 7089 h 43983"/>
                  <a:gd name="connsiteX2" fmla="*/ 15660 w 33924"/>
                  <a:gd name="connsiteY2" fmla="*/ 7089 h 43983"/>
                  <a:gd name="connsiteX3" fmla="*/ 15660 w 33924"/>
                  <a:gd name="connsiteY3" fmla="*/ 7956 h 43983"/>
                  <a:gd name="connsiteX4" fmla="*/ 16312 w 33924"/>
                  <a:gd name="connsiteY4" fmla="*/ 9402 h 43983"/>
                  <a:gd name="connsiteX5" fmla="*/ 15660 w 33924"/>
                  <a:gd name="connsiteY5" fmla="*/ 9402 h 43983"/>
                  <a:gd name="connsiteX6" fmla="*/ 15660 w 33924"/>
                  <a:gd name="connsiteY6" fmla="*/ 11502 h 43983"/>
                  <a:gd name="connsiteX7" fmla="*/ 14721 w 33924"/>
                  <a:gd name="connsiteY7" fmla="*/ 11502 h 43983"/>
                  <a:gd name="connsiteX8" fmla="*/ 14721 w 33924"/>
                  <a:gd name="connsiteY8" fmla="*/ 13815 h 43983"/>
                  <a:gd name="connsiteX9" fmla="*/ 3437 w 33924"/>
                  <a:gd name="connsiteY9" fmla="*/ 23942 h 43983"/>
                  <a:gd name="connsiteX10" fmla="*/ 3437 w 33924"/>
                  <a:gd name="connsiteY10" fmla="*/ 36241 h 43983"/>
                  <a:gd name="connsiteX11" fmla="*/ 2281 w 33924"/>
                  <a:gd name="connsiteY11" fmla="*/ 36241 h 43983"/>
                  <a:gd name="connsiteX12" fmla="*/ 2281 w 33924"/>
                  <a:gd name="connsiteY12" fmla="*/ 38627 h 43983"/>
                  <a:gd name="connsiteX13" fmla="*/ 3437 w 33924"/>
                  <a:gd name="connsiteY13" fmla="*/ 38627 h 43983"/>
                  <a:gd name="connsiteX14" fmla="*/ 3437 w 33924"/>
                  <a:gd name="connsiteY14" fmla="*/ 43983 h 43983"/>
                  <a:gd name="connsiteX15" fmla="*/ 30489 w 33924"/>
                  <a:gd name="connsiteY15" fmla="*/ 43983 h 43983"/>
                  <a:gd name="connsiteX16" fmla="*/ 30489 w 33924"/>
                  <a:gd name="connsiteY16" fmla="*/ 38627 h 43983"/>
                  <a:gd name="connsiteX17" fmla="*/ 31647 w 33924"/>
                  <a:gd name="connsiteY17" fmla="*/ 38627 h 43983"/>
                  <a:gd name="connsiteX18" fmla="*/ 31647 w 33924"/>
                  <a:gd name="connsiteY18" fmla="*/ 36241 h 43983"/>
                  <a:gd name="connsiteX19" fmla="*/ 30489 w 33924"/>
                  <a:gd name="connsiteY19" fmla="*/ 36241 h 43983"/>
                  <a:gd name="connsiteX20" fmla="*/ 30489 w 33924"/>
                  <a:gd name="connsiteY20" fmla="*/ 23942 h 43983"/>
                  <a:gd name="connsiteX21" fmla="*/ 19206 w 33924"/>
                  <a:gd name="connsiteY21" fmla="*/ 13815 h 43983"/>
                  <a:gd name="connsiteX22" fmla="*/ 19206 w 33924"/>
                  <a:gd name="connsiteY22" fmla="*/ 11502 h 43983"/>
                  <a:gd name="connsiteX23" fmla="*/ 18263 w 33924"/>
                  <a:gd name="connsiteY23" fmla="*/ 11502 h 43983"/>
                  <a:gd name="connsiteX24" fmla="*/ 18263 w 33924"/>
                  <a:gd name="connsiteY24" fmla="*/ 9402 h 43983"/>
                  <a:gd name="connsiteX25" fmla="*/ 17614 w 33924"/>
                  <a:gd name="connsiteY25" fmla="*/ 9402 h 43983"/>
                  <a:gd name="connsiteX26" fmla="*/ 18263 w 33924"/>
                  <a:gd name="connsiteY26" fmla="*/ 7089 h 43983"/>
                  <a:gd name="connsiteX27" fmla="*/ 17614 w 33924"/>
                  <a:gd name="connsiteY27" fmla="*/ 7089 h 43983"/>
                  <a:gd name="connsiteX28" fmla="*/ 16961 w 33924"/>
                  <a:gd name="connsiteY28" fmla="*/ 0 h 43983"/>
                  <a:gd name="connsiteX0" fmla="*/ 16961 w 33924"/>
                  <a:gd name="connsiteY0" fmla="*/ 0 h 43983"/>
                  <a:gd name="connsiteX1" fmla="*/ 16312 w 33924"/>
                  <a:gd name="connsiteY1" fmla="*/ 7089 h 43983"/>
                  <a:gd name="connsiteX2" fmla="*/ 15660 w 33924"/>
                  <a:gd name="connsiteY2" fmla="*/ 7089 h 43983"/>
                  <a:gd name="connsiteX3" fmla="*/ 16312 w 33924"/>
                  <a:gd name="connsiteY3" fmla="*/ 9402 h 43983"/>
                  <a:gd name="connsiteX4" fmla="*/ 15660 w 33924"/>
                  <a:gd name="connsiteY4" fmla="*/ 9402 h 43983"/>
                  <a:gd name="connsiteX5" fmla="*/ 15660 w 33924"/>
                  <a:gd name="connsiteY5" fmla="*/ 11502 h 43983"/>
                  <a:gd name="connsiteX6" fmla="*/ 14721 w 33924"/>
                  <a:gd name="connsiteY6" fmla="*/ 11502 h 43983"/>
                  <a:gd name="connsiteX7" fmla="*/ 14721 w 33924"/>
                  <a:gd name="connsiteY7" fmla="*/ 13815 h 43983"/>
                  <a:gd name="connsiteX8" fmla="*/ 3437 w 33924"/>
                  <a:gd name="connsiteY8" fmla="*/ 23942 h 43983"/>
                  <a:gd name="connsiteX9" fmla="*/ 3437 w 33924"/>
                  <a:gd name="connsiteY9" fmla="*/ 36241 h 43983"/>
                  <a:gd name="connsiteX10" fmla="*/ 2281 w 33924"/>
                  <a:gd name="connsiteY10" fmla="*/ 36241 h 43983"/>
                  <a:gd name="connsiteX11" fmla="*/ 2281 w 33924"/>
                  <a:gd name="connsiteY11" fmla="*/ 38627 h 43983"/>
                  <a:gd name="connsiteX12" fmla="*/ 3437 w 33924"/>
                  <a:gd name="connsiteY12" fmla="*/ 38627 h 43983"/>
                  <a:gd name="connsiteX13" fmla="*/ 3437 w 33924"/>
                  <a:gd name="connsiteY13" fmla="*/ 43983 h 43983"/>
                  <a:gd name="connsiteX14" fmla="*/ 30489 w 33924"/>
                  <a:gd name="connsiteY14" fmla="*/ 43983 h 43983"/>
                  <a:gd name="connsiteX15" fmla="*/ 30489 w 33924"/>
                  <a:gd name="connsiteY15" fmla="*/ 38627 h 43983"/>
                  <a:gd name="connsiteX16" fmla="*/ 31647 w 33924"/>
                  <a:gd name="connsiteY16" fmla="*/ 38627 h 43983"/>
                  <a:gd name="connsiteX17" fmla="*/ 31647 w 33924"/>
                  <a:gd name="connsiteY17" fmla="*/ 36241 h 43983"/>
                  <a:gd name="connsiteX18" fmla="*/ 30489 w 33924"/>
                  <a:gd name="connsiteY18" fmla="*/ 36241 h 43983"/>
                  <a:gd name="connsiteX19" fmla="*/ 30489 w 33924"/>
                  <a:gd name="connsiteY19" fmla="*/ 23942 h 43983"/>
                  <a:gd name="connsiteX20" fmla="*/ 19206 w 33924"/>
                  <a:gd name="connsiteY20" fmla="*/ 13815 h 43983"/>
                  <a:gd name="connsiteX21" fmla="*/ 19206 w 33924"/>
                  <a:gd name="connsiteY21" fmla="*/ 11502 h 43983"/>
                  <a:gd name="connsiteX22" fmla="*/ 18263 w 33924"/>
                  <a:gd name="connsiteY22" fmla="*/ 11502 h 43983"/>
                  <a:gd name="connsiteX23" fmla="*/ 18263 w 33924"/>
                  <a:gd name="connsiteY23" fmla="*/ 9402 h 43983"/>
                  <a:gd name="connsiteX24" fmla="*/ 17614 w 33924"/>
                  <a:gd name="connsiteY24" fmla="*/ 9402 h 43983"/>
                  <a:gd name="connsiteX25" fmla="*/ 18263 w 33924"/>
                  <a:gd name="connsiteY25" fmla="*/ 7089 h 43983"/>
                  <a:gd name="connsiteX26" fmla="*/ 17614 w 33924"/>
                  <a:gd name="connsiteY26" fmla="*/ 7089 h 43983"/>
                  <a:gd name="connsiteX27" fmla="*/ 16961 w 33924"/>
                  <a:gd name="connsiteY27" fmla="*/ 0 h 43983"/>
                  <a:gd name="connsiteX0" fmla="*/ 16961 w 33924"/>
                  <a:gd name="connsiteY0" fmla="*/ 0 h 43983"/>
                  <a:gd name="connsiteX1" fmla="*/ 16312 w 33924"/>
                  <a:gd name="connsiteY1" fmla="*/ 7089 h 43983"/>
                  <a:gd name="connsiteX2" fmla="*/ 15660 w 33924"/>
                  <a:gd name="connsiteY2" fmla="*/ 7089 h 43983"/>
                  <a:gd name="connsiteX3" fmla="*/ 16312 w 33924"/>
                  <a:gd name="connsiteY3" fmla="*/ 9402 h 43983"/>
                  <a:gd name="connsiteX4" fmla="*/ 15660 w 33924"/>
                  <a:gd name="connsiteY4" fmla="*/ 9402 h 43983"/>
                  <a:gd name="connsiteX5" fmla="*/ 15660 w 33924"/>
                  <a:gd name="connsiteY5" fmla="*/ 11502 h 43983"/>
                  <a:gd name="connsiteX6" fmla="*/ 14721 w 33924"/>
                  <a:gd name="connsiteY6" fmla="*/ 11502 h 43983"/>
                  <a:gd name="connsiteX7" fmla="*/ 14721 w 33924"/>
                  <a:gd name="connsiteY7" fmla="*/ 13815 h 43983"/>
                  <a:gd name="connsiteX8" fmla="*/ 3437 w 33924"/>
                  <a:gd name="connsiteY8" fmla="*/ 23942 h 43983"/>
                  <a:gd name="connsiteX9" fmla="*/ 3437 w 33924"/>
                  <a:gd name="connsiteY9" fmla="*/ 36241 h 43983"/>
                  <a:gd name="connsiteX10" fmla="*/ 2281 w 33924"/>
                  <a:gd name="connsiteY10" fmla="*/ 36241 h 43983"/>
                  <a:gd name="connsiteX11" fmla="*/ 2281 w 33924"/>
                  <a:gd name="connsiteY11" fmla="*/ 38627 h 43983"/>
                  <a:gd name="connsiteX12" fmla="*/ 3437 w 33924"/>
                  <a:gd name="connsiteY12" fmla="*/ 38627 h 43983"/>
                  <a:gd name="connsiteX13" fmla="*/ 3437 w 33924"/>
                  <a:gd name="connsiteY13" fmla="*/ 43983 h 43983"/>
                  <a:gd name="connsiteX14" fmla="*/ 30489 w 33924"/>
                  <a:gd name="connsiteY14" fmla="*/ 43983 h 43983"/>
                  <a:gd name="connsiteX15" fmla="*/ 30489 w 33924"/>
                  <a:gd name="connsiteY15" fmla="*/ 38627 h 43983"/>
                  <a:gd name="connsiteX16" fmla="*/ 31647 w 33924"/>
                  <a:gd name="connsiteY16" fmla="*/ 38627 h 43983"/>
                  <a:gd name="connsiteX17" fmla="*/ 31647 w 33924"/>
                  <a:gd name="connsiteY17" fmla="*/ 36241 h 43983"/>
                  <a:gd name="connsiteX18" fmla="*/ 30489 w 33924"/>
                  <a:gd name="connsiteY18" fmla="*/ 36241 h 43983"/>
                  <a:gd name="connsiteX19" fmla="*/ 30489 w 33924"/>
                  <a:gd name="connsiteY19" fmla="*/ 23942 h 43983"/>
                  <a:gd name="connsiteX20" fmla="*/ 19206 w 33924"/>
                  <a:gd name="connsiteY20" fmla="*/ 13815 h 43983"/>
                  <a:gd name="connsiteX21" fmla="*/ 19206 w 33924"/>
                  <a:gd name="connsiteY21" fmla="*/ 11502 h 43983"/>
                  <a:gd name="connsiteX22" fmla="*/ 18263 w 33924"/>
                  <a:gd name="connsiteY22" fmla="*/ 11502 h 43983"/>
                  <a:gd name="connsiteX23" fmla="*/ 18263 w 33924"/>
                  <a:gd name="connsiteY23" fmla="*/ 9402 h 43983"/>
                  <a:gd name="connsiteX24" fmla="*/ 17614 w 33924"/>
                  <a:gd name="connsiteY24" fmla="*/ 9402 h 43983"/>
                  <a:gd name="connsiteX25" fmla="*/ 17614 w 33924"/>
                  <a:gd name="connsiteY25" fmla="*/ 7089 h 43983"/>
                  <a:gd name="connsiteX26" fmla="*/ 16961 w 33924"/>
                  <a:gd name="connsiteY26" fmla="*/ 0 h 43983"/>
                  <a:gd name="connsiteX0" fmla="*/ 16961 w 33924"/>
                  <a:gd name="connsiteY0" fmla="*/ 0 h 43983"/>
                  <a:gd name="connsiteX1" fmla="*/ 16312 w 33924"/>
                  <a:gd name="connsiteY1" fmla="*/ 7089 h 43983"/>
                  <a:gd name="connsiteX2" fmla="*/ 16312 w 33924"/>
                  <a:gd name="connsiteY2" fmla="*/ 9402 h 43983"/>
                  <a:gd name="connsiteX3" fmla="*/ 15660 w 33924"/>
                  <a:gd name="connsiteY3" fmla="*/ 9402 h 43983"/>
                  <a:gd name="connsiteX4" fmla="*/ 15660 w 33924"/>
                  <a:gd name="connsiteY4" fmla="*/ 11502 h 43983"/>
                  <a:gd name="connsiteX5" fmla="*/ 14721 w 33924"/>
                  <a:gd name="connsiteY5" fmla="*/ 11502 h 43983"/>
                  <a:gd name="connsiteX6" fmla="*/ 14721 w 33924"/>
                  <a:gd name="connsiteY6" fmla="*/ 13815 h 43983"/>
                  <a:gd name="connsiteX7" fmla="*/ 3437 w 33924"/>
                  <a:gd name="connsiteY7" fmla="*/ 23942 h 43983"/>
                  <a:gd name="connsiteX8" fmla="*/ 3437 w 33924"/>
                  <a:gd name="connsiteY8" fmla="*/ 36241 h 43983"/>
                  <a:gd name="connsiteX9" fmla="*/ 2281 w 33924"/>
                  <a:gd name="connsiteY9" fmla="*/ 36241 h 43983"/>
                  <a:gd name="connsiteX10" fmla="*/ 2281 w 33924"/>
                  <a:gd name="connsiteY10" fmla="*/ 38627 h 43983"/>
                  <a:gd name="connsiteX11" fmla="*/ 3437 w 33924"/>
                  <a:gd name="connsiteY11" fmla="*/ 38627 h 43983"/>
                  <a:gd name="connsiteX12" fmla="*/ 3437 w 33924"/>
                  <a:gd name="connsiteY12" fmla="*/ 43983 h 43983"/>
                  <a:gd name="connsiteX13" fmla="*/ 30489 w 33924"/>
                  <a:gd name="connsiteY13" fmla="*/ 43983 h 43983"/>
                  <a:gd name="connsiteX14" fmla="*/ 30489 w 33924"/>
                  <a:gd name="connsiteY14" fmla="*/ 38627 h 43983"/>
                  <a:gd name="connsiteX15" fmla="*/ 31647 w 33924"/>
                  <a:gd name="connsiteY15" fmla="*/ 38627 h 43983"/>
                  <a:gd name="connsiteX16" fmla="*/ 31647 w 33924"/>
                  <a:gd name="connsiteY16" fmla="*/ 36241 h 43983"/>
                  <a:gd name="connsiteX17" fmla="*/ 30489 w 33924"/>
                  <a:gd name="connsiteY17" fmla="*/ 36241 h 43983"/>
                  <a:gd name="connsiteX18" fmla="*/ 30489 w 33924"/>
                  <a:gd name="connsiteY18" fmla="*/ 23942 h 43983"/>
                  <a:gd name="connsiteX19" fmla="*/ 19206 w 33924"/>
                  <a:gd name="connsiteY19" fmla="*/ 13815 h 43983"/>
                  <a:gd name="connsiteX20" fmla="*/ 19206 w 33924"/>
                  <a:gd name="connsiteY20" fmla="*/ 11502 h 43983"/>
                  <a:gd name="connsiteX21" fmla="*/ 18263 w 33924"/>
                  <a:gd name="connsiteY21" fmla="*/ 11502 h 43983"/>
                  <a:gd name="connsiteX22" fmla="*/ 18263 w 33924"/>
                  <a:gd name="connsiteY22" fmla="*/ 9402 h 43983"/>
                  <a:gd name="connsiteX23" fmla="*/ 17614 w 33924"/>
                  <a:gd name="connsiteY23" fmla="*/ 9402 h 43983"/>
                  <a:gd name="connsiteX24" fmla="*/ 17614 w 33924"/>
                  <a:gd name="connsiteY24" fmla="*/ 7089 h 43983"/>
                  <a:gd name="connsiteX25" fmla="*/ 16961 w 33924"/>
                  <a:gd name="connsiteY25" fmla="*/ 0 h 43983"/>
                  <a:gd name="connsiteX0" fmla="*/ 16961 w 33924"/>
                  <a:gd name="connsiteY0" fmla="*/ 0 h 43983"/>
                  <a:gd name="connsiteX1" fmla="*/ 16312 w 33924"/>
                  <a:gd name="connsiteY1" fmla="*/ 7089 h 43983"/>
                  <a:gd name="connsiteX2" fmla="*/ 16312 w 33924"/>
                  <a:gd name="connsiteY2" fmla="*/ 9402 h 43983"/>
                  <a:gd name="connsiteX3" fmla="*/ 15660 w 33924"/>
                  <a:gd name="connsiteY3" fmla="*/ 9402 h 43983"/>
                  <a:gd name="connsiteX4" fmla="*/ 15660 w 33924"/>
                  <a:gd name="connsiteY4" fmla="*/ 11502 h 43983"/>
                  <a:gd name="connsiteX5" fmla="*/ 14721 w 33924"/>
                  <a:gd name="connsiteY5" fmla="*/ 11502 h 43983"/>
                  <a:gd name="connsiteX6" fmla="*/ 14721 w 33924"/>
                  <a:gd name="connsiteY6" fmla="*/ 13815 h 43983"/>
                  <a:gd name="connsiteX7" fmla="*/ 3437 w 33924"/>
                  <a:gd name="connsiteY7" fmla="*/ 23942 h 43983"/>
                  <a:gd name="connsiteX8" fmla="*/ 3437 w 33924"/>
                  <a:gd name="connsiteY8" fmla="*/ 36241 h 43983"/>
                  <a:gd name="connsiteX9" fmla="*/ 2281 w 33924"/>
                  <a:gd name="connsiteY9" fmla="*/ 36241 h 43983"/>
                  <a:gd name="connsiteX10" fmla="*/ 2281 w 33924"/>
                  <a:gd name="connsiteY10" fmla="*/ 38627 h 43983"/>
                  <a:gd name="connsiteX11" fmla="*/ 3437 w 33924"/>
                  <a:gd name="connsiteY11" fmla="*/ 38627 h 43983"/>
                  <a:gd name="connsiteX12" fmla="*/ 3437 w 33924"/>
                  <a:gd name="connsiteY12" fmla="*/ 43983 h 43983"/>
                  <a:gd name="connsiteX13" fmla="*/ 30489 w 33924"/>
                  <a:gd name="connsiteY13" fmla="*/ 43983 h 43983"/>
                  <a:gd name="connsiteX14" fmla="*/ 30489 w 33924"/>
                  <a:gd name="connsiteY14" fmla="*/ 38627 h 43983"/>
                  <a:gd name="connsiteX15" fmla="*/ 31647 w 33924"/>
                  <a:gd name="connsiteY15" fmla="*/ 38627 h 43983"/>
                  <a:gd name="connsiteX16" fmla="*/ 31647 w 33924"/>
                  <a:gd name="connsiteY16" fmla="*/ 36241 h 43983"/>
                  <a:gd name="connsiteX17" fmla="*/ 30489 w 33924"/>
                  <a:gd name="connsiteY17" fmla="*/ 36241 h 43983"/>
                  <a:gd name="connsiteX18" fmla="*/ 30489 w 33924"/>
                  <a:gd name="connsiteY18" fmla="*/ 23942 h 43983"/>
                  <a:gd name="connsiteX19" fmla="*/ 19206 w 33924"/>
                  <a:gd name="connsiteY19" fmla="*/ 13815 h 43983"/>
                  <a:gd name="connsiteX20" fmla="*/ 19206 w 33924"/>
                  <a:gd name="connsiteY20" fmla="*/ 11502 h 43983"/>
                  <a:gd name="connsiteX21" fmla="*/ 18263 w 33924"/>
                  <a:gd name="connsiteY21" fmla="*/ 11502 h 43983"/>
                  <a:gd name="connsiteX22" fmla="*/ 18263 w 33924"/>
                  <a:gd name="connsiteY22" fmla="*/ 9402 h 43983"/>
                  <a:gd name="connsiteX23" fmla="*/ 17614 w 33924"/>
                  <a:gd name="connsiteY23" fmla="*/ 9402 h 43983"/>
                  <a:gd name="connsiteX24" fmla="*/ 16961 w 33924"/>
                  <a:gd name="connsiteY24" fmla="*/ 0 h 43983"/>
                  <a:gd name="connsiteX0" fmla="*/ 16961 w 33924"/>
                  <a:gd name="connsiteY0" fmla="*/ 0 h 43983"/>
                  <a:gd name="connsiteX1" fmla="*/ 16312 w 33924"/>
                  <a:gd name="connsiteY1" fmla="*/ 9402 h 43983"/>
                  <a:gd name="connsiteX2" fmla="*/ 15660 w 33924"/>
                  <a:gd name="connsiteY2" fmla="*/ 9402 h 43983"/>
                  <a:gd name="connsiteX3" fmla="*/ 15660 w 33924"/>
                  <a:gd name="connsiteY3" fmla="*/ 11502 h 43983"/>
                  <a:gd name="connsiteX4" fmla="*/ 14721 w 33924"/>
                  <a:gd name="connsiteY4" fmla="*/ 11502 h 43983"/>
                  <a:gd name="connsiteX5" fmla="*/ 14721 w 33924"/>
                  <a:gd name="connsiteY5" fmla="*/ 13815 h 43983"/>
                  <a:gd name="connsiteX6" fmla="*/ 3437 w 33924"/>
                  <a:gd name="connsiteY6" fmla="*/ 23942 h 43983"/>
                  <a:gd name="connsiteX7" fmla="*/ 3437 w 33924"/>
                  <a:gd name="connsiteY7" fmla="*/ 36241 h 43983"/>
                  <a:gd name="connsiteX8" fmla="*/ 2281 w 33924"/>
                  <a:gd name="connsiteY8" fmla="*/ 36241 h 43983"/>
                  <a:gd name="connsiteX9" fmla="*/ 2281 w 33924"/>
                  <a:gd name="connsiteY9" fmla="*/ 38627 h 43983"/>
                  <a:gd name="connsiteX10" fmla="*/ 3437 w 33924"/>
                  <a:gd name="connsiteY10" fmla="*/ 38627 h 43983"/>
                  <a:gd name="connsiteX11" fmla="*/ 3437 w 33924"/>
                  <a:gd name="connsiteY11" fmla="*/ 43983 h 43983"/>
                  <a:gd name="connsiteX12" fmla="*/ 30489 w 33924"/>
                  <a:gd name="connsiteY12" fmla="*/ 43983 h 43983"/>
                  <a:gd name="connsiteX13" fmla="*/ 30489 w 33924"/>
                  <a:gd name="connsiteY13" fmla="*/ 38627 h 43983"/>
                  <a:gd name="connsiteX14" fmla="*/ 31647 w 33924"/>
                  <a:gd name="connsiteY14" fmla="*/ 38627 h 43983"/>
                  <a:gd name="connsiteX15" fmla="*/ 31647 w 33924"/>
                  <a:gd name="connsiteY15" fmla="*/ 36241 h 43983"/>
                  <a:gd name="connsiteX16" fmla="*/ 30489 w 33924"/>
                  <a:gd name="connsiteY16" fmla="*/ 36241 h 43983"/>
                  <a:gd name="connsiteX17" fmla="*/ 30489 w 33924"/>
                  <a:gd name="connsiteY17" fmla="*/ 23942 h 43983"/>
                  <a:gd name="connsiteX18" fmla="*/ 19206 w 33924"/>
                  <a:gd name="connsiteY18" fmla="*/ 13815 h 43983"/>
                  <a:gd name="connsiteX19" fmla="*/ 19206 w 33924"/>
                  <a:gd name="connsiteY19" fmla="*/ 11502 h 43983"/>
                  <a:gd name="connsiteX20" fmla="*/ 18263 w 33924"/>
                  <a:gd name="connsiteY20" fmla="*/ 11502 h 43983"/>
                  <a:gd name="connsiteX21" fmla="*/ 18263 w 33924"/>
                  <a:gd name="connsiteY21" fmla="*/ 9402 h 43983"/>
                  <a:gd name="connsiteX22" fmla="*/ 17614 w 33924"/>
                  <a:gd name="connsiteY22" fmla="*/ 9402 h 43983"/>
                  <a:gd name="connsiteX23" fmla="*/ 16961 w 33924"/>
                  <a:gd name="connsiteY23" fmla="*/ 0 h 439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3924" h="43983" extrusionOk="0">
                    <a:moveTo>
                      <a:pt x="16961" y="0"/>
                    </a:moveTo>
                    <a:cubicBezTo>
                      <a:pt x="16744" y="0"/>
                      <a:pt x="16529" y="7835"/>
                      <a:pt x="16312" y="9402"/>
                    </a:cubicBezTo>
                    <a:lnTo>
                      <a:pt x="15660" y="9402"/>
                    </a:lnTo>
                    <a:lnTo>
                      <a:pt x="15660" y="11502"/>
                    </a:lnTo>
                    <a:lnTo>
                      <a:pt x="14721" y="11502"/>
                    </a:lnTo>
                    <a:lnTo>
                      <a:pt x="14721" y="13815"/>
                    </a:lnTo>
                    <a:cubicBezTo>
                      <a:pt x="14721" y="13815"/>
                      <a:pt x="8643" y="19388"/>
                      <a:pt x="3437" y="23942"/>
                    </a:cubicBezTo>
                    <a:cubicBezTo>
                      <a:pt x="-1772" y="28500"/>
                      <a:pt x="-471" y="34722"/>
                      <a:pt x="3437" y="36241"/>
                    </a:cubicBezTo>
                    <a:lnTo>
                      <a:pt x="2281" y="36241"/>
                    </a:lnTo>
                    <a:lnTo>
                      <a:pt x="2281" y="38627"/>
                    </a:lnTo>
                    <a:lnTo>
                      <a:pt x="3437" y="38627"/>
                    </a:lnTo>
                    <a:lnTo>
                      <a:pt x="3437" y="43983"/>
                    </a:lnTo>
                    <a:lnTo>
                      <a:pt x="30489" y="43983"/>
                    </a:lnTo>
                    <a:lnTo>
                      <a:pt x="30489" y="38627"/>
                    </a:lnTo>
                    <a:lnTo>
                      <a:pt x="31647" y="38627"/>
                    </a:lnTo>
                    <a:lnTo>
                      <a:pt x="31647" y="36241"/>
                    </a:lnTo>
                    <a:lnTo>
                      <a:pt x="30489" y="36241"/>
                    </a:lnTo>
                    <a:cubicBezTo>
                      <a:pt x="34395" y="34722"/>
                      <a:pt x="35697" y="28500"/>
                      <a:pt x="30489" y="23942"/>
                    </a:cubicBezTo>
                    <a:cubicBezTo>
                      <a:pt x="25283" y="19388"/>
                      <a:pt x="19206" y="13815"/>
                      <a:pt x="19206" y="13815"/>
                    </a:cubicBezTo>
                    <a:lnTo>
                      <a:pt x="19206" y="11502"/>
                    </a:lnTo>
                    <a:lnTo>
                      <a:pt x="18263" y="11502"/>
                    </a:lnTo>
                    <a:lnTo>
                      <a:pt x="18263" y="9402"/>
                    </a:lnTo>
                    <a:lnTo>
                      <a:pt x="17614" y="9402"/>
                    </a:lnTo>
                    <a:cubicBezTo>
                      <a:pt x="17396" y="6268"/>
                      <a:pt x="17179" y="3134"/>
                      <a:pt x="16961" y="0"/>
                    </a:cubicBezTo>
                    <a:close/>
                  </a:path>
                </a:pathLst>
              </a:custGeom>
              <a:solidFill>
                <a:srgbClr val="FCB2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8" name="شكل حر: شكل 32">
            <a:extLst>
              <a:ext uri="{FF2B5EF4-FFF2-40B4-BE49-F238E27FC236}">
                <a16:creationId xmlns:a16="http://schemas.microsoft.com/office/drawing/2014/main" id="{59B88490-2E01-60D4-0A1B-B87CA2D3F0CE}"/>
              </a:ext>
            </a:extLst>
          </p:cNvPr>
          <p:cNvSpPr/>
          <p:nvPr/>
        </p:nvSpPr>
        <p:spPr>
          <a:xfrm>
            <a:off x="1962999" y="939342"/>
            <a:ext cx="129961" cy="155510"/>
          </a:xfrm>
          <a:custGeom>
            <a:avLst/>
            <a:gdLst>
              <a:gd name="connsiteX0" fmla="*/ 55702 w 111442"/>
              <a:gd name="connsiteY0" fmla="*/ 0 h 133350"/>
              <a:gd name="connsiteX1" fmla="*/ 0 w 111442"/>
              <a:gd name="connsiteY1" fmla="*/ 66675 h 133350"/>
              <a:gd name="connsiteX2" fmla="*/ 55702 w 111442"/>
              <a:gd name="connsiteY2" fmla="*/ 133350 h 133350"/>
              <a:gd name="connsiteX3" fmla="*/ 111443 w 111442"/>
              <a:gd name="connsiteY3" fmla="*/ 66675 h 133350"/>
              <a:gd name="connsiteX4" fmla="*/ 55702 w 111442"/>
              <a:gd name="connsiteY4" fmla="*/ 0 h 133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442" h="133350">
                <a:moveTo>
                  <a:pt x="55702" y="0"/>
                </a:moveTo>
                <a:cubicBezTo>
                  <a:pt x="47546" y="29180"/>
                  <a:pt x="27263" y="53458"/>
                  <a:pt x="0" y="66675"/>
                </a:cubicBezTo>
                <a:cubicBezTo>
                  <a:pt x="27263" y="79892"/>
                  <a:pt x="47546" y="104170"/>
                  <a:pt x="55702" y="133350"/>
                </a:cubicBezTo>
                <a:cubicBezTo>
                  <a:pt x="63876" y="104168"/>
                  <a:pt x="84171" y="79892"/>
                  <a:pt x="111443" y="66675"/>
                </a:cubicBezTo>
                <a:cubicBezTo>
                  <a:pt x="84133" y="53507"/>
                  <a:pt x="63822" y="29210"/>
                  <a:pt x="55702" y="0"/>
                </a:cubicBezTo>
                <a:close/>
              </a:path>
            </a:pathLst>
          </a:custGeom>
          <a:solidFill>
            <a:srgbClr val="FEC46D"/>
          </a:solidFill>
          <a:ln w="9525" cap="flat">
            <a:noFill/>
            <a:prstDash val="solid"/>
            <a:miter/>
          </a:ln>
        </p:spPr>
        <p:txBody>
          <a:bodyPr rtlCol="1" anchor="ctr"/>
          <a:lstStyle/>
          <a:p>
            <a:endParaRPr lang="ar-SA"/>
          </a:p>
        </p:txBody>
      </p:sp>
      <p:sp>
        <p:nvSpPr>
          <p:cNvPr id="29" name="شكل حر: شكل 33">
            <a:extLst>
              <a:ext uri="{FF2B5EF4-FFF2-40B4-BE49-F238E27FC236}">
                <a16:creationId xmlns:a16="http://schemas.microsoft.com/office/drawing/2014/main" id="{AFEE80EB-6B2B-B206-A431-5A18054C96B2}"/>
              </a:ext>
            </a:extLst>
          </p:cNvPr>
          <p:cNvSpPr/>
          <p:nvPr/>
        </p:nvSpPr>
        <p:spPr>
          <a:xfrm>
            <a:off x="9786199" y="441502"/>
            <a:ext cx="129961" cy="155510"/>
          </a:xfrm>
          <a:custGeom>
            <a:avLst/>
            <a:gdLst>
              <a:gd name="connsiteX0" fmla="*/ 55702 w 111442"/>
              <a:gd name="connsiteY0" fmla="*/ 0 h 133350"/>
              <a:gd name="connsiteX1" fmla="*/ 0 w 111442"/>
              <a:gd name="connsiteY1" fmla="*/ 66675 h 133350"/>
              <a:gd name="connsiteX2" fmla="*/ 55702 w 111442"/>
              <a:gd name="connsiteY2" fmla="*/ 133350 h 133350"/>
              <a:gd name="connsiteX3" fmla="*/ 111443 w 111442"/>
              <a:gd name="connsiteY3" fmla="*/ 66675 h 133350"/>
              <a:gd name="connsiteX4" fmla="*/ 55702 w 111442"/>
              <a:gd name="connsiteY4" fmla="*/ 0 h 133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442" h="133350">
                <a:moveTo>
                  <a:pt x="55702" y="0"/>
                </a:moveTo>
                <a:cubicBezTo>
                  <a:pt x="47546" y="29180"/>
                  <a:pt x="27263" y="53458"/>
                  <a:pt x="0" y="66675"/>
                </a:cubicBezTo>
                <a:cubicBezTo>
                  <a:pt x="27263" y="79892"/>
                  <a:pt x="47546" y="104170"/>
                  <a:pt x="55702" y="133350"/>
                </a:cubicBezTo>
                <a:cubicBezTo>
                  <a:pt x="63876" y="104168"/>
                  <a:pt x="84171" y="79892"/>
                  <a:pt x="111443" y="66675"/>
                </a:cubicBezTo>
                <a:cubicBezTo>
                  <a:pt x="84133" y="53507"/>
                  <a:pt x="63822" y="29210"/>
                  <a:pt x="55702" y="0"/>
                </a:cubicBezTo>
                <a:close/>
              </a:path>
            </a:pathLst>
          </a:custGeom>
          <a:solidFill>
            <a:srgbClr val="FEC46D"/>
          </a:solidFill>
          <a:ln w="9525" cap="flat">
            <a:noFill/>
            <a:prstDash val="solid"/>
            <a:miter/>
          </a:ln>
        </p:spPr>
        <p:txBody>
          <a:bodyPr rtlCol="1" anchor="ctr"/>
          <a:lstStyle/>
          <a:p>
            <a:endParaRPr lang="ar-SA"/>
          </a:p>
        </p:txBody>
      </p:sp>
      <p:sp>
        <p:nvSpPr>
          <p:cNvPr id="30" name="شكل حر: شكل 34">
            <a:extLst>
              <a:ext uri="{FF2B5EF4-FFF2-40B4-BE49-F238E27FC236}">
                <a16:creationId xmlns:a16="http://schemas.microsoft.com/office/drawing/2014/main" id="{D5A7E85D-AD25-220A-FF0E-EB871F1A38D0}"/>
              </a:ext>
            </a:extLst>
          </p:cNvPr>
          <p:cNvSpPr/>
          <p:nvPr/>
        </p:nvSpPr>
        <p:spPr>
          <a:xfrm>
            <a:off x="2186519" y="4718862"/>
            <a:ext cx="129961" cy="155510"/>
          </a:xfrm>
          <a:custGeom>
            <a:avLst/>
            <a:gdLst>
              <a:gd name="connsiteX0" fmla="*/ 55702 w 111442"/>
              <a:gd name="connsiteY0" fmla="*/ 0 h 133350"/>
              <a:gd name="connsiteX1" fmla="*/ 0 w 111442"/>
              <a:gd name="connsiteY1" fmla="*/ 66675 h 133350"/>
              <a:gd name="connsiteX2" fmla="*/ 55702 w 111442"/>
              <a:gd name="connsiteY2" fmla="*/ 133350 h 133350"/>
              <a:gd name="connsiteX3" fmla="*/ 111443 w 111442"/>
              <a:gd name="connsiteY3" fmla="*/ 66675 h 133350"/>
              <a:gd name="connsiteX4" fmla="*/ 55702 w 111442"/>
              <a:gd name="connsiteY4" fmla="*/ 0 h 133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442" h="133350">
                <a:moveTo>
                  <a:pt x="55702" y="0"/>
                </a:moveTo>
                <a:cubicBezTo>
                  <a:pt x="47546" y="29180"/>
                  <a:pt x="27263" y="53458"/>
                  <a:pt x="0" y="66675"/>
                </a:cubicBezTo>
                <a:cubicBezTo>
                  <a:pt x="27263" y="79892"/>
                  <a:pt x="47546" y="104170"/>
                  <a:pt x="55702" y="133350"/>
                </a:cubicBezTo>
                <a:cubicBezTo>
                  <a:pt x="63876" y="104168"/>
                  <a:pt x="84171" y="79892"/>
                  <a:pt x="111443" y="66675"/>
                </a:cubicBezTo>
                <a:cubicBezTo>
                  <a:pt x="84133" y="53507"/>
                  <a:pt x="63822" y="29210"/>
                  <a:pt x="55702" y="0"/>
                </a:cubicBezTo>
                <a:close/>
              </a:path>
            </a:pathLst>
          </a:custGeom>
          <a:solidFill>
            <a:srgbClr val="FEC46D"/>
          </a:solidFill>
          <a:ln w="9525" cap="flat">
            <a:noFill/>
            <a:prstDash val="solid"/>
            <a:miter/>
          </a:ln>
        </p:spPr>
        <p:txBody>
          <a:bodyPr rtlCol="1" anchor="ctr"/>
          <a:lstStyle/>
          <a:p>
            <a:endParaRPr lang="ar-SA"/>
          </a:p>
        </p:txBody>
      </p:sp>
      <p:sp>
        <p:nvSpPr>
          <p:cNvPr id="31" name="شكل حر: شكل 42">
            <a:extLst>
              <a:ext uri="{FF2B5EF4-FFF2-40B4-BE49-F238E27FC236}">
                <a16:creationId xmlns:a16="http://schemas.microsoft.com/office/drawing/2014/main" id="{BD1D013B-E303-C924-498B-A3FA060055F8}"/>
              </a:ext>
            </a:extLst>
          </p:cNvPr>
          <p:cNvSpPr/>
          <p:nvPr/>
        </p:nvSpPr>
        <p:spPr>
          <a:xfrm>
            <a:off x="8568508" y="5338622"/>
            <a:ext cx="129961" cy="155510"/>
          </a:xfrm>
          <a:custGeom>
            <a:avLst/>
            <a:gdLst>
              <a:gd name="connsiteX0" fmla="*/ 55702 w 111442"/>
              <a:gd name="connsiteY0" fmla="*/ 0 h 133350"/>
              <a:gd name="connsiteX1" fmla="*/ 0 w 111442"/>
              <a:gd name="connsiteY1" fmla="*/ 66675 h 133350"/>
              <a:gd name="connsiteX2" fmla="*/ 55702 w 111442"/>
              <a:gd name="connsiteY2" fmla="*/ 133350 h 133350"/>
              <a:gd name="connsiteX3" fmla="*/ 111443 w 111442"/>
              <a:gd name="connsiteY3" fmla="*/ 66675 h 133350"/>
              <a:gd name="connsiteX4" fmla="*/ 55702 w 111442"/>
              <a:gd name="connsiteY4" fmla="*/ 0 h 133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442" h="133350">
                <a:moveTo>
                  <a:pt x="55702" y="0"/>
                </a:moveTo>
                <a:cubicBezTo>
                  <a:pt x="47546" y="29180"/>
                  <a:pt x="27263" y="53458"/>
                  <a:pt x="0" y="66675"/>
                </a:cubicBezTo>
                <a:cubicBezTo>
                  <a:pt x="27263" y="79892"/>
                  <a:pt x="47546" y="104170"/>
                  <a:pt x="55702" y="133350"/>
                </a:cubicBezTo>
                <a:cubicBezTo>
                  <a:pt x="63876" y="104168"/>
                  <a:pt x="84171" y="79892"/>
                  <a:pt x="111443" y="66675"/>
                </a:cubicBezTo>
                <a:cubicBezTo>
                  <a:pt x="84133" y="53507"/>
                  <a:pt x="63822" y="29210"/>
                  <a:pt x="55702" y="0"/>
                </a:cubicBezTo>
                <a:close/>
              </a:path>
            </a:pathLst>
          </a:custGeom>
          <a:solidFill>
            <a:srgbClr val="FEC46D"/>
          </a:solidFill>
          <a:ln w="9525" cap="flat">
            <a:noFill/>
            <a:prstDash val="solid"/>
            <a:miter/>
          </a:ln>
        </p:spPr>
        <p:txBody>
          <a:bodyPr rtlCol="1" anchor="ctr"/>
          <a:lstStyle/>
          <a:p>
            <a:endParaRPr lang="ar-SA"/>
          </a:p>
        </p:txBody>
      </p:sp>
      <p:sp>
        <p:nvSpPr>
          <p:cNvPr id="32" name="شكل حر: شكل 46">
            <a:extLst>
              <a:ext uri="{FF2B5EF4-FFF2-40B4-BE49-F238E27FC236}">
                <a16:creationId xmlns:a16="http://schemas.microsoft.com/office/drawing/2014/main" id="{27CDEC93-C6BD-EC9F-8951-FEE2CAA8E552}"/>
              </a:ext>
            </a:extLst>
          </p:cNvPr>
          <p:cNvSpPr/>
          <p:nvPr/>
        </p:nvSpPr>
        <p:spPr>
          <a:xfrm>
            <a:off x="3873079" y="6181902"/>
            <a:ext cx="129961" cy="155510"/>
          </a:xfrm>
          <a:custGeom>
            <a:avLst/>
            <a:gdLst>
              <a:gd name="connsiteX0" fmla="*/ 55702 w 111442"/>
              <a:gd name="connsiteY0" fmla="*/ 0 h 133350"/>
              <a:gd name="connsiteX1" fmla="*/ 0 w 111442"/>
              <a:gd name="connsiteY1" fmla="*/ 66675 h 133350"/>
              <a:gd name="connsiteX2" fmla="*/ 55702 w 111442"/>
              <a:gd name="connsiteY2" fmla="*/ 133350 h 133350"/>
              <a:gd name="connsiteX3" fmla="*/ 111443 w 111442"/>
              <a:gd name="connsiteY3" fmla="*/ 66675 h 133350"/>
              <a:gd name="connsiteX4" fmla="*/ 55702 w 111442"/>
              <a:gd name="connsiteY4" fmla="*/ 0 h 133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442" h="133350">
                <a:moveTo>
                  <a:pt x="55702" y="0"/>
                </a:moveTo>
                <a:cubicBezTo>
                  <a:pt x="47546" y="29180"/>
                  <a:pt x="27263" y="53458"/>
                  <a:pt x="0" y="66675"/>
                </a:cubicBezTo>
                <a:cubicBezTo>
                  <a:pt x="27263" y="79892"/>
                  <a:pt x="47546" y="104170"/>
                  <a:pt x="55702" y="133350"/>
                </a:cubicBezTo>
                <a:cubicBezTo>
                  <a:pt x="63876" y="104168"/>
                  <a:pt x="84171" y="79892"/>
                  <a:pt x="111443" y="66675"/>
                </a:cubicBezTo>
                <a:cubicBezTo>
                  <a:pt x="84133" y="53507"/>
                  <a:pt x="63822" y="29210"/>
                  <a:pt x="55702" y="0"/>
                </a:cubicBezTo>
                <a:close/>
              </a:path>
            </a:pathLst>
          </a:custGeom>
          <a:solidFill>
            <a:srgbClr val="FEC46D"/>
          </a:solidFill>
          <a:ln w="9525" cap="flat">
            <a:noFill/>
            <a:prstDash val="solid"/>
            <a:miter/>
          </a:ln>
        </p:spPr>
        <p:txBody>
          <a:bodyPr rtlCol="1" anchor="ctr"/>
          <a:lstStyle/>
          <a:p>
            <a:endParaRPr lang="ar-SA"/>
          </a:p>
        </p:txBody>
      </p:sp>
      <p:sp>
        <p:nvSpPr>
          <p:cNvPr id="33" name="شكل حر: شكل 47">
            <a:extLst>
              <a:ext uri="{FF2B5EF4-FFF2-40B4-BE49-F238E27FC236}">
                <a16:creationId xmlns:a16="http://schemas.microsoft.com/office/drawing/2014/main" id="{9F9328DD-00F5-F978-277C-FF6C7E779CEE}"/>
              </a:ext>
            </a:extLst>
          </p:cNvPr>
          <p:cNvSpPr/>
          <p:nvPr/>
        </p:nvSpPr>
        <p:spPr>
          <a:xfrm>
            <a:off x="3905745" y="1707258"/>
            <a:ext cx="129961" cy="155510"/>
          </a:xfrm>
          <a:custGeom>
            <a:avLst/>
            <a:gdLst>
              <a:gd name="connsiteX0" fmla="*/ 55702 w 111442"/>
              <a:gd name="connsiteY0" fmla="*/ 0 h 133350"/>
              <a:gd name="connsiteX1" fmla="*/ 0 w 111442"/>
              <a:gd name="connsiteY1" fmla="*/ 66675 h 133350"/>
              <a:gd name="connsiteX2" fmla="*/ 55702 w 111442"/>
              <a:gd name="connsiteY2" fmla="*/ 133350 h 133350"/>
              <a:gd name="connsiteX3" fmla="*/ 111443 w 111442"/>
              <a:gd name="connsiteY3" fmla="*/ 66675 h 133350"/>
              <a:gd name="connsiteX4" fmla="*/ 55702 w 111442"/>
              <a:gd name="connsiteY4" fmla="*/ 0 h 133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442" h="133350">
                <a:moveTo>
                  <a:pt x="55702" y="0"/>
                </a:moveTo>
                <a:cubicBezTo>
                  <a:pt x="47546" y="29180"/>
                  <a:pt x="27263" y="53458"/>
                  <a:pt x="0" y="66675"/>
                </a:cubicBezTo>
                <a:cubicBezTo>
                  <a:pt x="27263" y="79892"/>
                  <a:pt x="47546" y="104170"/>
                  <a:pt x="55702" y="133350"/>
                </a:cubicBezTo>
                <a:cubicBezTo>
                  <a:pt x="63876" y="104168"/>
                  <a:pt x="84171" y="79892"/>
                  <a:pt x="111443" y="66675"/>
                </a:cubicBezTo>
                <a:cubicBezTo>
                  <a:pt x="84133" y="53507"/>
                  <a:pt x="63822" y="29210"/>
                  <a:pt x="55702" y="0"/>
                </a:cubicBezTo>
                <a:close/>
              </a:path>
            </a:pathLst>
          </a:custGeom>
          <a:solidFill>
            <a:srgbClr val="FEC46D"/>
          </a:solidFill>
          <a:ln w="9525" cap="flat">
            <a:noFill/>
            <a:prstDash val="solid"/>
            <a:miter/>
          </a:ln>
        </p:spPr>
        <p:txBody>
          <a:bodyPr rtlCol="1" anchor="ctr"/>
          <a:lstStyle/>
          <a:p>
            <a:endParaRPr lang="ar-SA"/>
          </a:p>
        </p:txBody>
      </p:sp>
      <p:sp>
        <p:nvSpPr>
          <p:cNvPr id="34" name="شكل حر: شكل 48">
            <a:extLst>
              <a:ext uri="{FF2B5EF4-FFF2-40B4-BE49-F238E27FC236}">
                <a16:creationId xmlns:a16="http://schemas.microsoft.com/office/drawing/2014/main" id="{D0635DBB-62B0-A9F0-6ABE-7EA81C03E1DC}"/>
              </a:ext>
            </a:extLst>
          </p:cNvPr>
          <p:cNvSpPr/>
          <p:nvPr/>
        </p:nvSpPr>
        <p:spPr>
          <a:xfrm>
            <a:off x="10385639" y="4119422"/>
            <a:ext cx="129961" cy="155510"/>
          </a:xfrm>
          <a:custGeom>
            <a:avLst/>
            <a:gdLst>
              <a:gd name="connsiteX0" fmla="*/ 55702 w 111442"/>
              <a:gd name="connsiteY0" fmla="*/ 0 h 133350"/>
              <a:gd name="connsiteX1" fmla="*/ 0 w 111442"/>
              <a:gd name="connsiteY1" fmla="*/ 66675 h 133350"/>
              <a:gd name="connsiteX2" fmla="*/ 55702 w 111442"/>
              <a:gd name="connsiteY2" fmla="*/ 133350 h 133350"/>
              <a:gd name="connsiteX3" fmla="*/ 111443 w 111442"/>
              <a:gd name="connsiteY3" fmla="*/ 66675 h 133350"/>
              <a:gd name="connsiteX4" fmla="*/ 55702 w 111442"/>
              <a:gd name="connsiteY4" fmla="*/ 0 h 133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442" h="133350">
                <a:moveTo>
                  <a:pt x="55702" y="0"/>
                </a:moveTo>
                <a:cubicBezTo>
                  <a:pt x="47546" y="29180"/>
                  <a:pt x="27263" y="53458"/>
                  <a:pt x="0" y="66675"/>
                </a:cubicBezTo>
                <a:cubicBezTo>
                  <a:pt x="27263" y="79892"/>
                  <a:pt x="47546" y="104170"/>
                  <a:pt x="55702" y="133350"/>
                </a:cubicBezTo>
                <a:cubicBezTo>
                  <a:pt x="63876" y="104168"/>
                  <a:pt x="84171" y="79892"/>
                  <a:pt x="111443" y="66675"/>
                </a:cubicBezTo>
                <a:cubicBezTo>
                  <a:pt x="84133" y="53507"/>
                  <a:pt x="63822" y="29210"/>
                  <a:pt x="55702" y="0"/>
                </a:cubicBezTo>
                <a:close/>
              </a:path>
            </a:pathLst>
          </a:custGeom>
          <a:solidFill>
            <a:srgbClr val="FEC46D"/>
          </a:solidFill>
          <a:ln w="9525" cap="flat">
            <a:noFill/>
            <a:prstDash val="solid"/>
            <a:miter/>
          </a:ln>
        </p:spPr>
        <p:txBody>
          <a:bodyPr rtlCol="1" anchor="ctr"/>
          <a:lstStyle/>
          <a:p>
            <a:endParaRPr lang="ar-SA"/>
          </a:p>
        </p:txBody>
      </p:sp>
      <p:grpSp>
        <p:nvGrpSpPr>
          <p:cNvPr id="35" name="مجموعة 49">
            <a:extLst>
              <a:ext uri="{FF2B5EF4-FFF2-40B4-BE49-F238E27FC236}">
                <a16:creationId xmlns:a16="http://schemas.microsoft.com/office/drawing/2014/main" id="{B9CA4D61-CA0B-12AF-D5AD-236741A94B49}"/>
              </a:ext>
            </a:extLst>
          </p:cNvPr>
          <p:cNvGrpSpPr/>
          <p:nvPr/>
        </p:nvGrpSpPr>
        <p:grpSpPr>
          <a:xfrm>
            <a:off x="91440" y="5700238"/>
            <a:ext cx="1209427" cy="1166871"/>
            <a:chOff x="182493" y="5456046"/>
            <a:chExt cx="1544706" cy="1490352"/>
          </a:xfrm>
        </p:grpSpPr>
        <p:grpSp>
          <p:nvGrpSpPr>
            <p:cNvPr id="36" name="مجموعة 50">
              <a:extLst>
                <a:ext uri="{FF2B5EF4-FFF2-40B4-BE49-F238E27FC236}">
                  <a16:creationId xmlns:a16="http://schemas.microsoft.com/office/drawing/2014/main" id="{4E5FDA78-C8C3-94B1-08D1-007851C86185}"/>
                </a:ext>
              </a:extLst>
            </p:cNvPr>
            <p:cNvGrpSpPr/>
            <p:nvPr/>
          </p:nvGrpSpPr>
          <p:grpSpPr>
            <a:xfrm>
              <a:off x="182493" y="5456046"/>
              <a:ext cx="610812" cy="1490352"/>
              <a:chOff x="10269214" y="2551639"/>
              <a:chExt cx="1147991" cy="2801042"/>
            </a:xfrm>
            <a:solidFill>
              <a:srgbClr val="52425B"/>
            </a:solidFill>
          </p:grpSpPr>
          <p:sp>
            <p:nvSpPr>
              <p:cNvPr id="38" name="مأذنة">
                <a:extLst>
                  <a:ext uri="{FF2B5EF4-FFF2-40B4-BE49-F238E27FC236}">
                    <a16:creationId xmlns:a16="http://schemas.microsoft.com/office/drawing/2014/main" id="{661A7C66-0E08-AD39-C314-078442B39787}"/>
                  </a:ext>
                </a:extLst>
              </p:cNvPr>
              <p:cNvSpPr/>
              <p:nvPr/>
            </p:nvSpPr>
            <p:spPr>
              <a:xfrm>
                <a:off x="10269214" y="2551639"/>
                <a:ext cx="1147991" cy="1585704"/>
              </a:xfrm>
              <a:custGeom>
                <a:avLst/>
                <a:gdLst>
                  <a:gd name="connsiteX0" fmla="*/ 16961 w 33924"/>
                  <a:gd name="connsiteY0" fmla="*/ 0 h 43983"/>
                  <a:gd name="connsiteX1" fmla="*/ 16312 w 33924"/>
                  <a:gd name="connsiteY1" fmla="*/ 7089 h 43983"/>
                  <a:gd name="connsiteX2" fmla="*/ 15660 w 33924"/>
                  <a:gd name="connsiteY2" fmla="*/ 7089 h 43983"/>
                  <a:gd name="connsiteX3" fmla="*/ 15660 w 33924"/>
                  <a:gd name="connsiteY3" fmla="*/ 7956 h 43983"/>
                  <a:gd name="connsiteX4" fmla="*/ 16312 w 33924"/>
                  <a:gd name="connsiteY4" fmla="*/ 7956 h 43983"/>
                  <a:gd name="connsiteX5" fmla="*/ 16312 w 33924"/>
                  <a:gd name="connsiteY5" fmla="*/ 9402 h 43983"/>
                  <a:gd name="connsiteX6" fmla="*/ 15660 w 33924"/>
                  <a:gd name="connsiteY6" fmla="*/ 9402 h 43983"/>
                  <a:gd name="connsiteX7" fmla="*/ 15660 w 33924"/>
                  <a:gd name="connsiteY7" fmla="*/ 11502 h 43983"/>
                  <a:gd name="connsiteX8" fmla="*/ 14721 w 33924"/>
                  <a:gd name="connsiteY8" fmla="*/ 11502 h 43983"/>
                  <a:gd name="connsiteX9" fmla="*/ 14721 w 33924"/>
                  <a:gd name="connsiteY9" fmla="*/ 13815 h 43983"/>
                  <a:gd name="connsiteX10" fmla="*/ 3437 w 33924"/>
                  <a:gd name="connsiteY10" fmla="*/ 23942 h 43983"/>
                  <a:gd name="connsiteX11" fmla="*/ 3437 w 33924"/>
                  <a:gd name="connsiteY11" fmla="*/ 36241 h 43983"/>
                  <a:gd name="connsiteX12" fmla="*/ 2281 w 33924"/>
                  <a:gd name="connsiteY12" fmla="*/ 36241 h 43983"/>
                  <a:gd name="connsiteX13" fmla="*/ 2281 w 33924"/>
                  <a:gd name="connsiteY13" fmla="*/ 38627 h 43983"/>
                  <a:gd name="connsiteX14" fmla="*/ 3437 w 33924"/>
                  <a:gd name="connsiteY14" fmla="*/ 38627 h 43983"/>
                  <a:gd name="connsiteX15" fmla="*/ 3437 w 33924"/>
                  <a:gd name="connsiteY15" fmla="*/ 43983 h 43983"/>
                  <a:gd name="connsiteX16" fmla="*/ 30489 w 33924"/>
                  <a:gd name="connsiteY16" fmla="*/ 43983 h 43983"/>
                  <a:gd name="connsiteX17" fmla="*/ 30489 w 33924"/>
                  <a:gd name="connsiteY17" fmla="*/ 38627 h 43983"/>
                  <a:gd name="connsiteX18" fmla="*/ 31647 w 33924"/>
                  <a:gd name="connsiteY18" fmla="*/ 38627 h 43983"/>
                  <a:gd name="connsiteX19" fmla="*/ 31647 w 33924"/>
                  <a:gd name="connsiteY19" fmla="*/ 36241 h 43983"/>
                  <a:gd name="connsiteX20" fmla="*/ 30489 w 33924"/>
                  <a:gd name="connsiteY20" fmla="*/ 36241 h 43983"/>
                  <a:gd name="connsiteX21" fmla="*/ 30489 w 33924"/>
                  <a:gd name="connsiteY21" fmla="*/ 23942 h 43983"/>
                  <a:gd name="connsiteX22" fmla="*/ 19206 w 33924"/>
                  <a:gd name="connsiteY22" fmla="*/ 13815 h 43983"/>
                  <a:gd name="connsiteX23" fmla="*/ 19206 w 33924"/>
                  <a:gd name="connsiteY23" fmla="*/ 11502 h 43983"/>
                  <a:gd name="connsiteX24" fmla="*/ 18263 w 33924"/>
                  <a:gd name="connsiteY24" fmla="*/ 11502 h 43983"/>
                  <a:gd name="connsiteX25" fmla="*/ 18263 w 33924"/>
                  <a:gd name="connsiteY25" fmla="*/ 9402 h 43983"/>
                  <a:gd name="connsiteX26" fmla="*/ 17614 w 33924"/>
                  <a:gd name="connsiteY26" fmla="*/ 9402 h 43983"/>
                  <a:gd name="connsiteX27" fmla="*/ 17614 w 33924"/>
                  <a:gd name="connsiteY27" fmla="*/ 7956 h 43983"/>
                  <a:gd name="connsiteX28" fmla="*/ 18263 w 33924"/>
                  <a:gd name="connsiteY28" fmla="*/ 7089 h 43983"/>
                  <a:gd name="connsiteX29" fmla="*/ 17614 w 33924"/>
                  <a:gd name="connsiteY29" fmla="*/ 7089 h 43983"/>
                  <a:gd name="connsiteX30" fmla="*/ 16961 w 33924"/>
                  <a:gd name="connsiteY30" fmla="*/ 0 h 43983"/>
                  <a:gd name="connsiteX0" fmla="*/ 16961 w 33924"/>
                  <a:gd name="connsiteY0" fmla="*/ 0 h 43983"/>
                  <a:gd name="connsiteX1" fmla="*/ 16312 w 33924"/>
                  <a:gd name="connsiteY1" fmla="*/ 7089 h 43983"/>
                  <a:gd name="connsiteX2" fmla="*/ 15660 w 33924"/>
                  <a:gd name="connsiteY2" fmla="*/ 7089 h 43983"/>
                  <a:gd name="connsiteX3" fmla="*/ 15660 w 33924"/>
                  <a:gd name="connsiteY3" fmla="*/ 7956 h 43983"/>
                  <a:gd name="connsiteX4" fmla="*/ 16312 w 33924"/>
                  <a:gd name="connsiteY4" fmla="*/ 7956 h 43983"/>
                  <a:gd name="connsiteX5" fmla="*/ 16312 w 33924"/>
                  <a:gd name="connsiteY5" fmla="*/ 9402 h 43983"/>
                  <a:gd name="connsiteX6" fmla="*/ 15660 w 33924"/>
                  <a:gd name="connsiteY6" fmla="*/ 9402 h 43983"/>
                  <a:gd name="connsiteX7" fmla="*/ 15660 w 33924"/>
                  <a:gd name="connsiteY7" fmla="*/ 11502 h 43983"/>
                  <a:gd name="connsiteX8" fmla="*/ 14721 w 33924"/>
                  <a:gd name="connsiteY8" fmla="*/ 11502 h 43983"/>
                  <a:gd name="connsiteX9" fmla="*/ 14721 w 33924"/>
                  <a:gd name="connsiteY9" fmla="*/ 13815 h 43983"/>
                  <a:gd name="connsiteX10" fmla="*/ 3437 w 33924"/>
                  <a:gd name="connsiteY10" fmla="*/ 23942 h 43983"/>
                  <a:gd name="connsiteX11" fmla="*/ 3437 w 33924"/>
                  <a:gd name="connsiteY11" fmla="*/ 36241 h 43983"/>
                  <a:gd name="connsiteX12" fmla="*/ 2281 w 33924"/>
                  <a:gd name="connsiteY12" fmla="*/ 36241 h 43983"/>
                  <a:gd name="connsiteX13" fmla="*/ 2281 w 33924"/>
                  <a:gd name="connsiteY13" fmla="*/ 38627 h 43983"/>
                  <a:gd name="connsiteX14" fmla="*/ 3437 w 33924"/>
                  <a:gd name="connsiteY14" fmla="*/ 38627 h 43983"/>
                  <a:gd name="connsiteX15" fmla="*/ 3437 w 33924"/>
                  <a:gd name="connsiteY15" fmla="*/ 43983 h 43983"/>
                  <a:gd name="connsiteX16" fmla="*/ 30489 w 33924"/>
                  <a:gd name="connsiteY16" fmla="*/ 43983 h 43983"/>
                  <a:gd name="connsiteX17" fmla="*/ 30489 w 33924"/>
                  <a:gd name="connsiteY17" fmla="*/ 38627 h 43983"/>
                  <a:gd name="connsiteX18" fmla="*/ 31647 w 33924"/>
                  <a:gd name="connsiteY18" fmla="*/ 38627 h 43983"/>
                  <a:gd name="connsiteX19" fmla="*/ 31647 w 33924"/>
                  <a:gd name="connsiteY19" fmla="*/ 36241 h 43983"/>
                  <a:gd name="connsiteX20" fmla="*/ 30489 w 33924"/>
                  <a:gd name="connsiteY20" fmla="*/ 36241 h 43983"/>
                  <a:gd name="connsiteX21" fmla="*/ 30489 w 33924"/>
                  <a:gd name="connsiteY21" fmla="*/ 23942 h 43983"/>
                  <a:gd name="connsiteX22" fmla="*/ 19206 w 33924"/>
                  <a:gd name="connsiteY22" fmla="*/ 13815 h 43983"/>
                  <a:gd name="connsiteX23" fmla="*/ 19206 w 33924"/>
                  <a:gd name="connsiteY23" fmla="*/ 11502 h 43983"/>
                  <a:gd name="connsiteX24" fmla="*/ 18263 w 33924"/>
                  <a:gd name="connsiteY24" fmla="*/ 11502 h 43983"/>
                  <a:gd name="connsiteX25" fmla="*/ 18263 w 33924"/>
                  <a:gd name="connsiteY25" fmla="*/ 9402 h 43983"/>
                  <a:gd name="connsiteX26" fmla="*/ 17614 w 33924"/>
                  <a:gd name="connsiteY26" fmla="*/ 9402 h 43983"/>
                  <a:gd name="connsiteX27" fmla="*/ 18263 w 33924"/>
                  <a:gd name="connsiteY27" fmla="*/ 7089 h 43983"/>
                  <a:gd name="connsiteX28" fmla="*/ 17614 w 33924"/>
                  <a:gd name="connsiteY28" fmla="*/ 7089 h 43983"/>
                  <a:gd name="connsiteX29" fmla="*/ 16961 w 33924"/>
                  <a:gd name="connsiteY29" fmla="*/ 0 h 43983"/>
                  <a:gd name="connsiteX0" fmla="*/ 16961 w 33924"/>
                  <a:gd name="connsiteY0" fmla="*/ 0 h 43983"/>
                  <a:gd name="connsiteX1" fmla="*/ 16312 w 33924"/>
                  <a:gd name="connsiteY1" fmla="*/ 7089 h 43983"/>
                  <a:gd name="connsiteX2" fmla="*/ 15660 w 33924"/>
                  <a:gd name="connsiteY2" fmla="*/ 7089 h 43983"/>
                  <a:gd name="connsiteX3" fmla="*/ 15660 w 33924"/>
                  <a:gd name="connsiteY3" fmla="*/ 7956 h 43983"/>
                  <a:gd name="connsiteX4" fmla="*/ 16312 w 33924"/>
                  <a:gd name="connsiteY4" fmla="*/ 9402 h 43983"/>
                  <a:gd name="connsiteX5" fmla="*/ 15660 w 33924"/>
                  <a:gd name="connsiteY5" fmla="*/ 9402 h 43983"/>
                  <a:gd name="connsiteX6" fmla="*/ 15660 w 33924"/>
                  <a:gd name="connsiteY6" fmla="*/ 11502 h 43983"/>
                  <a:gd name="connsiteX7" fmla="*/ 14721 w 33924"/>
                  <a:gd name="connsiteY7" fmla="*/ 11502 h 43983"/>
                  <a:gd name="connsiteX8" fmla="*/ 14721 w 33924"/>
                  <a:gd name="connsiteY8" fmla="*/ 13815 h 43983"/>
                  <a:gd name="connsiteX9" fmla="*/ 3437 w 33924"/>
                  <a:gd name="connsiteY9" fmla="*/ 23942 h 43983"/>
                  <a:gd name="connsiteX10" fmla="*/ 3437 w 33924"/>
                  <a:gd name="connsiteY10" fmla="*/ 36241 h 43983"/>
                  <a:gd name="connsiteX11" fmla="*/ 2281 w 33924"/>
                  <a:gd name="connsiteY11" fmla="*/ 36241 h 43983"/>
                  <a:gd name="connsiteX12" fmla="*/ 2281 w 33924"/>
                  <a:gd name="connsiteY12" fmla="*/ 38627 h 43983"/>
                  <a:gd name="connsiteX13" fmla="*/ 3437 w 33924"/>
                  <a:gd name="connsiteY13" fmla="*/ 38627 h 43983"/>
                  <a:gd name="connsiteX14" fmla="*/ 3437 w 33924"/>
                  <a:gd name="connsiteY14" fmla="*/ 43983 h 43983"/>
                  <a:gd name="connsiteX15" fmla="*/ 30489 w 33924"/>
                  <a:gd name="connsiteY15" fmla="*/ 43983 h 43983"/>
                  <a:gd name="connsiteX16" fmla="*/ 30489 w 33924"/>
                  <a:gd name="connsiteY16" fmla="*/ 38627 h 43983"/>
                  <a:gd name="connsiteX17" fmla="*/ 31647 w 33924"/>
                  <a:gd name="connsiteY17" fmla="*/ 38627 h 43983"/>
                  <a:gd name="connsiteX18" fmla="*/ 31647 w 33924"/>
                  <a:gd name="connsiteY18" fmla="*/ 36241 h 43983"/>
                  <a:gd name="connsiteX19" fmla="*/ 30489 w 33924"/>
                  <a:gd name="connsiteY19" fmla="*/ 36241 h 43983"/>
                  <a:gd name="connsiteX20" fmla="*/ 30489 w 33924"/>
                  <a:gd name="connsiteY20" fmla="*/ 23942 h 43983"/>
                  <a:gd name="connsiteX21" fmla="*/ 19206 w 33924"/>
                  <a:gd name="connsiteY21" fmla="*/ 13815 h 43983"/>
                  <a:gd name="connsiteX22" fmla="*/ 19206 w 33924"/>
                  <a:gd name="connsiteY22" fmla="*/ 11502 h 43983"/>
                  <a:gd name="connsiteX23" fmla="*/ 18263 w 33924"/>
                  <a:gd name="connsiteY23" fmla="*/ 11502 h 43983"/>
                  <a:gd name="connsiteX24" fmla="*/ 18263 w 33924"/>
                  <a:gd name="connsiteY24" fmla="*/ 9402 h 43983"/>
                  <a:gd name="connsiteX25" fmla="*/ 17614 w 33924"/>
                  <a:gd name="connsiteY25" fmla="*/ 9402 h 43983"/>
                  <a:gd name="connsiteX26" fmla="*/ 18263 w 33924"/>
                  <a:gd name="connsiteY26" fmla="*/ 7089 h 43983"/>
                  <a:gd name="connsiteX27" fmla="*/ 17614 w 33924"/>
                  <a:gd name="connsiteY27" fmla="*/ 7089 h 43983"/>
                  <a:gd name="connsiteX28" fmla="*/ 16961 w 33924"/>
                  <a:gd name="connsiteY28" fmla="*/ 0 h 43983"/>
                  <a:gd name="connsiteX0" fmla="*/ 16961 w 33924"/>
                  <a:gd name="connsiteY0" fmla="*/ 0 h 43983"/>
                  <a:gd name="connsiteX1" fmla="*/ 16312 w 33924"/>
                  <a:gd name="connsiteY1" fmla="*/ 7089 h 43983"/>
                  <a:gd name="connsiteX2" fmla="*/ 15660 w 33924"/>
                  <a:gd name="connsiteY2" fmla="*/ 7089 h 43983"/>
                  <a:gd name="connsiteX3" fmla="*/ 16312 w 33924"/>
                  <a:gd name="connsiteY3" fmla="*/ 9402 h 43983"/>
                  <a:gd name="connsiteX4" fmla="*/ 15660 w 33924"/>
                  <a:gd name="connsiteY4" fmla="*/ 9402 h 43983"/>
                  <a:gd name="connsiteX5" fmla="*/ 15660 w 33924"/>
                  <a:gd name="connsiteY5" fmla="*/ 11502 h 43983"/>
                  <a:gd name="connsiteX6" fmla="*/ 14721 w 33924"/>
                  <a:gd name="connsiteY6" fmla="*/ 11502 h 43983"/>
                  <a:gd name="connsiteX7" fmla="*/ 14721 w 33924"/>
                  <a:gd name="connsiteY7" fmla="*/ 13815 h 43983"/>
                  <a:gd name="connsiteX8" fmla="*/ 3437 w 33924"/>
                  <a:gd name="connsiteY8" fmla="*/ 23942 h 43983"/>
                  <a:gd name="connsiteX9" fmla="*/ 3437 w 33924"/>
                  <a:gd name="connsiteY9" fmla="*/ 36241 h 43983"/>
                  <a:gd name="connsiteX10" fmla="*/ 2281 w 33924"/>
                  <a:gd name="connsiteY10" fmla="*/ 36241 h 43983"/>
                  <a:gd name="connsiteX11" fmla="*/ 2281 w 33924"/>
                  <a:gd name="connsiteY11" fmla="*/ 38627 h 43983"/>
                  <a:gd name="connsiteX12" fmla="*/ 3437 w 33924"/>
                  <a:gd name="connsiteY12" fmla="*/ 38627 h 43983"/>
                  <a:gd name="connsiteX13" fmla="*/ 3437 w 33924"/>
                  <a:gd name="connsiteY13" fmla="*/ 43983 h 43983"/>
                  <a:gd name="connsiteX14" fmla="*/ 30489 w 33924"/>
                  <a:gd name="connsiteY14" fmla="*/ 43983 h 43983"/>
                  <a:gd name="connsiteX15" fmla="*/ 30489 w 33924"/>
                  <a:gd name="connsiteY15" fmla="*/ 38627 h 43983"/>
                  <a:gd name="connsiteX16" fmla="*/ 31647 w 33924"/>
                  <a:gd name="connsiteY16" fmla="*/ 38627 h 43983"/>
                  <a:gd name="connsiteX17" fmla="*/ 31647 w 33924"/>
                  <a:gd name="connsiteY17" fmla="*/ 36241 h 43983"/>
                  <a:gd name="connsiteX18" fmla="*/ 30489 w 33924"/>
                  <a:gd name="connsiteY18" fmla="*/ 36241 h 43983"/>
                  <a:gd name="connsiteX19" fmla="*/ 30489 w 33924"/>
                  <a:gd name="connsiteY19" fmla="*/ 23942 h 43983"/>
                  <a:gd name="connsiteX20" fmla="*/ 19206 w 33924"/>
                  <a:gd name="connsiteY20" fmla="*/ 13815 h 43983"/>
                  <a:gd name="connsiteX21" fmla="*/ 19206 w 33924"/>
                  <a:gd name="connsiteY21" fmla="*/ 11502 h 43983"/>
                  <a:gd name="connsiteX22" fmla="*/ 18263 w 33924"/>
                  <a:gd name="connsiteY22" fmla="*/ 11502 h 43983"/>
                  <a:gd name="connsiteX23" fmla="*/ 18263 w 33924"/>
                  <a:gd name="connsiteY23" fmla="*/ 9402 h 43983"/>
                  <a:gd name="connsiteX24" fmla="*/ 17614 w 33924"/>
                  <a:gd name="connsiteY24" fmla="*/ 9402 h 43983"/>
                  <a:gd name="connsiteX25" fmla="*/ 18263 w 33924"/>
                  <a:gd name="connsiteY25" fmla="*/ 7089 h 43983"/>
                  <a:gd name="connsiteX26" fmla="*/ 17614 w 33924"/>
                  <a:gd name="connsiteY26" fmla="*/ 7089 h 43983"/>
                  <a:gd name="connsiteX27" fmla="*/ 16961 w 33924"/>
                  <a:gd name="connsiteY27" fmla="*/ 0 h 43983"/>
                  <a:gd name="connsiteX0" fmla="*/ 16961 w 33924"/>
                  <a:gd name="connsiteY0" fmla="*/ 0 h 43983"/>
                  <a:gd name="connsiteX1" fmla="*/ 16312 w 33924"/>
                  <a:gd name="connsiteY1" fmla="*/ 7089 h 43983"/>
                  <a:gd name="connsiteX2" fmla="*/ 15660 w 33924"/>
                  <a:gd name="connsiteY2" fmla="*/ 7089 h 43983"/>
                  <a:gd name="connsiteX3" fmla="*/ 16312 w 33924"/>
                  <a:gd name="connsiteY3" fmla="*/ 9402 h 43983"/>
                  <a:gd name="connsiteX4" fmla="*/ 15660 w 33924"/>
                  <a:gd name="connsiteY4" fmla="*/ 9402 h 43983"/>
                  <a:gd name="connsiteX5" fmla="*/ 15660 w 33924"/>
                  <a:gd name="connsiteY5" fmla="*/ 11502 h 43983"/>
                  <a:gd name="connsiteX6" fmla="*/ 14721 w 33924"/>
                  <a:gd name="connsiteY6" fmla="*/ 11502 h 43983"/>
                  <a:gd name="connsiteX7" fmla="*/ 14721 w 33924"/>
                  <a:gd name="connsiteY7" fmla="*/ 13815 h 43983"/>
                  <a:gd name="connsiteX8" fmla="*/ 3437 w 33924"/>
                  <a:gd name="connsiteY8" fmla="*/ 23942 h 43983"/>
                  <a:gd name="connsiteX9" fmla="*/ 3437 w 33924"/>
                  <a:gd name="connsiteY9" fmla="*/ 36241 h 43983"/>
                  <a:gd name="connsiteX10" fmla="*/ 2281 w 33924"/>
                  <a:gd name="connsiteY10" fmla="*/ 36241 h 43983"/>
                  <a:gd name="connsiteX11" fmla="*/ 2281 w 33924"/>
                  <a:gd name="connsiteY11" fmla="*/ 38627 h 43983"/>
                  <a:gd name="connsiteX12" fmla="*/ 3437 w 33924"/>
                  <a:gd name="connsiteY12" fmla="*/ 38627 h 43983"/>
                  <a:gd name="connsiteX13" fmla="*/ 3437 w 33924"/>
                  <a:gd name="connsiteY13" fmla="*/ 43983 h 43983"/>
                  <a:gd name="connsiteX14" fmla="*/ 30489 w 33924"/>
                  <a:gd name="connsiteY14" fmla="*/ 43983 h 43983"/>
                  <a:gd name="connsiteX15" fmla="*/ 30489 w 33924"/>
                  <a:gd name="connsiteY15" fmla="*/ 38627 h 43983"/>
                  <a:gd name="connsiteX16" fmla="*/ 31647 w 33924"/>
                  <a:gd name="connsiteY16" fmla="*/ 38627 h 43983"/>
                  <a:gd name="connsiteX17" fmla="*/ 31647 w 33924"/>
                  <a:gd name="connsiteY17" fmla="*/ 36241 h 43983"/>
                  <a:gd name="connsiteX18" fmla="*/ 30489 w 33924"/>
                  <a:gd name="connsiteY18" fmla="*/ 36241 h 43983"/>
                  <a:gd name="connsiteX19" fmla="*/ 30489 w 33924"/>
                  <a:gd name="connsiteY19" fmla="*/ 23942 h 43983"/>
                  <a:gd name="connsiteX20" fmla="*/ 19206 w 33924"/>
                  <a:gd name="connsiteY20" fmla="*/ 13815 h 43983"/>
                  <a:gd name="connsiteX21" fmla="*/ 19206 w 33924"/>
                  <a:gd name="connsiteY21" fmla="*/ 11502 h 43983"/>
                  <a:gd name="connsiteX22" fmla="*/ 18263 w 33924"/>
                  <a:gd name="connsiteY22" fmla="*/ 11502 h 43983"/>
                  <a:gd name="connsiteX23" fmla="*/ 18263 w 33924"/>
                  <a:gd name="connsiteY23" fmla="*/ 9402 h 43983"/>
                  <a:gd name="connsiteX24" fmla="*/ 17614 w 33924"/>
                  <a:gd name="connsiteY24" fmla="*/ 9402 h 43983"/>
                  <a:gd name="connsiteX25" fmla="*/ 17614 w 33924"/>
                  <a:gd name="connsiteY25" fmla="*/ 7089 h 43983"/>
                  <a:gd name="connsiteX26" fmla="*/ 16961 w 33924"/>
                  <a:gd name="connsiteY26" fmla="*/ 0 h 43983"/>
                  <a:gd name="connsiteX0" fmla="*/ 16961 w 33924"/>
                  <a:gd name="connsiteY0" fmla="*/ 0 h 43983"/>
                  <a:gd name="connsiteX1" fmla="*/ 16312 w 33924"/>
                  <a:gd name="connsiteY1" fmla="*/ 7089 h 43983"/>
                  <a:gd name="connsiteX2" fmla="*/ 16312 w 33924"/>
                  <a:gd name="connsiteY2" fmla="*/ 9402 h 43983"/>
                  <a:gd name="connsiteX3" fmla="*/ 15660 w 33924"/>
                  <a:gd name="connsiteY3" fmla="*/ 9402 h 43983"/>
                  <a:gd name="connsiteX4" fmla="*/ 15660 w 33924"/>
                  <a:gd name="connsiteY4" fmla="*/ 11502 h 43983"/>
                  <a:gd name="connsiteX5" fmla="*/ 14721 w 33924"/>
                  <a:gd name="connsiteY5" fmla="*/ 11502 h 43983"/>
                  <a:gd name="connsiteX6" fmla="*/ 14721 w 33924"/>
                  <a:gd name="connsiteY6" fmla="*/ 13815 h 43983"/>
                  <a:gd name="connsiteX7" fmla="*/ 3437 w 33924"/>
                  <a:gd name="connsiteY7" fmla="*/ 23942 h 43983"/>
                  <a:gd name="connsiteX8" fmla="*/ 3437 w 33924"/>
                  <a:gd name="connsiteY8" fmla="*/ 36241 h 43983"/>
                  <a:gd name="connsiteX9" fmla="*/ 2281 w 33924"/>
                  <a:gd name="connsiteY9" fmla="*/ 36241 h 43983"/>
                  <a:gd name="connsiteX10" fmla="*/ 2281 w 33924"/>
                  <a:gd name="connsiteY10" fmla="*/ 38627 h 43983"/>
                  <a:gd name="connsiteX11" fmla="*/ 3437 w 33924"/>
                  <a:gd name="connsiteY11" fmla="*/ 38627 h 43983"/>
                  <a:gd name="connsiteX12" fmla="*/ 3437 w 33924"/>
                  <a:gd name="connsiteY12" fmla="*/ 43983 h 43983"/>
                  <a:gd name="connsiteX13" fmla="*/ 30489 w 33924"/>
                  <a:gd name="connsiteY13" fmla="*/ 43983 h 43983"/>
                  <a:gd name="connsiteX14" fmla="*/ 30489 w 33924"/>
                  <a:gd name="connsiteY14" fmla="*/ 38627 h 43983"/>
                  <a:gd name="connsiteX15" fmla="*/ 31647 w 33924"/>
                  <a:gd name="connsiteY15" fmla="*/ 38627 h 43983"/>
                  <a:gd name="connsiteX16" fmla="*/ 31647 w 33924"/>
                  <a:gd name="connsiteY16" fmla="*/ 36241 h 43983"/>
                  <a:gd name="connsiteX17" fmla="*/ 30489 w 33924"/>
                  <a:gd name="connsiteY17" fmla="*/ 36241 h 43983"/>
                  <a:gd name="connsiteX18" fmla="*/ 30489 w 33924"/>
                  <a:gd name="connsiteY18" fmla="*/ 23942 h 43983"/>
                  <a:gd name="connsiteX19" fmla="*/ 19206 w 33924"/>
                  <a:gd name="connsiteY19" fmla="*/ 13815 h 43983"/>
                  <a:gd name="connsiteX20" fmla="*/ 19206 w 33924"/>
                  <a:gd name="connsiteY20" fmla="*/ 11502 h 43983"/>
                  <a:gd name="connsiteX21" fmla="*/ 18263 w 33924"/>
                  <a:gd name="connsiteY21" fmla="*/ 11502 h 43983"/>
                  <a:gd name="connsiteX22" fmla="*/ 18263 w 33924"/>
                  <a:gd name="connsiteY22" fmla="*/ 9402 h 43983"/>
                  <a:gd name="connsiteX23" fmla="*/ 17614 w 33924"/>
                  <a:gd name="connsiteY23" fmla="*/ 9402 h 43983"/>
                  <a:gd name="connsiteX24" fmla="*/ 17614 w 33924"/>
                  <a:gd name="connsiteY24" fmla="*/ 7089 h 43983"/>
                  <a:gd name="connsiteX25" fmla="*/ 16961 w 33924"/>
                  <a:gd name="connsiteY25" fmla="*/ 0 h 43983"/>
                  <a:gd name="connsiteX0" fmla="*/ 16961 w 33924"/>
                  <a:gd name="connsiteY0" fmla="*/ 0 h 43983"/>
                  <a:gd name="connsiteX1" fmla="*/ 16312 w 33924"/>
                  <a:gd name="connsiteY1" fmla="*/ 7089 h 43983"/>
                  <a:gd name="connsiteX2" fmla="*/ 16312 w 33924"/>
                  <a:gd name="connsiteY2" fmla="*/ 9402 h 43983"/>
                  <a:gd name="connsiteX3" fmla="*/ 15660 w 33924"/>
                  <a:gd name="connsiteY3" fmla="*/ 9402 h 43983"/>
                  <a:gd name="connsiteX4" fmla="*/ 15660 w 33924"/>
                  <a:gd name="connsiteY4" fmla="*/ 11502 h 43983"/>
                  <a:gd name="connsiteX5" fmla="*/ 14721 w 33924"/>
                  <a:gd name="connsiteY5" fmla="*/ 11502 h 43983"/>
                  <a:gd name="connsiteX6" fmla="*/ 14721 w 33924"/>
                  <a:gd name="connsiteY6" fmla="*/ 13815 h 43983"/>
                  <a:gd name="connsiteX7" fmla="*/ 3437 w 33924"/>
                  <a:gd name="connsiteY7" fmla="*/ 23942 h 43983"/>
                  <a:gd name="connsiteX8" fmla="*/ 3437 w 33924"/>
                  <a:gd name="connsiteY8" fmla="*/ 36241 h 43983"/>
                  <a:gd name="connsiteX9" fmla="*/ 2281 w 33924"/>
                  <a:gd name="connsiteY9" fmla="*/ 36241 h 43983"/>
                  <a:gd name="connsiteX10" fmla="*/ 2281 w 33924"/>
                  <a:gd name="connsiteY10" fmla="*/ 38627 h 43983"/>
                  <a:gd name="connsiteX11" fmla="*/ 3437 w 33924"/>
                  <a:gd name="connsiteY11" fmla="*/ 38627 h 43983"/>
                  <a:gd name="connsiteX12" fmla="*/ 3437 w 33924"/>
                  <a:gd name="connsiteY12" fmla="*/ 43983 h 43983"/>
                  <a:gd name="connsiteX13" fmla="*/ 30489 w 33924"/>
                  <a:gd name="connsiteY13" fmla="*/ 43983 h 43983"/>
                  <a:gd name="connsiteX14" fmla="*/ 30489 w 33924"/>
                  <a:gd name="connsiteY14" fmla="*/ 38627 h 43983"/>
                  <a:gd name="connsiteX15" fmla="*/ 31647 w 33924"/>
                  <a:gd name="connsiteY15" fmla="*/ 38627 h 43983"/>
                  <a:gd name="connsiteX16" fmla="*/ 31647 w 33924"/>
                  <a:gd name="connsiteY16" fmla="*/ 36241 h 43983"/>
                  <a:gd name="connsiteX17" fmla="*/ 30489 w 33924"/>
                  <a:gd name="connsiteY17" fmla="*/ 36241 h 43983"/>
                  <a:gd name="connsiteX18" fmla="*/ 30489 w 33924"/>
                  <a:gd name="connsiteY18" fmla="*/ 23942 h 43983"/>
                  <a:gd name="connsiteX19" fmla="*/ 19206 w 33924"/>
                  <a:gd name="connsiteY19" fmla="*/ 13815 h 43983"/>
                  <a:gd name="connsiteX20" fmla="*/ 19206 w 33924"/>
                  <a:gd name="connsiteY20" fmla="*/ 11502 h 43983"/>
                  <a:gd name="connsiteX21" fmla="*/ 18263 w 33924"/>
                  <a:gd name="connsiteY21" fmla="*/ 11502 h 43983"/>
                  <a:gd name="connsiteX22" fmla="*/ 18263 w 33924"/>
                  <a:gd name="connsiteY22" fmla="*/ 9402 h 43983"/>
                  <a:gd name="connsiteX23" fmla="*/ 17614 w 33924"/>
                  <a:gd name="connsiteY23" fmla="*/ 9402 h 43983"/>
                  <a:gd name="connsiteX24" fmla="*/ 16961 w 33924"/>
                  <a:gd name="connsiteY24" fmla="*/ 0 h 43983"/>
                  <a:gd name="connsiteX0" fmla="*/ 16961 w 33924"/>
                  <a:gd name="connsiteY0" fmla="*/ 0 h 43983"/>
                  <a:gd name="connsiteX1" fmla="*/ 16312 w 33924"/>
                  <a:gd name="connsiteY1" fmla="*/ 9402 h 43983"/>
                  <a:gd name="connsiteX2" fmla="*/ 15660 w 33924"/>
                  <a:gd name="connsiteY2" fmla="*/ 9402 h 43983"/>
                  <a:gd name="connsiteX3" fmla="*/ 15660 w 33924"/>
                  <a:gd name="connsiteY3" fmla="*/ 11502 h 43983"/>
                  <a:gd name="connsiteX4" fmla="*/ 14721 w 33924"/>
                  <a:gd name="connsiteY4" fmla="*/ 11502 h 43983"/>
                  <a:gd name="connsiteX5" fmla="*/ 14721 w 33924"/>
                  <a:gd name="connsiteY5" fmla="*/ 13815 h 43983"/>
                  <a:gd name="connsiteX6" fmla="*/ 3437 w 33924"/>
                  <a:gd name="connsiteY6" fmla="*/ 23942 h 43983"/>
                  <a:gd name="connsiteX7" fmla="*/ 3437 w 33924"/>
                  <a:gd name="connsiteY7" fmla="*/ 36241 h 43983"/>
                  <a:gd name="connsiteX8" fmla="*/ 2281 w 33924"/>
                  <a:gd name="connsiteY8" fmla="*/ 36241 h 43983"/>
                  <a:gd name="connsiteX9" fmla="*/ 2281 w 33924"/>
                  <a:gd name="connsiteY9" fmla="*/ 38627 h 43983"/>
                  <a:gd name="connsiteX10" fmla="*/ 3437 w 33924"/>
                  <a:gd name="connsiteY10" fmla="*/ 38627 h 43983"/>
                  <a:gd name="connsiteX11" fmla="*/ 3437 w 33924"/>
                  <a:gd name="connsiteY11" fmla="*/ 43983 h 43983"/>
                  <a:gd name="connsiteX12" fmla="*/ 30489 w 33924"/>
                  <a:gd name="connsiteY12" fmla="*/ 43983 h 43983"/>
                  <a:gd name="connsiteX13" fmla="*/ 30489 w 33924"/>
                  <a:gd name="connsiteY13" fmla="*/ 38627 h 43983"/>
                  <a:gd name="connsiteX14" fmla="*/ 31647 w 33924"/>
                  <a:gd name="connsiteY14" fmla="*/ 38627 h 43983"/>
                  <a:gd name="connsiteX15" fmla="*/ 31647 w 33924"/>
                  <a:gd name="connsiteY15" fmla="*/ 36241 h 43983"/>
                  <a:gd name="connsiteX16" fmla="*/ 30489 w 33924"/>
                  <a:gd name="connsiteY16" fmla="*/ 36241 h 43983"/>
                  <a:gd name="connsiteX17" fmla="*/ 30489 w 33924"/>
                  <a:gd name="connsiteY17" fmla="*/ 23942 h 43983"/>
                  <a:gd name="connsiteX18" fmla="*/ 19206 w 33924"/>
                  <a:gd name="connsiteY18" fmla="*/ 13815 h 43983"/>
                  <a:gd name="connsiteX19" fmla="*/ 19206 w 33924"/>
                  <a:gd name="connsiteY19" fmla="*/ 11502 h 43983"/>
                  <a:gd name="connsiteX20" fmla="*/ 18263 w 33924"/>
                  <a:gd name="connsiteY20" fmla="*/ 11502 h 43983"/>
                  <a:gd name="connsiteX21" fmla="*/ 18263 w 33924"/>
                  <a:gd name="connsiteY21" fmla="*/ 9402 h 43983"/>
                  <a:gd name="connsiteX22" fmla="*/ 17614 w 33924"/>
                  <a:gd name="connsiteY22" fmla="*/ 9402 h 43983"/>
                  <a:gd name="connsiteX23" fmla="*/ 16961 w 33924"/>
                  <a:gd name="connsiteY23" fmla="*/ 0 h 439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3924" h="43983" extrusionOk="0">
                    <a:moveTo>
                      <a:pt x="16961" y="0"/>
                    </a:moveTo>
                    <a:cubicBezTo>
                      <a:pt x="16744" y="0"/>
                      <a:pt x="16529" y="7835"/>
                      <a:pt x="16312" y="9402"/>
                    </a:cubicBezTo>
                    <a:lnTo>
                      <a:pt x="15660" y="9402"/>
                    </a:lnTo>
                    <a:lnTo>
                      <a:pt x="15660" y="11502"/>
                    </a:lnTo>
                    <a:lnTo>
                      <a:pt x="14721" y="11502"/>
                    </a:lnTo>
                    <a:lnTo>
                      <a:pt x="14721" y="13815"/>
                    </a:lnTo>
                    <a:cubicBezTo>
                      <a:pt x="14721" y="13815"/>
                      <a:pt x="8643" y="19388"/>
                      <a:pt x="3437" y="23942"/>
                    </a:cubicBezTo>
                    <a:cubicBezTo>
                      <a:pt x="-1772" y="28500"/>
                      <a:pt x="-471" y="34722"/>
                      <a:pt x="3437" y="36241"/>
                    </a:cubicBezTo>
                    <a:lnTo>
                      <a:pt x="2281" y="36241"/>
                    </a:lnTo>
                    <a:lnTo>
                      <a:pt x="2281" y="38627"/>
                    </a:lnTo>
                    <a:lnTo>
                      <a:pt x="3437" y="38627"/>
                    </a:lnTo>
                    <a:lnTo>
                      <a:pt x="3437" y="43983"/>
                    </a:lnTo>
                    <a:lnTo>
                      <a:pt x="30489" y="43983"/>
                    </a:lnTo>
                    <a:lnTo>
                      <a:pt x="30489" y="38627"/>
                    </a:lnTo>
                    <a:lnTo>
                      <a:pt x="31647" y="38627"/>
                    </a:lnTo>
                    <a:lnTo>
                      <a:pt x="31647" y="36241"/>
                    </a:lnTo>
                    <a:lnTo>
                      <a:pt x="30489" y="36241"/>
                    </a:lnTo>
                    <a:cubicBezTo>
                      <a:pt x="34395" y="34722"/>
                      <a:pt x="35697" y="28500"/>
                      <a:pt x="30489" y="23942"/>
                    </a:cubicBezTo>
                    <a:cubicBezTo>
                      <a:pt x="25283" y="19388"/>
                      <a:pt x="19206" y="13815"/>
                      <a:pt x="19206" y="13815"/>
                    </a:cubicBezTo>
                    <a:lnTo>
                      <a:pt x="19206" y="11502"/>
                    </a:lnTo>
                    <a:lnTo>
                      <a:pt x="18263" y="11502"/>
                    </a:lnTo>
                    <a:lnTo>
                      <a:pt x="18263" y="9402"/>
                    </a:lnTo>
                    <a:lnTo>
                      <a:pt x="17614" y="9402"/>
                    </a:lnTo>
                    <a:cubicBezTo>
                      <a:pt x="17396" y="6268"/>
                      <a:pt x="17179" y="3134"/>
                      <a:pt x="16961" y="0"/>
                    </a:cubicBezTo>
                    <a:close/>
                  </a:path>
                </a:pathLst>
              </a:custGeom>
              <a:solidFill>
                <a:srgbClr val="FCB2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مستطيل 53">
                <a:extLst>
                  <a:ext uri="{FF2B5EF4-FFF2-40B4-BE49-F238E27FC236}">
                    <a16:creationId xmlns:a16="http://schemas.microsoft.com/office/drawing/2014/main" id="{B2720384-8B2E-AAB2-4542-4E690B1B5E8F}"/>
                  </a:ext>
                </a:extLst>
              </p:cNvPr>
              <p:cNvSpPr/>
              <p:nvPr/>
            </p:nvSpPr>
            <p:spPr>
              <a:xfrm>
                <a:off x="10387965" y="4137343"/>
                <a:ext cx="914401" cy="1193472"/>
              </a:xfrm>
              <a:prstGeom prst="rect">
                <a:avLst/>
              </a:prstGeom>
              <a:solidFill>
                <a:srgbClr val="FFDC9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SA"/>
              </a:p>
            </p:txBody>
          </p:sp>
          <p:sp>
            <p:nvSpPr>
              <p:cNvPr id="40" name="مخطط انسيابي: مهلة 54">
                <a:extLst>
                  <a:ext uri="{FF2B5EF4-FFF2-40B4-BE49-F238E27FC236}">
                    <a16:creationId xmlns:a16="http://schemas.microsoft.com/office/drawing/2014/main" id="{36594974-B178-13A0-C9ED-2665A6517F86}"/>
                  </a:ext>
                </a:extLst>
              </p:cNvPr>
              <p:cNvSpPr/>
              <p:nvPr/>
            </p:nvSpPr>
            <p:spPr>
              <a:xfrm rot="16200000">
                <a:off x="10673959" y="4745960"/>
                <a:ext cx="338501" cy="338501"/>
              </a:xfrm>
              <a:prstGeom prst="flowChartDelay">
                <a:avLst/>
              </a:prstGeom>
              <a:solidFill>
                <a:srgbClr val="E2B67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SA" dirty="0"/>
              </a:p>
            </p:txBody>
          </p:sp>
          <p:sp>
            <p:nvSpPr>
              <p:cNvPr id="41" name="مستطيل 55">
                <a:extLst>
                  <a:ext uri="{FF2B5EF4-FFF2-40B4-BE49-F238E27FC236}">
                    <a16:creationId xmlns:a16="http://schemas.microsoft.com/office/drawing/2014/main" id="{20EF7A7F-65B3-4261-0152-325BE810EC13}"/>
                  </a:ext>
                </a:extLst>
              </p:cNvPr>
              <p:cNvSpPr/>
              <p:nvPr/>
            </p:nvSpPr>
            <p:spPr>
              <a:xfrm>
                <a:off x="10342245" y="4306670"/>
                <a:ext cx="1005840" cy="92333"/>
              </a:xfrm>
              <a:prstGeom prst="rect">
                <a:avLst/>
              </a:prstGeom>
              <a:solidFill>
                <a:srgbClr val="E2B67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 rtl="0"/>
                <a:endParaRPr lang="ar-SA" dirty="0"/>
              </a:p>
            </p:txBody>
          </p:sp>
          <p:sp>
            <p:nvSpPr>
              <p:cNvPr id="42" name="مستطيل 56">
                <a:extLst>
                  <a:ext uri="{FF2B5EF4-FFF2-40B4-BE49-F238E27FC236}">
                    <a16:creationId xmlns:a16="http://schemas.microsoft.com/office/drawing/2014/main" id="{C645DFC3-D7A2-49FE-8E1C-9D8F90CC86C5}"/>
                  </a:ext>
                </a:extLst>
              </p:cNvPr>
              <p:cNvSpPr/>
              <p:nvPr/>
            </p:nvSpPr>
            <p:spPr>
              <a:xfrm>
                <a:off x="10342245" y="5260348"/>
                <a:ext cx="1005840" cy="92333"/>
              </a:xfrm>
              <a:prstGeom prst="rect">
                <a:avLst/>
              </a:prstGeom>
              <a:solidFill>
                <a:srgbClr val="E2B67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 rtl="0"/>
                <a:endParaRPr lang="ar-SA" dirty="0"/>
              </a:p>
            </p:txBody>
          </p:sp>
        </p:grpSp>
        <p:sp>
          <p:nvSpPr>
            <p:cNvPr id="37" name="مأذنة">
              <a:extLst>
                <a:ext uri="{FF2B5EF4-FFF2-40B4-BE49-F238E27FC236}">
                  <a16:creationId xmlns:a16="http://schemas.microsoft.com/office/drawing/2014/main" id="{104D990D-BA26-1A0A-30CE-D25731AD890B}"/>
                </a:ext>
              </a:extLst>
            </p:cNvPr>
            <p:cNvSpPr/>
            <p:nvPr/>
          </p:nvSpPr>
          <p:spPr>
            <a:xfrm>
              <a:off x="866611" y="5669281"/>
              <a:ext cx="860588" cy="1265483"/>
            </a:xfrm>
            <a:custGeom>
              <a:avLst/>
              <a:gdLst>
                <a:gd name="connsiteX0" fmla="*/ 16961 w 33924"/>
                <a:gd name="connsiteY0" fmla="*/ 0 h 43983"/>
                <a:gd name="connsiteX1" fmla="*/ 16312 w 33924"/>
                <a:gd name="connsiteY1" fmla="*/ 7089 h 43983"/>
                <a:gd name="connsiteX2" fmla="*/ 15660 w 33924"/>
                <a:gd name="connsiteY2" fmla="*/ 7089 h 43983"/>
                <a:gd name="connsiteX3" fmla="*/ 15660 w 33924"/>
                <a:gd name="connsiteY3" fmla="*/ 7956 h 43983"/>
                <a:gd name="connsiteX4" fmla="*/ 16312 w 33924"/>
                <a:gd name="connsiteY4" fmla="*/ 7956 h 43983"/>
                <a:gd name="connsiteX5" fmla="*/ 16312 w 33924"/>
                <a:gd name="connsiteY5" fmla="*/ 9402 h 43983"/>
                <a:gd name="connsiteX6" fmla="*/ 15660 w 33924"/>
                <a:gd name="connsiteY6" fmla="*/ 9402 h 43983"/>
                <a:gd name="connsiteX7" fmla="*/ 15660 w 33924"/>
                <a:gd name="connsiteY7" fmla="*/ 11502 h 43983"/>
                <a:gd name="connsiteX8" fmla="*/ 14721 w 33924"/>
                <a:gd name="connsiteY8" fmla="*/ 11502 h 43983"/>
                <a:gd name="connsiteX9" fmla="*/ 14721 w 33924"/>
                <a:gd name="connsiteY9" fmla="*/ 13815 h 43983"/>
                <a:gd name="connsiteX10" fmla="*/ 3437 w 33924"/>
                <a:gd name="connsiteY10" fmla="*/ 23942 h 43983"/>
                <a:gd name="connsiteX11" fmla="*/ 3437 w 33924"/>
                <a:gd name="connsiteY11" fmla="*/ 36241 h 43983"/>
                <a:gd name="connsiteX12" fmla="*/ 2281 w 33924"/>
                <a:gd name="connsiteY12" fmla="*/ 36241 h 43983"/>
                <a:gd name="connsiteX13" fmla="*/ 2281 w 33924"/>
                <a:gd name="connsiteY13" fmla="*/ 38627 h 43983"/>
                <a:gd name="connsiteX14" fmla="*/ 3437 w 33924"/>
                <a:gd name="connsiteY14" fmla="*/ 38627 h 43983"/>
                <a:gd name="connsiteX15" fmla="*/ 3437 w 33924"/>
                <a:gd name="connsiteY15" fmla="*/ 43983 h 43983"/>
                <a:gd name="connsiteX16" fmla="*/ 30489 w 33924"/>
                <a:gd name="connsiteY16" fmla="*/ 43983 h 43983"/>
                <a:gd name="connsiteX17" fmla="*/ 30489 w 33924"/>
                <a:gd name="connsiteY17" fmla="*/ 38627 h 43983"/>
                <a:gd name="connsiteX18" fmla="*/ 31647 w 33924"/>
                <a:gd name="connsiteY18" fmla="*/ 38627 h 43983"/>
                <a:gd name="connsiteX19" fmla="*/ 31647 w 33924"/>
                <a:gd name="connsiteY19" fmla="*/ 36241 h 43983"/>
                <a:gd name="connsiteX20" fmla="*/ 30489 w 33924"/>
                <a:gd name="connsiteY20" fmla="*/ 36241 h 43983"/>
                <a:gd name="connsiteX21" fmla="*/ 30489 w 33924"/>
                <a:gd name="connsiteY21" fmla="*/ 23942 h 43983"/>
                <a:gd name="connsiteX22" fmla="*/ 19206 w 33924"/>
                <a:gd name="connsiteY22" fmla="*/ 13815 h 43983"/>
                <a:gd name="connsiteX23" fmla="*/ 19206 w 33924"/>
                <a:gd name="connsiteY23" fmla="*/ 11502 h 43983"/>
                <a:gd name="connsiteX24" fmla="*/ 18263 w 33924"/>
                <a:gd name="connsiteY24" fmla="*/ 11502 h 43983"/>
                <a:gd name="connsiteX25" fmla="*/ 18263 w 33924"/>
                <a:gd name="connsiteY25" fmla="*/ 9402 h 43983"/>
                <a:gd name="connsiteX26" fmla="*/ 17614 w 33924"/>
                <a:gd name="connsiteY26" fmla="*/ 9402 h 43983"/>
                <a:gd name="connsiteX27" fmla="*/ 17614 w 33924"/>
                <a:gd name="connsiteY27" fmla="*/ 7956 h 43983"/>
                <a:gd name="connsiteX28" fmla="*/ 18263 w 33924"/>
                <a:gd name="connsiteY28" fmla="*/ 7089 h 43983"/>
                <a:gd name="connsiteX29" fmla="*/ 17614 w 33924"/>
                <a:gd name="connsiteY29" fmla="*/ 7089 h 43983"/>
                <a:gd name="connsiteX30" fmla="*/ 16961 w 33924"/>
                <a:gd name="connsiteY30" fmla="*/ 0 h 43983"/>
                <a:gd name="connsiteX0" fmla="*/ 16961 w 33924"/>
                <a:gd name="connsiteY0" fmla="*/ 0 h 43983"/>
                <a:gd name="connsiteX1" fmla="*/ 16312 w 33924"/>
                <a:gd name="connsiteY1" fmla="*/ 7089 h 43983"/>
                <a:gd name="connsiteX2" fmla="*/ 15660 w 33924"/>
                <a:gd name="connsiteY2" fmla="*/ 7089 h 43983"/>
                <a:gd name="connsiteX3" fmla="*/ 15660 w 33924"/>
                <a:gd name="connsiteY3" fmla="*/ 7956 h 43983"/>
                <a:gd name="connsiteX4" fmla="*/ 16312 w 33924"/>
                <a:gd name="connsiteY4" fmla="*/ 7956 h 43983"/>
                <a:gd name="connsiteX5" fmla="*/ 16312 w 33924"/>
                <a:gd name="connsiteY5" fmla="*/ 9402 h 43983"/>
                <a:gd name="connsiteX6" fmla="*/ 15660 w 33924"/>
                <a:gd name="connsiteY6" fmla="*/ 9402 h 43983"/>
                <a:gd name="connsiteX7" fmla="*/ 15660 w 33924"/>
                <a:gd name="connsiteY7" fmla="*/ 11502 h 43983"/>
                <a:gd name="connsiteX8" fmla="*/ 14721 w 33924"/>
                <a:gd name="connsiteY8" fmla="*/ 11502 h 43983"/>
                <a:gd name="connsiteX9" fmla="*/ 14721 w 33924"/>
                <a:gd name="connsiteY9" fmla="*/ 13815 h 43983"/>
                <a:gd name="connsiteX10" fmla="*/ 3437 w 33924"/>
                <a:gd name="connsiteY10" fmla="*/ 23942 h 43983"/>
                <a:gd name="connsiteX11" fmla="*/ 3437 w 33924"/>
                <a:gd name="connsiteY11" fmla="*/ 36241 h 43983"/>
                <a:gd name="connsiteX12" fmla="*/ 2281 w 33924"/>
                <a:gd name="connsiteY12" fmla="*/ 36241 h 43983"/>
                <a:gd name="connsiteX13" fmla="*/ 2281 w 33924"/>
                <a:gd name="connsiteY13" fmla="*/ 38627 h 43983"/>
                <a:gd name="connsiteX14" fmla="*/ 3437 w 33924"/>
                <a:gd name="connsiteY14" fmla="*/ 38627 h 43983"/>
                <a:gd name="connsiteX15" fmla="*/ 3437 w 33924"/>
                <a:gd name="connsiteY15" fmla="*/ 43983 h 43983"/>
                <a:gd name="connsiteX16" fmla="*/ 30489 w 33924"/>
                <a:gd name="connsiteY16" fmla="*/ 43983 h 43983"/>
                <a:gd name="connsiteX17" fmla="*/ 30489 w 33924"/>
                <a:gd name="connsiteY17" fmla="*/ 38627 h 43983"/>
                <a:gd name="connsiteX18" fmla="*/ 31647 w 33924"/>
                <a:gd name="connsiteY18" fmla="*/ 38627 h 43983"/>
                <a:gd name="connsiteX19" fmla="*/ 31647 w 33924"/>
                <a:gd name="connsiteY19" fmla="*/ 36241 h 43983"/>
                <a:gd name="connsiteX20" fmla="*/ 30489 w 33924"/>
                <a:gd name="connsiteY20" fmla="*/ 36241 h 43983"/>
                <a:gd name="connsiteX21" fmla="*/ 30489 w 33924"/>
                <a:gd name="connsiteY21" fmla="*/ 23942 h 43983"/>
                <a:gd name="connsiteX22" fmla="*/ 19206 w 33924"/>
                <a:gd name="connsiteY22" fmla="*/ 13815 h 43983"/>
                <a:gd name="connsiteX23" fmla="*/ 19206 w 33924"/>
                <a:gd name="connsiteY23" fmla="*/ 11502 h 43983"/>
                <a:gd name="connsiteX24" fmla="*/ 18263 w 33924"/>
                <a:gd name="connsiteY24" fmla="*/ 11502 h 43983"/>
                <a:gd name="connsiteX25" fmla="*/ 18263 w 33924"/>
                <a:gd name="connsiteY25" fmla="*/ 9402 h 43983"/>
                <a:gd name="connsiteX26" fmla="*/ 17614 w 33924"/>
                <a:gd name="connsiteY26" fmla="*/ 9402 h 43983"/>
                <a:gd name="connsiteX27" fmla="*/ 18263 w 33924"/>
                <a:gd name="connsiteY27" fmla="*/ 7089 h 43983"/>
                <a:gd name="connsiteX28" fmla="*/ 17614 w 33924"/>
                <a:gd name="connsiteY28" fmla="*/ 7089 h 43983"/>
                <a:gd name="connsiteX29" fmla="*/ 16961 w 33924"/>
                <a:gd name="connsiteY29" fmla="*/ 0 h 43983"/>
                <a:gd name="connsiteX0" fmla="*/ 16961 w 33924"/>
                <a:gd name="connsiteY0" fmla="*/ 0 h 43983"/>
                <a:gd name="connsiteX1" fmla="*/ 16312 w 33924"/>
                <a:gd name="connsiteY1" fmla="*/ 7089 h 43983"/>
                <a:gd name="connsiteX2" fmla="*/ 15660 w 33924"/>
                <a:gd name="connsiteY2" fmla="*/ 7089 h 43983"/>
                <a:gd name="connsiteX3" fmla="*/ 15660 w 33924"/>
                <a:gd name="connsiteY3" fmla="*/ 7956 h 43983"/>
                <a:gd name="connsiteX4" fmla="*/ 16312 w 33924"/>
                <a:gd name="connsiteY4" fmla="*/ 9402 h 43983"/>
                <a:gd name="connsiteX5" fmla="*/ 15660 w 33924"/>
                <a:gd name="connsiteY5" fmla="*/ 9402 h 43983"/>
                <a:gd name="connsiteX6" fmla="*/ 15660 w 33924"/>
                <a:gd name="connsiteY6" fmla="*/ 11502 h 43983"/>
                <a:gd name="connsiteX7" fmla="*/ 14721 w 33924"/>
                <a:gd name="connsiteY7" fmla="*/ 11502 h 43983"/>
                <a:gd name="connsiteX8" fmla="*/ 14721 w 33924"/>
                <a:gd name="connsiteY8" fmla="*/ 13815 h 43983"/>
                <a:gd name="connsiteX9" fmla="*/ 3437 w 33924"/>
                <a:gd name="connsiteY9" fmla="*/ 23942 h 43983"/>
                <a:gd name="connsiteX10" fmla="*/ 3437 w 33924"/>
                <a:gd name="connsiteY10" fmla="*/ 36241 h 43983"/>
                <a:gd name="connsiteX11" fmla="*/ 2281 w 33924"/>
                <a:gd name="connsiteY11" fmla="*/ 36241 h 43983"/>
                <a:gd name="connsiteX12" fmla="*/ 2281 w 33924"/>
                <a:gd name="connsiteY12" fmla="*/ 38627 h 43983"/>
                <a:gd name="connsiteX13" fmla="*/ 3437 w 33924"/>
                <a:gd name="connsiteY13" fmla="*/ 38627 h 43983"/>
                <a:gd name="connsiteX14" fmla="*/ 3437 w 33924"/>
                <a:gd name="connsiteY14" fmla="*/ 43983 h 43983"/>
                <a:gd name="connsiteX15" fmla="*/ 30489 w 33924"/>
                <a:gd name="connsiteY15" fmla="*/ 43983 h 43983"/>
                <a:gd name="connsiteX16" fmla="*/ 30489 w 33924"/>
                <a:gd name="connsiteY16" fmla="*/ 38627 h 43983"/>
                <a:gd name="connsiteX17" fmla="*/ 31647 w 33924"/>
                <a:gd name="connsiteY17" fmla="*/ 38627 h 43983"/>
                <a:gd name="connsiteX18" fmla="*/ 31647 w 33924"/>
                <a:gd name="connsiteY18" fmla="*/ 36241 h 43983"/>
                <a:gd name="connsiteX19" fmla="*/ 30489 w 33924"/>
                <a:gd name="connsiteY19" fmla="*/ 36241 h 43983"/>
                <a:gd name="connsiteX20" fmla="*/ 30489 w 33924"/>
                <a:gd name="connsiteY20" fmla="*/ 23942 h 43983"/>
                <a:gd name="connsiteX21" fmla="*/ 19206 w 33924"/>
                <a:gd name="connsiteY21" fmla="*/ 13815 h 43983"/>
                <a:gd name="connsiteX22" fmla="*/ 19206 w 33924"/>
                <a:gd name="connsiteY22" fmla="*/ 11502 h 43983"/>
                <a:gd name="connsiteX23" fmla="*/ 18263 w 33924"/>
                <a:gd name="connsiteY23" fmla="*/ 11502 h 43983"/>
                <a:gd name="connsiteX24" fmla="*/ 18263 w 33924"/>
                <a:gd name="connsiteY24" fmla="*/ 9402 h 43983"/>
                <a:gd name="connsiteX25" fmla="*/ 17614 w 33924"/>
                <a:gd name="connsiteY25" fmla="*/ 9402 h 43983"/>
                <a:gd name="connsiteX26" fmla="*/ 18263 w 33924"/>
                <a:gd name="connsiteY26" fmla="*/ 7089 h 43983"/>
                <a:gd name="connsiteX27" fmla="*/ 17614 w 33924"/>
                <a:gd name="connsiteY27" fmla="*/ 7089 h 43983"/>
                <a:gd name="connsiteX28" fmla="*/ 16961 w 33924"/>
                <a:gd name="connsiteY28" fmla="*/ 0 h 43983"/>
                <a:gd name="connsiteX0" fmla="*/ 16961 w 33924"/>
                <a:gd name="connsiteY0" fmla="*/ 0 h 43983"/>
                <a:gd name="connsiteX1" fmla="*/ 16312 w 33924"/>
                <a:gd name="connsiteY1" fmla="*/ 7089 h 43983"/>
                <a:gd name="connsiteX2" fmla="*/ 15660 w 33924"/>
                <a:gd name="connsiteY2" fmla="*/ 7089 h 43983"/>
                <a:gd name="connsiteX3" fmla="*/ 16312 w 33924"/>
                <a:gd name="connsiteY3" fmla="*/ 9402 h 43983"/>
                <a:gd name="connsiteX4" fmla="*/ 15660 w 33924"/>
                <a:gd name="connsiteY4" fmla="*/ 9402 h 43983"/>
                <a:gd name="connsiteX5" fmla="*/ 15660 w 33924"/>
                <a:gd name="connsiteY5" fmla="*/ 11502 h 43983"/>
                <a:gd name="connsiteX6" fmla="*/ 14721 w 33924"/>
                <a:gd name="connsiteY6" fmla="*/ 11502 h 43983"/>
                <a:gd name="connsiteX7" fmla="*/ 14721 w 33924"/>
                <a:gd name="connsiteY7" fmla="*/ 13815 h 43983"/>
                <a:gd name="connsiteX8" fmla="*/ 3437 w 33924"/>
                <a:gd name="connsiteY8" fmla="*/ 23942 h 43983"/>
                <a:gd name="connsiteX9" fmla="*/ 3437 w 33924"/>
                <a:gd name="connsiteY9" fmla="*/ 36241 h 43983"/>
                <a:gd name="connsiteX10" fmla="*/ 2281 w 33924"/>
                <a:gd name="connsiteY10" fmla="*/ 36241 h 43983"/>
                <a:gd name="connsiteX11" fmla="*/ 2281 w 33924"/>
                <a:gd name="connsiteY11" fmla="*/ 38627 h 43983"/>
                <a:gd name="connsiteX12" fmla="*/ 3437 w 33924"/>
                <a:gd name="connsiteY12" fmla="*/ 38627 h 43983"/>
                <a:gd name="connsiteX13" fmla="*/ 3437 w 33924"/>
                <a:gd name="connsiteY13" fmla="*/ 43983 h 43983"/>
                <a:gd name="connsiteX14" fmla="*/ 30489 w 33924"/>
                <a:gd name="connsiteY14" fmla="*/ 43983 h 43983"/>
                <a:gd name="connsiteX15" fmla="*/ 30489 w 33924"/>
                <a:gd name="connsiteY15" fmla="*/ 38627 h 43983"/>
                <a:gd name="connsiteX16" fmla="*/ 31647 w 33924"/>
                <a:gd name="connsiteY16" fmla="*/ 38627 h 43983"/>
                <a:gd name="connsiteX17" fmla="*/ 31647 w 33924"/>
                <a:gd name="connsiteY17" fmla="*/ 36241 h 43983"/>
                <a:gd name="connsiteX18" fmla="*/ 30489 w 33924"/>
                <a:gd name="connsiteY18" fmla="*/ 36241 h 43983"/>
                <a:gd name="connsiteX19" fmla="*/ 30489 w 33924"/>
                <a:gd name="connsiteY19" fmla="*/ 23942 h 43983"/>
                <a:gd name="connsiteX20" fmla="*/ 19206 w 33924"/>
                <a:gd name="connsiteY20" fmla="*/ 13815 h 43983"/>
                <a:gd name="connsiteX21" fmla="*/ 19206 w 33924"/>
                <a:gd name="connsiteY21" fmla="*/ 11502 h 43983"/>
                <a:gd name="connsiteX22" fmla="*/ 18263 w 33924"/>
                <a:gd name="connsiteY22" fmla="*/ 11502 h 43983"/>
                <a:gd name="connsiteX23" fmla="*/ 18263 w 33924"/>
                <a:gd name="connsiteY23" fmla="*/ 9402 h 43983"/>
                <a:gd name="connsiteX24" fmla="*/ 17614 w 33924"/>
                <a:gd name="connsiteY24" fmla="*/ 9402 h 43983"/>
                <a:gd name="connsiteX25" fmla="*/ 18263 w 33924"/>
                <a:gd name="connsiteY25" fmla="*/ 7089 h 43983"/>
                <a:gd name="connsiteX26" fmla="*/ 17614 w 33924"/>
                <a:gd name="connsiteY26" fmla="*/ 7089 h 43983"/>
                <a:gd name="connsiteX27" fmla="*/ 16961 w 33924"/>
                <a:gd name="connsiteY27" fmla="*/ 0 h 43983"/>
                <a:gd name="connsiteX0" fmla="*/ 16961 w 33924"/>
                <a:gd name="connsiteY0" fmla="*/ 0 h 43983"/>
                <a:gd name="connsiteX1" fmla="*/ 16312 w 33924"/>
                <a:gd name="connsiteY1" fmla="*/ 7089 h 43983"/>
                <a:gd name="connsiteX2" fmla="*/ 15660 w 33924"/>
                <a:gd name="connsiteY2" fmla="*/ 7089 h 43983"/>
                <a:gd name="connsiteX3" fmla="*/ 16312 w 33924"/>
                <a:gd name="connsiteY3" fmla="*/ 9402 h 43983"/>
                <a:gd name="connsiteX4" fmla="*/ 15660 w 33924"/>
                <a:gd name="connsiteY4" fmla="*/ 9402 h 43983"/>
                <a:gd name="connsiteX5" fmla="*/ 15660 w 33924"/>
                <a:gd name="connsiteY5" fmla="*/ 11502 h 43983"/>
                <a:gd name="connsiteX6" fmla="*/ 14721 w 33924"/>
                <a:gd name="connsiteY6" fmla="*/ 11502 h 43983"/>
                <a:gd name="connsiteX7" fmla="*/ 14721 w 33924"/>
                <a:gd name="connsiteY7" fmla="*/ 13815 h 43983"/>
                <a:gd name="connsiteX8" fmla="*/ 3437 w 33924"/>
                <a:gd name="connsiteY8" fmla="*/ 23942 h 43983"/>
                <a:gd name="connsiteX9" fmla="*/ 3437 w 33924"/>
                <a:gd name="connsiteY9" fmla="*/ 36241 h 43983"/>
                <a:gd name="connsiteX10" fmla="*/ 2281 w 33924"/>
                <a:gd name="connsiteY10" fmla="*/ 36241 h 43983"/>
                <a:gd name="connsiteX11" fmla="*/ 2281 w 33924"/>
                <a:gd name="connsiteY11" fmla="*/ 38627 h 43983"/>
                <a:gd name="connsiteX12" fmla="*/ 3437 w 33924"/>
                <a:gd name="connsiteY12" fmla="*/ 38627 h 43983"/>
                <a:gd name="connsiteX13" fmla="*/ 3437 w 33924"/>
                <a:gd name="connsiteY13" fmla="*/ 43983 h 43983"/>
                <a:gd name="connsiteX14" fmla="*/ 30489 w 33924"/>
                <a:gd name="connsiteY14" fmla="*/ 43983 h 43983"/>
                <a:gd name="connsiteX15" fmla="*/ 30489 w 33924"/>
                <a:gd name="connsiteY15" fmla="*/ 38627 h 43983"/>
                <a:gd name="connsiteX16" fmla="*/ 31647 w 33924"/>
                <a:gd name="connsiteY16" fmla="*/ 38627 h 43983"/>
                <a:gd name="connsiteX17" fmla="*/ 31647 w 33924"/>
                <a:gd name="connsiteY17" fmla="*/ 36241 h 43983"/>
                <a:gd name="connsiteX18" fmla="*/ 30489 w 33924"/>
                <a:gd name="connsiteY18" fmla="*/ 36241 h 43983"/>
                <a:gd name="connsiteX19" fmla="*/ 30489 w 33924"/>
                <a:gd name="connsiteY19" fmla="*/ 23942 h 43983"/>
                <a:gd name="connsiteX20" fmla="*/ 19206 w 33924"/>
                <a:gd name="connsiteY20" fmla="*/ 13815 h 43983"/>
                <a:gd name="connsiteX21" fmla="*/ 19206 w 33924"/>
                <a:gd name="connsiteY21" fmla="*/ 11502 h 43983"/>
                <a:gd name="connsiteX22" fmla="*/ 18263 w 33924"/>
                <a:gd name="connsiteY22" fmla="*/ 11502 h 43983"/>
                <a:gd name="connsiteX23" fmla="*/ 18263 w 33924"/>
                <a:gd name="connsiteY23" fmla="*/ 9402 h 43983"/>
                <a:gd name="connsiteX24" fmla="*/ 17614 w 33924"/>
                <a:gd name="connsiteY24" fmla="*/ 9402 h 43983"/>
                <a:gd name="connsiteX25" fmla="*/ 17614 w 33924"/>
                <a:gd name="connsiteY25" fmla="*/ 7089 h 43983"/>
                <a:gd name="connsiteX26" fmla="*/ 16961 w 33924"/>
                <a:gd name="connsiteY26" fmla="*/ 0 h 43983"/>
                <a:gd name="connsiteX0" fmla="*/ 16961 w 33924"/>
                <a:gd name="connsiteY0" fmla="*/ 0 h 43983"/>
                <a:gd name="connsiteX1" fmla="*/ 16312 w 33924"/>
                <a:gd name="connsiteY1" fmla="*/ 7089 h 43983"/>
                <a:gd name="connsiteX2" fmla="*/ 16312 w 33924"/>
                <a:gd name="connsiteY2" fmla="*/ 9402 h 43983"/>
                <a:gd name="connsiteX3" fmla="*/ 15660 w 33924"/>
                <a:gd name="connsiteY3" fmla="*/ 9402 h 43983"/>
                <a:gd name="connsiteX4" fmla="*/ 15660 w 33924"/>
                <a:gd name="connsiteY4" fmla="*/ 11502 h 43983"/>
                <a:gd name="connsiteX5" fmla="*/ 14721 w 33924"/>
                <a:gd name="connsiteY5" fmla="*/ 11502 h 43983"/>
                <a:gd name="connsiteX6" fmla="*/ 14721 w 33924"/>
                <a:gd name="connsiteY6" fmla="*/ 13815 h 43983"/>
                <a:gd name="connsiteX7" fmla="*/ 3437 w 33924"/>
                <a:gd name="connsiteY7" fmla="*/ 23942 h 43983"/>
                <a:gd name="connsiteX8" fmla="*/ 3437 w 33924"/>
                <a:gd name="connsiteY8" fmla="*/ 36241 h 43983"/>
                <a:gd name="connsiteX9" fmla="*/ 2281 w 33924"/>
                <a:gd name="connsiteY9" fmla="*/ 36241 h 43983"/>
                <a:gd name="connsiteX10" fmla="*/ 2281 w 33924"/>
                <a:gd name="connsiteY10" fmla="*/ 38627 h 43983"/>
                <a:gd name="connsiteX11" fmla="*/ 3437 w 33924"/>
                <a:gd name="connsiteY11" fmla="*/ 38627 h 43983"/>
                <a:gd name="connsiteX12" fmla="*/ 3437 w 33924"/>
                <a:gd name="connsiteY12" fmla="*/ 43983 h 43983"/>
                <a:gd name="connsiteX13" fmla="*/ 30489 w 33924"/>
                <a:gd name="connsiteY13" fmla="*/ 43983 h 43983"/>
                <a:gd name="connsiteX14" fmla="*/ 30489 w 33924"/>
                <a:gd name="connsiteY14" fmla="*/ 38627 h 43983"/>
                <a:gd name="connsiteX15" fmla="*/ 31647 w 33924"/>
                <a:gd name="connsiteY15" fmla="*/ 38627 h 43983"/>
                <a:gd name="connsiteX16" fmla="*/ 31647 w 33924"/>
                <a:gd name="connsiteY16" fmla="*/ 36241 h 43983"/>
                <a:gd name="connsiteX17" fmla="*/ 30489 w 33924"/>
                <a:gd name="connsiteY17" fmla="*/ 36241 h 43983"/>
                <a:gd name="connsiteX18" fmla="*/ 30489 w 33924"/>
                <a:gd name="connsiteY18" fmla="*/ 23942 h 43983"/>
                <a:gd name="connsiteX19" fmla="*/ 19206 w 33924"/>
                <a:gd name="connsiteY19" fmla="*/ 13815 h 43983"/>
                <a:gd name="connsiteX20" fmla="*/ 19206 w 33924"/>
                <a:gd name="connsiteY20" fmla="*/ 11502 h 43983"/>
                <a:gd name="connsiteX21" fmla="*/ 18263 w 33924"/>
                <a:gd name="connsiteY21" fmla="*/ 11502 h 43983"/>
                <a:gd name="connsiteX22" fmla="*/ 18263 w 33924"/>
                <a:gd name="connsiteY22" fmla="*/ 9402 h 43983"/>
                <a:gd name="connsiteX23" fmla="*/ 17614 w 33924"/>
                <a:gd name="connsiteY23" fmla="*/ 9402 h 43983"/>
                <a:gd name="connsiteX24" fmla="*/ 17614 w 33924"/>
                <a:gd name="connsiteY24" fmla="*/ 7089 h 43983"/>
                <a:gd name="connsiteX25" fmla="*/ 16961 w 33924"/>
                <a:gd name="connsiteY25" fmla="*/ 0 h 43983"/>
                <a:gd name="connsiteX0" fmla="*/ 16961 w 33924"/>
                <a:gd name="connsiteY0" fmla="*/ 0 h 43983"/>
                <a:gd name="connsiteX1" fmla="*/ 16312 w 33924"/>
                <a:gd name="connsiteY1" fmla="*/ 7089 h 43983"/>
                <a:gd name="connsiteX2" fmla="*/ 16312 w 33924"/>
                <a:gd name="connsiteY2" fmla="*/ 9402 h 43983"/>
                <a:gd name="connsiteX3" fmla="*/ 15660 w 33924"/>
                <a:gd name="connsiteY3" fmla="*/ 9402 h 43983"/>
                <a:gd name="connsiteX4" fmla="*/ 15660 w 33924"/>
                <a:gd name="connsiteY4" fmla="*/ 11502 h 43983"/>
                <a:gd name="connsiteX5" fmla="*/ 14721 w 33924"/>
                <a:gd name="connsiteY5" fmla="*/ 11502 h 43983"/>
                <a:gd name="connsiteX6" fmla="*/ 14721 w 33924"/>
                <a:gd name="connsiteY6" fmla="*/ 13815 h 43983"/>
                <a:gd name="connsiteX7" fmla="*/ 3437 w 33924"/>
                <a:gd name="connsiteY7" fmla="*/ 23942 h 43983"/>
                <a:gd name="connsiteX8" fmla="*/ 3437 w 33924"/>
                <a:gd name="connsiteY8" fmla="*/ 36241 h 43983"/>
                <a:gd name="connsiteX9" fmla="*/ 2281 w 33924"/>
                <a:gd name="connsiteY9" fmla="*/ 36241 h 43983"/>
                <a:gd name="connsiteX10" fmla="*/ 2281 w 33924"/>
                <a:gd name="connsiteY10" fmla="*/ 38627 h 43983"/>
                <a:gd name="connsiteX11" fmla="*/ 3437 w 33924"/>
                <a:gd name="connsiteY11" fmla="*/ 38627 h 43983"/>
                <a:gd name="connsiteX12" fmla="*/ 3437 w 33924"/>
                <a:gd name="connsiteY12" fmla="*/ 43983 h 43983"/>
                <a:gd name="connsiteX13" fmla="*/ 30489 w 33924"/>
                <a:gd name="connsiteY13" fmla="*/ 43983 h 43983"/>
                <a:gd name="connsiteX14" fmla="*/ 30489 w 33924"/>
                <a:gd name="connsiteY14" fmla="*/ 38627 h 43983"/>
                <a:gd name="connsiteX15" fmla="*/ 31647 w 33924"/>
                <a:gd name="connsiteY15" fmla="*/ 38627 h 43983"/>
                <a:gd name="connsiteX16" fmla="*/ 31647 w 33924"/>
                <a:gd name="connsiteY16" fmla="*/ 36241 h 43983"/>
                <a:gd name="connsiteX17" fmla="*/ 30489 w 33924"/>
                <a:gd name="connsiteY17" fmla="*/ 36241 h 43983"/>
                <a:gd name="connsiteX18" fmla="*/ 30489 w 33924"/>
                <a:gd name="connsiteY18" fmla="*/ 23942 h 43983"/>
                <a:gd name="connsiteX19" fmla="*/ 19206 w 33924"/>
                <a:gd name="connsiteY19" fmla="*/ 13815 h 43983"/>
                <a:gd name="connsiteX20" fmla="*/ 19206 w 33924"/>
                <a:gd name="connsiteY20" fmla="*/ 11502 h 43983"/>
                <a:gd name="connsiteX21" fmla="*/ 18263 w 33924"/>
                <a:gd name="connsiteY21" fmla="*/ 11502 h 43983"/>
                <a:gd name="connsiteX22" fmla="*/ 18263 w 33924"/>
                <a:gd name="connsiteY22" fmla="*/ 9402 h 43983"/>
                <a:gd name="connsiteX23" fmla="*/ 17614 w 33924"/>
                <a:gd name="connsiteY23" fmla="*/ 9402 h 43983"/>
                <a:gd name="connsiteX24" fmla="*/ 16961 w 33924"/>
                <a:gd name="connsiteY24" fmla="*/ 0 h 43983"/>
                <a:gd name="connsiteX0" fmla="*/ 16961 w 33924"/>
                <a:gd name="connsiteY0" fmla="*/ 0 h 43983"/>
                <a:gd name="connsiteX1" fmla="*/ 16312 w 33924"/>
                <a:gd name="connsiteY1" fmla="*/ 9402 h 43983"/>
                <a:gd name="connsiteX2" fmla="*/ 15660 w 33924"/>
                <a:gd name="connsiteY2" fmla="*/ 9402 h 43983"/>
                <a:gd name="connsiteX3" fmla="*/ 15660 w 33924"/>
                <a:gd name="connsiteY3" fmla="*/ 11502 h 43983"/>
                <a:gd name="connsiteX4" fmla="*/ 14721 w 33924"/>
                <a:gd name="connsiteY4" fmla="*/ 11502 h 43983"/>
                <a:gd name="connsiteX5" fmla="*/ 14721 w 33924"/>
                <a:gd name="connsiteY5" fmla="*/ 13815 h 43983"/>
                <a:gd name="connsiteX6" fmla="*/ 3437 w 33924"/>
                <a:gd name="connsiteY6" fmla="*/ 23942 h 43983"/>
                <a:gd name="connsiteX7" fmla="*/ 3437 w 33924"/>
                <a:gd name="connsiteY7" fmla="*/ 36241 h 43983"/>
                <a:gd name="connsiteX8" fmla="*/ 2281 w 33924"/>
                <a:gd name="connsiteY8" fmla="*/ 36241 h 43983"/>
                <a:gd name="connsiteX9" fmla="*/ 2281 w 33924"/>
                <a:gd name="connsiteY9" fmla="*/ 38627 h 43983"/>
                <a:gd name="connsiteX10" fmla="*/ 3437 w 33924"/>
                <a:gd name="connsiteY10" fmla="*/ 38627 h 43983"/>
                <a:gd name="connsiteX11" fmla="*/ 3437 w 33924"/>
                <a:gd name="connsiteY11" fmla="*/ 43983 h 43983"/>
                <a:gd name="connsiteX12" fmla="*/ 30489 w 33924"/>
                <a:gd name="connsiteY12" fmla="*/ 43983 h 43983"/>
                <a:gd name="connsiteX13" fmla="*/ 30489 w 33924"/>
                <a:gd name="connsiteY13" fmla="*/ 38627 h 43983"/>
                <a:gd name="connsiteX14" fmla="*/ 31647 w 33924"/>
                <a:gd name="connsiteY14" fmla="*/ 38627 h 43983"/>
                <a:gd name="connsiteX15" fmla="*/ 31647 w 33924"/>
                <a:gd name="connsiteY15" fmla="*/ 36241 h 43983"/>
                <a:gd name="connsiteX16" fmla="*/ 30489 w 33924"/>
                <a:gd name="connsiteY16" fmla="*/ 36241 h 43983"/>
                <a:gd name="connsiteX17" fmla="*/ 30489 w 33924"/>
                <a:gd name="connsiteY17" fmla="*/ 23942 h 43983"/>
                <a:gd name="connsiteX18" fmla="*/ 19206 w 33924"/>
                <a:gd name="connsiteY18" fmla="*/ 13815 h 43983"/>
                <a:gd name="connsiteX19" fmla="*/ 19206 w 33924"/>
                <a:gd name="connsiteY19" fmla="*/ 11502 h 43983"/>
                <a:gd name="connsiteX20" fmla="*/ 18263 w 33924"/>
                <a:gd name="connsiteY20" fmla="*/ 11502 h 43983"/>
                <a:gd name="connsiteX21" fmla="*/ 18263 w 33924"/>
                <a:gd name="connsiteY21" fmla="*/ 9402 h 43983"/>
                <a:gd name="connsiteX22" fmla="*/ 17614 w 33924"/>
                <a:gd name="connsiteY22" fmla="*/ 9402 h 43983"/>
                <a:gd name="connsiteX23" fmla="*/ 16961 w 33924"/>
                <a:gd name="connsiteY23" fmla="*/ 0 h 43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3924" h="43983" extrusionOk="0">
                  <a:moveTo>
                    <a:pt x="16961" y="0"/>
                  </a:moveTo>
                  <a:cubicBezTo>
                    <a:pt x="16744" y="0"/>
                    <a:pt x="16529" y="7835"/>
                    <a:pt x="16312" y="9402"/>
                  </a:cubicBezTo>
                  <a:lnTo>
                    <a:pt x="15660" y="9402"/>
                  </a:lnTo>
                  <a:lnTo>
                    <a:pt x="15660" y="11502"/>
                  </a:lnTo>
                  <a:lnTo>
                    <a:pt x="14721" y="11502"/>
                  </a:lnTo>
                  <a:lnTo>
                    <a:pt x="14721" y="13815"/>
                  </a:lnTo>
                  <a:cubicBezTo>
                    <a:pt x="14721" y="13815"/>
                    <a:pt x="8643" y="19388"/>
                    <a:pt x="3437" y="23942"/>
                  </a:cubicBezTo>
                  <a:cubicBezTo>
                    <a:pt x="-1772" y="28500"/>
                    <a:pt x="-471" y="34722"/>
                    <a:pt x="3437" y="36241"/>
                  </a:cubicBezTo>
                  <a:lnTo>
                    <a:pt x="2281" y="36241"/>
                  </a:lnTo>
                  <a:lnTo>
                    <a:pt x="2281" y="38627"/>
                  </a:lnTo>
                  <a:lnTo>
                    <a:pt x="3437" y="38627"/>
                  </a:lnTo>
                  <a:lnTo>
                    <a:pt x="3437" y="43983"/>
                  </a:lnTo>
                  <a:lnTo>
                    <a:pt x="30489" y="43983"/>
                  </a:lnTo>
                  <a:lnTo>
                    <a:pt x="30489" y="38627"/>
                  </a:lnTo>
                  <a:lnTo>
                    <a:pt x="31647" y="38627"/>
                  </a:lnTo>
                  <a:lnTo>
                    <a:pt x="31647" y="36241"/>
                  </a:lnTo>
                  <a:lnTo>
                    <a:pt x="30489" y="36241"/>
                  </a:lnTo>
                  <a:cubicBezTo>
                    <a:pt x="34395" y="34722"/>
                    <a:pt x="35697" y="28500"/>
                    <a:pt x="30489" y="23942"/>
                  </a:cubicBezTo>
                  <a:cubicBezTo>
                    <a:pt x="25283" y="19388"/>
                    <a:pt x="19206" y="13815"/>
                    <a:pt x="19206" y="13815"/>
                  </a:cubicBezTo>
                  <a:lnTo>
                    <a:pt x="19206" y="11502"/>
                  </a:lnTo>
                  <a:lnTo>
                    <a:pt x="18263" y="11502"/>
                  </a:lnTo>
                  <a:lnTo>
                    <a:pt x="18263" y="9402"/>
                  </a:lnTo>
                  <a:lnTo>
                    <a:pt x="17614" y="9402"/>
                  </a:lnTo>
                  <a:cubicBezTo>
                    <a:pt x="17396" y="6268"/>
                    <a:pt x="17179" y="3134"/>
                    <a:pt x="16961" y="0"/>
                  </a:cubicBezTo>
                  <a:close/>
                </a:path>
              </a:pathLst>
            </a:custGeom>
            <a:solidFill>
              <a:srgbClr val="FCB2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" name="مجموعة 1">
            <a:extLst>
              <a:ext uri="{FF2B5EF4-FFF2-40B4-BE49-F238E27FC236}">
                <a16:creationId xmlns:a16="http://schemas.microsoft.com/office/drawing/2014/main" id="{2B24F3EB-E257-8DC3-D100-67C66E5519B3}"/>
              </a:ext>
            </a:extLst>
          </p:cNvPr>
          <p:cNvGrpSpPr/>
          <p:nvPr/>
        </p:nvGrpSpPr>
        <p:grpSpPr>
          <a:xfrm>
            <a:off x="10063231" y="1"/>
            <a:ext cx="784467" cy="1940559"/>
            <a:chOff x="9906000" y="0"/>
            <a:chExt cx="1282059" cy="3171463"/>
          </a:xfrm>
        </p:grpSpPr>
        <p:grpSp>
          <p:nvGrpSpPr>
            <p:cNvPr id="44" name="مجموعة 37">
              <a:extLst>
                <a:ext uri="{FF2B5EF4-FFF2-40B4-BE49-F238E27FC236}">
                  <a16:creationId xmlns:a16="http://schemas.microsoft.com/office/drawing/2014/main" id="{2ED6801E-0144-6326-81F0-5F15696FAB9C}"/>
                </a:ext>
              </a:extLst>
            </p:cNvPr>
            <p:cNvGrpSpPr/>
            <p:nvPr userDrawn="1"/>
          </p:nvGrpSpPr>
          <p:grpSpPr>
            <a:xfrm>
              <a:off x="9906000" y="0"/>
              <a:ext cx="634365" cy="2693035"/>
              <a:chOff x="9944100" y="1203960"/>
              <a:chExt cx="634365" cy="2693035"/>
            </a:xfrm>
          </p:grpSpPr>
          <p:cxnSp>
            <p:nvCxnSpPr>
              <p:cNvPr id="65" name="رابط مستقيم 38">
                <a:extLst>
                  <a:ext uri="{FF2B5EF4-FFF2-40B4-BE49-F238E27FC236}">
                    <a16:creationId xmlns:a16="http://schemas.microsoft.com/office/drawing/2014/main" id="{BE7E5AB0-E442-CB16-4F9D-50520188C3E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258425" y="1203960"/>
                <a:ext cx="0" cy="1066800"/>
              </a:xfrm>
              <a:prstGeom prst="line">
                <a:avLst/>
              </a:prstGeom>
              <a:ln w="19050">
                <a:solidFill>
                  <a:srgbClr val="E2B67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6" name="مستطيل 39">
                <a:extLst>
                  <a:ext uri="{FF2B5EF4-FFF2-40B4-BE49-F238E27FC236}">
                    <a16:creationId xmlns:a16="http://schemas.microsoft.com/office/drawing/2014/main" id="{A1D0519B-DB11-8A36-32FA-70F981E42E79}"/>
                  </a:ext>
                </a:extLst>
              </p:cNvPr>
              <p:cNvSpPr/>
              <p:nvPr/>
            </p:nvSpPr>
            <p:spPr>
              <a:xfrm>
                <a:off x="9946005" y="2705100"/>
                <a:ext cx="632460" cy="72390"/>
              </a:xfrm>
              <a:prstGeom prst="rect">
                <a:avLst/>
              </a:prstGeom>
              <a:solidFill>
                <a:srgbClr val="07887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 rtl="0"/>
                <a:endParaRPr lang="ar-SA" dirty="0"/>
              </a:p>
            </p:txBody>
          </p:sp>
          <p:sp>
            <p:nvSpPr>
              <p:cNvPr id="67" name="مستطيل 40">
                <a:extLst>
                  <a:ext uri="{FF2B5EF4-FFF2-40B4-BE49-F238E27FC236}">
                    <a16:creationId xmlns:a16="http://schemas.microsoft.com/office/drawing/2014/main" id="{F5B882E0-4B3E-453F-091E-379B4F98120E}"/>
                  </a:ext>
                </a:extLst>
              </p:cNvPr>
              <p:cNvSpPr/>
              <p:nvPr/>
            </p:nvSpPr>
            <p:spPr>
              <a:xfrm>
                <a:off x="9944100" y="3389630"/>
                <a:ext cx="632460" cy="72390"/>
              </a:xfrm>
              <a:prstGeom prst="rect">
                <a:avLst/>
              </a:prstGeom>
              <a:solidFill>
                <a:srgbClr val="07887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 rtl="0"/>
                <a:endParaRPr lang="ar-SA" dirty="0"/>
              </a:p>
            </p:txBody>
          </p:sp>
          <p:sp>
            <p:nvSpPr>
              <p:cNvPr id="68" name="مثلث متساوي الساقين 50">
                <a:extLst>
                  <a:ext uri="{FF2B5EF4-FFF2-40B4-BE49-F238E27FC236}">
                    <a16:creationId xmlns:a16="http://schemas.microsoft.com/office/drawing/2014/main" id="{198E3FB5-919B-C16E-0ECB-EDC5D09CA695}"/>
                  </a:ext>
                </a:extLst>
              </p:cNvPr>
              <p:cNvSpPr/>
              <p:nvPr/>
            </p:nvSpPr>
            <p:spPr>
              <a:xfrm>
                <a:off x="9977017" y="2439670"/>
                <a:ext cx="566626" cy="265824"/>
              </a:xfrm>
              <a:custGeom>
                <a:avLst/>
                <a:gdLst>
                  <a:gd name="connsiteX0" fmla="*/ 0 w 485140"/>
                  <a:gd name="connsiteY0" fmla="*/ 418224 h 418224"/>
                  <a:gd name="connsiteX1" fmla="*/ 242570 w 485140"/>
                  <a:gd name="connsiteY1" fmla="*/ 0 h 418224"/>
                  <a:gd name="connsiteX2" fmla="*/ 485140 w 485140"/>
                  <a:gd name="connsiteY2" fmla="*/ 418224 h 418224"/>
                  <a:gd name="connsiteX3" fmla="*/ 0 w 485140"/>
                  <a:gd name="connsiteY3" fmla="*/ 418224 h 418224"/>
                  <a:gd name="connsiteX0" fmla="*/ 0 w 490426"/>
                  <a:gd name="connsiteY0" fmla="*/ 418224 h 418224"/>
                  <a:gd name="connsiteX1" fmla="*/ 242570 w 490426"/>
                  <a:gd name="connsiteY1" fmla="*/ 0 h 418224"/>
                  <a:gd name="connsiteX2" fmla="*/ 485140 w 490426"/>
                  <a:gd name="connsiteY2" fmla="*/ 418224 h 418224"/>
                  <a:gd name="connsiteX3" fmla="*/ 0 w 490426"/>
                  <a:gd name="connsiteY3" fmla="*/ 418224 h 418224"/>
                  <a:gd name="connsiteX0" fmla="*/ 5286 w 495712"/>
                  <a:gd name="connsiteY0" fmla="*/ 418224 h 418224"/>
                  <a:gd name="connsiteX1" fmla="*/ 247856 w 495712"/>
                  <a:gd name="connsiteY1" fmla="*/ 0 h 418224"/>
                  <a:gd name="connsiteX2" fmla="*/ 490426 w 495712"/>
                  <a:gd name="connsiteY2" fmla="*/ 418224 h 418224"/>
                  <a:gd name="connsiteX3" fmla="*/ 5286 w 495712"/>
                  <a:gd name="connsiteY3" fmla="*/ 418224 h 4182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95712" h="418224">
                    <a:moveTo>
                      <a:pt x="5286" y="418224"/>
                    </a:moveTo>
                    <a:cubicBezTo>
                      <a:pt x="-35142" y="348520"/>
                      <a:pt x="166999" y="0"/>
                      <a:pt x="247856" y="0"/>
                    </a:cubicBezTo>
                    <a:cubicBezTo>
                      <a:pt x="328713" y="0"/>
                      <a:pt x="530854" y="348520"/>
                      <a:pt x="490426" y="418224"/>
                    </a:cubicBezTo>
                    <a:lnTo>
                      <a:pt x="5286" y="418224"/>
                    </a:lnTo>
                    <a:close/>
                  </a:path>
                </a:pathLst>
              </a:custGeom>
              <a:solidFill>
                <a:srgbClr val="FCB22E"/>
              </a:solidFill>
              <a:ln w="38100">
                <a:solidFill>
                  <a:srgbClr val="FDB02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SA"/>
              </a:p>
            </p:txBody>
          </p:sp>
          <p:grpSp>
            <p:nvGrpSpPr>
              <p:cNvPr id="69" name="مجموعة 43">
                <a:extLst>
                  <a:ext uri="{FF2B5EF4-FFF2-40B4-BE49-F238E27FC236}">
                    <a16:creationId xmlns:a16="http://schemas.microsoft.com/office/drawing/2014/main" id="{A026AE3F-0449-AA69-D607-8B1A5A4336CC}"/>
                  </a:ext>
                </a:extLst>
              </p:cNvPr>
              <p:cNvGrpSpPr/>
              <p:nvPr/>
            </p:nvGrpSpPr>
            <p:grpSpPr>
              <a:xfrm>
                <a:off x="9986010" y="2769870"/>
                <a:ext cx="548640" cy="622934"/>
                <a:chOff x="9986010" y="2609850"/>
                <a:chExt cx="548640" cy="777138"/>
              </a:xfrm>
            </p:grpSpPr>
            <p:sp>
              <p:nvSpPr>
                <p:cNvPr id="79" name="مستطيل 64">
                  <a:extLst>
                    <a:ext uri="{FF2B5EF4-FFF2-40B4-BE49-F238E27FC236}">
                      <a16:creationId xmlns:a16="http://schemas.microsoft.com/office/drawing/2014/main" id="{843876B8-6CDB-D834-F1FD-933B1E21479C}"/>
                    </a:ext>
                  </a:extLst>
                </p:cNvPr>
                <p:cNvSpPr/>
                <p:nvPr/>
              </p:nvSpPr>
              <p:spPr>
                <a:xfrm>
                  <a:off x="9986010" y="2609850"/>
                  <a:ext cx="548640" cy="777138"/>
                </a:xfrm>
                <a:prstGeom prst="rect">
                  <a:avLst/>
                </a:prstGeom>
                <a:solidFill>
                  <a:srgbClr val="05585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 rtl="0"/>
                  <a:endParaRPr lang="ar-SA" dirty="0"/>
                </a:p>
              </p:txBody>
            </p:sp>
            <p:sp>
              <p:nvSpPr>
                <p:cNvPr id="80" name="مستطيل 51">
                  <a:extLst>
                    <a:ext uri="{FF2B5EF4-FFF2-40B4-BE49-F238E27FC236}">
                      <a16:creationId xmlns:a16="http://schemas.microsoft.com/office/drawing/2014/main" id="{7036DC31-F55C-1920-8E63-A0F136924BBE}"/>
                    </a:ext>
                  </a:extLst>
                </p:cNvPr>
                <p:cNvSpPr/>
                <p:nvPr/>
              </p:nvSpPr>
              <p:spPr>
                <a:xfrm>
                  <a:off x="10423525" y="2615389"/>
                  <a:ext cx="84455" cy="738325"/>
                </a:xfrm>
                <a:custGeom>
                  <a:avLst/>
                  <a:gdLst>
                    <a:gd name="connsiteX0" fmla="*/ 0 w 91440"/>
                    <a:gd name="connsiteY0" fmla="*/ 0 h 553720"/>
                    <a:gd name="connsiteX1" fmla="*/ 91440 w 91440"/>
                    <a:gd name="connsiteY1" fmla="*/ 0 h 553720"/>
                    <a:gd name="connsiteX2" fmla="*/ 91440 w 91440"/>
                    <a:gd name="connsiteY2" fmla="*/ 553720 h 553720"/>
                    <a:gd name="connsiteX3" fmla="*/ 0 w 91440"/>
                    <a:gd name="connsiteY3" fmla="*/ 553720 h 553720"/>
                    <a:gd name="connsiteX4" fmla="*/ 0 w 91440"/>
                    <a:gd name="connsiteY4" fmla="*/ 0 h 553720"/>
                    <a:gd name="connsiteX0" fmla="*/ 0 w 91440"/>
                    <a:gd name="connsiteY0" fmla="*/ 69215 h 622935"/>
                    <a:gd name="connsiteX1" fmla="*/ 91440 w 91440"/>
                    <a:gd name="connsiteY1" fmla="*/ 69215 h 622935"/>
                    <a:gd name="connsiteX2" fmla="*/ 91440 w 91440"/>
                    <a:gd name="connsiteY2" fmla="*/ 622935 h 622935"/>
                    <a:gd name="connsiteX3" fmla="*/ 0 w 91440"/>
                    <a:gd name="connsiteY3" fmla="*/ 622935 h 622935"/>
                    <a:gd name="connsiteX4" fmla="*/ 0 w 91440"/>
                    <a:gd name="connsiteY4" fmla="*/ 69215 h 6229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440" h="622935">
                      <a:moveTo>
                        <a:pt x="0" y="69215"/>
                      </a:moveTo>
                      <a:cubicBezTo>
                        <a:pt x="15240" y="-23072"/>
                        <a:pt x="76200" y="-23072"/>
                        <a:pt x="91440" y="69215"/>
                      </a:cubicBezTo>
                      <a:lnTo>
                        <a:pt x="91440" y="622935"/>
                      </a:lnTo>
                      <a:lnTo>
                        <a:pt x="0" y="622935"/>
                      </a:lnTo>
                      <a:lnTo>
                        <a:pt x="0" y="69215"/>
                      </a:lnTo>
                      <a:close/>
                    </a:path>
                  </a:pathLst>
                </a:custGeom>
                <a:solidFill>
                  <a:srgbClr val="FEC46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ar-SA"/>
                </a:p>
              </p:txBody>
            </p:sp>
            <p:sp>
              <p:nvSpPr>
                <p:cNvPr id="81" name="مستطيل 51">
                  <a:extLst>
                    <a:ext uri="{FF2B5EF4-FFF2-40B4-BE49-F238E27FC236}">
                      <a16:creationId xmlns:a16="http://schemas.microsoft.com/office/drawing/2014/main" id="{AFDE0D8E-22E0-E58F-D3AC-5806C001F24A}"/>
                    </a:ext>
                  </a:extLst>
                </p:cNvPr>
                <p:cNvSpPr/>
                <p:nvPr/>
              </p:nvSpPr>
              <p:spPr>
                <a:xfrm>
                  <a:off x="10122217" y="2615390"/>
                  <a:ext cx="120016" cy="738325"/>
                </a:xfrm>
                <a:custGeom>
                  <a:avLst/>
                  <a:gdLst>
                    <a:gd name="connsiteX0" fmla="*/ 0 w 91440"/>
                    <a:gd name="connsiteY0" fmla="*/ 0 h 553720"/>
                    <a:gd name="connsiteX1" fmla="*/ 91440 w 91440"/>
                    <a:gd name="connsiteY1" fmla="*/ 0 h 553720"/>
                    <a:gd name="connsiteX2" fmla="*/ 91440 w 91440"/>
                    <a:gd name="connsiteY2" fmla="*/ 553720 h 553720"/>
                    <a:gd name="connsiteX3" fmla="*/ 0 w 91440"/>
                    <a:gd name="connsiteY3" fmla="*/ 553720 h 553720"/>
                    <a:gd name="connsiteX4" fmla="*/ 0 w 91440"/>
                    <a:gd name="connsiteY4" fmla="*/ 0 h 553720"/>
                    <a:gd name="connsiteX0" fmla="*/ 0 w 91440"/>
                    <a:gd name="connsiteY0" fmla="*/ 69215 h 622935"/>
                    <a:gd name="connsiteX1" fmla="*/ 91440 w 91440"/>
                    <a:gd name="connsiteY1" fmla="*/ 69215 h 622935"/>
                    <a:gd name="connsiteX2" fmla="*/ 91440 w 91440"/>
                    <a:gd name="connsiteY2" fmla="*/ 622935 h 622935"/>
                    <a:gd name="connsiteX3" fmla="*/ 0 w 91440"/>
                    <a:gd name="connsiteY3" fmla="*/ 622935 h 622935"/>
                    <a:gd name="connsiteX4" fmla="*/ 0 w 91440"/>
                    <a:gd name="connsiteY4" fmla="*/ 69215 h 6229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440" h="622935">
                      <a:moveTo>
                        <a:pt x="0" y="69215"/>
                      </a:moveTo>
                      <a:cubicBezTo>
                        <a:pt x="15240" y="-23072"/>
                        <a:pt x="76200" y="-23072"/>
                        <a:pt x="91440" y="69215"/>
                      </a:cubicBezTo>
                      <a:lnTo>
                        <a:pt x="91440" y="622935"/>
                      </a:lnTo>
                      <a:lnTo>
                        <a:pt x="0" y="622935"/>
                      </a:lnTo>
                      <a:lnTo>
                        <a:pt x="0" y="69215"/>
                      </a:lnTo>
                      <a:close/>
                    </a:path>
                  </a:pathLst>
                </a:custGeom>
                <a:solidFill>
                  <a:srgbClr val="FEC46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 rtl="0"/>
                  <a:endParaRPr lang="ar-SA" dirty="0"/>
                </a:p>
              </p:txBody>
            </p:sp>
            <p:sp>
              <p:nvSpPr>
                <p:cNvPr id="82" name="مستطيل 51">
                  <a:extLst>
                    <a:ext uri="{FF2B5EF4-FFF2-40B4-BE49-F238E27FC236}">
                      <a16:creationId xmlns:a16="http://schemas.microsoft.com/office/drawing/2014/main" id="{D295067F-C3D0-14D4-5FA5-484694EA788F}"/>
                    </a:ext>
                  </a:extLst>
                </p:cNvPr>
                <p:cNvSpPr/>
                <p:nvPr/>
              </p:nvSpPr>
              <p:spPr>
                <a:xfrm>
                  <a:off x="10276522" y="2615389"/>
                  <a:ext cx="120016" cy="738325"/>
                </a:xfrm>
                <a:custGeom>
                  <a:avLst/>
                  <a:gdLst>
                    <a:gd name="connsiteX0" fmla="*/ 0 w 91440"/>
                    <a:gd name="connsiteY0" fmla="*/ 0 h 553720"/>
                    <a:gd name="connsiteX1" fmla="*/ 91440 w 91440"/>
                    <a:gd name="connsiteY1" fmla="*/ 0 h 553720"/>
                    <a:gd name="connsiteX2" fmla="*/ 91440 w 91440"/>
                    <a:gd name="connsiteY2" fmla="*/ 553720 h 553720"/>
                    <a:gd name="connsiteX3" fmla="*/ 0 w 91440"/>
                    <a:gd name="connsiteY3" fmla="*/ 553720 h 553720"/>
                    <a:gd name="connsiteX4" fmla="*/ 0 w 91440"/>
                    <a:gd name="connsiteY4" fmla="*/ 0 h 553720"/>
                    <a:gd name="connsiteX0" fmla="*/ 0 w 91440"/>
                    <a:gd name="connsiteY0" fmla="*/ 69215 h 622935"/>
                    <a:gd name="connsiteX1" fmla="*/ 91440 w 91440"/>
                    <a:gd name="connsiteY1" fmla="*/ 69215 h 622935"/>
                    <a:gd name="connsiteX2" fmla="*/ 91440 w 91440"/>
                    <a:gd name="connsiteY2" fmla="*/ 622935 h 622935"/>
                    <a:gd name="connsiteX3" fmla="*/ 0 w 91440"/>
                    <a:gd name="connsiteY3" fmla="*/ 622935 h 622935"/>
                    <a:gd name="connsiteX4" fmla="*/ 0 w 91440"/>
                    <a:gd name="connsiteY4" fmla="*/ 69215 h 6229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440" h="622935">
                      <a:moveTo>
                        <a:pt x="0" y="69215"/>
                      </a:moveTo>
                      <a:cubicBezTo>
                        <a:pt x="15240" y="-23072"/>
                        <a:pt x="76200" y="-23072"/>
                        <a:pt x="91440" y="69215"/>
                      </a:cubicBezTo>
                      <a:lnTo>
                        <a:pt x="91440" y="622935"/>
                      </a:lnTo>
                      <a:lnTo>
                        <a:pt x="0" y="622935"/>
                      </a:lnTo>
                      <a:lnTo>
                        <a:pt x="0" y="69215"/>
                      </a:lnTo>
                      <a:close/>
                    </a:path>
                  </a:pathLst>
                </a:custGeom>
                <a:solidFill>
                  <a:srgbClr val="FEC46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 rtl="0"/>
                  <a:endParaRPr lang="ar-SA" dirty="0"/>
                </a:p>
              </p:txBody>
            </p:sp>
            <p:sp>
              <p:nvSpPr>
                <p:cNvPr id="83" name="مستطيل 51">
                  <a:extLst>
                    <a:ext uri="{FF2B5EF4-FFF2-40B4-BE49-F238E27FC236}">
                      <a16:creationId xmlns:a16="http://schemas.microsoft.com/office/drawing/2014/main" id="{B54A9769-ADF7-D10D-4047-A779E584AEAC}"/>
                    </a:ext>
                  </a:extLst>
                </p:cNvPr>
                <p:cNvSpPr/>
                <p:nvPr/>
              </p:nvSpPr>
              <p:spPr>
                <a:xfrm>
                  <a:off x="10012045" y="2615390"/>
                  <a:ext cx="84455" cy="738325"/>
                </a:xfrm>
                <a:custGeom>
                  <a:avLst/>
                  <a:gdLst>
                    <a:gd name="connsiteX0" fmla="*/ 0 w 91440"/>
                    <a:gd name="connsiteY0" fmla="*/ 0 h 553720"/>
                    <a:gd name="connsiteX1" fmla="*/ 91440 w 91440"/>
                    <a:gd name="connsiteY1" fmla="*/ 0 h 553720"/>
                    <a:gd name="connsiteX2" fmla="*/ 91440 w 91440"/>
                    <a:gd name="connsiteY2" fmla="*/ 553720 h 553720"/>
                    <a:gd name="connsiteX3" fmla="*/ 0 w 91440"/>
                    <a:gd name="connsiteY3" fmla="*/ 553720 h 553720"/>
                    <a:gd name="connsiteX4" fmla="*/ 0 w 91440"/>
                    <a:gd name="connsiteY4" fmla="*/ 0 h 553720"/>
                    <a:gd name="connsiteX0" fmla="*/ 0 w 91440"/>
                    <a:gd name="connsiteY0" fmla="*/ 69215 h 622935"/>
                    <a:gd name="connsiteX1" fmla="*/ 91440 w 91440"/>
                    <a:gd name="connsiteY1" fmla="*/ 69215 h 622935"/>
                    <a:gd name="connsiteX2" fmla="*/ 91440 w 91440"/>
                    <a:gd name="connsiteY2" fmla="*/ 622935 h 622935"/>
                    <a:gd name="connsiteX3" fmla="*/ 0 w 91440"/>
                    <a:gd name="connsiteY3" fmla="*/ 622935 h 622935"/>
                    <a:gd name="connsiteX4" fmla="*/ 0 w 91440"/>
                    <a:gd name="connsiteY4" fmla="*/ 69215 h 6229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440" h="622935">
                      <a:moveTo>
                        <a:pt x="0" y="69215"/>
                      </a:moveTo>
                      <a:cubicBezTo>
                        <a:pt x="15240" y="-23072"/>
                        <a:pt x="76200" y="-23072"/>
                        <a:pt x="91440" y="69215"/>
                      </a:cubicBezTo>
                      <a:lnTo>
                        <a:pt x="91440" y="622935"/>
                      </a:lnTo>
                      <a:lnTo>
                        <a:pt x="0" y="622935"/>
                      </a:lnTo>
                      <a:lnTo>
                        <a:pt x="0" y="69215"/>
                      </a:lnTo>
                      <a:close/>
                    </a:path>
                  </a:pathLst>
                </a:custGeom>
                <a:solidFill>
                  <a:srgbClr val="FEC46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 rtl="0"/>
                  <a:endParaRPr lang="ar-SA" dirty="0"/>
                </a:p>
              </p:txBody>
            </p:sp>
          </p:grpSp>
          <p:sp>
            <p:nvSpPr>
              <p:cNvPr id="70" name="مثلث متساوي الساقين 50">
                <a:extLst>
                  <a:ext uri="{FF2B5EF4-FFF2-40B4-BE49-F238E27FC236}">
                    <a16:creationId xmlns:a16="http://schemas.microsoft.com/office/drawing/2014/main" id="{B946FFBC-EF32-8222-A4E6-16909E02BB83}"/>
                  </a:ext>
                </a:extLst>
              </p:cNvPr>
              <p:cNvSpPr/>
              <p:nvPr/>
            </p:nvSpPr>
            <p:spPr>
              <a:xfrm flipV="1">
                <a:off x="9977017" y="3459479"/>
                <a:ext cx="566626" cy="251854"/>
              </a:xfrm>
              <a:custGeom>
                <a:avLst/>
                <a:gdLst>
                  <a:gd name="connsiteX0" fmla="*/ 0 w 485140"/>
                  <a:gd name="connsiteY0" fmla="*/ 418224 h 418224"/>
                  <a:gd name="connsiteX1" fmla="*/ 242570 w 485140"/>
                  <a:gd name="connsiteY1" fmla="*/ 0 h 418224"/>
                  <a:gd name="connsiteX2" fmla="*/ 485140 w 485140"/>
                  <a:gd name="connsiteY2" fmla="*/ 418224 h 418224"/>
                  <a:gd name="connsiteX3" fmla="*/ 0 w 485140"/>
                  <a:gd name="connsiteY3" fmla="*/ 418224 h 418224"/>
                  <a:gd name="connsiteX0" fmla="*/ 0 w 490426"/>
                  <a:gd name="connsiteY0" fmla="*/ 418224 h 418224"/>
                  <a:gd name="connsiteX1" fmla="*/ 242570 w 490426"/>
                  <a:gd name="connsiteY1" fmla="*/ 0 h 418224"/>
                  <a:gd name="connsiteX2" fmla="*/ 485140 w 490426"/>
                  <a:gd name="connsiteY2" fmla="*/ 418224 h 418224"/>
                  <a:gd name="connsiteX3" fmla="*/ 0 w 490426"/>
                  <a:gd name="connsiteY3" fmla="*/ 418224 h 418224"/>
                  <a:gd name="connsiteX0" fmla="*/ 5286 w 495712"/>
                  <a:gd name="connsiteY0" fmla="*/ 418224 h 418224"/>
                  <a:gd name="connsiteX1" fmla="*/ 247856 w 495712"/>
                  <a:gd name="connsiteY1" fmla="*/ 0 h 418224"/>
                  <a:gd name="connsiteX2" fmla="*/ 490426 w 495712"/>
                  <a:gd name="connsiteY2" fmla="*/ 418224 h 418224"/>
                  <a:gd name="connsiteX3" fmla="*/ 5286 w 495712"/>
                  <a:gd name="connsiteY3" fmla="*/ 418224 h 4182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95712" h="418224">
                    <a:moveTo>
                      <a:pt x="5286" y="418224"/>
                    </a:moveTo>
                    <a:cubicBezTo>
                      <a:pt x="-35142" y="348520"/>
                      <a:pt x="166999" y="0"/>
                      <a:pt x="247856" y="0"/>
                    </a:cubicBezTo>
                    <a:cubicBezTo>
                      <a:pt x="328713" y="0"/>
                      <a:pt x="530854" y="348520"/>
                      <a:pt x="490426" y="418224"/>
                    </a:cubicBezTo>
                    <a:lnTo>
                      <a:pt x="5286" y="418224"/>
                    </a:lnTo>
                    <a:close/>
                  </a:path>
                </a:pathLst>
              </a:custGeom>
              <a:solidFill>
                <a:srgbClr val="FCB22E"/>
              </a:solidFill>
              <a:ln w="38100">
                <a:solidFill>
                  <a:srgbClr val="FDB02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SA" dirty="0"/>
              </a:p>
            </p:txBody>
          </p:sp>
          <p:grpSp>
            <p:nvGrpSpPr>
              <p:cNvPr id="71" name="مجموعة 45">
                <a:extLst>
                  <a:ext uri="{FF2B5EF4-FFF2-40B4-BE49-F238E27FC236}">
                    <a16:creationId xmlns:a16="http://schemas.microsoft.com/office/drawing/2014/main" id="{86E972A5-F72B-CCBE-2845-6CD9E0161840}"/>
                  </a:ext>
                </a:extLst>
              </p:cNvPr>
              <p:cNvGrpSpPr/>
              <p:nvPr/>
            </p:nvGrpSpPr>
            <p:grpSpPr>
              <a:xfrm>
                <a:off x="10212705" y="3698875"/>
                <a:ext cx="95250" cy="198120"/>
                <a:chOff x="9313545" y="3874135"/>
                <a:chExt cx="95250" cy="198120"/>
              </a:xfrm>
            </p:grpSpPr>
            <p:sp>
              <p:nvSpPr>
                <p:cNvPr id="76" name="شكل بيضاوي 61">
                  <a:extLst>
                    <a:ext uri="{FF2B5EF4-FFF2-40B4-BE49-F238E27FC236}">
                      <a16:creationId xmlns:a16="http://schemas.microsoft.com/office/drawing/2014/main" id="{7806303F-F550-FAB8-95E8-EE9CF20DC31B}"/>
                    </a:ext>
                  </a:extLst>
                </p:cNvPr>
                <p:cNvSpPr/>
                <p:nvPr/>
              </p:nvSpPr>
              <p:spPr>
                <a:xfrm>
                  <a:off x="9313545" y="3874135"/>
                  <a:ext cx="95250" cy="95250"/>
                </a:xfrm>
                <a:prstGeom prst="ellipse">
                  <a:avLst/>
                </a:prstGeom>
                <a:solidFill>
                  <a:srgbClr val="FDB02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ar-SA"/>
                </a:p>
              </p:txBody>
            </p:sp>
            <p:sp>
              <p:nvSpPr>
                <p:cNvPr id="77" name="شكل بيضاوي 62">
                  <a:extLst>
                    <a:ext uri="{FF2B5EF4-FFF2-40B4-BE49-F238E27FC236}">
                      <a16:creationId xmlns:a16="http://schemas.microsoft.com/office/drawing/2014/main" id="{1ED1E1C1-745C-6982-D64B-A5918E16F04A}"/>
                    </a:ext>
                  </a:extLst>
                </p:cNvPr>
                <p:cNvSpPr/>
                <p:nvPr/>
              </p:nvSpPr>
              <p:spPr>
                <a:xfrm>
                  <a:off x="9324975" y="3956050"/>
                  <a:ext cx="72390" cy="72390"/>
                </a:xfrm>
                <a:prstGeom prst="ellipse">
                  <a:avLst/>
                </a:prstGeom>
                <a:solidFill>
                  <a:srgbClr val="FDB02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 rtl="0"/>
                  <a:endParaRPr lang="ar-SA" dirty="0"/>
                </a:p>
              </p:txBody>
            </p:sp>
            <p:sp>
              <p:nvSpPr>
                <p:cNvPr id="78" name="شكل بيضاوي 63">
                  <a:extLst>
                    <a:ext uri="{FF2B5EF4-FFF2-40B4-BE49-F238E27FC236}">
                      <a16:creationId xmlns:a16="http://schemas.microsoft.com/office/drawing/2014/main" id="{4371B136-47FB-EF78-1A17-7450847DCDFC}"/>
                    </a:ext>
                  </a:extLst>
                </p:cNvPr>
                <p:cNvSpPr/>
                <p:nvPr/>
              </p:nvSpPr>
              <p:spPr>
                <a:xfrm>
                  <a:off x="9338310" y="4026535"/>
                  <a:ext cx="45720" cy="45720"/>
                </a:xfrm>
                <a:prstGeom prst="ellipse">
                  <a:avLst/>
                </a:prstGeom>
                <a:solidFill>
                  <a:srgbClr val="FDB02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 rtl="0"/>
                  <a:endParaRPr lang="ar-SA" dirty="0"/>
                </a:p>
              </p:txBody>
            </p:sp>
          </p:grpSp>
          <p:grpSp>
            <p:nvGrpSpPr>
              <p:cNvPr id="72" name="مجموعة 57">
                <a:extLst>
                  <a:ext uri="{FF2B5EF4-FFF2-40B4-BE49-F238E27FC236}">
                    <a16:creationId xmlns:a16="http://schemas.microsoft.com/office/drawing/2014/main" id="{F0A93FF4-E5F9-C230-A5C6-6C5CA68FB22F}"/>
                  </a:ext>
                </a:extLst>
              </p:cNvPr>
              <p:cNvGrpSpPr/>
              <p:nvPr/>
            </p:nvGrpSpPr>
            <p:grpSpPr>
              <a:xfrm flipV="1">
                <a:off x="10212705" y="2258695"/>
                <a:ext cx="95250" cy="198120"/>
                <a:chOff x="9313545" y="3874135"/>
                <a:chExt cx="95250" cy="198120"/>
              </a:xfrm>
            </p:grpSpPr>
            <p:sp>
              <p:nvSpPr>
                <p:cNvPr id="73" name="شكل بيضاوي 58">
                  <a:extLst>
                    <a:ext uri="{FF2B5EF4-FFF2-40B4-BE49-F238E27FC236}">
                      <a16:creationId xmlns:a16="http://schemas.microsoft.com/office/drawing/2014/main" id="{8C37D3F6-9B48-D416-289C-F4E004BE6177}"/>
                    </a:ext>
                  </a:extLst>
                </p:cNvPr>
                <p:cNvSpPr/>
                <p:nvPr/>
              </p:nvSpPr>
              <p:spPr>
                <a:xfrm>
                  <a:off x="9313545" y="3874135"/>
                  <a:ext cx="95250" cy="95250"/>
                </a:xfrm>
                <a:prstGeom prst="ellipse">
                  <a:avLst/>
                </a:prstGeom>
                <a:solidFill>
                  <a:srgbClr val="FA620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 rtl="0"/>
                  <a:endParaRPr lang="ar-SA"/>
                </a:p>
              </p:txBody>
            </p:sp>
            <p:sp>
              <p:nvSpPr>
                <p:cNvPr id="74" name="شكل بيضاوي 59">
                  <a:extLst>
                    <a:ext uri="{FF2B5EF4-FFF2-40B4-BE49-F238E27FC236}">
                      <a16:creationId xmlns:a16="http://schemas.microsoft.com/office/drawing/2014/main" id="{8E8184CF-E755-E2A9-3C74-5B3E90DE6AA5}"/>
                    </a:ext>
                  </a:extLst>
                </p:cNvPr>
                <p:cNvSpPr/>
                <p:nvPr/>
              </p:nvSpPr>
              <p:spPr>
                <a:xfrm>
                  <a:off x="9324975" y="3956050"/>
                  <a:ext cx="72390" cy="72390"/>
                </a:xfrm>
                <a:prstGeom prst="ellipse">
                  <a:avLst/>
                </a:prstGeom>
                <a:solidFill>
                  <a:srgbClr val="FDB02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 rtl="0"/>
                  <a:endParaRPr lang="ar-SA" dirty="0"/>
                </a:p>
              </p:txBody>
            </p:sp>
            <p:sp>
              <p:nvSpPr>
                <p:cNvPr id="75" name="شكل بيضاوي 60">
                  <a:extLst>
                    <a:ext uri="{FF2B5EF4-FFF2-40B4-BE49-F238E27FC236}">
                      <a16:creationId xmlns:a16="http://schemas.microsoft.com/office/drawing/2014/main" id="{E7E5D65C-6D65-6091-4852-D84B5F97AD11}"/>
                    </a:ext>
                  </a:extLst>
                </p:cNvPr>
                <p:cNvSpPr/>
                <p:nvPr/>
              </p:nvSpPr>
              <p:spPr>
                <a:xfrm>
                  <a:off x="9338310" y="4026535"/>
                  <a:ext cx="45720" cy="45720"/>
                </a:xfrm>
                <a:prstGeom prst="ellipse">
                  <a:avLst/>
                </a:prstGeom>
                <a:solidFill>
                  <a:srgbClr val="FDB02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 rtl="0"/>
                  <a:endParaRPr lang="ar-SA" dirty="0"/>
                </a:p>
              </p:txBody>
            </p:sp>
          </p:grpSp>
        </p:grpSp>
        <p:grpSp>
          <p:nvGrpSpPr>
            <p:cNvPr id="45" name="مجموعة 69">
              <a:extLst>
                <a:ext uri="{FF2B5EF4-FFF2-40B4-BE49-F238E27FC236}">
                  <a16:creationId xmlns:a16="http://schemas.microsoft.com/office/drawing/2014/main" id="{D8B7B56D-EAA3-DB3C-CF4A-64F6711F1F13}"/>
                </a:ext>
              </a:extLst>
            </p:cNvPr>
            <p:cNvGrpSpPr/>
            <p:nvPr userDrawn="1"/>
          </p:nvGrpSpPr>
          <p:grpSpPr>
            <a:xfrm>
              <a:off x="10764455" y="0"/>
              <a:ext cx="423604" cy="3171463"/>
              <a:chOff x="9944100" y="-838139"/>
              <a:chExt cx="632460" cy="4735134"/>
            </a:xfrm>
          </p:grpSpPr>
          <p:cxnSp>
            <p:nvCxnSpPr>
              <p:cNvPr id="46" name="رابط مستقيم 70">
                <a:extLst>
                  <a:ext uri="{FF2B5EF4-FFF2-40B4-BE49-F238E27FC236}">
                    <a16:creationId xmlns:a16="http://schemas.microsoft.com/office/drawing/2014/main" id="{8339EC1C-B2D6-49AB-A514-739D7F8C649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258425" y="-838139"/>
                <a:ext cx="0" cy="3108899"/>
              </a:xfrm>
              <a:prstGeom prst="line">
                <a:avLst/>
              </a:prstGeom>
              <a:ln w="19050">
                <a:solidFill>
                  <a:srgbClr val="E2B67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7" name="مستطيل 71">
                <a:extLst>
                  <a:ext uri="{FF2B5EF4-FFF2-40B4-BE49-F238E27FC236}">
                    <a16:creationId xmlns:a16="http://schemas.microsoft.com/office/drawing/2014/main" id="{2F2B2C3D-CEF0-C2A4-8738-A73573085EC7}"/>
                  </a:ext>
                </a:extLst>
              </p:cNvPr>
              <p:cNvSpPr/>
              <p:nvPr/>
            </p:nvSpPr>
            <p:spPr>
              <a:xfrm>
                <a:off x="9944100" y="2705100"/>
                <a:ext cx="632460" cy="72390"/>
              </a:xfrm>
              <a:prstGeom prst="rect">
                <a:avLst/>
              </a:prstGeom>
              <a:solidFill>
                <a:srgbClr val="07887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 rtl="0"/>
                <a:endParaRPr lang="ar-SA" dirty="0"/>
              </a:p>
            </p:txBody>
          </p:sp>
          <p:sp>
            <p:nvSpPr>
              <p:cNvPr id="48" name="مستطيل 72">
                <a:extLst>
                  <a:ext uri="{FF2B5EF4-FFF2-40B4-BE49-F238E27FC236}">
                    <a16:creationId xmlns:a16="http://schemas.microsoft.com/office/drawing/2014/main" id="{B8541E39-8BD0-1C2A-50EF-72CB1CFC7679}"/>
                  </a:ext>
                </a:extLst>
              </p:cNvPr>
              <p:cNvSpPr/>
              <p:nvPr/>
            </p:nvSpPr>
            <p:spPr>
              <a:xfrm>
                <a:off x="9944100" y="3389630"/>
                <a:ext cx="632460" cy="72390"/>
              </a:xfrm>
              <a:prstGeom prst="rect">
                <a:avLst/>
              </a:prstGeom>
              <a:solidFill>
                <a:srgbClr val="07887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 rtl="0"/>
                <a:endParaRPr lang="ar-SA" dirty="0"/>
              </a:p>
            </p:txBody>
          </p:sp>
          <p:sp>
            <p:nvSpPr>
              <p:cNvPr id="49" name="مثلث متساوي الساقين 50">
                <a:extLst>
                  <a:ext uri="{FF2B5EF4-FFF2-40B4-BE49-F238E27FC236}">
                    <a16:creationId xmlns:a16="http://schemas.microsoft.com/office/drawing/2014/main" id="{806A9713-B34B-416F-47A8-5182BCF622BA}"/>
                  </a:ext>
                </a:extLst>
              </p:cNvPr>
              <p:cNvSpPr/>
              <p:nvPr/>
            </p:nvSpPr>
            <p:spPr>
              <a:xfrm>
                <a:off x="9977017" y="2439670"/>
                <a:ext cx="566626" cy="265824"/>
              </a:xfrm>
              <a:custGeom>
                <a:avLst/>
                <a:gdLst>
                  <a:gd name="connsiteX0" fmla="*/ 0 w 485140"/>
                  <a:gd name="connsiteY0" fmla="*/ 418224 h 418224"/>
                  <a:gd name="connsiteX1" fmla="*/ 242570 w 485140"/>
                  <a:gd name="connsiteY1" fmla="*/ 0 h 418224"/>
                  <a:gd name="connsiteX2" fmla="*/ 485140 w 485140"/>
                  <a:gd name="connsiteY2" fmla="*/ 418224 h 418224"/>
                  <a:gd name="connsiteX3" fmla="*/ 0 w 485140"/>
                  <a:gd name="connsiteY3" fmla="*/ 418224 h 418224"/>
                  <a:gd name="connsiteX0" fmla="*/ 0 w 490426"/>
                  <a:gd name="connsiteY0" fmla="*/ 418224 h 418224"/>
                  <a:gd name="connsiteX1" fmla="*/ 242570 w 490426"/>
                  <a:gd name="connsiteY1" fmla="*/ 0 h 418224"/>
                  <a:gd name="connsiteX2" fmla="*/ 485140 w 490426"/>
                  <a:gd name="connsiteY2" fmla="*/ 418224 h 418224"/>
                  <a:gd name="connsiteX3" fmla="*/ 0 w 490426"/>
                  <a:gd name="connsiteY3" fmla="*/ 418224 h 418224"/>
                  <a:gd name="connsiteX0" fmla="*/ 5286 w 495712"/>
                  <a:gd name="connsiteY0" fmla="*/ 418224 h 418224"/>
                  <a:gd name="connsiteX1" fmla="*/ 247856 w 495712"/>
                  <a:gd name="connsiteY1" fmla="*/ 0 h 418224"/>
                  <a:gd name="connsiteX2" fmla="*/ 490426 w 495712"/>
                  <a:gd name="connsiteY2" fmla="*/ 418224 h 418224"/>
                  <a:gd name="connsiteX3" fmla="*/ 5286 w 495712"/>
                  <a:gd name="connsiteY3" fmla="*/ 418224 h 4182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95712" h="418224">
                    <a:moveTo>
                      <a:pt x="5286" y="418224"/>
                    </a:moveTo>
                    <a:cubicBezTo>
                      <a:pt x="-35142" y="348520"/>
                      <a:pt x="166999" y="0"/>
                      <a:pt x="247856" y="0"/>
                    </a:cubicBezTo>
                    <a:cubicBezTo>
                      <a:pt x="328713" y="0"/>
                      <a:pt x="530854" y="348520"/>
                      <a:pt x="490426" y="418224"/>
                    </a:cubicBezTo>
                    <a:lnTo>
                      <a:pt x="5286" y="418224"/>
                    </a:lnTo>
                    <a:close/>
                  </a:path>
                </a:pathLst>
              </a:custGeom>
              <a:solidFill>
                <a:srgbClr val="FCB22E"/>
              </a:solidFill>
              <a:ln w="19050">
                <a:solidFill>
                  <a:srgbClr val="FDB02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SA"/>
              </a:p>
            </p:txBody>
          </p:sp>
          <p:grpSp>
            <p:nvGrpSpPr>
              <p:cNvPr id="50" name="مجموعة 74">
                <a:extLst>
                  <a:ext uri="{FF2B5EF4-FFF2-40B4-BE49-F238E27FC236}">
                    <a16:creationId xmlns:a16="http://schemas.microsoft.com/office/drawing/2014/main" id="{EDD459B6-93FF-B485-D7E5-9C3A8DAB2610}"/>
                  </a:ext>
                </a:extLst>
              </p:cNvPr>
              <p:cNvGrpSpPr/>
              <p:nvPr/>
            </p:nvGrpSpPr>
            <p:grpSpPr>
              <a:xfrm>
                <a:off x="9986010" y="2769871"/>
                <a:ext cx="548640" cy="627077"/>
                <a:chOff x="9986010" y="2609850"/>
                <a:chExt cx="548640" cy="782306"/>
              </a:xfrm>
            </p:grpSpPr>
            <p:sp>
              <p:nvSpPr>
                <p:cNvPr id="60" name="مستطيل 84">
                  <a:extLst>
                    <a:ext uri="{FF2B5EF4-FFF2-40B4-BE49-F238E27FC236}">
                      <a16:creationId xmlns:a16="http://schemas.microsoft.com/office/drawing/2014/main" id="{73CD8BEA-E887-4A68-02D2-8CC9DD157348}"/>
                    </a:ext>
                  </a:extLst>
                </p:cNvPr>
                <p:cNvSpPr/>
                <p:nvPr/>
              </p:nvSpPr>
              <p:spPr>
                <a:xfrm>
                  <a:off x="9986010" y="2609850"/>
                  <a:ext cx="548640" cy="782306"/>
                </a:xfrm>
                <a:prstGeom prst="rect">
                  <a:avLst/>
                </a:prstGeom>
                <a:solidFill>
                  <a:srgbClr val="05585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ar-SA"/>
                </a:p>
              </p:txBody>
            </p:sp>
            <p:sp>
              <p:nvSpPr>
                <p:cNvPr id="61" name="مستطيل 51">
                  <a:extLst>
                    <a:ext uri="{FF2B5EF4-FFF2-40B4-BE49-F238E27FC236}">
                      <a16:creationId xmlns:a16="http://schemas.microsoft.com/office/drawing/2014/main" id="{16F0E715-2F3A-F345-0D24-1B957D6A30FB}"/>
                    </a:ext>
                  </a:extLst>
                </p:cNvPr>
                <p:cNvSpPr/>
                <p:nvPr/>
              </p:nvSpPr>
              <p:spPr>
                <a:xfrm>
                  <a:off x="10423526" y="2656582"/>
                  <a:ext cx="84456" cy="689446"/>
                </a:xfrm>
                <a:custGeom>
                  <a:avLst/>
                  <a:gdLst>
                    <a:gd name="connsiteX0" fmla="*/ 0 w 91440"/>
                    <a:gd name="connsiteY0" fmla="*/ 0 h 553720"/>
                    <a:gd name="connsiteX1" fmla="*/ 91440 w 91440"/>
                    <a:gd name="connsiteY1" fmla="*/ 0 h 553720"/>
                    <a:gd name="connsiteX2" fmla="*/ 91440 w 91440"/>
                    <a:gd name="connsiteY2" fmla="*/ 553720 h 553720"/>
                    <a:gd name="connsiteX3" fmla="*/ 0 w 91440"/>
                    <a:gd name="connsiteY3" fmla="*/ 553720 h 553720"/>
                    <a:gd name="connsiteX4" fmla="*/ 0 w 91440"/>
                    <a:gd name="connsiteY4" fmla="*/ 0 h 553720"/>
                    <a:gd name="connsiteX0" fmla="*/ 0 w 91440"/>
                    <a:gd name="connsiteY0" fmla="*/ 69215 h 622935"/>
                    <a:gd name="connsiteX1" fmla="*/ 91440 w 91440"/>
                    <a:gd name="connsiteY1" fmla="*/ 69215 h 622935"/>
                    <a:gd name="connsiteX2" fmla="*/ 91440 w 91440"/>
                    <a:gd name="connsiteY2" fmla="*/ 622935 h 622935"/>
                    <a:gd name="connsiteX3" fmla="*/ 0 w 91440"/>
                    <a:gd name="connsiteY3" fmla="*/ 622935 h 622935"/>
                    <a:gd name="connsiteX4" fmla="*/ 0 w 91440"/>
                    <a:gd name="connsiteY4" fmla="*/ 69215 h 6229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440" h="622935">
                      <a:moveTo>
                        <a:pt x="0" y="69215"/>
                      </a:moveTo>
                      <a:cubicBezTo>
                        <a:pt x="15240" y="-23072"/>
                        <a:pt x="76200" y="-23072"/>
                        <a:pt x="91440" y="69215"/>
                      </a:cubicBezTo>
                      <a:lnTo>
                        <a:pt x="91440" y="622935"/>
                      </a:lnTo>
                      <a:lnTo>
                        <a:pt x="0" y="622935"/>
                      </a:lnTo>
                      <a:lnTo>
                        <a:pt x="0" y="69215"/>
                      </a:lnTo>
                      <a:close/>
                    </a:path>
                  </a:pathLst>
                </a:custGeom>
                <a:solidFill>
                  <a:srgbClr val="FEC46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ar-SA"/>
                </a:p>
              </p:txBody>
            </p:sp>
            <p:sp>
              <p:nvSpPr>
                <p:cNvPr id="62" name="مستطيل 51">
                  <a:extLst>
                    <a:ext uri="{FF2B5EF4-FFF2-40B4-BE49-F238E27FC236}">
                      <a16:creationId xmlns:a16="http://schemas.microsoft.com/office/drawing/2014/main" id="{17F5796C-A9DB-8E2C-EC7E-275518036638}"/>
                    </a:ext>
                  </a:extLst>
                </p:cNvPr>
                <p:cNvSpPr/>
                <p:nvPr/>
              </p:nvSpPr>
              <p:spPr>
                <a:xfrm>
                  <a:off x="10122217" y="2656582"/>
                  <a:ext cx="120015" cy="689446"/>
                </a:xfrm>
                <a:custGeom>
                  <a:avLst/>
                  <a:gdLst>
                    <a:gd name="connsiteX0" fmla="*/ 0 w 91440"/>
                    <a:gd name="connsiteY0" fmla="*/ 0 h 553720"/>
                    <a:gd name="connsiteX1" fmla="*/ 91440 w 91440"/>
                    <a:gd name="connsiteY1" fmla="*/ 0 h 553720"/>
                    <a:gd name="connsiteX2" fmla="*/ 91440 w 91440"/>
                    <a:gd name="connsiteY2" fmla="*/ 553720 h 553720"/>
                    <a:gd name="connsiteX3" fmla="*/ 0 w 91440"/>
                    <a:gd name="connsiteY3" fmla="*/ 553720 h 553720"/>
                    <a:gd name="connsiteX4" fmla="*/ 0 w 91440"/>
                    <a:gd name="connsiteY4" fmla="*/ 0 h 553720"/>
                    <a:gd name="connsiteX0" fmla="*/ 0 w 91440"/>
                    <a:gd name="connsiteY0" fmla="*/ 69215 h 622935"/>
                    <a:gd name="connsiteX1" fmla="*/ 91440 w 91440"/>
                    <a:gd name="connsiteY1" fmla="*/ 69215 h 622935"/>
                    <a:gd name="connsiteX2" fmla="*/ 91440 w 91440"/>
                    <a:gd name="connsiteY2" fmla="*/ 622935 h 622935"/>
                    <a:gd name="connsiteX3" fmla="*/ 0 w 91440"/>
                    <a:gd name="connsiteY3" fmla="*/ 622935 h 622935"/>
                    <a:gd name="connsiteX4" fmla="*/ 0 w 91440"/>
                    <a:gd name="connsiteY4" fmla="*/ 69215 h 6229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440" h="622935">
                      <a:moveTo>
                        <a:pt x="0" y="69215"/>
                      </a:moveTo>
                      <a:cubicBezTo>
                        <a:pt x="15240" y="-23072"/>
                        <a:pt x="76200" y="-23072"/>
                        <a:pt x="91440" y="69215"/>
                      </a:cubicBezTo>
                      <a:lnTo>
                        <a:pt x="91440" y="622935"/>
                      </a:lnTo>
                      <a:lnTo>
                        <a:pt x="0" y="622935"/>
                      </a:lnTo>
                      <a:lnTo>
                        <a:pt x="0" y="69215"/>
                      </a:lnTo>
                      <a:close/>
                    </a:path>
                  </a:pathLst>
                </a:custGeom>
                <a:solidFill>
                  <a:srgbClr val="FEC46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 rtl="0"/>
                  <a:endParaRPr lang="ar-SA" dirty="0"/>
                </a:p>
              </p:txBody>
            </p:sp>
            <p:sp>
              <p:nvSpPr>
                <p:cNvPr id="63" name="مستطيل 51">
                  <a:extLst>
                    <a:ext uri="{FF2B5EF4-FFF2-40B4-BE49-F238E27FC236}">
                      <a16:creationId xmlns:a16="http://schemas.microsoft.com/office/drawing/2014/main" id="{D48D8E99-7FE3-E93D-FAE0-5BD748574354}"/>
                    </a:ext>
                  </a:extLst>
                </p:cNvPr>
                <p:cNvSpPr/>
                <p:nvPr/>
              </p:nvSpPr>
              <p:spPr>
                <a:xfrm>
                  <a:off x="10276522" y="2656582"/>
                  <a:ext cx="120015" cy="689446"/>
                </a:xfrm>
                <a:custGeom>
                  <a:avLst/>
                  <a:gdLst>
                    <a:gd name="connsiteX0" fmla="*/ 0 w 91440"/>
                    <a:gd name="connsiteY0" fmla="*/ 0 h 553720"/>
                    <a:gd name="connsiteX1" fmla="*/ 91440 w 91440"/>
                    <a:gd name="connsiteY1" fmla="*/ 0 h 553720"/>
                    <a:gd name="connsiteX2" fmla="*/ 91440 w 91440"/>
                    <a:gd name="connsiteY2" fmla="*/ 553720 h 553720"/>
                    <a:gd name="connsiteX3" fmla="*/ 0 w 91440"/>
                    <a:gd name="connsiteY3" fmla="*/ 553720 h 553720"/>
                    <a:gd name="connsiteX4" fmla="*/ 0 w 91440"/>
                    <a:gd name="connsiteY4" fmla="*/ 0 h 553720"/>
                    <a:gd name="connsiteX0" fmla="*/ 0 w 91440"/>
                    <a:gd name="connsiteY0" fmla="*/ 69215 h 622935"/>
                    <a:gd name="connsiteX1" fmla="*/ 91440 w 91440"/>
                    <a:gd name="connsiteY1" fmla="*/ 69215 h 622935"/>
                    <a:gd name="connsiteX2" fmla="*/ 91440 w 91440"/>
                    <a:gd name="connsiteY2" fmla="*/ 622935 h 622935"/>
                    <a:gd name="connsiteX3" fmla="*/ 0 w 91440"/>
                    <a:gd name="connsiteY3" fmla="*/ 622935 h 622935"/>
                    <a:gd name="connsiteX4" fmla="*/ 0 w 91440"/>
                    <a:gd name="connsiteY4" fmla="*/ 69215 h 6229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440" h="622935">
                      <a:moveTo>
                        <a:pt x="0" y="69215"/>
                      </a:moveTo>
                      <a:cubicBezTo>
                        <a:pt x="15240" y="-23072"/>
                        <a:pt x="76200" y="-23072"/>
                        <a:pt x="91440" y="69215"/>
                      </a:cubicBezTo>
                      <a:lnTo>
                        <a:pt x="91440" y="622935"/>
                      </a:lnTo>
                      <a:lnTo>
                        <a:pt x="0" y="622935"/>
                      </a:lnTo>
                      <a:lnTo>
                        <a:pt x="0" y="69215"/>
                      </a:lnTo>
                      <a:close/>
                    </a:path>
                  </a:pathLst>
                </a:custGeom>
                <a:solidFill>
                  <a:srgbClr val="FEC46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 rtl="0"/>
                  <a:endParaRPr lang="ar-SA" dirty="0"/>
                </a:p>
              </p:txBody>
            </p:sp>
            <p:sp>
              <p:nvSpPr>
                <p:cNvPr id="64" name="مستطيل 51">
                  <a:extLst>
                    <a:ext uri="{FF2B5EF4-FFF2-40B4-BE49-F238E27FC236}">
                      <a16:creationId xmlns:a16="http://schemas.microsoft.com/office/drawing/2014/main" id="{BC1B0D5A-A391-C93C-DF34-7F460859F70A}"/>
                    </a:ext>
                  </a:extLst>
                </p:cNvPr>
                <p:cNvSpPr/>
                <p:nvPr/>
              </p:nvSpPr>
              <p:spPr>
                <a:xfrm>
                  <a:off x="10012046" y="2656582"/>
                  <a:ext cx="84456" cy="689446"/>
                </a:xfrm>
                <a:custGeom>
                  <a:avLst/>
                  <a:gdLst>
                    <a:gd name="connsiteX0" fmla="*/ 0 w 91440"/>
                    <a:gd name="connsiteY0" fmla="*/ 0 h 553720"/>
                    <a:gd name="connsiteX1" fmla="*/ 91440 w 91440"/>
                    <a:gd name="connsiteY1" fmla="*/ 0 h 553720"/>
                    <a:gd name="connsiteX2" fmla="*/ 91440 w 91440"/>
                    <a:gd name="connsiteY2" fmla="*/ 553720 h 553720"/>
                    <a:gd name="connsiteX3" fmla="*/ 0 w 91440"/>
                    <a:gd name="connsiteY3" fmla="*/ 553720 h 553720"/>
                    <a:gd name="connsiteX4" fmla="*/ 0 w 91440"/>
                    <a:gd name="connsiteY4" fmla="*/ 0 h 553720"/>
                    <a:gd name="connsiteX0" fmla="*/ 0 w 91440"/>
                    <a:gd name="connsiteY0" fmla="*/ 69215 h 622935"/>
                    <a:gd name="connsiteX1" fmla="*/ 91440 w 91440"/>
                    <a:gd name="connsiteY1" fmla="*/ 69215 h 622935"/>
                    <a:gd name="connsiteX2" fmla="*/ 91440 w 91440"/>
                    <a:gd name="connsiteY2" fmla="*/ 622935 h 622935"/>
                    <a:gd name="connsiteX3" fmla="*/ 0 w 91440"/>
                    <a:gd name="connsiteY3" fmla="*/ 622935 h 622935"/>
                    <a:gd name="connsiteX4" fmla="*/ 0 w 91440"/>
                    <a:gd name="connsiteY4" fmla="*/ 69215 h 6229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440" h="622935">
                      <a:moveTo>
                        <a:pt x="0" y="69215"/>
                      </a:moveTo>
                      <a:cubicBezTo>
                        <a:pt x="15240" y="-23072"/>
                        <a:pt x="76200" y="-23072"/>
                        <a:pt x="91440" y="69215"/>
                      </a:cubicBezTo>
                      <a:lnTo>
                        <a:pt x="91440" y="622935"/>
                      </a:lnTo>
                      <a:lnTo>
                        <a:pt x="0" y="622935"/>
                      </a:lnTo>
                      <a:lnTo>
                        <a:pt x="0" y="69215"/>
                      </a:lnTo>
                      <a:close/>
                    </a:path>
                  </a:pathLst>
                </a:custGeom>
                <a:solidFill>
                  <a:srgbClr val="FEC46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 rtl="0"/>
                  <a:endParaRPr lang="ar-SA" dirty="0"/>
                </a:p>
              </p:txBody>
            </p:sp>
          </p:grpSp>
          <p:sp>
            <p:nvSpPr>
              <p:cNvPr id="51" name="مثلث متساوي الساقين 50">
                <a:extLst>
                  <a:ext uri="{FF2B5EF4-FFF2-40B4-BE49-F238E27FC236}">
                    <a16:creationId xmlns:a16="http://schemas.microsoft.com/office/drawing/2014/main" id="{4970AC41-8802-59B0-5557-6CD19AA04C63}"/>
                  </a:ext>
                </a:extLst>
              </p:cNvPr>
              <p:cNvSpPr/>
              <p:nvPr/>
            </p:nvSpPr>
            <p:spPr>
              <a:xfrm flipV="1">
                <a:off x="9977017" y="3459479"/>
                <a:ext cx="566626" cy="251854"/>
              </a:xfrm>
              <a:custGeom>
                <a:avLst/>
                <a:gdLst>
                  <a:gd name="connsiteX0" fmla="*/ 0 w 485140"/>
                  <a:gd name="connsiteY0" fmla="*/ 418224 h 418224"/>
                  <a:gd name="connsiteX1" fmla="*/ 242570 w 485140"/>
                  <a:gd name="connsiteY1" fmla="*/ 0 h 418224"/>
                  <a:gd name="connsiteX2" fmla="*/ 485140 w 485140"/>
                  <a:gd name="connsiteY2" fmla="*/ 418224 h 418224"/>
                  <a:gd name="connsiteX3" fmla="*/ 0 w 485140"/>
                  <a:gd name="connsiteY3" fmla="*/ 418224 h 418224"/>
                  <a:gd name="connsiteX0" fmla="*/ 0 w 490426"/>
                  <a:gd name="connsiteY0" fmla="*/ 418224 h 418224"/>
                  <a:gd name="connsiteX1" fmla="*/ 242570 w 490426"/>
                  <a:gd name="connsiteY1" fmla="*/ 0 h 418224"/>
                  <a:gd name="connsiteX2" fmla="*/ 485140 w 490426"/>
                  <a:gd name="connsiteY2" fmla="*/ 418224 h 418224"/>
                  <a:gd name="connsiteX3" fmla="*/ 0 w 490426"/>
                  <a:gd name="connsiteY3" fmla="*/ 418224 h 418224"/>
                  <a:gd name="connsiteX0" fmla="*/ 5286 w 495712"/>
                  <a:gd name="connsiteY0" fmla="*/ 418224 h 418224"/>
                  <a:gd name="connsiteX1" fmla="*/ 247856 w 495712"/>
                  <a:gd name="connsiteY1" fmla="*/ 0 h 418224"/>
                  <a:gd name="connsiteX2" fmla="*/ 490426 w 495712"/>
                  <a:gd name="connsiteY2" fmla="*/ 418224 h 418224"/>
                  <a:gd name="connsiteX3" fmla="*/ 5286 w 495712"/>
                  <a:gd name="connsiteY3" fmla="*/ 418224 h 4182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95712" h="418224">
                    <a:moveTo>
                      <a:pt x="5286" y="418224"/>
                    </a:moveTo>
                    <a:cubicBezTo>
                      <a:pt x="-35142" y="348520"/>
                      <a:pt x="166999" y="0"/>
                      <a:pt x="247856" y="0"/>
                    </a:cubicBezTo>
                    <a:cubicBezTo>
                      <a:pt x="328713" y="0"/>
                      <a:pt x="530854" y="348520"/>
                      <a:pt x="490426" y="418224"/>
                    </a:cubicBezTo>
                    <a:lnTo>
                      <a:pt x="5286" y="418224"/>
                    </a:lnTo>
                    <a:close/>
                  </a:path>
                </a:pathLst>
              </a:custGeom>
              <a:solidFill>
                <a:srgbClr val="FCB22E"/>
              </a:solidFill>
              <a:ln w="19050">
                <a:solidFill>
                  <a:srgbClr val="FDB02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SA" dirty="0"/>
              </a:p>
            </p:txBody>
          </p:sp>
          <p:grpSp>
            <p:nvGrpSpPr>
              <p:cNvPr id="52" name="مجموعة 76">
                <a:extLst>
                  <a:ext uri="{FF2B5EF4-FFF2-40B4-BE49-F238E27FC236}">
                    <a16:creationId xmlns:a16="http://schemas.microsoft.com/office/drawing/2014/main" id="{60197EAA-21EC-94B5-12D2-C6D633B2BCAE}"/>
                  </a:ext>
                </a:extLst>
              </p:cNvPr>
              <p:cNvGrpSpPr/>
              <p:nvPr/>
            </p:nvGrpSpPr>
            <p:grpSpPr>
              <a:xfrm>
                <a:off x="10212705" y="3698875"/>
                <a:ext cx="95250" cy="198120"/>
                <a:chOff x="9313545" y="3874135"/>
                <a:chExt cx="95250" cy="198120"/>
              </a:xfrm>
            </p:grpSpPr>
            <p:sp>
              <p:nvSpPr>
                <p:cNvPr id="57" name="شكل بيضاوي 81">
                  <a:extLst>
                    <a:ext uri="{FF2B5EF4-FFF2-40B4-BE49-F238E27FC236}">
                      <a16:creationId xmlns:a16="http://schemas.microsoft.com/office/drawing/2014/main" id="{13726955-8E07-D9E8-C3FF-3A56DEDC798E}"/>
                    </a:ext>
                  </a:extLst>
                </p:cNvPr>
                <p:cNvSpPr/>
                <p:nvPr/>
              </p:nvSpPr>
              <p:spPr>
                <a:xfrm>
                  <a:off x="9313545" y="3874135"/>
                  <a:ext cx="95250" cy="95250"/>
                </a:xfrm>
                <a:prstGeom prst="ellipse">
                  <a:avLst/>
                </a:prstGeom>
                <a:solidFill>
                  <a:srgbClr val="FDB02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ar-SA"/>
                </a:p>
              </p:txBody>
            </p:sp>
            <p:sp>
              <p:nvSpPr>
                <p:cNvPr id="58" name="شكل بيضاوي 82">
                  <a:extLst>
                    <a:ext uri="{FF2B5EF4-FFF2-40B4-BE49-F238E27FC236}">
                      <a16:creationId xmlns:a16="http://schemas.microsoft.com/office/drawing/2014/main" id="{1CEED467-73E0-E6D3-FDD8-01732AB9F8B0}"/>
                    </a:ext>
                  </a:extLst>
                </p:cNvPr>
                <p:cNvSpPr/>
                <p:nvPr/>
              </p:nvSpPr>
              <p:spPr>
                <a:xfrm>
                  <a:off x="9324975" y="3956050"/>
                  <a:ext cx="72390" cy="72390"/>
                </a:xfrm>
                <a:prstGeom prst="ellipse">
                  <a:avLst/>
                </a:prstGeom>
                <a:solidFill>
                  <a:srgbClr val="FDB02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 rtl="0"/>
                  <a:endParaRPr lang="ar-SA" dirty="0"/>
                </a:p>
              </p:txBody>
            </p:sp>
            <p:sp>
              <p:nvSpPr>
                <p:cNvPr id="59" name="شكل بيضاوي 83">
                  <a:extLst>
                    <a:ext uri="{FF2B5EF4-FFF2-40B4-BE49-F238E27FC236}">
                      <a16:creationId xmlns:a16="http://schemas.microsoft.com/office/drawing/2014/main" id="{C7420473-E7EF-82C3-E30C-C5BF8FDC97A2}"/>
                    </a:ext>
                  </a:extLst>
                </p:cNvPr>
                <p:cNvSpPr/>
                <p:nvPr/>
              </p:nvSpPr>
              <p:spPr>
                <a:xfrm>
                  <a:off x="9338310" y="4026535"/>
                  <a:ext cx="45720" cy="45720"/>
                </a:xfrm>
                <a:prstGeom prst="ellipse">
                  <a:avLst/>
                </a:prstGeom>
                <a:solidFill>
                  <a:srgbClr val="FDB02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 rtl="0"/>
                  <a:endParaRPr lang="ar-SA" dirty="0"/>
                </a:p>
              </p:txBody>
            </p:sp>
          </p:grpSp>
          <p:grpSp>
            <p:nvGrpSpPr>
              <p:cNvPr id="53" name="مجموعة 77">
                <a:extLst>
                  <a:ext uri="{FF2B5EF4-FFF2-40B4-BE49-F238E27FC236}">
                    <a16:creationId xmlns:a16="http://schemas.microsoft.com/office/drawing/2014/main" id="{131E5F50-D9D5-AC2F-3D0A-7CB6B69A9A80}"/>
                  </a:ext>
                </a:extLst>
              </p:cNvPr>
              <p:cNvGrpSpPr/>
              <p:nvPr/>
            </p:nvGrpSpPr>
            <p:grpSpPr>
              <a:xfrm flipV="1">
                <a:off x="10212705" y="2258695"/>
                <a:ext cx="95250" cy="198120"/>
                <a:chOff x="9313545" y="3874135"/>
                <a:chExt cx="95250" cy="198120"/>
              </a:xfrm>
            </p:grpSpPr>
            <p:sp>
              <p:nvSpPr>
                <p:cNvPr id="54" name="شكل بيضاوي 78">
                  <a:extLst>
                    <a:ext uri="{FF2B5EF4-FFF2-40B4-BE49-F238E27FC236}">
                      <a16:creationId xmlns:a16="http://schemas.microsoft.com/office/drawing/2014/main" id="{2F064F58-F613-24EA-389F-F87BA10EC49F}"/>
                    </a:ext>
                  </a:extLst>
                </p:cNvPr>
                <p:cNvSpPr/>
                <p:nvPr/>
              </p:nvSpPr>
              <p:spPr>
                <a:xfrm>
                  <a:off x="9313545" y="3874135"/>
                  <a:ext cx="95250" cy="95250"/>
                </a:xfrm>
                <a:prstGeom prst="ellipse">
                  <a:avLst/>
                </a:prstGeom>
                <a:solidFill>
                  <a:srgbClr val="FA620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 rtl="0"/>
                  <a:endParaRPr lang="ar-SA"/>
                </a:p>
              </p:txBody>
            </p:sp>
            <p:sp>
              <p:nvSpPr>
                <p:cNvPr id="55" name="شكل بيضاوي 79">
                  <a:extLst>
                    <a:ext uri="{FF2B5EF4-FFF2-40B4-BE49-F238E27FC236}">
                      <a16:creationId xmlns:a16="http://schemas.microsoft.com/office/drawing/2014/main" id="{E044C983-2B09-05C9-FACC-CF3CDDBD31E5}"/>
                    </a:ext>
                  </a:extLst>
                </p:cNvPr>
                <p:cNvSpPr/>
                <p:nvPr/>
              </p:nvSpPr>
              <p:spPr>
                <a:xfrm>
                  <a:off x="9324975" y="3956050"/>
                  <a:ext cx="72390" cy="72390"/>
                </a:xfrm>
                <a:prstGeom prst="ellipse">
                  <a:avLst/>
                </a:prstGeom>
                <a:solidFill>
                  <a:srgbClr val="FDB02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 rtl="0"/>
                  <a:endParaRPr lang="ar-SA" dirty="0"/>
                </a:p>
              </p:txBody>
            </p:sp>
            <p:sp>
              <p:nvSpPr>
                <p:cNvPr id="56" name="شكل بيضاوي 80">
                  <a:extLst>
                    <a:ext uri="{FF2B5EF4-FFF2-40B4-BE49-F238E27FC236}">
                      <a16:creationId xmlns:a16="http://schemas.microsoft.com/office/drawing/2014/main" id="{044B262B-4469-14D2-71FE-49DA5D629589}"/>
                    </a:ext>
                  </a:extLst>
                </p:cNvPr>
                <p:cNvSpPr/>
                <p:nvPr/>
              </p:nvSpPr>
              <p:spPr>
                <a:xfrm>
                  <a:off x="9338310" y="4026535"/>
                  <a:ext cx="45720" cy="45720"/>
                </a:xfrm>
                <a:prstGeom prst="ellipse">
                  <a:avLst/>
                </a:prstGeom>
                <a:solidFill>
                  <a:srgbClr val="FDB02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 rtl="0"/>
                  <a:endParaRPr lang="ar-SA" dirty="0"/>
                </a:p>
              </p:txBody>
            </p:sp>
          </p:grpSp>
        </p:grpSp>
      </p:grpSp>
      <p:grpSp>
        <p:nvGrpSpPr>
          <p:cNvPr id="84" name="مجموعة 11">
            <a:extLst>
              <a:ext uri="{FF2B5EF4-FFF2-40B4-BE49-F238E27FC236}">
                <a16:creationId xmlns:a16="http://schemas.microsoft.com/office/drawing/2014/main" id="{F9F2145E-671F-77B9-D513-AB380F958D8F}"/>
              </a:ext>
            </a:extLst>
          </p:cNvPr>
          <p:cNvGrpSpPr/>
          <p:nvPr/>
        </p:nvGrpSpPr>
        <p:grpSpPr>
          <a:xfrm>
            <a:off x="10864718" y="146642"/>
            <a:ext cx="1246515" cy="1207030"/>
            <a:chOff x="10591798" y="146641"/>
            <a:chExt cx="1438155" cy="1392599"/>
          </a:xfrm>
        </p:grpSpPr>
        <p:sp>
          <p:nvSpPr>
            <p:cNvPr id="85" name="شكل حر: شكل 108">
              <a:extLst>
                <a:ext uri="{FF2B5EF4-FFF2-40B4-BE49-F238E27FC236}">
                  <a16:creationId xmlns:a16="http://schemas.microsoft.com/office/drawing/2014/main" id="{4F469E03-7BDB-CA79-9329-41DBFF8A5A40}"/>
                </a:ext>
              </a:extLst>
            </p:cNvPr>
            <p:cNvSpPr/>
            <p:nvPr userDrawn="1"/>
          </p:nvSpPr>
          <p:spPr>
            <a:xfrm flipH="1" flipV="1">
              <a:off x="10949649" y="760610"/>
              <a:ext cx="1080304" cy="369011"/>
            </a:xfrm>
            <a:custGeom>
              <a:avLst/>
              <a:gdLst>
                <a:gd name="connsiteX0" fmla="*/ 0 w 1886792"/>
                <a:gd name="connsiteY0" fmla="*/ 0 h 644492"/>
                <a:gd name="connsiteX1" fmla="*/ 1882872 w 1886792"/>
                <a:gd name="connsiteY1" fmla="*/ 0 h 644492"/>
                <a:gd name="connsiteX2" fmla="*/ 1886792 w 1886792"/>
                <a:gd name="connsiteY2" fmla="*/ 36231 h 644492"/>
                <a:gd name="connsiteX3" fmla="*/ 1877940 w 1886792"/>
                <a:gd name="connsiteY3" fmla="*/ 93104 h 644492"/>
                <a:gd name="connsiteX4" fmla="*/ 1632942 w 1886792"/>
                <a:gd name="connsiteY4" fmla="*/ 282474 h 644492"/>
                <a:gd name="connsiteX5" fmla="*/ 1545236 w 1886792"/>
                <a:gd name="connsiteY5" fmla="*/ 444739 h 644492"/>
                <a:gd name="connsiteX6" fmla="*/ 1246627 w 1886792"/>
                <a:gd name="connsiteY6" fmla="*/ 464386 h 644492"/>
                <a:gd name="connsiteX7" fmla="*/ 1033236 w 1886792"/>
                <a:gd name="connsiteY7" fmla="*/ 637494 h 644492"/>
                <a:gd name="connsiteX8" fmla="*/ 719478 w 1886792"/>
                <a:gd name="connsiteY8" fmla="*/ 531830 h 644492"/>
                <a:gd name="connsiteX9" fmla="*/ 253404 w 1886792"/>
                <a:gd name="connsiteY9" fmla="*/ 427431 h 644492"/>
                <a:gd name="connsiteX10" fmla="*/ 48482 w 1886792"/>
                <a:gd name="connsiteY10" fmla="*/ 311256 h 644492"/>
                <a:gd name="connsiteX11" fmla="*/ 92269 w 1886792"/>
                <a:gd name="connsiteY11" fmla="*/ 154439 h 644492"/>
                <a:gd name="connsiteX12" fmla="*/ 1250 w 1886792"/>
                <a:gd name="connsiteY12" fmla="*/ 41371 h 644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86792" h="644492">
                  <a:moveTo>
                    <a:pt x="0" y="0"/>
                  </a:moveTo>
                  <a:lnTo>
                    <a:pt x="1882872" y="0"/>
                  </a:lnTo>
                  <a:lnTo>
                    <a:pt x="1886792" y="36231"/>
                  </a:lnTo>
                  <a:cubicBezTo>
                    <a:pt x="1886363" y="55234"/>
                    <a:pt x="1883441" y="74310"/>
                    <a:pt x="1877940" y="93104"/>
                  </a:cubicBezTo>
                  <a:cubicBezTo>
                    <a:pt x="1848691" y="193044"/>
                    <a:pt x="1751861" y="267890"/>
                    <a:pt x="1632942" y="282474"/>
                  </a:cubicBezTo>
                  <a:cubicBezTo>
                    <a:pt x="1632374" y="344854"/>
                    <a:pt x="1600374" y="404015"/>
                    <a:pt x="1545236" y="444739"/>
                  </a:cubicBezTo>
                  <a:cubicBezTo>
                    <a:pt x="1461460" y="506624"/>
                    <a:pt x="1340445" y="514577"/>
                    <a:pt x="1246627" y="464386"/>
                  </a:cubicBezTo>
                  <a:cubicBezTo>
                    <a:pt x="1216286" y="550596"/>
                    <a:pt x="1135042" y="616498"/>
                    <a:pt x="1033236" y="637494"/>
                  </a:cubicBezTo>
                  <a:cubicBezTo>
                    <a:pt x="913268" y="662231"/>
                    <a:pt x="788062" y="620076"/>
                    <a:pt x="719478" y="531830"/>
                  </a:cubicBezTo>
                  <a:cubicBezTo>
                    <a:pt x="557601" y="615590"/>
                    <a:pt x="347352" y="568509"/>
                    <a:pt x="253404" y="427431"/>
                  </a:cubicBezTo>
                  <a:cubicBezTo>
                    <a:pt x="161115" y="436704"/>
                    <a:pt x="74457" y="387587"/>
                    <a:pt x="48482" y="311256"/>
                  </a:cubicBezTo>
                  <a:cubicBezTo>
                    <a:pt x="29666" y="256030"/>
                    <a:pt x="46299" y="196429"/>
                    <a:pt x="92269" y="154439"/>
                  </a:cubicBezTo>
                  <a:cubicBezTo>
                    <a:pt x="43352" y="129736"/>
                    <a:pt x="10692" y="88006"/>
                    <a:pt x="1250" y="41371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alpha val="1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1" anchor="ctr">
              <a:noAutofit/>
            </a:bodyPr>
            <a:lstStyle/>
            <a:p>
              <a:pPr algn="ctr"/>
              <a:endParaRPr lang="ar-SA"/>
            </a:p>
          </p:txBody>
        </p:sp>
        <p:sp>
          <p:nvSpPr>
            <p:cNvPr id="86" name="شكل حر: شكل 31">
              <a:extLst>
                <a:ext uri="{FF2B5EF4-FFF2-40B4-BE49-F238E27FC236}">
                  <a16:creationId xmlns:a16="http://schemas.microsoft.com/office/drawing/2014/main" id="{CEB8B59E-5168-1662-9735-A94BF2982EC9}"/>
                </a:ext>
              </a:extLst>
            </p:cNvPr>
            <p:cNvSpPr/>
            <p:nvPr userDrawn="1"/>
          </p:nvSpPr>
          <p:spPr>
            <a:xfrm flipH="1">
              <a:off x="10591798" y="146641"/>
              <a:ext cx="1189889" cy="1392599"/>
            </a:xfrm>
            <a:custGeom>
              <a:avLst/>
              <a:gdLst>
                <a:gd name="connsiteX0" fmla="*/ 404813 w 599568"/>
                <a:gd name="connsiteY0" fmla="*/ 33338 h 701710"/>
                <a:gd name="connsiteX1" fmla="*/ 297180 w 599568"/>
                <a:gd name="connsiteY1" fmla="*/ 0 h 701710"/>
                <a:gd name="connsiteX2" fmla="*/ 363855 w 599568"/>
                <a:gd name="connsiteY2" fmla="*/ 406718 h 701710"/>
                <a:gd name="connsiteX3" fmla="*/ 0 w 599568"/>
                <a:gd name="connsiteY3" fmla="*/ 599123 h 701710"/>
                <a:gd name="connsiteX4" fmla="*/ 91440 w 599568"/>
                <a:gd name="connsiteY4" fmla="*/ 664845 h 701710"/>
                <a:gd name="connsiteX5" fmla="*/ 562928 w 599568"/>
                <a:gd name="connsiteY5" fmla="*/ 505778 h 701710"/>
                <a:gd name="connsiteX6" fmla="*/ 404813 w 599568"/>
                <a:gd name="connsiteY6" fmla="*/ 33338 h 701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9568" h="701710">
                  <a:moveTo>
                    <a:pt x="404813" y="33338"/>
                  </a:moveTo>
                  <a:cubicBezTo>
                    <a:pt x="369570" y="16192"/>
                    <a:pt x="333375" y="4763"/>
                    <a:pt x="297180" y="0"/>
                  </a:cubicBezTo>
                  <a:cubicBezTo>
                    <a:pt x="401955" y="103823"/>
                    <a:pt x="433388" y="266700"/>
                    <a:pt x="363855" y="406718"/>
                  </a:cubicBezTo>
                  <a:cubicBezTo>
                    <a:pt x="295275" y="546735"/>
                    <a:pt x="144780" y="619125"/>
                    <a:pt x="0" y="599123"/>
                  </a:cubicBezTo>
                  <a:cubicBezTo>
                    <a:pt x="25717" y="624840"/>
                    <a:pt x="57150" y="647700"/>
                    <a:pt x="91440" y="664845"/>
                  </a:cubicBezTo>
                  <a:cubicBezTo>
                    <a:pt x="265748" y="751523"/>
                    <a:pt x="477203" y="680085"/>
                    <a:pt x="562928" y="505778"/>
                  </a:cubicBezTo>
                  <a:cubicBezTo>
                    <a:pt x="648653" y="331470"/>
                    <a:pt x="579120" y="120968"/>
                    <a:pt x="404813" y="33338"/>
                  </a:cubicBezTo>
                  <a:close/>
                </a:path>
              </a:pathLst>
            </a:custGeom>
            <a:solidFill>
              <a:srgbClr val="FCB22E"/>
            </a:solidFill>
            <a:ln w="952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</p:grpSp>
      <p:sp>
        <p:nvSpPr>
          <p:cNvPr id="87" name="شكل حر: شكل 109">
            <a:extLst>
              <a:ext uri="{FF2B5EF4-FFF2-40B4-BE49-F238E27FC236}">
                <a16:creationId xmlns:a16="http://schemas.microsoft.com/office/drawing/2014/main" id="{E5A9F66B-CE02-153F-2489-927F55364971}"/>
              </a:ext>
            </a:extLst>
          </p:cNvPr>
          <p:cNvSpPr/>
          <p:nvPr/>
        </p:nvSpPr>
        <p:spPr>
          <a:xfrm flipH="1" flipV="1">
            <a:off x="1790795" y="1182745"/>
            <a:ext cx="1080304" cy="369011"/>
          </a:xfrm>
          <a:custGeom>
            <a:avLst/>
            <a:gdLst>
              <a:gd name="connsiteX0" fmla="*/ 0 w 1886792"/>
              <a:gd name="connsiteY0" fmla="*/ 0 h 644492"/>
              <a:gd name="connsiteX1" fmla="*/ 1882872 w 1886792"/>
              <a:gd name="connsiteY1" fmla="*/ 0 h 644492"/>
              <a:gd name="connsiteX2" fmla="*/ 1886792 w 1886792"/>
              <a:gd name="connsiteY2" fmla="*/ 36231 h 644492"/>
              <a:gd name="connsiteX3" fmla="*/ 1877940 w 1886792"/>
              <a:gd name="connsiteY3" fmla="*/ 93104 h 644492"/>
              <a:gd name="connsiteX4" fmla="*/ 1632942 w 1886792"/>
              <a:gd name="connsiteY4" fmla="*/ 282474 h 644492"/>
              <a:gd name="connsiteX5" fmla="*/ 1545236 w 1886792"/>
              <a:gd name="connsiteY5" fmla="*/ 444739 h 644492"/>
              <a:gd name="connsiteX6" fmla="*/ 1246627 w 1886792"/>
              <a:gd name="connsiteY6" fmla="*/ 464386 h 644492"/>
              <a:gd name="connsiteX7" fmla="*/ 1033236 w 1886792"/>
              <a:gd name="connsiteY7" fmla="*/ 637494 h 644492"/>
              <a:gd name="connsiteX8" fmla="*/ 719478 w 1886792"/>
              <a:gd name="connsiteY8" fmla="*/ 531830 h 644492"/>
              <a:gd name="connsiteX9" fmla="*/ 253404 w 1886792"/>
              <a:gd name="connsiteY9" fmla="*/ 427431 h 644492"/>
              <a:gd name="connsiteX10" fmla="*/ 48482 w 1886792"/>
              <a:gd name="connsiteY10" fmla="*/ 311256 h 644492"/>
              <a:gd name="connsiteX11" fmla="*/ 92269 w 1886792"/>
              <a:gd name="connsiteY11" fmla="*/ 154439 h 644492"/>
              <a:gd name="connsiteX12" fmla="*/ 1250 w 1886792"/>
              <a:gd name="connsiteY12" fmla="*/ 41371 h 644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886792" h="644492">
                <a:moveTo>
                  <a:pt x="0" y="0"/>
                </a:moveTo>
                <a:lnTo>
                  <a:pt x="1882872" y="0"/>
                </a:lnTo>
                <a:lnTo>
                  <a:pt x="1886792" y="36231"/>
                </a:lnTo>
                <a:cubicBezTo>
                  <a:pt x="1886363" y="55234"/>
                  <a:pt x="1883441" y="74310"/>
                  <a:pt x="1877940" y="93104"/>
                </a:cubicBezTo>
                <a:cubicBezTo>
                  <a:pt x="1848691" y="193044"/>
                  <a:pt x="1751861" y="267890"/>
                  <a:pt x="1632942" y="282474"/>
                </a:cubicBezTo>
                <a:cubicBezTo>
                  <a:pt x="1632374" y="344854"/>
                  <a:pt x="1600374" y="404015"/>
                  <a:pt x="1545236" y="444739"/>
                </a:cubicBezTo>
                <a:cubicBezTo>
                  <a:pt x="1461460" y="506624"/>
                  <a:pt x="1340445" y="514577"/>
                  <a:pt x="1246627" y="464386"/>
                </a:cubicBezTo>
                <a:cubicBezTo>
                  <a:pt x="1216286" y="550596"/>
                  <a:pt x="1135042" y="616498"/>
                  <a:pt x="1033236" y="637494"/>
                </a:cubicBezTo>
                <a:cubicBezTo>
                  <a:pt x="913268" y="662231"/>
                  <a:pt x="788062" y="620076"/>
                  <a:pt x="719478" y="531830"/>
                </a:cubicBezTo>
                <a:cubicBezTo>
                  <a:pt x="557601" y="615590"/>
                  <a:pt x="347352" y="568509"/>
                  <a:pt x="253404" y="427431"/>
                </a:cubicBezTo>
                <a:cubicBezTo>
                  <a:pt x="161115" y="436704"/>
                  <a:pt x="74457" y="387587"/>
                  <a:pt x="48482" y="311256"/>
                </a:cubicBezTo>
                <a:cubicBezTo>
                  <a:pt x="29666" y="256030"/>
                  <a:pt x="46299" y="196429"/>
                  <a:pt x="92269" y="154439"/>
                </a:cubicBezTo>
                <a:cubicBezTo>
                  <a:pt x="43352" y="129736"/>
                  <a:pt x="10692" y="88006"/>
                  <a:pt x="1250" y="41371"/>
                </a:cubicBezTo>
                <a:close/>
              </a:path>
            </a:pathLst>
          </a:custGeom>
          <a:solidFill>
            <a:schemeClr val="bg1"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1" anchor="ctr">
            <a:noAutofit/>
          </a:bodyPr>
          <a:lstStyle/>
          <a:p>
            <a:pPr algn="ctr"/>
            <a:endParaRPr lang="ar-SA"/>
          </a:p>
        </p:txBody>
      </p:sp>
      <p:sp>
        <p:nvSpPr>
          <p:cNvPr id="88" name="شكل حر: شكل 110">
            <a:extLst>
              <a:ext uri="{FF2B5EF4-FFF2-40B4-BE49-F238E27FC236}">
                <a16:creationId xmlns:a16="http://schemas.microsoft.com/office/drawing/2014/main" id="{5E8CDC60-415B-B461-0359-6280B169C94D}"/>
              </a:ext>
            </a:extLst>
          </p:cNvPr>
          <p:cNvSpPr/>
          <p:nvPr/>
        </p:nvSpPr>
        <p:spPr>
          <a:xfrm flipH="1" flipV="1">
            <a:off x="10472516" y="3058957"/>
            <a:ext cx="1080304" cy="369011"/>
          </a:xfrm>
          <a:custGeom>
            <a:avLst/>
            <a:gdLst>
              <a:gd name="connsiteX0" fmla="*/ 0 w 1886792"/>
              <a:gd name="connsiteY0" fmla="*/ 0 h 644492"/>
              <a:gd name="connsiteX1" fmla="*/ 1882872 w 1886792"/>
              <a:gd name="connsiteY1" fmla="*/ 0 h 644492"/>
              <a:gd name="connsiteX2" fmla="*/ 1886792 w 1886792"/>
              <a:gd name="connsiteY2" fmla="*/ 36231 h 644492"/>
              <a:gd name="connsiteX3" fmla="*/ 1877940 w 1886792"/>
              <a:gd name="connsiteY3" fmla="*/ 93104 h 644492"/>
              <a:gd name="connsiteX4" fmla="*/ 1632942 w 1886792"/>
              <a:gd name="connsiteY4" fmla="*/ 282474 h 644492"/>
              <a:gd name="connsiteX5" fmla="*/ 1545236 w 1886792"/>
              <a:gd name="connsiteY5" fmla="*/ 444739 h 644492"/>
              <a:gd name="connsiteX6" fmla="*/ 1246627 w 1886792"/>
              <a:gd name="connsiteY6" fmla="*/ 464386 h 644492"/>
              <a:gd name="connsiteX7" fmla="*/ 1033236 w 1886792"/>
              <a:gd name="connsiteY7" fmla="*/ 637494 h 644492"/>
              <a:gd name="connsiteX8" fmla="*/ 719478 w 1886792"/>
              <a:gd name="connsiteY8" fmla="*/ 531830 h 644492"/>
              <a:gd name="connsiteX9" fmla="*/ 253404 w 1886792"/>
              <a:gd name="connsiteY9" fmla="*/ 427431 h 644492"/>
              <a:gd name="connsiteX10" fmla="*/ 48482 w 1886792"/>
              <a:gd name="connsiteY10" fmla="*/ 311256 h 644492"/>
              <a:gd name="connsiteX11" fmla="*/ 92269 w 1886792"/>
              <a:gd name="connsiteY11" fmla="*/ 154439 h 644492"/>
              <a:gd name="connsiteX12" fmla="*/ 1250 w 1886792"/>
              <a:gd name="connsiteY12" fmla="*/ 41371 h 644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886792" h="644492">
                <a:moveTo>
                  <a:pt x="0" y="0"/>
                </a:moveTo>
                <a:lnTo>
                  <a:pt x="1882872" y="0"/>
                </a:lnTo>
                <a:lnTo>
                  <a:pt x="1886792" y="36231"/>
                </a:lnTo>
                <a:cubicBezTo>
                  <a:pt x="1886363" y="55234"/>
                  <a:pt x="1883441" y="74310"/>
                  <a:pt x="1877940" y="93104"/>
                </a:cubicBezTo>
                <a:cubicBezTo>
                  <a:pt x="1848691" y="193044"/>
                  <a:pt x="1751861" y="267890"/>
                  <a:pt x="1632942" y="282474"/>
                </a:cubicBezTo>
                <a:cubicBezTo>
                  <a:pt x="1632374" y="344854"/>
                  <a:pt x="1600374" y="404015"/>
                  <a:pt x="1545236" y="444739"/>
                </a:cubicBezTo>
                <a:cubicBezTo>
                  <a:pt x="1461460" y="506624"/>
                  <a:pt x="1340445" y="514577"/>
                  <a:pt x="1246627" y="464386"/>
                </a:cubicBezTo>
                <a:cubicBezTo>
                  <a:pt x="1216286" y="550596"/>
                  <a:pt x="1135042" y="616498"/>
                  <a:pt x="1033236" y="637494"/>
                </a:cubicBezTo>
                <a:cubicBezTo>
                  <a:pt x="913268" y="662231"/>
                  <a:pt x="788062" y="620076"/>
                  <a:pt x="719478" y="531830"/>
                </a:cubicBezTo>
                <a:cubicBezTo>
                  <a:pt x="557601" y="615590"/>
                  <a:pt x="347352" y="568509"/>
                  <a:pt x="253404" y="427431"/>
                </a:cubicBezTo>
                <a:cubicBezTo>
                  <a:pt x="161115" y="436704"/>
                  <a:pt x="74457" y="387587"/>
                  <a:pt x="48482" y="311256"/>
                </a:cubicBezTo>
                <a:cubicBezTo>
                  <a:pt x="29666" y="256030"/>
                  <a:pt x="46299" y="196429"/>
                  <a:pt x="92269" y="154439"/>
                </a:cubicBezTo>
                <a:cubicBezTo>
                  <a:pt x="43352" y="129736"/>
                  <a:pt x="10692" y="88006"/>
                  <a:pt x="1250" y="41371"/>
                </a:cubicBezTo>
                <a:close/>
              </a:path>
            </a:pathLst>
          </a:custGeom>
          <a:solidFill>
            <a:schemeClr val="bg1"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1" anchor="ctr">
            <a:noAutofit/>
          </a:bodyPr>
          <a:lstStyle/>
          <a:p>
            <a:pPr algn="ctr"/>
            <a:endParaRPr lang="ar-SA"/>
          </a:p>
        </p:txBody>
      </p:sp>
      <p:sp>
        <p:nvSpPr>
          <p:cNvPr id="89" name="شكل حر: شكل 111">
            <a:extLst>
              <a:ext uri="{FF2B5EF4-FFF2-40B4-BE49-F238E27FC236}">
                <a16:creationId xmlns:a16="http://schemas.microsoft.com/office/drawing/2014/main" id="{90CC52DF-AC5D-8FE0-C609-520CC554BAC0}"/>
              </a:ext>
            </a:extLst>
          </p:cNvPr>
          <p:cNvSpPr/>
          <p:nvPr/>
        </p:nvSpPr>
        <p:spPr>
          <a:xfrm flipH="1" flipV="1">
            <a:off x="3130436" y="6361279"/>
            <a:ext cx="1080304" cy="369011"/>
          </a:xfrm>
          <a:custGeom>
            <a:avLst/>
            <a:gdLst>
              <a:gd name="connsiteX0" fmla="*/ 0 w 1886792"/>
              <a:gd name="connsiteY0" fmla="*/ 0 h 644492"/>
              <a:gd name="connsiteX1" fmla="*/ 1882872 w 1886792"/>
              <a:gd name="connsiteY1" fmla="*/ 0 h 644492"/>
              <a:gd name="connsiteX2" fmla="*/ 1886792 w 1886792"/>
              <a:gd name="connsiteY2" fmla="*/ 36231 h 644492"/>
              <a:gd name="connsiteX3" fmla="*/ 1877940 w 1886792"/>
              <a:gd name="connsiteY3" fmla="*/ 93104 h 644492"/>
              <a:gd name="connsiteX4" fmla="*/ 1632942 w 1886792"/>
              <a:gd name="connsiteY4" fmla="*/ 282474 h 644492"/>
              <a:gd name="connsiteX5" fmla="*/ 1545236 w 1886792"/>
              <a:gd name="connsiteY5" fmla="*/ 444739 h 644492"/>
              <a:gd name="connsiteX6" fmla="*/ 1246627 w 1886792"/>
              <a:gd name="connsiteY6" fmla="*/ 464386 h 644492"/>
              <a:gd name="connsiteX7" fmla="*/ 1033236 w 1886792"/>
              <a:gd name="connsiteY7" fmla="*/ 637494 h 644492"/>
              <a:gd name="connsiteX8" fmla="*/ 719478 w 1886792"/>
              <a:gd name="connsiteY8" fmla="*/ 531830 h 644492"/>
              <a:gd name="connsiteX9" fmla="*/ 253404 w 1886792"/>
              <a:gd name="connsiteY9" fmla="*/ 427431 h 644492"/>
              <a:gd name="connsiteX10" fmla="*/ 48482 w 1886792"/>
              <a:gd name="connsiteY10" fmla="*/ 311256 h 644492"/>
              <a:gd name="connsiteX11" fmla="*/ 92269 w 1886792"/>
              <a:gd name="connsiteY11" fmla="*/ 154439 h 644492"/>
              <a:gd name="connsiteX12" fmla="*/ 1250 w 1886792"/>
              <a:gd name="connsiteY12" fmla="*/ 41371 h 644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886792" h="644492">
                <a:moveTo>
                  <a:pt x="0" y="0"/>
                </a:moveTo>
                <a:lnTo>
                  <a:pt x="1882872" y="0"/>
                </a:lnTo>
                <a:lnTo>
                  <a:pt x="1886792" y="36231"/>
                </a:lnTo>
                <a:cubicBezTo>
                  <a:pt x="1886363" y="55234"/>
                  <a:pt x="1883441" y="74310"/>
                  <a:pt x="1877940" y="93104"/>
                </a:cubicBezTo>
                <a:cubicBezTo>
                  <a:pt x="1848691" y="193044"/>
                  <a:pt x="1751861" y="267890"/>
                  <a:pt x="1632942" y="282474"/>
                </a:cubicBezTo>
                <a:cubicBezTo>
                  <a:pt x="1632374" y="344854"/>
                  <a:pt x="1600374" y="404015"/>
                  <a:pt x="1545236" y="444739"/>
                </a:cubicBezTo>
                <a:cubicBezTo>
                  <a:pt x="1461460" y="506624"/>
                  <a:pt x="1340445" y="514577"/>
                  <a:pt x="1246627" y="464386"/>
                </a:cubicBezTo>
                <a:cubicBezTo>
                  <a:pt x="1216286" y="550596"/>
                  <a:pt x="1135042" y="616498"/>
                  <a:pt x="1033236" y="637494"/>
                </a:cubicBezTo>
                <a:cubicBezTo>
                  <a:pt x="913268" y="662231"/>
                  <a:pt x="788062" y="620076"/>
                  <a:pt x="719478" y="531830"/>
                </a:cubicBezTo>
                <a:cubicBezTo>
                  <a:pt x="557601" y="615590"/>
                  <a:pt x="347352" y="568509"/>
                  <a:pt x="253404" y="427431"/>
                </a:cubicBezTo>
                <a:cubicBezTo>
                  <a:pt x="161115" y="436704"/>
                  <a:pt x="74457" y="387587"/>
                  <a:pt x="48482" y="311256"/>
                </a:cubicBezTo>
                <a:cubicBezTo>
                  <a:pt x="29666" y="256030"/>
                  <a:pt x="46299" y="196429"/>
                  <a:pt x="92269" y="154439"/>
                </a:cubicBezTo>
                <a:cubicBezTo>
                  <a:pt x="43352" y="129736"/>
                  <a:pt x="10692" y="88006"/>
                  <a:pt x="1250" y="41371"/>
                </a:cubicBezTo>
                <a:close/>
              </a:path>
            </a:pathLst>
          </a:custGeom>
          <a:solidFill>
            <a:schemeClr val="bg1"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1" anchor="ctr">
            <a:noAutofit/>
          </a:bodyPr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870530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  <p:sldLayoutId id="2147483753" r:id="rId12"/>
    <p:sldLayoutId id="2147483754" r:id="rId1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21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7.xml"/><Relationship Id="rId5" Type="http://schemas.microsoft.com/office/2007/relationships/hdphoto" Target="../media/hdphoto2.wdp"/><Relationship Id="rId4" Type="http://schemas.openxmlformats.org/officeDocument/2006/relationships/image" Target="../media/image23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7.xml"/><Relationship Id="rId5" Type="http://schemas.microsoft.com/office/2007/relationships/hdphoto" Target="../media/hdphoto2.wdp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microsoft.com/office/2007/relationships/diagramDrawing" Target="../diagrams/drawing1.xml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12" Type="http://schemas.openxmlformats.org/officeDocument/2006/relationships/diagramColors" Target="../diagrams/colors1.xml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8.jpg"/><Relationship Id="rId11" Type="http://schemas.openxmlformats.org/officeDocument/2006/relationships/diagramQuickStyle" Target="../diagrams/quickStyle1.xml"/><Relationship Id="rId5" Type="http://schemas.openxmlformats.org/officeDocument/2006/relationships/image" Target="../media/image27.jpg"/><Relationship Id="rId10" Type="http://schemas.openxmlformats.org/officeDocument/2006/relationships/diagramLayout" Target="../diagrams/layout1.xml"/><Relationship Id="rId4" Type="http://schemas.openxmlformats.org/officeDocument/2006/relationships/image" Target="../media/image26.png"/><Relationship Id="rId9" Type="http://schemas.openxmlformats.org/officeDocument/2006/relationships/diagramData" Target="../diagrams/data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7.xml"/><Relationship Id="rId5" Type="http://schemas.microsoft.com/office/2007/relationships/hdphoto" Target="../media/hdphoto2.wdp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25">
            <a:extLst>
              <a:ext uri="{FF2B5EF4-FFF2-40B4-BE49-F238E27FC236}">
                <a16:creationId xmlns:a16="http://schemas.microsoft.com/office/drawing/2014/main" id="{5593C8A9-E970-22B3-5A8C-BFA33AE5BC25}"/>
              </a:ext>
            </a:extLst>
          </p:cNvPr>
          <p:cNvSpPr txBox="1"/>
          <p:nvPr/>
        </p:nvSpPr>
        <p:spPr>
          <a:xfrm>
            <a:off x="1733762" y="1880896"/>
            <a:ext cx="8911378" cy="3288328"/>
          </a:xfrm>
          <a:prstGeom prst="roundRect">
            <a:avLst>
              <a:gd name="adj" fmla="val 26373"/>
            </a:avLst>
          </a:prstGeom>
          <a:solidFill>
            <a:srgbClr val="B3E8EA">
              <a:alpha val="39000"/>
            </a:srgbClr>
          </a:solidFill>
          <a:effectLst>
            <a:softEdge rad="127000"/>
          </a:effectLst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  <a:defRPr/>
            </a:pPr>
            <a:r>
              <a:rPr lang="ar-BH" sz="8800" b="1" kern="0" dirty="0">
                <a:solidFill>
                  <a:srgbClr val="C00000"/>
                </a:solidFill>
                <a:latin typeface="IBM Plex Sans Arabic" panose="020B0803050203000203" pitchFamily="34" charset="-78"/>
                <a:cs typeface="Neckar" panose="00000700000000000000" pitchFamily="2" charset="-78"/>
                <a:sym typeface="Arial"/>
              </a:rPr>
              <a:t>مراجعة عامة لمادة التربية الإسلامية </a:t>
            </a:r>
            <a:endParaRPr lang="en-US" sz="8800" b="1" kern="0" dirty="0">
              <a:solidFill>
                <a:srgbClr val="C00000"/>
              </a:solidFill>
              <a:latin typeface="IBM Plex Sans Arabic" panose="020B0803050203000203" pitchFamily="34" charset="-78"/>
              <a:cs typeface="Neckar" panose="00000700000000000000" pitchFamily="2" charset="-78"/>
              <a:sym typeface="Arial"/>
            </a:endParaRPr>
          </a:p>
        </p:txBody>
      </p:sp>
      <p:sp>
        <p:nvSpPr>
          <p:cNvPr id="6" name="Rectangle 49">
            <a:extLst>
              <a:ext uri="{FF2B5EF4-FFF2-40B4-BE49-F238E27FC236}">
                <a16:creationId xmlns:a16="http://schemas.microsoft.com/office/drawing/2014/main" id="{CF2D5D1D-5B7A-BC18-F00B-070D41147A07}"/>
              </a:ext>
            </a:extLst>
          </p:cNvPr>
          <p:cNvSpPr/>
          <p:nvPr/>
        </p:nvSpPr>
        <p:spPr>
          <a:xfrm>
            <a:off x="-772225" y="1650994"/>
            <a:ext cx="519361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 rtl="0"/>
            <a:r>
              <a:rPr lang="ar-BH" sz="2800" b="1" dirty="0">
                <a:ln w="0"/>
                <a:solidFill>
                  <a:srgbClr val="FF0000"/>
                </a:solidFill>
                <a:highlight>
                  <a:srgbClr val="00FFFF"/>
                </a:highlight>
                <a:latin typeface="Sakkal Majalla" panose="02000000000000000000" pitchFamily="2" charset="-78"/>
                <a:cs typeface="Sakkal Majalla" panose="02000000000000000000" pitchFamily="2" charset="-78"/>
                <a:sym typeface="Arial"/>
              </a:rPr>
              <a:t>المراجعة لاتغني عن الكتاب 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B130DD1-8CF0-277F-A156-B071C95904C1}"/>
              </a:ext>
            </a:extLst>
          </p:cNvPr>
          <p:cNvSpPr txBox="1"/>
          <p:nvPr/>
        </p:nvSpPr>
        <p:spPr>
          <a:xfrm>
            <a:off x="93451" y="5238714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ctr" rtl="1">
              <a:spcBef>
                <a:spcPts val="0"/>
              </a:spcBef>
              <a:spcAft>
                <a:spcPts val="0"/>
              </a:spcAft>
            </a:pPr>
            <a:r>
              <a:rPr lang="ar-BH" sz="2400" b="1" dirty="0">
                <a:effectLst/>
                <a:latin typeface="Arial" panose="020B0604020202020204" pitchFamily="34" charset="0"/>
                <a:ea typeface="Arial" panose="020B0604020202020204" pitchFamily="34" charset="0"/>
                <a:cs typeface="+mj-cs"/>
              </a:rPr>
              <a:t> </a:t>
            </a:r>
            <a:r>
              <a:rPr lang="ar-BH" sz="2000" b="1" dirty="0">
                <a:effectLst/>
                <a:latin typeface="Arial" panose="020B0604020202020204" pitchFamily="34" charset="0"/>
                <a:ea typeface="Arial" panose="020B0604020202020204" pitchFamily="34" charset="0"/>
                <a:cs typeface="+mj-cs"/>
              </a:rPr>
              <a:t>اعداد أ. </a:t>
            </a:r>
            <a:r>
              <a:rPr lang="ar-BH" sz="2000" b="1" dirty="0">
                <a:effectLst/>
                <a:ea typeface="Arial" panose="020B0604020202020204" pitchFamily="34" charset="0"/>
                <a:cs typeface="+mj-cs"/>
              </a:rPr>
              <a:t>زينب إبراهيم </a:t>
            </a:r>
            <a:r>
              <a:rPr lang="ar-BH" sz="2000" b="1" dirty="0" err="1">
                <a:effectLst/>
                <a:ea typeface="Arial" panose="020B0604020202020204" pitchFamily="34" charset="0"/>
                <a:cs typeface="+mj-cs"/>
              </a:rPr>
              <a:t>النمكي</a:t>
            </a:r>
            <a:r>
              <a:rPr lang="ar-BH" sz="2000" b="1" dirty="0">
                <a:latin typeface="Arial" panose="020B0604020202020204" pitchFamily="34" charset="0"/>
                <a:ea typeface="Arial" panose="020B0604020202020204" pitchFamily="34" charset="0"/>
                <a:cs typeface="+mj-cs"/>
              </a:rPr>
              <a:t>                   المديرة المساعدة أ. عائشة يوسف                            مديرة المدرسة أ. نوال خليل أرحمه </a:t>
            </a:r>
            <a:endParaRPr lang="en-US" sz="2400" dirty="0">
              <a:effectLst/>
              <a:latin typeface="Arial" panose="020B0604020202020204" pitchFamily="34" charset="0"/>
              <a:ea typeface="Arial" panose="020B0604020202020204" pitchFamily="34" charset="0"/>
              <a:cs typeface="+mj-cs"/>
            </a:endParaRPr>
          </a:p>
        </p:txBody>
      </p:sp>
      <p:pic>
        <p:nvPicPr>
          <p:cNvPr id="8" name="Picture 2" descr="قراءة القرآن الكريم PNG الصور | ناقل و PSD الملفات | تحميل مجاني على Pngtree">
            <a:extLst>
              <a:ext uri="{FF2B5EF4-FFF2-40B4-BE49-F238E27FC236}">
                <a16:creationId xmlns:a16="http://schemas.microsoft.com/office/drawing/2014/main" id="{89B47636-EE0C-177E-C635-22BA8D3358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02934"/>
            <a:ext cx="2422423" cy="209520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A red and white shield with a crown&#10;&#10;Description automatically generated">
            <a:extLst>
              <a:ext uri="{FF2B5EF4-FFF2-40B4-BE49-F238E27FC236}">
                <a16:creationId xmlns:a16="http://schemas.microsoft.com/office/drawing/2014/main" id="{B0761FBB-B04E-5BB5-96D4-D4EF33778E9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3524" y="580070"/>
            <a:ext cx="6544951" cy="955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006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>
          <a:extLst>
            <a:ext uri="{FF2B5EF4-FFF2-40B4-BE49-F238E27FC236}">
              <a16:creationId xmlns:a16="http://schemas.microsoft.com/office/drawing/2014/main" id="{1B1C741A-15A3-A304-519D-4982648ACF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>
            <a:extLst>
              <a:ext uri="{FF2B5EF4-FFF2-40B4-BE49-F238E27FC236}">
                <a16:creationId xmlns:a16="http://schemas.microsoft.com/office/drawing/2014/main" id="{4F064827-C94E-ACE4-4960-B82694CA8668}"/>
              </a:ext>
            </a:extLst>
          </p:cNvPr>
          <p:cNvSpPr/>
          <p:nvPr/>
        </p:nvSpPr>
        <p:spPr>
          <a:xfrm>
            <a:off x="87955" y="5735612"/>
            <a:ext cx="12192000" cy="874688"/>
          </a:xfrm>
          <a:prstGeom prst="rect">
            <a:avLst/>
          </a:prstGeom>
          <a:solidFill>
            <a:srgbClr val="E89ABE">
              <a:alpha val="4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algn="ctr" rtl="1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schemeClr val="tx1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20" name="Rectangle 49">
            <a:extLst>
              <a:ext uri="{FF2B5EF4-FFF2-40B4-BE49-F238E27FC236}">
                <a16:creationId xmlns:a16="http://schemas.microsoft.com/office/drawing/2014/main" id="{F073A56E-5A63-2A01-68B6-1F1AD911BBAE}"/>
              </a:ext>
            </a:extLst>
          </p:cNvPr>
          <p:cNvSpPr/>
          <p:nvPr/>
        </p:nvSpPr>
        <p:spPr>
          <a:xfrm>
            <a:off x="2748578" y="4336468"/>
            <a:ext cx="5193617" cy="1549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 rtl="0"/>
            <a:r>
              <a:rPr lang="ar-BH" sz="2133" b="1" dirty="0">
                <a:ln w="0"/>
                <a:solidFill>
                  <a:srgbClr val="00D086"/>
                </a:solidFill>
                <a:latin typeface="Sakkal Majalla" panose="02000000000000000000" pitchFamily="2" charset="-78"/>
                <a:cs typeface="Sakkal Majalla" panose="02000000000000000000" pitchFamily="2" charset="-78"/>
                <a:sym typeface="Arial"/>
              </a:rPr>
              <a:t>التربية الإسلامية- الجزء الأول    </a:t>
            </a:r>
          </a:p>
          <a:p>
            <a:pPr algn="ctr" defTabSz="1219170" rtl="0"/>
            <a:r>
              <a:rPr lang="ar-BH" sz="3600" b="1" dirty="0">
                <a:ln w="0"/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  <a:sym typeface="Arial"/>
              </a:rPr>
              <a:t>الصف الأول  الاعدادي </a:t>
            </a:r>
          </a:p>
          <a:p>
            <a:pPr algn="ctr" defTabSz="1219170" rtl="0"/>
            <a:r>
              <a:rPr lang="ar-BH" sz="1867" b="1" dirty="0">
                <a:ln w="0"/>
                <a:solidFill>
                  <a:srgbClr val="FFE271">
                    <a:lumMod val="50000"/>
                  </a:srgbClr>
                </a:solidFill>
                <a:latin typeface="Sakkal Majalla" panose="02000000000000000000" pitchFamily="2" charset="-78"/>
                <a:cs typeface="Sakkal Majalla" panose="02000000000000000000" pitchFamily="2" charset="-78"/>
                <a:sym typeface="Arial"/>
              </a:rPr>
              <a:t>الفصل الدراسي الأول   </a:t>
            </a:r>
          </a:p>
          <a:p>
            <a:pPr algn="ctr" defTabSz="1219170" rtl="0"/>
            <a:r>
              <a:rPr lang="ar-BH" sz="1867" b="1" dirty="0">
                <a:ln w="0"/>
                <a:solidFill>
                  <a:srgbClr val="FFE271">
                    <a:lumMod val="50000"/>
                  </a:srgbClr>
                </a:solidFill>
                <a:latin typeface="Sakkal Majalla" panose="02000000000000000000" pitchFamily="2" charset="-78"/>
                <a:cs typeface="Sakkal Majalla" panose="02000000000000000000" pitchFamily="2" charset="-78"/>
                <a:sym typeface="Arial"/>
              </a:rPr>
              <a:t>    </a:t>
            </a:r>
          </a:p>
        </p:txBody>
      </p:sp>
      <p:sp>
        <p:nvSpPr>
          <p:cNvPr id="26" name="مربع نص 25">
            <a:extLst>
              <a:ext uri="{FF2B5EF4-FFF2-40B4-BE49-F238E27FC236}">
                <a16:creationId xmlns:a16="http://schemas.microsoft.com/office/drawing/2014/main" id="{B9E1FCEC-AB5C-E9C8-6EFB-D244282E56FD}"/>
              </a:ext>
            </a:extLst>
          </p:cNvPr>
          <p:cNvSpPr txBox="1"/>
          <p:nvPr/>
        </p:nvSpPr>
        <p:spPr>
          <a:xfrm>
            <a:off x="87954" y="674969"/>
            <a:ext cx="9044895" cy="2710160"/>
          </a:xfrm>
          <a:prstGeom prst="roundRect">
            <a:avLst>
              <a:gd name="adj" fmla="val 26373"/>
            </a:avLst>
          </a:prstGeom>
          <a:solidFill>
            <a:srgbClr val="B3E8EA">
              <a:alpha val="39000"/>
            </a:srgbClr>
          </a:solidFill>
          <a:effectLst>
            <a:softEdge rad="127000"/>
          </a:effectLst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  <a:defRPr/>
            </a:pPr>
            <a:r>
              <a:rPr lang="ar-BH" sz="4400" b="1" kern="0" dirty="0">
                <a:latin typeface="IBM Plex Sans Arabic" panose="020B0803050203000203" pitchFamily="34" charset="-78"/>
                <a:cs typeface="Neckar" panose="00000700000000000000" pitchFamily="2" charset="-78"/>
                <a:sym typeface="Arial"/>
              </a:rPr>
              <a:t>دروس الاختبار الأول </a:t>
            </a:r>
          </a:p>
          <a:p>
            <a:pPr algn="ctr" defTabSz="1219170">
              <a:buClr>
                <a:srgbClr val="000000"/>
              </a:buClr>
              <a:defRPr/>
            </a:pPr>
            <a:r>
              <a:rPr lang="ar-BH" sz="3200" b="1" kern="0" dirty="0">
                <a:solidFill>
                  <a:srgbClr val="C00000"/>
                </a:solidFill>
                <a:latin typeface="IBM Plex Sans Arabic" panose="020B0803050203000203" pitchFamily="34" charset="-78"/>
                <a:cs typeface="Neckar" panose="00000700000000000000" pitchFamily="2" charset="-78"/>
                <a:sym typeface="Arial"/>
              </a:rPr>
              <a:t>1- نزول القرآن الكريم </a:t>
            </a:r>
          </a:p>
          <a:p>
            <a:pPr algn="ctr" defTabSz="1219170">
              <a:buClr>
                <a:srgbClr val="000000"/>
              </a:buClr>
              <a:defRPr/>
            </a:pPr>
            <a:r>
              <a:rPr lang="ar-BH" sz="3200" b="1" kern="0" dirty="0">
                <a:solidFill>
                  <a:srgbClr val="C00000"/>
                </a:solidFill>
                <a:latin typeface="IBM Plex Sans Arabic" panose="020B0803050203000203" pitchFamily="34" charset="-78"/>
                <a:cs typeface="Neckar" panose="00000700000000000000" pitchFamily="2" charset="-78"/>
                <a:sym typeface="Arial"/>
              </a:rPr>
              <a:t> 2- الايمان بالله فطرة إنسانية </a:t>
            </a:r>
          </a:p>
          <a:p>
            <a:pPr algn="r" defTabSz="1219170">
              <a:buClr>
                <a:srgbClr val="000000"/>
              </a:buClr>
              <a:defRPr/>
            </a:pPr>
            <a:r>
              <a:rPr lang="ar-BH" sz="3600" b="1" kern="0" dirty="0">
                <a:solidFill>
                  <a:srgbClr val="C00000"/>
                </a:solidFill>
                <a:latin typeface="IBM Plex Sans Arabic" panose="020B0803050203000203" pitchFamily="34" charset="-78"/>
                <a:cs typeface="Neckar" panose="00000700000000000000" pitchFamily="2" charset="-78"/>
                <a:sym typeface="Arial"/>
              </a:rPr>
              <a:t>                     3- </a:t>
            </a:r>
            <a:r>
              <a:rPr lang="ar-BH" sz="3600" b="1" dirty="0">
                <a:solidFill>
                  <a:srgbClr val="C00000"/>
                </a:solidFill>
              </a:rPr>
              <a:t>آلُ بيْت النّبيّ ﷺ </a:t>
            </a:r>
            <a:endParaRPr lang="ar-BH" sz="3600" b="1" kern="0" dirty="0">
              <a:solidFill>
                <a:srgbClr val="C00000"/>
              </a:solidFill>
              <a:latin typeface="IBM Plex Sans Arabic" panose="020B0803050203000203" pitchFamily="34" charset="-78"/>
              <a:cs typeface="Neckar" panose="00000700000000000000" pitchFamily="2" charset="-78"/>
              <a:sym typeface="Arial"/>
            </a:endParaRPr>
          </a:p>
        </p:txBody>
      </p:sp>
      <p:pic>
        <p:nvPicPr>
          <p:cNvPr id="24" name="صورة 23">
            <a:extLst>
              <a:ext uri="{FF2B5EF4-FFF2-40B4-BE49-F238E27FC236}">
                <a16:creationId xmlns:a16="http://schemas.microsoft.com/office/drawing/2014/main" id="{B6EB1EFC-2B7D-F105-8DB5-E180357934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2969183">
            <a:off x="7996949" y="3795266"/>
            <a:ext cx="1194920" cy="1715156"/>
          </a:xfrm>
          <a:prstGeom prst="rect">
            <a:avLst/>
          </a:prstGeom>
        </p:spPr>
      </p:pic>
      <p:pic>
        <p:nvPicPr>
          <p:cNvPr id="33" name="صورة 32">
            <a:extLst>
              <a:ext uri="{FF2B5EF4-FFF2-40B4-BE49-F238E27FC236}">
                <a16:creationId xmlns:a16="http://schemas.microsoft.com/office/drawing/2014/main" id="{4A25E499-F9D0-F41C-014D-3E47A563FA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7941270">
            <a:off x="686399" y="3634874"/>
            <a:ext cx="1194920" cy="165713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51807C5-E817-8A1F-C65E-8B3B57FB753C}"/>
              </a:ext>
            </a:extLst>
          </p:cNvPr>
          <p:cNvSpPr txBox="1"/>
          <p:nvPr/>
        </p:nvSpPr>
        <p:spPr>
          <a:xfrm>
            <a:off x="87955" y="5805905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ctr" rtl="1">
              <a:spcBef>
                <a:spcPts val="0"/>
              </a:spcBef>
              <a:spcAft>
                <a:spcPts val="0"/>
              </a:spcAft>
            </a:pPr>
            <a:r>
              <a:rPr lang="ar-BH" sz="2400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ar-BH" sz="2000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اعداد أ. </a:t>
            </a:r>
            <a:r>
              <a:rPr lang="ar-BH" sz="2000" b="1" dirty="0">
                <a:effectLst/>
                <a:ea typeface="Arial" panose="020B0604020202020204" pitchFamily="34" charset="0"/>
              </a:rPr>
              <a:t>زينب إبراهيم </a:t>
            </a:r>
            <a:r>
              <a:rPr lang="ar-BH" sz="2000" b="1" dirty="0" err="1">
                <a:effectLst/>
                <a:ea typeface="Arial" panose="020B0604020202020204" pitchFamily="34" charset="0"/>
              </a:rPr>
              <a:t>النمكي</a:t>
            </a:r>
            <a:r>
              <a:rPr lang="ar-BH" sz="2000" b="1" dirty="0">
                <a:latin typeface="Arial" panose="020B0604020202020204" pitchFamily="34" charset="0"/>
                <a:ea typeface="Arial" panose="020B0604020202020204" pitchFamily="34" charset="0"/>
              </a:rPr>
              <a:t>            المديرة المساعدة أ. عائشة يوسف                        مديرة المدرسة أ. نوال خليل أرحمه </a:t>
            </a:r>
            <a:endParaRPr lang="en-US" sz="24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pic>
        <p:nvPicPr>
          <p:cNvPr id="2" name="Picture 2" descr="Reading Quran Clipart Transparent PNG Hd, Hand Drawn Cartoon Reading Quran  Illustration, Quran, Ramadan, Cartoon PNG Image For Free Download | Reading  cartoon, Cartoons png, Islamic cartoon">
            <a:extLst>
              <a:ext uri="{FF2B5EF4-FFF2-40B4-BE49-F238E27FC236}">
                <a16:creationId xmlns:a16="http://schemas.microsoft.com/office/drawing/2014/main" id="{8623A558-4B1E-E692-AF9A-709FA4F7F50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941"/>
          <a:stretch/>
        </p:blipFill>
        <p:spPr bwMode="auto">
          <a:xfrm>
            <a:off x="9232517" y="1984620"/>
            <a:ext cx="2776548" cy="2637889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294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قراءة القرآن الكريم PNG الصور | ناقل و PSD الملفات | تحميل مجاني على Pngtree">
            <a:extLst>
              <a:ext uri="{FF2B5EF4-FFF2-40B4-BE49-F238E27FC236}">
                <a16:creationId xmlns:a16="http://schemas.microsoft.com/office/drawing/2014/main" id="{6AF2023F-16E2-ADB0-59B8-F62E193B0F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842" y="164884"/>
            <a:ext cx="2422423" cy="164425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CD5E81C-CA0C-585F-1BBA-99FDFA8A1C8D}"/>
              </a:ext>
            </a:extLst>
          </p:cNvPr>
          <p:cNvSpPr txBox="1"/>
          <p:nvPr/>
        </p:nvSpPr>
        <p:spPr>
          <a:xfrm>
            <a:off x="2900516" y="617677"/>
            <a:ext cx="615499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  <a:defRPr/>
            </a:pPr>
            <a:r>
              <a:rPr lang="ar-BH" sz="4000" b="1" kern="0" dirty="0">
                <a:solidFill>
                  <a:srgbClr val="C00000"/>
                </a:solidFill>
                <a:latin typeface="IBM Plex Sans Arabic" panose="020B0803050203000203" pitchFamily="34" charset="-78"/>
                <a:cs typeface="Neckar" panose="00000700000000000000" pitchFamily="2" charset="-78"/>
                <a:sym typeface="Arial"/>
              </a:rPr>
              <a:t>1- نزول القرآن الكريم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77EF3F9-6A84-34A5-6CA8-9CD5224F70AE}"/>
              </a:ext>
            </a:extLst>
          </p:cNvPr>
          <p:cNvSpPr txBox="1"/>
          <p:nvPr/>
        </p:nvSpPr>
        <p:spPr>
          <a:xfrm>
            <a:off x="884903" y="2528330"/>
            <a:ext cx="1097279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otype Koufi" pitchFamily="2" charset="-78"/>
                <a:ea typeface="Monotype Koufi" pitchFamily="2" charset="-78"/>
                <a:cs typeface="+mj-cs"/>
              </a:rPr>
              <a:t>القرآن الكريم هو: </a:t>
            </a:r>
            <a:r>
              <a:rPr kumimoji="0" lang="ar-SA" sz="4000" b="1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Monotype Koufi" pitchFamily="2" charset="-78"/>
                <a:ea typeface="Monotype Koufi" pitchFamily="2" charset="-78"/>
                <a:cs typeface="+mj-cs"/>
              </a:rPr>
              <a:t>كلام الله تعالى المعجز</a:t>
            </a:r>
            <a:r>
              <a:rPr kumimoji="0" lang="ar-BH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otype Koufi" pitchFamily="2" charset="-78"/>
                <a:ea typeface="Monotype Koufi" pitchFamily="2" charset="-78"/>
                <a:cs typeface="+mj-cs"/>
              </a:rPr>
              <a:t>،</a:t>
            </a:r>
            <a:r>
              <a:rPr kumimoji="0" lang="ar-S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otype Koufi" pitchFamily="2" charset="-78"/>
                <a:ea typeface="Monotype Koufi" pitchFamily="2" charset="-78"/>
                <a:cs typeface="+mj-cs"/>
              </a:rPr>
              <a:t> </a:t>
            </a:r>
            <a:r>
              <a:rPr kumimoji="0" lang="ar-S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onotype Koufi" pitchFamily="2" charset="-78"/>
                <a:ea typeface="Monotype Koufi" pitchFamily="2" charset="-78"/>
                <a:cs typeface="+mj-cs"/>
              </a:rPr>
              <a:t>المنزل على رسوله محمد</a:t>
            </a:r>
            <a:r>
              <a:rPr kumimoji="0" lang="ar-BH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onotype Koufi" pitchFamily="2" charset="-78"/>
                <a:ea typeface="Monotype Koufi" pitchFamily="2" charset="-78"/>
                <a:cs typeface="+mj-cs"/>
              </a:rPr>
              <a:t> </a:t>
            </a:r>
            <a:r>
              <a:rPr kumimoji="0" lang="ar-S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onotype Koufi" pitchFamily="2" charset="-78"/>
                <a:ea typeface="Monotype Koufi" pitchFamily="2" charset="-78"/>
                <a:cs typeface="+mj-cs"/>
              </a:rPr>
              <a:t>ﷺ</a:t>
            </a:r>
            <a:r>
              <a:rPr kumimoji="0" lang="ar-S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otype Koufi" pitchFamily="2" charset="-78"/>
                <a:ea typeface="Monotype Koufi" pitchFamily="2" charset="-78"/>
                <a:cs typeface="+mj-cs"/>
              </a:rPr>
              <a:t>، المتعبد </a:t>
            </a:r>
            <a:r>
              <a:rPr kumimoji="0" lang="ar-SA" sz="4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onotype Koufi" pitchFamily="2" charset="-78"/>
                <a:ea typeface="Monotype Koufi" pitchFamily="2" charset="-78"/>
                <a:cs typeface="+mj-cs"/>
              </a:rPr>
              <a:t>بتلاوته</a:t>
            </a:r>
            <a:r>
              <a:rPr kumimoji="0" lang="ar-S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otype Koufi" pitchFamily="2" charset="-78"/>
                <a:ea typeface="Monotype Koufi" pitchFamily="2" charset="-78"/>
                <a:cs typeface="+mj-cs"/>
              </a:rPr>
              <a:t>، المنقول </a:t>
            </a:r>
            <a:r>
              <a:rPr kumimoji="0" lang="ar-SA" sz="4000" b="1" i="0" u="none" strike="noStrike" kern="1200" cap="none" spc="0" normalizeH="0" baseline="0" noProof="0" dirty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Monotype Koufi" pitchFamily="2" charset="-78"/>
                <a:ea typeface="Monotype Koufi" pitchFamily="2" charset="-78"/>
                <a:cs typeface="+mj-cs"/>
              </a:rPr>
              <a:t>بالتواتر</a:t>
            </a:r>
            <a:r>
              <a:rPr kumimoji="0" lang="ar-S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otype Koufi" pitchFamily="2" charset="-78"/>
                <a:ea typeface="Monotype Koufi" pitchFamily="2" charset="-78"/>
                <a:cs typeface="+mj-cs"/>
              </a:rPr>
              <a:t>، المكتوب في </a:t>
            </a:r>
            <a:r>
              <a:rPr kumimoji="0" lang="ar-SA" sz="4000" b="1" i="0" u="none" strike="noStrike" kern="1200" cap="none" spc="0" normalizeH="0" baseline="0" noProof="0" dirty="0">
                <a:ln>
                  <a:noFill/>
                </a:ln>
                <a:solidFill>
                  <a:srgbClr val="CC9900"/>
                </a:solidFill>
                <a:effectLst/>
                <a:uLnTx/>
                <a:uFillTx/>
                <a:latin typeface="Monotype Koufi" pitchFamily="2" charset="-78"/>
                <a:ea typeface="Monotype Koufi" pitchFamily="2" charset="-78"/>
                <a:cs typeface="+mj-cs"/>
              </a:rPr>
              <a:t>المصاحف</a:t>
            </a:r>
            <a:r>
              <a:rPr kumimoji="0" lang="ar-BH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otype Koufi" pitchFamily="2" charset="-78"/>
                <a:ea typeface="Monotype Koufi" pitchFamily="2" charset="-78"/>
                <a:cs typeface="+mj-cs"/>
              </a:rPr>
              <a:t>.</a:t>
            </a:r>
            <a:r>
              <a:rPr kumimoji="0" lang="ar-S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otype Koufi" pitchFamily="2" charset="-78"/>
                <a:ea typeface="Monotype Koufi" pitchFamily="2" charset="-78"/>
                <a:cs typeface="+mj-cs"/>
              </a:rPr>
              <a:t> 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kkal Majalla" panose="02000000000000000000" pitchFamily="2" charset="-78"/>
              <a:ea typeface="Monotype Koufi" pitchFamily="2" charset="-78"/>
              <a:cs typeface="+mj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7DF601B-5FC1-A278-819D-8F24F0FBC5DB}"/>
              </a:ext>
            </a:extLst>
          </p:cNvPr>
          <p:cNvSpPr txBox="1"/>
          <p:nvPr/>
        </p:nvSpPr>
        <p:spPr>
          <a:xfrm>
            <a:off x="4463846" y="1643110"/>
            <a:ext cx="615499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BH" sz="3600" b="1" i="0" u="none" strike="noStrike" kern="1200" cap="none" spc="0" normalizeH="0" baseline="0" noProof="0" dirty="0">
                <a:ln w="0"/>
                <a:effectLst/>
                <a:uLnTx/>
                <a:uFillTx/>
                <a:latin typeface="Sakkal Majalla" panose="02000000000000000000" pitchFamily="2" charset="-78"/>
                <a:cs typeface="+mj-cs"/>
              </a:rPr>
              <a:t>تعريف القرآن الكريم</a:t>
            </a:r>
            <a:endParaRPr lang="en-US" sz="3600" dirty="0"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497836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مربع نص 9">
            <a:extLst>
              <a:ext uri="{FF2B5EF4-FFF2-40B4-BE49-F238E27FC236}">
                <a16:creationId xmlns:a16="http://schemas.microsoft.com/office/drawing/2014/main" id="{A6F7163E-9E9A-85EA-3060-35C1B13915E8}"/>
              </a:ext>
            </a:extLst>
          </p:cNvPr>
          <p:cNvSpPr txBox="1"/>
          <p:nvPr/>
        </p:nvSpPr>
        <p:spPr>
          <a:xfrm>
            <a:off x="403122" y="1723695"/>
            <a:ext cx="11385755" cy="3539430"/>
          </a:xfrm>
          <a:custGeom>
            <a:avLst/>
            <a:gdLst>
              <a:gd name="connsiteX0" fmla="*/ 0 w 11385755"/>
              <a:gd name="connsiteY0" fmla="*/ 0 h 3539430"/>
              <a:gd name="connsiteX1" fmla="*/ 485393 w 11385755"/>
              <a:gd name="connsiteY1" fmla="*/ 0 h 3539430"/>
              <a:gd name="connsiteX2" fmla="*/ 1084643 w 11385755"/>
              <a:gd name="connsiteY2" fmla="*/ 0 h 3539430"/>
              <a:gd name="connsiteX3" fmla="*/ 1456178 w 11385755"/>
              <a:gd name="connsiteY3" fmla="*/ 0 h 3539430"/>
              <a:gd name="connsiteX4" fmla="*/ 1941571 w 11385755"/>
              <a:gd name="connsiteY4" fmla="*/ 0 h 3539430"/>
              <a:gd name="connsiteX5" fmla="*/ 2654679 w 11385755"/>
              <a:gd name="connsiteY5" fmla="*/ 0 h 3539430"/>
              <a:gd name="connsiteX6" fmla="*/ 2912356 w 11385755"/>
              <a:gd name="connsiteY6" fmla="*/ 0 h 3539430"/>
              <a:gd name="connsiteX7" fmla="*/ 3625464 w 11385755"/>
              <a:gd name="connsiteY7" fmla="*/ 0 h 3539430"/>
              <a:gd name="connsiteX8" fmla="*/ 4338572 w 11385755"/>
              <a:gd name="connsiteY8" fmla="*/ 0 h 3539430"/>
              <a:gd name="connsiteX9" fmla="*/ 5165537 w 11385755"/>
              <a:gd name="connsiteY9" fmla="*/ 0 h 3539430"/>
              <a:gd name="connsiteX10" fmla="*/ 5992503 w 11385755"/>
              <a:gd name="connsiteY10" fmla="*/ 0 h 3539430"/>
              <a:gd name="connsiteX11" fmla="*/ 6477895 w 11385755"/>
              <a:gd name="connsiteY11" fmla="*/ 0 h 3539430"/>
              <a:gd name="connsiteX12" fmla="*/ 7304861 w 11385755"/>
              <a:gd name="connsiteY12" fmla="*/ 0 h 3539430"/>
              <a:gd name="connsiteX13" fmla="*/ 8131826 w 11385755"/>
              <a:gd name="connsiteY13" fmla="*/ 0 h 3539430"/>
              <a:gd name="connsiteX14" fmla="*/ 8731076 w 11385755"/>
              <a:gd name="connsiteY14" fmla="*/ 0 h 3539430"/>
              <a:gd name="connsiteX15" fmla="*/ 8988754 w 11385755"/>
              <a:gd name="connsiteY15" fmla="*/ 0 h 3539430"/>
              <a:gd name="connsiteX16" fmla="*/ 9360289 w 11385755"/>
              <a:gd name="connsiteY16" fmla="*/ 0 h 3539430"/>
              <a:gd name="connsiteX17" fmla="*/ 9617967 w 11385755"/>
              <a:gd name="connsiteY17" fmla="*/ 0 h 3539430"/>
              <a:gd name="connsiteX18" fmla="*/ 9989502 w 11385755"/>
              <a:gd name="connsiteY18" fmla="*/ 0 h 3539430"/>
              <a:gd name="connsiteX19" fmla="*/ 10588752 w 11385755"/>
              <a:gd name="connsiteY19" fmla="*/ 0 h 3539430"/>
              <a:gd name="connsiteX20" fmla="*/ 11385755 w 11385755"/>
              <a:gd name="connsiteY20" fmla="*/ 0 h 3539430"/>
              <a:gd name="connsiteX21" fmla="*/ 11385755 w 11385755"/>
              <a:gd name="connsiteY21" fmla="*/ 589905 h 3539430"/>
              <a:gd name="connsiteX22" fmla="*/ 11385755 w 11385755"/>
              <a:gd name="connsiteY22" fmla="*/ 1179810 h 3539430"/>
              <a:gd name="connsiteX23" fmla="*/ 11385755 w 11385755"/>
              <a:gd name="connsiteY23" fmla="*/ 1840504 h 3539430"/>
              <a:gd name="connsiteX24" fmla="*/ 11385755 w 11385755"/>
              <a:gd name="connsiteY24" fmla="*/ 2430409 h 3539430"/>
              <a:gd name="connsiteX25" fmla="*/ 11385755 w 11385755"/>
              <a:gd name="connsiteY25" fmla="*/ 2949525 h 3539430"/>
              <a:gd name="connsiteX26" fmla="*/ 11385755 w 11385755"/>
              <a:gd name="connsiteY26" fmla="*/ 3539430 h 3539430"/>
              <a:gd name="connsiteX27" fmla="*/ 11014220 w 11385755"/>
              <a:gd name="connsiteY27" fmla="*/ 3539430 h 3539430"/>
              <a:gd name="connsiteX28" fmla="*/ 10301112 w 11385755"/>
              <a:gd name="connsiteY28" fmla="*/ 3539430 h 3539430"/>
              <a:gd name="connsiteX29" fmla="*/ 9929577 w 11385755"/>
              <a:gd name="connsiteY29" fmla="*/ 3539430 h 3539430"/>
              <a:gd name="connsiteX30" fmla="*/ 9216469 w 11385755"/>
              <a:gd name="connsiteY30" fmla="*/ 3539430 h 3539430"/>
              <a:gd name="connsiteX31" fmla="*/ 8844934 w 11385755"/>
              <a:gd name="connsiteY31" fmla="*/ 3539430 h 3539430"/>
              <a:gd name="connsiteX32" fmla="*/ 8131826 w 11385755"/>
              <a:gd name="connsiteY32" fmla="*/ 3539430 h 3539430"/>
              <a:gd name="connsiteX33" fmla="*/ 7874148 w 11385755"/>
              <a:gd name="connsiteY33" fmla="*/ 3539430 h 3539430"/>
              <a:gd name="connsiteX34" fmla="*/ 7274898 w 11385755"/>
              <a:gd name="connsiteY34" fmla="*/ 3539430 h 3539430"/>
              <a:gd name="connsiteX35" fmla="*/ 6789505 w 11385755"/>
              <a:gd name="connsiteY35" fmla="*/ 3539430 h 3539430"/>
              <a:gd name="connsiteX36" fmla="*/ 6304113 w 11385755"/>
              <a:gd name="connsiteY36" fmla="*/ 3539430 h 3539430"/>
              <a:gd name="connsiteX37" fmla="*/ 5932578 w 11385755"/>
              <a:gd name="connsiteY37" fmla="*/ 3539430 h 3539430"/>
              <a:gd name="connsiteX38" fmla="*/ 5333327 w 11385755"/>
              <a:gd name="connsiteY38" fmla="*/ 3539430 h 3539430"/>
              <a:gd name="connsiteX39" fmla="*/ 4961792 w 11385755"/>
              <a:gd name="connsiteY39" fmla="*/ 3539430 h 3539430"/>
              <a:gd name="connsiteX40" fmla="*/ 4590257 w 11385755"/>
              <a:gd name="connsiteY40" fmla="*/ 3539430 h 3539430"/>
              <a:gd name="connsiteX41" fmla="*/ 4218722 w 11385755"/>
              <a:gd name="connsiteY41" fmla="*/ 3539430 h 3539430"/>
              <a:gd name="connsiteX42" fmla="*/ 3505614 w 11385755"/>
              <a:gd name="connsiteY42" fmla="*/ 3539430 h 3539430"/>
              <a:gd name="connsiteX43" fmla="*/ 3134079 w 11385755"/>
              <a:gd name="connsiteY43" fmla="*/ 3539430 h 3539430"/>
              <a:gd name="connsiteX44" fmla="*/ 2534829 w 11385755"/>
              <a:gd name="connsiteY44" fmla="*/ 3539430 h 3539430"/>
              <a:gd name="connsiteX45" fmla="*/ 2049436 w 11385755"/>
              <a:gd name="connsiteY45" fmla="*/ 3539430 h 3539430"/>
              <a:gd name="connsiteX46" fmla="*/ 1791758 w 11385755"/>
              <a:gd name="connsiteY46" fmla="*/ 3539430 h 3539430"/>
              <a:gd name="connsiteX47" fmla="*/ 964793 w 11385755"/>
              <a:gd name="connsiteY47" fmla="*/ 3539430 h 3539430"/>
              <a:gd name="connsiteX48" fmla="*/ 0 w 11385755"/>
              <a:gd name="connsiteY48" fmla="*/ 3539430 h 3539430"/>
              <a:gd name="connsiteX49" fmla="*/ 0 w 11385755"/>
              <a:gd name="connsiteY49" fmla="*/ 2878736 h 3539430"/>
              <a:gd name="connsiteX50" fmla="*/ 0 w 11385755"/>
              <a:gd name="connsiteY50" fmla="*/ 2324226 h 3539430"/>
              <a:gd name="connsiteX51" fmla="*/ 0 w 11385755"/>
              <a:gd name="connsiteY51" fmla="*/ 1734321 h 3539430"/>
              <a:gd name="connsiteX52" fmla="*/ 0 w 11385755"/>
              <a:gd name="connsiteY52" fmla="*/ 1215204 h 3539430"/>
              <a:gd name="connsiteX53" fmla="*/ 0 w 11385755"/>
              <a:gd name="connsiteY53" fmla="*/ 554511 h 3539430"/>
              <a:gd name="connsiteX54" fmla="*/ 0 w 11385755"/>
              <a:gd name="connsiteY54" fmla="*/ 0 h 3539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11385755" h="3539430" fill="none" extrusionOk="0">
                <a:moveTo>
                  <a:pt x="0" y="0"/>
                </a:moveTo>
                <a:cubicBezTo>
                  <a:pt x="171568" y="-42047"/>
                  <a:pt x="261609" y="19104"/>
                  <a:pt x="485393" y="0"/>
                </a:cubicBezTo>
                <a:cubicBezTo>
                  <a:pt x="709177" y="-19104"/>
                  <a:pt x="956502" y="9867"/>
                  <a:pt x="1084643" y="0"/>
                </a:cubicBezTo>
                <a:cubicBezTo>
                  <a:pt x="1212784" y="-9867"/>
                  <a:pt x="1285901" y="19436"/>
                  <a:pt x="1456178" y="0"/>
                </a:cubicBezTo>
                <a:cubicBezTo>
                  <a:pt x="1626455" y="-19436"/>
                  <a:pt x="1759177" y="40245"/>
                  <a:pt x="1941571" y="0"/>
                </a:cubicBezTo>
                <a:cubicBezTo>
                  <a:pt x="2123965" y="-40245"/>
                  <a:pt x="2475501" y="75617"/>
                  <a:pt x="2654679" y="0"/>
                </a:cubicBezTo>
                <a:cubicBezTo>
                  <a:pt x="2833857" y="-75617"/>
                  <a:pt x="2835249" y="13871"/>
                  <a:pt x="2912356" y="0"/>
                </a:cubicBezTo>
                <a:cubicBezTo>
                  <a:pt x="2989463" y="-13871"/>
                  <a:pt x="3411924" y="71388"/>
                  <a:pt x="3625464" y="0"/>
                </a:cubicBezTo>
                <a:cubicBezTo>
                  <a:pt x="3839004" y="-71388"/>
                  <a:pt x="4078934" y="82513"/>
                  <a:pt x="4338572" y="0"/>
                </a:cubicBezTo>
                <a:cubicBezTo>
                  <a:pt x="4598210" y="-82513"/>
                  <a:pt x="4922516" y="22986"/>
                  <a:pt x="5165537" y="0"/>
                </a:cubicBezTo>
                <a:cubicBezTo>
                  <a:pt x="5408558" y="-22986"/>
                  <a:pt x="5781905" y="55569"/>
                  <a:pt x="5992503" y="0"/>
                </a:cubicBezTo>
                <a:cubicBezTo>
                  <a:pt x="6203101" y="-55569"/>
                  <a:pt x="6263693" y="10987"/>
                  <a:pt x="6477895" y="0"/>
                </a:cubicBezTo>
                <a:cubicBezTo>
                  <a:pt x="6692097" y="-10987"/>
                  <a:pt x="7107373" y="58584"/>
                  <a:pt x="7304861" y="0"/>
                </a:cubicBezTo>
                <a:cubicBezTo>
                  <a:pt x="7502349" y="-58584"/>
                  <a:pt x="7783397" y="54124"/>
                  <a:pt x="8131826" y="0"/>
                </a:cubicBezTo>
                <a:cubicBezTo>
                  <a:pt x="8480255" y="-54124"/>
                  <a:pt x="8602750" y="51651"/>
                  <a:pt x="8731076" y="0"/>
                </a:cubicBezTo>
                <a:cubicBezTo>
                  <a:pt x="8859402" y="-51651"/>
                  <a:pt x="8872960" y="16923"/>
                  <a:pt x="8988754" y="0"/>
                </a:cubicBezTo>
                <a:cubicBezTo>
                  <a:pt x="9104548" y="-16923"/>
                  <a:pt x="9247643" y="14198"/>
                  <a:pt x="9360289" y="0"/>
                </a:cubicBezTo>
                <a:cubicBezTo>
                  <a:pt x="9472936" y="-14198"/>
                  <a:pt x="9549936" y="28597"/>
                  <a:pt x="9617967" y="0"/>
                </a:cubicBezTo>
                <a:cubicBezTo>
                  <a:pt x="9685998" y="-28597"/>
                  <a:pt x="9905648" y="26391"/>
                  <a:pt x="9989502" y="0"/>
                </a:cubicBezTo>
                <a:cubicBezTo>
                  <a:pt x="10073356" y="-26391"/>
                  <a:pt x="10314578" y="12593"/>
                  <a:pt x="10588752" y="0"/>
                </a:cubicBezTo>
                <a:cubicBezTo>
                  <a:pt x="10862926" y="-12593"/>
                  <a:pt x="11045362" y="24653"/>
                  <a:pt x="11385755" y="0"/>
                </a:cubicBezTo>
                <a:cubicBezTo>
                  <a:pt x="11392713" y="211042"/>
                  <a:pt x="11332400" y="344799"/>
                  <a:pt x="11385755" y="589905"/>
                </a:cubicBezTo>
                <a:cubicBezTo>
                  <a:pt x="11439110" y="835012"/>
                  <a:pt x="11345671" y="980983"/>
                  <a:pt x="11385755" y="1179810"/>
                </a:cubicBezTo>
                <a:cubicBezTo>
                  <a:pt x="11425839" y="1378637"/>
                  <a:pt x="11384529" y="1513944"/>
                  <a:pt x="11385755" y="1840504"/>
                </a:cubicBezTo>
                <a:cubicBezTo>
                  <a:pt x="11386981" y="2167064"/>
                  <a:pt x="11380543" y="2140338"/>
                  <a:pt x="11385755" y="2430409"/>
                </a:cubicBezTo>
                <a:cubicBezTo>
                  <a:pt x="11390967" y="2720480"/>
                  <a:pt x="11336273" y="2796990"/>
                  <a:pt x="11385755" y="2949525"/>
                </a:cubicBezTo>
                <a:cubicBezTo>
                  <a:pt x="11435237" y="3102060"/>
                  <a:pt x="11352780" y="3294047"/>
                  <a:pt x="11385755" y="3539430"/>
                </a:cubicBezTo>
                <a:cubicBezTo>
                  <a:pt x="11203766" y="3575550"/>
                  <a:pt x="11111463" y="3514315"/>
                  <a:pt x="11014220" y="3539430"/>
                </a:cubicBezTo>
                <a:cubicBezTo>
                  <a:pt x="10916978" y="3564545"/>
                  <a:pt x="10506921" y="3469515"/>
                  <a:pt x="10301112" y="3539430"/>
                </a:cubicBezTo>
                <a:cubicBezTo>
                  <a:pt x="10095303" y="3609345"/>
                  <a:pt x="10087376" y="3531858"/>
                  <a:pt x="9929577" y="3539430"/>
                </a:cubicBezTo>
                <a:cubicBezTo>
                  <a:pt x="9771778" y="3547002"/>
                  <a:pt x="9544580" y="3477007"/>
                  <a:pt x="9216469" y="3539430"/>
                </a:cubicBezTo>
                <a:cubicBezTo>
                  <a:pt x="8888358" y="3601853"/>
                  <a:pt x="9004642" y="3503030"/>
                  <a:pt x="8844934" y="3539430"/>
                </a:cubicBezTo>
                <a:cubicBezTo>
                  <a:pt x="8685226" y="3575830"/>
                  <a:pt x="8416430" y="3490450"/>
                  <a:pt x="8131826" y="3539430"/>
                </a:cubicBezTo>
                <a:cubicBezTo>
                  <a:pt x="7847222" y="3588410"/>
                  <a:pt x="7944080" y="3521893"/>
                  <a:pt x="7874148" y="3539430"/>
                </a:cubicBezTo>
                <a:cubicBezTo>
                  <a:pt x="7804216" y="3556967"/>
                  <a:pt x="7411677" y="3491314"/>
                  <a:pt x="7274898" y="3539430"/>
                </a:cubicBezTo>
                <a:cubicBezTo>
                  <a:pt x="7138119" y="3587546"/>
                  <a:pt x="6988106" y="3530936"/>
                  <a:pt x="6789505" y="3539430"/>
                </a:cubicBezTo>
                <a:cubicBezTo>
                  <a:pt x="6590904" y="3547924"/>
                  <a:pt x="6420672" y="3499030"/>
                  <a:pt x="6304113" y="3539430"/>
                </a:cubicBezTo>
                <a:cubicBezTo>
                  <a:pt x="6187554" y="3579830"/>
                  <a:pt x="6092575" y="3517746"/>
                  <a:pt x="5932578" y="3539430"/>
                </a:cubicBezTo>
                <a:cubicBezTo>
                  <a:pt x="5772581" y="3561114"/>
                  <a:pt x="5462349" y="3469045"/>
                  <a:pt x="5333327" y="3539430"/>
                </a:cubicBezTo>
                <a:cubicBezTo>
                  <a:pt x="5204305" y="3609815"/>
                  <a:pt x="5050139" y="3506030"/>
                  <a:pt x="4961792" y="3539430"/>
                </a:cubicBezTo>
                <a:cubicBezTo>
                  <a:pt x="4873446" y="3572830"/>
                  <a:pt x="4679233" y="3512269"/>
                  <a:pt x="4590257" y="3539430"/>
                </a:cubicBezTo>
                <a:cubicBezTo>
                  <a:pt x="4501281" y="3566591"/>
                  <a:pt x="4385071" y="3506602"/>
                  <a:pt x="4218722" y="3539430"/>
                </a:cubicBezTo>
                <a:cubicBezTo>
                  <a:pt x="4052373" y="3572258"/>
                  <a:pt x="3667657" y="3506515"/>
                  <a:pt x="3505614" y="3539430"/>
                </a:cubicBezTo>
                <a:cubicBezTo>
                  <a:pt x="3343571" y="3572345"/>
                  <a:pt x="3298959" y="3535820"/>
                  <a:pt x="3134079" y="3539430"/>
                </a:cubicBezTo>
                <a:cubicBezTo>
                  <a:pt x="2969200" y="3543040"/>
                  <a:pt x="2700756" y="3473016"/>
                  <a:pt x="2534829" y="3539430"/>
                </a:cubicBezTo>
                <a:cubicBezTo>
                  <a:pt x="2368902" y="3605844"/>
                  <a:pt x="2282804" y="3482619"/>
                  <a:pt x="2049436" y="3539430"/>
                </a:cubicBezTo>
                <a:cubicBezTo>
                  <a:pt x="1816068" y="3596241"/>
                  <a:pt x="1888776" y="3533433"/>
                  <a:pt x="1791758" y="3539430"/>
                </a:cubicBezTo>
                <a:cubicBezTo>
                  <a:pt x="1694740" y="3545427"/>
                  <a:pt x="1223768" y="3505660"/>
                  <a:pt x="964793" y="3539430"/>
                </a:cubicBezTo>
                <a:cubicBezTo>
                  <a:pt x="705819" y="3573200"/>
                  <a:pt x="214165" y="3531863"/>
                  <a:pt x="0" y="3539430"/>
                </a:cubicBezTo>
                <a:cubicBezTo>
                  <a:pt x="-24512" y="3271143"/>
                  <a:pt x="14278" y="3186436"/>
                  <a:pt x="0" y="2878736"/>
                </a:cubicBezTo>
                <a:cubicBezTo>
                  <a:pt x="-14278" y="2571036"/>
                  <a:pt x="48683" y="2514602"/>
                  <a:pt x="0" y="2324226"/>
                </a:cubicBezTo>
                <a:cubicBezTo>
                  <a:pt x="-48683" y="2133850"/>
                  <a:pt x="12424" y="1872013"/>
                  <a:pt x="0" y="1734321"/>
                </a:cubicBezTo>
                <a:cubicBezTo>
                  <a:pt x="-12424" y="1596630"/>
                  <a:pt x="56476" y="1381935"/>
                  <a:pt x="0" y="1215204"/>
                </a:cubicBezTo>
                <a:cubicBezTo>
                  <a:pt x="-56476" y="1048473"/>
                  <a:pt x="5626" y="869370"/>
                  <a:pt x="0" y="554511"/>
                </a:cubicBezTo>
                <a:cubicBezTo>
                  <a:pt x="-5626" y="239652"/>
                  <a:pt x="44324" y="179326"/>
                  <a:pt x="0" y="0"/>
                </a:cubicBezTo>
                <a:close/>
              </a:path>
              <a:path w="11385755" h="3539430" stroke="0" extrusionOk="0">
                <a:moveTo>
                  <a:pt x="0" y="0"/>
                </a:moveTo>
                <a:cubicBezTo>
                  <a:pt x="233768" y="-30144"/>
                  <a:pt x="373704" y="29305"/>
                  <a:pt x="485393" y="0"/>
                </a:cubicBezTo>
                <a:cubicBezTo>
                  <a:pt x="597082" y="-29305"/>
                  <a:pt x="630264" y="13899"/>
                  <a:pt x="743070" y="0"/>
                </a:cubicBezTo>
                <a:cubicBezTo>
                  <a:pt x="855876" y="-13899"/>
                  <a:pt x="944624" y="834"/>
                  <a:pt x="1000748" y="0"/>
                </a:cubicBezTo>
                <a:cubicBezTo>
                  <a:pt x="1056872" y="-834"/>
                  <a:pt x="1349385" y="11039"/>
                  <a:pt x="1486141" y="0"/>
                </a:cubicBezTo>
                <a:cubicBezTo>
                  <a:pt x="1622897" y="-11039"/>
                  <a:pt x="2084731" y="13062"/>
                  <a:pt x="2313106" y="0"/>
                </a:cubicBezTo>
                <a:cubicBezTo>
                  <a:pt x="2541482" y="-13062"/>
                  <a:pt x="2587489" y="20950"/>
                  <a:pt x="2684641" y="0"/>
                </a:cubicBezTo>
                <a:cubicBezTo>
                  <a:pt x="2781793" y="-20950"/>
                  <a:pt x="3067366" y="49394"/>
                  <a:pt x="3170034" y="0"/>
                </a:cubicBezTo>
                <a:cubicBezTo>
                  <a:pt x="3272702" y="-49394"/>
                  <a:pt x="3374871" y="22880"/>
                  <a:pt x="3427712" y="0"/>
                </a:cubicBezTo>
                <a:cubicBezTo>
                  <a:pt x="3480553" y="-22880"/>
                  <a:pt x="3718119" y="7001"/>
                  <a:pt x="3913104" y="0"/>
                </a:cubicBezTo>
                <a:cubicBezTo>
                  <a:pt x="4108089" y="-7001"/>
                  <a:pt x="4233710" y="18622"/>
                  <a:pt x="4398497" y="0"/>
                </a:cubicBezTo>
                <a:cubicBezTo>
                  <a:pt x="4563284" y="-18622"/>
                  <a:pt x="4573347" y="30219"/>
                  <a:pt x="4656175" y="0"/>
                </a:cubicBezTo>
                <a:cubicBezTo>
                  <a:pt x="4739003" y="-30219"/>
                  <a:pt x="5199366" y="16650"/>
                  <a:pt x="5483140" y="0"/>
                </a:cubicBezTo>
                <a:cubicBezTo>
                  <a:pt x="5766914" y="-16650"/>
                  <a:pt x="6013879" y="81994"/>
                  <a:pt x="6196248" y="0"/>
                </a:cubicBezTo>
                <a:cubicBezTo>
                  <a:pt x="6378617" y="-81994"/>
                  <a:pt x="6842465" y="74148"/>
                  <a:pt x="7023213" y="0"/>
                </a:cubicBezTo>
                <a:cubicBezTo>
                  <a:pt x="7203961" y="-74148"/>
                  <a:pt x="7497212" y="40739"/>
                  <a:pt x="7850178" y="0"/>
                </a:cubicBezTo>
                <a:cubicBezTo>
                  <a:pt x="8203144" y="-40739"/>
                  <a:pt x="8044417" y="14133"/>
                  <a:pt x="8107856" y="0"/>
                </a:cubicBezTo>
                <a:cubicBezTo>
                  <a:pt x="8171295" y="-14133"/>
                  <a:pt x="8596242" y="19810"/>
                  <a:pt x="8820964" y="0"/>
                </a:cubicBezTo>
                <a:cubicBezTo>
                  <a:pt x="9045686" y="-19810"/>
                  <a:pt x="9130397" y="4236"/>
                  <a:pt x="9420214" y="0"/>
                </a:cubicBezTo>
                <a:cubicBezTo>
                  <a:pt x="9710031" y="-4236"/>
                  <a:pt x="9708040" y="32539"/>
                  <a:pt x="9791749" y="0"/>
                </a:cubicBezTo>
                <a:cubicBezTo>
                  <a:pt x="9875459" y="-32539"/>
                  <a:pt x="10133650" y="21338"/>
                  <a:pt x="10391000" y="0"/>
                </a:cubicBezTo>
                <a:cubicBezTo>
                  <a:pt x="10648350" y="-21338"/>
                  <a:pt x="10642167" y="17370"/>
                  <a:pt x="10762535" y="0"/>
                </a:cubicBezTo>
                <a:cubicBezTo>
                  <a:pt x="10882904" y="-17370"/>
                  <a:pt x="11143710" y="43552"/>
                  <a:pt x="11385755" y="0"/>
                </a:cubicBezTo>
                <a:cubicBezTo>
                  <a:pt x="11438816" y="132799"/>
                  <a:pt x="11378620" y="319323"/>
                  <a:pt x="11385755" y="483722"/>
                </a:cubicBezTo>
                <a:cubicBezTo>
                  <a:pt x="11392890" y="648121"/>
                  <a:pt x="11371559" y="870002"/>
                  <a:pt x="11385755" y="967444"/>
                </a:cubicBezTo>
                <a:cubicBezTo>
                  <a:pt x="11399951" y="1064886"/>
                  <a:pt x="11367701" y="1330170"/>
                  <a:pt x="11385755" y="1557349"/>
                </a:cubicBezTo>
                <a:cubicBezTo>
                  <a:pt x="11403809" y="1784529"/>
                  <a:pt x="11376642" y="1994438"/>
                  <a:pt x="11385755" y="2218043"/>
                </a:cubicBezTo>
                <a:cubicBezTo>
                  <a:pt x="11394868" y="2441648"/>
                  <a:pt x="11355232" y="2495312"/>
                  <a:pt x="11385755" y="2737159"/>
                </a:cubicBezTo>
                <a:cubicBezTo>
                  <a:pt x="11416278" y="2979006"/>
                  <a:pt x="11314162" y="3267753"/>
                  <a:pt x="11385755" y="3539430"/>
                </a:cubicBezTo>
                <a:cubicBezTo>
                  <a:pt x="11025780" y="3581807"/>
                  <a:pt x="10887608" y="3446139"/>
                  <a:pt x="10558790" y="3539430"/>
                </a:cubicBezTo>
                <a:cubicBezTo>
                  <a:pt x="10229973" y="3632721"/>
                  <a:pt x="10222884" y="3520892"/>
                  <a:pt x="9959539" y="3539430"/>
                </a:cubicBezTo>
                <a:cubicBezTo>
                  <a:pt x="9696194" y="3557968"/>
                  <a:pt x="9684971" y="3512585"/>
                  <a:pt x="9588004" y="3539430"/>
                </a:cubicBezTo>
                <a:cubicBezTo>
                  <a:pt x="9491038" y="3566275"/>
                  <a:pt x="9191767" y="3524890"/>
                  <a:pt x="8988754" y="3539430"/>
                </a:cubicBezTo>
                <a:cubicBezTo>
                  <a:pt x="8785741" y="3553970"/>
                  <a:pt x="8435596" y="3441711"/>
                  <a:pt x="8161789" y="3539430"/>
                </a:cubicBezTo>
                <a:cubicBezTo>
                  <a:pt x="7887983" y="3637149"/>
                  <a:pt x="7870579" y="3502576"/>
                  <a:pt x="7790253" y="3539430"/>
                </a:cubicBezTo>
                <a:cubicBezTo>
                  <a:pt x="7709927" y="3576284"/>
                  <a:pt x="7362272" y="3503902"/>
                  <a:pt x="7077146" y="3539430"/>
                </a:cubicBezTo>
                <a:cubicBezTo>
                  <a:pt x="6792020" y="3574958"/>
                  <a:pt x="6901247" y="3511708"/>
                  <a:pt x="6819468" y="3539430"/>
                </a:cubicBezTo>
                <a:cubicBezTo>
                  <a:pt x="6737689" y="3567152"/>
                  <a:pt x="6496766" y="3521039"/>
                  <a:pt x="6220218" y="3539430"/>
                </a:cubicBezTo>
                <a:cubicBezTo>
                  <a:pt x="5943670" y="3557821"/>
                  <a:pt x="5892132" y="3488702"/>
                  <a:pt x="5734825" y="3539430"/>
                </a:cubicBezTo>
                <a:cubicBezTo>
                  <a:pt x="5577518" y="3590158"/>
                  <a:pt x="5259250" y="3519521"/>
                  <a:pt x="5135575" y="3539430"/>
                </a:cubicBezTo>
                <a:cubicBezTo>
                  <a:pt x="5011900" y="3559339"/>
                  <a:pt x="4673778" y="3473253"/>
                  <a:pt x="4536324" y="3539430"/>
                </a:cubicBezTo>
                <a:cubicBezTo>
                  <a:pt x="4398870" y="3605607"/>
                  <a:pt x="3986649" y="3519945"/>
                  <a:pt x="3823217" y="3539430"/>
                </a:cubicBezTo>
                <a:cubicBezTo>
                  <a:pt x="3659785" y="3558915"/>
                  <a:pt x="3676017" y="3515788"/>
                  <a:pt x="3565539" y="3539430"/>
                </a:cubicBezTo>
                <a:cubicBezTo>
                  <a:pt x="3455061" y="3563072"/>
                  <a:pt x="3339074" y="3535226"/>
                  <a:pt x="3194004" y="3539430"/>
                </a:cubicBezTo>
                <a:cubicBezTo>
                  <a:pt x="3048934" y="3543634"/>
                  <a:pt x="2949341" y="3522433"/>
                  <a:pt x="2708611" y="3539430"/>
                </a:cubicBezTo>
                <a:cubicBezTo>
                  <a:pt x="2467881" y="3556427"/>
                  <a:pt x="2573179" y="3527947"/>
                  <a:pt x="2450934" y="3539430"/>
                </a:cubicBezTo>
                <a:cubicBezTo>
                  <a:pt x="2328689" y="3550913"/>
                  <a:pt x="2151746" y="3490905"/>
                  <a:pt x="1965541" y="3539430"/>
                </a:cubicBezTo>
                <a:cubicBezTo>
                  <a:pt x="1779336" y="3587955"/>
                  <a:pt x="1474721" y="3533967"/>
                  <a:pt x="1138575" y="3539430"/>
                </a:cubicBezTo>
                <a:cubicBezTo>
                  <a:pt x="802429" y="3544893"/>
                  <a:pt x="951539" y="3509190"/>
                  <a:pt x="767040" y="3539430"/>
                </a:cubicBezTo>
                <a:cubicBezTo>
                  <a:pt x="582541" y="3569670"/>
                  <a:pt x="168094" y="3454487"/>
                  <a:pt x="0" y="3539430"/>
                </a:cubicBezTo>
                <a:cubicBezTo>
                  <a:pt x="-22033" y="3298528"/>
                  <a:pt x="65440" y="3154354"/>
                  <a:pt x="0" y="2878736"/>
                </a:cubicBezTo>
                <a:cubicBezTo>
                  <a:pt x="-65440" y="2603118"/>
                  <a:pt x="67944" y="2360010"/>
                  <a:pt x="0" y="2218043"/>
                </a:cubicBezTo>
                <a:cubicBezTo>
                  <a:pt x="-67944" y="2076076"/>
                  <a:pt x="19118" y="1772635"/>
                  <a:pt x="0" y="1592744"/>
                </a:cubicBezTo>
                <a:cubicBezTo>
                  <a:pt x="-19118" y="1412853"/>
                  <a:pt x="42556" y="1278379"/>
                  <a:pt x="0" y="1109021"/>
                </a:cubicBezTo>
                <a:cubicBezTo>
                  <a:pt x="-42556" y="939663"/>
                  <a:pt x="55973" y="237787"/>
                  <a:pt x="0" y="0"/>
                </a:cubicBezTo>
                <a:close/>
              </a:path>
            </a:pathLst>
          </a:custGeom>
          <a:ln>
            <a:extLst>
              <a:ext uri="{C807C97D-BFC1-408E-A445-0C87EB9F89A2}">
                <ask:lineSketchStyleProps xmlns:ask="http://schemas.microsoft.com/office/drawing/2018/sketchyshapes" sd="2706786189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/>
            <a:r>
              <a:rPr lang="ar-SA" sz="3200" b="1" dirty="0"/>
              <a:t>أ : </a:t>
            </a:r>
            <a:r>
              <a:rPr lang="ar-BH" sz="3200" b="1" dirty="0"/>
              <a:t>من </a:t>
            </a:r>
            <a:r>
              <a:rPr lang="ar-SA" sz="3200" b="1" dirty="0"/>
              <a:t>حكمة نزول القرآن</a:t>
            </a:r>
            <a:r>
              <a:rPr lang="ar-BH" sz="3200" b="1" dirty="0"/>
              <a:t> القرآن مفرقا، </a:t>
            </a:r>
            <a:r>
              <a:rPr lang="ar-SA" sz="3200" b="1" dirty="0" err="1"/>
              <a:t>تثبیت</a:t>
            </a:r>
            <a:r>
              <a:rPr lang="ar-SA" sz="3200" b="1" dirty="0"/>
              <a:t> قلب النبي ﷺ على الدعوة</a:t>
            </a:r>
            <a:r>
              <a:rPr lang="ar-BH" sz="3200" b="1" dirty="0"/>
              <a:t>. </a:t>
            </a:r>
            <a:r>
              <a:rPr lang="ar-SA" sz="3200" b="1" dirty="0"/>
              <a:t>.(   </a:t>
            </a:r>
            <a:r>
              <a:rPr lang="ar-SA" sz="3200" b="1" dirty="0">
                <a:sym typeface="Wingdings" panose="05000000000000000000" pitchFamily="2" charset="2"/>
              </a:rPr>
              <a:t></a:t>
            </a:r>
            <a:r>
              <a:rPr lang="ar-SA" sz="3200" b="1" dirty="0"/>
              <a:t>  )</a:t>
            </a:r>
            <a:endParaRPr lang="en-US" sz="3200" b="1" dirty="0"/>
          </a:p>
          <a:p>
            <a:pPr algn="r" rtl="1"/>
            <a:r>
              <a:rPr lang="ar-SA" sz="3200" b="1" dirty="0"/>
              <a:t> </a:t>
            </a:r>
            <a:endParaRPr lang="en-US" sz="3200" b="1" dirty="0"/>
          </a:p>
          <a:p>
            <a:pPr algn="r" rtl="1"/>
            <a:r>
              <a:rPr lang="ar-SA" sz="3200" b="1" dirty="0"/>
              <a:t>ب: من مقاصد القرآن الكريم بيان الحلال والحرام من الأقوال والأفعال .  (</a:t>
            </a:r>
            <a:r>
              <a:rPr lang="ar-SA" sz="3200" b="1" dirty="0">
                <a:sym typeface="Wingdings" panose="05000000000000000000" pitchFamily="2" charset="2"/>
              </a:rPr>
              <a:t></a:t>
            </a:r>
            <a:r>
              <a:rPr lang="ar-SA" sz="3200" b="1" dirty="0"/>
              <a:t>       )</a:t>
            </a:r>
            <a:endParaRPr lang="en-US" sz="3200" b="1" dirty="0"/>
          </a:p>
          <a:p>
            <a:pPr algn="r" rtl="1"/>
            <a:r>
              <a:rPr lang="ar-SA" sz="3200" b="1" dirty="0"/>
              <a:t> </a:t>
            </a:r>
            <a:endParaRPr lang="en-US" sz="3200" b="1" dirty="0"/>
          </a:p>
          <a:p>
            <a:pPr algn="r"/>
            <a:r>
              <a:rPr lang="ar-SA" sz="3200" b="1" dirty="0"/>
              <a:t>ج:  </a:t>
            </a:r>
            <a:r>
              <a:rPr lang="ar-BH" sz="3200" b="1" dirty="0"/>
              <a:t>أول ما نزل من القرآن الكريم فواتح سور البقرة. (       ×     )</a:t>
            </a:r>
            <a:endParaRPr lang="en-US" sz="3200" b="1" dirty="0"/>
          </a:p>
          <a:p>
            <a:pPr algn="r" rtl="1"/>
            <a:r>
              <a:rPr lang="ar-SA" sz="3200" b="1" dirty="0"/>
              <a:t> </a:t>
            </a:r>
            <a:endParaRPr lang="en-US" sz="3200" b="1" dirty="0"/>
          </a:p>
          <a:p>
            <a:pPr algn="r"/>
            <a:r>
              <a:rPr lang="ar-SA" sz="3200" b="1" dirty="0"/>
              <a:t>دـ : بدأ نزول القرآن الكريم في ليلة ال</a:t>
            </a:r>
            <a:r>
              <a:rPr lang="ar-BH" sz="3200" b="1" dirty="0"/>
              <a:t>قدر </a:t>
            </a:r>
            <a:r>
              <a:rPr lang="ar-SA" sz="3200" b="1" dirty="0"/>
              <a:t>من شهر  شعبان    .(</a:t>
            </a:r>
            <a:r>
              <a:rPr lang="ar-BH" sz="3200" b="1" dirty="0"/>
              <a:t>×</a:t>
            </a:r>
            <a:r>
              <a:rPr lang="ar-SA" sz="3200" b="1" dirty="0"/>
              <a:t>       )</a:t>
            </a:r>
            <a:endParaRPr lang="en-US" sz="3200" b="1" dirty="0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48A3282F-F4E8-BB93-1A7E-77B8215687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804022"/>
              </p:ext>
            </p:extLst>
          </p:nvPr>
        </p:nvGraphicFramePr>
        <p:xfrm>
          <a:off x="368944" y="843824"/>
          <a:ext cx="10687664" cy="384937"/>
        </p:xfrm>
        <a:graphic>
          <a:graphicData uri="http://schemas.openxmlformats.org/drawingml/2006/table">
            <a:tbl>
              <a:tblPr rtl="1" firstRow="1" firstCol="1" lastRow="1" lastCol="1" bandRow="1" bandCol="1">
                <a:tableStyleId>{5C22544A-7EE6-4342-B048-85BDC9FD1C3A}</a:tableStyleId>
              </a:tblPr>
              <a:tblGrid>
                <a:gridCol w="10687664">
                  <a:extLst>
                    <a:ext uri="{9D8B030D-6E8A-4147-A177-3AD203B41FA5}">
                      <a16:colId xmlns:a16="http://schemas.microsoft.com/office/drawing/2014/main" val="3398549321"/>
                    </a:ext>
                  </a:extLst>
                </a:gridCol>
              </a:tblGrid>
              <a:tr h="251460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ar-SA" sz="2400" dirty="0">
                          <a:effectLst/>
                        </a:rPr>
                        <a:t>ضعي علامة (</a:t>
                      </a:r>
                      <a:r>
                        <a:rPr lang="en-US" sz="2400" dirty="0">
                          <a:effectLst/>
                          <a:sym typeface="Wingdings" panose="05000000000000000000" pitchFamily="2" charset="2"/>
                        </a:rPr>
                        <a:t></a:t>
                      </a:r>
                      <a:r>
                        <a:rPr lang="ar-SA" sz="2400" dirty="0">
                          <a:effectLst/>
                        </a:rPr>
                        <a:t>) أمام العبارات الصحيحة وعلامة (</a:t>
                      </a:r>
                      <a:r>
                        <a:rPr lang="en-US" sz="2400" dirty="0">
                          <a:effectLst/>
                          <a:sym typeface="Wingdings" panose="05000000000000000000" pitchFamily="2" charset="2"/>
                        </a:rPr>
                        <a:t></a:t>
                      </a:r>
                      <a:r>
                        <a:rPr lang="ar-SA" sz="2400" dirty="0">
                          <a:effectLst/>
                        </a:rPr>
                        <a:t>) أمام العبارات غير الصحيحة فيما يلي:</a:t>
                      </a:r>
                      <a:r>
                        <a:rPr lang="ar-BH" sz="2400" dirty="0">
                          <a:effectLst/>
                        </a:rPr>
                        <a:t>. </a:t>
                      </a:r>
                      <a:endParaRPr lang="en-US" sz="24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474232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03839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261BADB1-2A1B-7D3A-8891-39CEEE3D55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6520002"/>
              </p:ext>
            </p:extLst>
          </p:nvPr>
        </p:nvGraphicFramePr>
        <p:xfrm>
          <a:off x="3036180" y="491614"/>
          <a:ext cx="6571615" cy="894734"/>
        </p:xfrm>
        <a:graphic>
          <a:graphicData uri="http://schemas.openxmlformats.org/drawingml/2006/table">
            <a:tbl>
              <a:tblPr rtl="1" firstRow="1" firstCol="1" lastRow="1" lastCol="1" bandRow="1" bandCol="1">
                <a:tableStyleId>{5C22544A-7EE6-4342-B048-85BDC9FD1C3A}</a:tableStyleId>
              </a:tblPr>
              <a:tblGrid>
                <a:gridCol w="6571615">
                  <a:extLst>
                    <a:ext uri="{9D8B030D-6E8A-4147-A177-3AD203B41FA5}">
                      <a16:colId xmlns:a16="http://schemas.microsoft.com/office/drawing/2014/main" val="2956295362"/>
                    </a:ext>
                  </a:extLst>
                </a:gridCol>
              </a:tblGrid>
              <a:tr h="894734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BH" sz="2800" dirty="0">
                          <a:effectLst/>
                        </a:rPr>
                        <a:t> ضعي  دائرة حول رمز الإجابة الصحيحة فيما يأتي:</a:t>
                      </a:r>
                      <a:endParaRPr lang="en-US" sz="28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4742942"/>
                  </a:ext>
                </a:extLst>
              </a:tr>
            </a:tbl>
          </a:graphicData>
        </a:graphic>
      </p:graphicFrame>
      <p:sp>
        <p:nvSpPr>
          <p:cNvPr id="9" name="Double Wave 8">
            <a:extLst>
              <a:ext uri="{FF2B5EF4-FFF2-40B4-BE49-F238E27FC236}">
                <a16:creationId xmlns:a16="http://schemas.microsoft.com/office/drawing/2014/main" id="{75A720D7-A042-9FA0-0F67-40A42FC602CC}"/>
              </a:ext>
            </a:extLst>
          </p:cNvPr>
          <p:cNvSpPr/>
          <p:nvPr/>
        </p:nvSpPr>
        <p:spPr>
          <a:xfrm>
            <a:off x="511278" y="1828800"/>
            <a:ext cx="11169444" cy="4080387"/>
          </a:xfrm>
          <a:prstGeom prst="doubleWav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algn="just" rtl="1">
              <a:spcBef>
                <a:spcPts val="0"/>
              </a:spcBef>
              <a:spcAft>
                <a:spcPts val="0"/>
              </a:spcAft>
            </a:pPr>
            <a:r>
              <a:rPr lang="ar-SA" sz="2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+mj-cs"/>
              </a:rPr>
              <a:t>أ :استمر نزول القرآن الكريم مفرقاً مــــــــدة   :    ( 21 سنة )   ( 22 سنة )        </a:t>
            </a:r>
            <a:r>
              <a:rPr lang="ar-SA" sz="2800" b="1" u="sng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+mj-cs"/>
              </a:rPr>
              <a:t>(</a:t>
            </a:r>
            <a:r>
              <a:rPr lang="ar-SA" sz="2800" b="1" u="sng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+mj-cs"/>
              </a:rPr>
              <a:t> 23 سنة </a:t>
            </a:r>
            <a:r>
              <a:rPr lang="ar-SA" sz="2800" b="1" u="sng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+mj-cs"/>
              </a:rPr>
              <a:t>)</a:t>
            </a:r>
            <a:endParaRPr lang="en-US" sz="2800" b="1" u="sng" dirty="0">
              <a:effectLst/>
              <a:latin typeface="Arial" panose="020B0604020202020204" pitchFamily="34" charset="0"/>
              <a:ea typeface="Arial" panose="020B0604020202020204" pitchFamily="34" charset="0"/>
              <a:cs typeface="+mj-cs"/>
            </a:endParaRPr>
          </a:p>
          <a:p>
            <a:pPr marL="0" marR="0" algn="just" rtl="1">
              <a:spcBef>
                <a:spcPts val="0"/>
              </a:spcBef>
              <a:spcAft>
                <a:spcPts val="0"/>
              </a:spcAft>
            </a:pPr>
            <a:r>
              <a:rPr lang="ar-SA" sz="2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+mj-cs"/>
              </a:rPr>
              <a:t> </a:t>
            </a:r>
            <a:endParaRPr lang="en-US" sz="2800" b="1" dirty="0">
              <a:effectLst/>
              <a:latin typeface="Arial" panose="020B0604020202020204" pitchFamily="34" charset="0"/>
              <a:ea typeface="Arial" panose="020B0604020202020204" pitchFamily="34" charset="0"/>
              <a:cs typeface="+mj-cs"/>
            </a:endParaRPr>
          </a:p>
          <a:p>
            <a:pPr marL="0" marR="0" algn="r">
              <a:spcBef>
                <a:spcPts val="0"/>
              </a:spcBef>
              <a:spcAft>
                <a:spcPts val="0"/>
              </a:spcAft>
            </a:pPr>
            <a:r>
              <a:rPr lang="ar-SA" sz="2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+mj-cs"/>
              </a:rPr>
              <a:t>ب: أول آية نزلت على الرسول في غار ٍ:        </a:t>
            </a:r>
            <a:r>
              <a:rPr lang="ar-SA" sz="2800" b="1" u="sng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+mj-cs"/>
              </a:rPr>
              <a:t>( </a:t>
            </a:r>
            <a:r>
              <a:rPr lang="ar-SA" sz="2800" b="1" u="sng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+mj-cs"/>
              </a:rPr>
              <a:t>حـراء </a:t>
            </a:r>
            <a:r>
              <a:rPr lang="ar-SA" sz="2800" b="1" u="sng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+mj-cs"/>
              </a:rPr>
              <a:t> )       </a:t>
            </a:r>
            <a:r>
              <a:rPr lang="ar-SA" sz="2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+mj-cs"/>
              </a:rPr>
              <a:t>( ثَــوْر  )      ( المـروة )</a:t>
            </a:r>
            <a:endParaRPr lang="en-US" sz="2800" b="1" dirty="0">
              <a:effectLst/>
              <a:latin typeface="Arial" panose="020B0604020202020204" pitchFamily="34" charset="0"/>
              <a:ea typeface="Arial" panose="020B0604020202020204" pitchFamily="34" charset="0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1853726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>
          <a:extLst>
            <a:ext uri="{FF2B5EF4-FFF2-40B4-BE49-F238E27FC236}">
              <a16:creationId xmlns:a16="http://schemas.microsoft.com/office/drawing/2014/main" id="{1B1C741A-15A3-A304-519D-4982648ACF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>
            <a:extLst>
              <a:ext uri="{FF2B5EF4-FFF2-40B4-BE49-F238E27FC236}">
                <a16:creationId xmlns:a16="http://schemas.microsoft.com/office/drawing/2014/main" id="{4F064827-C94E-ACE4-4960-B82694CA8668}"/>
              </a:ext>
            </a:extLst>
          </p:cNvPr>
          <p:cNvSpPr/>
          <p:nvPr/>
        </p:nvSpPr>
        <p:spPr>
          <a:xfrm>
            <a:off x="0" y="5697759"/>
            <a:ext cx="12192000" cy="874688"/>
          </a:xfrm>
          <a:prstGeom prst="rect">
            <a:avLst/>
          </a:prstGeom>
          <a:solidFill>
            <a:srgbClr val="E89ABE">
              <a:alpha val="4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algn="ctr" rtl="1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schemeClr val="tx1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26" name="مربع نص 25">
            <a:extLst>
              <a:ext uri="{FF2B5EF4-FFF2-40B4-BE49-F238E27FC236}">
                <a16:creationId xmlns:a16="http://schemas.microsoft.com/office/drawing/2014/main" id="{B9E1FCEC-AB5C-E9C8-6EFB-D244282E56FD}"/>
              </a:ext>
            </a:extLst>
          </p:cNvPr>
          <p:cNvSpPr txBox="1"/>
          <p:nvPr/>
        </p:nvSpPr>
        <p:spPr>
          <a:xfrm>
            <a:off x="-740340" y="1516479"/>
            <a:ext cx="9845012" cy="1553825"/>
          </a:xfrm>
          <a:prstGeom prst="roundRect">
            <a:avLst>
              <a:gd name="adj" fmla="val 26373"/>
            </a:avLst>
          </a:prstGeom>
          <a:solidFill>
            <a:srgbClr val="B3E8EA">
              <a:alpha val="39000"/>
            </a:srgbClr>
          </a:solidFill>
          <a:effectLst>
            <a:softEdge rad="127000"/>
          </a:effectLst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  <a:defRPr/>
            </a:pPr>
            <a:endParaRPr lang="ar-BH" sz="4400" b="1" kern="0" dirty="0">
              <a:latin typeface="IBM Plex Sans Arabic" panose="020B0803050203000203" pitchFamily="34" charset="-78"/>
              <a:cs typeface="Neckar" panose="00000700000000000000" pitchFamily="2" charset="-78"/>
              <a:sym typeface="Arial"/>
            </a:endParaRPr>
          </a:p>
          <a:p>
            <a:pPr algn="ctr" defTabSz="1219170">
              <a:buClr>
                <a:srgbClr val="000000"/>
              </a:buClr>
              <a:defRPr/>
            </a:pPr>
            <a:r>
              <a:rPr lang="ar-BH" sz="3600" b="1" kern="0" dirty="0">
                <a:solidFill>
                  <a:srgbClr val="C00000"/>
                </a:solidFill>
                <a:latin typeface="IBM Plex Sans Arabic" panose="020B0803050203000203" pitchFamily="34" charset="-78"/>
                <a:cs typeface="Neckar" panose="00000700000000000000" pitchFamily="2" charset="-78"/>
                <a:sym typeface="Arial"/>
              </a:rPr>
              <a:t> 2- </a:t>
            </a:r>
            <a:r>
              <a:rPr lang="ar-BH" sz="3600" b="1" dirty="0"/>
              <a:t>الايمان بالله فطرة إنسانية</a:t>
            </a:r>
            <a:r>
              <a:rPr lang="ar-BH" sz="3600" b="1" kern="0" dirty="0">
                <a:solidFill>
                  <a:srgbClr val="C00000"/>
                </a:solidFill>
                <a:latin typeface="IBM Plex Sans Arabic" panose="020B0803050203000203" pitchFamily="34" charset="-78"/>
                <a:cs typeface="Neckar" panose="00000700000000000000" pitchFamily="2" charset="-78"/>
                <a:sym typeface="Arial"/>
              </a:rPr>
              <a:t>                                     </a:t>
            </a:r>
          </a:p>
        </p:txBody>
      </p:sp>
      <p:pic>
        <p:nvPicPr>
          <p:cNvPr id="24" name="صورة 23">
            <a:extLst>
              <a:ext uri="{FF2B5EF4-FFF2-40B4-BE49-F238E27FC236}">
                <a16:creationId xmlns:a16="http://schemas.microsoft.com/office/drawing/2014/main" id="{B6EB1EFC-2B7D-F105-8DB5-E180357934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2969183">
            <a:off x="7996949" y="3795266"/>
            <a:ext cx="1194920" cy="1715156"/>
          </a:xfrm>
          <a:prstGeom prst="rect">
            <a:avLst/>
          </a:prstGeom>
        </p:spPr>
      </p:pic>
      <p:pic>
        <p:nvPicPr>
          <p:cNvPr id="33" name="صورة 32">
            <a:extLst>
              <a:ext uri="{FF2B5EF4-FFF2-40B4-BE49-F238E27FC236}">
                <a16:creationId xmlns:a16="http://schemas.microsoft.com/office/drawing/2014/main" id="{4A25E499-F9D0-F41C-014D-3E47A563FA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7941270">
            <a:off x="686399" y="3634874"/>
            <a:ext cx="1194920" cy="165713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51807C5-E817-8A1F-C65E-8B3B57FB753C}"/>
              </a:ext>
            </a:extLst>
          </p:cNvPr>
          <p:cNvSpPr txBox="1"/>
          <p:nvPr/>
        </p:nvSpPr>
        <p:spPr>
          <a:xfrm>
            <a:off x="87955" y="5805905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ctr" rtl="1">
              <a:spcBef>
                <a:spcPts val="0"/>
              </a:spcBef>
              <a:spcAft>
                <a:spcPts val="0"/>
              </a:spcAft>
            </a:pPr>
            <a:r>
              <a:rPr lang="ar-BH" sz="2400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ar-BH" sz="2000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اعداد أ. </a:t>
            </a:r>
            <a:r>
              <a:rPr lang="ar-BH" sz="2000" b="1" dirty="0">
                <a:effectLst/>
                <a:ea typeface="Arial" panose="020B0604020202020204" pitchFamily="34" charset="0"/>
              </a:rPr>
              <a:t>زينب إبراهيم </a:t>
            </a:r>
            <a:r>
              <a:rPr lang="ar-BH" sz="2000" b="1" dirty="0" err="1">
                <a:effectLst/>
                <a:ea typeface="Arial" panose="020B0604020202020204" pitchFamily="34" charset="0"/>
              </a:rPr>
              <a:t>النمكي</a:t>
            </a:r>
            <a:r>
              <a:rPr lang="ar-BH" sz="2000" b="1" dirty="0">
                <a:latin typeface="Arial" panose="020B0604020202020204" pitchFamily="34" charset="0"/>
                <a:ea typeface="Arial" panose="020B0604020202020204" pitchFamily="34" charset="0"/>
              </a:rPr>
              <a:t>          المديرة المساعدة أ. عائشة يوسف   </a:t>
            </a:r>
            <a:r>
              <a:rPr lang="en-US" sz="2000" b="1" dirty="0">
                <a:latin typeface="Arial" panose="020B0604020202020204" pitchFamily="34" charset="0"/>
                <a:ea typeface="Arial" panose="020B0604020202020204" pitchFamily="34" charset="0"/>
              </a:rPr>
              <a:t>      </a:t>
            </a:r>
            <a:r>
              <a:rPr lang="ar-BH" sz="2000" b="1" dirty="0">
                <a:latin typeface="Arial" panose="020B0604020202020204" pitchFamily="34" charset="0"/>
                <a:ea typeface="Arial" panose="020B0604020202020204" pitchFamily="34" charset="0"/>
              </a:rPr>
              <a:t>    مديرة المدرسة أ. نوال خليل أرحمه </a:t>
            </a:r>
            <a:endParaRPr lang="en-US" sz="24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pic>
        <p:nvPicPr>
          <p:cNvPr id="2" name="Picture 2" descr="Reading Quran Clipart Transparent PNG Hd, Hand Drawn Cartoon Reading Quran  Illustration, Quran, Ramadan, Cartoon PNG Image For Free Download | Reading  cartoon, Cartoons png, Islamic cartoon">
            <a:extLst>
              <a:ext uri="{FF2B5EF4-FFF2-40B4-BE49-F238E27FC236}">
                <a16:creationId xmlns:a16="http://schemas.microsoft.com/office/drawing/2014/main" id="{8623A558-4B1E-E692-AF9A-709FA4F7F50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941"/>
          <a:stretch/>
        </p:blipFill>
        <p:spPr bwMode="auto">
          <a:xfrm>
            <a:off x="9232517" y="1984620"/>
            <a:ext cx="2776548" cy="2637889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5917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40717743-9DE1-53F0-870D-3CF6456F9E18}"/>
              </a:ext>
            </a:extLst>
          </p:cNvPr>
          <p:cNvGrpSpPr/>
          <p:nvPr/>
        </p:nvGrpSpPr>
        <p:grpSpPr>
          <a:xfrm>
            <a:off x="1617662" y="645683"/>
            <a:ext cx="8956675" cy="1168400"/>
            <a:chOff x="2396390" y="1352205"/>
            <a:chExt cx="8956675" cy="1168400"/>
          </a:xfrm>
        </p:grpSpPr>
        <p:sp>
          <p:nvSpPr>
            <p:cNvPr id="5" name="مستطيل 8">
              <a:extLst>
                <a:ext uri="{FF2B5EF4-FFF2-40B4-BE49-F238E27FC236}">
                  <a16:creationId xmlns:a16="http://schemas.microsoft.com/office/drawing/2014/main" id="{A574293D-20E0-EF9A-A127-A9DFD1785019}"/>
                </a:ext>
              </a:extLst>
            </p:cNvPr>
            <p:cNvSpPr/>
            <p:nvPr/>
          </p:nvSpPr>
          <p:spPr>
            <a:xfrm>
              <a:off x="6932723" y="1404112"/>
              <a:ext cx="2757486" cy="769441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none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BH" sz="4400" b="1" i="0" u="none" strike="noStrike" kern="1200" cap="none" spc="0" normalizeH="0" baseline="0" noProof="0" dirty="0">
                  <a:ln w="0"/>
                  <a:solidFill>
                    <a:prstClr val="black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Sakkal Majalla" panose="02000000000000000000" pitchFamily="2" charset="-78"/>
                  <a:ea typeface="+mn-ea"/>
                  <a:cs typeface="Sakkal Majalla" panose="02000000000000000000" pitchFamily="2" charset="-78"/>
                </a:rPr>
                <a:t> مفهوم الفطرة :</a:t>
              </a:r>
              <a:endParaRPr kumimoji="0" lang="en-US" sz="44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endParaRPr>
            </a:p>
          </p:txBody>
        </p:sp>
        <p:sp>
          <p:nvSpPr>
            <p:cNvPr id="6" name="مستطيل ذو زوايا قطرية مستديرة 11">
              <a:extLst>
                <a:ext uri="{FF2B5EF4-FFF2-40B4-BE49-F238E27FC236}">
                  <a16:creationId xmlns:a16="http://schemas.microsoft.com/office/drawing/2014/main" id="{176E0635-C503-AC97-3057-B93BDF964B80}"/>
                </a:ext>
              </a:extLst>
            </p:cNvPr>
            <p:cNvSpPr/>
            <p:nvPr/>
          </p:nvSpPr>
          <p:spPr>
            <a:xfrm>
              <a:off x="2396390" y="1352205"/>
              <a:ext cx="8956675" cy="1168400"/>
            </a:xfrm>
            <a:prstGeom prst="round2DiagRect">
              <a:avLst>
                <a:gd name="adj1" fmla="val 9682"/>
                <a:gd name="adj2" fmla="val 0"/>
              </a:avLst>
            </a:prstGeom>
            <a:noFill/>
            <a:ln w="38100">
              <a:solidFill>
                <a:srgbClr val="FFC0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BH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endParaRPr>
            </a:p>
          </p:txBody>
        </p:sp>
      </p:grp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544843EC-4B29-EBB5-B785-95E9F20C0A9E}"/>
              </a:ext>
            </a:extLst>
          </p:cNvPr>
          <p:cNvSpPr/>
          <p:nvPr/>
        </p:nvSpPr>
        <p:spPr>
          <a:xfrm>
            <a:off x="1617662" y="2349910"/>
            <a:ext cx="9281651" cy="2851355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r" rtl="1">
              <a:buNone/>
            </a:pPr>
            <a:r>
              <a:rPr lang="ar-BH" sz="3200" b="1" u="sng" dirty="0">
                <a:latin typeface="Microsoft Sans Serif" panose="020B0604020202020204" pitchFamily="34" charset="0"/>
                <a:ea typeface="Microsoft Sans Serif" panose="020B0604020202020204" pitchFamily="34" charset="0"/>
                <a:cs typeface="+mj-cs"/>
              </a:rPr>
              <a:t>الفطرة </a:t>
            </a:r>
            <a:r>
              <a:rPr lang="ar-BH" sz="3200" b="1" u="sng" dirty="0">
                <a:solidFill>
                  <a:srgbClr val="FF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+mj-cs"/>
              </a:rPr>
              <a:t>اصطلاحا</a:t>
            </a:r>
            <a:r>
              <a:rPr lang="ar-BH" sz="3200" b="1" u="sng" dirty="0">
                <a:latin typeface="Microsoft Sans Serif" panose="020B0604020202020204" pitchFamily="34" charset="0"/>
                <a:ea typeface="Microsoft Sans Serif" panose="020B0604020202020204" pitchFamily="34" charset="0"/>
                <a:cs typeface="+mj-cs"/>
              </a:rPr>
              <a:t>: </a:t>
            </a:r>
            <a:r>
              <a:rPr lang="ar-BH" sz="32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+mj-cs"/>
              </a:rPr>
              <a:t>هي </a:t>
            </a:r>
            <a:r>
              <a:rPr lang="ar-BH" sz="3200" b="1" dirty="0">
                <a:solidFill>
                  <a:srgbClr val="FF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+mj-cs"/>
              </a:rPr>
              <a:t>الإحساس</a:t>
            </a:r>
            <a:r>
              <a:rPr lang="ar-BH" sz="32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+mj-cs"/>
              </a:rPr>
              <a:t> الذي خلقه الله في </a:t>
            </a:r>
            <a:r>
              <a:rPr lang="ar-BH" sz="3200" b="1" dirty="0">
                <a:solidFill>
                  <a:srgbClr val="FF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+mj-cs"/>
              </a:rPr>
              <a:t>النفس</a:t>
            </a:r>
            <a:r>
              <a:rPr lang="ar-BH" sz="32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+mj-cs"/>
              </a:rPr>
              <a:t> الإنسانيّة</a:t>
            </a:r>
          </a:p>
          <a:p>
            <a:pPr lvl="0" algn="r" rtl="1">
              <a:buNone/>
            </a:pPr>
            <a:endParaRPr lang="ar-BH" sz="3200" b="1" dirty="0">
              <a:latin typeface="Microsoft Sans Serif" panose="020B0604020202020204" pitchFamily="34" charset="0"/>
              <a:ea typeface="Microsoft Sans Serif" panose="020B0604020202020204" pitchFamily="34" charset="0"/>
              <a:cs typeface="+mj-cs"/>
            </a:endParaRPr>
          </a:p>
          <a:p>
            <a:pPr lvl="0" algn="r" rtl="1">
              <a:buNone/>
            </a:pPr>
            <a:r>
              <a:rPr lang="ar-BH" sz="32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+mj-cs"/>
              </a:rPr>
              <a:t> ب</a:t>
            </a:r>
            <a:r>
              <a:rPr lang="ar-BH" sz="3200" b="1" dirty="0">
                <a:solidFill>
                  <a:srgbClr val="FF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+mj-cs"/>
              </a:rPr>
              <a:t>وجوده</a:t>
            </a:r>
            <a:r>
              <a:rPr lang="ar-BH" sz="32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+mj-cs"/>
              </a:rPr>
              <a:t> تعالى </a:t>
            </a:r>
            <a:r>
              <a:rPr lang="ar-BH" sz="3200" b="1" dirty="0">
                <a:solidFill>
                  <a:srgbClr val="FF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+mj-cs"/>
              </a:rPr>
              <a:t>والحاجة</a:t>
            </a:r>
            <a:r>
              <a:rPr lang="ar-BH" sz="32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+mj-cs"/>
              </a:rPr>
              <a:t> إليه.</a:t>
            </a:r>
          </a:p>
        </p:txBody>
      </p:sp>
    </p:spTree>
    <p:extLst>
      <p:ext uri="{BB962C8B-B14F-4D97-AF65-F5344CB8AC3E}">
        <p14:creationId xmlns:p14="http://schemas.microsoft.com/office/powerpoint/2010/main" val="9088470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0779" b="2077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44780" y="5152103"/>
            <a:ext cx="1062361" cy="1431478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0" y="5053781"/>
            <a:ext cx="1293542" cy="1829704"/>
          </a:xfrm>
          <a:prstGeom prst="rect">
            <a:avLst/>
          </a:prstGeom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A603647F-60CF-9F40-1438-66FF99F7D9A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1171" y="923204"/>
            <a:ext cx="2451990" cy="2412758"/>
          </a:xfrm>
          <a:prstGeom prst="rect">
            <a:avLst/>
          </a:prstGeom>
        </p:spPr>
      </p:pic>
      <p:pic>
        <p:nvPicPr>
          <p:cNvPr id="8" name="Picture 13">
            <a:extLst>
              <a:ext uri="{FF2B5EF4-FFF2-40B4-BE49-F238E27FC236}">
                <a16:creationId xmlns:a16="http://schemas.microsoft.com/office/drawing/2014/main" id="{47715F61-31DE-8504-248D-9BD4920702B4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4692" y="897720"/>
            <a:ext cx="2294306" cy="2294306"/>
          </a:xfrm>
          <a:prstGeom prst="rect">
            <a:avLst/>
          </a:prstGeom>
        </p:spPr>
      </p:pic>
      <p:pic>
        <p:nvPicPr>
          <p:cNvPr id="20" name="صورة 19">
            <a:extLst>
              <a:ext uri="{FF2B5EF4-FFF2-40B4-BE49-F238E27FC236}">
                <a16:creationId xmlns:a16="http://schemas.microsoft.com/office/drawing/2014/main" id="{06B2F5F4-B3DC-F7D3-DFCA-447F9107698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>
                        <a14:foregroundMark x1="25575" y1="32759" x2="22701" y2="38793"/>
                        <a14:foregroundMark x1="22701" y1="38793" x2="29598" y2="35345"/>
                        <a14:foregroundMark x1="29598" y1="35345" x2="37644" y2="39943"/>
                        <a14:foregroundMark x1="37644" y1="39943" x2="35632" y2="29885"/>
                        <a14:foregroundMark x1="35632" y1="29885" x2="23563" y2="29310"/>
                        <a14:foregroundMark x1="43678" y1="63218" x2="47701" y2="64655"/>
                        <a14:foregroundMark x1="41379" y1="68391" x2="47126" y2="68966"/>
                        <a14:foregroundMark x1="47126" y1="68966" x2="51149" y2="66092"/>
                        <a14:foregroundMark x1="44540" y1="54598" x2="45690" y2="63793"/>
                        <a14:foregroundMark x1="45690" y1="63793" x2="42241" y2="68966"/>
                        <a14:foregroundMark x1="27874" y1="28161" x2="35057" y2="32184"/>
                        <a14:foregroundMark x1="35057" y1="32184" x2="41667" y2="38793"/>
                        <a14:foregroundMark x1="41667" y1="38793" x2="36782" y2="28448"/>
                        <a14:foregroundMark x1="36782" y1="28448" x2="25862" y2="26437"/>
                        <a14:foregroundMark x1="25862" y1="26437" x2="21264" y2="31609"/>
                        <a14:foregroundMark x1="21264" y1="31609" x2="21264" y2="3534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946298" y="906120"/>
            <a:ext cx="2177770" cy="2177770"/>
          </a:xfrm>
          <a:prstGeom prst="rect">
            <a:avLst/>
          </a:prstGeom>
        </p:spPr>
      </p:pic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91E81DFF-A845-8EE9-1AF6-85F772A6355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10307728"/>
              </p:ext>
            </p:extLst>
          </p:nvPr>
        </p:nvGraphicFramePr>
        <p:xfrm>
          <a:off x="2282166" y="3226137"/>
          <a:ext cx="8921210" cy="31687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F3140058-02E2-98A3-D556-E90A472355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7260580"/>
              </p:ext>
            </p:extLst>
          </p:nvPr>
        </p:nvGraphicFramePr>
        <p:xfrm>
          <a:off x="1548282" y="274419"/>
          <a:ext cx="9095435" cy="560578"/>
        </p:xfrm>
        <a:graphic>
          <a:graphicData uri="http://schemas.openxmlformats.org/drawingml/2006/table">
            <a:tbl>
              <a:tblPr rtl="1" firstRow="1" firstCol="1" lastRow="1" lastCol="1" bandRow="1" bandCol="1">
                <a:tableStyleId>{5C22544A-7EE6-4342-B048-85BDC9FD1C3A}</a:tableStyleId>
              </a:tblPr>
              <a:tblGrid>
                <a:gridCol w="9095435">
                  <a:extLst>
                    <a:ext uri="{9D8B030D-6E8A-4147-A177-3AD203B41FA5}">
                      <a16:colId xmlns:a16="http://schemas.microsoft.com/office/drawing/2014/main" val="784810768"/>
                    </a:ext>
                  </a:extLst>
                </a:gridCol>
              </a:tblGrid>
              <a:tr h="560578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ar-SA" sz="2800" dirty="0">
                          <a:effectLst/>
                          <a:cs typeface="+mj-cs"/>
                        </a:rPr>
                        <a:t>الشعور بوجود الله تعالى أمر فطري في الإنسان . اذكري مثال على ذلك .</a:t>
                      </a:r>
                      <a:endParaRPr lang="en-US" sz="28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+mj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69642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7042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A4336463-70F0-DE99-DE06-F9D2697B75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8626475"/>
              </p:ext>
            </p:extLst>
          </p:nvPr>
        </p:nvGraphicFramePr>
        <p:xfrm>
          <a:off x="629694" y="1540156"/>
          <a:ext cx="10932607" cy="658940"/>
        </p:xfrm>
        <a:graphic>
          <a:graphicData uri="http://schemas.openxmlformats.org/drawingml/2006/table">
            <a:tbl>
              <a:tblPr rtl="1" firstRow="1" firstCol="1" lastRow="1" lastCol="1" bandRow="1" bandCol="1">
                <a:tableStyleId>{5C22544A-7EE6-4342-B048-85BDC9FD1C3A}</a:tableStyleId>
              </a:tblPr>
              <a:tblGrid>
                <a:gridCol w="10932607">
                  <a:extLst>
                    <a:ext uri="{9D8B030D-6E8A-4147-A177-3AD203B41FA5}">
                      <a16:colId xmlns:a16="http://schemas.microsoft.com/office/drawing/2014/main" val="3138788116"/>
                    </a:ext>
                  </a:extLst>
                </a:gridCol>
              </a:tblGrid>
              <a:tr h="321945">
                <a:tc>
                  <a:txBody>
                    <a:bodyPr/>
                    <a:lstStyle/>
                    <a:p>
                      <a:pPr marL="0" marR="0" algn="just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BH" sz="1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</a:endParaRPr>
                    </a:p>
                    <a:p>
                      <a:pPr marL="0" marR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BH" sz="4000" dirty="0">
                          <a:effectLst/>
                        </a:rPr>
                        <a:t>  برأيك :  لماذا يلجأ كلّ الناس إلى الله تعالى عند وقوع المصائب؟</a:t>
                      </a:r>
                      <a:endParaRPr lang="en-US" sz="4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992728538"/>
                  </a:ext>
                </a:extLst>
              </a:tr>
            </a:tbl>
          </a:graphicData>
        </a:graphic>
      </p:graphicFrame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A43A405A-9861-9186-33BB-970F8C9E4587}"/>
              </a:ext>
            </a:extLst>
          </p:cNvPr>
          <p:cNvSpPr/>
          <p:nvPr/>
        </p:nvSpPr>
        <p:spPr>
          <a:xfrm>
            <a:off x="713051" y="2413538"/>
            <a:ext cx="10765891" cy="2979175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BH" sz="3200" b="1" kern="1200" dirty="0">
                <a:cs typeface="+mj-cs"/>
              </a:rPr>
              <a:t>لأنّ الإيمان بالله أمر فطري في الإنسان </a:t>
            </a:r>
            <a:r>
              <a:rPr lang="ar-BH" sz="3200" b="1" dirty="0">
                <a:latin typeface="Sakkal Majalla" panose="02000000000000000000" pitchFamily="2" charset="-78"/>
                <a:cs typeface="+mj-cs"/>
              </a:rPr>
              <a:t>مهما بلغ انحراف الإنسان عن الفطرة السليمة فإنّه يعود إليها بمجرّد وقوعه في مأزق يعلم أنّه لن ينجيه منه </a:t>
            </a:r>
          </a:p>
          <a:p>
            <a:pPr algn="ctr"/>
            <a:r>
              <a:rPr lang="ar-BH" sz="3200" b="1" dirty="0">
                <a:latin typeface="Sakkal Majalla" panose="02000000000000000000" pitchFamily="2" charset="-78"/>
                <a:cs typeface="+mj-cs"/>
              </a:rPr>
              <a:t>إلّا الله تعالى.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2557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FDAD704D-DDB9-E754-621F-E4A2499A82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7964" y="2166529"/>
            <a:ext cx="10146890" cy="1655762"/>
          </a:xfrm>
        </p:spPr>
        <p:txBody>
          <a:bodyPr>
            <a:noAutofit/>
          </a:bodyPr>
          <a:lstStyle/>
          <a:p>
            <a:endParaRPr lang="ar-SA" sz="3600" b="1" dirty="0">
              <a:latin typeface="Abdo Misr" panose="02000500030000020004" pitchFamily="2" charset="-78"/>
              <a:cs typeface="Abdo Misr" panose="02000500030000020004" pitchFamily="2" charset="-78"/>
            </a:endParaRPr>
          </a:p>
          <a:p>
            <a:endParaRPr lang="en-US" sz="3600" b="1" dirty="0"/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42808EE7-2C9F-F81B-3276-8F66738410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38947"/>
              </p:ext>
            </p:extLst>
          </p:nvPr>
        </p:nvGraphicFramePr>
        <p:xfrm>
          <a:off x="369765" y="873321"/>
          <a:ext cx="11223288" cy="449136"/>
        </p:xfrm>
        <a:graphic>
          <a:graphicData uri="http://schemas.openxmlformats.org/drawingml/2006/table">
            <a:tbl>
              <a:tblPr rtl="1" firstRow="1" firstCol="1" lastRow="1" lastCol="1" bandRow="1" bandCol="1">
                <a:tableStyleId>{5C22544A-7EE6-4342-B048-85BDC9FD1C3A}</a:tableStyleId>
              </a:tblPr>
              <a:tblGrid>
                <a:gridCol w="11223288">
                  <a:extLst>
                    <a:ext uri="{9D8B030D-6E8A-4147-A177-3AD203B41FA5}">
                      <a16:colId xmlns:a16="http://schemas.microsoft.com/office/drawing/2014/main" val="3398549321"/>
                    </a:ext>
                  </a:extLst>
                </a:gridCol>
              </a:tblGrid>
              <a:tr h="251460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ar-SA" sz="2800" dirty="0">
                          <a:effectLst/>
                        </a:rPr>
                        <a:t>ضعي علامة (</a:t>
                      </a:r>
                      <a:r>
                        <a:rPr lang="en-US" sz="2800" dirty="0">
                          <a:effectLst/>
                          <a:sym typeface="Wingdings" panose="05000000000000000000" pitchFamily="2" charset="2"/>
                        </a:rPr>
                        <a:t></a:t>
                      </a:r>
                      <a:r>
                        <a:rPr lang="ar-SA" sz="2800" dirty="0">
                          <a:effectLst/>
                        </a:rPr>
                        <a:t>) أمام العبارات الصحيحة وعلامة (</a:t>
                      </a:r>
                      <a:r>
                        <a:rPr lang="en-US" sz="2800" dirty="0">
                          <a:effectLst/>
                          <a:sym typeface="Wingdings" panose="05000000000000000000" pitchFamily="2" charset="2"/>
                        </a:rPr>
                        <a:t></a:t>
                      </a:r>
                      <a:r>
                        <a:rPr lang="ar-SA" sz="2800" dirty="0">
                          <a:effectLst/>
                        </a:rPr>
                        <a:t>) أمام العبارات غير الصحيحة فيما يلي:</a:t>
                      </a:r>
                      <a:r>
                        <a:rPr lang="ar-BH" sz="2800" dirty="0">
                          <a:effectLst/>
                        </a:rPr>
                        <a:t>. </a:t>
                      </a:r>
                      <a:endParaRPr lang="en-US" sz="28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47423276"/>
                  </a:ext>
                </a:extLst>
              </a:tr>
            </a:tbl>
          </a:graphicData>
        </a:graphic>
      </p:graphicFrame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121098F-6B23-7423-83D3-87433010A63C}"/>
              </a:ext>
            </a:extLst>
          </p:cNvPr>
          <p:cNvSpPr/>
          <p:nvPr/>
        </p:nvSpPr>
        <p:spPr>
          <a:xfrm>
            <a:off x="206477" y="1877961"/>
            <a:ext cx="11533237" cy="3293807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algn="r" rtl="1">
              <a:spcBef>
                <a:spcPts val="0"/>
              </a:spcBef>
              <a:spcAft>
                <a:spcPts val="0"/>
              </a:spcAft>
            </a:pPr>
            <a:r>
              <a:rPr lang="ar-BH" sz="2800" b="1" kern="1200" dirty="0">
                <a:solidFill>
                  <a:srgbClr val="000000"/>
                </a:solidFill>
                <a:effectLst/>
                <a:latin typeface="Sakkal Majalla" panose="02000000000000000000" pitchFamily="2" charset="-78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28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algn="r" rtl="1">
              <a:spcBef>
                <a:spcPts val="0"/>
              </a:spcBef>
              <a:spcAft>
                <a:spcPts val="0"/>
              </a:spcAft>
            </a:pPr>
            <a:r>
              <a:rPr lang="ar-BH" sz="2800" b="1" kern="1200" dirty="0">
                <a:solidFill>
                  <a:srgbClr val="000000"/>
                </a:solidFill>
                <a:effectLst/>
                <a:latin typeface="Sakkal Majalla" panose="02000000000000000000" pitchFamily="2" charset="-7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BH" sz="2800" b="1" kern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 -  لا يعتبر اهتداء الطفل حديث الولادة إلى الرضاعة دون أن يعلمه أحد من الفطرة.   (  ×    )</a:t>
            </a:r>
            <a:endParaRPr lang="en-US" sz="28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algn="just" rtl="1">
              <a:spcBef>
                <a:spcPts val="0"/>
              </a:spcBef>
              <a:spcAft>
                <a:spcPts val="0"/>
              </a:spcAft>
            </a:pPr>
            <a:r>
              <a:rPr lang="ar-SA" sz="2800" b="1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 </a:t>
            </a:r>
            <a:endParaRPr lang="en-US" sz="2800" b="1" dirty="0">
              <a:effectLst/>
              <a:latin typeface="Arial" panose="020B0604020202020204" pitchFamily="34" charset="0"/>
              <a:ea typeface="Arial" panose="020B0604020202020204" pitchFamily="34" charset="0"/>
              <a:cs typeface="Arabic Transparent" panose="020B0604020202020204" pitchFamily="34" charset="0"/>
            </a:endParaRPr>
          </a:p>
          <a:p>
            <a:pPr marL="0" marR="0" algn="just" rtl="1">
              <a:spcBef>
                <a:spcPts val="0"/>
              </a:spcBef>
              <a:spcAft>
                <a:spcPts val="0"/>
              </a:spcAft>
            </a:pPr>
            <a:r>
              <a:rPr lang="ar-SA" sz="2800" b="1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      2 </a:t>
            </a:r>
            <a:r>
              <a:rPr lang="ar-BH" sz="2800" b="1" kern="1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-من العوامل التي تؤثر في انحراف الفطرة السليمة التربية الأسرية.   (   </a:t>
            </a:r>
            <a:r>
              <a:rPr lang="ar-BH" sz="2800" b="1" kern="1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</a:t>
            </a:r>
            <a:r>
              <a:rPr lang="ar-BH" sz="2800" b="1" kern="1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) </a:t>
            </a:r>
            <a:endParaRPr lang="en-US" sz="2800" b="1" dirty="0">
              <a:effectLst/>
              <a:latin typeface="Arial" panose="020B0604020202020204" pitchFamily="34" charset="0"/>
              <a:ea typeface="Arial" panose="020B0604020202020204" pitchFamily="34" charset="0"/>
              <a:cs typeface="Arabic Transparent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38405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>
          <a:extLst>
            <a:ext uri="{FF2B5EF4-FFF2-40B4-BE49-F238E27FC236}">
              <a16:creationId xmlns:a16="http://schemas.microsoft.com/office/drawing/2014/main" id="{1B1C741A-15A3-A304-519D-4982648ACF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>
            <a:extLst>
              <a:ext uri="{FF2B5EF4-FFF2-40B4-BE49-F238E27FC236}">
                <a16:creationId xmlns:a16="http://schemas.microsoft.com/office/drawing/2014/main" id="{4F064827-C94E-ACE4-4960-B82694CA8668}"/>
              </a:ext>
            </a:extLst>
          </p:cNvPr>
          <p:cNvSpPr/>
          <p:nvPr/>
        </p:nvSpPr>
        <p:spPr>
          <a:xfrm>
            <a:off x="87955" y="5735612"/>
            <a:ext cx="12192000" cy="874688"/>
          </a:xfrm>
          <a:prstGeom prst="rect">
            <a:avLst/>
          </a:prstGeom>
          <a:solidFill>
            <a:srgbClr val="E89ABE">
              <a:alpha val="4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algn="ctr" rtl="1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schemeClr val="tx1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26" name="مربع نص 25">
            <a:extLst>
              <a:ext uri="{FF2B5EF4-FFF2-40B4-BE49-F238E27FC236}">
                <a16:creationId xmlns:a16="http://schemas.microsoft.com/office/drawing/2014/main" id="{B9E1FCEC-AB5C-E9C8-6EFB-D244282E56FD}"/>
              </a:ext>
            </a:extLst>
          </p:cNvPr>
          <p:cNvSpPr txBox="1"/>
          <p:nvPr/>
        </p:nvSpPr>
        <p:spPr>
          <a:xfrm>
            <a:off x="537853" y="1622189"/>
            <a:ext cx="9044895" cy="903387"/>
          </a:xfrm>
          <a:prstGeom prst="roundRect">
            <a:avLst>
              <a:gd name="adj" fmla="val 26373"/>
            </a:avLst>
          </a:prstGeom>
          <a:solidFill>
            <a:srgbClr val="B3E8EA">
              <a:alpha val="39000"/>
            </a:srgbClr>
          </a:solidFill>
          <a:effectLst>
            <a:softEdge rad="127000"/>
          </a:effectLst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  <a:defRPr/>
            </a:pPr>
            <a:r>
              <a:rPr lang="ar-BH" sz="4400" b="1" dirty="0">
                <a:solidFill>
                  <a:srgbClr val="C00000"/>
                </a:solidFill>
              </a:rPr>
              <a:t>3 - آلُ بيْت النّبيّ ﷺ</a:t>
            </a:r>
            <a:endParaRPr lang="ar-BH" sz="5400" b="1" kern="0" dirty="0">
              <a:solidFill>
                <a:srgbClr val="C00000"/>
              </a:solidFill>
              <a:latin typeface="IBM Plex Sans Arabic" panose="020B0803050203000203" pitchFamily="34" charset="-78"/>
              <a:cs typeface="Neckar" panose="00000700000000000000" pitchFamily="2" charset="-78"/>
              <a:sym typeface="Arial"/>
            </a:endParaRPr>
          </a:p>
        </p:txBody>
      </p:sp>
      <p:pic>
        <p:nvPicPr>
          <p:cNvPr id="24" name="صورة 23">
            <a:extLst>
              <a:ext uri="{FF2B5EF4-FFF2-40B4-BE49-F238E27FC236}">
                <a16:creationId xmlns:a16="http://schemas.microsoft.com/office/drawing/2014/main" id="{B6EB1EFC-2B7D-F105-8DB5-E180357934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2969183">
            <a:off x="7996949" y="3795266"/>
            <a:ext cx="1194920" cy="1715156"/>
          </a:xfrm>
          <a:prstGeom prst="rect">
            <a:avLst/>
          </a:prstGeom>
        </p:spPr>
      </p:pic>
      <p:pic>
        <p:nvPicPr>
          <p:cNvPr id="33" name="صورة 32">
            <a:extLst>
              <a:ext uri="{FF2B5EF4-FFF2-40B4-BE49-F238E27FC236}">
                <a16:creationId xmlns:a16="http://schemas.microsoft.com/office/drawing/2014/main" id="{4A25E499-F9D0-F41C-014D-3E47A563FA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7941270">
            <a:off x="686399" y="3634874"/>
            <a:ext cx="1194920" cy="165713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51807C5-E817-8A1F-C65E-8B3B57FB753C}"/>
              </a:ext>
            </a:extLst>
          </p:cNvPr>
          <p:cNvSpPr txBox="1"/>
          <p:nvPr/>
        </p:nvSpPr>
        <p:spPr>
          <a:xfrm>
            <a:off x="87955" y="5805905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ctr" rtl="1">
              <a:spcBef>
                <a:spcPts val="0"/>
              </a:spcBef>
              <a:spcAft>
                <a:spcPts val="0"/>
              </a:spcAft>
            </a:pPr>
            <a:r>
              <a:rPr lang="ar-BH" sz="2400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ar-BH" sz="2000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اعداد أ. </a:t>
            </a:r>
            <a:r>
              <a:rPr lang="ar-BH" sz="2000" b="1" dirty="0">
                <a:effectLst/>
                <a:ea typeface="Arial" panose="020B0604020202020204" pitchFamily="34" charset="0"/>
              </a:rPr>
              <a:t>زينب إبراهيم </a:t>
            </a:r>
            <a:r>
              <a:rPr lang="ar-BH" sz="2000" b="1" dirty="0" err="1">
                <a:effectLst/>
                <a:ea typeface="Arial" panose="020B0604020202020204" pitchFamily="34" charset="0"/>
              </a:rPr>
              <a:t>النمكي</a:t>
            </a:r>
            <a:r>
              <a:rPr lang="ar-BH" sz="2000" b="1" dirty="0">
                <a:latin typeface="Arial" panose="020B0604020202020204" pitchFamily="34" charset="0"/>
                <a:ea typeface="Arial" panose="020B0604020202020204" pitchFamily="34" charset="0"/>
              </a:rPr>
              <a:t>       المديرة المساعدة أ. عائشة يوسف                   مديرة المدرسة أ. نوال خليل أرحمه </a:t>
            </a:r>
            <a:endParaRPr lang="en-US" sz="24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pic>
        <p:nvPicPr>
          <p:cNvPr id="2" name="Picture 2" descr="Reading Quran Clipart Transparent PNG Hd, Hand Drawn Cartoon Reading Quran  Illustration, Quran, Ramadan, Cartoon PNG Image For Free Download | Reading  cartoon, Cartoons png, Islamic cartoon">
            <a:extLst>
              <a:ext uri="{FF2B5EF4-FFF2-40B4-BE49-F238E27FC236}">
                <a16:creationId xmlns:a16="http://schemas.microsoft.com/office/drawing/2014/main" id="{8623A558-4B1E-E692-AF9A-709FA4F7F50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941"/>
          <a:stretch/>
        </p:blipFill>
        <p:spPr bwMode="auto">
          <a:xfrm>
            <a:off x="9232517" y="1984620"/>
            <a:ext cx="2776548" cy="2637889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7793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1011635" y="2178650"/>
            <a:ext cx="9867737" cy="261866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 algn="r" rtl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ar-BH" sz="36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آل البيت رضي الله عنهم هم: </a:t>
            </a:r>
          </a:p>
          <a:p>
            <a:pPr>
              <a:lnSpc>
                <a:spcPct val="150000"/>
              </a:lnSpc>
            </a:pPr>
            <a:r>
              <a:rPr lang="ar-BH" sz="36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أزواج النبي ﷺ </a:t>
            </a:r>
            <a:r>
              <a:rPr lang="ar-BH" sz="3600" b="1" dirty="0">
                <a:solidFill>
                  <a:srgbClr val="0000CC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رضي الله عنهن، </a:t>
            </a:r>
            <a:r>
              <a:rPr lang="ar-BH" sz="36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أولاد النبي ﷺ </a:t>
            </a:r>
            <a:r>
              <a:rPr lang="ar-BH" sz="3600" b="1" dirty="0">
                <a:solidFill>
                  <a:srgbClr val="0000CC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رضي الله عنهم وذرياتهم، </a:t>
            </a:r>
            <a:r>
              <a:rPr lang="ar-BH" sz="36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المؤمنون</a:t>
            </a:r>
            <a:r>
              <a:rPr lang="ar-BH" sz="3600" b="1" dirty="0">
                <a:solidFill>
                  <a:srgbClr val="0000CC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من أقرباء النبي ﷺ، من </a:t>
            </a:r>
            <a:r>
              <a:rPr lang="ar-BH" sz="36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بني هاشم</a:t>
            </a:r>
            <a:r>
              <a:rPr lang="ar-BH" sz="3600" b="1" dirty="0">
                <a:solidFill>
                  <a:srgbClr val="0000CC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، من بني  عبد المطلب.</a:t>
            </a:r>
            <a:endParaRPr lang="en-US" sz="3600" b="1" dirty="0">
              <a:solidFill>
                <a:srgbClr val="0000CC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1617662" y="645683"/>
            <a:ext cx="8956675" cy="1168400"/>
            <a:chOff x="2396390" y="1352205"/>
            <a:chExt cx="8956675" cy="1168400"/>
          </a:xfrm>
        </p:grpSpPr>
        <p:sp>
          <p:nvSpPr>
            <p:cNvPr id="5" name="مستطيل 8"/>
            <p:cNvSpPr/>
            <p:nvPr/>
          </p:nvSpPr>
          <p:spPr>
            <a:xfrm>
              <a:off x="5111712" y="1404112"/>
              <a:ext cx="4578497" cy="769441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none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BH" sz="4400" b="1" i="0" u="none" strike="noStrike" kern="1200" cap="none" spc="0" normalizeH="0" baseline="0" noProof="0" dirty="0">
                  <a:ln w="0"/>
                  <a:solidFill>
                    <a:srgbClr val="FF0000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Sakkal Majalla" panose="02000000000000000000" pitchFamily="2" charset="-78"/>
                  <a:ea typeface="+mn-ea"/>
                  <a:cs typeface="+mj-cs"/>
                </a:rPr>
                <a:t>مفهوم </a:t>
              </a:r>
              <a:r>
                <a:rPr lang="ar-BH" sz="4400" b="1" dirty="0">
                  <a:solidFill>
                    <a:srgbClr val="FF0000"/>
                  </a:solidFill>
                  <a:cs typeface="+mj-cs"/>
                </a:rPr>
                <a:t>آلُ بيْت النّبيّ ﷺ </a:t>
              </a:r>
              <a:r>
                <a:rPr kumimoji="0" lang="ar-BH" sz="4400" b="1" i="0" u="none" strike="noStrike" kern="1200" cap="none" spc="0" normalizeH="0" baseline="0" noProof="0" dirty="0">
                  <a:ln w="0"/>
                  <a:solidFill>
                    <a:srgbClr val="FF0000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Sakkal Majalla" panose="02000000000000000000" pitchFamily="2" charset="-78"/>
                  <a:ea typeface="+mn-ea"/>
                  <a:cs typeface="+mj-cs"/>
                </a:rPr>
                <a:t>:</a:t>
              </a:r>
              <a:endParaRPr kumimoji="0" lang="en-US" sz="44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Sakkal Majalla" panose="02000000000000000000" pitchFamily="2" charset="-78"/>
                <a:ea typeface="+mn-ea"/>
                <a:cs typeface="+mj-cs"/>
              </a:endParaRPr>
            </a:p>
          </p:txBody>
        </p:sp>
        <p:sp>
          <p:nvSpPr>
            <p:cNvPr id="6" name="مستطيل ذو زوايا قطرية مستديرة 11"/>
            <p:cNvSpPr/>
            <p:nvPr/>
          </p:nvSpPr>
          <p:spPr>
            <a:xfrm>
              <a:off x="2396390" y="1352205"/>
              <a:ext cx="8956675" cy="1168400"/>
            </a:xfrm>
            <a:prstGeom prst="round2DiagRect">
              <a:avLst>
                <a:gd name="adj1" fmla="val 9682"/>
                <a:gd name="adj2" fmla="val 0"/>
              </a:avLst>
            </a:prstGeom>
            <a:noFill/>
            <a:ln w="38100">
              <a:solidFill>
                <a:srgbClr val="FFC0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BH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endParaRPr>
            </a:p>
          </p:txBody>
        </p:sp>
      </p:grpSp>
      <p:sp>
        <p:nvSpPr>
          <p:cNvPr id="7" name="مستطيل ذو زوايا قطرية مستديرة 12"/>
          <p:cNvSpPr/>
          <p:nvPr/>
        </p:nvSpPr>
        <p:spPr>
          <a:xfrm>
            <a:off x="765810" y="2132195"/>
            <a:ext cx="10359389" cy="2711577"/>
          </a:xfrm>
          <a:prstGeom prst="round2DiagRect">
            <a:avLst>
              <a:gd name="adj1" fmla="val 9682"/>
              <a:gd name="adj2" fmla="val 0"/>
            </a:avLst>
          </a:prstGeom>
          <a:noFill/>
          <a:ln w="38100">
            <a:solidFill>
              <a:srgbClr val="92D05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BH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02677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269F233-062D-4B70-8EAE-051782806FAD}"/>
              </a:ext>
            </a:extLst>
          </p:cNvPr>
          <p:cNvSpPr txBox="1"/>
          <p:nvPr/>
        </p:nvSpPr>
        <p:spPr>
          <a:xfrm>
            <a:off x="1707419" y="4028510"/>
            <a:ext cx="45719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BH" sz="16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4867DED-C6B4-48E9-9C71-6743B47EA910}"/>
              </a:ext>
            </a:extLst>
          </p:cNvPr>
          <p:cNvSpPr txBox="1"/>
          <p:nvPr/>
        </p:nvSpPr>
        <p:spPr>
          <a:xfrm>
            <a:off x="5640148" y="2941455"/>
            <a:ext cx="914400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BH" sz="16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29A773E-CB1E-4F00-9D5A-DA3C1972C608}"/>
              </a:ext>
            </a:extLst>
          </p:cNvPr>
          <p:cNvSpPr txBox="1"/>
          <p:nvPr/>
        </p:nvSpPr>
        <p:spPr>
          <a:xfrm>
            <a:off x="6111116" y="3912364"/>
            <a:ext cx="45719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BH" sz="1600" dirty="0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1DACDF9D-2E10-D236-8E5E-D39B585A2E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5944556"/>
              </p:ext>
            </p:extLst>
          </p:nvPr>
        </p:nvGraphicFramePr>
        <p:xfrm>
          <a:off x="1451530" y="1585986"/>
          <a:ext cx="9604375" cy="4415981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336899">
                  <a:extLst>
                    <a:ext uri="{9D8B030D-6E8A-4147-A177-3AD203B41FA5}">
                      <a16:colId xmlns:a16="http://schemas.microsoft.com/office/drawing/2014/main" val="4040004707"/>
                    </a:ext>
                  </a:extLst>
                </a:gridCol>
                <a:gridCol w="3851675">
                  <a:extLst>
                    <a:ext uri="{9D8B030D-6E8A-4147-A177-3AD203B41FA5}">
                      <a16:colId xmlns:a16="http://schemas.microsoft.com/office/drawing/2014/main" val="3377626196"/>
                    </a:ext>
                  </a:extLst>
                </a:gridCol>
                <a:gridCol w="2687474">
                  <a:extLst>
                    <a:ext uri="{9D8B030D-6E8A-4147-A177-3AD203B41FA5}">
                      <a16:colId xmlns:a16="http://schemas.microsoft.com/office/drawing/2014/main" val="3820144904"/>
                    </a:ext>
                  </a:extLst>
                </a:gridCol>
                <a:gridCol w="2728327">
                  <a:extLst>
                    <a:ext uri="{9D8B030D-6E8A-4147-A177-3AD203B41FA5}">
                      <a16:colId xmlns:a16="http://schemas.microsoft.com/office/drawing/2014/main" val="1692503563"/>
                    </a:ext>
                  </a:extLst>
                </a:gridCol>
              </a:tblGrid>
              <a:tr h="138430">
                <a:tc>
                  <a:txBody>
                    <a:bodyPr/>
                    <a:lstStyle/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400" b="1">
                          <a:effectLst/>
                          <a:cs typeface="+mj-cs"/>
                        </a:rPr>
                        <a:t> </a:t>
                      </a:r>
                      <a:endParaRPr lang="en-US" sz="2400" b="1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+mj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400" b="1" dirty="0">
                          <a:effectLst/>
                          <a:cs typeface="+mj-cs"/>
                        </a:rPr>
                        <a:t> </a:t>
                      </a:r>
                      <a:endParaRPr lang="en-US" sz="2400" b="1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+mj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400" b="1" dirty="0">
                          <a:effectLst/>
                          <a:cs typeface="+mj-cs"/>
                        </a:rPr>
                        <a:t>خصائص آل البيت رضي الله عنهم</a:t>
                      </a:r>
                      <a:endParaRPr lang="en-US" sz="2400" b="1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+mj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400" b="1">
                          <a:effectLst/>
                          <a:cs typeface="+mj-cs"/>
                        </a:rPr>
                        <a:t>حقوق آل البيت رضي الله عنهم</a:t>
                      </a:r>
                      <a:endParaRPr lang="en-US" sz="2400" b="1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+mj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56394041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400" b="1">
                          <a:effectLst/>
                          <a:cs typeface="+mj-cs"/>
                        </a:rPr>
                        <a:t>1</a:t>
                      </a:r>
                      <a:endParaRPr lang="en-US" sz="2400" b="1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+mj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400" b="1">
                          <a:effectLst/>
                          <a:cs typeface="+mj-cs"/>
                        </a:rPr>
                        <a:t>تطهيرهم من الرجس.</a:t>
                      </a:r>
                      <a:endParaRPr lang="en-US" sz="2400" b="1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+mj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BH" sz="2800" b="1" dirty="0">
                          <a:effectLst/>
                        </a:rPr>
                        <a:t>√</a:t>
                      </a:r>
                      <a:r>
                        <a:rPr lang="ar-SA" sz="2800" b="1" dirty="0">
                          <a:effectLst/>
                          <a:cs typeface="+mj-cs"/>
                        </a:rPr>
                        <a:t> </a:t>
                      </a:r>
                      <a:endParaRPr lang="en-US" sz="2800" b="1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+mj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800" b="1">
                          <a:effectLst/>
                          <a:cs typeface="+mj-cs"/>
                        </a:rPr>
                        <a:t> </a:t>
                      </a:r>
                      <a:endParaRPr lang="en-US" sz="2800" b="1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+mj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41619179"/>
                  </a:ext>
                </a:extLst>
              </a:tr>
              <a:tr h="196850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400" b="1">
                          <a:effectLst/>
                          <a:cs typeface="+mj-cs"/>
                        </a:rPr>
                        <a:t>2</a:t>
                      </a:r>
                      <a:endParaRPr lang="en-US" sz="2400" b="1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+mj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400" b="1">
                          <a:effectLst/>
                          <a:cs typeface="+mj-cs"/>
                        </a:rPr>
                        <a:t>إعطاؤهم الخمس من الغنيمة والفيء.</a:t>
                      </a:r>
                      <a:endParaRPr lang="en-US" sz="2400" b="1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+mj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800" b="1" dirty="0">
                          <a:effectLst/>
                          <a:cs typeface="+mj-cs"/>
                        </a:rPr>
                        <a:t> </a:t>
                      </a:r>
                      <a:endParaRPr lang="en-US" sz="2800" b="1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+mj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800" b="1" dirty="0">
                          <a:effectLst/>
                          <a:cs typeface="+mj-cs"/>
                        </a:rPr>
                        <a:t> </a:t>
                      </a:r>
                      <a:r>
                        <a:rPr lang="ar-BH" sz="2800" b="1" dirty="0">
                          <a:effectLst/>
                        </a:rPr>
                        <a:t>√</a:t>
                      </a:r>
                      <a:endParaRPr lang="en-US" sz="2800" b="1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+mj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88900875"/>
                  </a:ext>
                </a:extLst>
              </a:tr>
              <a:tr h="130175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400" b="1">
                          <a:effectLst/>
                          <a:cs typeface="+mj-cs"/>
                        </a:rPr>
                        <a:t>3</a:t>
                      </a:r>
                      <a:endParaRPr lang="en-US" sz="2400" b="1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+mj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400" b="1">
                          <a:effectLst/>
                          <a:cs typeface="+mj-cs"/>
                        </a:rPr>
                        <a:t>تحريم أخذهم الزكاة والصدقة.</a:t>
                      </a:r>
                      <a:endParaRPr lang="en-US" sz="2400" b="1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+mj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800" b="1" dirty="0">
                          <a:effectLst/>
                          <a:cs typeface="+mj-cs"/>
                        </a:rPr>
                        <a:t> </a:t>
                      </a:r>
                      <a:r>
                        <a:rPr lang="ar-BH" sz="2800" b="1" dirty="0">
                          <a:effectLst/>
                        </a:rPr>
                        <a:t>√</a:t>
                      </a:r>
                      <a:endParaRPr lang="en-US" sz="2800" b="1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+mj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800" b="1">
                          <a:effectLst/>
                          <a:cs typeface="+mj-cs"/>
                        </a:rPr>
                        <a:t> </a:t>
                      </a:r>
                      <a:endParaRPr lang="en-US" sz="2800" b="1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+mj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49667541"/>
                  </a:ext>
                </a:extLst>
              </a:tr>
              <a:tr h="276860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400" b="1">
                          <a:effectLst/>
                          <a:cs typeface="+mj-cs"/>
                        </a:rPr>
                        <a:t>4</a:t>
                      </a:r>
                      <a:endParaRPr lang="en-US" sz="2400" b="1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+mj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400" b="1">
                          <a:effectLst/>
                          <a:cs typeface="+mj-cs"/>
                        </a:rPr>
                        <a:t>محبتهم وتوقيرهم</a:t>
                      </a:r>
                      <a:endParaRPr lang="en-US" sz="2400" b="1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+mj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800" b="1" dirty="0">
                          <a:effectLst/>
                          <a:cs typeface="+mj-cs"/>
                        </a:rPr>
                        <a:t> </a:t>
                      </a:r>
                      <a:endParaRPr lang="en-US" sz="2800" b="1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+mj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800" b="1" dirty="0">
                          <a:effectLst/>
                          <a:cs typeface="+mj-cs"/>
                        </a:rPr>
                        <a:t> </a:t>
                      </a:r>
                      <a:r>
                        <a:rPr lang="ar-BH" sz="2800" b="1" dirty="0">
                          <a:effectLst/>
                        </a:rPr>
                        <a:t>√</a:t>
                      </a:r>
                      <a:endParaRPr lang="en-US" sz="2800" b="1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+mj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7690652"/>
                  </a:ext>
                </a:extLst>
              </a:tr>
              <a:tr h="276860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400" b="1">
                          <a:effectLst/>
                          <a:cs typeface="+mj-cs"/>
                        </a:rPr>
                        <a:t>5</a:t>
                      </a:r>
                      <a:endParaRPr lang="en-US" sz="2400" b="1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+mj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BH" sz="2400" b="1" kern="1200">
                          <a:effectLst/>
                          <a:cs typeface="+mj-cs"/>
                        </a:rPr>
                        <a:t>عدم إرثهم من النبي  </a:t>
                      </a:r>
                      <a:endParaRPr lang="en-US" sz="2400" b="1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+mj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800" b="1" dirty="0">
                          <a:effectLst/>
                          <a:cs typeface="+mj-cs"/>
                        </a:rPr>
                        <a:t> </a:t>
                      </a:r>
                      <a:r>
                        <a:rPr lang="ar-BH" sz="2800" b="1" dirty="0">
                          <a:effectLst/>
                        </a:rPr>
                        <a:t>√</a:t>
                      </a:r>
                      <a:endParaRPr lang="en-US" sz="2800" b="1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+mj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800" b="1" dirty="0">
                          <a:effectLst/>
                          <a:cs typeface="+mj-cs"/>
                        </a:rPr>
                        <a:t> </a:t>
                      </a:r>
                      <a:endParaRPr lang="en-US" sz="2800" b="1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+mj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72986277"/>
                  </a:ext>
                </a:extLst>
              </a:tr>
              <a:tr h="276860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400" b="1">
                          <a:effectLst/>
                          <a:cs typeface="+mj-cs"/>
                        </a:rPr>
                        <a:t>6</a:t>
                      </a:r>
                      <a:endParaRPr lang="en-US" sz="2400" b="1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+mj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BH" sz="2400" b="1" kern="1200">
                          <a:effectLst/>
                          <a:cs typeface="+mj-cs"/>
                        </a:rPr>
                        <a:t>الصلاة عليهم  </a:t>
                      </a:r>
                      <a:endParaRPr lang="en-US" sz="2400" b="1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+mj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800" b="1" dirty="0">
                          <a:effectLst/>
                          <a:cs typeface="+mj-cs"/>
                        </a:rPr>
                        <a:t> </a:t>
                      </a:r>
                      <a:endParaRPr lang="en-US" sz="2800" b="1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+mj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800" b="1" dirty="0">
                          <a:effectLst/>
                          <a:cs typeface="+mj-cs"/>
                        </a:rPr>
                        <a:t> </a:t>
                      </a:r>
                      <a:r>
                        <a:rPr lang="ar-BH" sz="2800" b="1" dirty="0">
                          <a:effectLst/>
                        </a:rPr>
                        <a:t>√</a:t>
                      </a:r>
                      <a:endParaRPr lang="en-US" sz="2800" b="1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+mj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1249157"/>
                  </a:ext>
                </a:extLst>
              </a:tr>
            </a:tbl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C6471AD7-8BB3-98B4-9CFA-BE1CF8B9B9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7556512"/>
              </p:ext>
            </p:extLst>
          </p:nvPr>
        </p:nvGraphicFramePr>
        <p:xfrm>
          <a:off x="1049758" y="368895"/>
          <a:ext cx="9604375" cy="100926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604375">
                  <a:extLst>
                    <a:ext uri="{9D8B030D-6E8A-4147-A177-3AD203B41FA5}">
                      <a16:colId xmlns:a16="http://schemas.microsoft.com/office/drawing/2014/main" val="4502016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ar-SA" sz="3200" b="1" dirty="0">
                          <a:effectLst/>
                        </a:rPr>
                        <a:t>صنفي ما يلي إلى خصائص وحقوق آل بيت النبي صلى الله عليه وسلم بوضع (</a:t>
                      </a:r>
                      <a:r>
                        <a:rPr lang="ar-BH" sz="3200" b="1" dirty="0">
                          <a:effectLst/>
                        </a:rPr>
                        <a:t>√</a:t>
                      </a:r>
                      <a:r>
                        <a:rPr lang="ar-SA" sz="3200" b="1" dirty="0">
                          <a:effectLst/>
                        </a:rPr>
                        <a:t> ) في المكان المناسب :</a:t>
                      </a:r>
                      <a:endParaRPr lang="en-US" sz="3200" b="1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114300" marR="114300" marT="0" marB="0"/>
                </a:tc>
                <a:extLst>
                  <a:ext uri="{0D108BD9-81ED-4DB2-BD59-A6C34878D82A}">
                    <a16:rowId xmlns:a16="http://schemas.microsoft.com/office/drawing/2014/main" val="28869914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056834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B64A2407-4AE8-3C3B-FA28-EB6A1C3C3FF5}"/>
              </a:ext>
            </a:extLst>
          </p:cNvPr>
          <p:cNvSpPr/>
          <p:nvPr/>
        </p:nvSpPr>
        <p:spPr>
          <a:xfrm>
            <a:off x="619125" y="306085"/>
            <a:ext cx="9395927" cy="115699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algn="ctr" rtl="1">
              <a:spcBef>
                <a:spcPts val="0"/>
              </a:spcBef>
              <a:spcAft>
                <a:spcPts val="0"/>
              </a:spcAft>
            </a:pPr>
            <a:r>
              <a:rPr lang="ar-BH" sz="3200" b="1" dirty="0">
                <a:effectLst/>
              </a:rPr>
              <a:t>*ما رأيك في فتاة تفتخر وتغتر بنسبها وشرفها وتترك فعل الطاعات ؟</a:t>
            </a:r>
            <a:endParaRPr lang="en-US" sz="3200" b="1" dirty="0">
              <a:effectLst/>
            </a:endParaRPr>
          </a:p>
        </p:txBody>
      </p:sp>
      <p:sp>
        <p:nvSpPr>
          <p:cNvPr id="8" name="Thought Bubble: Cloud 7">
            <a:extLst>
              <a:ext uri="{FF2B5EF4-FFF2-40B4-BE49-F238E27FC236}">
                <a16:creationId xmlns:a16="http://schemas.microsoft.com/office/drawing/2014/main" id="{A520B140-A018-D842-2134-88DE9CF7B54A}"/>
              </a:ext>
            </a:extLst>
          </p:cNvPr>
          <p:cNvSpPr/>
          <p:nvPr/>
        </p:nvSpPr>
        <p:spPr>
          <a:xfrm rot="10800000" flipH="1" flipV="1">
            <a:off x="6096000" y="1876426"/>
            <a:ext cx="5387008" cy="4095750"/>
          </a:xfrm>
          <a:prstGeom prst="cloudCallout">
            <a:avLst>
              <a:gd name="adj1" fmla="val -11224617"/>
              <a:gd name="adj2" fmla="val -4149980"/>
            </a:avLst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400" b="1" dirty="0">
                <a:solidFill>
                  <a:schemeClr val="tx1"/>
                </a:solidFill>
                <a:latin typeface="Sakkal Majalla" panose="02000000000000000000" pitchFamily="2" charset="-78"/>
                <a:cs typeface="+mj-cs"/>
              </a:rPr>
              <a:t>ل</a:t>
            </a:r>
            <a:r>
              <a:rPr lang="ar-SA" sz="2400" b="1" dirty="0">
                <a:solidFill>
                  <a:srgbClr val="FF0000"/>
                </a:solidFill>
                <a:latin typeface="Sakkal Majalla" panose="02000000000000000000" pitchFamily="2" charset="-78"/>
                <a:cs typeface="+mj-cs"/>
              </a:rPr>
              <a:t>ا ينبغي للإنسان الاغترار بنسبه وشرفه، أو يتواكل عليه ويترك فعل الطاعات </a:t>
            </a:r>
            <a:r>
              <a:rPr lang="ar-SA" sz="2400" b="1" dirty="0">
                <a:solidFill>
                  <a:schemeClr val="tx1"/>
                </a:solidFill>
                <a:latin typeface="Sakkal Majalla" panose="02000000000000000000" pitchFamily="2" charset="-78"/>
                <a:cs typeface="+mj-cs"/>
              </a:rPr>
              <a:t>كونه شريفا، </a:t>
            </a:r>
            <a:r>
              <a:rPr lang="ar-SA" sz="2400" b="1" dirty="0">
                <a:solidFill>
                  <a:srgbClr val="FF0000"/>
                </a:solidFill>
                <a:latin typeface="Sakkal Majalla" panose="02000000000000000000" pitchFamily="2" charset="-78"/>
                <a:cs typeface="+mj-cs"/>
              </a:rPr>
              <a:t>فقد كان رسول الله </a:t>
            </a:r>
            <a:r>
              <a:rPr lang="ar-SA" sz="2400" b="1" dirty="0">
                <a:solidFill>
                  <a:srgbClr val="FF0000"/>
                </a:solidFill>
                <a:latin typeface="Arial" panose="020B0604020202020204" pitchFamily="34" charset="0"/>
                <a:cs typeface="+mj-cs"/>
              </a:rPr>
              <a:t>ﷺ</a:t>
            </a:r>
            <a:r>
              <a:rPr lang="ar-SA" sz="2400" b="1" dirty="0">
                <a:solidFill>
                  <a:srgbClr val="FF0000"/>
                </a:solidFill>
                <a:latin typeface="Sakkal Majalla" panose="02000000000000000000" pitchFamily="2" charset="-78"/>
                <a:cs typeface="+mj-cs"/>
              </a:rPr>
              <a:t> </a:t>
            </a:r>
            <a:r>
              <a:rPr lang="ar-BH" sz="2400" b="1" dirty="0">
                <a:solidFill>
                  <a:srgbClr val="FF0000"/>
                </a:solidFill>
                <a:latin typeface="Sakkal Majalla" panose="02000000000000000000" pitchFamily="2" charset="-78"/>
                <a:cs typeface="+mj-cs"/>
              </a:rPr>
              <a:t>وهو أشرف الخلق يحث أهل بيته وعشيرته الأقربين على لزوم التقوى</a:t>
            </a:r>
          </a:p>
        </p:txBody>
      </p:sp>
      <p:sp>
        <p:nvSpPr>
          <p:cNvPr id="10" name="Thought Bubble: Cloud 9">
            <a:extLst>
              <a:ext uri="{FF2B5EF4-FFF2-40B4-BE49-F238E27FC236}">
                <a16:creationId xmlns:a16="http://schemas.microsoft.com/office/drawing/2014/main" id="{6A351DCA-F1BA-2E9E-AF4D-0B3A6B5CCFC3}"/>
              </a:ext>
            </a:extLst>
          </p:cNvPr>
          <p:cNvSpPr/>
          <p:nvPr/>
        </p:nvSpPr>
        <p:spPr>
          <a:xfrm rot="10800000" flipH="1" flipV="1">
            <a:off x="349386" y="1712615"/>
            <a:ext cx="5387008" cy="3901384"/>
          </a:xfrm>
          <a:prstGeom prst="cloudCallout">
            <a:avLst>
              <a:gd name="adj1" fmla="val -11224617"/>
              <a:gd name="adj2" fmla="val -4149980"/>
            </a:avLst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BH" sz="2400" b="1" dirty="0">
                <a:solidFill>
                  <a:srgbClr val="FF0000"/>
                </a:solidFill>
                <a:latin typeface="Sakkal Majalla" panose="02000000000000000000" pitchFamily="2" charset="-78"/>
                <a:cs typeface="+mj-cs"/>
              </a:rPr>
              <a:t>لذلك كان من الواجب على كل مسلم مهما كان شريفًا وذا مركز عال ألا يغتر بمنصبه وشرفه </a:t>
            </a:r>
            <a:r>
              <a:rPr lang="ar-BH" sz="2400" b="1" dirty="0">
                <a:solidFill>
                  <a:schemeClr val="tx1"/>
                </a:solidFill>
                <a:latin typeface="Sakkal Majalla" panose="02000000000000000000" pitchFamily="2" charset="-78"/>
                <a:cs typeface="+mj-cs"/>
              </a:rPr>
              <a:t>عند قومه، بل يكون أكثر الناس حرصا على طاعة الله والامتثال بأمره، والتخلق بأخلاق الصالحين قال تعالى: (لقد كان لكم في رسول الله أسوة حسنة).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EAD7AB66-E94C-4D7A-8B74-E78CDF584DF3}"/>
              </a:ext>
            </a:extLst>
          </p:cNvPr>
          <p:cNvSpPr/>
          <p:nvPr/>
        </p:nvSpPr>
        <p:spPr>
          <a:xfrm>
            <a:off x="208815" y="5863534"/>
            <a:ext cx="11633799" cy="906117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rgbClr val="F8F8F8"/>
            </a:solidFill>
            <a:prstDash val="sysDot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400" b="1" dirty="0">
                <a:solidFill>
                  <a:schemeClr val="tx1"/>
                </a:solidFill>
                <a:latin typeface="Sakkal Majalla" panose="02000000000000000000" pitchFamily="2" charset="-78"/>
                <a:cs typeface="+mj-cs"/>
              </a:rPr>
              <a:t>نقتدي بآل البيت الكرام بالاجتهاد في الأعمال الصالحة والأخلاق الحسنة ولزوم التقوى كما كان السلف الصالح من أهل بيت النبي</a:t>
            </a:r>
            <a:r>
              <a:rPr lang="ar-BH" sz="2400" b="1" dirty="0">
                <a:solidFill>
                  <a:schemeClr val="tx1"/>
                </a:solidFill>
                <a:latin typeface="Sakkal Majalla" panose="02000000000000000000" pitchFamily="2" charset="-78"/>
                <a:cs typeface="+mj-cs"/>
              </a:rPr>
              <a:t> </a:t>
            </a:r>
            <a:r>
              <a:rPr lang="ar-SA" sz="2400" b="1" dirty="0">
                <a:solidFill>
                  <a:schemeClr val="tx1"/>
                </a:solidFill>
                <a:latin typeface="Arial" panose="020B0604020202020204" pitchFamily="34" charset="0"/>
                <a:cs typeface="+mj-cs"/>
              </a:rPr>
              <a:t>ﷺ</a:t>
            </a:r>
            <a:r>
              <a:rPr lang="ar-SA" sz="2400" b="1" dirty="0">
                <a:solidFill>
                  <a:schemeClr val="tx1"/>
                </a:solidFill>
                <a:latin typeface="Sakkal Majalla" panose="02000000000000000000" pitchFamily="2" charset="-78"/>
                <a:cs typeface="+mj-cs"/>
              </a:rPr>
              <a:t> ومن تبعهم بإحسان.</a:t>
            </a:r>
            <a:endParaRPr lang="ar-BH" sz="2400" b="1" dirty="0">
              <a:solidFill>
                <a:schemeClr val="tx1"/>
              </a:solidFill>
              <a:latin typeface="Sakkal Majalla" panose="02000000000000000000" pitchFamily="2" charset="-78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5830153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E3AC0A-5DBD-5A79-03BF-11287F8067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algn="ctr" rtl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ar-SA" sz="2800" b="1" u="sng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انتهت ال</a:t>
            </a:r>
            <a:r>
              <a:rPr lang="ar-BH" sz="2800" b="1" u="sng" dirty="0"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مراجعة </a:t>
            </a:r>
          </a:p>
          <a:p>
            <a:pPr marL="0" marR="0" algn="ctr" rtl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ar-BH" sz="2800" b="1" u="sng" dirty="0">
              <a:effectLst/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marR="0" algn="ctr" rtl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2800" b="1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marR="0" algn="ctr" rtl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ar-SA" sz="2800" b="1" u="sng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مع خالص الدُعاء بالنجاح والتوفيق</a:t>
            </a:r>
            <a:endParaRPr lang="en-US" sz="2800" b="1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724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1_Office Theme">
  <a:themeElements>
    <a:clrScheme name="Islander">
      <a:dk1>
        <a:srgbClr val="000000"/>
      </a:dk1>
      <a:lt1>
        <a:srgbClr val="FFFFFF"/>
      </a:lt1>
      <a:dk2>
        <a:srgbClr val="000000"/>
      </a:dk2>
      <a:lt2>
        <a:srgbClr val="E6E6E6"/>
      </a:lt2>
      <a:accent1>
        <a:srgbClr val="E56925"/>
      </a:accent1>
      <a:accent2>
        <a:srgbClr val="F19936"/>
      </a:accent2>
      <a:accent3>
        <a:srgbClr val="5DA3CC"/>
      </a:accent3>
      <a:accent4>
        <a:srgbClr val="B3DAD6"/>
      </a:accent4>
      <a:accent5>
        <a:srgbClr val="76B144"/>
      </a:accent5>
      <a:accent6>
        <a:srgbClr val="438F63"/>
      </a:accent6>
      <a:hlink>
        <a:srgbClr val="E2DD60"/>
      </a:hlink>
      <a:folHlink>
        <a:srgbClr val="E78576"/>
      </a:folHlink>
    </a:clrScheme>
    <a:fontScheme name="Custom 18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sian Pacific heritage_TM10131490_Win32_LH_v4" id="{B2A0ACF3-34FF-4C5A-A737-2558AC4C9FEA}" vid="{FBDB92CC-0A39-410B-A16B-8C101333048E}"/>
    </a:ext>
  </a:extLst>
</a:theme>
</file>

<file path=ppt/theme/theme2.xml><?xml version="1.0" encoding="utf-8"?>
<a:theme xmlns:a="http://schemas.openxmlformats.org/drawingml/2006/main" name="2_Office Theme">
  <a:themeElements>
    <a:clrScheme name="Islander">
      <a:dk1>
        <a:srgbClr val="000000"/>
      </a:dk1>
      <a:lt1>
        <a:srgbClr val="FFFFFF"/>
      </a:lt1>
      <a:dk2>
        <a:srgbClr val="000000"/>
      </a:dk2>
      <a:lt2>
        <a:srgbClr val="E6E6E6"/>
      </a:lt2>
      <a:accent1>
        <a:srgbClr val="E56925"/>
      </a:accent1>
      <a:accent2>
        <a:srgbClr val="F19936"/>
      </a:accent2>
      <a:accent3>
        <a:srgbClr val="5DA3CC"/>
      </a:accent3>
      <a:accent4>
        <a:srgbClr val="B3DAD6"/>
      </a:accent4>
      <a:accent5>
        <a:srgbClr val="76B144"/>
      </a:accent5>
      <a:accent6>
        <a:srgbClr val="438F63"/>
      </a:accent6>
      <a:hlink>
        <a:srgbClr val="E2DD60"/>
      </a:hlink>
      <a:folHlink>
        <a:srgbClr val="E78576"/>
      </a:folHlink>
    </a:clrScheme>
    <a:fontScheme name="Custom 18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sian Pacific heritage_TM10131490_Win32_LH_v4" id="{B2A0ACF3-34FF-4C5A-A737-2558AC4C9FEA}" vid="{FBDB92CC-0A39-410B-A16B-8C101333048E}"/>
    </a:ext>
  </a:extLst>
</a:theme>
</file>

<file path=ppt/theme/theme3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مستند" ma:contentTypeID="0x01010099AD52CFF97D0C4F99F607084612C897" ma:contentTypeVersion="11" ma:contentTypeDescription="إنشاء مستند جديد." ma:contentTypeScope="" ma:versionID="85fdb50fa20a0203634461ff51036a3a">
  <xsd:schema xmlns:xsd="http://www.w3.org/2001/XMLSchema" xmlns:xs="http://www.w3.org/2001/XMLSchema" xmlns:p="http://schemas.microsoft.com/office/2006/metadata/properties" xmlns:ns2="1492e410-6755-4585-a0b7-054358e54f68" xmlns:ns3="73833a2f-4dd7-4c74-a7a4-fff2ebb41df4" targetNamespace="http://schemas.microsoft.com/office/2006/metadata/properties" ma:root="true" ma:fieldsID="f5dba5e50b95d2818e47aff56eba5bac" ns2:_="" ns3:_="">
    <xsd:import namespace="1492e410-6755-4585-a0b7-054358e54f68"/>
    <xsd:import namespace="73833a2f-4dd7-4c74-a7a4-fff2ebb41df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492e410-6755-4585-a0b7-054358e54f6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علامات الصور" ma:readOnly="false" ma:fieldId="{5cf76f15-5ced-4ddc-b409-7134ff3c332f}" ma:taxonomyMulti="true" ma:sspId="82ad1112-0652-40ee-8987-c1253ed8b79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3833a2f-4dd7-4c74-a7a4-fff2ebb41df4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eaa074fd-3ada-4823-b1e0-1c16dfd4a5d9}" ma:internalName="TaxCatchAll" ma:showField="CatchAllData" ma:web="73833a2f-4dd7-4c74-a7a4-fff2ebb41df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نوع المحتوى"/>
        <xsd:element ref="dc:title" minOccurs="0" maxOccurs="1" ma:index="4" ma:displayName="العنوان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724C707-F65E-49B0-99C8-DC6B6C64E74A}"/>
</file>

<file path=customXml/itemProps2.xml><?xml version="1.0" encoding="utf-8"?>
<ds:datastoreItem xmlns:ds="http://schemas.openxmlformats.org/officeDocument/2006/customXml" ds:itemID="{7FD8A865-EED8-4330-912A-C1E15D702AD8}"/>
</file>

<file path=docProps/app.xml><?xml version="1.0" encoding="utf-8"?>
<Properties xmlns="http://schemas.openxmlformats.org/officeDocument/2006/extended-properties" xmlns:vt="http://schemas.openxmlformats.org/officeDocument/2006/docPropsVTypes">
  <Template>بور</Template>
  <TotalTime>301</TotalTime>
  <Words>718</Words>
  <Application>Microsoft Office PowerPoint</Application>
  <PresentationFormat>Widescreen</PresentationFormat>
  <Paragraphs>91</Paragraphs>
  <Slides>15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15</vt:i4>
      </vt:variant>
    </vt:vector>
  </HeadingPairs>
  <TitlesOfParts>
    <vt:vector size="30" baseType="lpstr">
      <vt:lpstr>Abdo Misr</vt:lpstr>
      <vt:lpstr>Aptos</vt:lpstr>
      <vt:lpstr>Arial</vt:lpstr>
      <vt:lpstr>Gill Sans MT</vt:lpstr>
      <vt:lpstr>IBM Plex Sans Arabic</vt:lpstr>
      <vt:lpstr>Microsoft Sans Serif</vt:lpstr>
      <vt:lpstr>Monotype Koufi</vt:lpstr>
      <vt:lpstr>Montserrat</vt:lpstr>
      <vt:lpstr>Sakkal Majalla</vt:lpstr>
      <vt:lpstr>Segoe UI</vt:lpstr>
      <vt:lpstr>Times New Roman</vt:lpstr>
      <vt:lpstr>Wingdings</vt:lpstr>
      <vt:lpstr>1_Office Theme</vt:lpstr>
      <vt:lpstr>2_Office Theme</vt:lpstr>
      <vt:lpstr>Gallery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ZENAB IBRAHIM ELNAMKY</dc:creator>
  <cp:lastModifiedBy>ZENAB IBRAHIM ELNAMKY</cp:lastModifiedBy>
  <cp:revision>32</cp:revision>
  <dcterms:created xsi:type="dcterms:W3CDTF">2024-04-28T08:49:49Z</dcterms:created>
  <dcterms:modified xsi:type="dcterms:W3CDTF">2024-10-07T03:59:04Z</dcterms:modified>
</cp:coreProperties>
</file>