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40" r:id="rId4"/>
  </p:sldMasterIdLst>
  <p:notesMasterIdLst>
    <p:notesMasterId r:id="rId20"/>
  </p:notesMasterIdLst>
  <p:sldIdLst>
    <p:sldId id="263" r:id="rId5"/>
    <p:sldId id="264" r:id="rId6"/>
    <p:sldId id="2106" r:id="rId7"/>
    <p:sldId id="266" r:id="rId8"/>
    <p:sldId id="267" r:id="rId9"/>
    <p:sldId id="273" r:id="rId10"/>
    <p:sldId id="2099" r:id="rId11"/>
    <p:sldId id="2105" r:id="rId12"/>
    <p:sldId id="2094" r:id="rId13"/>
    <p:sldId id="2101" r:id="rId14"/>
    <p:sldId id="2104" r:id="rId15"/>
    <p:sldId id="623" r:id="rId16"/>
    <p:sldId id="621" r:id="rId17"/>
    <p:sldId id="326" r:id="rId18"/>
    <p:sldId id="290" r:id="rId19"/>
  </p:sldIdLst>
  <p:sldSz cx="18288000" cy="10287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2146" autoAdjust="0"/>
  </p:normalViewPr>
  <p:slideViewPr>
    <p:cSldViewPr>
      <p:cViewPr varScale="1">
        <p:scale>
          <a:sx n="43" d="100"/>
          <a:sy n="43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9318954-46E4-6544-81F1-80301A48612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5D561E5-E818-A94C-B14A-099C11D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1" name="Google Shape;6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1" name="Google Shape;6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40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4" name="Google Shape;8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8992160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5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000">
                <a:solidFill>
                  <a:srgbClr val="888888"/>
                </a:solidFill>
              </a:defRPr>
            </a:lvl2pPr>
            <a:lvl3pPr marL="2057400" lvl="2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3pPr>
            <a:lvl4pPr marL="2743200" lvl="3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4pPr>
            <a:lvl5pPr marL="3429000" lvl="4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5pPr>
            <a:lvl6pPr marL="4114800" lvl="5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6pPr>
            <a:lvl7pPr marL="4800600" lvl="6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7pPr>
            <a:lvl8pPr marL="5486400" lvl="7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8pPr>
            <a:lvl9pPr marL="6172200" lvl="8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2115228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محتويان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9650480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7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7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4362329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8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201843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محتوى مع تسمية توضيحية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9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55" name="Google Shape;155;p49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9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83555015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0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0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50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62" name="Google Shape;162;p50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0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5160560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1032919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2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r" rtl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52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162374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0423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7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9656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2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2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0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7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30275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73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7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78203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4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4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377" name="Google Shape;377;p74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74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379" name="Google Shape;379;p74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7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3715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7009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6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391" name="Google Shape;391;p76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392" name="Google Shape;392;p7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31121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7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7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77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399" name="Google Shape;399;p7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7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8507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8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7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6704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9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79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7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37994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3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3"/>
          <p:cNvSpPr txBox="1">
            <a:spLocks noGrp="1"/>
          </p:cNvSpPr>
          <p:nvPr>
            <p:ph type="ctrTitle"/>
          </p:nvPr>
        </p:nvSpPr>
        <p:spPr>
          <a:xfrm>
            <a:off x="3341000" y="5084501"/>
            <a:ext cx="115950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subTitle" idx="1"/>
          </p:nvPr>
        </p:nvSpPr>
        <p:spPr>
          <a:xfrm>
            <a:off x="3341000" y="7480301"/>
            <a:ext cx="115950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title" idx="2"/>
          </p:nvPr>
        </p:nvSpPr>
        <p:spPr>
          <a:xfrm>
            <a:off x="7551500" y="1755050"/>
            <a:ext cx="3174000" cy="2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001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5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5"/>
          <p:cNvSpPr txBox="1">
            <a:spLocks noGrp="1"/>
          </p:cNvSpPr>
          <p:nvPr>
            <p:ph type="subTitle" idx="1"/>
          </p:nvPr>
        </p:nvSpPr>
        <p:spPr>
          <a:xfrm>
            <a:off x="9235901" y="6905598"/>
            <a:ext cx="7420800" cy="16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1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55"/>
          <p:cNvSpPr txBox="1">
            <a:spLocks noGrp="1"/>
          </p:cNvSpPr>
          <p:nvPr>
            <p:ph type="subTitle" idx="2"/>
          </p:nvPr>
        </p:nvSpPr>
        <p:spPr>
          <a:xfrm>
            <a:off x="9235901" y="2520698"/>
            <a:ext cx="7420800" cy="16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5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55"/>
          <p:cNvSpPr txBox="1">
            <a:spLocks noGrp="1"/>
          </p:cNvSpPr>
          <p:nvPr>
            <p:ph type="ctrTitle"/>
          </p:nvPr>
        </p:nvSpPr>
        <p:spPr>
          <a:xfrm>
            <a:off x="9235901" y="850151"/>
            <a:ext cx="74208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55"/>
          <p:cNvSpPr txBox="1">
            <a:spLocks noGrp="1"/>
          </p:cNvSpPr>
          <p:nvPr>
            <p:ph type="ctrTitle" idx="3"/>
          </p:nvPr>
        </p:nvSpPr>
        <p:spPr>
          <a:xfrm>
            <a:off x="9235901" y="5226701"/>
            <a:ext cx="74208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02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6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6"/>
          <p:cNvSpPr txBox="1">
            <a:spLocks noGrp="1"/>
          </p:cNvSpPr>
          <p:nvPr>
            <p:ph type="subTitle" idx="1"/>
          </p:nvPr>
        </p:nvSpPr>
        <p:spPr>
          <a:xfrm>
            <a:off x="8243801" y="5304450"/>
            <a:ext cx="8605800" cy="3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801">
                <a:solidFill>
                  <a:srgbClr val="2A2929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2201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56"/>
          <p:cNvSpPr txBox="1">
            <a:spLocks noGrp="1"/>
          </p:cNvSpPr>
          <p:nvPr>
            <p:ph type="ctrTitle"/>
          </p:nvPr>
        </p:nvSpPr>
        <p:spPr>
          <a:xfrm>
            <a:off x="8140800" y="944400"/>
            <a:ext cx="87090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032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7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7"/>
          <p:cNvSpPr txBox="1">
            <a:spLocks noGrp="1"/>
          </p:cNvSpPr>
          <p:nvPr>
            <p:ph type="title"/>
          </p:nvPr>
        </p:nvSpPr>
        <p:spPr>
          <a:xfrm>
            <a:off x="7074402" y="3102300"/>
            <a:ext cx="9775200" cy="4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1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9600" b="1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380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8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58"/>
          <p:cNvGrpSpPr/>
          <p:nvPr/>
        </p:nvGrpSpPr>
        <p:grpSpPr>
          <a:xfrm>
            <a:off x="628001" y="4040651"/>
            <a:ext cx="17020802" cy="3250050"/>
            <a:chOff x="314000" y="2020325"/>
            <a:chExt cx="8510400" cy="1625025"/>
          </a:xfrm>
        </p:grpSpPr>
        <p:sp>
          <p:nvSpPr>
            <p:cNvPr id="207" name="Google Shape;207;p58"/>
            <p:cNvSpPr/>
            <p:nvPr/>
          </p:nvSpPr>
          <p:spPr>
            <a:xfrm>
              <a:off x="314000" y="2542250"/>
              <a:ext cx="8510400" cy="110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58"/>
            <p:cNvGrpSpPr/>
            <p:nvPr/>
          </p:nvGrpSpPr>
          <p:grpSpPr>
            <a:xfrm>
              <a:off x="3524825" y="2020325"/>
              <a:ext cx="2076362" cy="641924"/>
              <a:chOff x="3527575" y="0"/>
              <a:chExt cx="2076362" cy="641924"/>
            </a:xfrm>
          </p:grpSpPr>
          <p:sp>
            <p:nvSpPr>
              <p:cNvPr id="209" name="Google Shape;209;p58"/>
              <p:cNvSpPr/>
              <p:nvPr/>
            </p:nvSpPr>
            <p:spPr>
              <a:xfrm>
                <a:off x="352757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8"/>
              <p:cNvSpPr/>
              <p:nvPr/>
            </p:nvSpPr>
            <p:spPr>
              <a:xfrm>
                <a:off x="3547295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1" name="Google Shape;211;p58"/>
              <p:cNvGrpSpPr/>
              <p:nvPr/>
            </p:nvGrpSpPr>
            <p:grpSpPr>
              <a:xfrm>
                <a:off x="5557050" y="0"/>
                <a:ext cx="46887" cy="641924"/>
                <a:chOff x="2783050" y="0"/>
                <a:chExt cx="46887" cy="641924"/>
              </a:xfrm>
            </p:grpSpPr>
            <p:sp>
              <p:nvSpPr>
                <p:cNvPr id="212" name="Google Shape;212;p58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67"/>
                    <a:buFont typeface="Arial"/>
                    <a:buNone/>
                  </a:pPr>
                  <a:endParaRPr sz="2801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58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67"/>
                    <a:buFont typeface="Arial"/>
                    <a:buNone/>
                  </a:pPr>
                  <a:endParaRPr sz="2801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14" name="Google Shape;214;p58"/>
          <p:cNvGrpSpPr/>
          <p:nvPr/>
        </p:nvGrpSpPr>
        <p:grpSpPr>
          <a:xfrm>
            <a:off x="6582800" y="0"/>
            <a:ext cx="5111400" cy="4603500"/>
            <a:chOff x="3294150" y="0"/>
            <a:chExt cx="2555700" cy="2301750"/>
          </a:xfrm>
        </p:grpSpPr>
        <p:sp>
          <p:nvSpPr>
            <p:cNvPr id="215" name="Google Shape;215;p58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58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219" name="Google Shape;219;p58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8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58"/>
          <p:cNvSpPr txBox="1">
            <a:spLocks noGrp="1"/>
          </p:cNvSpPr>
          <p:nvPr>
            <p:ph type="ctrTitle"/>
          </p:nvPr>
        </p:nvSpPr>
        <p:spPr>
          <a:xfrm>
            <a:off x="3341000" y="5084501"/>
            <a:ext cx="115950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subTitle" idx="1"/>
          </p:nvPr>
        </p:nvSpPr>
        <p:spPr>
          <a:xfrm>
            <a:off x="3341000" y="7480301"/>
            <a:ext cx="115950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58"/>
          <p:cNvSpPr txBox="1">
            <a:spLocks noGrp="1"/>
          </p:cNvSpPr>
          <p:nvPr>
            <p:ph type="title" idx="2"/>
          </p:nvPr>
        </p:nvSpPr>
        <p:spPr>
          <a:xfrm>
            <a:off x="7551500" y="1755050"/>
            <a:ext cx="3174000" cy="2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24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27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9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59"/>
          <p:cNvGrpSpPr/>
          <p:nvPr/>
        </p:nvGrpSpPr>
        <p:grpSpPr>
          <a:xfrm>
            <a:off x="639000" y="0"/>
            <a:ext cx="17010000" cy="1963500"/>
            <a:chOff x="319500" y="0"/>
            <a:chExt cx="8505000" cy="981750"/>
          </a:xfrm>
        </p:grpSpPr>
        <p:sp>
          <p:nvSpPr>
            <p:cNvPr id="227" name="Google Shape;227;p59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9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9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9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9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59"/>
          <p:cNvSpPr txBox="1">
            <a:spLocks noGrp="1"/>
          </p:cNvSpPr>
          <p:nvPr>
            <p:ph type="ctrTitle"/>
          </p:nvPr>
        </p:nvSpPr>
        <p:spPr>
          <a:xfrm>
            <a:off x="2749850" y="832709"/>
            <a:ext cx="12780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795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0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0"/>
          <p:cNvSpPr txBox="1">
            <a:spLocks noGrp="1"/>
          </p:cNvSpPr>
          <p:nvPr>
            <p:ph type="title"/>
          </p:nvPr>
        </p:nvSpPr>
        <p:spPr>
          <a:xfrm>
            <a:off x="11204202" y="4055400"/>
            <a:ext cx="56454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endParaRPr/>
          </a:p>
        </p:txBody>
      </p:sp>
      <p:sp>
        <p:nvSpPr>
          <p:cNvPr id="236" name="Google Shape;236;p60"/>
          <p:cNvSpPr txBox="1">
            <a:spLocks noGrp="1"/>
          </p:cNvSpPr>
          <p:nvPr>
            <p:ph type="body" idx="1"/>
          </p:nvPr>
        </p:nvSpPr>
        <p:spPr>
          <a:xfrm>
            <a:off x="10202351" y="5621588"/>
            <a:ext cx="66474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85800" lvl="0" indent="-514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01"/>
            </a:lvl1pPr>
            <a:lvl2pPr marL="1371600" lvl="1" indent="-47625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057400" lvl="2" indent="-47625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2743200" lvl="3" indent="-47625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3429000" lvl="4" indent="-47625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4114800" lvl="5" indent="-47625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4800600" lvl="6" indent="-47625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5486400" lvl="7" indent="-47625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6172200" lvl="8" indent="-476250" algn="ctr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7" name="Google Shape;237;p60"/>
          <p:cNvGrpSpPr/>
          <p:nvPr/>
        </p:nvGrpSpPr>
        <p:grpSpPr>
          <a:xfrm>
            <a:off x="639000" y="0"/>
            <a:ext cx="17010000" cy="1963500"/>
            <a:chOff x="319500" y="0"/>
            <a:chExt cx="8505000" cy="981750"/>
          </a:xfrm>
        </p:grpSpPr>
        <p:sp>
          <p:nvSpPr>
            <p:cNvPr id="238" name="Google Shape;238;p60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0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0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0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0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60"/>
          <p:cNvSpPr txBox="1">
            <a:spLocks noGrp="1"/>
          </p:cNvSpPr>
          <p:nvPr>
            <p:ph type="ctrTitle" idx="2"/>
          </p:nvPr>
        </p:nvSpPr>
        <p:spPr>
          <a:xfrm>
            <a:off x="2749850" y="832709"/>
            <a:ext cx="12780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223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7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2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2"/>
          <p:cNvSpPr txBox="1">
            <a:spLocks noGrp="1"/>
          </p:cNvSpPr>
          <p:nvPr>
            <p:ph type="subTitle" idx="1"/>
          </p:nvPr>
        </p:nvSpPr>
        <p:spPr>
          <a:xfrm>
            <a:off x="1452902" y="2756252"/>
            <a:ext cx="3483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48" name="Google Shape;248;p62"/>
          <p:cNvSpPr txBox="1">
            <a:spLocks noGrp="1"/>
          </p:cNvSpPr>
          <p:nvPr>
            <p:ph type="subTitle" idx="2"/>
          </p:nvPr>
        </p:nvSpPr>
        <p:spPr>
          <a:xfrm>
            <a:off x="7402193" y="2756238"/>
            <a:ext cx="3483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49" name="Google Shape;249;p62"/>
          <p:cNvSpPr txBox="1">
            <a:spLocks noGrp="1"/>
          </p:cNvSpPr>
          <p:nvPr>
            <p:ph type="subTitle" idx="3"/>
          </p:nvPr>
        </p:nvSpPr>
        <p:spPr>
          <a:xfrm>
            <a:off x="13351484" y="2756238"/>
            <a:ext cx="3483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50" name="Google Shape;250;p62"/>
          <p:cNvSpPr txBox="1">
            <a:spLocks noGrp="1"/>
          </p:cNvSpPr>
          <p:nvPr>
            <p:ph type="subTitle" idx="4"/>
          </p:nvPr>
        </p:nvSpPr>
        <p:spPr>
          <a:xfrm>
            <a:off x="1452900" y="7253699"/>
            <a:ext cx="3483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>
                <a:solidFill>
                  <a:srgbClr val="2A2929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51" name="Google Shape;251;p62"/>
          <p:cNvSpPr txBox="1">
            <a:spLocks noGrp="1"/>
          </p:cNvSpPr>
          <p:nvPr>
            <p:ph type="subTitle" idx="5"/>
          </p:nvPr>
        </p:nvSpPr>
        <p:spPr>
          <a:xfrm>
            <a:off x="7402193" y="7253699"/>
            <a:ext cx="3483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>
                <a:solidFill>
                  <a:srgbClr val="2A2929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52" name="Google Shape;252;p62"/>
          <p:cNvSpPr txBox="1">
            <a:spLocks noGrp="1"/>
          </p:cNvSpPr>
          <p:nvPr>
            <p:ph type="subTitle" idx="6"/>
          </p:nvPr>
        </p:nvSpPr>
        <p:spPr>
          <a:xfrm>
            <a:off x="13351484" y="7253699"/>
            <a:ext cx="3483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>
                <a:solidFill>
                  <a:srgbClr val="2A2929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53" name="Google Shape;253;p62"/>
          <p:cNvSpPr txBox="1">
            <a:spLocks noGrp="1"/>
          </p:cNvSpPr>
          <p:nvPr>
            <p:ph type="ctrTitle"/>
          </p:nvPr>
        </p:nvSpPr>
        <p:spPr>
          <a:xfrm>
            <a:off x="1426451" y="1753820"/>
            <a:ext cx="3483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62"/>
          <p:cNvSpPr txBox="1">
            <a:spLocks noGrp="1"/>
          </p:cNvSpPr>
          <p:nvPr>
            <p:ph type="ctrTitle" idx="7"/>
          </p:nvPr>
        </p:nvSpPr>
        <p:spPr>
          <a:xfrm>
            <a:off x="7388976" y="1753820"/>
            <a:ext cx="3483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62"/>
          <p:cNvSpPr txBox="1">
            <a:spLocks noGrp="1"/>
          </p:cNvSpPr>
          <p:nvPr>
            <p:ph type="ctrTitle" idx="8"/>
          </p:nvPr>
        </p:nvSpPr>
        <p:spPr>
          <a:xfrm>
            <a:off x="13377926" y="1753820"/>
            <a:ext cx="3483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62"/>
          <p:cNvSpPr txBox="1">
            <a:spLocks noGrp="1"/>
          </p:cNvSpPr>
          <p:nvPr>
            <p:ph type="ctrTitle" idx="9"/>
          </p:nvPr>
        </p:nvSpPr>
        <p:spPr>
          <a:xfrm>
            <a:off x="1426451" y="6263441"/>
            <a:ext cx="3483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62"/>
          <p:cNvSpPr txBox="1">
            <a:spLocks noGrp="1"/>
          </p:cNvSpPr>
          <p:nvPr>
            <p:ph type="ctrTitle" idx="13"/>
          </p:nvPr>
        </p:nvSpPr>
        <p:spPr>
          <a:xfrm>
            <a:off x="7388976" y="6263441"/>
            <a:ext cx="3483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62"/>
          <p:cNvSpPr txBox="1">
            <a:spLocks noGrp="1"/>
          </p:cNvSpPr>
          <p:nvPr>
            <p:ph type="ctrTitle" idx="14"/>
          </p:nvPr>
        </p:nvSpPr>
        <p:spPr>
          <a:xfrm>
            <a:off x="13377926" y="6263441"/>
            <a:ext cx="3483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69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5">
          <p15:clr>
            <a:srgbClr val="FA7B17"/>
          </p15:clr>
        </p15:guide>
        <p15:guide id="2" orient="horz" pos="223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3"/>
          <p:cNvSpPr txBox="1">
            <a:spLocks noGrp="1"/>
          </p:cNvSpPr>
          <p:nvPr>
            <p:ph type="ctrTitle"/>
          </p:nvPr>
        </p:nvSpPr>
        <p:spPr>
          <a:xfrm>
            <a:off x="639000" y="7112651"/>
            <a:ext cx="17010000" cy="104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80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63"/>
          <p:cNvSpPr txBox="1">
            <a:spLocks noGrp="1"/>
          </p:cNvSpPr>
          <p:nvPr>
            <p:ph type="subTitle" idx="1"/>
          </p:nvPr>
        </p:nvSpPr>
        <p:spPr>
          <a:xfrm>
            <a:off x="3701100" y="3636101"/>
            <a:ext cx="10885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544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4"/>
          <p:cNvSpPr txBox="1">
            <a:spLocks noGrp="1"/>
          </p:cNvSpPr>
          <p:nvPr>
            <p:ph type="subTitle" idx="1"/>
          </p:nvPr>
        </p:nvSpPr>
        <p:spPr>
          <a:xfrm>
            <a:off x="1442993" y="4350900"/>
            <a:ext cx="51330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1"/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801"/>
            </a:lvl9pPr>
          </a:lstStyle>
          <a:p>
            <a:endParaRPr/>
          </a:p>
        </p:txBody>
      </p:sp>
      <p:sp>
        <p:nvSpPr>
          <p:cNvPr id="266" name="Google Shape;266;p64"/>
          <p:cNvSpPr txBox="1">
            <a:spLocks noGrp="1"/>
          </p:cNvSpPr>
          <p:nvPr>
            <p:ph type="subTitle" idx="2"/>
          </p:nvPr>
        </p:nvSpPr>
        <p:spPr>
          <a:xfrm>
            <a:off x="6579701" y="6344966"/>
            <a:ext cx="51330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1"/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4"/>
          <p:cNvSpPr txBox="1">
            <a:spLocks noGrp="1"/>
          </p:cNvSpPr>
          <p:nvPr>
            <p:ph type="subTitle" idx="3"/>
          </p:nvPr>
        </p:nvSpPr>
        <p:spPr>
          <a:xfrm>
            <a:off x="11716397" y="4350900"/>
            <a:ext cx="51330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1"/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801"/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801"/>
            </a:lvl9pPr>
          </a:lstStyle>
          <a:p>
            <a:endParaRPr/>
          </a:p>
        </p:txBody>
      </p:sp>
      <p:sp>
        <p:nvSpPr>
          <p:cNvPr id="268" name="Google Shape;268;p64"/>
          <p:cNvSpPr txBox="1">
            <a:spLocks noGrp="1"/>
          </p:cNvSpPr>
          <p:nvPr>
            <p:ph type="title"/>
          </p:nvPr>
        </p:nvSpPr>
        <p:spPr>
          <a:xfrm>
            <a:off x="1442993" y="3189401"/>
            <a:ext cx="51330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72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69" name="Google Shape;269;p64"/>
          <p:cNvSpPr txBox="1">
            <a:spLocks noGrp="1"/>
          </p:cNvSpPr>
          <p:nvPr>
            <p:ph type="title" idx="4"/>
          </p:nvPr>
        </p:nvSpPr>
        <p:spPr>
          <a:xfrm>
            <a:off x="6579701" y="5143476"/>
            <a:ext cx="51330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72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0" name="Google Shape;270;p64"/>
          <p:cNvSpPr txBox="1">
            <a:spLocks noGrp="1"/>
          </p:cNvSpPr>
          <p:nvPr>
            <p:ph type="title" idx="5"/>
          </p:nvPr>
        </p:nvSpPr>
        <p:spPr>
          <a:xfrm>
            <a:off x="11716397" y="3189401"/>
            <a:ext cx="51330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2801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1" name="Google Shape;271;p64"/>
          <p:cNvSpPr txBox="1">
            <a:spLocks noGrp="1"/>
          </p:cNvSpPr>
          <p:nvPr>
            <p:ph type="ctrTitle" idx="6"/>
          </p:nvPr>
        </p:nvSpPr>
        <p:spPr>
          <a:xfrm>
            <a:off x="2749850" y="832709"/>
            <a:ext cx="12780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11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5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5"/>
          <p:cNvSpPr txBox="1">
            <a:spLocks noGrp="1"/>
          </p:cNvSpPr>
          <p:nvPr>
            <p:ph type="subTitle" idx="1"/>
          </p:nvPr>
        </p:nvSpPr>
        <p:spPr>
          <a:xfrm>
            <a:off x="2465450" y="4135901"/>
            <a:ext cx="5538600" cy="89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75" name="Google Shape;275;p65"/>
          <p:cNvSpPr txBox="1">
            <a:spLocks noGrp="1"/>
          </p:cNvSpPr>
          <p:nvPr>
            <p:ph type="subTitle" idx="2"/>
          </p:nvPr>
        </p:nvSpPr>
        <p:spPr>
          <a:xfrm>
            <a:off x="2045150" y="4919006"/>
            <a:ext cx="6379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76" name="Google Shape;276;p65"/>
          <p:cNvSpPr txBox="1">
            <a:spLocks noGrp="1"/>
          </p:cNvSpPr>
          <p:nvPr>
            <p:ph type="subTitle" idx="3"/>
          </p:nvPr>
        </p:nvSpPr>
        <p:spPr>
          <a:xfrm>
            <a:off x="10316345" y="4133100"/>
            <a:ext cx="5473800" cy="89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77" name="Google Shape;277;p65"/>
          <p:cNvSpPr txBox="1">
            <a:spLocks noGrp="1"/>
          </p:cNvSpPr>
          <p:nvPr>
            <p:ph type="subTitle" idx="4"/>
          </p:nvPr>
        </p:nvSpPr>
        <p:spPr>
          <a:xfrm>
            <a:off x="9863645" y="4916195"/>
            <a:ext cx="6379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78" name="Google Shape;278;p65"/>
          <p:cNvSpPr txBox="1">
            <a:spLocks noGrp="1"/>
          </p:cNvSpPr>
          <p:nvPr>
            <p:ph type="subTitle" idx="5"/>
          </p:nvPr>
        </p:nvSpPr>
        <p:spPr>
          <a:xfrm>
            <a:off x="2465450" y="7212900"/>
            <a:ext cx="5538600" cy="89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79" name="Google Shape;279;p65"/>
          <p:cNvSpPr txBox="1">
            <a:spLocks noGrp="1"/>
          </p:cNvSpPr>
          <p:nvPr>
            <p:ph type="subTitle" idx="6"/>
          </p:nvPr>
        </p:nvSpPr>
        <p:spPr>
          <a:xfrm>
            <a:off x="2045150" y="8011400"/>
            <a:ext cx="6379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80" name="Google Shape;280;p65"/>
          <p:cNvSpPr txBox="1">
            <a:spLocks noGrp="1"/>
          </p:cNvSpPr>
          <p:nvPr>
            <p:ph type="subTitle" idx="7"/>
          </p:nvPr>
        </p:nvSpPr>
        <p:spPr>
          <a:xfrm>
            <a:off x="10316345" y="7234712"/>
            <a:ext cx="5473800" cy="89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1" name="Google Shape;281;p65"/>
          <p:cNvSpPr txBox="1">
            <a:spLocks noGrp="1"/>
          </p:cNvSpPr>
          <p:nvPr>
            <p:ph type="subTitle" idx="8"/>
          </p:nvPr>
        </p:nvSpPr>
        <p:spPr>
          <a:xfrm>
            <a:off x="9900845" y="8033207"/>
            <a:ext cx="63048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801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2201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82" name="Google Shape;282;p65"/>
          <p:cNvSpPr txBox="1">
            <a:spLocks noGrp="1"/>
          </p:cNvSpPr>
          <p:nvPr>
            <p:ph type="ctrTitle"/>
          </p:nvPr>
        </p:nvSpPr>
        <p:spPr>
          <a:xfrm>
            <a:off x="2749850" y="832709"/>
            <a:ext cx="12780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806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6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66"/>
          <p:cNvGrpSpPr/>
          <p:nvPr/>
        </p:nvGrpSpPr>
        <p:grpSpPr>
          <a:xfrm>
            <a:off x="639000" y="3427448"/>
            <a:ext cx="17010000" cy="6012554"/>
            <a:chOff x="319500" y="1713723"/>
            <a:chExt cx="8505000" cy="3006277"/>
          </a:xfrm>
        </p:grpSpPr>
        <p:sp>
          <p:nvSpPr>
            <p:cNvPr id="286" name="Google Shape;286;p66"/>
            <p:cNvSpPr/>
            <p:nvPr/>
          </p:nvSpPr>
          <p:spPr>
            <a:xfrm>
              <a:off x="319500" y="2268700"/>
              <a:ext cx="8505000" cy="2451300"/>
            </a:xfrm>
            <a:prstGeom prst="rect">
              <a:avLst/>
            </a:prstGeom>
            <a:solidFill>
              <a:srgbClr val="F7E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" name="Google Shape;287;p66"/>
            <p:cNvGrpSpPr/>
            <p:nvPr/>
          </p:nvGrpSpPr>
          <p:grpSpPr>
            <a:xfrm>
              <a:off x="552925" y="1713723"/>
              <a:ext cx="8010149" cy="785776"/>
              <a:chOff x="552925" y="1713723"/>
              <a:chExt cx="8010149" cy="785776"/>
            </a:xfrm>
          </p:grpSpPr>
          <p:grpSp>
            <p:nvGrpSpPr>
              <p:cNvPr id="288" name="Google Shape;288;p66"/>
              <p:cNvGrpSpPr/>
              <p:nvPr/>
            </p:nvGrpSpPr>
            <p:grpSpPr>
              <a:xfrm>
                <a:off x="572650" y="1713723"/>
                <a:ext cx="7970600" cy="762335"/>
                <a:chOff x="572650" y="1713723"/>
                <a:chExt cx="7970600" cy="762335"/>
              </a:xfrm>
            </p:grpSpPr>
            <p:sp>
              <p:nvSpPr>
                <p:cNvPr id="289" name="Google Shape;289;p66"/>
                <p:cNvSpPr/>
                <p:nvPr/>
              </p:nvSpPr>
              <p:spPr>
                <a:xfrm>
                  <a:off x="572650" y="1713723"/>
                  <a:ext cx="7343" cy="76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67"/>
                    <a:buFont typeface="Arial"/>
                    <a:buNone/>
                  </a:pPr>
                  <a:endParaRPr sz="2801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66"/>
                <p:cNvSpPr/>
                <p:nvPr/>
              </p:nvSpPr>
              <p:spPr>
                <a:xfrm>
                  <a:off x="8535907" y="1713723"/>
                  <a:ext cx="7343" cy="76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3" y="23835"/>
                      </a:lnTo>
                      <a:lnTo>
                        <a:pt x="283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67"/>
                    <a:buFont typeface="Arial"/>
                    <a:buNone/>
                  </a:pPr>
                  <a:endParaRPr sz="2801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1" name="Google Shape;291;p66"/>
              <p:cNvSpPr/>
              <p:nvPr/>
            </p:nvSpPr>
            <p:spPr>
              <a:xfrm>
                <a:off x="552925" y="2452586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66"/>
              <p:cNvSpPr/>
              <p:nvPr/>
            </p:nvSpPr>
            <p:spPr>
              <a:xfrm>
                <a:off x="8516187" y="2452586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403" y="1807"/>
                      <a:pt x="1807" y="1403"/>
                      <a:pt x="1807" y="904"/>
                    </a:cubicBezTo>
                    <a:cubicBezTo>
                      <a:pt x="1807" y="405"/>
                      <a:pt x="1403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3" name="Google Shape;293;p66"/>
          <p:cNvSpPr/>
          <p:nvPr/>
        </p:nvSpPr>
        <p:spPr>
          <a:xfrm>
            <a:off x="639000" y="726300"/>
            <a:ext cx="17010000" cy="2914800"/>
          </a:xfrm>
          <a:prstGeom prst="rect">
            <a:avLst/>
          </a:prstGeom>
          <a:solidFill>
            <a:srgbClr val="FCD06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6"/>
          <p:cNvSpPr/>
          <p:nvPr/>
        </p:nvSpPr>
        <p:spPr>
          <a:xfrm>
            <a:off x="1145291" y="2"/>
            <a:ext cx="14687" cy="1236971"/>
          </a:xfrm>
          <a:custGeom>
            <a:avLst/>
            <a:gdLst/>
            <a:ahLst/>
            <a:cxnLst/>
            <a:rect l="l" t="t" r="r" b="b"/>
            <a:pathLst>
              <a:path w="283" h="23836" extrusionOk="0">
                <a:moveTo>
                  <a:pt x="0" y="1"/>
                </a:moveTo>
                <a:lnTo>
                  <a:pt x="0" y="23835"/>
                </a:lnTo>
                <a:lnTo>
                  <a:pt x="282" y="23835"/>
                </a:lnTo>
                <a:lnTo>
                  <a:pt x="282" y="1"/>
                </a:lnTo>
                <a:close/>
              </a:path>
            </a:pathLst>
          </a:custGeom>
          <a:solidFill>
            <a:srgbClr val="0C343D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6"/>
          <p:cNvSpPr/>
          <p:nvPr/>
        </p:nvSpPr>
        <p:spPr>
          <a:xfrm>
            <a:off x="17071817" y="2"/>
            <a:ext cx="14687" cy="1236971"/>
          </a:xfrm>
          <a:custGeom>
            <a:avLst/>
            <a:gdLst/>
            <a:ahLst/>
            <a:cxnLst/>
            <a:rect l="l" t="t" r="r" b="b"/>
            <a:pathLst>
              <a:path w="283" h="23836" extrusionOk="0">
                <a:moveTo>
                  <a:pt x="0" y="1"/>
                </a:moveTo>
                <a:lnTo>
                  <a:pt x="0" y="23835"/>
                </a:lnTo>
                <a:lnTo>
                  <a:pt x="283" y="23835"/>
                </a:lnTo>
                <a:lnTo>
                  <a:pt x="283" y="1"/>
                </a:lnTo>
                <a:close/>
              </a:path>
            </a:pathLst>
          </a:custGeom>
          <a:solidFill>
            <a:srgbClr val="0C343D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6"/>
          <p:cNvSpPr/>
          <p:nvPr/>
        </p:nvSpPr>
        <p:spPr>
          <a:xfrm>
            <a:off x="1105851" y="1190024"/>
            <a:ext cx="93774" cy="93827"/>
          </a:xfrm>
          <a:custGeom>
            <a:avLst/>
            <a:gdLst/>
            <a:ahLst/>
            <a:cxnLst/>
            <a:rect l="l" t="t" r="r" b="b"/>
            <a:pathLst>
              <a:path w="1807" h="1808" extrusionOk="0">
                <a:moveTo>
                  <a:pt x="903" y="283"/>
                </a:moveTo>
                <a:cubicBezTo>
                  <a:pt x="1247" y="283"/>
                  <a:pt x="1524" y="561"/>
                  <a:pt x="1524" y="904"/>
                </a:cubicBezTo>
                <a:cubicBezTo>
                  <a:pt x="1524" y="1247"/>
                  <a:pt x="1247" y="1525"/>
                  <a:pt x="903" y="1525"/>
                </a:cubicBezTo>
                <a:cubicBezTo>
                  <a:pt x="560" y="1525"/>
                  <a:pt x="283" y="1247"/>
                  <a:pt x="283" y="904"/>
                </a:cubicBezTo>
                <a:cubicBezTo>
                  <a:pt x="283" y="561"/>
                  <a:pt x="560" y="283"/>
                  <a:pt x="903" y="283"/>
                </a:cubicBezTo>
                <a:close/>
                <a:moveTo>
                  <a:pt x="903" y="1"/>
                </a:moveTo>
                <a:cubicBezTo>
                  <a:pt x="404" y="1"/>
                  <a:pt x="1" y="405"/>
                  <a:pt x="1" y="904"/>
                </a:cubicBezTo>
                <a:cubicBezTo>
                  <a:pt x="1" y="1403"/>
                  <a:pt x="404" y="1807"/>
                  <a:pt x="903" y="1807"/>
                </a:cubicBezTo>
                <a:cubicBezTo>
                  <a:pt x="1398" y="1807"/>
                  <a:pt x="1806" y="1403"/>
                  <a:pt x="1806" y="904"/>
                </a:cubicBezTo>
                <a:cubicBezTo>
                  <a:pt x="1806" y="405"/>
                  <a:pt x="1398" y="1"/>
                  <a:pt x="903" y="1"/>
                </a:cubicBezTo>
                <a:close/>
              </a:path>
            </a:pathLst>
          </a:custGeom>
          <a:solidFill>
            <a:srgbClr val="0C343D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6"/>
          <p:cNvSpPr/>
          <p:nvPr/>
        </p:nvSpPr>
        <p:spPr>
          <a:xfrm>
            <a:off x="17032376" y="1190024"/>
            <a:ext cx="93774" cy="93827"/>
          </a:xfrm>
          <a:custGeom>
            <a:avLst/>
            <a:gdLst/>
            <a:ahLst/>
            <a:cxnLst/>
            <a:rect l="l" t="t" r="r" b="b"/>
            <a:pathLst>
              <a:path w="1807" h="1808" extrusionOk="0">
                <a:moveTo>
                  <a:pt x="903" y="283"/>
                </a:moveTo>
                <a:cubicBezTo>
                  <a:pt x="1247" y="283"/>
                  <a:pt x="1524" y="561"/>
                  <a:pt x="1524" y="904"/>
                </a:cubicBezTo>
                <a:cubicBezTo>
                  <a:pt x="1524" y="1247"/>
                  <a:pt x="1247" y="1525"/>
                  <a:pt x="903" y="1525"/>
                </a:cubicBezTo>
                <a:cubicBezTo>
                  <a:pt x="560" y="1525"/>
                  <a:pt x="283" y="1247"/>
                  <a:pt x="283" y="904"/>
                </a:cubicBezTo>
                <a:cubicBezTo>
                  <a:pt x="283" y="561"/>
                  <a:pt x="560" y="283"/>
                  <a:pt x="903" y="283"/>
                </a:cubicBezTo>
                <a:close/>
                <a:moveTo>
                  <a:pt x="903" y="1"/>
                </a:moveTo>
                <a:cubicBezTo>
                  <a:pt x="404" y="1"/>
                  <a:pt x="1" y="405"/>
                  <a:pt x="1" y="904"/>
                </a:cubicBezTo>
                <a:cubicBezTo>
                  <a:pt x="1" y="1403"/>
                  <a:pt x="404" y="1807"/>
                  <a:pt x="903" y="1807"/>
                </a:cubicBezTo>
                <a:cubicBezTo>
                  <a:pt x="1403" y="1807"/>
                  <a:pt x="1807" y="1403"/>
                  <a:pt x="1807" y="904"/>
                </a:cubicBezTo>
                <a:cubicBezTo>
                  <a:pt x="1807" y="405"/>
                  <a:pt x="1403" y="1"/>
                  <a:pt x="903" y="1"/>
                </a:cubicBezTo>
                <a:close/>
              </a:path>
            </a:pathLst>
          </a:custGeom>
          <a:solidFill>
            <a:srgbClr val="0C343D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6"/>
          <p:cNvSpPr txBox="1">
            <a:spLocks noGrp="1"/>
          </p:cNvSpPr>
          <p:nvPr>
            <p:ph type="subTitle" idx="1"/>
          </p:nvPr>
        </p:nvSpPr>
        <p:spPr>
          <a:xfrm>
            <a:off x="5033400" y="5856600"/>
            <a:ext cx="81990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Josefin Slab"/>
              <a:buNone/>
              <a:defRPr sz="2201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99" name="Google Shape;299;p66"/>
          <p:cNvSpPr txBox="1">
            <a:spLocks noGrp="1"/>
          </p:cNvSpPr>
          <p:nvPr>
            <p:ph type="ctrTitle"/>
          </p:nvPr>
        </p:nvSpPr>
        <p:spPr>
          <a:xfrm>
            <a:off x="5209601" y="1193400"/>
            <a:ext cx="78690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204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7"/>
          <p:cNvGrpSpPr/>
          <p:nvPr/>
        </p:nvGrpSpPr>
        <p:grpSpPr>
          <a:xfrm>
            <a:off x="639000" y="0"/>
            <a:ext cx="17010000" cy="1963500"/>
            <a:chOff x="319500" y="0"/>
            <a:chExt cx="8505000" cy="981750"/>
          </a:xfrm>
        </p:grpSpPr>
        <p:sp>
          <p:nvSpPr>
            <p:cNvPr id="302" name="Google Shape;302;p67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7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7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7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7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67"/>
          <p:cNvSpPr txBox="1">
            <a:spLocks noGrp="1"/>
          </p:cNvSpPr>
          <p:nvPr>
            <p:ph type="ctrTitle"/>
          </p:nvPr>
        </p:nvSpPr>
        <p:spPr>
          <a:xfrm>
            <a:off x="2749850" y="832709"/>
            <a:ext cx="127806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67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7"/>
          <p:cNvSpPr txBox="1">
            <a:spLocks noGrp="1"/>
          </p:cNvSpPr>
          <p:nvPr>
            <p:ph type="subTitle" idx="1"/>
          </p:nvPr>
        </p:nvSpPr>
        <p:spPr>
          <a:xfrm>
            <a:off x="1438601" y="4994951"/>
            <a:ext cx="4078200" cy="10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67"/>
          <p:cNvSpPr txBox="1">
            <a:spLocks noGrp="1"/>
          </p:cNvSpPr>
          <p:nvPr>
            <p:ph type="subTitle" idx="2"/>
          </p:nvPr>
        </p:nvSpPr>
        <p:spPr>
          <a:xfrm>
            <a:off x="12748886" y="4994951"/>
            <a:ext cx="4078200" cy="10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subTitle" idx="3"/>
          </p:nvPr>
        </p:nvSpPr>
        <p:spPr>
          <a:xfrm>
            <a:off x="7093722" y="7664651"/>
            <a:ext cx="4078200" cy="10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67"/>
          <p:cNvSpPr txBox="1">
            <a:spLocks noGrp="1"/>
          </p:cNvSpPr>
          <p:nvPr>
            <p:ph type="subTitle" idx="4"/>
          </p:nvPr>
        </p:nvSpPr>
        <p:spPr>
          <a:xfrm>
            <a:off x="7093722" y="4994951"/>
            <a:ext cx="4078200" cy="10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67"/>
          <p:cNvSpPr txBox="1">
            <a:spLocks noGrp="1"/>
          </p:cNvSpPr>
          <p:nvPr>
            <p:ph type="subTitle" idx="5"/>
          </p:nvPr>
        </p:nvSpPr>
        <p:spPr>
          <a:xfrm>
            <a:off x="1438601" y="7664651"/>
            <a:ext cx="4078200" cy="10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67"/>
          <p:cNvSpPr txBox="1">
            <a:spLocks noGrp="1"/>
          </p:cNvSpPr>
          <p:nvPr>
            <p:ph type="subTitle" idx="6"/>
          </p:nvPr>
        </p:nvSpPr>
        <p:spPr>
          <a:xfrm>
            <a:off x="12748802" y="7664651"/>
            <a:ext cx="4078200" cy="10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2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67"/>
          <p:cNvSpPr txBox="1">
            <a:spLocks noGrp="1"/>
          </p:cNvSpPr>
          <p:nvPr>
            <p:ph type="subTitle" idx="7"/>
          </p:nvPr>
        </p:nvSpPr>
        <p:spPr>
          <a:xfrm>
            <a:off x="1443000" y="4150751"/>
            <a:ext cx="4078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6" name="Google Shape;316;p67"/>
          <p:cNvSpPr txBox="1">
            <a:spLocks noGrp="1"/>
          </p:cNvSpPr>
          <p:nvPr>
            <p:ph type="subTitle" idx="8"/>
          </p:nvPr>
        </p:nvSpPr>
        <p:spPr>
          <a:xfrm>
            <a:off x="12745082" y="4150751"/>
            <a:ext cx="4078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subTitle" idx="9"/>
          </p:nvPr>
        </p:nvSpPr>
        <p:spPr>
          <a:xfrm>
            <a:off x="7093700" y="6820450"/>
            <a:ext cx="4078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8" name="Google Shape;318;p67"/>
          <p:cNvSpPr txBox="1">
            <a:spLocks noGrp="1"/>
          </p:cNvSpPr>
          <p:nvPr>
            <p:ph type="subTitle" idx="13"/>
          </p:nvPr>
        </p:nvSpPr>
        <p:spPr>
          <a:xfrm>
            <a:off x="7093700" y="4150751"/>
            <a:ext cx="4078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9" name="Google Shape;319;p67"/>
          <p:cNvSpPr txBox="1">
            <a:spLocks noGrp="1"/>
          </p:cNvSpPr>
          <p:nvPr>
            <p:ph type="subTitle" idx="14"/>
          </p:nvPr>
        </p:nvSpPr>
        <p:spPr>
          <a:xfrm>
            <a:off x="1443000" y="6820450"/>
            <a:ext cx="4078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20" name="Google Shape;320;p67"/>
          <p:cNvSpPr txBox="1">
            <a:spLocks noGrp="1"/>
          </p:cNvSpPr>
          <p:nvPr>
            <p:ph type="subTitle" idx="15"/>
          </p:nvPr>
        </p:nvSpPr>
        <p:spPr>
          <a:xfrm>
            <a:off x="12745001" y="6820450"/>
            <a:ext cx="4078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 sz="48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609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8"/>
          <p:cNvSpPr/>
          <p:nvPr/>
        </p:nvSpPr>
        <p:spPr>
          <a:xfrm>
            <a:off x="-46200" y="2835050"/>
            <a:ext cx="18380400" cy="7452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68"/>
          <p:cNvGrpSpPr/>
          <p:nvPr/>
        </p:nvGrpSpPr>
        <p:grpSpPr>
          <a:xfrm>
            <a:off x="639000" y="0"/>
            <a:ext cx="17010000" cy="3896700"/>
            <a:chOff x="319500" y="0"/>
            <a:chExt cx="8505000" cy="1948350"/>
          </a:xfrm>
        </p:grpSpPr>
        <p:sp>
          <p:nvSpPr>
            <p:cNvPr id="324" name="Google Shape;324;p68"/>
            <p:cNvSpPr/>
            <p:nvPr/>
          </p:nvSpPr>
          <p:spPr>
            <a:xfrm>
              <a:off x="319500" y="363150"/>
              <a:ext cx="8505000" cy="158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8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8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8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8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8"/>
          <p:cNvSpPr txBox="1">
            <a:spLocks noGrp="1"/>
          </p:cNvSpPr>
          <p:nvPr>
            <p:ph type="ctrTitle"/>
          </p:nvPr>
        </p:nvSpPr>
        <p:spPr>
          <a:xfrm>
            <a:off x="1073700" y="1236950"/>
            <a:ext cx="16140600" cy="16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10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68"/>
          <p:cNvSpPr txBox="1"/>
          <p:nvPr/>
        </p:nvSpPr>
        <p:spPr>
          <a:xfrm>
            <a:off x="1438601" y="7372001"/>
            <a:ext cx="6211200" cy="10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ar-BH" sz="2000" b="0" i="0" u="none" strike="noStrike" cap="none">
                <a:solidFill>
                  <a:srgbClr val="2A2929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ar-BH" sz="2000" b="0" i="0" u="none" strike="noStrike" cap="none">
                <a:solidFill>
                  <a:srgbClr val="2A2929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ar-BH" sz="2000" b="0" i="0" u="none" strike="noStrike" cap="none">
                <a:solidFill>
                  <a:srgbClr val="2A2929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ar-BH" sz="2000" b="0" i="0" u="none" strike="noStrike" cap="none">
                <a:solidFill>
                  <a:srgbClr val="2A2929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ar-BH" sz="2000" b="0" i="0" u="none" strike="noStrike" cap="none">
                <a:solidFill>
                  <a:srgbClr val="2A2929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ar-BH" sz="2000" b="0" i="0" u="none" strike="noStrike" cap="none">
                <a:solidFill>
                  <a:srgbClr val="2A2929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000" b="0" i="0" u="none" strike="noStrike" cap="none">
              <a:solidFill>
                <a:srgbClr val="2A292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1" name="Google Shape;331;p68"/>
          <p:cNvSpPr txBox="1">
            <a:spLocks noGrp="1"/>
          </p:cNvSpPr>
          <p:nvPr>
            <p:ph type="subTitle" idx="1"/>
          </p:nvPr>
        </p:nvSpPr>
        <p:spPr>
          <a:xfrm>
            <a:off x="1438601" y="4955400"/>
            <a:ext cx="6580200" cy="27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2801">
                <a:solidFill>
                  <a:srgbClr val="2A292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29"/>
              </a:buClr>
              <a:buSzPts val="2800"/>
              <a:buNone/>
              <a:defRPr sz="56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208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9"/>
          <p:cNvSpPr/>
          <p:nvPr/>
        </p:nvSpPr>
        <p:spPr>
          <a:xfrm>
            <a:off x="-2400" y="5143500"/>
            <a:ext cx="18319802" cy="370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8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69"/>
          <p:cNvGrpSpPr/>
          <p:nvPr/>
        </p:nvGrpSpPr>
        <p:grpSpPr>
          <a:xfrm>
            <a:off x="-3066" y="8845265"/>
            <a:ext cx="18301404" cy="1441811"/>
            <a:chOff x="6554556" y="4623505"/>
            <a:chExt cx="7127825" cy="720905"/>
          </a:xfrm>
        </p:grpSpPr>
        <p:sp>
          <p:nvSpPr>
            <p:cNvPr id="335" name="Google Shape;335;p6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69"/>
          <p:cNvSpPr txBox="1">
            <a:spLocks noGrp="1"/>
          </p:cNvSpPr>
          <p:nvPr>
            <p:ph type="title"/>
          </p:nvPr>
        </p:nvSpPr>
        <p:spPr>
          <a:xfrm>
            <a:off x="1441800" y="1109852"/>
            <a:ext cx="7702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38" name="Google Shape;338;p69"/>
          <p:cNvSpPr txBox="1">
            <a:spLocks noGrp="1"/>
          </p:cNvSpPr>
          <p:nvPr>
            <p:ph type="subTitle" idx="1"/>
          </p:nvPr>
        </p:nvSpPr>
        <p:spPr>
          <a:xfrm>
            <a:off x="1441800" y="2590662"/>
            <a:ext cx="77022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76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54239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4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4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00312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■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●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■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●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2329"/>
              </a:buClr>
              <a:buSzPts val="1400"/>
              <a:buFont typeface="Barlow"/>
              <a:buChar char="■"/>
              <a:defRPr sz="1867" b="0" i="0" u="none" strike="noStrike" cap="none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104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2.wdp"/><Relationship Id="rId5" Type="http://schemas.openxmlformats.org/officeDocument/2006/relationships/audio" Target="../media/audio4.wav"/><Relationship Id="rId15" Type="http://schemas.openxmlformats.org/officeDocument/2006/relationships/image" Target="../media/image35.svg"/><Relationship Id="rId10" Type="http://schemas.openxmlformats.org/officeDocument/2006/relationships/image" Target="../media/image31.png"/><Relationship Id="rId19" Type="http://schemas.openxmlformats.org/officeDocument/2006/relationships/image" Target="../media/image39.svg"/><Relationship Id="rId4" Type="http://schemas.openxmlformats.org/officeDocument/2006/relationships/audio" Target="../media/audio3.wav"/><Relationship Id="rId9" Type="http://schemas.openxmlformats.org/officeDocument/2006/relationships/image" Target="../media/image30.gif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audio" Target="../media/audio2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2.wdp"/><Relationship Id="rId5" Type="http://schemas.openxmlformats.org/officeDocument/2006/relationships/audio" Target="../media/audio3.wav"/><Relationship Id="rId15" Type="http://schemas.openxmlformats.org/officeDocument/2006/relationships/image" Target="../media/image35.svg"/><Relationship Id="rId10" Type="http://schemas.openxmlformats.org/officeDocument/2006/relationships/image" Target="../media/image31.png"/><Relationship Id="rId19" Type="http://schemas.openxmlformats.org/officeDocument/2006/relationships/image" Target="../media/image39.svg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3.xml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A9AE0-EECC-C39E-3E5D-F9D846ECD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810564-DEC4-26CF-D963-23868FB017C6}"/>
              </a:ext>
            </a:extLst>
          </p:cNvPr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FAC3BA-269C-EC24-B86F-9E30DD8D2285}"/>
                </a:ext>
              </a:extLst>
            </p:cNvPr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D0FF84B-3E3B-FE9A-429C-9F128E372F51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51EFB1E8-BF70-BF9A-84BC-65563B09146A}"/>
              </a:ext>
            </a:extLst>
          </p:cNvPr>
          <p:cNvSpPr txBox="1"/>
          <p:nvPr/>
        </p:nvSpPr>
        <p:spPr>
          <a:xfrm>
            <a:off x="7745910" y="9085792"/>
            <a:ext cx="2796181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FFFFFF"/>
                </a:solidFill>
                <a:latin typeface="Arimo Bold"/>
              </a:rPr>
              <a:t>Back to Agenda Page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5F3C468-9D53-9DBC-CC75-2C8782B7BB09}"/>
              </a:ext>
            </a:extLst>
          </p:cNvPr>
          <p:cNvSpPr txBox="1"/>
          <p:nvPr/>
        </p:nvSpPr>
        <p:spPr>
          <a:xfrm>
            <a:off x="5410200" y="2631594"/>
            <a:ext cx="6339840" cy="1436291"/>
          </a:xfrm>
          <a:prstGeom prst="rect">
            <a:avLst/>
          </a:prstGeom>
          <a:solidFill>
            <a:srgbClr val="F8CD2C"/>
          </a:solidFill>
          <a:effectLst>
            <a:outerShdw sx="56000" sy="56000" algn="ctr" rotWithShape="0">
              <a:srgbClr val="F8CD2C"/>
            </a:outerShdw>
          </a:effectLst>
        </p:spPr>
        <p:txBody>
          <a:bodyPr wrap="square" lIns="0" tIns="274320" rIns="0" bIns="18288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 dirty="0" err="1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بِسْمِ</a:t>
            </a:r>
            <a:r>
              <a:rPr lang="en-US" sz="6134" dirty="0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 </a:t>
            </a:r>
            <a:r>
              <a:rPr lang="en-US" sz="6134" dirty="0" err="1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الل</a:t>
            </a:r>
            <a:r>
              <a:rPr lang="ar-BH" sz="6134" dirty="0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َّ</a:t>
            </a:r>
            <a:r>
              <a:rPr lang="en-US" sz="6134" dirty="0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ه</a:t>
            </a:r>
            <a:r>
              <a:rPr lang="ar-BH" sz="6134" dirty="0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ِ</a:t>
            </a:r>
            <a:r>
              <a:rPr lang="en-US" sz="6134" dirty="0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 </a:t>
            </a:r>
            <a:r>
              <a:rPr lang="en-US" sz="6134" dirty="0" err="1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الرَّحْمَنِ</a:t>
            </a:r>
            <a:r>
              <a:rPr lang="en-US" sz="6134" dirty="0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 </a:t>
            </a:r>
            <a:r>
              <a:rPr lang="en-US" sz="6134" dirty="0" err="1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الرَّحِيمِ</a:t>
            </a:r>
            <a:r>
              <a:rPr lang="ar-BH" sz="6134" dirty="0">
                <a:solidFill>
                  <a:srgbClr val="000000"/>
                </a:solidFill>
                <a:latin typeface="Aref Ruqaa" panose="02000503000000000000" pitchFamily="2" charset="-78"/>
                <a:cs typeface="Aref Ruqaa" panose="02000503000000000000" pitchFamily="2" charset="-78"/>
              </a:rPr>
              <a:t> </a:t>
            </a:r>
            <a:endParaRPr lang="ar-BH" sz="667" dirty="0">
              <a:solidFill>
                <a:srgbClr val="000000"/>
              </a:solidFill>
              <a:latin typeface="Aref Ruqaa" panose="02000503000000000000" pitchFamily="2" charset="-78"/>
              <a:cs typeface="Aref Ruqaa" panose="02000503000000000000" pitchFamily="2" charset="-78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70C5D30-9036-39F7-D47A-F6AA37741843}"/>
              </a:ext>
            </a:extLst>
          </p:cNvPr>
          <p:cNvSpPr txBox="1"/>
          <p:nvPr/>
        </p:nvSpPr>
        <p:spPr>
          <a:xfrm>
            <a:off x="4314435" y="4408423"/>
            <a:ext cx="9220200" cy="3146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7200" dirty="0">
                <a:solidFill>
                  <a:srgbClr val="666666"/>
                </a:solidFill>
                <a:cs typeface="+mj-cs"/>
              </a:rPr>
              <a:t>أَهْلًا وَسَهْلًا بِكُن </a:t>
            </a:r>
            <a:r>
              <a:rPr lang="ar-BH" sz="7200" dirty="0" err="1">
                <a:solidFill>
                  <a:srgbClr val="666666"/>
                </a:solidFill>
                <a:cs typeface="+mj-cs"/>
              </a:rPr>
              <a:t>وَرْداتي</a:t>
            </a:r>
            <a:r>
              <a:rPr lang="ar-BH" sz="7200" dirty="0">
                <a:solidFill>
                  <a:srgbClr val="666666"/>
                </a:solidFill>
                <a:cs typeface="+mj-cs"/>
              </a:rPr>
              <a:t> المُتَأَلِقات في حِصْةِ اللغَةِ العَرَبِيَةِ</a:t>
            </a:r>
            <a:endParaRPr lang="en-US" sz="7200" dirty="0">
              <a:solidFill>
                <a:srgbClr val="666666"/>
              </a:solidFill>
              <a:cs typeface="+mj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13984A9-DA6F-6519-AFA9-DD12963C543B}"/>
              </a:ext>
            </a:extLst>
          </p:cNvPr>
          <p:cNvSpPr/>
          <p:nvPr/>
        </p:nvSpPr>
        <p:spPr>
          <a:xfrm flipH="1">
            <a:off x="711974" y="6329453"/>
            <a:ext cx="3404289" cy="3146374"/>
          </a:xfrm>
          <a:custGeom>
            <a:avLst/>
            <a:gdLst/>
            <a:ahLst/>
            <a:cxnLst/>
            <a:rect l="l" t="t" r="r" b="b"/>
            <a:pathLst>
              <a:path w="3440005" h="3510209">
                <a:moveTo>
                  <a:pt x="3440005" y="0"/>
                </a:moveTo>
                <a:lnTo>
                  <a:pt x="0" y="0"/>
                </a:lnTo>
                <a:lnTo>
                  <a:pt x="0" y="3510209"/>
                </a:lnTo>
                <a:lnTo>
                  <a:pt x="3440005" y="3510209"/>
                </a:lnTo>
                <a:lnTo>
                  <a:pt x="34400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2AC832-720B-F7B7-824F-6C14AF89728C}"/>
              </a:ext>
            </a:extLst>
          </p:cNvPr>
          <p:cNvSpPr/>
          <p:nvPr/>
        </p:nvSpPr>
        <p:spPr>
          <a:xfrm>
            <a:off x="8832183" y="7896060"/>
            <a:ext cx="184731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" descr="School Png Melonheadz - Melonheadz Boy And Girl Clipart - Free Transparent  PNG Download - PNGkey">
            <a:extLst>
              <a:ext uri="{FF2B5EF4-FFF2-40B4-BE49-F238E27FC236}">
                <a16:creationId xmlns:a16="http://schemas.microsoft.com/office/drawing/2014/main" id="{6BD3D2A3-DECF-2425-BA0F-E7545580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012" y="4991099"/>
            <a:ext cx="2318014" cy="47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7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D45E-53C9-BBE3-2A14-75B43C7A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3">
            <a:extLst>
              <a:ext uri="{FF2B5EF4-FFF2-40B4-BE49-F238E27FC236}">
                <a16:creationId xmlns:a16="http://schemas.microsoft.com/office/drawing/2014/main" id="{A5308581-E942-D110-1331-BD161EAB34D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rot="10800000" flipV="1">
            <a:off x="828040" y="660035"/>
            <a:ext cx="17449799" cy="1250045"/>
          </a:xfrm>
        </p:spPr>
        <p:txBody>
          <a:bodyPr/>
          <a:lstStyle/>
          <a:p>
            <a:pPr algn="r"/>
            <a:r>
              <a:rPr lang="ar-BH" sz="6000" u="sng" dirty="0">
                <a:solidFill>
                  <a:srgbClr val="FF0000"/>
                </a:solidFill>
              </a:rPr>
              <a:t> كتاب التدريبات ص 54 </a:t>
            </a:r>
            <a:r>
              <a:rPr lang="ar-BH" sz="6000" dirty="0"/>
              <a:t>تصحيح ذاتي وِفْق نموذج معروض</a:t>
            </a:r>
            <a:br>
              <a:rPr lang="ar-BH" sz="6000" dirty="0"/>
            </a:br>
            <a:endParaRPr lang="ar-EG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928BA-C29F-8DDE-0A90-5792366E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" y="1910081"/>
            <a:ext cx="16316960" cy="7881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8DA6A-D68B-597C-2FFA-0EC88847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/>
          <a:stretch>
            <a:fillRect/>
          </a:stretch>
        </p:blipFill>
        <p:spPr>
          <a:xfrm>
            <a:off x="3742689" y="4991100"/>
            <a:ext cx="11620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8687C-E499-F753-45FD-811E8C56B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3">
            <a:extLst>
              <a:ext uri="{FF2B5EF4-FFF2-40B4-BE49-F238E27FC236}">
                <a16:creationId xmlns:a16="http://schemas.microsoft.com/office/drawing/2014/main" id="{0C9C67EB-6336-5C50-0C88-4BB42259502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rot="10800000" flipV="1">
            <a:off x="828040" y="689649"/>
            <a:ext cx="17449799" cy="1250045"/>
          </a:xfrm>
        </p:spPr>
        <p:txBody>
          <a:bodyPr/>
          <a:lstStyle/>
          <a:p>
            <a:pPr algn="r"/>
            <a:r>
              <a:rPr lang="ar-BH" sz="6000" u="sng" dirty="0">
                <a:solidFill>
                  <a:srgbClr val="FF0000"/>
                </a:solidFill>
              </a:rPr>
              <a:t> كتاب التدريبات ص 54/55       </a:t>
            </a:r>
            <a:r>
              <a:rPr lang="ar-BH" sz="6000" dirty="0"/>
              <a:t>تصحيح ذاتي وِفْق نموذج معروض</a:t>
            </a:r>
            <a:br>
              <a:rPr lang="ar-BH" sz="6000" dirty="0"/>
            </a:br>
            <a:endParaRPr lang="ar-EG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71CC92-A076-A591-06F1-671BFE7A2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4500"/>
            <a:ext cx="16393160" cy="4589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53BDA-E1B4-4FBF-127A-B0F62A974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86500"/>
            <a:ext cx="16393160" cy="3609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5403F3-EF39-0EF9-6587-66323AEDB9D4}"/>
              </a:ext>
            </a:extLst>
          </p:cNvPr>
          <p:cNvSpPr/>
          <p:nvPr/>
        </p:nvSpPr>
        <p:spPr>
          <a:xfrm>
            <a:off x="9552939" y="3204110"/>
            <a:ext cx="6058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4400" b="1" dirty="0">
                <a:ln/>
                <a:solidFill>
                  <a:srgbClr val="FF0000"/>
                </a:solidFill>
              </a:rPr>
              <a:t>أحسن إلى والداي سعيًا إلى برهم</a:t>
            </a:r>
            <a:endParaRPr lang="en-US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E8130-33DB-9808-EB0B-95543B87DB87}"/>
              </a:ext>
            </a:extLst>
          </p:cNvPr>
          <p:cNvSpPr/>
          <p:nvPr/>
        </p:nvSpPr>
        <p:spPr>
          <a:xfrm>
            <a:off x="4238984" y="4384281"/>
            <a:ext cx="113720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4400" b="1" dirty="0">
                <a:ln/>
                <a:solidFill>
                  <a:srgbClr val="FF0000"/>
                </a:solidFill>
              </a:rPr>
              <a:t>تنظم المدارس المسابقات الثقافية بين الطلبة تطويرًا لمهاراتهم</a:t>
            </a:r>
            <a:endParaRPr lang="en-US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A4138-DEAC-0579-EA44-DDBEB82EACAD}"/>
              </a:ext>
            </a:extLst>
          </p:cNvPr>
          <p:cNvSpPr/>
          <p:nvPr/>
        </p:nvSpPr>
        <p:spPr>
          <a:xfrm>
            <a:off x="9295662" y="5544009"/>
            <a:ext cx="6572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4400" b="1" dirty="0">
                <a:ln/>
                <a:solidFill>
                  <a:srgbClr val="FF0000"/>
                </a:solidFill>
              </a:rPr>
              <a:t>نزور المريض اطمئنانًا على سلامته</a:t>
            </a:r>
            <a:endParaRPr lang="en-US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43DAC-99E6-A73B-932C-F1A9322EEAC0}"/>
              </a:ext>
            </a:extLst>
          </p:cNvPr>
          <p:cNvSpPr/>
          <p:nvPr/>
        </p:nvSpPr>
        <p:spPr>
          <a:xfrm>
            <a:off x="6788310" y="7610389"/>
            <a:ext cx="9078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4400" b="1" dirty="0">
                <a:ln/>
                <a:solidFill>
                  <a:srgbClr val="FF0000"/>
                </a:solidFill>
              </a:rPr>
              <a:t>نلتزم بالهدوء عند سماع القرآن الكريم احترامًا له</a:t>
            </a:r>
            <a:endParaRPr lang="en-US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7BE94-4707-D32E-50C9-DA30CFD23C81}"/>
              </a:ext>
            </a:extLst>
          </p:cNvPr>
          <p:cNvSpPr/>
          <p:nvPr/>
        </p:nvSpPr>
        <p:spPr>
          <a:xfrm>
            <a:off x="9705774" y="8907328"/>
            <a:ext cx="61606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4400" b="1" dirty="0">
                <a:ln/>
                <a:solidFill>
                  <a:srgbClr val="FF0000"/>
                </a:solidFill>
              </a:rPr>
              <a:t>يتجنب المؤمن المعاصي طاعةً لله</a:t>
            </a:r>
            <a:endParaRPr lang="en-US" sz="4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03229-1FF6-1711-CDC0-5D756C6F0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23BC3CF-1073-E7FE-2A9F-37A453ED2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092" y="-13473"/>
            <a:ext cx="18325092" cy="10300475"/>
          </a:xfrm>
          <a:prstGeom prst="rect">
            <a:avLst/>
          </a:prstGeom>
        </p:spPr>
      </p:pic>
      <p:sp>
        <p:nvSpPr>
          <p:cNvPr id="37" name="Freeform 3">
            <a:extLst>
              <a:ext uri="{FF2B5EF4-FFF2-40B4-BE49-F238E27FC236}">
                <a16:creationId xmlns:a16="http://schemas.microsoft.com/office/drawing/2014/main" id="{46C1476A-E998-F907-948B-DA7AD519A66E}"/>
              </a:ext>
            </a:extLst>
          </p:cNvPr>
          <p:cNvSpPr/>
          <p:nvPr/>
        </p:nvSpPr>
        <p:spPr>
          <a:xfrm>
            <a:off x="13601378" y="152780"/>
            <a:ext cx="4501615" cy="2296571"/>
          </a:xfrm>
          <a:custGeom>
            <a:avLst/>
            <a:gdLst/>
            <a:ahLst/>
            <a:cxnLst/>
            <a:rect l="l" t="t" r="r" b="b"/>
            <a:pathLst>
              <a:path w="4348889" h="1348155">
                <a:moveTo>
                  <a:pt x="0" y="0"/>
                </a:moveTo>
                <a:lnTo>
                  <a:pt x="4348889" y="0"/>
                </a:lnTo>
                <a:lnTo>
                  <a:pt x="4348889" y="1348156"/>
                </a:lnTo>
                <a:lnTo>
                  <a:pt x="0" y="134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378"/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B094A6-DFDB-42DE-A84D-018C0B4A5427}"/>
              </a:ext>
            </a:extLst>
          </p:cNvPr>
          <p:cNvSpPr/>
          <p:nvPr/>
        </p:nvSpPr>
        <p:spPr>
          <a:xfrm>
            <a:off x="14346779" y="528078"/>
            <a:ext cx="35231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8"/>
            <a:r>
              <a:rPr lang="ar-BH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النشاط الختامي </a:t>
            </a:r>
          </a:p>
          <a:p>
            <a:pPr algn="ctr" defTabSz="914378"/>
            <a:r>
              <a:rPr lang="ar-BH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التعلم باللعب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Mudir MT" pitchFamily="2" charset="-78"/>
              <a:sym typeface="Arial"/>
            </a:endParaRP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C01B22A3-AC2F-3F07-2FC2-70C9577416AD}"/>
              </a:ext>
            </a:extLst>
          </p:cNvPr>
          <p:cNvSpPr/>
          <p:nvPr/>
        </p:nvSpPr>
        <p:spPr>
          <a:xfrm>
            <a:off x="111262" y="195102"/>
            <a:ext cx="3622537" cy="1957440"/>
          </a:xfrm>
          <a:custGeom>
            <a:avLst/>
            <a:gdLst/>
            <a:ahLst/>
            <a:cxnLst/>
            <a:rect l="l" t="t" r="r" b="b"/>
            <a:pathLst>
              <a:path w="4348889" h="1348155">
                <a:moveTo>
                  <a:pt x="0" y="0"/>
                </a:moveTo>
                <a:lnTo>
                  <a:pt x="4348889" y="0"/>
                </a:lnTo>
                <a:lnTo>
                  <a:pt x="4348889" y="1348156"/>
                </a:lnTo>
                <a:lnTo>
                  <a:pt x="0" y="134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378"/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3853F7-4E5D-DDD6-CF61-C66993F6137F}"/>
              </a:ext>
            </a:extLst>
          </p:cNvPr>
          <p:cNvSpPr/>
          <p:nvPr/>
        </p:nvSpPr>
        <p:spPr>
          <a:xfrm>
            <a:off x="220567" y="635799"/>
            <a:ext cx="345062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8"/>
            <a:r>
              <a:rPr lang="ar-BH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استراتيجية</a:t>
            </a:r>
            <a:r>
              <a:rPr lang="ar-BH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 </a:t>
            </a:r>
            <a:r>
              <a:rPr lang="ar-BH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المعلمة الصغيرة</a:t>
            </a:r>
          </a:p>
          <a:p>
            <a:pPr algn="ctr" defTabSz="914378"/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Mudir MT" pitchFamily="2" charset="-78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15A0B-6432-7309-80EA-0CF1B5E5F07C}"/>
              </a:ext>
            </a:extLst>
          </p:cNvPr>
          <p:cNvGrpSpPr/>
          <p:nvPr/>
        </p:nvGrpSpPr>
        <p:grpSpPr>
          <a:xfrm>
            <a:off x="7193974" y="6627539"/>
            <a:ext cx="3943379" cy="1988756"/>
            <a:chOff x="4163382" y="4312310"/>
            <a:chExt cx="3943378" cy="19887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F58407-1E41-3CAA-DDE2-6B97EE8C3A2F}"/>
                </a:ext>
              </a:extLst>
            </p:cNvPr>
            <p:cNvSpPr/>
            <p:nvPr/>
          </p:nvSpPr>
          <p:spPr>
            <a:xfrm>
              <a:off x="5351397" y="4579729"/>
              <a:ext cx="1529773" cy="14539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23">
                <a:defRPr/>
              </a:pPr>
              <a:endParaRPr lang="en-GB" sz="18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A80593-416F-D415-DC47-605C92C99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382" y="4312310"/>
              <a:ext cx="3943378" cy="1988756"/>
            </a:xfrm>
            <a:prstGeom prst="rect">
              <a:avLst/>
            </a:prstGeom>
          </p:spPr>
        </p:pic>
      </p:grpSp>
      <p:pic>
        <p:nvPicPr>
          <p:cNvPr id="27" name="Picture 6" descr="Pin on Giphy Stickers for Instagram Storie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6FD3D2-E93A-B389-3224-2B700C5AE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85" y="8616296"/>
            <a:ext cx="678534" cy="6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phic 56" descr="Users outline">
            <a:extLst>
              <a:ext uri="{FF2B5EF4-FFF2-40B4-BE49-F238E27FC236}">
                <a16:creationId xmlns:a16="http://schemas.microsoft.com/office/drawing/2014/main" id="{5E794B49-ACA4-047E-CC00-4819067FBA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0822" y="1542941"/>
            <a:ext cx="609600" cy="6096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8FE2667-443E-BDE0-1853-3097B06F2317}"/>
              </a:ext>
            </a:extLst>
          </p:cNvPr>
          <p:cNvGrpSpPr/>
          <p:nvPr/>
        </p:nvGrpSpPr>
        <p:grpSpPr>
          <a:xfrm>
            <a:off x="11203090" y="2449351"/>
            <a:ext cx="1588355" cy="1720592"/>
            <a:chOff x="6026727" y="810491"/>
            <a:chExt cx="3491346" cy="344798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3CBBF4D-80A6-2ABF-27C6-332B3E8B03FC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C3BECFB-3260-86F0-6D78-BBB1078E199B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FE0DA336-0124-8E91-85E1-37419FAFB9BF}"/>
              </a:ext>
            </a:extLst>
          </p:cNvPr>
          <p:cNvSpPr/>
          <p:nvPr/>
        </p:nvSpPr>
        <p:spPr>
          <a:xfrm>
            <a:off x="11331349" y="2560757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EC5C725-57B9-4B75-28FE-A08FC4197102}"/>
              </a:ext>
            </a:extLst>
          </p:cNvPr>
          <p:cNvGrpSpPr/>
          <p:nvPr/>
        </p:nvGrpSpPr>
        <p:grpSpPr>
          <a:xfrm>
            <a:off x="9114992" y="2436235"/>
            <a:ext cx="1588355" cy="1720592"/>
            <a:chOff x="6026727" y="810491"/>
            <a:chExt cx="3491346" cy="344798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1320612-CCC2-6BF0-102D-C508B37D1E2E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627BF2A-5208-C527-D72D-243CEAB24514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D2DD1628-A7BA-2E68-F553-23435BEA8AAA}"/>
              </a:ext>
            </a:extLst>
          </p:cNvPr>
          <p:cNvSpPr/>
          <p:nvPr/>
        </p:nvSpPr>
        <p:spPr>
          <a:xfrm>
            <a:off x="9243253" y="2547641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A44E28-FDEF-7739-C440-28DBA0628B8A}"/>
              </a:ext>
            </a:extLst>
          </p:cNvPr>
          <p:cNvGrpSpPr/>
          <p:nvPr/>
        </p:nvGrpSpPr>
        <p:grpSpPr>
          <a:xfrm>
            <a:off x="7030990" y="2436235"/>
            <a:ext cx="1588355" cy="1720592"/>
            <a:chOff x="6026727" y="810491"/>
            <a:chExt cx="3491346" cy="344798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86E933A-2120-3B50-39F7-50E8ED22D3C2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5A1FBD-A53A-5128-3282-9C612F567ACF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5BDC9844-BB69-12BF-F590-E955F228B767}"/>
              </a:ext>
            </a:extLst>
          </p:cNvPr>
          <p:cNvSpPr/>
          <p:nvPr/>
        </p:nvSpPr>
        <p:spPr>
          <a:xfrm>
            <a:off x="7159252" y="2547641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D511C4-2BEC-A3F2-11D9-C87810D8A56B}"/>
              </a:ext>
            </a:extLst>
          </p:cNvPr>
          <p:cNvGrpSpPr/>
          <p:nvPr/>
        </p:nvGrpSpPr>
        <p:grpSpPr>
          <a:xfrm>
            <a:off x="4944941" y="2449351"/>
            <a:ext cx="1588355" cy="1720592"/>
            <a:chOff x="6026727" y="810491"/>
            <a:chExt cx="3491346" cy="344798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FE2E779-26F5-FE5A-4EA0-269778B83CF9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07E26D-25D3-787F-6C23-7CB76E3BD0B8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5D8030C8-5548-D628-7A97-EE23F9DC6DE8}"/>
              </a:ext>
            </a:extLst>
          </p:cNvPr>
          <p:cNvSpPr/>
          <p:nvPr/>
        </p:nvSpPr>
        <p:spPr>
          <a:xfrm>
            <a:off x="5073202" y="2560757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74" name="Graphic 73" descr="Close with solid fill">
            <a:extLst>
              <a:ext uri="{FF2B5EF4-FFF2-40B4-BE49-F238E27FC236}">
                <a16:creationId xmlns:a16="http://schemas.microsoft.com/office/drawing/2014/main" id="{58029A3D-4E88-50D1-681E-74CF203BFB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63791" y="2856242"/>
            <a:ext cx="717389" cy="717389"/>
          </a:xfrm>
          <a:prstGeom prst="rect">
            <a:avLst/>
          </a:prstGeom>
        </p:spPr>
      </p:pic>
      <p:pic>
        <p:nvPicPr>
          <p:cNvPr id="75" name="Graphic 74" descr="Users outline">
            <a:extLst>
              <a:ext uri="{FF2B5EF4-FFF2-40B4-BE49-F238E27FC236}">
                <a16:creationId xmlns:a16="http://schemas.microsoft.com/office/drawing/2014/main" id="{01499E59-55D0-788B-F823-16DBA45BD9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9839" y="2848472"/>
            <a:ext cx="717389" cy="717389"/>
          </a:xfrm>
          <a:prstGeom prst="rect">
            <a:avLst/>
          </a:prstGeom>
        </p:spPr>
      </p:pic>
      <p:pic>
        <p:nvPicPr>
          <p:cNvPr id="76" name="Graphic 75" descr="Receiver with solid fill">
            <a:extLst>
              <a:ext uri="{FF2B5EF4-FFF2-40B4-BE49-F238E27FC236}">
                <a16:creationId xmlns:a16="http://schemas.microsoft.com/office/drawing/2014/main" id="{44079CB1-95A6-3E4F-8394-819196CD8A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637937" y="2869358"/>
            <a:ext cx="717389" cy="71738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2872EBE-418D-C642-C0FD-5ACD999208C3}"/>
              </a:ext>
            </a:extLst>
          </p:cNvPr>
          <p:cNvSpPr txBox="1"/>
          <p:nvPr/>
        </p:nvSpPr>
        <p:spPr>
          <a:xfrm>
            <a:off x="11203090" y="4423947"/>
            <a:ext cx="1986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الاتصال بصديق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5E0DBC-FE2F-55B7-3DCA-E7A8EE5C7E9D}"/>
              </a:ext>
            </a:extLst>
          </p:cNvPr>
          <p:cNvSpPr txBox="1"/>
          <p:nvPr/>
        </p:nvSpPr>
        <p:spPr>
          <a:xfrm>
            <a:off x="9140759" y="4347747"/>
            <a:ext cx="1588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الاستعانة بالجمهور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C98FEB-0C8E-6B7F-291D-4A9B35097162}"/>
              </a:ext>
            </a:extLst>
          </p:cNvPr>
          <p:cNvSpPr txBox="1"/>
          <p:nvPr/>
        </p:nvSpPr>
        <p:spPr>
          <a:xfrm>
            <a:off x="7136933" y="4347747"/>
            <a:ext cx="1468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حذف إجابتين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CF6AD13-D779-E576-0B27-9071B9CB457E}"/>
              </a:ext>
            </a:extLst>
          </p:cNvPr>
          <p:cNvSpPr txBox="1"/>
          <p:nvPr/>
        </p:nvSpPr>
        <p:spPr>
          <a:xfrm>
            <a:off x="4757590" y="4428907"/>
            <a:ext cx="17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الانسحاب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pic>
        <p:nvPicPr>
          <p:cNvPr id="81" name="Graphic 80" descr="Exit with solid fill">
            <a:extLst>
              <a:ext uri="{FF2B5EF4-FFF2-40B4-BE49-F238E27FC236}">
                <a16:creationId xmlns:a16="http://schemas.microsoft.com/office/drawing/2014/main" id="{524B8080-D7BF-9494-57AE-AA8AAAD376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22723" y="3020084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FA375F-83F2-4849-F806-7C48679D25AC}"/>
              </a:ext>
            </a:extLst>
          </p:cNvPr>
          <p:cNvGrpSpPr/>
          <p:nvPr/>
        </p:nvGrpSpPr>
        <p:grpSpPr>
          <a:xfrm>
            <a:off x="-609600" y="5514221"/>
            <a:ext cx="17754600" cy="1059872"/>
            <a:chOff x="0" y="2722418"/>
            <a:chExt cx="12408976" cy="10598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2E97B2-1854-BC4D-6279-E94E1DC92536}"/>
                </a:ext>
              </a:extLst>
            </p:cNvPr>
            <p:cNvSpPr/>
            <p:nvPr/>
          </p:nvSpPr>
          <p:spPr>
            <a:xfrm flipV="1">
              <a:off x="0" y="3229493"/>
              <a:ext cx="190153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23">
                <a:defRPr/>
              </a:pPr>
              <a:endParaRPr lang="en-GB" sz="18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B37D7-26C7-AAC0-099E-D67024BE8CA5}"/>
                </a:ext>
              </a:extLst>
            </p:cNvPr>
            <p:cNvSpPr/>
            <p:nvPr/>
          </p:nvSpPr>
          <p:spPr>
            <a:xfrm>
              <a:off x="10453254" y="3231569"/>
              <a:ext cx="1955722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23">
                <a:defRPr/>
              </a:pPr>
              <a:endParaRPr lang="en-GB" sz="18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CA51E4-AC76-D198-E781-589AF40ED228}"/>
                </a:ext>
              </a:extLst>
            </p:cNvPr>
            <p:cNvGrpSpPr/>
            <p:nvPr/>
          </p:nvGrpSpPr>
          <p:grpSpPr>
            <a:xfrm>
              <a:off x="1828800" y="2722418"/>
              <a:ext cx="8666019" cy="1059872"/>
              <a:chOff x="1236517" y="3117273"/>
              <a:chExt cx="10016838" cy="143394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" name="Flowchart: Terminator 6">
                <a:extLst>
                  <a:ext uri="{FF2B5EF4-FFF2-40B4-BE49-F238E27FC236}">
                    <a16:creationId xmlns:a16="http://schemas.microsoft.com/office/drawing/2014/main" id="{42770622-44AF-8ECA-494E-6C19F4CF3D8D}"/>
                  </a:ext>
                </a:extLst>
              </p:cNvPr>
              <p:cNvSpPr/>
              <p:nvPr/>
            </p:nvSpPr>
            <p:spPr>
              <a:xfrm>
                <a:off x="2182090" y="3117273"/>
                <a:ext cx="8125691" cy="1433945"/>
              </a:xfrm>
              <a:prstGeom prst="flowChartTerminator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23">
                  <a:defRPr/>
                </a:pPr>
                <a:endParaRPr lang="en-GB" sz="180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C4DF6D0A-9A23-8274-FD88-96C188293771}"/>
                  </a:ext>
                </a:extLst>
              </p:cNvPr>
              <p:cNvSpPr/>
              <p:nvPr/>
            </p:nvSpPr>
            <p:spPr>
              <a:xfrm>
                <a:off x="1236517" y="3210790"/>
                <a:ext cx="3241964" cy="1246910"/>
              </a:xfrm>
              <a:prstGeom prst="flowChartDecision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23">
                  <a:defRPr/>
                </a:pPr>
                <a:endParaRPr lang="en-GB" sz="180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2CED51A9-47EA-842A-3734-BEBE89E0697D}"/>
                  </a:ext>
                </a:extLst>
              </p:cNvPr>
              <p:cNvSpPr/>
              <p:nvPr/>
            </p:nvSpPr>
            <p:spPr>
              <a:xfrm>
                <a:off x="8011391" y="3210790"/>
                <a:ext cx="3241964" cy="1246910"/>
              </a:xfrm>
              <a:prstGeom prst="flowChartDecision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23">
                  <a:defRPr/>
                </a:pPr>
                <a:endParaRPr lang="en-GB" sz="180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A6D5DF1-9A4D-CF26-1FDF-F948288C9D5E}"/>
              </a:ext>
            </a:extLst>
          </p:cNvPr>
          <p:cNvSpPr/>
          <p:nvPr/>
        </p:nvSpPr>
        <p:spPr>
          <a:xfrm>
            <a:off x="1907290" y="5597246"/>
            <a:ext cx="12650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r>
              <a:rPr lang="ar-BH" sz="4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F Hekaya Light" panose="00000A00000000000000" pitchFamily="50" charset="-78"/>
                <a:cs typeface="FF Hekaya Light" panose="00000A00000000000000" pitchFamily="50" charset="-78"/>
                <a:sym typeface="Arial"/>
              </a:rPr>
              <a:t>أكملي بمفعول لأجله مناسبًا : ذهبتُ إلى السوقِ .............. للفاكهة </a:t>
            </a:r>
          </a:p>
        </p:txBody>
      </p:sp>
      <p:sp>
        <p:nvSpPr>
          <p:cNvPr id="14" name="Rounded Rectangle 64">
            <a:extLst>
              <a:ext uri="{FF2B5EF4-FFF2-40B4-BE49-F238E27FC236}">
                <a16:creationId xmlns:a16="http://schemas.microsoft.com/office/drawing/2014/main" id="{F447EE24-C723-EC05-782D-DDBABDD6C94E}"/>
              </a:ext>
            </a:extLst>
          </p:cNvPr>
          <p:cNvSpPr/>
          <p:nvPr/>
        </p:nvSpPr>
        <p:spPr>
          <a:xfrm>
            <a:off x="4217325" y="6804853"/>
            <a:ext cx="3807006" cy="696002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خطأ2">
            <a:extLst>
              <a:ext uri="{FF2B5EF4-FFF2-40B4-BE49-F238E27FC236}">
                <a16:creationId xmlns:a16="http://schemas.microsoft.com/office/drawing/2014/main" id="{DBCB4E2F-E246-97F7-757B-E734CBABD95C}"/>
              </a:ext>
            </a:extLst>
          </p:cNvPr>
          <p:cNvSpPr txBox="1"/>
          <p:nvPr/>
        </p:nvSpPr>
        <p:spPr>
          <a:xfrm>
            <a:off x="4242547" y="6804852"/>
            <a:ext cx="362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23" rtl="1">
              <a:defRPr/>
            </a:pPr>
            <a:r>
              <a:rPr lang="ar-BH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لشراء</a:t>
            </a:r>
            <a:endParaRPr lang="en-GB" sz="44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16" name="Rounded Rectangle 66">
            <a:extLst>
              <a:ext uri="{FF2B5EF4-FFF2-40B4-BE49-F238E27FC236}">
                <a16:creationId xmlns:a16="http://schemas.microsoft.com/office/drawing/2014/main" id="{203C5D13-7647-AF3B-4791-C0723680A48A}"/>
              </a:ext>
            </a:extLst>
          </p:cNvPr>
          <p:cNvSpPr/>
          <p:nvPr/>
        </p:nvSpPr>
        <p:spPr>
          <a:xfrm>
            <a:off x="10093478" y="6804853"/>
            <a:ext cx="3807006" cy="696002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7" name="خطأ1">
            <a:extLst>
              <a:ext uri="{FF2B5EF4-FFF2-40B4-BE49-F238E27FC236}">
                <a16:creationId xmlns:a16="http://schemas.microsoft.com/office/drawing/2014/main" id="{5371C214-6F79-691D-272C-C23239174C6C}"/>
              </a:ext>
            </a:extLst>
          </p:cNvPr>
          <p:cNvSpPr txBox="1"/>
          <p:nvPr/>
        </p:nvSpPr>
        <p:spPr>
          <a:xfrm>
            <a:off x="10093478" y="6787215"/>
            <a:ext cx="370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23">
              <a:defRPr/>
            </a:pPr>
            <a:r>
              <a:rPr lang="ar-BH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أشتري</a:t>
            </a:r>
            <a:endParaRPr lang="en-GB" sz="3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18" name="Rounded Rectangle 68">
            <a:extLst>
              <a:ext uri="{FF2B5EF4-FFF2-40B4-BE49-F238E27FC236}">
                <a16:creationId xmlns:a16="http://schemas.microsoft.com/office/drawing/2014/main" id="{CE644914-052B-C906-C16D-DC7AD1AAA518}"/>
              </a:ext>
            </a:extLst>
          </p:cNvPr>
          <p:cNvSpPr/>
          <p:nvPr/>
        </p:nvSpPr>
        <p:spPr>
          <a:xfrm>
            <a:off x="4217325" y="7787956"/>
            <a:ext cx="3807006" cy="696002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صح">
            <a:extLst>
              <a:ext uri="{FF2B5EF4-FFF2-40B4-BE49-F238E27FC236}">
                <a16:creationId xmlns:a16="http://schemas.microsoft.com/office/drawing/2014/main" id="{43664922-C44B-7244-936A-A2328594CACD}"/>
              </a:ext>
            </a:extLst>
          </p:cNvPr>
          <p:cNvSpPr txBox="1"/>
          <p:nvPr/>
        </p:nvSpPr>
        <p:spPr>
          <a:xfrm>
            <a:off x="4217325" y="7767963"/>
            <a:ext cx="362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23">
              <a:defRPr/>
            </a:pPr>
            <a:r>
              <a:rPr lang="ar-BH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شراءً</a:t>
            </a:r>
            <a:endParaRPr lang="en-GB" sz="44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20" name="Rounded Rectangle 70">
            <a:extLst>
              <a:ext uri="{FF2B5EF4-FFF2-40B4-BE49-F238E27FC236}">
                <a16:creationId xmlns:a16="http://schemas.microsoft.com/office/drawing/2014/main" id="{1816826E-79AC-165C-017B-8B78837CB069}"/>
              </a:ext>
            </a:extLst>
          </p:cNvPr>
          <p:cNvSpPr/>
          <p:nvPr/>
        </p:nvSpPr>
        <p:spPr>
          <a:xfrm>
            <a:off x="10093478" y="7787956"/>
            <a:ext cx="3807006" cy="696002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1" name="خطأ3">
            <a:extLst>
              <a:ext uri="{FF2B5EF4-FFF2-40B4-BE49-F238E27FC236}">
                <a16:creationId xmlns:a16="http://schemas.microsoft.com/office/drawing/2014/main" id="{767E6364-585D-0DF9-1CAA-870BC6E63350}"/>
              </a:ext>
            </a:extLst>
          </p:cNvPr>
          <p:cNvSpPr txBox="1"/>
          <p:nvPr/>
        </p:nvSpPr>
        <p:spPr>
          <a:xfrm>
            <a:off x="10075439" y="7788416"/>
            <a:ext cx="370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23">
              <a:defRPr/>
            </a:pPr>
            <a:r>
              <a:rPr lang="ar-BH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الشراء</a:t>
            </a:r>
            <a:endParaRPr lang="en-GB" sz="32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 الساعة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 -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 -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 -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dience Clapping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9" grpId="0" animBg="1"/>
      <p:bldP spid="73" grpId="0" animBg="1"/>
      <p:bldP spid="10" grpId="0"/>
      <p:bldP spid="15" grpId="0"/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E1F04-414F-E5FD-12A5-C3F62EA1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7B208C1-8739-AA62-9C43-1EB0C155A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092" y="-25492"/>
            <a:ext cx="18325092" cy="10300475"/>
          </a:xfrm>
          <a:prstGeom prst="rect">
            <a:avLst/>
          </a:prstGeom>
        </p:spPr>
      </p:pic>
      <p:sp>
        <p:nvSpPr>
          <p:cNvPr id="37" name="Freeform 3">
            <a:extLst>
              <a:ext uri="{FF2B5EF4-FFF2-40B4-BE49-F238E27FC236}">
                <a16:creationId xmlns:a16="http://schemas.microsoft.com/office/drawing/2014/main" id="{2880807B-9490-3EB6-E898-AC6B02958527}"/>
              </a:ext>
            </a:extLst>
          </p:cNvPr>
          <p:cNvSpPr/>
          <p:nvPr/>
        </p:nvSpPr>
        <p:spPr>
          <a:xfrm>
            <a:off x="13989146" y="152780"/>
            <a:ext cx="4113847" cy="2283455"/>
          </a:xfrm>
          <a:custGeom>
            <a:avLst/>
            <a:gdLst/>
            <a:ahLst/>
            <a:cxnLst/>
            <a:rect l="l" t="t" r="r" b="b"/>
            <a:pathLst>
              <a:path w="4348889" h="1348155">
                <a:moveTo>
                  <a:pt x="0" y="0"/>
                </a:moveTo>
                <a:lnTo>
                  <a:pt x="4348889" y="0"/>
                </a:lnTo>
                <a:lnTo>
                  <a:pt x="4348889" y="1348156"/>
                </a:lnTo>
                <a:lnTo>
                  <a:pt x="0" y="134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378"/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1389F9-EC68-862E-A342-964181151EC9}"/>
              </a:ext>
            </a:extLst>
          </p:cNvPr>
          <p:cNvSpPr/>
          <p:nvPr/>
        </p:nvSpPr>
        <p:spPr>
          <a:xfrm>
            <a:off x="14458504" y="528078"/>
            <a:ext cx="34114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8"/>
            <a:r>
              <a:rPr lang="ar-BH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النشاط الختامي التعلم باللعب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Mudir MT" pitchFamily="2" charset="-78"/>
              <a:sym typeface="Arial"/>
            </a:endParaRP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323D2B49-F420-11E0-55AC-DFF3DED42BED}"/>
              </a:ext>
            </a:extLst>
          </p:cNvPr>
          <p:cNvSpPr/>
          <p:nvPr/>
        </p:nvSpPr>
        <p:spPr>
          <a:xfrm>
            <a:off x="111263" y="195101"/>
            <a:ext cx="3055416" cy="1589285"/>
          </a:xfrm>
          <a:custGeom>
            <a:avLst/>
            <a:gdLst/>
            <a:ahLst/>
            <a:cxnLst/>
            <a:rect l="l" t="t" r="r" b="b"/>
            <a:pathLst>
              <a:path w="4348889" h="1348155">
                <a:moveTo>
                  <a:pt x="0" y="0"/>
                </a:moveTo>
                <a:lnTo>
                  <a:pt x="4348889" y="0"/>
                </a:lnTo>
                <a:lnTo>
                  <a:pt x="4348889" y="1348156"/>
                </a:lnTo>
                <a:lnTo>
                  <a:pt x="0" y="134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378"/>
            <a:endParaRPr lang="en-US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3DBC4F-9556-BE5A-B94B-09E45E14A0A2}"/>
              </a:ext>
            </a:extLst>
          </p:cNvPr>
          <p:cNvSpPr/>
          <p:nvPr/>
        </p:nvSpPr>
        <p:spPr>
          <a:xfrm>
            <a:off x="296272" y="641249"/>
            <a:ext cx="2750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8"/>
            <a:r>
              <a:rPr lang="ar-BH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استراتيجية </a:t>
            </a:r>
            <a:r>
              <a:rPr lang="ar-BH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Mudir MT" pitchFamily="2" charset="-78"/>
                <a:sym typeface="Arial"/>
              </a:rPr>
              <a:t>المعلمة الصغيرة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Mudir MT" pitchFamily="2" charset="-78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BBA67F-B44A-0D05-9E54-BF385C249FBA}"/>
              </a:ext>
            </a:extLst>
          </p:cNvPr>
          <p:cNvGrpSpPr/>
          <p:nvPr/>
        </p:nvGrpSpPr>
        <p:grpSpPr>
          <a:xfrm>
            <a:off x="-1219200" y="5299099"/>
            <a:ext cx="19038517" cy="1059872"/>
            <a:chOff x="0" y="2722418"/>
            <a:chExt cx="12408976" cy="10598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786C57-3E97-4496-5AE9-0F96A253AEE3}"/>
                </a:ext>
              </a:extLst>
            </p:cNvPr>
            <p:cNvSpPr/>
            <p:nvPr/>
          </p:nvSpPr>
          <p:spPr>
            <a:xfrm flipV="1">
              <a:off x="0" y="3229493"/>
              <a:ext cx="190153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23">
                <a:defRPr/>
              </a:pPr>
              <a:endParaRPr lang="en-GB" sz="18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FE3475-E04D-A571-ADB2-05B78D5F1B32}"/>
                </a:ext>
              </a:extLst>
            </p:cNvPr>
            <p:cNvSpPr/>
            <p:nvPr/>
          </p:nvSpPr>
          <p:spPr>
            <a:xfrm>
              <a:off x="10453254" y="3231569"/>
              <a:ext cx="1955722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23">
                <a:defRPr/>
              </a:pPr>
              <a:endParaRPr lang="en-GB" sz="18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2D8DF3-04C3-B08E-9B60-687B8CF7A1F3}"/>
                </a:ext>
              </a:extLst>
            </p:cNvPr>
            <p:cNvGrpSpPr/>
            <p:nvPr/>
          </p:nvGrpSpPr>
          <p:grpSpPr>
            <a:xfrm>
              <a:off x="1828800" y="2722418"/>
              <a:ext cx="8666019" cy="1059872"/>
              <a:chOff x="1236517" y="3117273"/>
              <a:chExt cx="10016838" cy="143394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" name="Flowchart: Terminator 6">
                <a:extLst>
                  <a:ext uri="{FF2B5EF4-FFF2-40B4-BE49-F238E27FC236}">
                    <a16:creationId xmlns:a16="http://schemas.microsoft.com/office/drawing/2014/main" id="{56A6C4A8-F666-79D6-CA93-39F372361787}"/>
                  </a:ext>
                </a:extLst>
              </p:cNvPr>
              <p:cNvSpPr/>
              <p:nvPr/>
            </p:nvSpPr>
            <p:spPr>
              <a:xfrm>
                <a:off x="2182090" y="3117273"/>
                <a:ext cx="8125691" cy="1433945"/>
              </a:xfrm>
              <a:prstGeom prst="flowChartTerminator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23">
                  <a:defRPr/>
                </a:pPr>
                <a:endParaRPr lang="en-GB" sz="180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B5F7F275-15C1-07C9-AA04-B39C999C8825}"/>
                  </a:ext>
                </a:extLst>
              </p:cNvPr>
              <p:cNvSpPr/>
              <p:nvPr/>
            </p:nvSpPr>
            <p:spPr>
              <a:xfrm>
                <a:off x="1236517" y="3210790"/>
                <a:ext cx="3241964" cy="1246910"/>
              </a:xfrm>
              <a:prstGeom prst="flowChartDecision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23">
                  <a:defRPr/>
                </a:pPr>
                <a:endParaRPr lang="en-GB" sz="180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3458EC4E-7FC7-726B-E3BC-BFEE3D7117FA}"/>
                  </a:ext>
                </a:extLst>
              </p:cNvPr>
              <p:cNvSpPr/>
              <p:nvPr/>
            </p:nvSpPr>
            <p:spPr>
              <a:xfrm>
                <a:off x="8011391" y="3210790"/>
                <a:ext cx="3241964" cy="1246910"/>
              </a:xfrm>
              <a:prstGeom prst="flowChartDecision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23">
                  <a:defRPr/>
                </a:pPr>
                <a:endParaRPr lang="en-GB" sz="180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345C7CE-D560-10D0-B4DA-D3545226B3B4}"/>
              </a:ext>
            </a:extLst>
          </p:cNvPr>
          <p:cNvSpPr/>
          <p:nvPr/>
        </p:nvSpPr>
        <p:spPr>
          <a:xfrm>
            <a:off x="1783122" y="5568629"/>
            <a:ext cx="11528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r>
              <a:rPr lang="ar-BH" sz="4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F Hekaya Light" panose="00000A00000000000000" pitchFamily="50" charset="-78"/>
                <a:cs typeface="FF Hekaya Light" panose="00000A00000000000000" pitchFamily="50" charset="-78"/>
                <a:sym typeface="Arial"/>
              </a:rPr>
              <a:t>أكملي الجملة التالية بمفعول لأجله: وقفتُ........................)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E4EF98-AECF-D6F9-7B9E-2538AB2681A1}"/>
              </a:ext>
            </a:extLst>
          </p:cNvPr>
          <p:cNvGrpSpPr/>
          <p:nvPr/>
        </p:nvGrpSpPr>
        <p:grpSpPr>
          <a:xfrm>
            <a:off x="7194664" y="6259789"/>
            <a:ext cx="3943379" cy="1988756"/>
            <a:chOff x="4163382" y="4312310"/>
            <a:chExt cx="3943378" cy="19887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311A6F-0445-CEF9-E66A-B2DE7C37D5BC}"/>
                </a:ext>
              </a:extLst>
            </p:cNvPr>
            <p:cNvSpPr/>
            <p:nvPr/>
          </p:nvSpPr>
          <p:spPr>
            <a:xfrm>
              <a:off x="5351397" y="4579729"/>
              <a:ext cx="1529773" cy="14539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23">
                <a:defRPr/>
              </a:pPr>
              <a:endParaRPr lang="en-GB" sz="18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DF5B3D-9783-87B6-6B90-583BF6B7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382" y="4312310"/>
              <a:ext cx="3943378" cy="1988756"/>
            </a:xfrm>
            <a:prstGeom prst="rect">
              <a:avLst/>
            </a:prstGeom>
          </p:spPr>
        </p:pic>
      </p:grp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BE0AE38F-5C25-2540-E18F-045B58F528EF}"/>
              </a:ext>
            </a:extLst>
          </p:cNvPr>
          <p:cNvSpPr/>
          <p:nvPr/>
        </p:nvSpPr>
        <p:spPr>
          <a:xfrm>
            <a:off x="4305987" y="6472824"/>
            <a:ext cx="3807006" cy="1004307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صح">
            <a:extLst>
              <a:ext uri="{FF2B5EF4-FFF2-40B4-BE49-F238E27FC236}">
                <a16:creationId xmlns:a16="http://schemas.microsoft.com/office/drawing/2014/main" id="{D80483C6-BFD4-5C7D-9D8A-7957FF8E0FA7}"/>
              </a:ext>
            </a:extLst>
          </p:cNvPr>
          <p:cNvSpPr txBox="1"/>
          <p:nvPr/>
        </p:nvSpPr>
        <p:spPr>
          <a:xfrm>
            <a:off x="4194021" y="6511898"/>
            <a:ext cx="362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23">
              <a:defRPr/>
            </a:pPr>
            <a:r>
              <a:rPr lang="ar-BH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 </a:t>
            </a:r>
            <a:r>
              <a:rPr lang="ar-BH" sz="5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احترامًا للمعلمِ</a:t>
            </a:r>
            <a:endParaRPr lang="en-GB" sz="4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16" name="Rounded Rectangle 54">
            <a:extLst>
              <a:ext uri="{FF2B5EF4-FFF2-40B4-BE49-F238E27FC236}">
                <a16:creationId xmlns:a16="http://schemas.microsoft.com/office/drawing/2014/main" id="{50648378-CF42-1AFB-2449-74E2A84E822A}"/>
              </a:ext>
            </a:extLst>
          </p:cNvPr>
          <p:cNvSpPr/>
          <p:nvPr/>
        </p:nvSpPr>
        <p:spPr>
          <a:xfrm>
            <a:off x="10182140" y="6527208"/>
            <a:ext cx="3807006" cy="988693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7" name="خطأ1">
            <a:extLst>
              <a:ext uri="{FF2B5EF4-FFF2-40B4-BE49-F238E27FC236}">
                <a16:creationId xmlns:a16="http://schemas.microsoft.com/office/drawing/2014/main" id="{0A0ADBE9-FFB3-BEF6-7DF7-5E67589669D8}"/>
              </a:ext>
            </a:extLst>
          </p:cNvPr>
          <p:cNvSpPr txBox="1"/>
          <p:nvPr/>
        </p:nvSpPr>
        <p:spPr>
          <a:xfrm>
            <a:off x="10200714" y="6672645"/>
            <a:ext cx="370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r>
              <a:rPr lang="ar-BH" sz="4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أحترمُ المعلمَ</a:t>
            </a:r>
            <a:endParaRPr lang="en-GB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18" name="Rounded Rectangle 56">
            <a:extLst>
              <a:ext uri="{FF2B5EF4-FFF2-40B4-BE49-F238E27FC236}">
                <a16:creationId xmlns:a16="http://schemas.microsoft.com/office/drawing/2014/main" id="{AAE90BB4-D616-6F58-11B9-3E61D8E7A5F3}"/>
              </a:ext>
            </a:extLst>
          </p:cNvPr>
          <p:cNvSpPr/>
          <p:nvPr/>
        </p:nvSpPr>
        <p:spPr>
          <a:xfrm>
            <a:off x="4327476" y="7846962"/>
            <a:ext cx="3807006" cy="696002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خطأ3">
            <a:extLst>
              <a:ext uri="{FF2B5EF4-FFF2-40B4-BE49-F238E27FC236}">
                <a16:creationId xmlns:a16="http://schemas.microsoft.com/office/drawing/2014/main" id="{42D4FEB9-097D-C731-2475-ACEB872CDC28}"/>
              </a:ext>
            </a:extLst>
          </p:cNvPr>
          <p:cNvSpPr txBox="1"/>
          <p:nvPr/>
        </p:nvSpPr>
        <p:spPr>
          <a:xfrm>
            <a:off x="4362080" y="7837649"/>
            <a:ext cx="362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r>
              <a:rPr lang="ar-BH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للمعلمِ محترمًا</a:t>
            </a:r>
          </a:p>
        </p:txBody>
      </p:sp>
      <p:sp>
        <p:nvSpPr>
          <p:cNvPr id="20" name="Rounded Rectangle 58">
            <a:extLst>
              <a:ext uri="{FF2B5EF4-FFF2-40B4-BE49-F238E27FC236}">
                <a16:creationId xmlns:a16="http://schemas.microsoft.com/office/drawing/2014/main" id="{3697BD1F-F287-F273-62CA-D9A273D72AF5}"/>
              </a:ext>
            </a:extLst>
          </p:cNvPr>
          <p:cNvSpPr/>
          <p:nvPr/>
        </p:nvSpPr>
        <p:spPr>
          <a:xfrm>
            <a:off x="10182140" y="7842405"/>
            <a:ext cx="3807006" cy="696002"/>
          </a:xfrm>
          <a:prstGeom prst="roundRect">
            <a:avLst/>
          </a:prstGeom>
          <a:solidFill>
            <a:srgbClr val="333F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endParaRPr lang="en-GB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1" name="خطأ2">
            <a:extLst>
              <a:ext uri="{FF2B5EF4-FFF2-40B4-BE49-F238E27FC236}">
                <a16:creationId xmlns:a16="http://schemas.microsoft.com/office/drawing/2014/main" id="{97D680FC-6F11-DEF1-25FF-0C99A78D5C96}"/>
              </a:ext>
            </a:extLst>
          </p:cNvPr>
          <p:cNvSpPr txBox="1"/>
          <p:nvPr/>
        </p:nvSpPr>
        <p:spPr>
          <a:xfrm>
            <a:off x="10182138" y="7879423"/>
            <a:ext cx="370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3">
              <a:defRPr/>
            </a:pPr>
            <a:r>
              <a:rPr lang="ar-BH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لأحترمَ المعلمَ</a:t>
            </a:r>
            <a:endParaRPr lang="en-GB" sz="44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pic>
        <p:nvPicPr>
          <p:cNvPr id="27" name="Picture 6" descr="Pin on Giphy Stickers for Instagram Storie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4AF32D-3F01-2B61-3A2E-5B0AFC903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46" y="7970169"/>
            <a:ext cx="678534" cy="6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raphic 56" descr="Users outline">
            <a:extLst>
              <a:ext uri="{FF2B5EF4-FFF2-40B4-BE49-F238E27FC236}">
                <a16:creationId xmlns:a16="http://schemas.microsoft.com/office/drawing/2014/main" id="{8FEDBA8E-57BD-25F8-BD68-EE6440C0C9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0822" y="1542941"/>
            <a:ext cx="609600" cy="6096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4D409C99-501E-BBB3-1721-1D4CCCB76489}"/>
              </a:ext>
            </a:extLst>
          </p:cNvPr>
          <p:cNvGrpSpPr/>
          <p:nvPr/>
        </p:nvGrpSpPr>
        <p:grpSpPr>
          <a:xfrm>
            <a:off x="11203090" y="2449351"/>
            <a:ext cx="1588355" cy="1720592"/>
            <a:chOff x="6026727" y="810491"/>
            <a:chExt cx="3491346" cy="344798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272749-9BA7-4A25-6374-B22EA3EFA4B4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42DF170-2C37-5866-AA95-70FA3F3E83B8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926610-EA67-7633-CC81-3782F3920CFB}"/>
              </a:ext>
            </a:extLst>
          </p:cNvPr>
          <p:cNvSpPr/>
          <p:nvPr/>
        </p:nvSpPr>
        <p:spPr>
          <a:xfrm>
            <a:off x="11331349" y="2560757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3BA3EE-6CF7-F259-3558-EC84BBD7C5AD}"/>
              </a:ext>
            </a:extLst>
          </p:cNvPr>
          <p:cNvGrpSpPr/>
          <p:nvPr/>
        </p:nvGrpSpPr>
        <p:grpSpPr>
          <a:xfrm>
            <a:off x="9114992" y="2436235"/>
            <a:ext cx="1588355" cy="1720592"/>
            <a:chOff x="6026727" y="810491"/>
            <a:chExt cx="3491346" cy="344798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48F4266-B712-728E-2A28-908268AC445E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F7269B7-E4A5-6471-2381-8A7F748182C7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9DD5B4FF-3699-9895-4BE9-57F416CB35C6}"/>
              </a:ext>
            </a:extLst>
          </p:cNvPr>
          <p:cNvSpPr/>
          <p:nvPr/>
        </p:nvSpPr>
        <p:spPr>
          <a:xfrm>
            <a:off x="9243253" y="2547641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F7DEF9D-BE7F-DBEE-1908-AB9A6139E2B4}"/>
              </a:ext>
            </a:extLst>
          </p:cNvPr>
          <p:cNvGrpSpPr/>
          <p:nvPr/>
        </p:nvGrpSpPr>
        <p:grpSpPr>
          <a:xfrm>
            <a:off x="7030990" y="2436235"/>
            <a:ext cx="1588355" cy="1720592"/>
            <a:chOff x="6026727" y="810491"/>
            <a:chExt cx="3491346" cy="344798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7F803E6-1C24-C7D3-02B0-E6B9B8A77374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079656E-EE9B-1C9C-C64D-FD97028A68AE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08FF7CE3-A93B-AFE8-402B-8E2771855367}"/>
              </a:ext>
            </a:extLst>
          </p:cNvPr>
          <p:cNvSpPr/>
          <p:nvPr/>
        </p:nvSpPr>
        <p:spPr>
          <a:xfrm>
            <a:off x="7159252" y="2547641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F5DDA6-C866-0911-73EB-7D0CAEF5707A}"/>
              </a:ext>
            </a:extLst>
          </p:cNvPr>
          <p:cNvGrpSpPr/>
          <p:nvPr/>
        </p:nvGrpSpPr>
        <p:grpSpPr>
          <a:xfrm>
            <a:off x="4944941" y="2449351"/>
            <a:ext cx="1588355" cy="1720592"/>
            <a:chOff x="6026727" y="810491"/>
            <a:chExt cx="3491346" cy="344798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C69CDC8-FA93-4CDD-8C4E-FA72F127E7D2}"/>
                </a:ext>
              </a:extLst>
            </p:cNvPr>
            <p:cNvSpPr/>
            <p:nvPr/>
          </p:nvSpPr>
          <p:spPr>
            <a:xfrm>
              <a:off x="6026727" y="810491"/>
              <a:ext cx="3491346" cy="3447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6C8F3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AFCB23C-E5AB-1C9A-FF0F-EB9E27A07741}"/>
                </a:ext>
              </a:extLst>
            </p:cNvPr>
            <p:cNvSpPr/>
            <p:nvPr/>
          </p:nvSpPr>
          <p:spPr>
            <a:xfrm>
              <a:off x="6026727" y="810491"/>
              <a:ext cx="3491346" cy="34186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5">
                <a:defRPr/>
              </a:pPr>
              <a:endParaRPr lang="en-GB" sz="1200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477AC637-3757-0BDD-7074-8D7D2F401515}"/>
              </a:ext>
            </a:extLst>
          </p:cNvPr>
          <p:cNvSpPr/>
          <p:nvPr/>
        </p:nvSpPr>
        <p:spPr>
          <a:xfrm>
            <a:off x="5073202" y="2560757"/>
            <a:ext cx="1347956" cy="14437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F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GB" sz="12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74" name="Graphic 73" descr="Close with solid fill">
            <a:extLst>
              <a:ext uri="{FF2B5EF4-FFF2-40B4-BE49-F238E27FC236}">
                <a16:creationId xmlns:a16="http://schemas.microsoft.com/office/drawing/2014/main" id="{1431DFFA-884E-75BA-DFC7-12E4288F57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63791" y="2856242"/>
            <a:ext cx="717389" cy="717389"/>
          </a:xfrm>
          <a:prstGeom prst="rect">
            <a:avLst/>
          </a:prstGeom>
        </p:spPr>
      </p:pic>
      <p:pic>
        <p:nvPicPr>
          <p:cNvPr id="75" name="Graphic 74" descr="Users outline">
            <a:extLst>
              <a:ext uri="{FF2B5EF4-FFF2-40B4-BE49-F238E27FC236}">
                <a16:creationId xmlns:a16="http://schemas.microsoft.com/office/drawing/2014/main" id="{9F1B1155-911B-35CE-C864-A0EDD2E52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9839" y="2848472"/>
            <a:ext cx="717389" cy="717389"/>
          </a:xfrm>
          <a:prstGeom prst="rect">
            <a:avLst/>
          </a:prstGeom>
        </p:spPr>
      </p:pic>
      <p:pic>
        <p:nvPicPr>
          <p:cNvPr id="76" name="Graphic 75" descr="Receiver with solid fill">
            <a:extLst>
              <a:ext uri="{FF2B5EF4-FFF2-40B4-BE49-F238E27FC236}">
                <a16:creationId xmlns:a16="http://schemas.microsoft.com/office/drawing/2014/main" id="{042B67BD-A3B8-137C-B179-202BEAFAF8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637937" y="2869358"/>
            <a:ext cx="717389" cy="71738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2185CF1-04C2-BBD5-AA43-EE66F12E927E}"/>
              </a:ext>
            </a:extLst>
          </p:cNvPr>
          <p:cNvSpPr txBox="1"/>
          <p:nvPr/>
        </p:nvSpPr>
        <p:spPr>
          <a:xfrm>
            <a:off x="11333447" y="4423948"/>
            <a:ext cx="2144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الاتصال بصديق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8C3CC08-8535-6958-A237-ADF662DA7D50}"/>
              </a:ext>
            </a:extLst>
          </p:cNvPr>
          <p:cNvSpPr txBox="1"/>
          <p:nvPr/>
        </p:nvSpPr>
        <p:spPr>
          <a:xfrm>
            <a:off x="9140759" y="4347748"/>
            <a:ext cx="1588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الاستعانة بالجمهور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D38F50-41CF-4D91-92B7-2303B0536B06}"/>
              </a:ext>
            </a:extLst>
          </p:cNvPr>
          <p:cNvSpPr txBox="1"/>
          <p:nvPr/>
        </p:nvSpPr>
        <p:spPr>
          <a:xfrm>
            <a:off x="7073849" y="4223992"/>
            <a:ext cx="1468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حذف إجابتين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670FDEA-436B-1D3D-CC2C-462A12545872}"/>
              </a:ext>
            </a:extLst>
          </p:cNvPr>
          <p:cNvSpPr txBox="1"/>
          <p:nvPr/>
        </p:nvSpPr>
        <p:spPr>
          <a:xfrm>
            <a:off x="4688463" y="4347747"/>
            <a:ext cx="173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15">
              <a:defRPr/>
            </a:pPr>
            <a:r>
              <a:rPr lang="ar-BH" sz="3200" b="1" dirty="0">
                <a:solidFill>
                  <a:prstClr val="white"/>
                </a:solidFill>
                <a:latin typeface="Adobe Arabic" panose="020B0604020202020204" charset="0"/>
                <a:cs typeface="Adobe Arabic" panose="020B0604020202020204" charset="0"/>
                <a:sym typeface="Arial"/>
              </a:rPr>
              <a:t>الانسحاب</a:t>
            </a:r>
            <a:endParaRPr lang="en-US" sz="3200" b="1" dirty="0">
              <a:solidFill>
                <a:prstClr val="white"/>
              </a:solidFill>
              <a:latin typeface="Adobe Arabic" panose="020B0604020202020204" charset="0"/>
              <a:cs typeface="Adobe Arabic" panose="020B0604020202020204" charset="0"/>
              <a:sym typeface="Arial"/>
            </a:endParaRPr>
          </a:p>
        </p:txBody>
      </p:sp>
      <p:pic>
        <p:nvPicPr>
          <p:cNvPr id="81" name="Graphic 80" descr="Exit with solid fill">
            <a:extLst>
              <a:ext uri="{FF2B5EF4-FFF2-40B4-BE49-F238E27FC236}">
                <a16:creationId xmlns:a16="http://schemas.microsoft.com/office/drawing/2014/main" id="{CD015C3F-9CF8-2033-17B0-720C76E4AF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22723" y="3020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ساعة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ence Clapping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 -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 -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 -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9" grpId="0"/>
      <p:bldP spid="21" grpId="0"/>
      <p:bldP spid="61" grpId="0" animBg="1"/>
      <p:bldP spid="65" grpId="0" animBg="1"/>
      <p:bldP spid="69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25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11942" y="450697"/>
            <a:ext cx="1600338" cy="1508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B5D301-0506-4E18-467B-C9C838298905}"/>
              </a:ext>
            </a:extLst>
          </p:cNvPr>
          <p:cNvCxnSpPr>
            <a:cxnSpLocks/>
          </p:cNvCxnSpPr>
          <p:nvPr/>
        </p:nvCxnSpPr>
        <p:spPr>
          <a:xfrm flipH="1">
            <a:off x="15754350" y="1953213"/>
            <a:ext cx="2533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75E8A65-D049-73BE-8BB8-9B05D9149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45" y="7540413"/>
            <a:ext cx="1889703" cy="1092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7987C2-4131-07B6-B56A-EF217A3613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680" y="7492092"/>
            <a:ext cx="1184252" cy="1092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0A4EA-7AFC-B4A6-362B-3E78CFE6FF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5910" y="8534867"/>
            <a:ext cx="2194691" cy="2040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DB4532-3A4C-6A69-8122-262A9ECFC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722" y="8713775"/>
            <a:ext cx="2001090" cy="1573226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0A9D097-C881-5105-64DB-EF0AE4BC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" y="1907597"/>
            <a:ext cx="2636894" cy="4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535E799-65CE-3C6A-B513-DEDB8A845BA1}"/>
              </a:ext>
            </a:extLst>
          </p:cNvPr>
          <p:cNvSpPr/>
          <p:nvPr/>
        </p:nvSpPr>
        <p:spPr>
          <a:xfrm>
            <a:off x="375720" y="407289"/>
            <a:ext cx="2769039" cy="12464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ar-BH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تنمية المهارات التكنولوجية</a:t>
            </a:r>
            <a:endParaRPr lang="ar-SA" sz="36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6" name="VID-20250408-WA0032">
            <a:hlinkClick r:id="" action="ppaction://media"/>
            <a:extLst>
              <a:ext uri="{FF2B5EF4-FFF2-40B4-BE49-F238E27FC236}">
                <a16:creationId xmlns:a16="http://schemas.microsoft.com/office/drawing/2014/main" id="{60CAE304-A19A-4425-2B31-FC38284737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44758" y="152408"/>
            <a:ext cx="15143241" cy="9944092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103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5"/>
          <p:cNvSpPr txBox="1"/>
          <p:nvPr/>
        </p:nvSpPr>
        <p:spPr>
          <a:xfrm>
            <a:off x="1388915" y="3590795"/>
            <a:ext cx="9173261" cy="268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 defTabSz="1371600" rtl="1">
              <a:lnSpc>
                <a:spcPct val="115000"/>
              </a:lnSpc>
              <a:buClr>
                <a:srgbClr val="000000"/>
              </a:buClr>
              <a:buSzPts val="9600"/>
            </a:pPr>
            <a:r>
              <a:rPr lang="ar-BH" sz="14400" ker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إلى اللقاء</a:t>
            </a:r>
            <a:endParaRPr sz="14400" kern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6F6FD-4100-9A38-C127-9C17C8C6E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91F1BC-F872-1886-D236-67019008DB54}"/>
              </a:ext>
            </a:extLst>
          </p:cNvPr>
          <p:cNvGrpSpPr/>
          <p:nvPr/>
        </p:nvGrpSpPr>
        <p:grpSpPr>
          <a:xfrm>
            <a:off x="513804" y="451374"/>
            <a:ext cx="17260392" cy="9352296"/>
            <a:chOff x="0" y="0"/>
            <a:chExt cx="4482328" cy="24286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5ED1DEF-81BF-0656-5079-AE9E9B279E40}"/>
                </a:ext>
              </a:extLst>
            </p:cNvPr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9577EA-EE96-BFAF-6785-29864EF22787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90D3D7FB-42BA-7E0D-D86A-1ABD73CBAB4E}"/>
              </a:ext>
            </a:extLst>
          </p:cNvPr>
          <p:cNvSpPr txBox="1"/>
          <p:nvPr/>
        </p:nvSpPr>
        <p:spPr>
          <a:xfrm>
            <a:off x="7745910" y="9085792"/>
            <a:ext cx="2796181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FFFFFF"/>
                </a:solidFill>
                <a:latin typeface="Arimo Bold"/>
              </a:rPr>
              <a:t>Back to Agenda Page</a:t>
            </a:r>
          </a:p>
        </p:txBody>
      </p:sp>
      <p:sp>
        <p:nvSpPr>
          <p:cNvPr id="31" name="Right Arrow 2">
            <a:extLst>
              <a:ext uri="{FF2B5EF4-FFF2-40B4-BE49-F238E27FC236}">
                <a16:creationId xmlns:a16="http://schemas.microsoft.com/office/drawing/2014/main" id="{628DA2A2-F22F-6DF9-72CA-6EFEBC5CDC59}"/>
              </a:ext>
            </a:extLst>
          </p:cNvPr>
          <p:cNvSpPr/>
          <p:nvPr/>
        </p:nvSpPr>
        <p:spPr>
          <a:xfrm>
            <a:off x="990601" y="731234"/>
            <a:ext cx="2653106" cy="21239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قوانين التعلم عن بعد</a:t>
            </a:r>
          </a:p>
        </p:txBody>
      </p:sp>
      <p:pic>
        <p:nvPicPr>
          <p:cNvPr id="5" name="Picture 8" descr="Melonheadz Brainy Bunch Hispanic girls clip art | Cartoon clip art, Clip art  library, Clip art">
            <a:extLst>
              <a:ext uri="{FF2B5EF4-FFF2-40B4-BE49-F238E27FC236}">
                <a16:creationId xmlns:a16="http://schemas.microsoft.com/office/drawing/2014/main" id="{9D930AF3-E2AB-8CE5-5614-F3801E33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331" y="4949282"/>
            <a:ext cx="2711865" cy="48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40E642-CCB8-B3B1-1D51-B4B932A318AE}"/>
              </a:ext>
            </a:extLst>
          </p:cNvPr>
          <p:cNvSpPr/>
          <p:nvPr/>
        </p:nvSpPr>
        <p:spPr>
          <a:xfrm>
            <a:off x="14706600" y="1138885"/>
            <a:ext cx="2756288" cy="1111048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khbar MT" pitchFamily="2" charset="-78"/>
                <a:sym typeface="Arial"/>
              </a:rPr>
              <a:t>مرشدة بلقيس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khbar MT" pitchFamily="2" charset="-78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BD94-5590-2194-0325-963A4D642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83330"/>
            <a:ext cx="10509093" cy="91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D2414-5058-197D-3E1E-E8E7620D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511FDF8-D488-2333-BEC4-CD544E0255CC}"/>
              </a:ext>
            </a:extLst>
          </p:cNvPr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72250B-436A-C7FF-F8C8-3F5B1E4CAFD8}"/>
                </a:ext>
              </a:extLst>
            </p:cNvPr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C4DA20-8971-D9DE-E7C5-73802BE55F10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02631734-D68E-C4B6-EC7E-2B5ADB07C0DB}"/>
              </a:ext>
            </a:extLst>
          </p:cNvPr>
          <p:cNvSpPr txBox="1"/>
          <p:nvPr/>
        </p:nvSpPr>
        <p:spPr>
          <a:xfrm>
            <a:off x="7745910" y="9085792"/>
            <a:ext cx="2796181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Back to Agenda Page</a:t>
            </a:r>
          </a:p>
        </p:txBody>
      </p:sp>
      <p:sp>
        <p:nvSpPr>
          <p:cNvPr id="6" name="Google Shape;1055;p43">
            <a:extLst>
              <a:ext uri="{FF2B5EF4-FFF2-40B4-BE49-F238E27FC236}">
                <a16:creationId xmlns:a16="http://schemas.microsoft.com/office/drawing/2014/main" id="{1C06C716-5DD5-1A12-828F-C3DA71A8D306}"/>
              </a:ext>
            </a:extLst>
          </p:cNvPr>
          <p:cNvSpPr txBox="1">
            <a:spLocks/>
          </p:cNvSpPr>
          <p:nvPr/>
        </p:nvSpPr>
        <p:spPr>
          <a:xfrm>
            <a:off x="3955923" y="3825858"/>
            <a:ext cx="4767662" cy="72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ansalva"/>
              <a:buNone/>
              <a:defRPr sz="2200" b="0" i="0" u="none" strike="noStrike" cap="none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000"/>
              <a:buFont typeface="Mansalva"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khak Black" panose="02000A03000000000000" pitchFamily="2" charset="-78"/>
                <a:cs typeface="Mikhak Black" panose="02000A03000000000000" pitchFamily="2" charset="-78"/>
                <a:sym typeface="Mansalva"/>
              </a:rPr>
              <a:t>الـــفــــاعــل</a:t>
            </a:r>
            <a:endParaRPr kumimoji="0" lang="ar-A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khak Black" panose="02000A03000000000000" pitchFamily="2" charset="-78"/>
              <a:cs typeface="Mikhak Black" panose="02000A03000000000000" pitchFamily="2" charset="-78"/>
              <a:sym typeface="Mansalv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20AEE6-DCF3-1EF2-12FC-3922D4D0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557526"/>
            <a:ext cx="11506200" cy="91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0DF27-127E-2FBF-DDBB-DE4622829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27CCF7C-8857-A3A4-9773-6334AEC21907}"/>
              </a:ext>
            </a:extLst>
          </p:cNvPr>
          <p:cNvGrpSpPr/>
          <p:nvPr/>
        </p:nvGrpSpPr>
        <p:grpSpPr>
          <a:xfrm>
            <a:off x="513804" y="467352"/>
            <a:ext cx="17260392" cy="9352296"/>
            <a:chOff x="0" y="0"/>
            <a:chExt cx="4482328" cy="24286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E1679C-40DD-A0C2-1D8E-CE1425EDDDD4}"/>
                </a:ext>
              </a:extLst>
            </p:cNvPr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7CBC99F-3856-D0A2-1B0A-2DED9D3CC316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5C1E8918-6F3C-6995-D2B6-12E62EF9DCFD}"/>
              </a:ext>
            </a:extLst>
          </p:cNvPr>
          <p:cNvSpPr txBox="1"/>
          <p:nvPr/>
        </p:nvSpPr>
        <p:spPr>
          <a:xfrm>
            <a:off x="7745910" y="9085792"/>
            <a:ext cx="2796181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FFFFFF"/>
                </a:solidFill>
                <a:latin typeface="Arimo Bold"/>
              </a:rPr>
              <a:t>Back to Agenda Page</a:t>
            </a:r>
          </a:p>
        </p:txBody>
      </p:sp>
      <p:sp>
        <p:nvSpPr>
          <p:cNvPr id="6" name="Google Shape;1055;p43">
            <a:extLst>
              <a:ext uri="{FF2B5EF4-FFF2-40B4-BE49-F238E27FC236}">
                <a16:creationId xmlns:a16="http://schemas.microsoft.com/office/drawing/2014/main" id="{F8EE3C8A-1AE6-99C0-1DCD-EB35BBE0D067}"/>
              </a:ext>
            </a:extLst>
          </p:cNvPr>
          <p:cNvSpPr txBox="1">
            <a:spLocks/>
          </p:cNvSpPr>
          <p:nvPr/>
        </p:nvSpPr>
        <p:spPr>
          <a:xfrm>
            <a:off x="3955923" y="3825858"/>
            <a:ext cx="4767662" cy="72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ansalva"/>
              <a:buNone/>
              <a:defRPr sz="2200" b="0" i="0" u="none" strike="noStrike" cap="none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BH" sz="3600" dirty="0">
                <a:solidFill>
                  <a:schemeClr val="bg1"/>
                </a:solidFill>
                <a:latin typeface="Mikhak Black" panose="02000A03000000000000" pitchFamily="2" charset="-78"/>
                <a:cs typeface="Mikhak Black" panose="02000A03000000000000" pitchFamily="2" charset="-78"/>
              </a:rPr>
              <a:t>الـــفــــاعــل</a:t>
            </a:r>
            <a:endParaRPr lang="ar-AE" sz="3600" dirty="0">
              <a:solidFill>
                <a:schemeClr val="bg1"/>
              </a:solidFill>
              <a:latin typeface="Mikhak Black" panose="02000A03000000000000" pitchFamily="2" charset="-78"/>
              <a:cs typeface="Mikhak Black" panose="02000A03000000000000" pitchFamily="2" charset="-78"/>
            </a:endParaRPr>
          </a:p>
        </p:txBody>
      </p:sp>
      <p:sp>
        <p:nvSpPr>
          <p:cNvPr id="7" name="مستطيل 7">
            <a:extLst>
              <a:ext uri="{FF2B5EF4-FFF2-40B4-BE49-F238E27FC236}">
                <a16:creationId xmlns:a16="http://schemas.microsoft.com/office/drawing/2014/main" id="{02BC5887-AF5E-DBBC-1F70-26C9EA8EE6A3}"/>
              </a:ext>
            </a:extLst>
          </p:cNvPr>
          <p:cNvSpPr/>
          <p:nvPr/>
        </p:nvSpPr>
        <p:spPr>
          <a:xfrm>
            <a:off x="3988807" y="1664991"/>
            <a:ext cx="10058400" cy="695701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ربع نص 3">
            <a:extLst>
              <a:ext uri="{FF2B5EF4-FFF2-40B4-BE49-F238E27FC236}">
                <a16:creationId xmlns:a16="http://schemas.microsoft.com/office/drawing/2014/main" id="{B711A2D1-1E4D-5B3E-245C-3B8879D1ED86}"/>
              </a:ext>
            </a:extLst>
          </p:cNvPr>
          <p:cNvSpPr txBox="1"/>
          <p:nvPr/>
        </p:nvSpPr>
        <p:spPr>
          <a:xfrm>
            <a:off x="3604065" y="1644476"/>
            <a:ext cx="11038712" cy="65325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BH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درس في مادّة</a:t>
            </a:r>
            <a:r>
              <a:rPr lang="ar-SA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 اللّغة العربي</a:t>
            </a:r>
            <a:r>
              <a:rPr lang="ar-BH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ة</a:t>
            </a:r>
            <a:br>
              <a:rPr lang="ar-BH" sz="5400" b="1" dirty="0">
                <a:latin typeface="Aqlaam" panose="00000500000000000000" pitchFamily="50" charset="-78"/>
                <a:cs typeface="Cooper Arabic" panose="00000500000000000000" pitchFamily="2" charset="-78"/>
              </a:rPr>
            </a:br>
            <a:r>
              <a:rPr lang="ar-BH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القواعد النحوية - الفصل الدّراسيّ الثاني</a:t>
            </a:r>
            <a:br>
              <a:rPr lang="ar-BH" sz="5400" dirty="0">
                <a:latin typeface="Al Qabas Bold" panose="00000800000000000000" pitchFamily="2" charset="-78"/>
                <a:cs typeface="Cooper Arabic" panose="00000500000000000000" pitchFamily="2" charset="-78"/>
              </a:rPr>
            </a:br>
            <a:r>
              <a:rPr lang="ar-BH" sz="5400" b="1" dirty="0">
                <a:solidFill>
                  <a:srgbClr val="FF0000"/>
                </a:solidFill>
                <a:latin typeface="Al Qabas Bold" panose="00000800000000000000" pitchFamily="2" charset="-78"/>
                <a:cs typeface="Cooper Arabic" panose="00000500000000000000" pitchFamily="2" charset="-78"/>
              </a:rPr>
              <a:t>حل تدريبات المفعول </a:t>
            </a:r>
            <a:r>
              <a:rPr lang="ar-SA" sz="5400" b="1" dirty="0">
                <a:solidFill>
                  <a:srgbClr val="FF0000"/>
                </a:solidFill>
                <a:latin typeface="Al Qabas Bold" panose="00000800000000000000" pitchFamily="2" charset="-78"/>
                <a:cs typeface="Cooper Arabic" panose="00000500000000000000" pitchFamily="2" charset="-78"/>
              </a:rPr>
              <a:t>لأجله</a:t>
            </a:r>
            <a:br>
              <a:rPr lang="ar-SA" sz="5400" b="1" dirty="0">
                <a:latin typeface="Al Qabas Bold" panose="00000800000000000000" pitchFamily="2" charset="-78"/>
                <a:cs typeface="Cooper Arabic" panose="00000500000000000000" pitchFamily="2" charset="-78"/>
              </a:rPr>
            </a:br>
            <a:r>
              <a:rPr lang="ar-BH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الص</a:t>
            </a:r>
            <a:r>
              <a:rPr lang="ar-SA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ّ</a:t>
            </a:r>
            <a:r>
              <a:rPr lang="ar-BH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ف</a:t>
            </a:r>
            <a:r>
              <a:rPr lang="ar-SA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ّ</a:t>
            </a:r>
            <a:r>
              <a:rPr lang="ar-BH" sz="5400" b="1" dirty="0">
                <a:latin typeface="Aqlaam" panose="00000500000000000000" pitchFamily="50" charset="-78"/>
                <a:cs typeface="Cooper Arabic" panose="00000500000000000000" pitchFamily="2" charset="-78"/>
              </a:rPr>
              <a:t> السادس الابتدائي</a:t>
            </a:r>
            <a:endParaRPr lang="ar-BH" sz="8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32217AC-4E67-D456-CCB8-C705B912C31B}"/>
              </a:ext>
            </a:extLst>
          </p:cNvPr>
          <p:cNvSpPr/>
          <p:nvPr/>
        </p:nvSpPr>
        <p:spPr>
          <a:xfrm>
            <a:off x="14109761" y="6234383"/>
            <a:ext cx="3286608" cy="3170992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13A8D0D-BB9C-6B89-EF1F-E7F91B2D85E7}"/>
              </a:ext>
            </a:extLst>
          </p:cNvPr>
          <p:cNvSpPr/>
          <p:nvPr/>
        </p:nvSpPr>
        <p:spPr>
          <a:xfrm flipH="1">
            <a:off x="676700" y="7264682"/>
            <a:ext cx="2293337" cy="2340139"/>
          </a:xfrm>
          <a:custGeom>
            <a:avLst/>
            <a:gdLst/>
            <a:ahLst/>
            <a:cxnLst/>
            <a:rect l="l" t="t" r="r" b="b"/>
            <a:pathLst>
              <a:path w="3440005" h="3510209">
                <a:moveTo>
                  <a:pt x="3440005" y="0"/>
                </a:moveTo>
                <a:lnTo>
                  <a:pt x="0" y="0"/>
                </a:lnTo>
                <a:lnTo>
                  <a:pt x="0" y="3510209"/>
                </a:lnTo>
                <a:lnTo>
                  <a:pt x="3440005" y="3510209"/>
                </a:lnTo>
                <a:lnTo>
                  <a:pt x="3440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B38B2418-C518-21A2-F175-C46E967D4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27804" r="19923"/>
          <a:stretch/>
        </p:blipFill>
        <p:spPr bwMode="auto">
          <a:xfrm>
            <a:off x="1808951" y="3404630"/>
            <a:ext cx="2551030" cy="35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CA336-68C2-D63C-7175-48E73D237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3C72C6-52C6-F5F8-D1A6-C3BFEBCEE6B7}"/>
              </a:ext>
            </a:extLst>
          </p:cNvPr>
          <p:cNvGrpSpPr/>
          <p:nvPr/>
        </p:nvGrpSpPr>
        <p:grpSpPr>
          <a:xfrm>
            <a:off x="513804" y="393995"/>
            <a:ext cx="17260392" cy="9425653"/>
            <a:chOff x="0" y="-19050"/>
            <a:chExt cx="4482328" cy="244773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E6102D-19B3-289C-A3F5-00D0461E09FD}"/>
                </a:ext>
              </a:extLst>
            </p:cNvPr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1A3193F-1CDF-3CA0-A3C9-BB50197CCDAB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9C29F7CF-AFD2-96EF-2DAF-60DE5C7C11CD}"/>
              </a:ext>
            </a:extLst>
          </p:cNvPr>
          <p:cNvSpPr txBox="1"/>
          <p:nvPr/>
        </p:nvSpPr>
        <p:spPr>
          <a:xfrm>
            <a:off x="7745910" y="9085792"/>
            <a:ext cx="2796181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FFFFFF"/>
                </a:solidFill>
                <a:latin typeface="Arimo Bold"/>
              </a:rPr>
              <a:t>Back to Agenda Page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2B796E1-C83F-9A28-332E-06A9DA56B7A9}"/>
              </a:ext>
            </a:extLst>
          </p:cNvPr>
          <p:cNvSpPr/>
          <p:nvPr/>
        </p:nvSpPr>
        <p:spPr>
          <a:xfrm flipH="1">
            <a:off x="711975" y="7135687"/>
            <a:ext cx="2293337" cy="2340139"/>
          </a:xfrm>
          <a:custGeom>
            <a:avLst/>
            <a:gdLst/>
            <a:ahLst/>
            <a:cxnLst/>
            <a:rect l="l" t="t" r="r" b="b"/>
            <a:pathLst>
              <a:path w="3440005" h="3510209">
                <a:moveTo>
                  <a:pt x="3440005" y="0"/>
                </a:moveTo>
                <a:lnTo>
                  <a:pt x="0" y="0"/>
                </a:lnTo>
                <a:lnTo>
                  <a:pt x="0" y="3510209"/>
                </a:lnTo>
                <a:lnTo>
                  <a:pt x="3440005" y="3510209"/>
                </a:lnTo>
                <a:lnTo>
                  <a:pt x="34400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7E1CB0B-3202-1086-EA4B-0337EA7B5D94}"/>
              </a:ext>
            </a:extLst>
          </p:cNvPr>
          <p:cNvSpPr/>
          <p:nvPr/>
        </p:nvSpPr>
        <p:spPr>
          <a:xfrm>
            <a:off x="3643706" y="4043211"/>
            <a:ext cx="11353800" cy="2340139"/>
          </a:xfrm>
          <a:custGeom>
            <a:avLst/>
            <a:gdLst/>
            <a:ahLst/>
            <a:cxnLst/>
            <a:rect l="l" t="t" r="r" b="b"/>
            <a:pathLst>
              <a:path w="13788737" h="2878399">
                <a:moveTo>
                  <a:pt x="0" y="0"/>
                </a:moveTo>
                <a:lnTo>
                  <a:pt x="13788737" y="0"/>
                </a:lnTo>
                <a:lnTo>
                  <a:pt x="13788737" y="2878399"/>
                </a:lnTo>
                <a:lnTo>
                  <a:pt x="0" y="2878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3CCF717-5980-34B2-0677-6607EF0A0361}"/>
              </a:ext>
            </a:extLst>
          </p:cNvPr>
          <p:cNvSpPr/>
          <p:nvPr/>
        </p:nvSpPr>
        <p:spPr>
          <a:xfrm>
            <a:off x="4058274" y="1210144"/>
            <a:ext cx="1961527" cy="1961527"/>
          </a:xfrm>
          <a:custGeom>
            <a:avLst/>
            <a:gdLst/>
            <a:ahLst/>
            <a:cxnLst/>
            <a:rect l="l" t="t" r="r" b="b"/>
            <a:pathLst>
              <a:path w="2942291" h="2942291">
                <a:moveTo>
                  <a:pt x="0" y="0"/>
                </a:moveTo>
                <a:lnTo>
                  <a:pt x="2942291" y="0"/>
                </a:lnTo>
                <a:lnTo>
                  <a:pt x="2942291" y="2942292"/>
                </a:lnTo>
                <a:lnTo>
                  <a:pt x="0" y="2942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0C509-7532-AEB8-AD2C-480B8F409940}"/>
              </a:ext>
            </a:extLst>
          </p:cNvPr>
          <p:cNvSpPr txBox="1"/>
          <p:nvPr/>
        </p:nvSpPr>
        <p:spPr>
          <a:xfrm>
            <a:off x="5064437" y="4151721"/>
            <a:ext cx="8737600" cy="181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30" indent="-609630" algn="justLow" defTabSz="609630" rtl="1">
              <a:lnSpc>
                <a:spcPct val="150000"/>
              </a:lnSpc>
              <a:buClr>
                <a:srgbClr val="000000"/>
              </a:buClr>
              <a:buFont typeface="+mj-lt"/>
              <a:buAutoNum type="arabicPeriod" startAt="2"/>
              <a:defRPr/>
            </a:pPr>
            <a:r>
              <a:rPr lang="ar-BH" sz="40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أن توظف الطالبة المفعول </a:t>
            </a:r>
            <a:r>
              <a:rPr lang="ar-SA" sz="40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لأجله</a:t>
            </a:r>
            <a:r>
              <a:rPr lang="ar-BH" sz="40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توظيفًا سليمًا في إنتاجها الكتابي.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0401B-408C-2E6E-8580-6A8248EA2D9C}"/>
              </a:ext>
            </a:extLst>
          </p:cNvPr>
          <p:cNvSpPr txBox="1"/>
          <p:nvPr/>
        </p:nvSpPr>
        <p:spPr>
          <a:xfrm>
            <a:off x="6019801" y="1674181"/>
            <a:ext cx="7496006" cy="1690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91"/>
              </a:lnSpc>
            </a:pPr>
            <a:r>
              <a:rPr lang="en-US" sz="11201" b="1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أهداف</a:t>
            </a:r>
            <a:r>
              <a:rPr lang="ar-BH" sz="11201" b="1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ُ</a:t>
            </a:r>
            <a:r>
              <a:rPr lang="en-US" sz="11201" b="1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1201" b="1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الدرس</a:t>
            </a:r>
            <a:r>
              <a:rPr lang="ar-BH" sz="11201" b="1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ِ:</a:t>
            </a:r>
            <a:endParaRPr lang="en-US" sz="11201" b="1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" name="Picture 14" descr="Melonheadz Shark Clipart - Melonheadz Girls Clipart PNG Image | Transparent  PNG Free Download on SeekPNG">
            <a:extLst>
              <a:ext uri="{FF2B5EF4-FFF2-40B4-BE49-F238E27FC236}">
                <a16:creationId xmlns:a16="http://schemas.microsoft.com/office/drawing/2014/main" id="{C60B10E4-18B5-3E65-F355-7D2FE2B21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426" y="5448300"/>
            <a:ext cx="1970408" cy="38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34AB75-E60C-2899-7AEB-A880ADADBB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343" y="865819"/>
            <a:ext cx="2412224" cy="258809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CECAC95-F54F-23E9-62EB-B2684DDAD486}"/>
              </a:ext>
            </a:extLst>
          </p:cNvPr>
          <p:cNvSpPr/>
          <p:nvPr/>
        </p:nvSpPr>
        <p:spPr>
          <a:xfrm>
            <a:off x="14202604" y="62134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قارئة الأهداف</a:t>
            </a:r>
            <a:endParaRPr lang="ar-SA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49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3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3D4772-0631-7B22-8A65-605CD5849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78BBEF4-21CA-A430-DE0F-8406368290E9}"/>
              </a:ext>
            </a:extLst>
          </p:cNvPr>
          <p:cNvGrpSpPr/>
          <p:nvPr/>
        </p:nvGrpSpPr>
        <p:grpSpPr>
          <a:xfrm>
            <a:off x="744263" y="524703"/>
            <a:ext cx="17260392" cy="9352296"/>
            <a:chOff x="0" y="0"/>
            <a:chExt cx="4482328" cy="24286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2A5A72-D46E-0183-26D6-C44D374EA56B}"/>
                </a:ext>
              </a:extLst>
            </p:cNvPr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4B9E0B1-E95E-5409-3120-2356F566CDCA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A8D8F606-004E-2788-A367-99346F4ACF69}"/>
              </a:ext>
            </a:extLst>
          </p:cNvPr>
          <p:cNvSpPr txBox="1"/>
          <p:nvPr/>
        </p:nvSpPr>
        <p:spPr>
          <a:xfrm>
            <a:off x="7745910" y="9085792"/>
            <a:ext cx="2796181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FFFFFF"/>
                </a:solidFill>
                <a:latin typeface="Arimo Bold"/>
              </a:rPr>
              <a:t>Back to Agenda Page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910C5D3-973E-6997-DD43-E8029CF2624F}"/>
              </a:ext>
            </a:extLst>
          </p:cNvPr>
          <p:cNvSpPr/>
          <p:nvPr/>
        </p:nvSpPr>
        <p:spPr>
          <a:xfrm flipH="1">
            <a:off x="711975" y="7135687"/>
            <a:ext cx="2293337" cy="2340139"/>
          </a:xfrm>
          <a:custGeom>
            <a:avLst/>
            <a:gdLst/>
            <a:ahLst/>
            <a:cxnLst/>
            <a:rect l="l" t="t" r="r" b="b"/>
            <a:pathLst>
              <a:path w="3440005" h="3510209">
                <a:moveTo>
                  <a:pt x="3440005" y="0"/>
                </a:moveTo>
                <a:lnTo>
                  <a:pt x="0" y="0"/>
                </a:lnTo>
                <a:lnTo>
                  <a:pt x="0" y="3510209"/>
                </a:lnTo>
                <a:lnTo>
                  <a:pt x="3440005" y="3510209"/>
                </a:lnTo>
                <a:lnTo>
                  <a:pt x="34400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矩形 453">
            <a:extLst>
              <a:ext uri="{FF2B5EF4-FFF2-40B4-BE49-F238E27FC236}">
                <a16:creationId xmlns:a16="http://schemas.microsoft.com/office/drawing/2014/main" id="{274C2AB1-81FC-D1A5-43D5-F36F9D1F86D2}"/>
              </a:ext>
            </a:extLst>
          </p:cNvPr>
          <p:cNvSpPr/>
          <p:nvPr/>
        </p:nvSpPr>
        <p:spPr>
          <a:xfrm>
            <a:off x="513805" y="584884"/>
            <a:ext cx="17260392" cy="112961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استنتجنا في الحصة الماضية أَنَّ:</a:t>
            </a:r>
            <a:r>
              <a:rPr kumimoji="0" lang="ar-BH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B4536-4E11-58EB-0783-1BA8DADC3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600" y="653962"/>
            <a:ext cx="938641" cy="938641"/>
          </a:xfrm>
          <a:prstGeom prst="rect">
            <a:avLst/>
          </a:prstGeom>
        </p:spPr>
      </p:pic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8F48D6BE-2A0D-D09E-9B2F-5ADF1AE50EA0}"/>
              </a:ext>
            </a:extLst>
          </p:cNvPr>
          <p:cNvSpPr txBox="1">
            <a:spLocks/>
          </p:cNvSpPr>
          <p:nvPr/>
        </p:nvSpPr>
        <p:spPr>
          <a:xfrm>
            <a:off x="2909719" y="2324027"/>
            <a:ext cx="13928591" cy="50912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6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المفعول </a:t>
            </a:r>
            <a:r>
              <a:rPr lang="ar-SA" sz="6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لأجله</a:t>
            </a:r>
            <a:r>
              <a:rPr lang="ar-BH" sz="6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  ، </a:t>
            </a:r>
            <a:r>
              <a:rPr lang="ar-SA" sz="6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يُذكر لبيان ................ حدوث الفعل .</a:t>
            </a:r>
            <a:endParaRPr lang="ar-BH" sz="66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6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المفعول </a:t>
            </a:r>
            <a:r>
              <a:rPr lang="ar-SA" sz="6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لأجله</a:t>
            </a:r>
            <a:r>
              <a:rPr lang="ar-BH" sz="6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يكون .......................دائمًا.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96633A-F8F1-10D5-CB4D-E7EAF51B2AAF}"/>
              </a:ext>
            </a:extLst>
          </p:cNvPr>
          <p:cNvSpPr/>
          <p:nvPr/>
        </p:nvSpPr>
        <p:spPr>
          <a:xfrm>
            <a:off x="1471992" y="5126766"/>
            <a:ext cx="1160067" cy="6468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D3AC5B5-8303-0259-3617-91320230E595}"/>
              </a:ext>
            </a:extLst>
          </p:cNvPr>
          <p:cNvSpPr/>
          <p:nvPr/>
        </p:nvSpPr>
        <p:spPr>
          <a:xfrm>
            <a:off x="11102752" y="2710720"/>
            <a:ext cx="18707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اسمٌ</a:t>
            </a:r>
            <a:endParaRPr lang="ar-SA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0A48E53-185F-8EE1-92DC-26911B31E563}"/>
              </a:ext>
            </a:extLst>
          </p:cNvPr>
          <p:cNvSpPr/>
          <p:nvPr/>
        </p:nvSpPr>
        <p:spPr>
          <a:xfrm>
            <a:off x="8686800" y="4643686"/>
            <a:ext cx="285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منصوبًا</a:t>
            </a:r>
            <a:endParaRPr lang="ar-SA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6FB7794-8F7A-5D16-B9A7-A78CE09D7074}"/>
              </a:ext>
            </a:extLst>
          </p:cNvPr>
          <p:cNvSpPr/>
          <p:nvPr/>
        </p:nvSpPr>
        <p:spPr>
          <a:xfrm>
            <a:off x="5135438" y="2700498"/>
            <a:ext cx="18707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1D9B42-71F4-F0E9-9A0C-1FCE34443AFB}"/>
              </a:ext>
            </a:extLst>
          </p:cNvPr>
          <p:cNvSpPr/>
          <p:nvPr/>
        </p:nvSpPr>
        <p:spPr>
          <a:xfrm>
            <a:off x="3235770" y="7149626"/>
            <a:ext cx="1356923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7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تكرم المدرسة الطلبة المتفوقين تقديرًا لجدهم.</a:t>
            </a:r>
          </a:p>
          <a:p>
            <a:pPr algn="ctr"/>
            <a:r>
              <a:rPr lang="ar-BH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أين المفعول لأجله في الجملة السابقة؟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8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F2BAF-7462-EA38-274A-23F78F4CE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3">
            <a:extLst>
              <a:ext uri="{FF2B5EF4-FFF2-40B4-BE49-F238E27FC236}">
                <a16:creationId xmlns:a16="http://schemas.microsoft.com/office/drawing/2014/main" id="{9827283D-7E80-1672-C35A-DF7AC2C7555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rot="10800000" flipV="1">
            <a:off x="828040" y="660035"/>
            <a:ext cx="17449799" cy="1250045"/>
          </a:xfrm>
        </p:spPr>
        <p:txBody>
          <a:bodyPr/>
          <a:lstStyle/>
          <a:p>
            <a:pPr algn="r"/>
            <a:r>
              <a:rPr lang="ar-BH" sz="6000" u="sng" dirty="0">
                <a:solidFill>
                  <a:srgbClr val="FF0000"/>
                </a:solidFill>
              </a:rPr>
              <a:t> كتاب التدريبات ص 53 </a:t>
            </a:r>
            <a:r>
              <a:rPr lang="ar-BH" sz="6000" dirty="0"/>
              <a:t>تصحيح ذاتي وِفْق نموذج معروض</a:t>
            </a:r>
            <a:br>
              <a:rPr lang="ar-BH" sz="6000" dirty="0"/>
            </a:br>
            <a:endParaRPr lang="ar-EG" sz="6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87A96E-182A-5DE1-43C2-D750C2E02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14500"/>
            <a:ext cx="15697199" cy="8153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A225B2-4CF6-9454-611F-EB263D4FD623}"/>
              </a:ext>
            </a:extLst>
          </p:cNvPr>
          <p:cNvSpPr/>
          <p:nvPr/>
        </p:nvSpPr>
        <p:spPr>
          <a:xfrm>
            <a:off x="8824213" y="2964547"/>
            <a:ext cx="145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حفاظًا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3B013-FE18-1C74-A323-9960184118B0}"/>
              </a:ext>
            </a:extLst>
          </p:cNvPr>
          <p:cNvSpPr/>
          <p:nvPr/>
        </p:nvSpPr>
        <p:spPr>
          <a:xfrm>
            <a:off x="9721254" y="3887877"/>
            <a:ext cx="1120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رفقًا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91A9E-DD2C-3BAD-91D7-7C7E15458FBB}"/>
              </a:ext>
            </a:extLst>
          </p:cNvPr>
          <p:cNvSpPr/>
          <p:nvPr/>
        </p:nvSpPr>
        <p:spPr>
          <a:xfrm>
            <a:off x="6517752" y="7567369"/>
            <a:ext cx="1447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تعبيرًا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D916D-FA83-2CD3-8478-E5789565EBA1}"/>
              </a:ext>
            </a:extLst>
          </p:cNvPr>
          <p:cNvSpPr/>
          <p:nvPr/>
        </p:nvSpPr>
        <p:spPr>
          <a:xfrm>
            <a:off x="7712678" y="4785478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تطوعًا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6C657F-74D0-C2A1-4B13-DD3B7AB544AD}"/>
              </a:ext>
            </a:extLst>
          </p:cNvPr>
          <p:cNvSpPr/>
          <p:nvPr/>
        </p:nvSpPr>
        <p:spPr>
          <a:xfrm>
            <a:off x="7953674" y="5746438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زينةً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EFF53-52CC-79DB-5FCA-F4AAF69B07D2}"/>
              </a:ext>
            </a:extLst>
          </p:cNvPr>
          <p:cNvSpPr/>
          <p:nvPr/>
        </p:nvSpPr>
        <p:spPr>
          <a:xfrm>
            <a:off x="7860699" y="6743700"/>
            <a:ext cx="133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دفاعًا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C7F8F-CB42-BCD3-AC81-0885A7CA2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3">
            <a:extLst>
              <a:ext uri="{FF2B5EF4-FFF2-40B4-BE49-F238E27FC236}">
                <a16:creationId xmlns:a16="http://schemas.microsoft.com/office/drawing/2014/main" id="{45FB05F8-4995-167B-6699-65D10891E46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rot="10800000" flipV="1">
            <a:off x="828040" y="660035"/>
            <a:ext cx="17449799" cy="1250045"/>
          </a:xfrm>
        </p:spPr>
        <p:txBody>
          <a:bodyPr/>
          <a:lstStyle/>
          <a:p>
            <a:pPr algn="r"/>
            <a:r>
              <a:rPr lang="ar-BH" sz="6000" u="sng" dirty="0">
                <a:solidFill>
                  <a:srgbClr val="FF0000"/>
                </a:solidFill>
              </a:rPr>
              <a:t> كتاب التدريبات ص 54 </a:t>
            </a:r>
            <a:r>
              <a:rPr lang="ar-BH" sz="6000" dirty="0"/>
              <a:t>تصحيح ذاتي وِفْق نموذج معروض</a:t>
            </a:r>
            <a:br>
              <a:rPr lang="ar-BH" sz="6000" dirty="0"/>
            </a:br>
            <a:endParaRPr lang="ar-EG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E86C1-0D51-5A19-2699-4BD642B2B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324100"/>
            <a:ext cx="16230600" cy="7091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BC1DF5-23CA-715B-33D3-C4FD4F27297F}"/>
              </a:ext>
            </a:extLst>
          </p:cNvPr>
          <p:cNvSpPr/>
          <p:nvPr/>
        </p:nvSpPr>
        <p:spPr>
          <a:xfrm>
            <a:off x="4083961" y="6438900"/>
            <a:ext cx="1012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تقدم الحكومة قروضًا للمزارعين مساعدةً لهم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0B7D5-8780-9FBE-1A1F-36DDF642F464}"/>
              </a:ext>
            </a:extLst>
          </p:cNvPr>
          <p:cNvSpPr/>
          <p:nvPr/>
        </p:nvSpPr>
        <p:spPr>
          <a:xfrm>
            <a:off x="4712345" y="8492133"/>
            <a:ext cx="886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5400" b="1" dirty="0">
                <a:ln/>
                <a:solidFill>
                  <a:srgbClr val="FF0000"/>
                </a:solidFill>
              </a:rPr>
              <a:t>يتناول المريض الدواء رغبةً في الشفاء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F733-5A7C-6753-DB2E-5462B0EA4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00" y="7680038"/>
            <a:ext cx="2716004" cy="2908428"/>
          </a:xfrm>
          <a:prstGeom prst="rect">
            <a:avLst/>
          </a:prstGeom>
        </p:spPr>
      </p:pic>
      <p:grpSp>
        <p:nvGrpSpPr>
          <p:cNvPr id="4" name="Google Shape;864;p36">
            <a:extLst>
              <a:ext uri="{FF2B5EF4-FFF2-40B4-BE49-F238E27FC236}">
                <a16:creationId xmlns:a16="http://schemas.microsoft.com/office/drawing/2014/main" id="{D2D60DD7-8EE8-C14A-BA98-1C231E1AB112}"/>
              </a:ext>
            </a:extLst>
          </p:cNvPr>
          <p:cNvGrpSpPr/>
          <p:nvPr/>
        </p:nvGrpSpPr>
        <p:grpSpPr>
          <a:xfrm>
            <a:off x="4572000" y="1630057"/>
            <a:ext cx="13868400" cy="5748206"/>
            <a:chOff x="6530374" y="1560189"/>
            <a:chExt cx="1045566" cy="505315"/>
          </a:xfrm>
        </p:grpSpPr>
        <p:sp>
          <p:nvSpPr>
            <p:cNvPr id="5" name="Google Shape;865;p36">
              <a:extLst>
                <a:ext uri="{FF2B5EF4-FFF2-40B4-BE49-F238E27FC236}">
                  <a16:creationId xmlns:a16="http://schemas.microsoft.com/office/drawing/2014/main" id="{C28FA1DC-B688-20EA-C517-5238A2B75543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866;p36">
              <a:extLst>
                <a:ext uri="{FF2B5EF4-FFF2-40B4-BE49-F238E27FC236}">
                  <a16:creationId xmlns:a16="http://schemas.microsoft.com/office/drawing/2014/main" id="{3AD1F578-311F-52E4-F16F-00AF45F79259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867;p36">
              <a:extLst>
                <a:ext uri="{FF2B5EF4-FFF2-40B4-BE49-F238E27FC236}">
                  <a16:creationId xmlns:a16="http://schemas.microsoft.com/office/drawing/2014/main" id="{7FC88045-38BF-76A8-0E92-187FB5EE1AD4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868;p36">
              <a:extLst>
                <a:ext uri="{FF2B5EF4-FFF2-40B4-BE49-F238E27FC236}">
                  <a16:creationId xmlns:a16="http://schemas.microsoft.com/office/drawing/2014/main" id="{9A5AB568-8EFE-1973-CE4A-2073085965E4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69;p36">
              <a:extLst>
                <a:ext uri="{FF2B5EF4-FFF2-40B4-BE49-F238E27FC236}">
                  <a16:creationId xmlns:a16="http://schemas.microsoft.com/office/drawing/2014/main" id="{99020F47-E71C-E3B9-EE4A-786D10033E47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70;p36">
              <a:extLst>
                <a:ext uri="{FF2B5EF4-FFF2-40B4-BE49-F238E27FC236}">
                  <a16:creationId xmlns:a16="http://schemas.microsoft.com/office/drawing/2014/main" id="{12471774-C866-BB70-FA0E-253A489218AA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71;p36">
              <a:extLst>
                <a:ext uri="{FF2B5EF4-FFF2-40B4-BE49-F238E27FC236}">
                  <a16:creationId xmlns:a16="http://schemas.microsoft.com/office/drawing/2014/main" id="{C82C5349-3E5C-F4BC-B4CA-894F7AA3BC4F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72;p36">
              <a:extLst>
                <a:ext uri="{FF2B5EF4-FFF2-40B4-BE49-F238E27FC236}">
                  <a16:creationId xmlns:a16="http://schemas.microsoft.com/office/drawing/2014/main" id="{DD6449BB-A15F-F6E8-BF48-E8EC76224630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73;p36">
              <a:extLst>
                <a:ext uri="{FF2B5EF4-FFF2-40B4-BE49-F238E27FC236}">
                  <a16:creationId xmlns:a16="http://schemas.microsoft.com/office/drawing/2014/main" id="{4B54F348-3402-BC5D-F857-4EB265E2F327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74;p36">
              <a:extLst>
                <a:ext uri="{FF2B5EF4-FFF2-40B4-BE49-F238E27FC236}">
                  <a16:creationId xmlns:a16="http://schemas.microsoft.com/office/drawing/2014/main" id="{956A486B-A7EB-661F-4B08-16AFC628F116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75;p36">
              <a:extLst>
                <a:ext uri="{FF2B5EF4-FFF2-40B4-BE49-F238E27FC236}">
                  <a16:creationId xmlns:a16="http://schemas.microsoft.com/office/drawing/2014/main" id="{DF861212-F53A-16FE-52AA-CB232F473D55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76;p36">
              <a:extLst>
                <a:ext uri="{FF2B5EF4-FFF2-40B4-BE49-F238E27FC236}">
                  <a16:creationId xmlns:a16="http://schemas.microsoft.com/office/drawing/2014/main" id="{56FF7F00-C37D-C9D3-FB96-87738A080AEF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77;p36">
              <a:extLst>
                <a:ext uri="{FF2B5EF4-FFF2-40B4-BE49-F238E27FC236}">
                  <a16:creationId xmlns:a16="http://schemas.microsoft.com/office/drawing/2014/main" id="{D30B9531-82B6-78EC-D203-F37A5B4F3293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78;p36">
              <a:extLst>
                <a:ext uri="{FF2B5EF4-FFF2-40B4-BE49-F238E27FC236}">
                  <a16:creationId xmlns:a16="http://schemas.microsoft.com/office/drawing/2014/main" id="{09D8483F-F990-9F1D-7295-3214D738B8A8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79;p36">
              <a:extLst>
                <a:ext uri="{FF2B5EF4-FFF2-40B4-BE49-F238E27FC236}">
                  <a16:creationId xmlns:a16="http://schemas.microsoft.com/office/drawing/2014/main" id="{90AF7A8E-DAF9-EEE2-C073-FDC75950AE43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880;p36">
              <a:extLst>
                <a:ext uri="{FF2B5EF4-FFF2-40B4-BE49-F238E27FC236}">
                  <a16:creationId xmlns:a16="http://schemas.microsoft.com/office/drawing/2014/main" id="{142B75ED-B38B-D37C-FAD4-400F3DEA2F5D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81;p36">
              <a:extLst>
                <a:ext uri="{FF2B5EF4-FFF2-40B4-BE49-F238E27FC236}">
                  <a16:creationId xmlns:a16="http://schemas.microsoft.com/office/drawing/2014/main" id="{C80E0053-F407-FB93-B797-AFCA3AB852A3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82;p36">
              <a:extLst>
                <a:ext uri="{FF2B5EF4-FFF2-40B4-BE49-F238E27FC236}">
                  <a16:creationId xmlns:a16="http://schemas.microsoft.com/office/drawing/2014/main" id="{B91DF777-58B4-E766-9A4B-6656BABC9EA6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883;p36">
              <a:extLst>
                <a:ext uri="{FF2B5EF4-FFF2-40B4-BE49-F238E27FC236}">
                  <a16:creationId xmlns:a16="http://schemas.microsoft.com/office/drawing/2014/main" id="{A2FAB935-96D6-60E6-D174-54914B40BCBC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884;p36">
              <a:extLst>
                <a:ext uri="{FF2B5EF4-FFF2-40B4-BE49-F238E27FC236}">
                  <a16:creationId xmlns:a16="http://schemas.microsoft.com/office/drawing/2014/main" id="{EB978C41-98B7-2906-BD7E-5DE2B1990A55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885;p36">
              <a:extLst>
                <a:ext uri="{FF2B5EF4-FFF2-40B4-BE49-F238E27FC236}">
                  <a16:creationId xmlns:a16="http://schemas.microsoft.com/office/drawing/2014/main" id="{19FDCDAF-CF8E-A345-8A43-6AF5C8B280E9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886;p36">
              <a:extLst>
                <a:ext uri="{FF2B5EF4-FFF2-40B4-BE49-F238E27FC236}">
                  <a16:creationId xmlns:a16="http://schemas.microsoft.com/office/drawing/2014/main" id="{10E60DB8-D3ED-8223-5E54-0439CA409C0A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887;p36">
              <a:extLst>
                <a:ext uri="{FF2B5EF4-FFF2-40B4-BE49-F238E27FC236}">
                  <a16:creationId xmlns:a16="http://schemas.microsoft.com/office/drawing/2014/main" id="{3EEA18B3-527E-4AAA-0062-38C3849F5A4C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888;p36">
              <a:extLst>
                <a:ext uri="{FF2B5EF4-FFF2-40B4-BE49-F238E27FC236}">
                  <a16:creationId xmlns:a16="http://schemas.microsoft.com/office/drawing/2014/main" id="{07649B38-9FDC-BDFA-8B67-C18D905ECEC2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889;p36">
              <a:extLst>
                <a:ext uri="{FF2B5EF4-FFF2-40B4-BE49-F238E27FC236}">
                  <a16:creationId xmlns:a16="http://schemas.microsoft.com/office/drawing/2014/main" id="{D216C0B2-AF1E-7200-387C-92E9F1A5A04A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890;p36">
              <a:extLst>
                <a:ext uri="{FF2B5EF4-FFF2-40B4-BE49-F238E27FC236}">
                  <a16:creationId xmlns:a16="http://schemas.microsoft.com/office/drawing/2014/main" id="{4677EF3A-536F-448B-6623-08A6BDEC840B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891;p36">
              <a:extLst>
                <a:ext uri="{FF2B5EF4-FFF2-40B4-BE49-F238E27FC236}">
                  <a16:creationId xmlns:a16="http://schemas.microsoft.com/office/drawing/2014/main" id="{7A8435F0-0C2A-D94A-9EA4-74A7F65A6828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892;p36">
              <a:extLst>
                <a:ext uri="{FF2B5EF4-FFF2-40B4-BE49-F238E27FC236}">
                  <a16:creationId xmlns:a16="http://schemas.microsoft.com/office/drawing/2014/main" id="{7D1233D3-8AAE-835A-4519-C80F7C573F2B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893;p36">
              <a:extLst>
                <a:ext uri="{FF2B5EF4-FFF2-40B4-BE49-F238E27FC236}">
                  <a16:creationId xmlns:a16="http://schemas.microsoft.com/office/drawing/2014/main" id="{D30EB188-8522-79F9-6823-21216D2EE404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894;p36">
              <a:extLst>
                <a:ext uri="{FF2B5EF4-FFF2-40B4-BE49-F238E27FC236}">
                  <a16:creationId xmlns:a16="http://schemas.microsoft.com/office/drawing/2014/main" id="{901885F3-26D1-7EAD-3AB7-DAA7424AF01C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895;p36">
              <a:extLst>
                <a:ext uri="{FF2B5EF4-FFF2-40B4-BE49-F238E27FC236}">
                  <a16:creationId xmlns:a16="http://schemas.microsoft.com/office/drawing/2014/main" id="{D1094F3E-7182-8837-143B-3277A3F50654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896;p36">
              <a:extLst>
                <a:ext uri="{FF2B5EF4-FFF2-40B4-BE49-F238E27FC236}">
                  <a16:creationId xmlns:a16="http://schemas.microsoft.com/office/drawing/2014/main" id="{21CC8DF3-B156-8554-A1B7-B86A40F23EBA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897;p36">
              <a:extLst>
                <a:ext uri="{FF2B5EF4-FFF2-40B4-BE49-F238E27FC236}">
                  <a16:creationId xmlns:a16="http://schemas.microsoft.com/office/drawing/2014/main" id="{9BFDB12A-6615-5334-6455-BB951C7C3E1B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898;p36">
              <a:extLst>
                <a:ext uri="{FF2B5EF4-FFF2-40B4-BE49-F238E27FC236}">
                  <a16:creationId xmlns:a16="http://schemas.microsoft.com/office/drawing/2014/main" id="{1AD15313-0F19-50F8-8F40-DE605B7E9B18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899;p36">
              <a:extLst>
                <a:ext uri="{FF2B5EF4-FFF2-40B4-BE49-F238E27FC236}">
                  <a16:creationId xmlns:a16="http://schemas.microsoft.com/office/drawing/2014/main" id="{EA85DAAA-A6E2-252D-6F8F-896951EEDC7B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00;p36">
              <a:extLst>
                <a:ext uri="{FF2B5EF4-FFF2-40B4-BE49-F238E27FC236}">
                  <a16:creationId xmlns:a16="http://schemas.microsoft.com/office/drawing/2014/main" id="{3A95283E-D12F-B70D-24F1-938B9A3635A5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01;p36">
              <a:extLst>
                <a:ext uri="{FF2B5EF4-FFF2-40B4-BE49-F238E27FC236}">
                  <a16:creationId xmlns:a16="http://schemas.microsoft.com/office/drawing/2014/main" id="{A79D175F-742A-3168-0E4C-BC8800B8D278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02;p36">
              <a:extLst>
                <a:ext uri="{FF2B5EF4-FFF2-40B4-BE49-F238E27FC236}">
                  <a16:creationId xmlns:a16="http://schemas.microsoft.com/office/drawing/2014/main" id="{CC8258CD-1C0D-E175-CACA-85EC83578220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03;p36">
              <a:extLst>
                <a:ext uri="{FF2B5EF4-FFF2-40B4-BE49-F238E27FC236}">
                  <a16:creationId xmlns:a16="http://schemas.microsoft.com/office/drawing/2014/main" id="{0C2E38F8-9AA1-B3E5-F080-C71A7EA1E809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04;p36">
              <a:extLst>
                <a:ext uri="{FF2B5EF4-FFF2-40B4-BE49-F238E27FC236}">
                  <a16:creationId xmlns:a16="http://schemas.microsoft.com/office/drawing/2014/main" id="{F1E9C523-4266-6326-D016-E17D30580A4C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05;p36">
              <a:extLst>
                <a:ext uri="{FF2B5EF4-FFF2-40B4-BE49-F238E27FC236}">
                  <a16:creationId xmlns:a16="http://schemas.microsoft.com/office/drawing/2014/main" id="{1948C901-E844-ABC3-7224-B0B7E36266D5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06;p36">
              <a:extLst>
                <a:ext uri="{FF2B5EF4-FFF2-40B4-BE49-F238E27FC236}">
                  <a16:creationId xmlns:a16="http://schemas.microsoft.com/office/drawing/2014/main" id="{82898AE7-7950-5EC3-5C09-7D242DDBB548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07;p36">
              <a:extLst>
                <a:ext uri="{FF2B5EF4-FFF2-40B4-BE49-F238E27FC236}">
                  <a16:creationId xmlns:a16="http://schemas.microsoft.com/office/drawing/2014/main" id="{C5AC523B-4305-5375-89CD-33C37A2A265F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08;p36">
              <a:extLst>
                <a:ext uri="{FF2B5EF4-FFF2-40B4-BE49-F238E27FC236}">
                  <a16:creationId xmlns:a16="http://schemas.microsoft.com/office/drawing/2014/main" id="{8CD228E0-D9C3-0A1C-7FC7-DB8F610847A8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09;p36">
              <a:extLst>
                <a:ext uri="{FF2B5EF4-FFF2-40B4-BE49-F238E27FC236}">
                  <a16:creationId xmlns:a16="http://schemas.microsoft.com/office/drawing/2014/main" id="{7710A3F1-2671-867D-E49B-67D2AC790AF9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10;p36">
              <a:extLst>
                <a:ext uri="{FF2B5EF4-FFF2-40B4-BE49-F238E27FC236}">
                  <a16:creationId xmlns:a16="http://schemas.microsoft.com/office/drawing/2014/main" id="{A1A2A888-B77B-6242-EC5D-99D64C4E20F8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DD6F44A-07E6-7397-2134-8AF123AA7538}"/>
              </a:ext>
            </a:extLst>
          </p:cNvPr>
          <p:cNvSpPr txBox="1"/>
          <p:nvPr/>
        </p:nvSpPr>
        <p:spPr>
          <a:xfrm>
            <a:off x="5543865" y="2529167"/>
            <a:ext cx="12056736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150000"/>
              </a:lnSpc>
              <a:buClr>
                <a:srgbClr val="000000"/>
              </a:buClr>
            </a:pPr>
            <a:r>
              <a:rPr lang="ar-BH" sz="4400" b="1" kern="0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rial"/>
              </a:rPr>
              <a:t>طلبت المعلمة من زهراء أن توظف </a:t>
            </a:r>
            <a:r>
              <a:rPr lang="ar-BH" sz="4400" b="1" u="sng" kern="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rial"/>
              </a:rPr>
              <a:t>مفعول لأجله</a:t>
            </a:r>
            <a:r>
              <a:rPr lang="ar-BH" sz="4400" b="1" kern="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rial"/>
              </a:rPr>
              <a:t> </a:t>
            </a:r>
            <a:r>
              <a:rPr lang="ar-BH" sz="4400" b="1" kern="0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rial"/>
              </a:rPr>
              <a:t>في سوق المزارعين   ، فكتبت </a:t>
            </a:r>
          </a:p>
          <a:p>
            <a:pPr algn="ctr" defTabSz="1371600">
              <a:lnSpc>
                <a:spcPct val="150000"/>
              </a:lnSpc>
              <a:buClr>
                <a:srgbClr val="000000"/>
              </a:buClr>
            </a:pPr>
            <a:r>
              <a:rPr lang="ar-BH" sz="5400" b="1" kern="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rial"/>
              </a:rPr>
              <a:t>(زرتُ سوق المزارعين أرغبُ في شراء خضروات طازجة). </a:t>
            </a:r>
            <a:r>
              <a:rPr lang="ar-BH" sz="4400" b="1" kern="0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rial"/>
              </a:rPr>
              <a:t>فاعتبرت المعلمة إجابة زهراء خاطئة. علّلي ذلك</a:t>
            </a:r>
          </a:p>
        </p:txBody>
      </p:sp>
      <p:sp>
        <p:nvSpPr>
          <p:cNvPr id="52" name="Google Shape;152;p24">
            <a:extLst>
              <a:ext uri="{FF2B5EF4-FFF2-40B4-BE49-F238E27FC236}">
                <a16:creationId xmlns:a16="http://schemas.microsoft.com/office/drawing/2014/main" id="{B2D5D30B-8079-9BA2-19AC-EAEA90788D89}"/>
              </a:ext>
            </a:extLst>
          </p:cNvPr>
          <p:cNvSpPr/>
          <p:nvPr/>
        </p:nvSpPr>
        <p:spPr>
          <a:xfrm>
            <a:off x="8497374" y="173580"/>
            <a:ext cx="5354529" cy="103849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algn="ctr" defTabSz="1371600">
              <a:buClr>
                <a:srgbClr val="000000"/>
              </a:buClr>
            </a:pPr>
            <a:endParaRPr sz="2100" kern="0" dirty="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53" name="Picture 55">
            <a:extLst>
              <a:ext uri="{FF2B5EF4-FFF2-40B4-BE49-F238E27FC236}">
                <a16:creationId xmlns:a16="http://schemas.microsoft.com/office/drawing/2014/main" id="{0FA08B92-9BC7-6761-C006-2D64CFB3A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078" b="49248" l="5209" r="46882">
                        <a14:foregroundMark x1="41389" y1="16944" x2="41389" y2="16944"/>
                        <a14:foregroundMark x1="38889" y1="16111" x2="38889" y2="16111"/>
                        <a14:foregroundMark x1="39444" y1="15278" x2="39444" y2="15278"/>
                        <a14:foregroundMark x1="38611" y1="24722" x2="38611" y2="24722"/>
                        <a14:foregroundMark x1="46389" y1="22222" x2="46389" y2="22222"/>
                        <a14:foregroundMark x1="42778" y1="25833" x2="42778" y2="25833"/>
                      </a14:backgroundRemoval>
                    </a14:imgEffect>
                  </a14:imgLayer>
                </a14:imgProps>
              </a:ext>
            </a:extLst>
          </a:blip>
          <a:srcRect l="7117" t="10708" r="47909" b="50000"/>
          <a:stretch/>
        </p:blipFill>
        <p:spPr>
          <a:xfrm>
            <a:off x="6625498" y="22724"/>
            <a:ext cx="2017187" cy="144449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90FDF5E-8B77-8185-8C96-C6C250F26251}"/>
              </a:ext>
            </a:extLst>
          </p:cNvPr>
          <p:cNvSpPr txBox="1"/>
          <p:nvPr/>
        </p:nvSpPr>
        <p:spPr>
          <a:xfrm>
            <a:off x="8896392" y="106601"/>
            <a:ext cx="4604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ar-BH" sz="7200" kern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rial"/>
              </a:rPr>
              <a:t>أنا مفكرّة ناقدِة</a:t>
            </a:r>
            <a:endParaRPr lang="en-US" sz="7200" kern="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Arial"/>
            </a:endParaRPr>
          </a:p>
        </p:txBody>
      </p:sp>
      <p:pic>
        <p:nvPicPr>
          <p:cNvPr id="2" name="Picture 2" descr="سوق المزارعين البحرينيين | وزارة الصناعة والتجارة">
            <a:extLst>
              <a:ext uri="{FF2B5EF4-FFF2-40B4-BE49-F238E27FC236}">
                <a16:creationId xmlns:a16="http://schemas.microsoft.com/office/drawing/2014/main" id="{AEA3B2B3-C4A2-5F3C-4194-6ECCC162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1" y="22725"/>
            <a:ext cx="4935698" cy="72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مستطيل 54">
            <a:extLst>
              <a:ext uri="{FF2B5EF4-FFF2-40B4-BE49-F238E27FC236}">
                <a16:creationId xmlns:a16="http://schemas.microsoft.com/office/drawing/2014/main" id="{2A146F9C-5C52-DE82-3C5E-836BC9058545}"/>
              </a:ext>
            </a:extLst>
          </p:cNvPr>
          <p:cNvSpPr/>
          <p:nvPr/>
        </p:nvSpPr>
        <p:spPr>
          <a:xfrm>
            <a:off x="11428870" y="5688094"/>
            <a:ext cx="156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6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رغبةً</a:t>
            </a:r>
            <a:endParaRPr lang="ar-SA" sz="6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CEEB8B-F3AF-5A13-08B7-18A7CE6B52B9}"/>
              </a:ext>
            </a:extLst>
          </p:cNvPr>
          <p:cNvSpPr txBox="1"/>
          <p:nvPr/>
        </p:nvSpPr>
        <p:spPr>
          <a:xfrm>
            <a:off x="14279597" y="675480"/>
            <a:ext cx="4604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ar-BH" sz="7200" kern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rial"/>
              </a:rPr>
              <a:t>مثال</a:t>
            </a:r>
            <a:endParaRPr lang="en-US" sz="7200" kern="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permarket Business Plan by Slidesgo">
  <a:themeElements>
    <a:clrScheme name="Simple Light">
      <a:dk1>
        <a:srgbClr val="F3F3F3"/>
      </a:dk1>
      <a:lt1>
        <a:srgbClr val="092329"/>
      </a:lt1>
      <a:dk2>
        <a:srgbClr val="57BF8E"/>
      </a:dk2>
      <a:lt2>
        <a:srgbClr val="B5EECC"/>
      </a:lt2>
      <a:accent1>
        <a:srgbClr val="83C3A9"/>
      </a:accent1>
      <a:accent2>
        <a:srgbClr val="AD241B"/>
      </a:accent2>
      <a:accent3>
        <a:srgbClr val="F1471D"/>
      </a:accent3>
      <a:accent4>
        <a:srgbClr val="FF8433"/>
      </a:accent4>
      <a:accent5>
        <a:srgbClr val="FCD06F"/>
      </a:accent5>
      <a:accent6>
        <a:srgbClr val="F7EECE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324</Words>
  <Application>Microsoft Office PowerPoint</Application>
  <PresentationFormat>Custom</PresentationFormat>
  <Paragraphs>112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Adobe Arabic</vt:lpstr>
      <vt:lpstr>Al Qabas Bold</vt:lpstr>
      <vt:lpstr>Andalus</vt:lpstr>
      <vt:lpstr>Anton</vt:lpstr>
      <vt:lpstr>Aqlaam</vt:lpstr>
      <vt:lpstr>Arabic Typesetting</vt:lpstr>
      <vt:lpstr>Aref Ruqaa</vt:lpstr>
      <vt:lpstr>Arial</vt:lpstr>
      <vt:lpstr>Arimo Bold</vt:lpstr>
      <vt:lpstr>Barlow</vt:lpstr>
      <vt:lpstr>Calibri</vt:lpstr>
      <vt:lpstr>FF Hekaya Light</vt:lpstr>
      <vt:lpstr>Fjalla One</vt:lpstr>
      <vt:lpstr>Josefin Sans</vt:lpstr>
      <vt:lpstr>Josefin Slab</vt:lpstr>
      <vt:lpstr>Mansalva</vt:lpstr>
      <vt:lpstr>Mikhak Black</vt:lpstr>
      <vt:lpstr>Raleway Thin</vt:lpstr>
      <vt:lpstr>Sakkal Majalla</vt:lpstr>
      <vt:lpstr>Staatliches</vt:lpstr>
      <vt:lpstr>Tahoma</vt:lpstr>
      <vt:lpstr>Traditional Arabic</vt:lpstr>
      <vt:lpstr>Office Theme</vt:lpstr>
      <vt:lpstr>نسق Office</vt:lpstr>
      <vt:lpstr>1_Office Theme</vt:lpstr>
      <vt:lpstr>Supermarket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كتاب التدريبات ص 53 تصحيح ذاتي وِفْق نموذج معروض </vt:lpstr>
      <vt:lpstr> كتاب التدريبات ص 54 تصحيح ذاتي وِفْق نموذج معروض </vt:lpstr>
      <vt:lpstr>PowerPoint Presentation</vt:lpstr>
      <vt:lpstr> كتاب التدريبات ص 54 تصحيح ذاتي وِفْق نموذج معروض </vt:lpstr>
      <vt:lpstr> كتاب التدريبات ص 54/55       تصحيح ذاتي وِفْق نموذج معروض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Majma</dc:creator>
  <cp:lastModifiedBy>MARFAT ABDULJALIL MOH'D AHMED</cp:lastModifiedBy>
  <cp:revision>166</cp:revision>
  <cp:lastPrinted>2025-04-07T18:02:04Z</cp:lastPrinted>
  <dcterms:created xsi:type="dcterms:W3CDTF">2006-08-16T00:00:00Z</dcterms:created>
  <dcterms:modified xsi:type="dcterms:W3CDTF">2026-03-08T04:18:30Z</dcterms:modified>
  <dc:identifier>DAFjW4led24</dc:identifier>
</cp:coreProperties>
</file>