
<file path=[Content_Types].xml><?xml version="1.0" encoding="utf-8"?>
<Types xmlns="http://schemas.openxmlformats.org/package/2006/content-types">
  <Default Extension="png" ContentType="image/png"/>
  <Default Extension="emf" ContentType="image/x-emf"/>
  <Default Extension="jpeg" ContentType="image/jpeg"/>
  <Default Extension="rels" ContentType="application/vnd.openxmlformats-package.relationships+xml"/>
  <Default Extension="wav" ContentType="audio/wav"/>
  <Default Extension="xml" ContentType="application/xml"/>
  <Default Extension="jpg" ContentType="image/jpeg"/>
  <Override PartName="/ppt/presentation.xml" ContentType="application/vnd.openxmlformats-officedocument.presentationml.presentation.main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diagrams/data1.xml" ContentType="application/vnd.openxmlformats-officedocument.drawingml.diagramData+xml"/>
  <Override PartName="/ppt/diagrams/data2.xml" ContentType="application/vnd.openxmlformats-officedocument.drawingml.diagramData+xml"/>
  <Override PartName="/ppt/slideMasters/slideMaster1.xml" ContentType="application/vnd.openxmlformats-officedocument.presentationml.slideMaster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diagrams/layout1.xml" ContentType="application/vnd.openxmlformats-officedocument.drawingml.diagramLayout+xml"/>
  <Override PartName="/ppt/diagrams/quickStyle1.xml" ContentType="application/vnd.openxmlformats-officedocument.drawingml.diagramStyle+xml"/>
  <Override PartName="/ppt/diagrams/quickStyle2.xml" ContentType="application/vnd.openxmlformats-officedocument.drawingml.diagramStyle+xml"/>
  <Override PartName="/ppt/diagrams/colors2.xml" ContentType="application/vnd.openxmlformats-officedocument.drawingml.diagramColors+xml"/>
  <Override PartName="/ppt/diagrams/drawing2.xml" ContentType="application/vnd.ms-office.drawingml.diagramDrawing+xml"/>
  <Override PartName="/ppt/diagrams/colors1.xml" ContentType="application/vnd.openxmlformats-officedocument.drawingml.diagramColors+xml"/>
  <Override PartName="/ppt/diagrams/drawing1.xml" ContentType="application/vnd.ms-office.drawingml.diagramDrawing+xml"/>
  <Override PartName="/ppt/notesMasters/notesMaster1.xml" ContentType="application/vnd.openxmlformats-officedocument.presentationml.notesMaster+xml"/>
  <Override PartName="/ppt/theme/theme1.xml" ContentType="application/vnd.openxmlformats-officedocument.theme+xml"/>
  <Override PartName="/ppt/diagrams/layout2.xml" ContentType="application/vnd.openxmlformats-officedocument.drawingml.diagramLayout+xml"/>
  <Override PartName="/ppt/theme/theme2.xml" ContentType="application/vnd.openxmlformats-officedocument.theme+xml"/>
  <Override PartName="/ppt/tableStyles.xml" ContentType="application/vnd.openxmlformats-officedocument.presentationml.tableStyles+xml"/>
  <Override PartName="/ppt/viewProps.xml" ContentType="application/vnd.openxmlformats-officedocument.presentationml.viewProps+xml"/>
  <Override PartName="/ppt/presProps.xml" ContentType="application/vnd.openxmlformats-officedocument.presentationml.presProps+xml"/>
  <Override PartName="/docProps/core.xml" ContentType="application/vnd.openxmlformats-package.core-properties+xml"/>
  <Override PartName="/docProps/app.xml" ContentType="application/vnd.openxmlformats-officedocument.extended-properties+xml"/>
  <Override PartName="/customXml/itemProps2.xml" ContentType="application/vnd.openxmlformats-officedocument.customXmlProperties+xml"/>
  <Override PartName="/customXml/itemProps1.xml" ContentType="application/vnd.openxmlformats-officedocument.customXmlProperties+xml"/>
  <Override PartName="/customXml/itemProps3.xml" ContentType="application/vnd.openxmlformats-officedocument.customXmlProperties+xml"/>
  <Override PartName="/docProps/custom.xml" ContentType="application/vnd.openxmlformats-officedocument.custom-properties+xml"/>
</Types>
</file>

<file path=_rels/.rels><?xml version="1.0" encoding="UTF-8" standalone="yes"?>
<Relationships xmlns="http://schemas.openxmlformats.org/package/2006/relationships"><Relationship Id="rId3" Type="http://schemas.openxmlformats.org/officeDocument/2006/relationships/extended-properties" Target="docProps/app.xml"/><Relationship Id="rId2" Type="http://schemas.openxmlformats.org/package/2006/relationships/metadata/core-properties" Target="docProps/core.xml"/><Relationship Id="rId1" Type="http://schemas.openxmlformats.org/officeDocument/2006/relationships/officeDocument" Target="ppt/presentation.xml"/><Relationship Id="rId4" Type="http://schemas.openxmlformats.org/officeDocument/2006/relationships/custom-properties" Target="docProps/custom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trictFirstAndLastChars="0" saveSubsetFonts="1" autoCompressPictures="0">
  <p:sldMasterIdLst>
    <p:sldMasterId id="2147483648" r:id="rId1"/>
  </p:sldMasterIdLst>
  <p:notesMasterIdLst>
    <p:notesMasterId r:id="rId22"/>
  </p:notesMasterIdLst>
  <p:sldIdLst>
    <p:sldId id="256" r:id="rId2"/>
    <p:sldId id="257" r:id="rId3"/>
    <p:sldId id="258" r:id="rId4"/>
    <p:sldId id="259" r:id="rId5"/>
    <p:sldId id="280" r:id="rId6"/>
    <p:sldId id="260" r:id="rId7"/>
    <p:sldId id="282" r:id="rId8"/>
    <p:sldId id="283" r:id="rId9"/>
    <p:sldId id="281" r:id="rId10"/>
    <p:sldId id="285" r:id="rId11"/>
    <p:sldId id="839" r:id="rId12"/>
    <p:sldId id="263" r:id="rId13"/>
    <p:sldId id="833" r:id="rId14"/>
    <p:sldId id="827" r:id="rId15"/>
    <p:sldId id="826" r:id="rId16"/>
    <p:sldId id="844" r:id="rId17"/>
    <p:sldId id="842" r:id="rId18"/>
    <p:sldId id="840" r:id="rId19"/>
    <p:sldId id="830" r:id="rId20"/>
    <p:sldId id="277" r:id="rId21"/>
  </p:sldIdLst>
  <p:sldSz cx="9144000" cy="6858000" type="screen4x3"/>
  <p:notesSz cx="6858000" cy="9144000"/>
  <p:defaultTextStyle>
    <a:defPPr lvl="0">
      <a:defRPr lang="en-US"/>
    </a:defPPr>
    <a:lvl1pPr lvl="0" algn="r" rtl="1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pitchFamily="34" charset="0"/>
        <a:ea typeface="+mn-ea"/>
        <a:cs typeface="Arial" pitchFamily="34" charset="0"/>
      </a:defRPr>
    </a:lvl1pPr>
    <a:lvl2pPr marL="457200" lvl="1" algn="r" rtl="1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pitchFamily="34" charset="0"/>
        <a:ea typeface="+mn-ea"/>
        <a:cs typeface="Arial" pitchFamily="34" charset="0"/>
      </a:defRPr>
    </a:lvl2pPr>
    <a:lvl3pPr marL="914400" lvl="2" algn="r" rtl="1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pitchFamily="34" charset="0"/>
        <a:ea typeface="+mn-ea"/>
        <a:cs typeface="Arial" pitchFamily="34" charset="0"/>
      </a:defRPr>
    </a:lvl3pPr>
    <a:lvl4pPr marL="1371600" lvl="3" algn="r" rtl="1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pitchFamily="34" charset="0"/>
        <a:ea typeface="+mn-ea"/>
        <a:cs typeface="Arial" pitchFamily="34" charset="0"/>
      </a:defRPr>
    </a:lvl4pPr>
    <a:lvl5pPr marL="1828800" lvl="4" algn="r" rtl="1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pitchFamily="34" charset="0"/>
        <a:ea typeface="+mn-ea"/>
        <a:cs typeface="Arial" pitchFamily="34" charset="0"/>
      </a:defRPr>
    </a:lvl5pPr>
    <a:lvl6pPr marL="2286000" lvl="5" algn="r" defTabSz="914400" rtl="1" eaLnBrk="1" latinLnBrk="0" hangingPunct="1">
      <a:defRPr kern="1200">
        <a:solidFill>
          <a:schemeClr val="tx1"/>
        </a:solidFill>
        <a:latin typeface="Arial" pitchFamily="34" charset="0"/>
        <a:ea typeface="+mn-ea"/>
        <a:cs typeface="Arial" pitchFamily="34" charset="0"/>
      </a:defRPr>
    </a:lvl6pPr>
    <a:lvl7pPr marL="2743200" lvl="6" algn="r" defTabSz="914400" rtl="1" eaLnBrk="1" latinLnBrk="0" hangingPunct="1">
      <a:defRPr kern="1200">
        <a:solidFill>
          <a:schemeClr val="tx1"/>
        </a:solidFill>
        <a:latin typeface="Arial" pitchFamily="34" charset="0"/>
        <a:ea typeface="+mn-ea"/>
        <a:cs typeface="Arial" pitchFamily="34" charset="0"/>
      </a:defRPr>
    </a:lvl7pPr>
    <a:lvl8pPr marL="3200400" lvl="7" algn="r" defTabSz="914400" rtl="1" eaLnBrk="1" latinLnBrk="0" hangingPunct="1">
      <a:defRPr kern="1200">
        <a:solidFill>
          <a:schemeClr val="tx1"/>
        </a:solidFill>
        <a:latin typeface="Arial" pitchFamily="34" charset="0"/>
        <a:ea typeface="+mn-ea"/>
        <a:cs typeface="Arial" pitchFamily="34" charset="0"/>
      </a:defRPr>
    </a:lvl8pPr>
    <a:lvl9pPr marL="3657600" lvl="8" algn="r" defTabSz="914400" rtl="1" eaLnBrk="1" latinLnBrk="0" hangingPunct="1">
      <a:defRPr kern="1200">
        <a:solidFill>
          <a:schemeClr val="tx1"/>
        </a:solidFill>
        <a:latin typeface="Arial" pitchFamily="34" charset="0"/>
        <a:ea typeface="+mn-ea"/>
        <a:cs typeface="Arial" pitchFamily="34" charset="0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99FF33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0"/>
    <p:restoredTop sz="94660"/>
  </p:normalViewPr>
  <p:slideViewPr>
    <p:cSldViewPr snapToGrid="0">
      <p:cViewPr varScale="1">
        <p:scale>
          <a:sx n="68" d="100"/>
          <a:sy n="68" d="100"/>
        </p:scale>
        <p:origin x="1446" y="78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tableStyles" Target="tableStyles.xml"/><Relationship Id="rId3" Type="http://schemas.openxmlformats.org/officeDocument/2006/relationships/slide" Target="slides/slide2.xml"/><Relationship Id="rId21" Type="http://schemas.openxmlformats.org/officeDocument/2006/relationships/slide" Target="slides/slide20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theme" Target="theme/theme1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29" Type="http://schemas.openxmlformats.org/officeDocument/2006/relationships/customXml" Target="../customXml/item3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viewProps" Target="viewProps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presProps" Target="presProps.xml"/><Relationship Id="rId28" Type="http://schemas.openxmlformats.org/officeDocument/2006/relationships/customXml" Target="../customXml/item2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notesMaster" Target="notesMasters/notesMaster1.xml"/><Relationship Id="rId27" Type="http://schemas.openxmlformats.org/officeDocument/2006/relationships/customXml" Target="../customXml/item1.xml"/></Relationships>
</file>

<file path=ppt/diagrams/colors1.xml><?xml version="1.0" encoding="utf-8"?>
<dgm:colorsDef xmlns:dgm="http://schemas.openxmlformats.org/drawingml/2006/diagram" xmlns:a="http://schemas.openxmlformats.org/drawingml/2006/main" uniqueId="urn:microsoft.com/office/officeart/2005/8/colors/accent1_2">
  <dgm:title val=""/>
  <dgm:desc val=""/>
  <dgm:catLst>
    <dgm:cat type="accent1" pri="11200"/>
  </dgm:catLst>
  <dgm:styleLbl name="node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 meth="repeat">
      <a:schemeClr val="accent1"/>
    </dgm:fillClrLst>
    <dgm:linClrLst meth="repeat">
      <a:schemeClr val="accent1"/>
    </dgm:linClrLst>
    <dgm:effectClrLst/>
    <dgm:txLinClrLst/>
    <dgm:txFillClrLst/>
    <dgm:txEffectClrLst/>
  </dgm:styleLbl>
  <dgm:styleLbl name="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ln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repeat">
      <a:schemeClr val="accent1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f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b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sibTrans1D1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1"/>
    </dgm:fillClrLst>
    <dgm:linClrLst meth="repeat">
      <a:schemeClr val="accent1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3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4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1">
        <a:tint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1">
        <a:shade val="8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1">
        <a:tint val="50000"/>
        <a:alpha val="4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1">
        <a:tint val="6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2.xml><?xml version="1.0" encoding="utf-8"?>
<dgm:colorsDef xmlns:dgm="http://schemas.openxmlformats.org/drawingml/2006/diagram" xmlns:a="http://schemas.openxmlformats.org/drawingml/2006/main" uniqueId="urn:microsoft.com/office/officeart/2005/8/colors/accent1_2">
  <dgm:title val=""/>
  <dgm:desc val=""/>
  <dgm:catLst>
    <dgm:cat type="accent1" pri="11200"/>
  </dgm:catLst>
  <dgm:styleLbl name="node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 meth="repeat">
      <a:schemeClr val="accent1"/>
    </dgm:fillClrLst>
    <dgm:linClrLst meth="repeat">
      <a:schemeClr val="accent1"/>
    </dgm:linClrLst>
    <dgm:effectClrLst/>
    <dgm:txLinClrLst/>
    <dgm:txFillClrLst/>
    <dgm:txEffectClrLst/>
  </dgm:styleLbl>
  <dgm:styleLbl name="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ln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repeat">
      <a:schemeClr val="accent1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f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b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sibTrans1D1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1"/>
    </dgm:fillClrLst>
    <dgm:linClrLst meth="repeat">
      <a:schemeClr val="accent1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3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4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1">
        <a:tint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1">
        <a:shade val="8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1">
        <a:tint val="50000"/>
        <a:alpha val="4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1">
        <a:tint val="6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data1.xml><?xml version="1.0" encoding="utf-8"?>
<dgm:dataModel xmlns:dgm="http://schemas.openxmlformats.org/drawingml/2006/diagram" xmlns:a="http://schemas.openxmlformats.org/drawingml/2006/main">
  <dgm:ptLst>
    <dgm:pt modelId="{8DB1FDC8-D80A-46D3-8BEC-CD52811C823A}" type="doc">
      <dgm:prSet loTypeId="urn:microsoft.com/office/officeart/2005/8/layout/hierarchy1" loCatId="hierarchy" qsTypeId="urn:microsoft.com/office/officeart/2005/8/quickstyle/simple3" qsCatId="simple" csTypeId="urn:microsoft.com/office/officeart/2005/8/colors/accent1_2" csCatId="accent1" phldr="1"/>
      <dgm:spPr/>
      <dgm:t>
        <a:bodyPr/>
        <a:lstStyle/>
        <a:p>
          <a:pPr rtl="1"/>
          <a:endParaRPr lang="ar-SA"/>
        </a:p>
      </dgm:t>
    </dgm:pt>
    <dgm:pt modelId="{E462AEEB-7657-4ACB-A641-21652F8F9CF1}">
      <dgm:prSet phldrT="[نص]"/>
      <dgm:spPr/>
      <dgm:t>
        <a:bodyPr/>
        <a:lstStyle/>
        <a:p>
          <a:pPr rtl="1"/>
          <a:r>
            <a:rPr lang="ar-SA" b="1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rPr>
            <a:t> </a:t>
          </a:r>
          <a:endParaRPr lang="ar-SA" dirty="0"/>
        </a:p>
      </dgm:t>
    </dgm:pt>
    <dgm:pt modelId="{3BF01E13-9E02-4943-984E-FF83A50B6904}" type="parTrans" cxnId="{78FD2B59-DA61-4937-85E6-66B3953E2253}">
      <dgm:prSet/>
      <dgm:spPr/>
      <dgm:t>
        <a:bodyPr/>
        <a:lstStyle/>
        <a:p>
          <a:pPr rtl="1"/>
          <a:endParaRPr lang="ar-SA"/>
        </a:p>
      </dgm:t>
    </dgm:pt>
    <dgm:pt modelId="{BC9E480C-B011-4CD7-9539-CE52C80A55B9}" type="sibTrans" cxnId="{78FD2B59-DA61-4937-85E6-66B3953E2253}">
      <dgm:prSet/>
      <dgm:spPr/>
      <dgm:t>
        <a:bodyPr/>
        <a:lstStyle/>
        <a:p>
          <a:pPr rtl="1"/>
          <a:endParaRPr lang="ar-SA"/>
        </a:p>
      </dgm:t>
    </dgm:pt>
    <dgm:pt modelId="{67F85B63-4405-488B-A667-04215A35AA31}">
      <dgm:prSet phldrT="[نص]"/>
      <dgm:spPr/>
      <dgm:t>
        <a:bodyPr/>
        <a:lstStyle/>
        <a:p>
          <a:pPr rtl="1"/>
          <a:r>
            <a:rPr lang="ar-SA" dirty="0"/>
            <a:t> </a:t>
          </a:r>
        </a:p>
      </dgm:t>
    </dgm:pt>
    <dgm:pt modelId="{01DF700D-3DC4-4932-A597-811B2C99FCD1}" type="parTrans" cxnId="{79CD8833-644E-4E2D-84AA-D138F3A917D8}">
      <dgm:prSet/>
      <dgm:spPr/>
      <dgm:t>
        <a:bodyPr/>
        <a:lstStyle/>
        <a:p>
          <a:pPr rtl="1"/>
          <a:endParaRPr lang="ar-SA"/>
        </a:p>
      </dgm:t>
    </dgm:pt>
    <dgm:pt modelId="{3FE18CA7-5117-4F8C-B746-7597946E4379}" type="sibTrans" cxnId="{79CD8833-644E-4E2D-84AA-D138F3A917D8}">
      <dgm:prSet/>
      <dgm:spPr/>
      <dgm:t>
        <a:bodyPr/>
        <a:lstStyle/>
        <a:p>
          <a:pPr rtl="1"/>
          <a:endParaRPr lang="ar-SA"/>
        </a:p>
      </dgm:t>
    </dgm:pt>
    <dgm:pt modelId="{B48982E2-5CF5-4C91-ADF8-E779627E81A8}">
      <dgm:prSet/>
      <dgm:spPr/>
      <dgm:t>
        <a:bodyPr/>
        <a:lstStyle/>
        <a:p>
          <a:pPr rtl="1"/>
          <a:endParaRPr lang="ar-SA"/>
        </a:p>
      </dgm:t>
    </dgm:pt>
    <dgm:pt modelId="{E7D2A861-6C04-4F84-86DB-32343D353F00}" type="parTrans" cxnId="{00195968-BA20-4F50-94B6-0EDD3C446259}">
      <dgm:prSet/>
      <dgm:spPr/>
      <dgm:t>
        <a:bodyPr/>
        <a:lstStyle/>
        <a:p>
          <a:pPr rtl="1"/>
          <a:endParaRPr lang="ar-SA"/>
        </a:p>
      </dgm:t>
    </dgm:pt>
    <dgm:pt modelId="{F3061090-85FE-4FDD-8BBE-FAD1605F923B}" type="sibTrans" cxnId="{00195968-BA20-4F50-94B6-0EDD3C446259}">
      <dgm:prSet/>
      <dgm:spPr/>
      <dgm:t>
        <a:bodyPr/>
        <a:lstStyle/>
        <a:p>
          <a:pPr rtl="1"/>
          <a:endParaRPr lang="ar-SA"/>
        </a:p>
      </dgm:t>
    </dgm:pt>
    <dgm:pt modelId="{B017D02D-4765-4AA1-B868-E4408B023ABD}">
      <dgm:prSet/>
      <dgm:spPr/>
      <dgm:t>
        <a:bodyPr/>
        <a:lstStyle/>
        <a:p>
          <a:pPr rtl="1"/>
          <a:endParaRPr lang="ar-SA"/>
        </a:p>
      </dgm:t>
    </dgm:pt>
    <dgm:pt modelId="{D7E1183E-5E5C-4D8C-B4BE-9CFF49F93BA5}" type="parTrans" cxnId="{4FCDF3E7-57E5-4281-89AE-8684003DFB49}">
      <dgm:prSet/>
      <dgm:spPr/>
      <dgm:t>
        <a:bodyPr/>
        <a:lstStyle/>
        <a:p>
          <a:pPr rtl="1"/>
          <a:endParaRPr lang="ar-SA"/>
        </a:p>
      </dgm:t>
    </dgm:pt>
    <dgm:pt modelId="{DC96B195-AC3C-4A73-965C-BEA1D64474A7}" type="sibTrans" cxnId="{4FCDF3E7-57E5-4281-89AE-8684003DFB49}">
      <dgm:prSet/>
      <dgm:spPr/>
      <dgm:t>
        <a:bodyPr/>
        <a:lstStyle/>
        <a:p>
          <a:pPr rtl="1"/>
          <a:endParaRPr lang="ar-SA"/>
        </a:p>
      </dgm:t>
    </dgm:pt>
    <dgm:pt modelId="{0D82E414-171B-48E5-A540-3EC995814767}">
      <dgm:prSet/>
      <dgm:spPr/>
      <dgm:t>
        <a:bodyPr/>
        <a:lstStyle/>
        <a:p>
          <a:pPr rtl="1"/>
          <a:endParaRPr lang="ar-SA"/>
        </a:p>
      </dgm:t>
    </dgm:pt>
    <dgm:pt modelId="{028C43FB-7F77-4BA3-9186-67551E576B43}" type="parTrans" cxnId="{724CF75A-92B7-4E21-AFDF-1879F393358D}">
      <dgm:prSet/>
      <dgm:spPr/>
      <dgm:t>
        <a:bodyPr/>
        <a:lstStyle/>
        <a:p>
          <a:pPr rtl="1"/>
          <a:endParaRPr lang="ar-SA"/>
        </a:p>
      </dgm:t>
    </dgm:pt>
    <dgm:pt modelId="{A943A5FB-1298-43F5-A6DE-5EF689E19D0A}" type="sibTrans" cxnId="{724CF75A-92B7-4E21-AFDF-1879F393358D}">
      <dgm:prSet/>
      <dgm:spPr/>
      <dgm:t>
        <a:bodyPr/>
        <a:lstStyle/>
        <a:p>
          <a:pPr rtl="1"/>
          <a:endParaRPr lang="ar-SA"/>
        </a:p>
      </dgm:t>
    </dgm:pt>
    <dgm:pt modelId="{77BB74B5-2301-4BA0-ACC3-8E7CF1E103A4}">
      <dgm:prSet/>
      <dgm:spPr/>
      <dgm:t>
        <a:bodyPr/>
        <a:lstStyle/>
        <a:p>
          <a:pPr rtl="1"/>
          <a:endParaRPr lang="ar-SA"/>
        </a:p>
      </dgm:t>
    </dgm:pt>
    <dgm:pt modelId="{DC000054-56A8-46D0-8EDF-71472421564D}" type="parTrans" cxnId="{666B16D6-6CAD-4147-93D6-500178CD8783}">
      <dgm:prSet/>
      <dgm:spPr/>
      <dgm:t>
        <a:bodyPr/>
        <a:lstStyle/>
        <a:p>
          <a:pPr rtl="1"/>
          <a:endParaRPr lang="ar-SA"/>
        </a:p>
      </dgm:t>
    </dgm:pt>
    <dgm:pt modelId="{078DA0DD-C687-45D9-8657-1F74374AC284}" type="sibTrans" cxnId="{666B16D6-6CAD-4147-93D6-500178CD8783}">
      <dgm:prSet/>
      <dgm:spPr/>
      <dgm:t>
        <a:bodyPr/>
        <a:lstStyle/>
        <a:p>
          <a:pPr rtl="1"/>
          <a:endParaRPr lang="ar-SA"/>
        </a:p>
      </dgm:t>
    </dgm:pt>
    <dgm:pt modelId="{1E127C79-9B81-47AE-9A6D-6AE435F71D86}" type="pres">
      <dgm:prSet presAssocID="{8DB1FDC8-D80A-46D3-8BEC-CD52811C823A}" presName="hierChild1" presStyleCnt="0">
        <dgm:presLayoutVars>
          <dgm:chPref val="1"/>
          <dgm:dir/>
          <dgm:animOne val="branch"/>
          <dgm:animLvl val="lvl"/>
          <dgm:resizeHandles/>
        </dgm:presLayoutVars>
      </dgm:prSet>
      <dgm:spPr/>
    </dgm:pt>
    <dgm:pt modelId="{2725758D-F66C-4FB5-8741-CC055526D404}" type="pres">
      <dgm:prSet presAssocID="{E462AEEB-7657-4ACB-A641-21652F8F9CF1}" presName="hierRoot1" presStyleCnt="0"/>
      <dgm:spPr/>
    </dgm:pt>
    <dgm:pt modelId="{EE767803-1B3F-4C84-A767-1958BFBCD16C}" type="pres">
      <dgm:prSet presAssocID="{E462AEEB-7657-4ACB-A641-21652F8F9CF1}" presName="composite" presStyleCnt="0"/>
      <dgm:spPr/>
    </dgm:pt>
    <dgm:pt modelId="{36F221C0-B18D-454D-B0C9-4D2C9A4205F4}" type="pres">
      <dgm:prSet presAssocID="{E462AEEB-7657-4ACB-A641-21652F8F9CF1}" presName="background" presStyleLbl="node0" presStyleIdx="0" presStyleCnt="1"/>
      <dgm:spPr/>
    </dgm:pt>
    <dgm:pt modelId="{233BD543-BDDE-46F4-AA6E-4600B4C36C22}" type="pres">
      <dgm:prSet presAssocID="{E462AEEB-7657-4ACB-A641-21652F8F9CF1}" presName="text" presStyleLbl="fgAcc0" presStyleIdx="0" presStyleCnt="1" custScaleX="194514" custLinFactNeighborX="-12980">
        <dgm:presLayoutVars>
          <dgm:chPref val="3"/>
        </dgm:presLayoutVars>
      </dgm:prSet>
      <dgm:spPr/>
    </dgm:pt>
    <dgm:pt modelId="{873325CE-2652-4851-9643-1ED803CF4BAF}" type="pres">
      <dgm:prSet presAssocID="{E462AEEB-7657-4ACB-A641-21652F8F9CF1}" presName="hierChild2" presStyleCnt="0"/>
      <dgm:spPr/>
    </dgm:pt>
    <dgm:pt modelId="{DA16D946-6656-44D5-89A7-AC4B9EA077C9}" type="pres">
      <dgm:prSet presAssocID="{01DF700D-3DC4-4932-A597-811B2C99FCD1}" presName="Name10" presStyleLbl="parChTrans1D2" presStyleIdx="0" presStyleCnt="1"/>
      <dgm:spPr/>
    </dgm:pt>
    <dgm:pt modelId="{300FEFF6-B560-461B-A1A8-0D2CFEBA2563}" type="pres">
      <dgm:prSet presAssocID="{67F85B63-4405-488B-A667-04215A35AA31}" presName="hierRoot2" presStyleCnt="0"/>
      <dgm:spPr/>
    </dgm:pt>
    <dgm:pt modelId="{4E4870B5-2BC3-4B2E-813F-BC367F331BA6}" type="pres">
      <dgm:prSet presAssocID="{67F85B63-4405-488B-A667-04215A35AA31}" presName="composite2" presStyleCnt="0"/>
      <dgm:spPr/>
    </dgm:pt>
    <dgm:pt modelId="{1A42284C-863C-43F6-9827-8BD06DE9BD31}" type="pres">
      <dgm:prSet presAssocID="{67F85B63-4405-488B-A667-04215A35AA31}" presName="background2" presStyleLbl="node2" presStyleIdx="0" presStyleCnt="1"/>
      <dgm:spPr/>
    </dgm:pt>
    <dgm:pt modelId="{25513AD1-1832-4C1F-A382-C6F831FBDE4E}" type="pres">
      <dgm:prSet presAssocID="{67F85B63-4405-488B-A667-04215A35AA31}" presName="text2" presStyleLbl="fgAcc2" presStyleIdx="0" presStyleCnt="1" custScaleX="199243" custLinFactNeighborX="-12980">
        <dgm:presLayoutVars>
          <dgm:chPref val="3"/>
        </dgm:presLayoutVars>
      </dgm:prSet>
      <dgm:spPr/>
    </dgm:pt>
    <dgm:pt modelId="{0A194143-40DC-4432-8B2E-274328783B98}" type="pres">
      <dgm:prSet presAssocID="{67F85B63-4405-488B-A667-04215A35AA31}" presName="hierChild3" presStyleCnt="0"/>
      <dgm:spPr/>
    </dgm:pt>
    <dgm:pt modelId="{9AD6405B-7EC4-4316-A4D8-FE66853B44A8}" type="pres">
      <dgm:prSet presAssocID="{E7D2A861-6C04-4F84-86DB-32343D353F00}" presName="Name17" presStyleLbl="parChTrans1D3" presStyleIdx="0" presStyleCnt="1"/>
      <dgm:spPr/>
    </dgm:pt>
    <dgm:pt modelId="{14CA1BC8-C101-4BE5-BF1C-1653D32451E4}" type="pres">
      <dgm:prSet presAssocID="{B48982E2-5CF5-4C91-ADF8-E779627E81A8}" presName="hierRoot3" presStyleCnt="0"/>
      <dgm:spPr/>
    </dgm:pt>
    <dgm:pt modelId="{0591FDB5-EA18-4EDC-B5D1-43BEE4A831FA}" type="pres">
      <dgm:prSet presAssocID="{B48982E2-5CF5-4C91-ADF8-E779627E81A8}" presName="composite3" presStyleCnt="0"/>
      <dgm:spPr/>
    </dgm:pt>
    <dgm:pt modelId="{90B36F16-2328-489D-A81A-8914D6700D51}" type="pres">
      <dgm:prSet presAssocID="{B48982E2-5CF5-4C91-ADF8-E779627E81A8}" presName="background3" presStyleLbl="node3" presStyleIdx="0" presStyleCnt="1"/>
      <dgm:spPr/>
    </dgm:pt>
    <dgm:pt modelId="{8509361C-EDA8-44CA-B4CC-F00793D30EB9}" type="pres">
      <dgm:prSet presAssocID="{B48982E2-5CF5-4C91-ADF8-E779627E81A8}" presName="text3" presStyleLbl="fgAcc3" presStyleIdx="0" presStyleCnt="1" custScaleX="199243" custLinFactNeighborX="-12980">
        <dgm:presLayoutVars>
          <dgm:chPref val="3"/>
        </dgm:presLayoutVars>
      </dgm:prSet>
      <dgm:spPr/>
    </dgm:pt>
    <dgm:pt modelId="{AF311B1D-5819-4DB8-9245-FE853490B11D}" type="pres">
      <dgm:prSet presAssocID="{B48982E2-5CF5-4C91-ADF8-E779627E81A8}" presName="hierChild4" presStyleCnt="0"/>
      <dgm:spPr/>
    </dgm:pt>
    <dgm:pt modelId="{EC3269E4-2C8F-4E62-90B3-4EB9AD53029E}" type="pres">
      <dgm:prSet presAssocID="{D7E1183E-5E5C-4D8C-B4BE-9CFF49F93BA5}" presName="Name23" presStyleLbl="parChTrans1D4" presStyleIdx="0" presStyleCnt="3"/>
      <dgm:spPr/>
    </dgm:pt>
    <dgm:pt modelId="{63E9D178-F6EB-4B4D-B14C-4DB59655787D}" type="pres">
      <dgm:prSet presAssocID="{B017D02D-4765-4AA1-B868-E4408B023ABD}" presName="hierRoot4" presStyleCnt="0"/>
      <dgm:spPr/>
    </dgm:pt>
    <dgm:pt modelId="{EEFD779B-7D90-4174-853D-1BA8AD04346E}" type="pres">
      <dgm:prSet presAssocID="{B017D02D-4765-4AA1-B868-E4408B023ABD}" presName="composite4" presStyleCnt="0"/>
      <dgm:spPr/>
    </dgm:pt>
    <dgm:pt modelId="{66393385-F8D8-4458-B114-6CD08B7C560B}" type="pres">
      <dgm:prSet presAssocID="{B017D02D-4765-4AA1-B868-E4408B023ABD}" presName="background4" presStyleLbl="node4" presStyleIdx="0" presStyleCnt="3"/>
      <dgm:spPr/>
    </dgm:pt>
    <dgm:pt modelId="{B44DAF83-0E7D-4B3B-8A22-FB0A4857D6D1}" type="pres">
      <dgm:prSet presAssocID="{B017D02D-4765-4AA1-B868-E4408B023ABD}" presName="text4" presStyleLbl="fgAcc4" presStyleIdx="0" presStyleCnt="3" custScaleX="198252" custLinFactNeighborX="-12980">
        <dgm:presLayoutVars>
          <dgm:chPref val="3"/>
        </dgm:presLayoutVars>
      </dgm:prSet>
      <dgm:spPr/>
    </dgm:pt>
    <dgm:pt modelId="{32F4A397-186F-4368-9C62-E7C291F87967}" type="pres">
      <dgm:prSet presAssocID="{B017D02D-4765-4AA1-B868-E4408B023ABD}" presName="hierChild5" presStyleCnt="0"/>
      <dgm:spPr/>
    </dgm:pt>
    <dgm:pt modelId="{C616ABCC-A4DA-4CF1-A416-A0F98A45B03F}" type="pres">
      <dgm:prSet presAssocID="{028C43FB-7F77-4BA3-9186-67551E576B43}" presName="Name23" presStyleLbl="parChTrans1D4" presStyleIdx="1" presStyleCnt="3"/>
      <dgm:spPr/>
    </dgm:pt>
    <dgm:pt modelId="{B7F4A798-353E-4B36-BCD5-6E6A48171230}" type="pres">
      <dgm:prSet presAssocID="{0D82E414-171B-48E5-A540-3EC995814767}" presName="hierRoot4" presStyleCnt="0"/>
      <dgm:spPr/>
    </dgm:pt>
    <dgm:pt modelId="{307E1ADE-A77B-42E5-B32C-4F1F47465DAE}" type="pres">
      <dgm:prSet presAssocID="{0D82E414-171B-48E5-A540-3EC995814767}" presName="composite4" presStyleCnt="0"/>
      <dgm:spPr/>
    </dgm:pt>
    <dgm:pt modelId="{BC448D24-0E7B-45D0-B6E2-61AFF57428F6}" type="pres">
      <dgm:prSet presAssocID="{0D82E414-171B-48E5-A540-3EC995814767}" presName="background4" presStyleLbl="node4" presStyleIdx="1" presStyleCnt="3"/>
      <dgm:spPr/>
    </dgm:pt>
    <dgm:pt modelId="{B01C19BD-A7E5-4A4E-924B-FA1EB2C07D2D}" type="pres">
      <dgm:prSet presAssocID="{0D82E414-171B-48E5-A540-3EC995814767}" presName="text4" presStyleLbl="fgAcc4" presStyleIdx="1" presStyleCnt="3" custScaleX="225236" custLinFactNeighborX="-69720" custLinFactNeighborY="13910">
        <dgm:presLayoutVars>
          <dgm:chPref val="3"/>
        </dgm:presLayoutVars>
      </dgm:prSet>
      <dgm:spPr/>
    </dgm:pt>
    <dgm:pt modelId="{514C66F4-1F03-454E-B809-9DFB4D0111C8}" type="pres">
      <dgm:prSet presAssocID="{0D82E414-171B-48E5-A540-3EC995814767}" presName="hierChild5" presStyleCnt="0"/>
      <dgm:spPr/>
    </dgm:pt>
    <dgm:pt modelId="{8024C046-B413-41FC-8637-A84591CC2AAF}" type="pres">
      <dgm:prSet presAssocID="{DC000054-56A8-46D0-8EDF-71472421564D}" presName="Name23" presStyleLbl="parChTrans1D4" presStyleIdx="2" presStyleCnt="3"/>
      <dgm:spPr/>
    </dgm:pt>
    <dgm:pt modelId="{FA781D92-9BF8-440C-98D0-2D7BCEF640B2}" type="pres">
      <dgm:prSet presAssocID="{77BB74B5-2301-4BA0-ACC3-8E7CF1E103A4}" presName="hierRoot4" presStyleCnt="0"/>
      <dgm:spPr/>
    </dgm:pt>
    <dgm:pt modelId="{1A9E4BDF-3EE4-45C3-823F-5D7E7A179921}" type="pres">
      <dgm:prSet presAssocID="{77BB74B5-2301-4BA0-ACC3-8E7CF1E103A4}" presName="composite4" presStyleCnt="0"/>
      <dgm:spPr/>
    </dgm:pt>
    <dgm:pt modelId="{331C25E9-C8FF-4182-B9F6-2757BD5E2858}" type="pres">
      <dgm:prSet presAssocID="{77BB74B5-2301-4BA0-ACC3-8E7CF1E103A4}" presName="background4" presStyleLbl="node4" presStyleIdx="2" presStyleCnt="3"/>
      <dgm:spPr/>
    </dgm:pt>
    <dgm:pt modelId="{69C00ACE-6F59-464A-8F4C-933955AF3998}" type="pres">
      <dgm:prSet presAssocID="{77BB74B5-2301-4BA0-ACC3-8E7CF1E103A4}" presName="text4" presStyleLbl="fgAcc4" presStyleIdx="2" presStyleCnt="3" custScaleX="258055" custLinFactNeighborX="89643" custLinFactNeighborY="26818">
        <dgm:presLayoutVars>
          <dgm:chPref val="3"/>
        </dgm:presLayoutVars>
      </dgm:prSet>
      <dgm:spPr/>
    </dgm:pt>
    <dgm:pt modelId="{B14E07D0-50E3-4828-B314-B67354B52977}" type="pres">
      <dgm:prSet presAssocID="{77BB74B5-2301-4BA0-ACC3-8E7CF1E103A4}" presName="hierChild5" presStyleCnt="0"/>
      <dgm:spPr/>
    </dgm:pt>
  </dgm:ptLst>
  <dgm:cxnLst>
    <dgm:cxn modelId="{45084711-C44A-47B5-AD09-12A6E30EC319}" type="presOf" srcId="{D7E1183E-5E5C-4D8C-B4BE-9CFF49F93BA5}" destId="{EC3269E4-2C8F-4E62-90B3-4EB9AD53029E}" srcOrd="0" destOrd="0" presId="urn:microsoft.com/office/officeart/2005/8/layout/hierarchy1"/>
    <dgm:cxn modelId="{3BB8FA27-9E35-4128-A00C-CCB860BA0207}" type="presOf" srcId="{DC000054-56A8-46D0-8EDF-71472421564D}" destId="{8024C046-B413-41FC-8637-A84591CC2AAF}" srcOrd="0" destOrd="0" presId="urn:microsoft.com/office/officeart/2005/8/layout/hierarchy1"/>
    <dgm:cxn modelId="{79CD8833-644E-4E2D-84AA-D138F3A917D8}" srcId="{E462AEEB-7657-4ACB-A641-21652F8F9CF1}" destId="{67F85B63-4405-488B-A667-04215A35AA31}" srcOrd="0" destOrd="0" parTransId="{01DF700D-3DC4-4932-A597-811B2C99FCD1}" sibTransId="{3FE18CA7-5117-4F8C-B746-7597946E4379}"/>
    <dgm:cxn modelId="{ED74D35D-2298-4359-8AF9-5202D59591D7}" type="presOf" srcId="{8DB1FDC8-D80A-46D3-8BEC-CD52811C823A}" destId="{1E127C79-9B81-47AE-9A6D-6AE435F71D86}" srcOrd="0" destOrd="0" presId="urn:microsoft.com/office/officeart/2005/8/layout/hierarchy1"/>
    <dgm:cxn modelId="{00195968-BA20-4F50-94B6-0EDD3C446259}" srcId="{67F85B63-4405-488B-A667-04215A35AA31}" destId="{B48982E2-5CF5-4C91-ADF8-E779627E81A8}" srcOrd="0" destOrd="0" parTransId="{E7D2A861-6C04-4F84-86DB-32343D353F00}" sibTransId="{F3061090-85FE-4FDD-8BBE-FAD1605F923B}"/>
    <dgm:cxn modelId="{0D9AA076-F5B1-4197-8248-80C058729131}" type="presOf" srcId="{0D82E414-171B-48E5-A540-3EC995814767}" destId="{B01C19BD-A7E5-4A4E-924B-FA1EB2C07D2D}" srcOrd="0" destOrd="0" presId="urn:microsoft.com/office/officeart/2005/8/layout/hierarchy1"/>
    <dgm:cxn modelId="{6C00F376-244B-4BC2-8F62-AB1AC1AE44AD}" type="presOf" srcId="{B48982E2-5CF5-4C91-ADF8-E779627E81A8}" destId="{8509361C-EDA8-44CA-B4CC-F00793D30EB9}" srcOrd="0" destOrd="0" presId="urn:microsoft.com/office/officeart/2005/8/layout/hierarchy1"/>
    <dgm:cxn modelId="{78FD2B59-DA61-4937-85E6-66B3953E2253}" srcId="{8DB1FDC8-D80A-46D3-8BEC-CD52811C823A}" destId="{E462AEEB-7657-4ACB-A641-21652F8F9CF1}" srcOrd="0" destOrd="0" parTransId="{3BF01E13-9E02-4943-984E-FF83A50B6904}" sibTransId="{BC9E480C-B011-4CD7-9539-CE52C80A55B9}"/>
    <dgm:cxn modelId="{724CF75A-92B7-4E21-AFDF-1879F393358D}" srcId="{B017D02D-4765-4AA1-B868-E4408B023ABD}" destId="{0D82E414-171B-48E5-A540-3EC995814767}" srcOrd="0" destOrd="0" parTransId="{028C43FB-7F77-4BA3-9186-67551E576B43}" sibTransId="{A943A5FB-1298-43F5-A6DE-5EF689E19D0A}"/>
    <dgm:cxn modelId="{16D3BFA0-C939-446A-B07A-E1CE8FE664D9}" type="presOf" srcId="{67F85B63-4405-488B-A667-04215A35AA31}" destId="{25513AD1-1832-4C1F-A382-C6F831FBDE4E}" srcOrd="0" destOrd="0" presId="urn:microsoft.com/office/officeart/2005/8/layout/hierarchy1"/>
    <dgm:cxn modelId="{E4C961BA-8CF1-4D74-9035-64D31C7909F5}" type="presOf" srcId="{028C43FB-7F77-4BA3-9186-67551E576B43}" destId="{C616ABCC-A4DA-4CF1-A416-A0F98A45B03F}" srcOrd="0" destOrd="0" presId="urn:microsoft.com/office/officeart/2005/8/layout/hierarchy1"/>
    <dgm:cxn modelId="{47CE86C3-D7EC-437D-BCF0-CC8F0739DDDF}" type="presOf" srcId="{01DF700D-3DC4-4932-A597-811B2C99FCD1}" destId="{DA16D946-6656-44D5-89A7-AC4B9EA077C9}" srcOrd="0" destOrd="0" presId="urn:microsoft.com/office/officeart/2005/8/layout/hierarchy1"/>
    <dgm:cxn modelId="{5BBBB8C8-8503-414E-8285-75598F0548F8}" type="presOf" srcId="{B017D02D-4765-4AA1-B868-E4408B023ABD}" destId="{B44DAF83-0E7D-4B3B-8A22-FB0A4857D6D1}" srcOrd="0" destOrd="0" presId="urn:microsoft.com/office/officeart/2005/8/layout/hierarchy1"/>
    <dgm:cxn modelId="{B35AB6CA-5365-4C3E-83F8-F9D5550982BF}" type="presOf" srcId="{77BB74B5-2301-4BA0-ACC3-8E7CF1E103A4}" destId="{69C00ACE-6F59-464A-8F4C-933955AF3998}" srcOrd="0" destOrd="0" presId="urn:microsoft.com/office/officeart/2005/8/layout/hierarchy1"/>
    <dgm:cxn modelId="{666B16D6-6CAD-4147-93D6-500178CD8783}" srcId="{B017D02D-4765-4AA1-B868-E4408B023ABD}" destId="{77BB74B5-2301-4BA0-ACC3-8E7CF1E103A4}" srcOrd="1" destOrd="0" parTransId="{DC000054-56A8-46D0-8EDF-71472421564D}" sibTransId="{078DA0DD-C687-45D9-8657-1F74374AC284}"/>
    <dgm:cxn modelId="{4FCDF3E7-57E5-4281-89AE-8684003DFB49}" srcId="{B48982E2-5CF5-4C91-ADF8-E779627E81A8}" destId="{B017D02D-4765-4AA1-B868-E4408B023ABD}" srcOrd="0" destOrd="0" parTransId="{D7E1183E-5E5C-4D8C-B4BE-9CFF49F93BA5}" sibTransId="{DC96B195-AC3C-4A73-965C-BEA1D64474A7}"/>
    <dgm:cxn modelId="{A2F259F0-8A62-41BB-9371-9F63131E40BA}" type="presOf" srcId="{E7D2A861-6C04-4F84-86DB-32343D353F00}" destId="{9AD6405B-7EC4-4316-A4D8-FE66853B44A8}" srcOrd="0" destOrd="0" presId="urn:microsoft.com/office/officeart/2005/8/layout/hierarchy1"/>
    <dgm:cxn modelId="{539C82F4-BDB8-478C-985C-8CEF454ADFE3}" type="presOf" srcId="{E462AEEB-7657-4ACB-A641-21652F8F9CF1}" destId="{233BD543-BDDE-46F4-AA6E-4600B4C36C22}" srcOrd="0" destOrd="0" presId="urn:microsoft.com/office/officeart/2005/8/layout/hierarchy1"/>
    <dgm:cxn modelId="{651D2F9C-A9E6-47D0-8959-4E8B5CBE7D8D}" type="presParOf" srcId="{1E127C79-9B81-47AE-9A6D-6AE435F71D86}" destId="{2725758D-F66C-4FB5-8741-CC055526D404}" srcOrd="0" destOrd="0" presId="urn:microsoft.com/office/officeart/2005/8/layout/hierarchy1"/>
    <dgm:cxn modelId="{E2F835EF-313D-4108-9CEE-A188DFA86B50}" type="presParOf" srcId="{2725758D-F66C-4FB5-8741-CC055526D404}" destId="{EE767803-1B3F-4C84-A767-1958BFBCD16C}" srcOrd="0" destOrd="0" presId="urn:microsoft.com/office/officeart/2005/8/layout/hierarchy1"/>
    <dgm:cxn modelId="{D45FE329-11A1-4C9E-B14B-7A4FD3C22FC9}" type="presParOf" srcId="{EE767803-1B3F-4C84-A767-1958BFBCD16C}" destId="{36F221C0-B18D-454D-B0C9-4D2C9A4205F4}" srcOrd="0" destOrd="0" presId="urn:microsoft.com/office/officeart/2005/8/layout/hierarchy1"/>
    <dgm:cxn modelId="{15E8E552-8236-4376-BD55-AD90FA2F67B3}" type="presParOf" srcId="{EE767803-1B3F-4C84-A767-1958BFBCD16C}" destId="{233BD543-BDDE-46F4-AA6E-4600B4C36C22}" srcOrd="1" destOrd="0" presId="urn:microsoft.com/office/officeart/2005/8/layout/hierarchy1"/>
    <dgm:cxn modelId="{83EF5AAB-36EE-4E88-82FA-3616BFC0F891}" type="presParOf" srcId="{2725758D-F66C-4FB5-8741-CC055526D404}" destId="{873325CE-2652-4851-9643-1ED803CF4BAF}" srcOrd="1" destOrd="0" presId="urn:microsoft.com/office/officeart/2005/8/layout/hierarchy1"/>
    <dgm:cxn modelId="{F31D88A2-DC4F-4AB5-BEB6-2D23F8CD97D8}" type="presParOf" srcId="{873325CE-2652-4851-9643-1ED803CF4BAF}" destId="{DA16D946-6656-44D5-89A7-AC4B9EA077C9}" srcOrd="0" destOrd="0" presId="urn:microsoft.com/office/officeart/2005/8/layout/hierarchy1"/>
    <dgm:cxn modelId="{E4963B0D-68EE-4D58-AF61-9D704ABFFDA9}" type="presParOf" srcId="{873325CE-2652-4851-9643-1ED803CF4BAF}" destId="{300FEFF6-B560-461B-A1A8-0D2CFEBA2563}" srcOrd="1" destOrd="0" presId="urn:microsoft.com/office/officeart/2005/8/layout/hierarchy1"/>
    <dgm:cxn modelId="{A2D43630-C67E-42E9-AD6B-4B180EF6D42E}" type="presParOf" srcId="{300FEFF6-B560-461B-A1A8-0D2CFEBA2563}" destId="{4E4870B5-2BC3-4B2E-813F-BC367F331BA6}" srcOrd="0" destOrd="0" presId="urn:microsoft.com/office/officeart/2005/8/layout/hierarchy1"/>
    <dgm:cxn modelId="{C032A193-D2D5-4706-A081-272DD84BF709}" type="presParOf" srcId="{4E4870B5-2BC3-4B2E-813F-BC367F331BA6}" destId="{1A42284C-863C-43F6-9827-8BD06DE9BD31}" srcOrd="0" destOrd="0" presId="urn:microsoft.com/office/officeart/2005/8/layout/hierarchy1"/>
    <dgm:cxn modelId="{5288CB37-CA30-4BA4-8811-6E23E1B26B2F}" type="presParOf" srcId="{4E4870B5-2BC3-4B2E-813F-BC367F331BA6}" destId="{25513AD1-1832-4C1F-A382-C6F831FBDE4E}" srcOrd="1" destOrd="0" presId="urn:microsoft.com/office/officeart/2005/8/layout/hierarchy1"/>
    <dgm:cxn modelId="{8C7357FF-E6B6-4306-B6FE-1BD8383BD468}" type="presParOf" srcId="{300FEFF6-B560-461B-A1A8-0D2CFEBA2563}" destId="{0A194143-40DC-4432-8B2E-274328783B98}" srcOrd="1" destOrd="0" presId="urn:microsoft.com/office/officeart/2005/8/layout/hierarchy1"/>
    <dgm:cxn modelId="{DB952E80-061B-4A94-B432-741D116AFF40}" type="presParOf" srcId="{0A194143-40DC-4432-8B2E-274328783B98}" destId="{9AD6405B-7EC4-4316-A4D8-FE66853B44A8}" srcOrd="0" destOrd="0" presId="urn:microsoft.com/office/officeart/2005/8/layout/hierarchy1"/>
    <dgm:cxn modelId="{48B09FAB-CDCC-42BE-BCBC-C86A38FF6454}" type="presParOf" srcId="{0A194143-40DC-4432-8B2E-274328783B98}" destId="{14CA1BC8-C101-4BE5-BF1C-1653D32451E4}" srcOrd="1" destOrd="0" presId="urn:microsoft.com/office/officeart/2005/8/layout/hierarchy1"/>
    <dgm:cxn modelId="{6C4091E0-B408-45AD-8759-B9EE9C857365}" type="presParOf" srcId="{14CA1BC8-C101-4BE5-BF1C-1653D32451E4}" destId="{0591FDB5-EA18-4EDC-B5D1-43BEE4A831FA}" srcOrd="0" destOrd="0" presId="urn:microsoft.com/office/officeart/2005/8/layout/hierarchy1"/>
    <dgm:cxn modelId="{553F8B7D-FF68-4609-B502-71C06A97B080}" type="presParOf" srcId="{0591FDB5-EA18-4EDC-B5D1-43BEE4A831FA}" destId="{90B36F16-2328-489D-A81A-8914D6700D51}" srcOrd="0" destOrd="0" presId="urn:microsoft.com/office/officeart/2005/8/layout/hierarchy1"/>
    <dgm:cxn modelId="{63C6FC3A-3790-4B14-837B-5C1EB3A64226}" type="presParOf" srcId="{0591FDB5-EA18-4EDC-B5D1-43BEE4A831FA}" destId="{8509361C-EDA8-44CA-B4CC-F00793D30EB9}" srcOrd="1" destOrd="0" presId="urn:microsoft.com/office/officeart/2005/8/layout/hierarchy1"/>
    <dgm:cxn modelId="{D85C59ED-8496-44B9-93ED-09F10C30D40E}" type="presParOf" srcId="{14CA1BC8-C101-4BE5-BF1C-1653D32451E4}" destId="{AF311B1D-5819-4DB8-9245-FE853490B11D}" srcOrd="1" destOrd="0" presId="urn:microsoft.com/office/officeart/2005/8/layout/hierarchy1"/>
    <dgm:cxn modelId="{97149E83-C0B9-45B5-8AAC-D7C965B5A012}" type="presParOf" srcId="{AF311B1D-5819-4DB8-9245-FE853490B11D}" destId="{EC3269E4-2C8F-4E62-90B3-4EB9AD53029E}" srcOrd="0" destOrd="0" presId="urn:microsoft.com/office/officeart/2005/8/layout/hierarchy1"/>
    <dgm:cxn modelId="{397FE731-B554-4638-AC42-43284FFF53EA}" type="presParOf" srcId="{AF311B1D-5819-4DB8-9245-FE853490B11D}" destId="{63E9D178-F6EB-4B4D-B14C-4DB59655787D}" srcOrd="1" destOrd="0" presId="urn:microsoft.com/office/officeart/2005/8/layout/hierarchy1"/>
    <dgm:cxn modelId="{7B6969B6-0F8D-400B-85AC-A7925E8B279C}" type="presParOf" srcId="{63E9D178-F6EB-4B4D-B14C-4DB59655787D}" destId="{EEFD779B-7D90-4174-853D-1BA8AD04346E}" srcOrd="0" destOrd="0" presId="urn:microsoft.com/office/officeart/2005/8/layout/hierarchy1"/>
    <dgm:cxn modelId="{EDAC71D4-E7C0-45B4-8ADE-84F8A6057D70}" type="presParOf" srcId="{EEFD779B-7D90-4174-853D-1BA8AD04346E}" destId="{66393385-F8D8-4458-B114-6CD08B7C560B}" srcOrd="0" destOrd="0" presId="urn:microsoft.com/office/officeart/2005/8/layout/hierarchy1"/>
    <dgm:cxn modelId="{8DABF121-E2D9-4DA9-934E-1EB8A69D679D}" type="presParOf" srcId="{EEFD779B-7D90-4174-853D-1BA8AD04346E}" destId="{B44DAF83-0E7D-4B3B-8A22-FB0A4857D6D1}" srcOrd="1" destOrd="0" presId="urn:microsoft.com/office/officeart/2005/8/layout/hierarchy1"/>
    <dgm:cxn modelId="{80AC0338-2082-4EB4-9C34-9358BBE7AF93}" type="presParOf" srcId="{63E9D178-F6EB-4B4D-B14C-4DB59655787D}" destId="{32F4A397-186F-4368-9C62-E7C291F87967}" srcOrd="1" destOrd="0" presId="urn:microsoft.com/office/officeart/2005/8/layout/hierarchy1"/>
    <dgm:cxn modelId="{3FCC6742-1FF3-4D52-A74B-87BF2F1CBC96}" type="presParOf" srcId="{32F4A397-186F-4368-9C62-E7C291F87967}" destId="{C616ABCC-A4DA-4CF1-A416-A0F98A45B03F}" srcOrd="0" destOrd="0" presId="urn:microsoft.com/office/officeart/2005/8/layout/hierarchy1"/>
    <dgm:cxn modelId="{9E036CBF-5D91-4272-8D4C-79F0206EF91C}" type="presParOf" srcId="{32F4A397-186F-4368-9C62-E7C291F87967}" destId="{B7F4A798-353E-4B36-BCD5-6E6A48171230}" srcOrd="1" destOrd="0" presId="urn:microsoft.com/office/officeart/2005/8/layout/hierarchy1"/>
    <dgm:cxn modelId="{8E7DAED8-3033-49E6-8F9E-42994BDFC09C}" type="presParOf" srcId="{B7F4A798-353E-4B36-BCD5-6E6A48171230}" destId="{307E1ADE-A77B-42E5-B32C-4F1F47465DAE}" srcOrd="0" destOrd="0" presId="urn:microsoft.com/office/officeart/2005/8/layout/hierarchy1"/>
    <dgm:cxn modelId="{B85FD634-8FC8-4A6C-8494-9F8D779B6793}" type="presParOf" srcId="{307E1ADE-A77B-42E5-B32C-4F1F47465DAE}" destId="{BC448D24-0E7B-45D0-B6E2-61AFF57428F6}" srcOrd="0" destOrd="0" presId="urn:microsoft.com/office/officeart/2005/8/layout/hierarchy1"/>
    <dgm:cxn modelId="{49E6C735-EB73-4218-B973-AE1E0A3D3B4A}" type="presParOf" srcId="{307E1ADE-A77B-42E5-B32C-4F1F47465DAE}" destId="{B01C19BD-A7E5-4A4E-924B-FA1EB2C07D2D}" srcOrd="1" destOrd="0" presId="urn:microsoft.com/office/officeart/2005/8/layout/hierarchy1"/>
    <dgm:cxn modelId="{AD01E11B-386F-467E-9AC0-590CE8BC831F}" type="presParOf" srcId="{B7F4A798-353E-4B36-BCD5-6E6A48171230}" destId="{514C66F4-1F03-454E-B809-9DFB4D0111C8}" srcOrd="1" destOrd="0" presId="urn:microsoft.com/office/officeart/2005/8/layout/hierarchy1"/>
    <dgm:cxn modelId="{04A8476D-7623-4451-99F0-9DFC3697A452}" type="presParOf" srcId="{32F4A397-186F-4368-9C62-E7C291F87967}" destId="{8024C046-B413-41FC-8637-A84591CC2AAF}" srcOrd="2" destOrd="0" presId="urn:microsoft.com/office/officeart/2005/8/layout/hierarchy1"/>
    <dgm:cxn modelId="{990D06A9-7625-4F84-ABF2-A40E15D26B4D}" type="presParOf" srcId="{32F4A397-186F-4368-9C62-E7C291F87967}" destId="{FA781D92-9BF8-440C-98D0-2D7BCEF640B2}" srcOrd="3" destOrd="0" presId="urn:microsoft.com/office/officeart/2005/8/layout/hierarchy1"/>
    <dgm:cxn modelId="{F1E1F264-90F1-4A69-A41E-8BD5D12D971B}" type="presParOf" srcId="{FA781D92-9BF8-440C-98D0-2D7BCEF640B2}" destId="{1A9E4BDF-3EE4-45C3-823F-5D7E7A179921}" srcOrd="0" destOrd="0" presId="urn:microsoft.com/office/officeart/2005/8/layout/hierarchy1"/>
    <dgm:cxn modelId="{5B08B9FC-77DB-4F9A-92FF-FF323A9BC443}" type="presParOf" srcId="{1A9E4BDF-3EE4-45C3-823F-5D7E7A179921}" destId="{331C25E9-C8FF-4182-B9F6-2757BD5E2858}" srcOrd="0" destOrd="0" presId="urn:microsoft.com/office/officeart/2005/8/layout/hierarchy1"/>
    <dgm:cxn modelId="{A7A08836-2821-4497-A0F6-F7FBAECAE315}" type="presParOf" srcId="{1A9E4BDF-3EE4-45C3-823F-5D7E7A179921}" destId="{69C00ACE-6F59-464A-8F4C-933955AF3998}" srcOrd="1" destOrd="0" presId="urn:microsoft.com/office/officeart/2005/8/layout/hierarchy1"/>
    <dgm:cxn modelId="{FC46C1AA-5699-4638-9648-39D72B50FFD1}" type="presParOf" srcId="{FA781D92-9BF8-440C-98D0-2D7BCEF640B2}" destId="{B14E07D0-50E3-4828-B314-B67354B52977}" srcOrd="1" destOrd="0" presId="urn:microsoft.com/office/officeart/2005/8/layout/hierarchy1"/>
  </dgm:cxnLst>
  <dgm:bg/>
  <dgm:whole/>
  <dgm:extLst>
    <a:ext uri="http://schemas.microsoft.com/office/drawing/2008/diagram">
      <dsp:dataModelExt xmlns:dsp="http://schemas.microsoft.com/office/drawing/2008/diagram" relId="rId6" minVer="http://schemas.openxmlformats.org/drawingml/2006/diagram"/>
    </a:ext>
  </dgm:extLst>
</dgm:dataModel>
</file>

<file path=ppt/diagrams/data2.xml><?xml version="1.0" encoding="utf-8"?>
<dgm:dataModel xmlns:dgm="http://schemas.openxmlformats.org/drawingml/2006/diagram" xmlns:a="http://schemas.openxmlformats.org/drawingml/2006/main">
  <dgm:ptLst>
    <dgm:pt modelId="{C58692E0-F8EE-46DC-BBD1-4AEEDFE9C0C0}" type="doc">
      <dgm:prSet loTypeId="urn:microsoft.com/office/officeart/2005/8/layout/orgChart1" loCatId="hierarchy" qsTypeId="urn:microsoft.com/office/officeart/2005/8/quickstyle/3d3" qsCatId="3D" csTypeId="urn:microsoft.com/office/officeart/2005/8/colors/accent1_2" csCatId="accent1" phldr="1"/>
      <dgm:spPr/>
      <dgm:t>
        <a:bodyPr/>
        <a:lstStyle/>
        <a:p>
          <a:pPr rtl="1"/>
          <a:endParaRPr lang="ar-SA"/>
        </a:p>
      </dgm:t>
    </dgm:pt>
    <dgm:pt modelId="{B117767E-237A-4A74-9308-6FA38BEDF13C}">
      <dgm:prSet phldrT="[نص]"/>
      <dgm:spPr>
        <a:solidFill>
          <a:srgbClr val="FF0000"/>
        </a:solidFill>
      </dgm:spPr>
      <dgm:t>
        <a:bodyPr/>
        <a:lstStyle/>
        <a:p>
          <a:pPr rtl="1"/>
          <a:endParaRPr lang="ar-SA" dirty="0"/>
        </a:p>
      </dgm:t>
    </dgm:pt>
    <dgm:pt modelId="{A72993BA-2B84-452E-94F6-00EB6592ABFD}" type="parTrans" cxnId="{2EAF32D7-8E67-42CD-BB90-74EAAF26C420}">
      <dgm:prSet/>
      <dgm:spPr/>
      <dgm:t>
        <a:bodyPr/>
        <a:lstStyle/>
        <a:p>
          <a:pPr rtl="1"/>
          <a:endParaRPr lang="ar-SA"/>
        </a:p>
      </dgm:t>
    </dgm:pt>
    <dgm:pt modelId="{D3F50B89-822A-48A9-AE0C-BDBA6226CD20}" type="sibTrans" cxnId="{2EAF32D7-8E67-42CD-BB90-74EAAF26C420}">
      <dgm:prSet/>
      <dgm:spPr/>
      <dgm:t>
        <a:bodyPr/>
        <a:lstStyle/>
        <a:p>
          <a:pPr rtl="1"/>
          <a:endParaRPr lang="ar-SA"/>
        </a:p>
      </dgm:t>
    </dgm:pt>
    <dgm:pt modelId="{67FCDCF1-89B4-4C78-A375-EED72CA89F8C}">
      <dgm:prSet phldrT="[نص]"/>
      <dgm:spPr>
        <a:solidFill>
          <a:srgbClr val="00B050"/>
        </a:solidFill>
      </dgm:spPr>
      <dgm:t>
        <a:bodyPr/>
        <a:lstStyle/>
        <a:p>
          <a:pPr rtl="1"/>
          <a:endParaRPr lang="ar-SA" dirty="0"/>
        </a:p>
      </dgm:t>
    </dgm:pt>
    <dgm:pt modelId="{9CECCED4-8887-400F-987A-75E619659E6F}" type="parTrans" cxnId="{FB8F8B6E-63BD-4DB9-AE42-75399B9BE884}">
      <dgm:prSet/>
      <dgm:spPr/>
      <dgm:t>
        <a:bodyPr/>
        <a:lstStyle/>
        <a:p>
          <a:pPr rtl="1"/>
          <a:endParaRPr lang="ar-SA"/>
        </a:p>
      </dgm:t>
    </dgm:pt>
    <dgm:pt modelId="{BAB72874-0805-4CFB-A7B8-F29092D1BBFA}" type="sibTrans" cxnId="{FB8F8B6E-63BD-4DB9-AE42-75399B9BE884}">
      <dgm:prSet/>
      <dgm:spPr/>
      <dgm:t>
        <a:bodyPr/>
        <a:lstStyle/>
        <a:p>
          <a:pPr rtl="1"/>
          <a:endParaRPr lang="ar-SA"/>
        </a:p>
      </dgm:t>
    </dgm:pt>
    <dgm:pt modelId="{6E766667-AE8B-4721-BAED-8F85425FCF96}">
      <dgm:prSet phldrT="[نص]"/>
      <dgm:spPr>
        <a:solidFill>
          <a:schemeClr val="accent3">
            <a:lumMod val="60000"/>
            <a:lumOff val="40000"/>
          </a:schemeClr>
        </a:solidFill>
      </dgm:spPr>
      <dgm:t>
        <a:bodyPr/>
        <a:lstStyle/>
        <a:p>
          <a:pPr rtl="1"/>
          <a:endParaRPr lang="ar-SA" b="1" dirty="0"/>
        </a:p>
      </dgm:t>
    </dgm:pt>
    <dgm:pt modelId="{D09E2F3F-1E0F-446A-8713-F91410496E90}" type="parTrans" cxnId="{9CAFD33B-6FF2-4A5D-B89C-D6992A284DF2}">
      <dgm:prSet/>
      <dgm:spPr/>
      <dgm:t>
        <a:bodyPr/>
        <a:lstStyle/>
        <a:p>
          <a:pPr rtl="1"/>
          <a:endParaRPr lang="ar-SA"/>
        </a:p>
      </dgm:t>
    </dgm:pt>
    <dgm:pt modelId="{7428B0B1-11E3-4AE0-9A89-40F7B0FF6A4F}" type="sibTrans" cxnId="{9CAFD33B-6FF2-4A5D-B89C-D6992A284DF2}">
      <dgm:prSet/>
      <dgm:spPr/>
      <dgm:t>
        <a:bodyPr/>
        <a:lstStyle/>
        <a:p>
          <a:pPr rtl="1"/>
          <a:endParaRPr lang="ar-SA"/>
        </a:p>
      </dgm:t>
    </dgm:pt>
    <dgm:pt modelId="{0B5A65ED-1E10-4704-A61B-E1B8C545D155}" type="pres">
      <dgm:prSet presAssocID="{C58692E0-F8EE-46DC-BBD1-4AEEDFE9C0C0}" presName="hierChild1" presStyleCnt="0">
        <dgm:presLayoutVars>
          <dgm:orgChart val="1"/>
          <dgm:chPref val="1"/>
          <dgm:dir/>
          <dgm:animOne val="branch"/>
          <dgm:animLvl val="lvl"/>
          <dgm:resizeHandles/>
        </dgm:presLayoutVars>
      </dgm:prSet>
      <dgm:spPr/>
    </dgm:pt>
    <dgm:pt modelId="{8B85E482-0EA3-4AEF-8D84-2E056BEB9924}" type="pres">
      <dgm:prSet presAssocID="{B117767E-237A-4A74-9308-6FA38BEDF13C}" presName="hierRoot1" presStyleCnt="0">
        <dgm:presLayoutVars>
          <dgm:hierBranch val="init"/>
        </dgm:presLayoutVars>
      </dgm:prSet>
      <dgm:spPr/>
    </dgm:pt>
    <dgm:pt modelId="{BED65069-ECE9-46D1-A2FA-4268116B3190}" type="pres">
      <dgm:prSet presAssocID="{B117767E-237A-4A74-9308-6FA38BEDF13C}" presName="rootComposite1" presStyleCnt="0"/>
      <dgm:spPr/>
    </dgm:pt>
    <dgm:pt modelId="{03D4BDD0-37B3-4E06-B480-A7DB975C5752}" type="pres">
      <dgm:prSet presAssocID="{B117767E-237A-4A74-9308-6FA38BEDF13C}" presName="rootText1" presStyleLbl="node0" presStyleIdx="0" presStyleCnt="1" custScaleX="112453" custScaleY="73408">
        <dgm:presLayoutVars>
          <dgm:chPref val="3"/>
        </dgm:presLayoutVars>
      </dgm:prSet>
      <dgm:spPr/>
    </dgm:pt>
    <dgm:pt modelId="{593E8F3B-7EF1-4F82-A8A6-A1311C2C544C}" type="pres">
      <dgm:prSet presAssocID="{B117767E-237A-4A74-9308-6FA38BEDF13C}" presName="rootConnector1" presStyleLbl="node1" presStyleIdx="0" presStyleCnt="0"/>
      <dgm:spPr/>
    </dgm:pt>
    <dgm:pt modelId="{3544FBFD-DCEC-40BE-A4EA-FEFDC85ACCA3}" type="pres">
      <dgm:prSet presAssocID="{B117767E-237A-4A74-9308-6FA38BEDF13C}" presName="hierChild2" presStyleCnt="0"/>
      <dgm:spPr/>
    </dgm:pt>
    <dgm:pt modelId="{EF7D60E1-C071-4CCD-A005-73C25A2C8FE8}" type="pres">
      <dgm:prSet presAssocID="{9CECCED4-8887-400F-987A-75E619659E6F}" presName="Name37" presStyleLbl="parChTrans1D2" presStyleIdx="0" presStyleCnt="2"/>
      <dgm:spPr/>
    </dgm:pt>
    <dgm:pt modelId="{E9B364D4-E2A7-49BC-9AE3-9F14706CC233}" type="pres">
      <dgm:prSet presAssocID="{67FCDCF1-89B4-4C78-A375-EED72CA89F8C}" presName="hierRoot2" presStyleCnt="0">
        <dgm:presLayoutVars>
          <dgm:hierBranch val="init"/>
        </dgm:presLayoutVars>
      </dgm:prSet>
      <dgm:spPr/>
    </dgm:pt>
    <dgm:pt modelId="{6827DE6D-5B04-43C5-A94F-2C7F4F10DDD9}" type="pres">
      <dgm:prSet presAssocID="{67FCDCF1-89B4-4C78-A375-EED72CA89F8C}" presName="rootComposite" presStyleCnt="0"/>
      <dgm:spPr/>
    </dgm:pt>
    <dgm:pt modelId="{E92AC372-9994-4BF0-9CC6-74008AF12000}" type="pres">
      <dgm:prSet presAssocID="{67FCDCF1-89B4-4C78-A375-EED72CA89F8C}" presName="rootText" presStyleLbl="node2" presStyleIdx="0" presStyleCnt="2" custScaleY="75877" custLinFactNeighborX="707" custLinFactNeighborY="179">
        <dgm:presLayoutVars>
          <dgm:chPref val="3"/>
        </dgm:presLayoutVars>
      </dgm:prSet>
      <dgm:spPr/>
    </dgm:pt>
    <dgm:pt modelId="{42812877-0E5A-4705-A54F-767A57AF8E6C}" type="pres">
      <dgm:prSet presAssocID="{67FCDCF1-89B4-4C78-A375-EED72CA89F8C}" presName="rootConnector" presStyleLbl="node2" presStyleIdx="0" presStyleCnt="2"/>
      <dgm:spPr/>
    </dgm:pt>
    <dgm:pt modelId="{02DCD51C-E493-4530-AC3C-9075975A063F}" type="pres">
      <dgm:prSet presAssocID="{67FCDCF1-89B4-4C78-A375-EED72CA89F8C}" presName="hierChild4" presStyleCnt="0"/>
      <dgm:spPr/>
    </dgm:pt>
    <dgm:pt modelId="{D306D78E-5732-4194-B527-4C976C3DC78B}" type="pres">
      <dgm:prSet presAssocID="{67FCDCF1-89B4-4C78-A375-EED72CA89F8C}" presName="hierChild5" presStyleCnt="0"/>
      <dgm:spPr/>
    </dgm:pt>
    <dgm:pt modelId="{E1065397-C591-4BE8-B312-BE31EDDBD4BE}" type="pres">
      <dgm:prSet presAssocID="{D09E2F3F-1E0F-446A-8713-F91410496E90}" presName="Name37" presStyleLbl="parChTrans1D2" presStyleIdx="1" presStyleCnt="2"/>
      <dgm:spPr/>
    </dgm:pt>
    <dgm:pt modelId="{EEEE7AA6-D013-489C-A7BC-2A058D262491}" type="pres">
      <dgm:prSet presAssocID="{6E766667-AE8B-4721-BAED-8F85425FCF96}" presName="hierRoot2" presStyleCnt="0">
        <dgm:presLayoutVars>
          <dgm:hierBranch val="init"/>
        </dgm:presLayoutVars>
      </dgm:prSet>
      <dgm:spPr/>
    </dgm:pt>
    <dgm:pt modelId="{4E5A1B6B-5CB1-41B9-A36E-6464B28D6DEA}" type="pres">
      <dgm:prSet presAssocID="{6E766667-AE8B-4721-BAED-8F85425FCF96}" presName="rootComposite" presStyleCnt="0"/>
      <dgm:spPr/>
    </dgm:pt>
    <dgm:pt modelId="{AF7F4F4D-2BB9-49A8-BF6E-1818BEFB7911}" type="pres">
      <dgm:prSet presAssocID="{6E766667-AE8B-4721-BAED-8F85425FCF96}" presName="rootText" presStyleLbl="node2" presStyleIdx="1" presStyleCnt="2" custScaleY="76446" custLinFactNeighborX="433">
        <dgm:presLayoutVars>
          <dgm:chPref val="3"/>
        </dgm:presLayoutVars>
      </dgm:prSet>
      <dgm:spPr/>
    </dgm:pt>
    <dgm:pt modelId="{B5E2207B-22BB-417B-BB57-5255F7ECD91A}" type="pres">
      <dgm:prSet presAssocID="{6E766667-AE8B-4721-BAED-8F85425FCF96}" presName="rootConnector" presStyleLbl="node2" presStyleIdx="1" presStyleCnt="2"/>
      <dgm:spPr/>
    </dgm:pt>
    <dgm:pt modelId="{590126BC-F436-4E35-941D-EAB385AA2ECD}" type="pres">
      <dgm:prSet presAssocID="{6E766667-AE8B-4721-BAED-8F85425FCF96}" presName="hierChild4" presStyleCnt="0"/>
      <dgm:spPr/>
    </dgm:pt>
    <dgm:pt modelId="{CFE94275-26F1-4F07-8EB7-C55F52FB45F1}" type="pres">
      <dgm:prSet presAssocID="{6E766667-AE8B-4721-BAED-8F85425FCF96}" presName="hierChild5" presStyleCnt="0"/>
      <dgm:spPr/>
    </dgm:pt>
    <dgm:pt modelId="{46AB1976-248D-4C8A-BE3E-D001980DABD8}" type="pres">
      <dgm:prSet presAssocID="{B117767E-237A-4A74-9308-6FA38BEDF13C}" presName="hierChild3" presStyleCnt="0"/>
      <dgm:spPr/>
    </dgm:pt>
  </dgm:ptLst>
  <dgm:cxnLst>
    <dgm:cxn modelId="{F652C505-ED66-4B60-8C82-F70E45B3A04D}" type="presOf" srcId="{67FCDCF1-89B4-4C78-A375-EED72CA89F8C}" destId="{E92AC372-9994-4BF0-9CC6-74008AF12000}" srcOrd="0" destOrd="0" presId="urn:microsoft.com/office/officeart/2005/8/layout/orgChart1"/>
    <dgm:cxn modelId="{D74CD00D-9E0C-46BA-ACDD-38569AF2AE94}" type="presOf" srcId="{9CECCED4-8887-400F-987A-75E619659E6F}" destId="{EF7D60E1-C071-4CCD-A005-73C25A2C8FE8}" srcOrd="0" destOrd="0" presId="urn:microsoft.com/office/officeart/2005/8/layout/orgChart1"/>
    <dgm:cxn modelId="{701F660F-B471-4243-AFF9-76CE43C377DF}" type="presOf" srcId="{6E766667-AE8B-4721-BAED-8F85425FCF96}" destId="{AF7F4F4D-2BB9-49A8-BF6E-1818BEFB7911}" srcOrd="0" destOrd="0" presId="urn:microsoft.com/office/officeart/2005/8/layout/orgChart1"/>
    <dgm:cxn modelId="{9CAFD33B-6FF2-4A5D-B89C-D6992A284DF2}" srcId="{B117767E-237A-4A74-9308-6FA38BEDF13C}" destId="{6E766667-AE8B-4721-BAED-8F85425FCF96}" srcOrd="1" destOrd="0" parTransId="{D09E2F3F-1E0F-446A-8713-F91410496E90}" sibTransId="{7428B0B1-11E3-4AE0-9A89-40F7B0FF6A4F}"/>
    <dgm:cxn modelId="{C4C27367-EF3D-4E5C-9357-CCFDDFC16776}" type="presOf" srcId="{6E766667-AE8B-4721-BAED-8F85425FCF96}" destId="{B5E2207B-22BB-417B-BB57-5255F7ECD91A}" srcOrd="1" destOrd="0" presId="urn:microsoft.com/office/officeart/2005/8/layout/orgChart1"/>
    <dgm:cxn modelId="{FB8F8B6E-63BD-4DB9-AE42-75399B9BE884}" srcId="{B117767E-237A-4A74-9308-6FA38BEDF13C}" destId="{67FCDCF1-89B4-4C78-A375-EED72CA89F8C}" srcOrd="0" destOrd="0" parTransId="{9CECCED4-8887-400F-987A-75E619659E6F}" sibTransId="{BAB72874-0805-4CFB-A7B8-F29092D1BBFA}"/>
    <dgm:cxn modelId="{F2F6984E-DC85-4F08-AB3B-9AC390CA3150}" type="presOf" srcId="{B117767E-237A-4A74-9308-6FA38BEDF13C}" destId="{03D4BDD0-37B3-4E06-B480-A7DB975C5752}" srcOrd="0" destOrd="0" presId="urn:microsoft.com/office/officeart/2005/8/layout/orgChart1"/>
    <dgm:cxn modelId="{E542EFD6-6DA7-48F5-AF76-6B12AE6D1A26}" type="presOf" srcId="{B117767E-237A-4A74-9308-6FA38BEDF13C}" destId="{593E8F3B-7EF1-4F82-A8A6-A1311C2C544C}" srcOrd="1" destOrd="0" presId="urn:microsoft.com/office/officeart/2005/8/layout/orgChart1"/>
    <dgm:cxn modelId="{2EAF32D7-8E67-42CD-BB90-74EAAF26C420}" srcId="{C58692E0-F8EE-46DC-BBD1-4AEEDFE9C0C0}" destId="{B117767E-237A-4A74-9308-6FA38BEDF13C}" srcOrd="0" destOrd="0" parTransId="{A72993BA-2B84-452E-94F6-00EB6592ABFD}" sibTransId="{D3F50B89-822A-48A9-AE0C-BDBA6226CD20}"/>
    <dgm:cxn modelId="{157D5FD9-7FF4-4297-9964-C4BBC5FE3469}" type="presOf" srcId="{67FCDCF1-89B4-4C78-A375-EED72CA89F8C}" destId="{42812877-0E5A-4705-A54F-767A57AF8E6C}" srcOrd="1" destOrd="0" presId="urn:microsoft.com/office/officeart/2005/8/layout/orgChart1"/>
    <dgm:cxn modelId="{7DC0A8E3-B50B-41D9-BD1C-D39CEB6EF6CB}" type="presOf" srcId="{C58692E0-F8EE-46DC-BBD1-4AEEDFE9C0C0}" destId="{0B5A65ED-1E10-4704-A61B-E1B8C545D155}" srcOrd="0" destOrd="0" presId="urn:microsoft.com/office/officeart/2005/8/layout/orgChart1"/>
    <dgm:cxn modelId="{B10CEAE6-1884-4517-BE67-3407912CFE25}" type="presOf" srcId="{D09E2F3F-1E0F-446A-8713-F91410496E90}" destId="{E1065397-C591-4BE8-B312-BE31EDDBD4BE}" srcOrd="0" destOrd="0" presId="urn:microsoft.com/office/officeart/2005/8/layout/orgChart1"/>
    <dgm:cxn modelId="{67DF952C-1BF8-4053-A150-93EB22BA505B}" type="presParOf" srcId="{0B5A65ED-1E10-4704-A61B-E1B8C545D155}" destId="{8B85E482-0EA3-4AEF-8D84-2E056BEB9924}" srcOrd="0" destOrd="0" presId="urn:microsoft.com/office/officeart/2005/8/layout/orgChart1"/>
    <dgm:cxn modelId="{7B96FA85-C1A7-4F09-A647-C508198562AD}" type="presParOf" srcId="{8B85E482-0EA3-4AEF-8D84-2E056BEB9924}" destId="{BED65069-ECE9-46D1-A2FA-4268116B3190}" srcOrd="0" destOrd="0" presId="urn:microsoft.com/office/officeart/2005/8/layout/orgChart1"/>
    <dgm:cxn modelId="{8816F942-F522-48CF-B3B1-E8FFDC732841}" type="presParOf" srcId="{BED65069-ECE9-46D1-A2FA-4268116B3190}" destId="{03D4BDD0-37B3-4E06-B480-A7DB975C5752}" srcOrd="0" destOrd="0" presId="urn:microsoft.com/office/officeart/2005/8/layout/orgChart1"/>
    <dgm:cxn modelId="{466983BC-D931-48D4-9360-A7B966656296}" type="presParOf" srcId="{BED65069-ECE9-46D1-A2FA-4268116B3190}" destId="{593E8F3B-7EF1-4F82-A8A6-A1311C2C544C}" srcOrd="1" destOrd="0" presId="urn:microsoft.com/office/officeart/2005/8/layout/orgChart1"/>
    <dgm:cxn modelId="{085BFDD3-1B76-489B-B554-6475DE7226E7}" type="presParOf" srcId="{8B85E482-0EA3-4AEF-8D84-2E056BEB9924}" destId="{3544FBFD-DCEC-40BE-A4EA-FEFDC85ACCA3}" srcOrd="1" destOrd="0" presId="urn:microsoft.com/office/officeart/2005/8/layout/orgChart1"/>
    <dgm:cxn modelId="{342C3F57-4F77-466F-AD74-5D7FA8FB5A04}" type="presParOf" srcId="{3544FBFD-DCEC-40BE-A4EA-FEFDC85ACCA3}" destId="{EF7D60E1-C071-4CCD-A005-73C25A2C8FE8}" srcOrd="0" destOrd="0" presId="urn:microsoft.com/office/officeart/2005/8/layout/orgChart1"/>
    <dgm:cxn modelId="{09EA2988-CBD9-4E6E-B5E4-639E8E42F856}" type="presParOf" srcId="{3544FBFD-DCEC-40BE-A4EA-FEFDC85ACCA3}" destId="{E9B364D4-E2A7-49BC-9AE3-9F14706CC233}" srcOrd="1" destOrd="0" presId="urn:microsoft.com/office/officeart/2005/8/layout/orgChart1"/>
    <dgm:cxn modelId="{AF96EC72-F6BD-401B-A692-9A9FEE0D25CF}" type="presParOf" srcId="{E9B364D4-E2A7-49BC-9AE3-9F14706CC233}" destId="{6827DE6D-5B04-43C5-A94F-2C7F4F10DDD9}" srcOrd="0" destOrd="0" presId="urn:microsoft.com/office/officeart/2005/8/layout/orgChart1"/>
    <dgm:cxn modelId="{02D54BB0-3B26-4E41-8718-043A2FCC9E56}" type="presParOf" srcId="{6827DE6D-5B04-43C5-A94F-2C7F4F10DDD9}" destId="{E92AC372-9994-4BF0-9CC6-74008AF12000}" srcOrd="0" destOrd="0" presId="urn:microsoft.com/office/officeart/2005/8/layout/orgChart1"/>
    <dgm:cxn modelId="{EC3E0C8D-5FA6-4521-8DCA-31EB93C09D9C}" type="presParOf" srcId="{6827DE6D-5B04-43C5-A94F-2C7F4F10DDD9}" destId="{42812877-0E5A-4705-A54F-767A57AF8E6C}" srcOrd="1" destOrd="0" presId="urn:microsoft.com/office/officeart/2005/8/layout/orgChart1"/>
    <dgm:cxn modelId="{F7611D66-4860-4FDF-B4C9-44E8A1A75867}" type="presParOf" srcId="{E9B364D4-E2A7-49BC-9AE3-9F14706CC233}" destId="{02DCD51C-E493-4530-AC3C-9075975A063F}" srcOrd="1" destOrd="0" presId="urn:microsoft.com/office/officeart/2005/8/layout/orgChart1"/>
    <dgm:cxn modelId="{A7F79E09-198D-4884-AFE9-4636C35432AA}" type="presParOf" srcId="{E9B364D4-E2A7-49BC-9AE3-9F14706CC233}" destId="{D306D78E-5732-4194-B527-4C976C3DC78B}" srcOrd="2" destOrd="0" presId="urn:microsoft.com/office/officeart/2005/8/layout/orgChart1"/>
    <dgm:cxn modelId="{3FD5368E-5EEB-4E38-8D54-29D071164594}" type="presParOf" srcId="{3544FBFD-DCEC-40BE-A4EA-FEFDC85ACCA3}" destId="{E1065397-C591-4BE8-B312-BE31EDDBD4BE}" srcOrd="2" destOrd="0" presId="urn:microsoft.com/office/officeart/2005/8/layout/orgChart1"/>
    <dgm:cxn modelId="{63442510-EA83-4B24-B8DF-3013555FEECD}" type="presParOf" srcId="{3544FBFD-DCEC-40BE-A4EA-FEFDC85ACCA3}" destId="{EEEE7AA6-D013-489C-A7BC-2A058D262491}" srcOrd="3" destOrd="0" presId="urn:microsoft.com/office/officeart/2005/8/layout/orgChart1"/>
    <dgm:cxn modelId="{D4A886A3-75EB-4833-AF46-5F52A986010C}" type="presParOf" srcId="{EEEE7AA6-D013-489C-A7BC-2A058D262491}" destId="{4E5A1B6B-5CB1-41B9-A36E-6464B28D6DEA}" srcOrd="0" destOrd="0" presId="urn:microsoft.com/office/officeart/2005/8/layout/orgChart1"/>
    <dgm:cxn modelId="{872C91D2-6323-49E4-8B25-5972F4181560}" type="presParOf" srcId="{4E5A1B6B-5CB1-41B9-A36E-6464B28D6DEA}" destId="{AF7F4F4D-2BB9-49A8-BF6E-1818BEFB7911}" srcOrd="0" destOrd="0" presId="urn:microsoft.com/office/officeart/2005/8/layout/orgChart1"/>
    <dgm:cxn modelId="{613BD8B2-4B4F-45DC-974D-E2AFF9FDA404}" type="presParOf" srcId="{4E5A1B6B-5CB1-41B9-A36E-6464B28D6DEA}" destId="{B5E2207B-22BB-417B-BB57-5255F7ECD91A}" srcOrd="1" destOrd="0" presId="urn:microsoft.com/office/officeart/2005/8/layout/orgChart1"/>
    <dgm:cxn modelId="{6829E3A5-A7F7-4BD0-9C2F-4DD584FD6CE9}" type="presParOf" srcId="{EEEE7AA6-D013-489C-A7BC-2A058D262491}" destId="{590126BC-F436-4E35-941D-EAB385AA2ECD}" srcOrd="1" destOrd="0" presId="urn:microsoft.com/office/officeart/2005/8/layout/orgChart1"/>
    <dgm:cxn modelId="{C02AF579-386A-452E-988B-0E07A8322CBD}" type="presParOf" srcId="{EEEE7AA6-D013-489C-A7BC-2A058D262491}" destId="{CFE94275-26F1-4F07-8EB7-C55F52FB45F1}" srcOrd="2" destOrd="0" presId="urn:microsoft.com/office/officeart/2005/8/layout/orgChart1"/>
    <dgm:cxn modelId="{9B42A9D2-C088-4E95-A881-A200EB1461CF}" type="presParOf" srcId="{8B85E482-0EA3-4AEF-8D84-2E056BEB9924}" destId="{46AB1976-248D-4C8A-BE3E-D001980DABD8}" srcOrd="2" destOrd="0" presId="urn:microsoft.com/office/officeart/2005/8/layout/orgChart1"/>
  </dgm:cxnLst>
  <dgm:bg/>
  <dgm:whole/>
  <dgm:extLst>
    <a:ext uri="http://schemas.microsoft.com/office/drawing/2008/diagram">
      <dsp:dataModelExt xmlns:dsp="http://schemas.microsoft.com/office/drawing/2008/diagram" relId="rId6" minVer="http://schemas.openxmlformats.org/drawingml/2006/diagram"/>
    </a:ext>
  </dgm:extLst>
</dgm:dataModel>
</file>

<file path=ppt/diagrams/drawing1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8024C046-B413-41FC-8637-A84591CC2AAF}">
      <dsp:nvSpPr>
        <dsp:cNvPr id="0" name=""/>
        <dsp:cNvSpPr/>
      </dsp:nvSpPr>
      <dsp:spPr>
        <a:xfrm>
          <a:off x="3661613" y="4071704"/>
          <a:ext cx="2432354" cy="348574"/>
        </a:xfrm>
        <a:custGeom>
          <a:avLst/>
          <a:gdLst/>
          <a:ahLst/>
          <a:cxnLst/>
          <a:rect l="0" t="0" r="0" b="0"/>
          <a:pathLst>
            <a:path>
              <a:moveTo>
                <a:pt x="0" y="0"/>
              </a:moveTo>
              <a:lnTo>
                <a:pt x="0" y="238086"/>
              </a:lnTo>
              <a:lnTo>
                <a:pt x="2432354" y="238086"/>
              </a:lnTo>
              <a:lnTo>
                <a:pt x="2432354" y="348574"/>
              </a:lnTo>
            </a:path>
          </a:pathLst>
        </a:custGeom>
        <a:noFill/>
        <a:ln w="55000" cap="flat" cmpd="thickThin" algn="ctr">
          <a:solidFill>
            <a:schemeClr val="accent1">
              <a:shade val="80000"/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</dsp:sp>
    <dsp:sp modelId="{C616ABCC-A4DA-4CF1-A416-A0F98A45B03F}">
      <dsp:nvSpPr>
        <dsp:cNvPr id="0" name=""/>
        <dsp:cNvSpPr/>
      </dsp:nvSpPr>
      <dsp:spPr>
        <a:xfrm>
          <a:off x="1313494" y="4071704"/>
          <a:ext cx="2348119" cy="348574"/>
        </a:xfrm>
        <a:custGeom>
          <a:avLst/>
          <a:gdLst/>
          <a:ahLst/>
          <a:cxnLst/>
          <a:rect l="0" t="0" r="0" b="0"/>
          <a:pathLst>
            <a:path>
              <a:moveTo>
                <a:pt x="2348119" y="0"/>
              </a:moveTo>
              <a:lnTo>
                <a:pt x="2348119" y="238086"/>
              </a:lnTo>
              <a:lnTo>
                <a:pt x="0" y="238086"/>
              </a:lnTo>
              <a:lnTo>
                <a:pt x="0" y="348574"/>
              </a:lnTo>
            </a:path>
          </a:pathLst>
        </a:custGeom>
        <a:noFill/>
        <a:ln w="55000" cap="flat" cmpd="thickThin" algn="ctr">
          <a:solidFill>
            <a:schemeClr val="accent1">
              <a:shade val="80000"/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</dsp:sp>
    <dsp:sp modelId="{EC3269E4-2C8F-4E62-90B3-4EB9AD53029E}">
      <dsp:nvSpPr>
        <dsp:cNvPr id="0" name=""/>
        <dsp:cNvSpPr/>
      </dsp:nvSpPr>
      <dsp:spPr>
        <a:xfrm>
          <a:off x="3615893" y="2967487"/>
          <a:ext cx="91440" cy="346869"/>
        </a:xfrm>
        <a:custGeom>
          <a:avLst/>
          <a:gdLst/>
          <a:ahLst/>
          <a:cxnLst/>
          <a:rect l="0" t="0" r="0" b="0"/>
          <a:pathLst>
            <a:path>
              <a:moveTo>
                <a:pt x="45720" y="0"/>
              </a:moveTo>
              <a:lnTo>
                <a:pt x="45720" y="346869"/>
              </a:lnTo>
            </a:path>
          </a:pathLst>
        </a:custGeom>
        <a:noFill/>
        <a:ln w="55000" cap="flat" cmpd="thickThin" algn="ctr">
          <a:solidFill>
            <a:schemeClr val="accent1">
              <a:shade val="80000"/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</dsp:sp>
    <dsp:sp modelId="{9AD6405B-7EC4-4316-A4D8-FE66853B44A8}">
      <dsp:nvSpPr>
        <dsp:cNvPr id="0" name=""/>
        <dsp:cNvSpPr/>
      </dsp:nvSpPr>
      <dsp:spPr>
        <a:xfrm>
          <a:off x="3615893" y="1863270"/>
          <a:ext cx="91440" cy="346869"/>
        </a:xfrm>
        <a:custGeom>
          <a:avLst/>
          <a:gdLst/>
          <a:ahLst/>
          <a:cxnLst/>
          <a:rect l="0" t="0" r="0" b="0"/>
          <a:pathLst>
            <a:path>
              <a:moveTo>
                <a:pt x="45720" y="0"/>
              </a:moveTo>
              <a:lnTo>
                <a:pt x="45720" y="346869"/>
              </a:lnTo>
            </a:path>
          </a:pathLst>
        </a:custGeom>
        <a:noFill/>
        <a:ln w="55000" cap="flat" cmpd="thickThin" algn="ctr">
          <a:solidFill>
            <a:schemeClr val="accent1">
              <a:shade val="80000"/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</dsp:sp>
    <dsp:sp modelId="{DA16D946-6656-44D5-89A7-AC4B9EA077C9}">
      <dsp:nvSpPr>
        <dsp:cNvPr id="0" name=""/>
        <dsp:cNvSpPr/>
      </dsp:nvSpPr>
      <dsp:spPr>
        <a:xfrm>
          <a:off x="3615893" y="759053"/>
          <a:ext cx="91440" cy="346869"/>
        </a:xfrm>
        <a:custGeom>
          <a:avLst/>
          <a:gdLst/>
          <a:ahLst/>
          <a:cxnLst/>
          <a:rect l="0" t="0" r="0" b="0"/>
          <a:pathLst>
            <a:path>
              <a:moveTo>
                <a:pt x="45720" y="0"/>
              </a:moveTo>
              <a:lnTo>
                <a:pt x="45720" y="346869"/>
              </a:lnTo>
            </a:path>
          </a:pathLst>
        </a:custGeom>
        <a:noFill/>
        <a:ln w="55000" cap="flat" cmpd="thickThin" algn="ctr">
          <a:solidFill>
            <a:schemeClr val="accent1">
              <a:shade val="60000"/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</dsp:sp>
    <dsp:sp modelId="{36F221C0-B18D-454D-B0C9-4D2C9A4205F4}">
      <dsp:nvSpPr>
        <dsp:cNvPr id="0" name=""/>
        <dsp:cNvSpPr/>
      </dsp:nvSpPr>
      <dsp:spPr>
        <a:xfrm>
          <a:off x="2501655" y="1705"/>
          <a:ext cx="2319917" cy="757347"/>
        </a:xfrm>
        <a:prstGeom prst="roundRect">
          <a:avLst>
            <a:gd name="adj" fmla="val 10000"/>
          </a:avLst>
        </a:prstGeom>
        <a:gradFill rotWithShape="0">
          <a:gsLst>
            <a:gs pos="0">
              <a:schemeClr val="accent1">
                <a:hueOff val="0"/>
                <a:satOff val="0"/>
                <a:lumOff val="0"/>
                <a:alphaOff val="0"/>
                <a:tint val="62000"/>
                <a:satMod val="180000"/>
              </a:schemeClr>
            </a:gs>
            <a:gs pos="65000">
              <a:schemeClr val="accent1">
                <a:hueOff val="0"/>
                <a:satOff val="0"/>
                <a:lumOff val="0"/>
                <a:alphaOff val="0"/>
                <a:tint val="32000"/>
                <a:satMod val="250000"/>
              </a:schemeClr>
            </a:gs>
            <a:gs pos="100000">
              <a:schemeClr val="accent1">
                <a:hueOff val="0"/>
                <a:satOff val="0"/>
                <a:lumOff val="0"/>
                <a:alphaOff val="0"/>
                <a:tint val="23000"/>
                <a:satMod val="300000"/>
              </a:schemeClr>
            </a:gs>
          </a:gsLst>
          <a:lin ang="16200000" scaled="0"/>
        </a:gradFill>
        <a:ln>
          <a:noFill/>
        </a:ln>
        <a:effectLst>
          <a:outerShdw blurRad="50800" dist="38100" dir="5400000" rotWithShape="0">
            <a:srgbClr val="000000">
              <a:alpha val="35000"/>
            </a:srgbClr>
          </a:outerShdw>
        </a:effectLst>
        <a:scene3d>
          <a:camera prst="orthographicFront"/>
          <a:lightRig rig="flat" dir="t"/>
        </a:scene3d>
        <a:sp3d prstMaterial="dkEdge">
          <a:bevelT w="8200" h="38100"/>
        </a:sp3d>
      </dsp:spPr>
      <dsp:style>
        <a:lnRef idx="0">
          <a:scrgbClr r="0" g="0" b="0"/>
        </a:lnRef>
        <a:fillRef idx="2">
          <a:scrgbClr r="0" g="0" b="0"/>
        </a:fillRef>
        <a:effectRef idx="1">
          <a:scrgbClr r="0" g="0" b="0"/>
        </a:effectRef>
        <a:fontRef idx="minor">
          <a:schemeClr val="dk1"/>
        </a:fontRef>
      </dsp:style>
    </dsp:sp>
    <dsp:sp modelId="{233BD543-BDDE-46F4-AA6E-4600B4C36C22}">
      <dsp:nvSpPr>
        <dsp:cNvPr id="0" name=""/>
        <dsp:cNvSpPr/>
      </dsp:nvSpPr>
      <dsp:spPr>
        <a:xfrm>
          <a:off x="2634174" y="127598"/>
          <a:ext cx="2319917" cy="757347"/>
        </a:xfrm>
        <a:prstGeom prst="roundRect">
          <a:avLst>
            <a:gd name="adj" fmla="val 10000"/>
          </a:avLst>
        </a:prstGeom>
        <a:solidFill>
          <a:schemeClr val="lt1">
            <a:alpha val="90000"/>
            <a:hueOff val="0"/>
            <a:satOff val="0"/>
            <a:lumOff val="0"/>
            <a:alphaOff val="0"/>
          </a:schemeClr>
        </a:solidFill>
        <a:ln w="9525" cap="flat" cmpd="sng" algn="ctr">
          <a:solidFill>
            <a:schemeClr val="accen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1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129540" tIns="129540" rIns="129540" bIns="129540" numCol="1" spcCol="1270" anchor="ctr" anchorCtr="0">
          <a:noAutofit/>
        </a:bodyPr>
        <a:lstStyle/>
        <a:p>
          <a:pPr marL="0" lvl="0" indent="0" algn="ctr" defTabSz="1511300" rtl="1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ar-SA" sz="3400" b="1" kern="120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rPr>
            <a:t> </a:t>
          </a:r>
          <a:endParaRPr lang="ar-SA" sz="3400" kern="1200" dirty="0"/>
        </a:p>
      </dsp:txBody>
      <dsp:txXfrm>
        <a:off x="2656356" y="149780"/>
        <a:ext cx="2275553" cy="712983"/>
      </dsp:txXfrm>
    </dsp:sp>
    <dsp:sp modelId="{1A42284C-863C-43F6-9827-8BD06DE9BD31}">
      <dsp:nvSpPr>
        <dsp:cNvPr id="0" name=""/>
        <dsp:cNvSpPr/>
      </dsp:nvSpPr>
      <dsp:spPr>
        <a:xfrm>
          <a:off x="2473454" y="1105922"/>
          <a:ext cx="2376318" cy="757347"/>
        </a:xfrm>
        <a:prstGeom prst="roundRect">
          <a:avLst>
            <a:gd name="adj" fmla="val 10000"/>
          </a:avLst>
        </a:prstGeom>
        <a:gradFill rotWithShape="0">
          <a:gsLst>
            <a:gs pos="0">
              <a:schemeClr val="accent1">
                <a:hueOff val="0"/>
                <a:satOff val="0"/>
                <a:lumOff val="0"/>
                <a:alphaOff val="0"/>
                <a:tint val="62000"/>
                <a:satMod val="180000"/>
              </a:schemeClr>
            </a:gs>
            <a:gs pos="65000">
              <a:schemeClr val="accent1">
                <a:hueOff val="0"/>
                <a:satOff val="0"/>
                <a:lumOff val="0"/>
                <a:alphaOff val="0"/>
                <a:tint val="32000"/>
                <a:satMod val="250000"/>
              </a:schemeClr>
            </a:gs>
            <a:gs pos="100000">
              <a:schemeClr val="accent1">
                <a:hueOff val="0"/>
                <a:satOff val="0"/>
                <a:lumOff val="0"/>
                <a:alphaOff val="0"/>
                <a:tint val="23000"/>
                <a:satMod val="300000"/>
              </a:schemeClr>
            </a:gs>
          </a:gsLst>
          <a:lin ang="16200000" scaled="0"/>
        </a:gradFill>
        <a:ln>
          <a:noFill/>
        </a:ln>
        <a:effectLst>
          <a:outerShdw blurRad="50800" dist="38100" dir="5400000" rotWithShape="0">
            <a:srgbClr val="000000">
              <a:alpha val="35000"/>
            </a:srgbClr>
          </a:outerShdw>
        </a:effectLst>
        <a:scene3d>
          <a:camera prst="orthographicFront"/>
          <a:lightRig rig="flat" dir="t"/>
        </a:scene3d>
        <a:sp3d prstMaterial="dkEdge">
          <a:bevelT w="8200" h="38100"/>
        </a:sp3d>
      </dsp:spPr>
      <dsp:style>
        <a:lnRef idx="0">
          <a:scrgbClr r="0" g="0" b="0"/>
        </a:lnRef>
        <a:fillRef idx="2">
          <a:scrgbClr r="0" g="0" b="0"/>
        </a:fillRef>
        <a:effectRef idx="1">
          <a:scrgbClr r="0" g="0" b="0"/>
        </a:effectRef>
        <a:fontRef idx="minor">
          <a:schemeClr val="dk1"/>
        </a:fontRef>
      </dsp:style>
    </dsp:sp>
    <dsp:sp modelId="{25513AD1-1832-4C1F-A382-C6F831FBDE4E}">
      <dsp:nvSpPr>
        <dsp:cNvPr id="0" name=""/>
        <dsp:cNvSpPr/>
      </dsp:nvSpPr>
      <dsp:spPr>
        <a:xfrm>
          <a:off x="2605973" y="1231815"/>
          <a:ext cx="2376318" cy="757347"/>
        </a:xfrm>
        <a:prstGeom prst="roundRect">
          <a:avLst>
            <a:gd name="adj" fmla="val 10000"/>
          </a:avLst>
        </a:prstGeom>
        <a:solidFill>
          <a:schemeClr val="lt1">
            <a:alpha val="90000"/>
            <a:hueOff val="0"/>
            <a:satOff val="0"/>
            <a:lumOff val="0"/>
            <a:alphaOff val="0"/>
          </a:schemeClr>
        </a:solidFill>
        <a:ln w="9525" cap="flat" cmpd="sng" algn="ctr">
          <a:solidFill>
            <a:schemeClr val="accen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1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129540" tIns="129540" rIns="129540" bIns="129540" numCol="1" spcCol="1270" anchor="ctr" anchorCtr="0">
          <a:noAutofit/>
        </a:bodyPr>
        <a:lstStyle/>
        <a:p>
          <a:pPr marL="0" lvl="0" indent="0" algn="ctr" defTabSz="1511300" rtl="1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ar-SA" sz="3400" kern="1200" dirty="0"/>
            <a:t> </a:t>
          </a:r>
        </a:p>
      </dsp:txBody>
      <dsp:txXfrm>
        <a:off x="2628155" y="1253997"/>
        <a:ext cx="2331954" cy="712983"/>
      </dsp:txXfrm>
    </dsp:sp>
    <dsp:sp modelId="{90B36F16-2328-489D-A81A-8914D6700D51}">
      <dsp:nvSpPr>
        <dsp:cNvPr id="0" name=""/>
        <dsp:cNvSpPr/>
      </dsp:nvSpPr>
      <dsp:spPr>
        <a:xfrm>
          <a:off x="2473454" y="2210139"/>
          <a:ext cx="2376318" cy="757347"/>
        </a:xfrm>
        <a:prstGeom prst="roundRect">
          <a:avLst>
            <a:gd name="adj" fmla="val 10000"/>
          </a:avLst>
        </a:prstGeom>
        <a:gradFill rotWithShape="0">
          <a:gsLst>
            <a:gs pos="0">
              <a:schemeClr val="accent1">
                <a:hueOff val="0"/>
                <a:satOff val="0"/>
                <a:lumOff val="0"/>
                <a:alphaOff val="0"/>
                <a:tint val="62000"/>
                <a:satMod val="180000"/>
              </a:schemeClr>
            </a:gs>
            <a:gs pos="65000">
              <a:schemeClr val="accent1">
                <a:hueOff val="0"/>
                <a:satOff val="0"/>
                <a:lumOff val="0"/>
                <a:alphaOff val="0"/>
                <a:tint val="32000"/>
                <a:satMod val="250000"/>
              </a:schemeClr>
            </a:gs>
            <a:gs pos="100000">
              <a:schemeClr val="accent1">
                <a:hueOff val="0"/>
                <a:satOff val="0"/>
                <a:lumOff val="0"/>
                <a:alphaOff val="0"/>
                <a:tint val="23000"/>
                <a:satMod val="300000"/>
              </a:schemeClr>
            </a:gs>
          </a:gsLst>
          <a:lin ang="16200000" scaled="0"/>
        </a:gradFill>
        <a:ln>
          <a:noFill/>
        </a:ln>
        <a:effectLst>
          <a:outerShdw blurRad="50800" dist="38100" dir="5400000" rotWithShape="0">
            <a:srgbClr val="000000">
              <a:alpha val="35000"/>
            </a:srgbClr>
          </a:outerShdw>
        </a:effectLst>
        <a:scene3d>
          <a:camera prst="orthographicFront"/>
          <a:lightRig rig="flat" dir="t"/>
        </a:scene3d>
        <a:sp3d prstMaterial="dkEdge">
          <a:bevelT w="8200" h="38100"/>
        </a:sp3d>
      </dsp:spPr>
      <dsp:style>
        <a:lnRef idx="0">
          <a:scrgbClr r="0" g="0" b="0"/>
        </a:lnRef>
        <a:fillRef idx="2">
          <a:scrgbClr r="0" g="0" b="0"/>
        </a:fillRef>
        <a:effectRef idx="1">
          <a:scrgbClr r="0" g="0" b="0"/>
        </a:effectRef>
        <a:fontRef idx="minor">
          <a:schemeClr val="dk1"/>
        </a:fontRef>
      </dsp:style>
    </dsp:sp>
    <dsp:sp modelId="{8509361C-EDA8-44CA-B4CC-F00793D30EB9}">
      <dsp:nvSpPr>
        <dsp:cNvPr id="0" name=""/>
        <dsp:cNvSpPr/>
      </dsp:nvSpPr>
      <dsp:spPr>
        <a:xfrm>
          <a:off x="2605973" y="2336032"/>
          <a:ext cx="2376318" cy="757347"/>
        </a:xfrm>
        <a:prstGeom prst="roundRect">
          <a:avLst>
            <a:gd name="adj" fmla="val 10000"/>
          </a:avLst>
        </a:prstGeom>
        <a:solidFill>
          <a:schemeClr val="lt1">
            <a:alpha val="90000"/>
            <a:hueOff val="0"/>
            <a:satOff val="0"/>
            <a:lumOff val="0"/>
            <a:alphaOff val="0"/>
          </a:schemeClr>
        </a:solidFill>
        <a:ln w="9525" cap="flat" cmpd="sng" algn="ctr">
          <a:solidFill>
            <a:schemeClr val="accen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1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129540" tIns="129540" rIns="129540" bIns="129540" numCol="1" spcCol="1270" anchor="ctr" anchorCtr="0">
          <a:noAutofit/>
        </a:bodyPr>
        <a:lstStyle/>
        <a:p>
          <a:pPr marL="0" lvl="0" indent="0" algn="ctr" defTabSz="1511300" rtl="1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endParaRPr lang="ar-SA" sz="3400" kern="1200"/>
        </a:p>
      </dsp:txBody>
      <dsp:txXfrm>
        <a:off x="2628155" y="2358214"/>
        <a:ext cx="2331954" cy="712983"/>
      </dsp:txXfrm>
    </dsp:sp>
    <dsp:sp modelId="{66393385-F8D8-4458-B114-6CD08B7C560B}">
      <dsp:nvSpPr>
        <dsp:cNvPr id="0" name=""/>
        <dsp:cNvSpPr/>
      </dsp:nvSpPr>
      <dsp:spPr>
        <a:xfrm>
          <a:off x="2479364" y="3314356"/>
          <a:ext cx="2364499" cy="757347"/>
        </a:xfrm>
        <a:prstGeom prst="roundRect">
          <a:avLst>
            <a:gd name="adj" fmla="val 10000"/>
          </a:avLst>
        </a:prstGeom>
        <a:gradFill rotWithShape="0">
          <a:gsLst>
            <a:gs pos="0">
              <a:schemeClr val="accent1">
                <a:hueOff val="0"/>
                <a:satOff val="0"/>
                <a:lumOff val="0"/>
                <a:alphaOff val="0"/>
                <a:tint val="62000"/>
                <a:satMod val="180000"/>
              </a:schemeClr>
            </a:gs>
            <a:gs pos="65000">
              <a:schemeClr val="accent1">
                <a:hueOff val="0"/>
                <a:satOff val="0"/>
                <a:lumOff val="0"/>
                <a:alphaOff val="0"/>
                <a:tint val="32000"/>
                <a:satMod val="250000"/>
              </a:schemeClr>
            </a:gs>
            <a:gs pos="100000">
              <a:schemeClr val="accent1">
                <a:hueOff val="0"/>
                <a:satOff val="0"/>
                <a:lumOff val="0"/>
                <a:alphaOff val="0"/>
                <a:tint val="23000"/>
                <a:satMod val="300000"/>
              </a:schemeClr>
            </a:gs>
          </a:gsLst>
          <a:lin ang="16200000" scaled="0"/>
        </a:gradFill>
        <a:ln>
          <a:noFill/>
        </a:ln>
        <a:effectLst>
          <a:outerShdw blurRad="50800" dist="38100" dir="5400000" rotWithShape="0">
            <a:srgbClr val="000000">
              <a:alpha val="35000"/>
            </a:srgbClr>
          </a:outerShdw>
        </a:effectLst>
        <a:scene3d>
          <a:camera prst="orthographicFront"/>
          <a:lightRig rig="flat" dir="t"/>
        </a:scene3d>
        <a:sp3d prstMaterial="dkEdge">
          <a:bevelT w="8200" h="38100"/>
        </a:sp3d>
      </dsp:spPr>
      <dsp:style>
        <a:lnRef idx="0">
          <a:scrgbClr r="0" g="0" b="0"/>
        </a:lnRef>
        <a:fillRef idx="2">
          <a:scrgbClr r="0" g="0" b="0"/>
        </a:fillRef>
        <a:effectRef idx="1">
          <a:scrgbClr r="0" g="0" b="0"/>
        </a:effectRef>
        <a:fontRef idx="minor">
          <a:schemeClr val="dk1"/>
        </a:fontRef>
      </dsp:style>
    </dsp:sp>
    <dsp:sp modelId="{B44DAF83-0E7D-4B3B-8A22-FB0A4857D6D1}">
      <dsp:nvSpPr>
        <dsp:cNvPr id="0" name=""/>
        <dsp:cNvSpPr/>
      </dsp:nvSpPr>
      <dsp:spPr>
        <a:xfrm>
          <a:off x="2611883" y="3440249"/>
          <a:ext cx="2364499" cy="757347"/>
        </a:xfrm>
        <a:prstGeom prst="roundRect">
          <a:avLst>
            <a:gd name="adj" fmla="val 10000"/>
          </a:avLst>
        </a:prstGeom>
        <a:solidFill>
          <a:schemeClr val="lt1">
            <a:alpha val="90000"/>
            <a:hueOff val="0"/>
            <a:satOff val="0"/>
            <a:lumOff val="0"/>
            <a:alphaOff val="0"/>
          </a:schemeClr>
        </a:solidFill>
        <a:ln w="9525" cap="flat" cmpd="sng" algn="ctr">
          <a:solidFill>
            <a:schemeClr val="accen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1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129540" tIns="129540" rIns="129540" bIns="129540" numCol="1" spcCol="1270" anchor="ctr" anchorCtr="0">
          <a:noAutofit/>
        </a:bodyPr>
        <a:lstStyle/>
        <a:p>
          <a:pPr marL="0" lvl="0" indent="0" algn="ctr" defTabSz="1511300" rtl="1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endParaRPr lang="ar-SA" sz="3400" kern="1200"/>
        </a:p>
      </dsp:txBody>
      <dsp:txXfrm>
        <a:off x="2634065" y="3462431"/>
        <a:ext cx="2320135" cy="712983"/>
      </dsp:txXfrm>
    </dsp:sp>
    <dsp:sp modelId="{BC448D24-0E7B-45D0-B6E2-61AFF57428F6}">
      <dsp:nvSpPr>
        <dsp:cNvPr id="0" name=""/>
        <dsp:cNvSpPr/>
      </dsp:nvSpPr>
      <dsp:spPr>
        <a:xfrm>
          <a:off x="-29670" y="4420278"/>
          <a:ext cx="2686330" cy="757347"/>
        </a:xfrm>
        <a:prstGeom prst="roundRect">
          <a:avLst>
            <a:gd name="adj" fmla="val 10000"/>
          </a:avLst>
        </a:prstGeom>
        <a:gradFill rotWithShape="0">
          <a:gsLst>
            <a:gs pos="0">
              <a:schemeClr val="accent1">
                <a:hueOff val="0"/>
                <a:satOff val="0"/>
                <a:lumOff val="0"/>
                <a:alphaOff val="0"/>
                <a:tint val="62000"/>
                <a:satMod val="180000"/>
              </a:schemeClr>
            </a:gs>
            <a:gs pos="65000">
              <a:schemeClr val="accent1">
                <a:hueOff val="0"/>
                <a:satOff val="0"/>
                <a:lumOff val="0"/>
                <a:alphaOff val="0"/>
                <a:tint val="32000"/>
                <a:satMod val="250000"/>
              </a:schemeClr>
            </a:gs>
            <a:gs pos="100000">
              <a:schemeClr val="accent1">
                <a:hueOff val="0"/>
                <a:satOff val="0"/>
                <a:lumOff val="0"/>
                <a:alphaOff val="0"/>
                <a:tint val="23000"/>
                <a:satMod val="300000"/>
              </a:schemeClr>
            </a:gs>
          </a:gsLst>
          <a:lin ang="16200000" scaled="0"/>
        </a:gradFill>
        <a:ln>
          <a:noFill/>
        </a:ln>
        <a:effectLst>
          <a:outerShdw blurRad="50800" dist="38100" dir="5400000" rotWithShape="0">
            <a:srgbClr val="000000">
              <a:alpha val="35000"/>
            </a:srgbClr>
          </a:outerShdw>
        </a:effectLst>
        <a:scene3d>
          <a:camera prst="orthographicFront"/>
          <a:lightRig rig="flat" dir="t"/>
        </a:scene3d>
        <a:sp3d prstMaterial="dkEdge">
          <a:bevelT w="8200" h="38100"/>
        </a:sp3d>
      </dsp:spPr>
      <dsp:style>
        <a:lnRef idx="0">
          <a:scrgbClr r="0" g="0" b="0"/>
        </a:lnRef>
        <a:fillRef idx="2">
          <a:scrgbClr r="0" g="0" b="0"/>
        </a:fillRef>
        <a:effectRef idx="1">
          <a:scrgbClr r="0" g="0" b="0"/>
        </a:effectRef>
        <a:fontRef idx="minor">
          <a:schemeClr val="dk1"/>
        </a:fontRef>
      </dsp:style>
    </dsp:sp>
    <dsp:sp modelId="{B01C19BD-A7E5-4A4E-924B-FA1EB2C07D2D}">
      <dsp:nvSpPr>
        <dsp:cNvPr id="0" name=""/>
        <dsp:cNvSpPr/>
      </dsp:nvSpPr>
      <dsp:spPr>
        <a:xfrm>
          <a:off x="102848" y="4546172"/>
          <a:ext cx="2686330" cy="757347"/>
        </a:xfrm>
        <a:prstGeom prst="roundRect">
          <a:avLst>
            <a:gd name="adj" fmla="val 10000"/>
          </a:avLst>
        </a:prstGeom>
        <a:solidFill>
          <a:schemeClr val="lt1">
            <a:alpha val="90000"/>
            <a:hueOff val="0"/>
            <a:satOff val="0"/>
            <a:lumOff val="0"/>
            <a:alphaOff val="0"/>
          </a:schemeClr>
        </a:solidFill>
        <a:ln w="9525" cap="flat" cmpd="sng" algn="ctr">
          <a:solidFill>
            <a:schemeClr val="accen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1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129540" tIns="129540" rIns="129540" bIns="129540" numCol="1" spcCol="1270" anchor="ctr" anchorCtr="0">
          <a:noAutofit/>
        </a:bodyPr>
        <a:lstStyle/>
        <a:p>
          <a:pPr marL="0" lvl="0" indent="0" algn="ctr" defTabSz="1511300" rtl="1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endParaRPr lang="ar-SA" sz="3400" kern="1200"/>
        </a:p>
      </dsp:txBody>
      <dsp:txXfrm>
        <a:off x="125030" y="4568354"/>
        <a:ext cx="2641966" cy="712983"/>
      </dsp:txXfrm>
    </dsp:sp>
    <dsp:sp modelId="{331C25E9-C8FF-4182-B9F6-2757BD5E2858}">
      <dsp:nvSpPr>
        <dsp:cNvPr id="0" name=""/>
        <dsp:cNvSpPr/>
      </dsp:nvSpPr>
      <dsp:spPr>
        <a:xfrm>
          <a:off x="4555091" y="4420278"/>
          <a:ext cx="3077753" cy="757347"/>
        </a:xfrm>
        <a:prstGeom prst="roundRect">
          <a:avLst>
            <a:gd name="adj" fmla="val 10000"/>
          </a:avLst>
        </a:prstGeom>
        <a:gradFill rotWithShape="0">
          <a:gsLst>
            <a:gs pos="0">
              <a:schemeClr val="accent1">
                <a:hueOff val="0"/>
                <a:satOff val="0"/>
                <a:lumOff val="0"/>
                <a:alphaOff val="0"/>
                <a:tint val="62000"/>
                <a:satMod val="180000"/>
              </a:schemeClr>
            </a:gs>
            <a:gs pos="65000">
              <a:schemeClr val="accent1">
                <a:hueOff val="0"/>
                <a:satOff val="0"/>
                <a:lumOff val="0"/>
                <a:alphaOff val="0"/>
                <a:tint val="32000"/>
                <a:satMod val="250000"/>
              </a:schemeClr>
            </a:gs>
            <a:gs pos="100000">
              <a:schemeClr val="accent1">
                <a:hueOff val="0"/>
                <a:satOff val="0"/>
                <a:lumOff val="0"/>
                <a:alphaOff val="0"/>
                <a:tint val="23000"/>
                <a:satMod val="300000"/>
              </a:schemeClr>
            </a:gs>
          </a:gsLst>
          <a:lin ang="16200000" scaled="0"/>
        </a:gradFill>
        <a:ln>
          <a:noFill/>
        </a:ln>
        <a:effectLst>
          <a:outerShdw blurRad="50800" dist="38100" dir="5400000" rotWithShape="0">
            <a:srgbClr val="000000">
              <a:alpha val="35000"/>
            </a:srgbClr>
          </a:outerShdw>
        </a:effectLst>
        <a:scene3d>
          <a:camera prst="orthographicFront"/>
          <a:lightRig rig="flat" dir="t"/>
        </a:scene3d>
        <a:sp3d prstMaterial="dkEdge">
          <a:bevelT w="8200" h="38100"/>
        </a:sp3d>
      </dsp:spPr>
      <dsp:style>
        <a:lnRef idx="0">
          <a:scrgbClr r="0" g="0" b="0"/>
        </a:lnRef>
        <a:fillRef idx="2">
          <a:scrgbClr r="0" g="0" b="0"/>
        </a:fillRef>
        <a:effectRef idx="1">
          <a:scrgbClr r="0" g="0" b="0"/>
        </a:effectRef>
        <a:fontRef idx="minor">
          <a:schemeClr val="dk1"/>
        </a:fontRef>
      </dsp:style>
    </dsp:sp>
    <dsp:sp modelId="{69C00ACE-6F59-464A-8F4C-933955AF3998}">
      <dsp:nvSpPr>
        <dsp:cNvPr id="0" name=""/>
        <dsp:cNvSpPr/>
      </dsp:nvSpPr>
      <dsp:spPr>
        <a:xfrm>
          <a:off x="4687611" y="4546172"/>
          <a:ext cx="3077753" cy="757347"/>
        </a:xfrm>
        <a:prstGeom prst="roundRect">
          <a:avLst>
            <a:gd name="adj" fmla="val 10000"/>
          </a:avLst>
        </a:prstGeom>
        <a:solidFill>
          <a:schemeClr val="lt1">
            <a:alpha val="90000"/>
            <a:hueOff val="0"/>
            <a:satOff val="0"/>
            <a:lumOff val="0"/>
            <a:alphaOff val="0"/>
          </a:schemeClr>
        </a:solidFill>
        <a:ln w="9525" cap="flat" cmpd="sng" algn="ctr">
          <a:solidFill>
            <a:schemeClr val="accen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1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129540" tIns="129540" rIns="129540" bIns="129540" numCol="1" spcCol="1270" anchor="ctr" anchorCtr="0">
          <a:noAutofit/>
        </a:bodyPr>
        <a:lstStyle/>
        <a:p>
          <a:pPr marL="0" lvl="0" indent="0" algn="ctr" defTabSz="1511300" rtl="1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endParaRPr lang="ar-SA" sz="3400" kern="1200"/>
        </a:p>
      </dsp:txBody>
      <dsp:txXfrm>
        <a:off x="4709793" y="4568354"/>
        <a:ext cx="3033389" cy="712983"/>
      </dsp:txXfrm>
    </dsp:sp>
  </dsp:spTree>
</dsp:drawing>
</file>

<file path=ppt/diagrams/drawing2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E1065397-C591-4BE8-B312-BE31EDDBD4BE}">
      <dsp:nvSpPr>
        <dsp:cNvPr id="0" name=""/>
        <dsp:cNvSpPr/>
      </dsp:nvSpPr>
      <dsp:spPr>
        <a:xfrm>
          <a:off x="4093698" y="1888021"/>
          <a:ext cx="2242239" cy="777612"/>
        </a:xfrm>
        <a:custGeom>
          <a:avLst/>
          <a:gdLst/>
          <a:ahLst/>
          <a:cxnLst/>
          <a:rect l="0" t="0" r="0" b="0"/>
          <a:pathLst>
            <a:path>
              <a:moveTo>
                <a:pt x="0" y="0"/>
              </a:moveTo>
              <a:lnTo>
                <a:pt x="0" y="388806"/>
              </a:lnTo>
              <a:lnTo>
                <a:pt x="2242239" y="388806"/>
              </a:lnTo>
              <a:lnTo>
                <a:pt x="2242239" y="777612"/>
              </a:lnTo>
            </a:path>
          </a:pathLst>
        </a:custGeom>
        <a:noFill/>
        <a:ln w="55000" cap="flat" cmpd="thickThin" algn="ctr">
          <a:solidFill>
            <a:schemeClr val="accent1">
              <a:shade val="60000"/>
              <a:hueOff val="0"/>
              <a:satOff val="0"/>
              <a:lumOff val="0"/>
              <a:alphaOff val="0"/>
            </a:schemeClr>
          </a:solidFill>
          <a:prstDash val="solid"/>
        </a:ln>
        <a:effectLst/>
        <a:scene3d>
          <a:camera prst="orthographicFront">
            <a:rot lat="0" lon="0" rev="0"/>
          </a:camera>
          <a:lightRig rig="contrasting" dir="t">
            <a:rot lat="0" lon="0" rev="1200000"/>
          </a:lightRig>
        </a:scene3d>
        <a:sp3d z="-110000"/>
      </dsp:spPr>
      <dsp:style>
        <a:lnRef idx="2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</dsp:sp>
    <dsp:sp modelId="{EF7D60E1-C071-4CCD-A005-73C25A2C8FE8}">
      <dsp:nvSpPr>
        <dsp:cNvPr id="0" name=""/>
        <dsp:cNvSpPr/>
      </dsp:nvSpPr>
      <dsp:spPr>
        <a:xfrm>
          <a:off x="1879612" y="1888021"/>
          <a:ext cx="2214085" cy="780926"/>
        </a:xfrm>
        <a:custGeom>
          <a:avLst/>
          <a:gdLst/>
          <a:ahLst/>
          <a:cxnLst/>
          <a:rect l="0" t="0" r="0" b="0"/>
          <a:pathLst>
            <a:path>
              <a:moveTo>
                <a:pt x="2214085" y="0"/>
              </a:moveTo>
              <a:lnTo>
                <a:pt x="2214085" y="392120"/>
              </a:lnTo>
              <a:lnTo>
                <a:pt x="0" y="392120"/>
              </a:lnTo>
              <a:lnTo>
                <a:pt x="0" y="780926"/>
              </a:lnTo>
            </a:path>
          </a:pathLst>
        </a:custGeom>
        <a:noFill/>
        <a:ln w="55000" cap="flat" cmpd="thickThin" algn="ctr">
          <a:solidFill>
            <a:schemeClr val="accent1">
              <a:shade val="60000"/>
              <a:hueOff val="0"/>
              <a:satOff val="0"/>
              <a:lumOff val="0"/>
              <a:alphaOff val="0"/>
            </a:schemeClr>
          </a:solidFill>
          <a:prstDash val="solid"/>
        </a:ln>
        <a:effectLst/>
        <a:scene3d>
          <a:camera prst="orthographicFront">
            <a:rot lat="0" lon="0" rev="0"/>
          </a:camera>
          <a:lightRig rig="contrasting" dir="t">
            <a:rot lat="0" lon="0" rev="1200000"/>
          </a:lightRig>
        </a:scene3d>
        <a:sp3d z="-110000"/>
      </dsp:spPr>
      <dsp:style>
        <a:lnRef idx="2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</dsp:sp>
    <dsp:sp modelId="{03D4BDD0-37B3-4E06-B480-A7DB975C5752}">
      <dsp:nvSpPr>
        <dsp:cNvPr id="0" name=""/>
        <dsp:cNvSpPr/>
      </dsp:nvSpPr>
      <dsp:spPr>
        <a:xfrm>
          <a:off x="2011676" y="528903"/>
          <a:ext cx="4164042" cy="1359118"/>
        </a:xfrm>
        <a:prstGeom prst="rect">
          <a:avLst/>
        </a:prstGeom>
        <a:solidFill>
          <a:srgbClr val="FF0000"/>
        </a:solidFill>
        <a:ln>
          <a:noFill/>
        </a:ln>
        <a:effectLst>
          <a:outerShdw blurRad="50800" dist="38100" dir="5400000" rotWithShape="0">
            <a:srgbClr val="000000">
              <a:alpha val="35000"/>
            </a:srgbClr>
          </a:outerShdw>
        </a:effectLst>
        <a:scene3d>
          <a:camera prst="orthographicFront">
            <a:rot lat="0" lon="0" rev="0"/>
          </a:camera>
          <a:lightRig rig="contrasting" dir="t">
            <a:rot lat="0" lon="0" rev="1200000"/>
          </a:lightRig>
        </a:scene3d>
        <a:sp3d contourW="19050" prstMaterial="metal">
          <a:bevelT w="88900" h="203200"/>
          <a:bevelB w="165100" h="254000"/>
        </a:sp3d>
      </dsp:spPr>
      <dsp:style>
        <a:lnRef idx="0">
          <a:scrgbClr r="0" g="0" b="0"/>
        </a:lnRef>
        <a:fillRef idx="1">
          <a:scrgbClr r="0" g="0" b="0"/>
        </a:fillRef>
        <a:effectRef idx="1">
          <a:scrgbClr r="0" g="0" b="0"/>
        </a:effectRef>
        <a:fontRef idx="minor">
          <a:schemeClr val="lt1"/>
        </a:fontRef>
      </dsp:style>
      <dsp:txBody>
        <a:bodyPr spcFirstLastPara="0" vert="horz" wrap="square" lIns="41275" tIns="41275" rIns="41275" bIns="41275" numCol="1" spcCol="1270" anchor="ctr" anchorCtr="0">
          <a:noAutofit/>
        </a:bodyPr>
        <a:lstStyle/>
        <a:p>
          <a:pPr marL="0" lvl="0" indent="0" algn="ctr" defTabSz="2889250" rtl="1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endParaRPr lang="ar-SA" sz="6500" kern="1200" dirty="0"/>
        </a:p>
      </dsp:txBody>
      <dsp:txXfrm>
        <a:off x="2011676" y="528903"/>
        <a:ext cx="4164042" cy="1359118"/>
      </dsp:txXfrm>
    </dsp:sp>
    <dsp:sp modelId="{E92AC372-9994-4BF0-9CC6-74008AF12000}">
      <dsp:nvSpPr>
        <dsp:cNvPr id="0" name=""/>
        <dsp:cNvSpPr/>
      </dsp:nvSpPr>
      <dsp:spPr>
        <a:xfrm>
          <a:off x="28153" y="2668948"/>
          <a:ext cx="3702917" cy="1404831"/>
        </a:xfrm>
        <a:prstGeom prst="rect">
          <a:avLst/>
        </a:prstGeom>
        <a:solidFill>
          <a:srgbClr val="00B050"/>
        </a:solidFill>
        <a:ln>
          <a:noFill/>
        </a:ln>
        <a:effectLst>
          <a:outerShdw blurRad="50800" dist="38100" dir="5400000" rotWithShape="0">
            <a:srgbClr val="000000">
              <a:alpha val="35000"/>
            </a:srgbClr>
          </a:outerShdw>
        </a:effectLst>
        <a:scene3d>
          <a:camera prst="orthographicFront">
            <a:rot lat="0" lon="0" rev="0"/>
          </a:camera>
          <a:lightRig rig="contrasting" dir="t">
            <a:rot lat="0" lon="0" rev="1200000"/>
          </a:lightRig>
        </a:scene3d>
        <a:sp3d contourW="19050" prstMaterial="metal">
          <a:bevelT w="88900" h="203200"/>
          <a:bevelB w="165100" h="254000"/>
        </a:sp3d>
      </dsp:spPr>
      <dsp:style>
        <a:lnRef idx="0">
          <a:scrgbClr r="0" g="0" b="0"/>
        </a:lnRef>
        <a:fillRef idx="1">
          <a:scrgbClr r="0" g="0" b="0"/>
        </a:fillRef>
        <a:effectRef idx="1">
          <a:scrgbClr r="0" g="0" b="0"/>
        </a:effectRef>
        <a:fontRef idx="minor">
          <a:schemeClr val="lt1"/>
        </a:fontRef>
      </dsp:style>
      <dsp:txBody>
        <a:bodyPr spcFirstLastPara="0" vert="horz" wrap="square" lIns="41275" tIns="41275" rIns="41275" bIns="41275" numCol="1" spcCol="1270" anchor="ctr" anchorCtr="0">
          <a:noAutofit/>
        </a:bodyPr>
        <a:lstStyle/>
        <a:p>
          <a:pPr marL="0" lvl="0" indent="0" algn="ctr" defTabSz="2889250" rtl="1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endParaRPr lang="ar-SA" sz="6500" kern="1200" dirty="0"/>
        </a:p>
      </dsp:txBody>
      <dsp:txXfrm>
        <a:off x="28153" y="2668948"/>
        <a:ext cx="3702917" cy="1404831"/>
      </dsp:txXfrm>
    </dsp:sp>
    <dsp:sp modelId="{AF7F4F4D-2BB9-49A8-BF6E-1818BEFB7911}">
      <dsp:nvSpPr>
        <dsp:cNvPr id="0" name=""/>
        <dsp:cNvSpPr/>
      </dsp:nvSpPr>
      <dsp:spPr>
        <a:xfrm>
          <a:off x="4484478" y="2665634"/>
          <a:ext cx="3702917" cy="1415366"/>
        </a:xfrm>
        <a:prstGeom prst="rect">
          <a:avLst/>
        </a:prstGeom>
        <a:solidFill>
          <a:schemeClr val="accent3">
            <a:lumMod val="60000"/>
            <a:lumOff val="40000"/>
          </a:schemeClr>
        </a:solidFill>
        <a:ln>
          <a:noFill/>
        </a:ln>
        <a:effectLst>
          <a:outerShdw blurRad="50800" dist="38100" dir="5400000" rotWithShape="0">
            <a:srgbClr val="000000">
              <a:alpha val="35000"/>
            </a:srgbClr>
          </a:outerShdw>
        </a:effectLst>
        <a:scene3d>
          <a:camera prst="orthographicFront">
            <a:rot lat="0" lon="0" rev="0"/>
          </a:camera>
          <a:lightRig rig="contrasting" dir="t">
            <a:rot lat="0" lon="0" rev="1200000"/>
          </a:lightRig>
        </a:scene3d>
        <a:sp3d contourW="19050" prstMaterial="metal">
          <a:bevelT w="88900" h="203200"/>
          <a:bevelB w="165100" h="254000"/>
        </a:sp3d>
      </dsp:spPr>
      <dsp:style>
        <a:lnRef idx="0">
          <a:scrgbClr r="0" g="0" b="0"/>
        </a:lnRef>
        <a:fillRef idx="1">
          <a:scrgbClr r="0" g="0" b="0"/>
        </a:fillRef>
        <a:effectRef idx="1">
          <a:scrgbClr r="0" g="0" b="0"/>
        </a:effectRef>
        <a:fontRef idx="minor">
          <a:schemeClr val="lt1"/>
        </a:fontRef>
      </dsp:style>
      <dsp:txBody>
        <a:bodyPr spcFirstLastPara="0" vert="horz" wrap="square" lIns="41275" tIns="41275" rIns="41275" bIns="41275" numCol="1" spcCol="1270" anchor="ctr" anchorCtr="0">
          <a:noAutofit/>
        </a:bodyPr>
        <a:lstStyle/>
        <a:p>
          <a:pPr marL="0" lvl="0" indent="0" algn="ctr" defTabSz="2889250" rtl="1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endParaRPr lang="ar-SA" sz="6500" b="1" kern="1200" dirty="0"/>
        </a:p>
      </dsp:txBody>
      <dsp:txXfrm>
        <a:off x="4484478" y="2665634"/>
        <a:ext cx="3702917" cy="1415366"/>
      </dsp:txXfrm>
    </dsp:sp>
  </dsp:spTree>
</dsp:drawing>
</file>

<file path=ppt/diagrams/layout1.xml><?xml version="1.0" encoding="utf-8"?>
<dgm:layoutDef xmlns:dgm="http://schemas.openxmlformats.org/drawingml/2006/diagram" xmlns:a="http://schemas.openxmlformats.org/drawingml/2006/main" uniqueId="urn:microsoft.com/office/officeart/2005/8/layout/hierarchy1">
  <dgm:title val=""/>
  <dgm:desc val=""/>
  <dgm:catLst>
    <dgm:cat type="hierarchy" pri="2000"/>
  </dgm:catLst>
  <dgm:sampData>
    <dgm:dataModel>
      <dgm:ptLst>
        <dgm:pt modelId="0" type="doc"/>
        <dgm:pt modelId="1">
          <dgm:prSet phldr="1"/>
        </dgm:pt>
        <dgm:pt modelId="2">
          <dgm:prSet phldr="1"/>
        </dgm:pt>
        <dgm:pt modelId="21">
          <dgm:prSet phldr="1"/>
        </dgm:pt>
        <dgm:pt modelId="22">
          <dgm:prSet phldr="1"/>
        </dgm:pt>
        <dgm:pt modelId="3">
          <dgm:prSet phldr="1"/>
        </dgm:pt>
        <dgm:pt modelId="31">
          <dgm:prSet phldr="1"/>
        </dgm:pt>
      </dgm:ptLst>
      <dgm:cxnLst>
        <dgm:cxn modelId="4" srcId="0" destId="1" srcOrd="0" destOrd="0"/>
        <dgm:cxn modelId="5" srcId="1" destId="2" srcOrd="0" destOrd="0"/>
        <dgm:cxn modelId="6" srcId="1" destId="3" srcOrd="1" destOrd="0"/>
        <dgm:cxn modelId="23" srcId="2" destId="21" srcOrd="0" destOrd="0"/>
        <dgm:cxn modelId="24" srcId="2" destId="22" srcOrd="1" destOrd="0"/>
        <dgm:cxn modelId="33" srcId="3" destId="31" srcOrd="0" destOrd="0"/>
      </dgm:cxnLst>
      <dgm:bg/>
      <dgm:whole/>
    </dgm:dataModel>
  </dgm:sampData>
  <dgm:styleData>
    <dgm:dataModel>
      <dgm:ptLst>
        <dgm:pt modelId="0" type="doc"/>
        <dgm:pt modelId="1"/>
        <dgm:pt modelId="11"/>
        <dgm:pt modelId="12"/>
      </dgm:ptLst>
      <dgm:cxnLst>
        <dgm:cxn modelId="2" srcId="0" destId="1" srcOrd="0" destOrd="0"/>
        <dgm:cxn modelId="13" srcId="1" destId="11" srcOrd="0" destOrd="0"/>
        <dgm:cxn modelId="14" srcId="1" destId="12" srcOrd="1" destOrd="0"/>
      </dgm:cxnLst>
      <dgm:bg/>
      <dgm:whole/>
    </dgm:dataModel>
  </dgm:styleData>
  <dgm:clrData>
    <dgm:dataModel>
      <dgm:ptLst>
        <dgm:pt modelId="0" type="doc"/>
        <dgm:pt modelId="1"/>
        <dgm:pt modelId="2"/>
        <dgm:pt modelId="21"/>
        <dgm:pt modelId="211"/>
        <dgm:pt modelId="3"/>
        <dgm:pt modelId="31"/>
        <dgm:pt modelId="311"/>
      </dgm:ptLst>
      <dgm:cxnLst>
        <dgm:cxn modelId="4" srcId="0" destId="1" srcOrd="0" destOrd="0"/>
        <dgm:cxn modelId="5" srcId="1" destId="2" srcOrd="0" destOrd="0"/>
        <dgm:cxn modelId="6" srcId="1" destId="3" srcOrd="1" destOrd="0"/>
        <dgm:cxn modelId="23" srcId="2" destId="21" srcOrd="0" destOrd="0"/>
        <dgm:cxn modelId="24" srcId="21" destId="211" srcOrd="0" destOrd="0"/>
        <dgm:cxn modelId="33" srcId="3" destId="31" srcOrd="0" destOrd="0"/>
        <dgm:cxn modelId="34" srcId="31" destId="311" srcOrd="0" destOrd="0"/>
      </dgm:cxnLst>
      <dgm:bg/>
      <dgm:whole/>
    </dgm:dataModel>
  </dgm:clrData>
  <dgm:layoutNode name="hierChild1">
    <dgm:varLst>
      <dgm:chPref val="1"/>
      <dgm:dir/>
      <dgm:animOne val="branch"/>
      <dgm:animLvl val="lvl"/>
      <dgm:resizeHandles/>
    </dgm:varLst>
    <dgm:choose name="Name0">
      <dgm:if name="Name1" func="var" arg="dir" op="equ" val="norm">
        <dgm:alg type="hierChild">
          <dgm:param type="linDir" val="fromL"/>
        </dgm:alg>
      </dgm:if>
      <dgm:else name="Name2">
        <dgm:alg type="hierChild">
          <dgm:param type="linDir" val="fromR"/>
        </dgm:alg>
      </dgm:else>
    </dgm:choose>
    <dgm:shape xmlns:r="http://schemas.openxmlformats.org/officeDocument/2006/relationships" r:blip="">
      <dgm:adjLst/>
    </dgm:shape>
    <dgm:presOf/>
    <dgm:constrLst>
      <dgm:constr type="primFontSz" for="des" ptType="node" op="equ" val="65"/>
      <dgm:constr type="w" for="des" forName="composite" refType="w"/>
      <dgm:constr type="h" for="des" forName="composite" refType="w" refFor="des" refForName="composite" fact="0.667"/>
      <dgm:constr type="w" for="des" forName="composite2" refType="w" refFor="des" refForName="composite"/>
      <dgm:constr type="h" for="des" forName="composite2" refType="h" refFor="des" refForName="composite"/>
      <dgm:constr type="w" for="des" forName="composite3" refType="w" refFor="des" refForName="composite"/>
      <dgm:constr type="h" for="des" forName="composite3" refType="h" refFor="des" refForName="composite"/>
      <dgm:constr type="w" for="des" forName="composite4" refType="w" refFor="des" refForName="composite"/>
      <dgm:constr type="h" for="des" forName="composite4" refType="h" refFor="des" refForName="composite"/>
      <dgm:constr type="w" for="des" forName="composite5" refType="w" refFor="des" refForName="composite"/>
      <dgm:constr type="h" for="des" forName="composite5" refType="h" refFor="des" refForName="composite"/>
      <dgm:constr type="sibSp" refType="w" refFor="des" refForName="composite" fact="0.1"/>
      <dgm:constr type="sibSp" for="des" forName="hierChild2" refType="sibSp"/>
      <dgm:constr type="sibSp" for="des" forName="hierChild3" refType="sibSp"/>
      <dgm:constr type="sibSp" for="des" forName="hierChild4" refType="sibSp"/>
      <dgm:constr type="sibSp" for="des" forName="hierChild5" refType="sibSp"/>
      <dgm:constr type="sibSp" for="des" forName="hierChild6" refType="sibSp"/>
      <dgm:constr type="sp" for="des" forName="hierRoot1" refType="h" refFor="des" refForName="composite" fact="0.25"/>
      <dgm:constr type="sp" for="des" forName="hierRoot2" refType="sp" refFor="des" refForName="hierRoot1"/>
      <dgm:constr type="sp" for="des" forName="hierRoot3" refType="sp" refFor="des" refForName="hierRoot1"/>
      <dgm:constr type="sp" for="des" forName="hierRoot4" refType="sp" refFor="des" refForName="hierRoot1"/>
      <dgm:constr type="sp" for="des" forName="hierRoot5" refType="sp" refFor="des" refForName="hierRoot1"/>
    </dgm:constrLst>
    <dgm:ruleLst/>
    <dgm:forEach name="Name3" axis="ch">
      <dgm:forEach name="Name4" axis="self" ptType="node">
        <dgm:layoutNode name="hierRoot1">
          <dgm:alg type="hierRoot"/>
          <dgm:shape xmlns:r="http://schemas.openxmlformats.org/officeDocument/2006/relationships" r:blip="">
            <dgm:adjLst/>
          </dgm:shape>
          <dgm:presOf/>
          <dgm:constrLst>
            <dgm:constr type="bendDist" for="des" ptType="parTrans" refType="sp" fact="0.5"/>
          </dgm:constrLst>
          <dgm:ruleLst/>
          <dgm:layoutNode name="composite">
            <dgm:alg type="composite"/>
            <dgm:shape xmlns:r="http://schemas.openxmlformats.org/officeDocument/2006/relationships" r:blip="">
              <dgm:adjLst/>
            </dgm:shape>
            <dgm:presOf/>
            <dgm:constrLst>
              <dgm:constr type="w" for="ch" forName="background" refType="w" fact="0.9"/>
              <dgm:constr type="h" for="ch" forName="background" refType="w" refFor="ch" refForName="background" fact="0.635"/>
              <dgm:constr type="t" for="ch" forName="background"/>
              <dgm:constr type="l" for="ch" forName="background"/>
              <dgm:constr type="w" for="ch" forName="text" refType="w" fact="0.9"/>
              <dgm:constr type="h" for="ch" forName="text" refType="w" refFor="ch" refForName="text" fact="0.635"/>
              <dgm:constr type="t" for="ch" forName="text" refType="w" fact="0.095"/>
              <dgm:constr type="l" for="ch" forName="text" refType="w" fact="0.1"/>
            </dgm:constrLst>
            <dgm:ruleLst/>
            <dgm:layoutNode name="background" styleLbl="node0" moveWith="text">
              <dgm:alg type="sp"/>
              <dgm:shape xmlns:r="http://schemas.openxmlformats.org/officeDocument/2006/relationships" type="roundRect" r:blip="">
                <dgm:adjLst>
                  <dgm:adj idx="1" val="0.1"/>
                </dgm:adjLst>
              </dgm:shape>
              <dgm:presOf/>
              <dgm:constrLst/>
              <dgm:ruleLst/>
            </dgm:layoutNode>
            <dgm:layoutNode name="text" styleLbl="fgAcc0">
              <dgm:varLst>
                <dgm:chPref val="3"/>
              </dgm:varLst>
              <dgm:alg type="tx"/>
              <dgm:shape xmlns:r="http://schemas.openxmlformats.org/officeDocument/2006/relationships" type="roundRect" r:blip="">
                <dgm:adjLst>
                  <dgm:adj idx="1" val="0.1"/>
                </dgm:adjLst>
              </dgm:shape>
              <dgm:presOf axis="self"/>
              <dgm:constrLst>
                <dgm:constr type="tMarg" refType="primFontSz" fact="0.3"/>
                <dgm:constr type="bMarg" refType="primFontSz" fact="0.3"/>
                <dgm:constr type="lMarg" refType="primFontSz" fact="0.3"/>
                <dgm:constr type="rMarg" refType="primFontSz" fact="0.3"/>
              </dgm:constrLst>
              <dgm:ruleLst>
                <dgm:rule type="primFontSz" val="5" fact="NaN" max="NaN"/>
              </dgm:ruleLst>
            </dgm:layoutNode>
          </dgm:layoutNode>
          <dgm:layoutNode name="hierChild2">
            <dgm:choose name="Name5">
              <dgm:if name="Name6" func="var" arg="dir" op="equ" val="norm">
                <dgm:alg type="hierChild">
                  <dgm:param type="linDir" val="fromL"/>
                </dgm:alg>
              </dgm:if>
              <dgm:else name="Name7">
                <dgm:alg type="hierChild">
                  <dgm:param type="linDir" val="fromR"/>
                </dgm:alg>
              </dgm:else>
            </dgm:choose>
            <dgm:shape xmlns:r="http://schemas.openxmlformats.org/officeDocument/2006/relationships" r:blip="">
              <dgm:adjLst/>
            </dgm:shape>
            <dgm:presOf/>
            <dgm:constrLst/>
            <dgm:ruleLst/>
            <dgm:forEach name="Name8" axis="ch">
              <dgm:forEach name="Name9" axis="self" ptType="parTrans" cnt="1">
                <dgm:layoutNode name="Name10">
                  <dgm:alg type="conn">
                    <dgm:param type="dim" val="1D"/>
                    <dgm:param type="endSty" val="noArr"/>
                    <dgm:param type="connRout" val="bend"/>
                    <dgm:param type="bendPt" val="end"/>
                    <dgm:param type="begPts" val="bCtr"/>
                    <dgm:param type="endPts" val="tCtr"/>
                    <dgm:param type="srcNode" val="background"/>
                    <dgm:param type="dstNode" val="background2"/>
                  </dgm:alg>
                  <dgm:shape xmlns:r="http://schemas.openxmlformats.org/officeDocument/2006/relationships" type="conn" r:blip="" zOrderOff="-999">
                    <dgm:adjLst/>
                  </dgm:shape>
                  <dgm:presOf axis="self"/>
                  <dgm:constrLst>
                    <dgm:constr type="begPad"/>
                    <dgm:constr type="endPad"/>
                  </dgm:constrLst>
                  <dgm:ruleLst/>
                </dgm:layoutNode>
              </dgm:forEach>
              <dgm:forEach name="Name11" axis="self" ptType="node">
                <dgm:layoutNode name="hierRoot2">
                  <dgm:alg type="hierRoot"/>
                  <dgm:shape xmlns:r="http://schemas.openxmlformats.org/officeDocument/2006/relationships" r:blip="">
                    <dgm:adjLst/>
                  </dgm:shape>
                  <dgm:presOf/>
                  <dgm:constrLst>
                    <dgm:constr type="bendDist" for="des" ptType="parTrans" refType="sp" fact="0.5"/>
                  </dgm:constrLst>
                  <dgm:ruleLst/>
                  <dgm:layoutNode name="composite2">
                    <dgm:alg type="composite"/>
                    <dgm:shape xmlns:r="http://schemas.openxmlformats.org/officeDocument/2006/relationships" r:blip="">
                      <dgm:adjLst/>
                    </dgm:shape>
                    <dgm:presOf/>
                    <dgm:constrLst>
                      <dgm:constr type="w" for="ch" forName="background2" refType="w" fact="0.9"/>
                      <dgm:constr type="h" for="ch" forName="background2" refType="w" refFor="ch" refForName="background2" fact="0.635"/>
                      <dgm:constr type="t" for="ch" forName="background2"/>
                      <dgm:constr type="l" for="ch" forName="background2"/>
                      <dgm:constr type="w" for="ch" forName="text2" refType="w" fact="0.9"/>
                      <dgm:constr type="h" for="ch" forName="text2" refType="w" refFor="ch" refForName="text2" fact="0.635"/>
                      <dgm:constr type="t" for="ch" forName="text2" refType="w" fact="0.095"/>
                      <dgm:constr type="l" for="ch" forName="text2" refType="w" fact="0.1"/>
                    </dgm:constrLst>
                    <dgm:ruleLst/>
                    <dgm:layoutNode name="background2" moveWith="text2">
                      <dgm:alg type="sp"/>
                      <dgm:shape xmlns:r="http://schemas.openxmlformats.org/officeDocument/2006/relationships" type="roundRect" r:blip="">
                        <dgm:adjLst>
                          <dgm:adj idx="1" val="0.1"/>
                        </dgm:adjLst>
                      </dgm:shape>
                      <dgm:presOf/>
                      <dgm:constrLst/>
                      <dgm:ruleLst/>
                    </dgm:layoutNode>
                    <dgm:layoutNode name="text2" styleLbl="fgAcc2">
                      <dgm:varLst>
                        <dgm:chPref val="3"/>
                      </dgm:varLst>
                      <dgm:alg type="tx"/>
                      <dgm:shape xmlns:r="http://schemas.openxmlformats.org/officeDocument/2006/relationships" type="roundRect" r:blip="">
                        <dgm:adjLst>
                          <dgm:adj idx="1" val="0.1"/>
                        </dgm:adjLst>
                      </dgm:shape>
                      <dgm:presOf axis="self"/>
                      <dgm:constrLst>
                        <dgm:constr type="tMarg" refType="primFontSz" fact="0.3"/>
                        <dgm:constr type="bMarg" refType="primFontSz" fact="0.3"/>
                        <dgm:constr type="lMarg" refType="primFontSz" fact="0.3"/>
                        <dgm:constr type="rMarg" refType="primFontSz" fact="0.3"/>
                      </dgm:constrLst>
                      <dgm:ruleLst>
                        <dgm:rule type="primFontSz" val="5" fact="NaN" max="NaN"/>
                      </dgm:ruleLst>
                    </dgm:layoutNode>
                  </dgm:layoutNode>
                  <dgm:layoutNode name="hierChild3">
                    <dgm:choose name="Name12">
                      <dgm:if name="Name13" func="var" arg="dir" op="equ" val="norm">
                        <dgm:alg type="hierChild">
                          <dgm:param type="linDir" val="fromL"/>
                        </dgm:alg>
                      </dgm:if>
                      <dgm:else name="Name14">
                        <dgm:alg type="hierChild">
                          <dgm:param type="linDir" val="fromR"/>
                        </dgm:alg>
                      </dgm:else>
                    </dgm:choose>
                    <dgm:shape xmlns:r="http://schemas.openxmlformats.org/officeDocument/2006/relationships" r:blip="">
                      <dgm:adjLst/>
                    </dgm:shape>
                    <dgm:presOf/>
                    <dgm:constrLst/>
                    <dgm:ruleLst/>
                    <dgm:forEach name="Name15" axis="ch">
                      <dgm:forEach name="Name16" axis="self" ptType="parTrans" cnt="1">
                        <dgm:layoutNode name="Name17">
                          <dgm:alg type="conn">
                            <dgm:param type="dim" val="1D"/>
                            <dgm:param type="endSty" val="noArr"/>
                            <dgm:param type="connRout" val="bend"/>
                            <dgm:param type="bendPt" val="end"/>
                            <dgm:param type="begPts" val="bCtr"/>
                            <dgm:param type="endPts" val="tCtr"/>
                            <dgm:param type="srcNode" val="background2"/>
                            <dgm:param type="dstNode" val="background3"/>
                          </dgm:alg>
                          <dgm:shape xmlns:r="http://schemas.openxmlformats.org/officeDocument/2006/relationships" type="conn" r:blip="" zOrderOff="-999">
                            <dgm:adjLst/>
                          </dgm:shape>
                          <dgm:presOf axis="self"/>
                          <dgm:constrLst>
                            <dgm:constr type="begPad"/>
                            <dgm:constr type="endPad"/>
                          </dgm:constrLst>
                          <dgm:ruleLst/>
                        </dgm:layoutNode>
                      </dgm:forEach>
                      <dgm:forEach name="Name18" axis="self" ptType="node">
                        <dgm:layoutNode name="hierRoot3">
                          <dgm:alg type="hierRoot"/>
                          <dgm:shape xmlns:r="http://schemas.openxmlformats.org/officeDocument/2006/relationships" r:blip="">
                            <dgm:adjLst/>
                          </dgm:shape>
                          <dgm:presOf/>
                          <dgm:constrLst>
                            <dgm:constr type="bendDist" for="des" ptType="parTrans" refType="sp" fact="0.5"/>
                          </dgm:constrLst>
                          <dgm:ruleLst/>
                          <dgm:layoutNode name="composite3">
                            <dgm:alg type="composite"/>
                            <dgm:shape xmlns:r="http://schemas.openxmlformats.org/officeDocument/2006/relationships" r:blip="">
                              <dgm:adjLst/>
                            </dgm:shape>
                            <dgm:presOf/>
                            <dgm:constrLst>
                              <dgm:constr type="w" for="ch" forName="background3" refType="w" fact="0.9"/>
                              <dgm:constr type="h" for="ch" forName="background3" refType="w" refFor="ch" refForName="background3" fact="0.635"/>
                              <dgm:constr type="t" for="ch" forName="background3"/>
                              <dgm:constr type="l" for="ch" forName="background3"/>
                              <dgm:constr type="w" for="ch" forName="text3" refType="w" fact="0.9"/>
                              <dgm:constr type="h" for="ch" forName="text3" refType="w" refFor="ch" refForName="text3" fact="0.635"/>
                              <dgm:constr type="t" for="ch" forName="text3" refType="w" fact="0.095"/>
                              <dgm:constr type="l" for="ch" forName="text3" refType="w" fact="0.1"/>
                            </dgm:constrLst>
                            <dgm:ruleLst/>
                            <dgm:layoutNode name="background3" moveWith="text3">
                              <dgm:alg type="sp"/>
                              <dgm:shape xmlns:r="http://schemas.openxmlformats.org/officeDocument/2006/relationships" type="roundRect" r:blip="">
                                <dgm:adjLst>
                                  <dgm:adj idx="1" val="0.1"/>
                                </dgm:adjLst>
                              </dgm:shape>
                              <dgm:presOf/>
                              <dgm:constrLst/>
                              <dgm:ruleLst/>
                            </dgm:layoutNode>
                            <dgm:layoutNode name="text3" styleLbl="fgAcc3">
                              <dgm:varLst>
                                <dgm:chPref val="3"/>
                              </dgm:varLst>
                              <dgm:alg type="tx"/>
                              <dgm:shape xmlns:r="http://schemas.openxmlformats.org/officeDocument/2006/relationships" type="roundRect" r:blip="">
                                <dgm:adjLst>
                                  <dgm:adj idx="1" val="0.1"/>
                                </dgm:adjLst>
                              </dgm:shape>
                              <dgm:presOf axis="self"/>
                              <dgm:constrLst>
                                <dgm:constr type="tMarg" refType="primFontSz" fact="0.3"/>
                                <dgm:constr type="bMarg" refType="primFontSz" fact="0.3"/>
                                <dgm:constr type="lMarg" refType="primFontSz" fact="0.3"/>
                                <dgm:constr type="rMarg" refType="primFontSz" fact="0.3"/>
                              </dgm:constrLst>
                              <dgm:ruleLst>
                                <dgm:rule type="primFontSz" val="5" fact="NaN" max="NaN"/>
                              </dgm:ruleLst>
                            </dgm:layoutNode>
                          </dgm:layoutNode>
                          <dgm:layoutNode name="hierChild4">
                            <dgm:choose name="Name19">
                              <dgm:if name="Name20" func="var" arg="dir" op="equ" val="norm">
                                <dgm:alg type="hierChild">
                                  <dgm:param type="linDir" val="fromL"/>
                                </dgm:alg>
                              </dgm:if>
                              <dgm:else name="Name21">
                                <dgm:alg type="hierChild">
                                  <dgm:param type="linDir" val="fromR"/>
                                </dgm:alg>
                              </dgm:else>
                            </dgm:choose>
                            <dgm:shape xmlns:r="http://schemas.openxmlformats.org/officeDocument/2006/relationships" r:blip="">
                              <dgm:adjLst/>
                            </dgm:shape>
                            <dgm:presOf/>
                            <dgm:constrLst/>
                            <dgm:ruleLst/>
                            <dgm:forEach name="repeat" axis="ch">
                              <dgm:forEach name="Name22" axis="self" ptType="parTrans" cnt="1">
                                <dgm:layoutNode name="Name23">
                                  <dgm:choose name="Name24">
                                    <dgm:if name="Name25" axis="self" func="depth" op="lte" val="4">
                                      <dgm:alg type="conn">
                                        <dgm:param type="dim" val="1D"/>
                                        <dgm:param type="endSty" val="noArr"/>
                                        <dgm:param type="connRout" val="bend"/>
                                        <dgm:param type="bendPt" val="end"/>
                                        <dgm:param type="begPts" val="bCtr"/>
                                        <dgm:param type="endPts" val="tCtr"/>
                                        <dgm:param type="srcNode" val="background3"/>
                                        <dgm:param type="dstNode" val="background4"/>
                                      </dgm:alg>
                                    </dgm:if>
                                    <dgm:else name="Name26">
                                      <dgm:alg type="conn">
                                        <dgm:param type="dim" val="1D"/>
                                        <dgm:param type="endSty" val="noArr"/>
                                        <dgm:param type="connRout" val="bend"/>
                                        <dgm:param type="bendPt" val="end"/>
                                        <dgm:param type="begPts" val="bCtr"/>
                                        <dgm:param type="endPts" val="tCtr"/>
                                        <dgm:param type="srcNode" val="background4"/>
                                        <dgm:param type="dstNode" val="background4"/>
                                      </dgm:alg>
                                    </dgm:else>
                                  </dgm:choose>
                                  <dgm:shape xmlns:r="http://schemas.openxmlformats.org/officeDocument/2006/relationships" type="conn" r:blip="" zOrderOff="-999">
                                    <dgm:adjLst/>
                                  </dgm:shape>
                                  <dgm:presOf axis="self"/>
                                  <dgm:constrLst>
                                    <dgm:constr type="begPad"/>
                                    <dgm:constr type="endPad"/>
                                  </dgm:constrLst>
                                  <dgm:ruleLst/>
                                </dgm:layoutNode>
                              </dgm:forEach>
                              <dgm:forEach name="Name27" axis="self" ptType="node">
                                <dgm:layoutNode name="hierRoot4">
                                  <dgm:alg type="hierRoot"/>
                                  <dgm:shape xmlns:r="http://schemas.openxmlformats.org/officeDocument/2006/relationships" r:blip="">
                                    <dgm:adjLst/>
                                  </dgm:shape>
                                  <dgm:presOf/>
                                  <dgm:constrLst>
                                    <dgm:constr type="bendDist" for="des" ptType="parTrans" refType="sp" fact="0.5"/>
                                  </dgm:constrLst>
                                  <dgm:ruleLst/>
                                  <dgm:layoutNode name="composite4">
                                    <dgm:alg type="composite"/>
                                    <dgm:shape xmlns:r="http://schemas.openxmlformats.org/officeDocument/2006/relationships" r:blip="">
                                      <dgm:adjLst/>
                                    </dgm:shape>
                                    <dgm:presOf/>
                                    <dgm:constrLst>
                                      <dgm:constr type="w" for="ch" forName="background4" refType="w" fact="0.9"/>
                                      <dgm:constr type="h" for="ch" forName="background4" refType="w" refFor="ch" refForName="background4" fact="0.635"/>
                                      <dgm:constr type="t" for="ch" forName="background4"/>
                                      <dgm:constr type="l" for="ch" forName="background4"/>
                                      <dgm:constr type="w" for="ch" forName="text4" refType="w" fact="0.9"/>
                                      <dgm:constr type="h" for="ch" forName="text4" refType="w" refFor="ch" refForName="text4" fact="0.635"/>
                                      <dgm:constr type="t" for="ch" forName="text4" refType="w" fact="0.095"/>
                                      <dgm:constr type="l" for="ch" forName="text4" refType="w" fact="0.1"/>
                                    </dgm:constrLst>
                                    <dgm:ruleLst/>
                                    <dgm:layoutNode name="background4" moveWith="text4">
                                      <dgm:alg type="sp"/>
                                      <dgm:shape xmlns:r="http://schemas.openxmlformats.org/officeDocument/2006/relationships" type="roundRect" r:blip="">
                                        <dgm:adjLst>
                                          <dgm:adj idx="1" val="0.1"/>
                                        </dgm:adjLst>
                                      </dgm:shape>
                                      <dgm:presOf/>
                                      <dgm:constrLst/>
                                      <dgm:ruleLst/>
                                    </dgm:layoutNode>
                                    <dgm:layoutNode name="text4" styleLbl="fgAcc4">
                                      <dgm:varLst>
                                        <dgm:chPref val="3"/>
                                      </dgm:varLst>
                                      <dgm:alg type="tx"/>
                                      <dgm:shape xmlns:r="http://schemas.openxmlformats.org/officeDocument/2006/relationships" type="roundRect" r:blip="">
                                        <dgm:adjLst>
                                          <dgm:adj idx="1" val="0.1"/>
                                        </dgm:adjLst>
                                      </dgm:shape>
                                      <dgm:presOf axis="self"/>
                                      <dgm:constrLst>
                                        <dgm:constr type="tMarg" refType="primFontSz" fact="0.3"/>
                                        <dgm:constr type="bMarg" refType="primFontSz" fact="0.3"/>
                                        <dgm:constr type="lMarg" refType="primFontSz" fact="0.3"/>
                                        <dgm:constr type="rMarg" refType="primFontSz" fact="0.3"/>
                                      </dgm:constrLst>
                                      <dgm:ruleLst>
                                        <dgm:rule type="primFontSz" val="5" fact="NaN" max="NaN"/>
                                      </dgm:ruleLst>
                                    </dgm:layoutNode>
                                  </dgm:layoutNode>
                                  <dgm:layoutNode name="hierChild5">
                                    <dgm:choose name="Name28">
                                      <dgm:if name="Name29" func="var" arg="dir" op="equ" val="norm">
                                        <dgm:alg type="hierChild">
                                          <dgm:param type="linDir" val="fromL"/>
                                        </dgm:alg>
                                      </dgm:if>
                                      <dgm:else name="Name30">
                                        <dgm:alg type="hierChild">
                                          <dgm:param type="linDir" val="fromR"/>
                                        </dgm:alg>
                                      </dgm:else>
                                    </dgm:choose>
                                    <dgm:shape xmlns:r="http://schemas.openxmlformats.org/officeDocument/2006/relationships" r:blip="">
                                      <dgm:adjLst/>
                                    </dgm:shape>
                                    <dgm:presOf/>
                                    <dgm:constrLst/>
                                    <dgm:ruleLst/>
                                    <dgm:forEach name="Name31" ref="repeat"/>
                                  </dgm:layoutNode>
                                </dgm:layoutNode>
                              </dgm:forEach>
                            </dgm:forEach>
                          </dgm:layoutNode>
                        </dgm:layoutNode>
                      </dgm:forEach>
                    </dgm:forEach>
                  </dgm:layoutNode>
                </dgm:layoutNode>
              </dgm:forEach>
            </dgm:forEach>
          </dgm:layoutNode>
        </dgm:layoutNode>
      </dgm:forEach>
    </dgm:forEach>
  </dgm:layoutNode>
</dgm:layoutDef>
</file>

<file path=ppt/diagrams/layout2.xml><?xml version="1.0" encoding="utf-8"?>
<dgm:layoutDef xmlns:dgm="http://schemas.openxmlformats.org/drawingml/2006/diagram" xmlns:a="http://schemas.openxmlformats.org/drawingml/2006/main" uniqueId="urn:microsoft.com/office/officeart/2005/8/layout/orgChart1">
  <dgm:title val=""/>
  <dgm:desc val=""/>
  <dgm:catLst>
    <dgm:cat type="hierarchy" pri="1000"/>
    <dgm:cat type="convert" pri="6000"/>
  </dgm:catLst>
  <dgm:sampData>
    <dgm:dataModel>
      <dgm:ptLst>
        <dgm:pt modelId="0" type="doc"/>
        <dgm:pt modelId="1">
          <dgm:prSet phldr="1"/>
        </dgm:pt>
        <dgm:pt modelId="2" type="asst">
          <dgm:prSet phldr="1"/>
        </dgm:pt>
        <dgm:pt modelId="3">
          <dgm:prSet phldr="1"/>
        </dgm:pt>
        <dgm:pt modelId="4">
          <dgm:prSet phldr="1"/>
        </dgm:pt>
        <dgm:pt modelId="5">
          <dgm:prSet phldr="1"/>
        </dgm:pt>
      </dgm:ptLst>
      <dgm:cxnLst>
        <dgm:cxn modelId="5" srcId="0" destId="1" srcOrd="0" destOrd="0"/>
        <dgm:cxn modelId="6" srcId="1" destId="2" srcOrd="0" destOrd="0"/>
        <dgm:cxn modelId="7" srcId="1" destId="3" srcOrd="1" destOrd="0"/>
        <dgm:cxn modelId="8" srcId="1" destId="4" srcOrd="2" destOrd="0"/>
        <dgm:cxn modelId="9" srcId="1" destId="5" srcOrd="3" destOrd="0"/>
      </dgm:cxnLst>
      <dgm:bg/>
      <dgm:whole/>
    </dgm:dataModel>
  </dgm:sampData>
  <dgm:styleData>
    <dgm:dataModel>
      <dgm:ptLst>
        <dgm:pt modelId="0" type="doc"/>
        <dgm:pt modelId="1"/>
        <dgm:pt modelId="12"/>
        <dgm:pt modelId="13"/>
      </dgm:ptLst>
      <dgm:cxnLst>
        <dgm:cxn modelId="2" srcId="0" destId="1" srcOrd="0" destOrd="0"/>
        <dgm:cxn modelId="16" srcId="1" destId="12" srcOrd="1" destOrd="0"/>
        <dgm:cxn modelId="17" srcId="1" destId="13" srcOrd="2" destOrd="0"/>
      </dgm:cxnLst>
      <dgm:bg/>
      <dgm:whole/>
    </dgm:dataModel>
  </dgm:styleData>
  <dgm:clrData>
    <dgm:dataModel>
      <dgm:ptLst>
        <dgm:pt modelId="0" type="doc"/>
        <dgm:pt modelId="1"/>
        <dgm:pt modelId="11" type="asst"/>
        <dgm:pt modelId="12"/>
        <dgm:pt modelId="13"/>
        <dgm:pt modelId="14"/>
      </dgm:ptLst>
      <dgm:cxnLst>
        <dgm:cxn modelId="2" srcId="0" destId="1" srcOrd="0" destOrd="0"/>
        <dgm:cxn modelId="15" srcId="1" destId="11" srcOrd="0" destOrd="0"/>
        <dgm:cxn modelId="16" srcId="1" destId="12" srcOrd="1" destOrd="0"/>
        <dgm:cxn modelId="17" srcId="1" destId="13" srcOrd="2" destOrd="0"/>
        <dgm:cxn modelId="18" srcId="1" destId="14" srcOrd="2" destOrd="0"/>
      </dgm:cxnLst>
      <dgm:bg/>
      <dgm:whole/>
    </dgm:dataModel>
  </dgm:clrData>
  <dgm:layoutNode name="hierChild1">
    <dgm:varLst>
      <dgm:orgChart val="1"/>
      <dgm:chPref val="1"/>
      <dgm:dir/>
      <dgm:animOne val="branch"/>
      <dgm:animLvl val="lvl"/>
      <dgm:resizeHandles/>
    </dgm:varLst>
    <dgm:choose name="Name0">
      <dgm:if name="Name1" func="var" arg="dir" op="equ" val="norm">
        <dgm:alg type="hierChild">
          <dgm:param type="linDir" val="fromL"/>
        </dgm:alg>
      </dgm:if>
      <dgm:else name="Name2">
        <dgm:alg type="hierChild">
          <dgm:param type="linDir" val="fromR"/>
        </dgm:alg>
      </dgm:else>
    </dgm:choose>
    <dgm:shape xmlns:r="http://schemas.openxmlformats.org/officeDocument/2006/relationships" r:blip="">
      <dgm:adjLst/>
    </dgm:shape>
    <dgm:presOf/>
    <dgm:constrLst>
      <dgm:constr type="w" for="des" forName="rootComposite1" refType="w" fact="10"/>
      <dgm:constr type="h" for="des" forName="rootComposite1" refType="w" refFor="des" refForName="rootComposite1" fact="0.5"/>
      <dgm:constr type="w" for="des" forName="rootComposite" refType="w" fact="10"/>
      <dgm:constr type="h" for="des" forName="rootComposite" refType="w" refFor="des" refForName="rootComposite1" fact="0.5"/>
      <dgm:constr type="w" for="des" forName="rootComposite3" refType="w" fact="10"/>
      <dgm:constr type="h" for="des" forName="rootComposite3" refType="w" refFor="des" refForName="rootComposite1" fact="0.5"/>
      <dgm:constr type="primFontSz" for="des" ptType="node" op="equ"/>
      <dgm:constr type="sp" for="des" op="equ"/>
      <dgm:constr type="sp" for="des" forName="hierRoot1" refType="w" refFor="des" refForName="rootComposite1" fact="0.21"/>
      <dgm:constr type="sp" for="des" forName="hierRoot2" refType="sp" refFor="des" refForName="hierRoot1"/>
      <dgm:constr type="sp" for="des" forName="hierRoot3" refType="sp" refFor="des" refForName="hierRoot1"/>
      <dgm:constr type="sibSp" refType="w" refFor="des" refForName="rootComposite1" fact="0.21"/>
      <dgm:constr type="sibSp" for="des" forName="hierChild2" refType="sibSp"/>
      <dgm:constr type="sibSp" for="des" forName="hierChild3" refType="sibSp"/>
      <dgm:constr type="sibSp" for="des" forName="hierChild4" refType="sibSp"/>
      <dgm:constr type="sibSp" for="des" forName="hierChild5" refType="sibSp"/>
      <dgm:constr type="sibSp" for="des" forName="hierChild6" refType="sibSp"/>
      <dgm:constr type="sibSp" for="des" forName="hierChild7" refType="sibSp"/>
      <dgm:constr type="secSibSp" refType="w" refFor="des" refForName="rootComposite1" fact="0.21"/>
      <dgm:constr type="secSibSp" for="des" forName="hierChild2" refType="secSibSp"/>
      <dgm:constr type="secSibSp" for="des" forName="hierChild3" refType="secSibSp"/>
      <dgm:constr type="secSibSp" for="des" forName="hierChild4" refType="secSibSp"/>
      <dgm:constr type="secSibSp" for="des" forName="hierChild5" refType="secSibSp"/>
      <dgm:constr type="secSibSp" for="des" forName="hierChild6" refType="secSibSp"/>
      <dgm:constr type="secSibSp" for="des" forName="hierChild7" refType="secSibSp"/>
    </dgm:constrLst>
    <dgm:ruleLst/>
    <dgm:forEach name="Name3" axis="ch">
      <dgm:forEach name="Name4" axis="self" ptType="node">
        <dgm:layoutNode name="hierRoot1">
          <dgm:varLst>
            <dgm:hierBranch val="init"/>
          </dgm:varLst>
          <dgm:choose name="Name5">
            <dgm:if name="Name6" func="var" arg="hierBranch" op="equ" val="l">
              <dgm:choose name="Name7">
                <dgm:if name="Name8" axis="ch" ptType="asst" func="cnt" op="gte" val="1">
                  <dgm:alg type="hierRoot">
                    <dgm:param type="hierAlign" val="tR"/>
                  </dgm:alg>
                  <dgm:constrLst>
                    <dgm:constr type="alignOff" val="0.65"/>
                  </dgm:constrLst>
                </dgm:if>
                <dgm:else name="Name9">
                  <dgm:alg type="hierRoot">
                    <dgm:param type="hierAlign" val="tR"/>
                  </dgm:alg>
                  <dgm:constrLst>
                    <dgm:constr type="alignOff" val="0.25"/>
                  </dgm:constrLst>
                </dgm:else>
              </dgm:choose>
            </dgm:if>
            <dgm:if name="Name10" func="var" arg="hierBranch" op="equ" val="r">
              <dgm:choose name="Name11">
                <dgm:if name="Name12" axis="ch" ptType="asst" func="cnt" op="gte" val="1">
                  <dgm:alg type="hierRoot">
                    <dgm:param type="hierAlign" val="tL"/>
                  </dgm:alg>
                  <dgm:constrLst>
                    <dgm:constr type="alignOff" val="0.65"/>
                  </dgm:constrLst>
                </dgm:if>
                <dgm:else name="Name13">
                  <dgm:alg type="hierRoot">
                    <dgm:param type="hierAlign" val="tL"/>
                  </dgm:alg>
                  <dgm:constrLst>
                    <dgm:constr type="alignOff" val="0.25"/>
                  </dgm:constrLst>
                </dgm:else>
              </dgm:choose>
            </dgm:if>
            <dgm:if name="Name14" func="var" arg="hierBranch" op="equ" val="hang">
              <dgm:alg type="hierRoot"/>
              <dgm:constrLst>
                <dgm:constr type="alignOff" val="0.65"/>
              </dgm:constrLst>
            </dgm:if>
            <dgm:else name="Name15">
              <dgm:alg type="hierRoot"/>
              <dgm:constrLst>
                <dgm:constr type="alignOff"/>
                <dgm:constr type="bendDist" for="des" ptType="parTrans" refType="sp" fact="0.5"/>
              </dgm:constrLst>
            </dgm:else>
          </dgm:choose>
          <dgm:shape xmlns:r="http://schemas.openxmlformats.org/officeDocument/2006/relationships" r:blip="">
            <dgm:adjLst/>
          </dgm:shape>
          <dgm:presOf/>
          <dgm:ruleLst/>
          <dgm:layoutNode name="rootComposite1">
            <dgm:alg type="composite"/>
            <dgm:shape xmlns:r="http://schemas.openxmlformats.org/officeDocument/2006/relationships" r:blip="">
              <dgm:adjLst/>
            </dgm:shape>
            <dgm:presOf axis="self" ptType="node" cnt="1"/>
            <dgm:choose name="Name16">
              <dgm:if name="Name17" func="var" arg="hierBranch" op="equ" val="init">
                <dgm:constrLst>
                  <dgm:constr type="l" for="ch" forName="rootText1"/>
                  <dgm:constr type="t" for="ch" forName="rootText1"/>
                  <dgm:constr type="w" for="ch" forName="rootText1" refType="w"/>
                  <dgm:constr type="h" for="ch" forName="rootText1" refType="h"/>
                  <dgm:constr type="l" for="ch" forName="rootConnector1"/>
                  <dgm:constr type="t" for="ch" forName="rootConnector1"/>
                  <dgm:constr type="w" for="ch" forName="rootConnector1" refType="w" refFor="ch" refForName="rootText1" fact="0.2"/>
                  <dgm:constr type="h" for="ch" forName="rootConnector1" refType="h" refFor="ch" refForName="rootText1"/>
                </dgm:constrLst>
              </dgm:if>
              <dgm:if name="Name18" func="var" arg="hierBranch" op="equ" val="l">
                <dgm:constrLst>
                  <dgm:constr type="l" for="ch" forName="rootText1"/>
                  <dgm:constr type="t" for="ch" forName="rootText1"/>
                  <dgm:constr type="w" for="ch" forName="rootText1" refType="w"/>
                  <dgm:constr type="h" for="ch" forName="rootText1" refType="h"/>
                  <dgm:constr type="r" for="ch" forName="rootConnector1" refType="w"/>
                  <dgm:constr type="t" for="ch" forName="rootConnector1"/>
                  <dgm:constr type="w" for="ch" forName="rootConnector1" refType="w" refFor="ch" refForName="rootText1" fact="0.2"/>
                  <dgm:constr type="h" for="ch" forName="rootConnector1" refType="h" refFor="ch" refForName="rootText1"/>
                </dgm:constrLst>
              </dgm:if>
              <dgm:if name="Name19" func="var" arg="hierBranch" op="equ" val="r">
                <dgm:constrLst>
                  <dgm:constr type="l" for="ch" forName="rootText1"/>
                  <dgm:constr type="t" for="ch" forName="rootText1"/>
                  <dgm:constr type="w" for="ch" forName="rootText1" refType="w"/>
                  <dgm:constr type="h" for="ch" forName="rootText1" refType="h"/>
                  <dgm:constr type="l" for="ch" forName="rootConnector1"/>
                  <dgm:constr type="t" for="ch" forName="rootConnector1"/>
                  <dgm:constr type="w" for="ch" forName="rootConnector1" refType="w" refFor="ch" refForName="rootText1" fact="0.2"/>
                  <dgm:constr type="h" for="ch" forName="rootConnector1" refType="h" refFor="ch" refForName="rootText1"/>
                </dgm:constrLst>
              </dgm:if>
              <dgm:else name="Name20">
                <dgm:constrLst>
                  <dgm:constr type="l" for="ch" forName="rootText1"/>
                  <dgm:constr type="t" for="ch" forName="rootText1"/>
                  <dgm:constr type="w" for="ch" forName="rootText1" refType="w"/>
                  <dgm:constr type="h" for="ch" forName="rootText1" refType="h"/>
                  <dgm:constr type="r" for="ch" forName="rootConnector1" refType="w"/>
                  <dgm:constr type="t" for="ch" forName="rootConnector1"/>
                  <dgm:constr type="w" for="ch" forName="rootConnector1" refType="w" refFor="ch" refForName="rootText1" fact="0.2"/>
                  <dgm:constr type="h" for="ch" forName="rootConnector1" refType="h" refFor="ch" refForName="rootText1"/>
                </dgm:constrLst>
              </dgm:else>
            </dgm:choose>
            <dgm:ruleLst/>
            <dgm:layoutNode name="rootText1" styleLbl="node0">
              <dgm:varLst>
                <dgm:chPref val="3"/>
              </dgm:varLst>
              <dgm:alg type="tx"/>
              <dgm:shape xmlns:r="http://schemas.openxmlformats.org/officeDocument/2006/relationships" type="rect" r:blip="">
                <dgm:adjLst/>
              </dgm:shape>
              <dgm:presOf axis="self" ptType="node" cnt="1"/>
              <dgm:constrLst>
                <dgm:constr type="primFontSz" val="65"/>
                <dgm:constr type="lMarg" refType="primFontSz" fact="0.05"/>
                <dgm:constr type="rMarg" refType="primFontSz" fact="0.05"/>
                <dgm:constr type="tMarg" refType="primFontSz" fact="0.05"/>
                <dgm:constr type="bMarg" refType="primFontSz" fact="0.05"/>
              </dgm:constrLst>
              <dgm:ruleLst>
                <dgm:rule type="primFontSz" val="5" fact="NaN" max="NaN"/>
              </dgm:ruleLst>
            </dgm:layoutNode>
            <dgm:layoutNode name="rootConnector1" moveWith="rootText1">
              <dgm:alg type="sp"/>
              <dgm:shape xmlns:r="http://schemas.openxmlformats.org/officeDocument/2006/relationships" type="rect" r:blip="" hideGeom="1">
                <dgm:adjLst/>
              </dgm:shape>
              <dgm:presOf axis="self" ptType="node" cnt="1"/>
              <dgm:constrLst/>
              <dgm:ruleLst/>
            </dgm:layoutNode>
          </dgm:layoutNode>
          <dgm:layoutNode name="hierChild2">
            <dgm:choose name="Name21">
              <dgm:if name="Name22" func="var" arg="hierBranch" op="equ" val="l">
                <dgm:alg type="hierChild">
                  <dgm:param type="chAlign" val="r"/>
                  <dgm:param type="linDir" val="fromT"/>
                </dgm:alg>
              </dgm:if>
              <dgm:if name="Name23" func="var" arg="hierBranch" op="equ" val="r">
                <dgm:alg type="hierChild">
                  <dgm:param type="chAlign" val="l"/>
                  <dgm:param type="linDir" val="fromT"/>
                </dgm:alg>
              </dgm:if>
              <dgm:if name="Name24" func="var" arg="hierBranch" op="equ" val="hang">
                <dgm:choose name="Name25">
                  <dgm:if name="Name26" func="var" arg="dir" op="equ" val="norm">
                    <dgm:alg type="hierChild">
                      <dgm:param type="chAlign" val="l"/>
                      <dgm:param type="linDir" val="fromL"/>
                      <dgm:param type="secChAlign" val="t"/>
                      <dgm:param type="secLinDir" val="fromT"/>
                    </dgm:alg>
                  </dgm:if>
                  <dgm:else name="Name27">
                    <dgm:alg type="hierChild">
                      <dgm:param type="chAlign" val="l"/>
                      <dgm:param type="linDir" val="fromR"/>
                      <dgm:param type="secChAlign" val="t"/>
                      <dgm:param type="secLinDir" val="fromT"/>
                    </dgm:alg>
                  </dgm:else>
                </dgm:choose>
              </dgm:if>
              <dgm:else name="Name28">
                <dgm:choose name="Name29">
                  <dgm:if name="Name30" func="var" arg="dir" op="equ" val="norm">
                    <dgm:alg type="hierChild"/>
                  </dgm:if>
                  <dgm:else name="Name31">
                    <dgm:alg type="hierChild">
                      <dgm:param type="linDir" val="fromR"/>
                    </dgm:alg>
                  </dgm:else>
                </dgm:choose>
              </dgm:else>
            </dgm:choose>
            <dgm:shape xmlns:r="http://schemas.openxmlformats.org/officeDocument/2006/relationships" r:blip="">
              <dgm:adjLst/>
            </dgm:shape>
            <dgm:presOf/>
            <dgm:constrLst/>
            <dgm:ruleLst/>
            <dgm:forEach name="rep2a" axis="ch" ptType="nonAsst">
              <dgm:forEach name="Name32" axis="precedSib" ptType="parTrans" st="-1" cnt="1">
                <dgm:choose name="Name33">
                  <dgm:if name="Name34" func="var" arg="hierBranch" op="equ" val="std">
                    <dgm:layoutNode name="Name35">
                      <dgm:alg type="conn">
                        <dgm:param type="connRout" val="bend"/>
                        <dgm:param type="dim" val="1D"/>
                        <dgm:param type="endSty" val="noArr"/>
                        <dgm:param type="begPts" val="bCtr"/>
                        <dgm:param type="endPts" val="tCtr"/>
                        <dgm:param type="bendPt" val="end"/>
                      </dgm:alg>
                      <dgm:shape xmlns:r="http://schemas.openxmlformats.org/officeDocument/2006/relationships" type="conn" r:blip="" zOrderOff="-99999">
                        <dgm:adjLst/>
                      </dgm:shape>
                      <dgm:presOf axis="self"/>
                      <dgm:constrLst>
                        <dgm:constr type="begPad"/>
                        <dgm:constr type="endPad"/>
                      </dgm:constrLst>
                      <dgm:ruleLst/>
                    </dgm:layoutNode>
                  </dgm:if>
                  <dgm:if name="Name36" func="var" arg="hierBranch" op="equ" val="init">
                    <dgm:layoutNode name="Name37">
                      <dgm:choose name="Name38">
                        <dgm:if name="Name39" axis="self" func="depth" op="lte" val="2">
                          <dgm:alg type="conn">
                            <dgm:param type="connRout" val="bend"/>
                            <dgm:param type="dim" val="1D"/>
                            <dgm:param type="endSty" val="noArr"/>
                            <dgm:param type="begPts" val="bCtr"/>
                            <dgm:param type="endPts" val="tCtr"/>
                            <dgm:param type="bendPt" val="end"/>
                          </dgm:alg>
                        </dgm:if>
                        <dgm:else name="Name40">
                          <dgm:choose name="Name41">
                            <dgm:if name="Name42" axis="par des" func="maxDepth" op="lte" val="1">
                              <dgm:choose name="Name43">
                                <dgm:if name="Name44" axis="par ch" ptType="node asst" func="cnt" op="gte" val="1">
                                  <dgm:alg type="conn">
                                    <dgm:param type="connRout" val="bend"/>
                                    <dgm:param type="dim" val="1D"/>
                                    <dgm:param type="endSty" val="noArr"/>
                                    <dgm:param type="begPts" val="bCtr"/>
                                    <dgm:param type="endPts" val="midL midR"/>
                                  </dgm:alg>
                                </dgm:if>
                                <dgm:else name="Name45">
                                  <dgm:alg type="conn">
                                    <dgm:param type="connRout" val="bend"/>
                                    <dgm:param type="dim" val="1D"/>
                                    <dgm:param type="endSty" val="noArr"/>
                                    <dgm:param type="begPts" val="bCtr"/>
                                    <dgm:param type="endPts" val="midL midR"/>
                                    <dgm:param type="srcNode" val="rootConnector"/>
                                  </dgm:alg>
                                </dgm:else>
                              </dgm:choose>
                            </dgm:if>
                            <dgm:else name="Name46">
                              <dgm:alg type="conn">
                                <dgm:param type="connRout" val="bend"/>
                                <dgm:param type="dim" val="1D"/>
                                <dgm:param type="endSty" val="noArr"/>
                                <dgm:param type="begPts" val="bCtr"/>
                                <dgm:param type="endPts" val="tCtr"/>
                                <dgm:param type="bendPt" val="end"/>
                              </dgm:alg>
                            </dgm:else>
                          </dgm:choose>
                        </dgm:else>
                      </dgm:choose>
                      <dgm:shape xmlns:r="http://schemas.openxmlformats.org/officeDocument/2006/relationships" type="conn" r:blip="" zOrderOff="-99999">
                        <dgm:adjLst/>
                      </dgm:shape>
                      <dgm:presOf axis="self"/>
                      <dgm:constrLst>
                        <dgm:constr type="begPad"/>
                        <dgm:constr type="endPad"/>
                      </dgm:constrLst>
                      <dgm:ruleLst/>
                    </dgm:layoutNode>
                  </dgm:if>
                  <dgm:if name="Name47" func="var" arg="hierBranch" op="equ" val="hang">
                    <dgm:layoutNode name="Name48">
                      <dgm:alg type="conn">
                        <dgm:param type="connRout" val="bend"/>
                        <dgm:param type="dim" val="1D"/>
                        <dgm:param type="endSty" val="noArr"/>
                        <dgm:param type="begPts" val="bCtr"/>
                        <dgm:param type="endPts" val="midL midR"/>
                      </dgm:alg>
                      <dgm:shape xmlns:r="http://schemas.openxmlformats.org/officeDocument/2006/relationships" type="conn" r:blip="" zOrderOff="-99999">
                        <dgm:adjLst/>
                      </dgm:shape>
                      <dgm:presOf axis="self"/>
                      <dgm:constrLst>
                        <dgm:constr type="begPad"/>
                        <dgm:constr type="endPad"/>
                      </dgm:constrLst>
                      <dgm:ruleLst/>
                    </dgm:layoutNode>
                  </dgm:if>
                  <dgm:else name="Name49">
                    <dgm:layoutNode name="Name50">
                      <dgm:choose name="Name51">
                        <dgm:if name="Name52" axis="self" func="depth" op="lte" val="2">
                          <dgm:choose name="Name53">
                            <dgm:if name="Name54" axis="par ch" ptType="node asst" func="cnt" op="gte" val="1">
                              <dgm:alg type="conn">
                                <dgm:param type="connRout" val="bend"/>
                                <dgm:param type="dim" val="1D"/>
                                <dgm:param type="endSty" val="noArr"/>
                                <dgm:param type="begPts" val="bCtr"/>
                                <dgm:param type="endPts" val="midL midR"/>
                              </dgm:alg>
                            </dgm:if>
                            <dgm:else name="Name55">
                              <dgm:alg type="conn">
                                <dgm:param type="connRout" val="bend"/>
                                <dgm:param type="dim" val="1D"/>
                                <dgm:param type="endSty" val="noArr"/>
                                <dgm:param type="begPts" val="bCtr"/>
                                <dgm:param type="endPts" val="midL midR"/>
                                <dgm:param type="srcNode" val="rootConnector1"/>
                              </dgm:alg>
                            </dgm:else>
                          </dgm:choose>
                        </dgm:if>
                        <dgm:else name="Name56">
                          <dgm:choose name="Name57">
                            <dgm:if name="Name58" axis="par ch" ptType="node asst" func="cnt" op="gte" val="1">
                              <dgm:alg type="conn">
                                <dgm:param type="connRout" val="bend"/>
                                <dgm:param type="dim" val="1D"/>
                                <dgm:param type="endSty" val="noArr"/>
                                <dgm:param type="begPts" val="bCtr"/>
                                <dgm:param type="endPts" val="midL midR"/>
                              </dgm:alg>
                            </dgm:if>
                            <dgm:else name="Name59">
                              <dgm:alg type="conn">
                                <dgm:param type="connRout" val="bend"/>
                                <dgm:param type="dim" val="1D"/>
                                <dgm:param type="endSty" val="noArr"/>
                                <dgm:param type="begPts" val="bCtr"/>
                                <dgm:param type="endPts" val="midL midR"/>
                                <dgm:param type="srcNode" val="rootConnector"/>
                              </dgm:alg>
                            </dgm:else>
                          </dgm:choose>
                        </dgm:else>
                      </dgm:choose>
                      <dgm:shape xmlns:r="http://schemas.openxmlformats.org/officeDocument/2006/relationships" type="conn" r:blip="" zOrderOff="-99999">
                        <dgm:adjLst/>
                      </dgm:shape>
                      <dgm:presOf axis="self"/>
                      <dgm:constrLst>
                        <dgm:constr type="begPad"/>
                        <dgm:constr type="endPad"/>
                      </dgm:constrLst>
                      <dgm:ruleLst/>
                    </dgm:layoutNode>
                  </dgm:else>
                </dgm:choose>
              </dgm:forEach>
              <dgm:layoutNode name="hierRoot2">
                <dgm:varLst>
                  <dgm:hierBranch val="init"/>
                </dgm:varLst>
                <dgm:choose name="Name60">
                  <dgm:if name="Name61" func="var" arg="hierBranch" op="equ" val="l">
                    <dgm:choose name="Name62">
                      <dgm:if name="Name63" axis="ch" ptType="asst" func="cnt" op="gte" val="1">
                        <dgm:alg type="hierRoot">
                          <dgm:param type="hierAlign" val="tR"/>
                        </dgm:alg>
                        <dgm:shape xmlns:r="http://schemas.openxmlformats.org/officeDocument/2006/relationships" r:blip="">
                          <dgm:adjLst/>
                        </dgm:shape>
                        <dgm:presOf/>
                        <dgm:constrLst>
                          <dgm:constr type="alignOff" val="0.65"/>
                        </dgm:constrLst>
                      </dgm:if>
                      <dgm:else name="Name64">
                        <dgm:alg type="hierRoot">
                          <dgm:param type="hierAlign" val="tR"/>
                        </dgm:alg>
                        <dgm:shape xmlns:r="http://schemas.openxmlformats.org/officeDocument/2006/relationships" r:blip="">
                          <dgm:adjLst/>
                        </dgm:shape>
                        <dgm:presOf/>
                        <dgm:constrLst>
                          <dgm:constr type="alignOff" val="0.25"/>
                        </dgm:constrLst>
                      </dgm:else>
                    </dgm:choose>
                  </dgm:if>
                  <dgm:if name="Name65" func="var" arg="hierBranch" op="equ" val="r">
                    <dgm:choose name="Name66">
                      <dgm:if name="Name67" axis="ch" ptType="asst" func="cnt" op="gte" val="1">
                        <dgm:alg type="hierRoot">
                          <dgm:param type="hierAlign" val="tL"/>
                        </dgm:alg>
                        <dgm:shape xmlns:r="http://schemas.openxmlformats.org/officeDocument/2006/relationships" r:blip="">
                          <dgm:adjLst/>
                        </dgm:shape>
                        <dgm:presOf/>
                        <dgm:constrLst>
                          <dgm:constr type="alignOff" val="0.65"/>
                        </dgm:constrLst>
                      </dgm:if>
                      <dgm:else name="Name68">
                        <dgm:alg type="hierRoot">
                          <dgm:param type="hierAlign" val="tL"/>
                        </dgm:alg>
                        <dgm:shape xmlns:r="http://schemas.openxmlformats.org/officeDocument/2006/relationships" r:blip="">
                          <dgm:adjLst/>
                        </dgm:shape>
                        <dgm:presOf/>
                        <dgm:constrLst>
                          <dgm:constr type="alignOff" val="0.25"/>
                        </dgm:constrLst>
                      </dgm:else>
                    </dgm:choose>
                  </dgm:if>
                  <dgm:if name="Name69" func="var" arg="hierBranch" op="equ" val="std">
                    <dgm:alg type="hierRoot"/>
                    <dgm:shape xmlns:r="http://schemas.openxmlformats.org/officeDocument/2006/relationships" r:blip="">
                      <dgm:adjLst/>
                    </dgm:shape>
                    <dgm:presOf/>
                    <dgm:constrLst>
                      <dgm:constr type="alignOff"/>
                      <dgm:constr type="bendDist" for="des" ptType="parTrans" refType="sp" fact="0.5"/>
                    </dgm:constrLst>
                  </dgm:if>
                  <dgm:if name="Name70" func="var" arg="hierBranch" op="equ" val="init">
                    <dgm:choose name="Name71">
                      <dgm:if name="Name72" axis="des" func="maxDepth" op="lte" val="1">
                        <dgm:choose name="Name73">
                          <dgm:if name="Name74" axis="ch" ptType="asst" func="cnt" op="gte" val="1">
                            <dgm:alg type="hierRoot">
                              <dgm:param type="hierAlign" val="tL"/>
                            </dgm:alg>
                            <dgm:shape xmlns:r="http://schemas.openxmlformats.org/officeDocument/2006/relationships" r:blip="">
                              <dgm:adjLst/>
                            </dgm:shape>
                            <dgm:presOf/>
                            <dgm:constrLst>
                              <dgm:constr type="alignOff" val="0.65"/>
                            </dgm:constrLst>
                          </dgm:if>
                          <dgm:else name="Name75">
                            <dgm:alg type="hierRoot">
                              <dgm:param type="hierAlign" val="tL"/>
                            </dgm:alg>
                            <dgm:shape xmlns:r="http://schemas.openxmlformats.org/officeDocument/2006/relationships" r:blip="">
                              <dgm:adjLst/>
                            </dgm:shape>
                            <dgm:presOf/>
                            <dgm:constrLst>
                              <dgm:constr type="alignOff" val="0.25"/>
                            </dgm:constrLst>
                          </dgm:else>
                        </dgm:choose>
                      </dgm:if>
                      <dgm:else name="Name76">
                        <dgm:alg type="hierRoot"/>
                        <dgm:shape xmlns:r="http://schemas.openxmlformats.org/officeDocument/2006/relationships" r:blip="">
                          <dgm:adjLst/>
                        </dgm:shape>
                        <dgm:presOf/>
                        <dgm:constrLst>
                          <dgm:constr type="alignOff"/>
                          <dgm:constr type="bendDist" for="des" ptType="parTrans" refType="sp" fact="0.5"/>
                        </dgm:constrLst>
                      </dgm:else>
                    </dgm:choose>
                  </dgm:if>
                  <dgm:else name="Name77">
                    <dgm:alg type="hierRoot"/>
                    <dgm:shape xmlns:r="http://schemas.openxmlformats.org/officeDocument/2006/relationships" r:blip="">
                      <dgm:adjLst/>
                    </dgm:shape>
                    <dgm:presOf/>
                    <dgm:constrLst>
                      <dgm:constr type="alignOff" val="0.65"/>
                    </dgm:constrLst>
                  </dgm:else>
                </dgm:choose>
                <dgm:ruleLst/>
                <dgm:layoutNode name="rootComposite">
                  <dgm:alg type="composite"/>
                  <dgm:shape xmlns:r="http://schemas.openxmlformats.org/officeDocument/2006/relationships" r:blip="">
                    <dgm:adjLst/>
                  </dgm:shape>
                  <dgm:presOf axis="self" ptType="node" cnt="1"/>
                  <dgm:choose name="Name78">
                    <dgm:if name="Name79" func="var" arg="hierBranch" op="equ" val="init">
                      <dgm:constrLst>
                        <dgm:constr type="l" for="ch" forName="rootText"/>
                        <dgm:constr type="t" for="ch" forName="rootText"/>
                        <dgm:constr type="w" for="ch" forName="rootText" refType="w"/>
                        <dgm:constr type="h" for="ch" forName="rootText" refType="h"/>
                        <dgm:constr type="l" for="ch" forName="rootConnector"/>
                        <dgm:constr type="t" for="ch" forName="rootConnector"/>
                        <dgm:constr type="w" for="ch" forName="rootConnector" refType="w" refFor="ch" refForName="rootText" fact="0.2"/>
                        <dgm:constr type="h" for="ch" forName="rootConnector" refType="h" refFor="ch" refForName="rootText"/>
                      </dgm:constrLst>
                    </dgm:if>
                    <dgm:if name="Name80" func="var" arg="hierBranch" op="equ" val="l">
                      <dgm:constrLst>
                        <dgm:constr type="l" for="ch" forName="rootText"/>
                        <dgm:constr type="t" for="ch" forName="rootText"/>
                        <dgm:constr type="w" for="ch" forName="rootText" refType="w"/>
                        <dgm:constr type="h" for="ch" forName="rootText" refType="h"/>
                        <dgm:constr type="r" for="ch" forName="rootConnector" refType="w"/>
                        <dgm:constr type="t" for="ch" forName="rootConnector"/>
                        <dgm:constr type="w" for="ch" forName="rootConnector" refType="w" refFor="ch" refForName="rootText" fact="0.2"/>
                        <dgm:constr type="h" for="ch" forName="rootConnector" refType="h" refFor="ch" refForName="rootText"/>
                      </dgm:constrLst>
                    </dgm:if>
                    <dgm:if name="Name81" func="var" arg="hierBranch" op="equ" val="r">
                      <dgm:constrLst>
                        <dgm:constr type="l" for="ch" forName="rootText"/>
                        <dgm:constr type="t" for="ch" forName="rootText"/>
                        <dgm:constr type="w" for="ch" forName="rootText" refType="w"/>
                        <dgm:constr type="h" for="ch" forName="rootText" refType="h"/>
                        <dgm:constr type="l" for="ch" forName="rootConnector"/>
                        <dgm:constr type="t" for="ch" forName="rootConnector"/>
                        <dgm:constr type="w" for="ch" forName="rootConnector" refType="w" refFor="ch" refForName="rootText" fact="0.2"/>
                        <dgm:constr type="h" for="ch" forName="rootConnector" refType="h" refFor="ch" refForName="rootText"/>
                      </dgm:constrLst>
                    </dgm:if>
                    <dgm:else name="Name82">
                      <dgm:constrLst>
                        <dgm:constr type="l" for="ch" forName="rootText"/>
                        <dgm:constr type="t" for="ch" forName="rootText"/>
                        <dgm:constr type="w" for="ch" forName="rootText" refType="w"/>
                        <dgm:constr type="h" for="ch" forName="rootText" refType="h"/>
                        <dgm:constr type="r" for="ch" forName="rootConnector" refType="w"/>
                        <dgm:constr type="t" for="ch" forName="rootConnector"/>
                        <dgm:constr type="w" for="ch" forName="rootConnector" refType="w" refFor="ch" refForName="rootText" fact="0.2"/>
                        <dgm:constr type="h" for="ch" forName="rootConnector" refType="h" refFor="ch" refForName="rootText"/>
                      </dgm:constrLst>
                    </dgm:else>
                  </dgm:choose>
                  <dgm:ruleLst/>
                  <dgm:layoutNode name="rootText">
                    <dgm:varLst>
                      <dgm:chPref val="3"/>
                    </dgm:varLst>
                    <dgm:alg type="tx"/>
                    <dgm:shape xmlns:r="http://schemas.openxmlformats.org/officeDocument/2006/relationships" type="rect" r:blip="">
                      <dgm:adjLst/>
                    </dgm:shape>
                    <dgm:presOf axis="self" ptType="node" cnt="1"/>
                    <dgm:constrLst>
                      <dgm:constr type="primFontSz" val="65"/>
                      <dgm:constr type="lMarg" refType="primFontSz" fact="0.05"/>
                      <dgm:constr type="rMarg" refType="primFontSz" fact="0.05"/>
                      <dgm:constr type="tMarg" refType="primFontSz" fact="0.05"/>
                      <dgm:constr type="bMarg" refType="primFontSz" fact="0.05"/>
                    </dgm:constrLst>
                    <dgm:ruleLst>
                      <dgm:rule type="primFontSz" val="5" fact="NaN" max="NaN"/>
                    </dgm:ruleLst>
                  </dgm:layoutNode>
                  <dgm:layoutNode name="rootConnector" moveWith="rootText">
                    <dgm:alg type="sp"/>
                    <dgm:shape xmlns:r="http://schemas.openxmlformats.org/officeDocument/2006/relationships" type="rect" r:blip="" hideGeom="1">
                      <dgm:adjLst/>
                    </dgm:shape>
                    <dgm:presOf axis="self" ptType="node" cnt="1"/>
                    <dgm:constrLst/>
                    <dgm:ruleLst/>
                  </dgm:layoutNode>
                </dgm:layoutNode>
                <dgm:layoutNode name="hierChild4">
                  <dgm:choose name="Name83">
                    <dgm:if name="Name84" func="var" arg="hierBranch" op="equ" val="l">
                      <dgm:alg type="hierChild">
                        <dgm:param type="chAlign" val="r"/>
                        <dgm:param type="linDir" val="fromT"/>
                      </dgm:alg>
                    </dgm:if>
                    <dgm:if name="Name85" func="var" arg="hierBranch" op="equ" val="r">
                      <dgm:alg type="hierChild">
                        <dgm:param type="chAlign" val="l"/>
                        <dgm:param type="linDir" val="fromT"/>
                      </dgm:alg>
                    </dgm:if>
                    <dgm:if name="Name86" func="var" arg="hierBranch" op="equ" val="hang">
                      <dgm:choose name="Name87">
                        <dgm:if name="Name88" func="var" arg="dir" op="equ" val="norm">
                          <dgm:alg type="hierChild">
                            <dgm:param type="chAlign" val="l"/>
                            <dgm:param type="linDir" val="fromL"/>
                            <dgm:param type="secChAlign" val="t"/>
                            <dgm:param type="secLinDir" val="fromT"/>
                          </dgm:alg>
                        </dgm:if>
                        <dgm:else name="Name89">
                          <dgm:alg type="hierChild">
                            <dgm:param type="chAlign" val="l"/>
                            <dgm:param type="linDir" val="fromR"/>
                            <dgm:param type="secChAlign" val="t"/>
                            <dgm:param type="secLinDir" val="fromT"/>
                          </dgm:alg>
                        </dgm:else>
                      </dgm:choose>
                    </dgm:if>
                    <dgm:if name="Name90" func="var" arg="hierBranch" op="equ" val="std">
                      <dgm:choose name="Name91">
                        <dgm:if name="Name92" func="var" arg="dir" op="equ" val="norm">
                          <dgm:alg type="hierChild"/>
                        </dgm:if>
                        <dgm:else name="Name93">
                          <dgm:alg type="hierChild">
                            <dgm:param type="linDir" val="fromR"/>
                          </dgm:alg>
                        </dgm:else>
                      </dgm:choose>
                    </dgm:if>
                    <dgm:if name="Name94" func="var" arg="hierBranch" op="equ" val="init">
                      <dgm:choose name="Name95">
                        <dgm:if name="Name96" axis="des" func="maxDepth" op="lte" val="1">
                          <dgm:alg type="hierChild">
                            <dgm:param type="chAlign" val="l"/>
                            <dgm:param type="linDir" val="fromT"/>
                          </dgm:alg>
                        </dgm:if>
                        <dgm:else name="Name97">
                          <dgm:choose name="Name98">
                            <dgm:if name="Name99" func="var" arg="dir" op="equ" val="norm">
                              <dgm:alg type="hierChild"/>
                            </dgm:if>
                            <dgm:else name="Name100">
                              <dgm:alg type="hierChild">
                                <dgm:param type="linDir" val="fromR"/>
                              </dgm:alg>
                            </dgm:else>
                          </dgm:choose>
                        </dgm:else>
                      </dgm:choose>
                    </dgm:if>
                    <dgm:else name="Name101"/>
                  </dgm:choose>
                  <dgm:shape xmlns:r="http://schemas.openxmlformats.org/officeDocument/2006/relationships" r:blip="">
                    <dgm:adjLst/>
                  </dgm:shape>
                  <dgm:presOf/>
                  <dgm:constrLst/>
                  <dgm:ruleLst/>
                  <dgm:forEach name="Name102" ref="rep2a"/>
                </dgm:layoutNode>
                <dgm:layoutNode name="hierChild5">
                  <dgm:choose name="Name103">
                    <dgm:if name="Name104" func="var" arg="dir" op="equ" val="norm">
                      <dgm:alg type="hierChild">
                        <dgm:param type="chAlign" val="l"/>
                        <dgm:param type="linDir" val="fromL"/>
                        <dgm:param type="secChAlign" val="t"/>
                        <dgm:param type="secLinDir" val="fromT"/>
                      </dgm:alg>
                    </dgm:if>
                    <dgm:else name="Name105">
                      <dgm:alg type="hierChild">
                        <dgm:param type="chAlign" val="l"/>
                        <dgm:param type="linDir" val="fromR"/>
                        <dgm:param type="secChAlign" val="t"/>
                        <dgm:param type="secLinDir" val="fromT"/>
                      </dgm:alg>
                    </dgm:else>
                  </dgm:choose>
                  <dgm:shape xmlns:r="http://schemas.openxmlformats.org/officeDocument/2006/relationships" r:blip="">
                    <dgm:adjLst/>
                  </dgm:shape>
                  <dgm:presOf/>
                  <dgm:constrLst/>
                  <dgm:ruleLst/>
                  <dgm:forEach name="Name106" ref="rep2b"/>
                </dgm:layoutNode>
              </dgm:layoutNode>
            </dgm:forEach>
          </dgm:layoutNode>
          <dgm:layoutNode name="hierChild3">
            <dgm:choose name="Name107">
              <dgm:if name="Name108" func="var" arg="dir" op="equ" val="norm">
                <dgm:alg type="hierChild">
                  <dgm:param type="chAlign" val="l"/>
                  <dgm:param type="linDir" val="fromL"/>
                  <dgm:param type="secChAlign" val="t"/>
                  <dgm:param type="secLinDir" val="fromT"/>
                </dgm:alg>
              </dgm:if>
              <dgm:else name="Name109">
                <dgm:alg type="hierChild">
                  <dgm:param type="chAlign" val="l"/>
                  <dgm:param type="linDir" val="fromR"/>
                  <dgm:param type="secChAlign" val="t"/>
                  <dgm:param type="secLinDir" val="fromT"/>
                </dgm:alg>
              </dgm:else>
            </dgm:choose>
            <dgm:shape xmlns:r="http://schemas.openxmlformats.org/officeDocument/2006/relationships" r:blip="">
              <dgm:adjLst/>
            </dgm:shape>
            <dgm:presOf/>
            <dgm:constrLst/>
            <dgm:ruleLst/>
            <dgm:forEach name="rep2b" axis="ch" ptType="asst">
              <dgm:forEach name="Name110" axis="precedSib" ptType="parTrans" st="-1" cnt="1">
                <dgm:layoutNode name="Name111">
                  <dgm:alg type="conn">
                    <dgm:param type="connRout" val="bend"/>
                    <dgm:param type="dim" val="1D"/>
                    <dgm:param type="endSty" val="noArr"/>
                    <dgm:param type="begPts" val="bCtr"/>
                    <dgm:param type="endPts" val="midL midR"/>
                  </dgm:alg>
                  <dgm:shape xmlns:r="http://schemas.openxmlformats.org/officeDocument/2006/relationships" type="conn" r:blip="" zOrderOff="-99999">
                    <dgm:adjLst/>
                  </dgm:shape>
                  <dgm:presOf axis="self"/>
                  <dgm:constrLst>
                    <dgm:constr type="begPad"/>
                    <dgm:constr type="endPad"/>
                  </dgm:constrLst>
                  <dgm:ruleLst/>
                </dgm:layoutNode>
              </dgm:forEach>
              <dgm:layoutNode name="hierRoot3">
                <dgm:varLst>
                  <dgm:hierBranch val="init"/>
                </dgm:varLst>
                <dgm:choose name="Name112">
                  <dgm:if name="Name113" func="var" arg="hierBranch" op="equ" val="l">
                    <dgm:alg type="hierRoot">
                      <dgm:param type="hierAlign" val="tR"/>
                    </dgm:alg>
                    <dgm:shape xmlns:r="http://schemas.openxmlformats.org/officeDocument/2006/relationships" r:blip="">
                      <dgm:adjLst/>
                    </dgm:shape>
                    <dgm:presOf/>
                    <dgm:constrLst>
                      <dgm:constr type="alignOff" val="0.65"/>
                    </dgm:constrLst>
                  </dgm:if>
                  <dgm:if name="Name114" func="var" arg="hierBranch" op="equ" val="r">
                    <dgm:alg type="hierRoot">
                      <dgm:param type="hierAlign" val="tL"/>
                    </dgm:alg>
                    <dgm:shape xmlns:r="http://schemas.openxmlformats.org/officeDocument/2006/relationships" r:blip="">
                      <dgm:adjLst/>
                    </dgm:shape>
                    <dgm:presOf/>
                    <dgm:constrLst>
                      <dgm:constr type="alignOff" val="0.65"/>
                    </dgm:constrLst>
                  </dgm:if>
                  <dgm:if name="Name115" func="var" arg="hierBranch" op="equ" val="hang">
                    <dgm:alg type="hierRoot"/>
                    <dgm:shape xmlns:r="http://schemas.openxmlformats.org/officeDocument/2006/relationships" r:blip="">
                      <dgm:adjLst/>
                    </dgm:shape>
                    <dgm:presOf/>
                    <dgm:constrLst>
                      <dgm:constr type="alignOff" val="0.65"/>
                    </dgm:constrLst>
                  </dgm:if>
                  <dgm:if name="Name116" func="var" arg="hierBranch" op="equ" val="std">
                    <dgm:alg type="hierRoot"/>
                    <dgm:shape xmlns:r="http://schemas.openxmlformats.org/officeDocument/2006/relationships" r:blip="">
                      <dgm:adjLst/>
                    </dgm:shape>
                    <dgm:presOf/>
                    <dgm:constrLst>
                      <dgm:constr type="alignOff"/>
                      <dgm:constr type="bendDist" for="des" ptType="parTrans" refType="sp" fact="0.5"/>
                    </dgm:constrLst>
                  </dgm:if>
                  <dgm:if name="Name117" func="var" arg="hierBranch" op="equ" val="init">
                    <dgm:choose name="Name118">
                      <dgm:if name="Name119" axis="des" func="maxDepth" op="lte" val="1">
                        <dgm:alg type="hierRoot">
                          <dgm:param type="hierAlign" val="tL"/>
                        </dgm:alg>
                        <dgm:shape xmlns:r="http://schemas.openxmlformats.org/officeDocument/2006/relationships" r:blip="">
                          <dgm:adjLst/>
                        </dgm:shape>
                        <dgm:presOf/>
                        <dgm:constrLst>
                          <dgm:constr type="alignOff" val="0.65"/>
                        </dgm:constrLst>
                      </dgm:if>
                      <dgm:else name="Name120">
                        <dgm:alg type="hierRoot"/>
                        <dgm:shape xmlns:r="http://schemas.openxmlformats.org/officeDocument/2006/relationships" r:blip="">
                          <dgm:adjLst/>
                        </dgm:shape>
                        <dgm:presOf/>
                        <dgm:constrLst>
                          <dgm:constr type="alignOff"/>
                          <dgm:constr type="bendDist" for="des" ptType="parTrans" refType="sp" fact="0.5"/>
                        </dgm:constrLst>
                      </dgm:else>
                    </dgm:choose>
                  </dgm:if>
                  <dgm:else name="Name121"/>
                </dgm:choose>
                <dgm:ruleLst/>
                <dgm:layoutNode name="rootComposite3">
                  <dgm:alg type="composite"/>
                  <dgm:shape xmlns:r="http://schemas.openxmlformats.org/officeDocument/2006/relationships" r:blip="">
                    <dgm:adjLst/>
                  </dgm:shape>
                  <dgm:presOf axis="self" ptType="node" cnt="1"/>
                  <dgm:choose name="Name122">
                    <dgm:if name="Name123" func="var" arg="hierBranch" op="equ" val="init">
                      <dgm:constrLst>
                        <dgm:constr type="l" for="ch" forName="rootText3"/>
                        <dgm:constr type="t" for="ch" forName="rootText3"/>
                        <dgm:constr type="w" for="ch" forName="rootText3" refType="w"/>
                        <dgm:constr type="h" for="ch" forName="rootText3" refType="h"/>
                        <dgm:constr type="l" for="ch" forName="rootConnector3"/>
                        <dgm:constr type="t" for="ch" forName="rootConnector3"/>
                        <dgm:constr type="w" for="ch" forName="rootConnector3" refType="w" refFor="ch" refForName="rootText3" fact="0.2"/>
                        <dgm:constr type="h" for="ch" forName="rootConnector3" refType="h" refFor="ch" refForName="rootText3"/>
                      </dgm:constrLst>
                    </dgm:if>
                    <dgm:if name="Name124" func="var" arg="hierBranch" op="equ" val="l">
                      <dgm:constrLst>
                        <dgm:constr type="l" for="ch" forName="rootText3"/>
                        <dgm:constr type="t" for="ch" forName="rootText3"/>
                        <dgm:constr type="w" for="ch" forName="rootText3" refType="w"/>
                        <dgm:constr type="h" for="ch" forName="rootText3" refType="h"/>
                        <dgm:constr type="r" for="ch" forName="rootConnector3" refType="w"/>
                        <dgm:constr type="t" for="ch" forName="rootConnector3"/>
                        <dgm:constr type="w" for="ch" forName="rootConnector3" refType="w" refFor="ch" refForName="rootText3" fact="0.2"/>
                        <dgm:constr type="h" for="ch" forName="rootConnector3" refType="h" refFor="ch" refForName="rootText3"/>
                      </dgm:constrLst>
                    </dgm:if>
                    <dgm:if name="Name125" func="var" arg="hierBranch" op="equ" val="r">
                      <dgm:constrLst>
                        <dgm:constr type="l" for="ch" forName="rootText3"/>
                        <dgm:constr type="t" for="ch" forName="rootText3"/>
                        <dgm:constr type="w" for="ch" forName="rootText3" refType="w"/>
                        <dgm:constr type="h" for="ch" forName="rootText3" refType="h"/>
                        <dgm:constr type="l" for="ch" forName="rootConnector3"/>
                        <dgm:constr type="t" for="ch" forName="rootConnector3"/>
                        <dgm:constr type="w" for="ch" forName="rootConnector3" refType="w" refFor="ch" refForName="rootText3" fact="0.2"/>
                        <dgm:constr type="h" for="ch" forName="rootConnector3" refType="h" refFor="ch" refForName="rootText3"/>
                      </dgm:constrLst>
                    </dgm:if>
                    <dgm:else name="Name126">
                      <dgm:constrLst>
                        <dgm:constr type="l" for="ch" forName="rootText3"/>
                        <dgm:constr type="t" for="ch" forName="rootText3"/>
                        <dgm:constr type="w" for="ch" forName="rootText3" refType="w"/>
                        <dgm:constr type="h" for="ch" forName="rootText3" refType="h"/>
                        <dgm:constr type="r" for="ch" forName="rootConnector3" refType="w"/>
                        <dgm:constr type="t" for="ch" forName="rootConnector3"/>
                        <dgm:constr type="w" for="ch" forName="rootConnector3" refType="w" refFor="ch" refForName="rootText3" fact="0.2"/>
                        <dgm:constr type="h" for="ch" forName="rootConnector3" refType="h" refFor="ch" refForName="rootText3"/>
                      </dgm:constrLst>
                    </dgm:else>
                  </dgm:choose>
                  <dgm:ruleLst/>
                  <dgm:layoutNode name="rootText3">
                    <dgm:varLst>
                      <dgm:chPref val="3"/>
                    </dgm:varLst>
                    <dgm:alg type="tx"/>
                    <dgm:shape xmlns:r="http://schemas.openxmlformats.org/officeDocument/2006/relationships" type="rect" r:blip="">
                      <dgm:adjLst/>
                    </dgm:shape>
                    <dgm:presOf axis="self" ptType="node" cnt="1"/>
                    <dgm:constrLst>
                      <dgm:constr type="primFontSz" val="65"/>
                      <dgm:constr type="lMarg" refType="primFontSz" fact="0.05"/>
                      <dgm:constr type="rMarg" refType="primFontSz" fact="0.05"/>
                      <dgm:constr type="tMarg" refType="primFontSz" fact="0.05"/>
                      <dgm:constr type="bMarg" refType="primFontSz" fact="0.05"/>
                    </dgm:constrLst>
                    <dgm:ruleLst>
                      <dgm:rule type="primFontSz" val="5" fact="NaN" max="NaN"/>
                    </dgm:ruleLst>
                  </dgm:layoutNode>
                  <dgm:layoutNode name="rootConnector3" moveWith="rootText1">
                    <dgm:alg type="sp"/>
                    <dgm:shape xmlns:r="http://schemas.openxmlformats.org/officeDocument/2006/relationships" type="rect" r:blip="" hideGeom="1">
                      <dgm:adjLst/>
                    </dgm:shape>
                    <dgm:presOf axis="self" ptType="node" cnt="1"/>
                    <dgm:constrLst/>
                    <dgm:ruleLst/>
                  </dgm:layoutNode>
                </dgm:layoutNode>
                <dgm:layoutNode name="hierChild6">
                  <dgm:choose name="Name127">
                    <dgm:if name="Name128" func="var" arg="hierBranch" op="equ" val="l">
                      <dgm:alg type="hierChild">
                        <dgm:param type="chAlign" val="r"/>
                        <dgm:param type="linDir" val="fromT"/>
                      </dgm:alg>
                    </dgm:if>
                    <dgm:if name="Name129" func="var" arg="hierBranch" op="equ" val="r">
                      <dgm:alg type="hierChild">
                        <dgm:param type="chAlign" val="l"/>
                        <dgm:param type="linDir" val="fromT"/>
                      </dgm:alg>
                    </dgm:if>
                    <dgm:if name="Name130" func="var" arg="hierBranch" op="equ" val="hang">
                      <dgm:choose name="Name131">
                        <dgm:if name="Name132" func="var" arg="dir" op="equ" val="norm">
                          <dgm:alg type="hierChild">
                            <dgm:param type="chAlign" val="l"/>
                            <dgm:param type="linDir" val="fromL"/>
                            <dgm:param type="secChAlign" val="t"/>
                            <dgm:param type="secLinDir" val="fromT"/>
                          </dgm:alg>
                        </dgm:if>
                        <dgm:else name="Name133">
                          <dgm:alg type="hierChild">
                            <dgm:param type="chAlign" val="l"/>
                            <dgm:param type="linDir" val="fromR"/>
                            <dgm:param type="secChAlign" val="t"/>
                            <dgm:param type="secLinDir" val="fromT"/>
                          </dgm:alg>
                        </dgm:else>
                      </dgm:choose>
                    </dgm:if>
                    <dgm:if name="Name134" func="var" arg="hierBranch" op="equ" val="std">
                      <dgm:choose name="Name135">
                        <dgm:if name="Name136" func="var" arg="dir" op="equ" val="norm">
                          <dgm:alg type="hierChild"/>
                        </dgm:if>
                        <dgm:else name="Name137">
                          <dgm:alg type="hierChild">
                            <dgm:param type="linDir" val="fromR"/>
                          </dgm:alg>
                        </dgm:else>
                      </dgm:choose>
                    </dgm:if>
                    <dgm:if name="Name138" func="var" arg="hierBranch" op="equ" val="init">
                      <dgm:choose name="Name139">
                        <dgm:if name="Name140" axis="des" func="maxDepth" op="lte" val="1">
                          <dgm:alg type="hierChild">
                            <dgm:param type="chAlign" val="l"/>
                            <dgm:param type="linDir" val="fromT"/>
                          </dgm:alg>
                        </dgm:if>
                        <dgm:else name="Name141">
                          <dgm:alg type="hierChild"/>
                        </dgm:else>
                      </dgm:choose>
                    </dgm:if>
                    <dgm:else name="Name142"/>
                  </dgm:choose>
                  <dgm:shape xmlns:r="http://schemas.openxmlformats.org/officeDocument/2006/relationships" r:blip="">
                    <dgm:adjLst/>
                  </dgm:shape>
                  <dgm:presOf/>
                  <dgm:constrLst/>
                  <dgm:ruleLst/>
                  <dgm:forEach name="Name143" ref="rep2a"/>
                </dgm:layoutNode>
                <dgm:layoutNode name="hierChild7">
                  <dgm:choose name="Name144">
                    <dgm:if name="Name145" func="var" arg="dir" op="equ" val="norm">
                      <dgm:alg type="hierChild">
                        <dgm:param type="chAlign" val="l"/>
                        <dgm:param type="linDir" val="fromL"/>
                        <dgm:param type="secChAlign" val="t"/>
                        <dgm:param type="secLinDir" val="fromT"/>
                      </dgm:alg>
                    </dgm:if>
                    <dgm:else name="Name146">
                      <dgm:alg type="hierChild">
                        <dgm:param type="chAlign" val="l"/>
                        <dgm:param type="linDir" val="fromR"/>
                        <dgm:param type="secChAlign" val="t"/>
                        <dgm:param type="secLinDir" val="fromT"/>
                      </dgm:alg>
                    </dgm:else>
                  </dgm:choose>
                  <dgm:shape xmlns:r="http://schemas.openxmlformats.org/officeDocument/2006/relationships" r:blip="">
                    <dgm:adjLst/>
                  </dgm:shape>
                  <dgm:presOf/>
                  <dgm:constrLst/>
                  <dgm:ruleLst/>
                  <dgm:forEach name="Name147" ref="rep2b"/>
                </dgm:layoutNode>
              </dgm:layoutNode>
            </dgm:forEach>
          </dgm:layoutNode>
        </dgm:layoutNode>
      </dgm:forEach>
    </dgm:forEach>
  </dgm:layoutNode>
</dgm:layoutDef>
</file>

<file path=ppt/diagrams/quickStyle1.xml><?xml version="1.0" encoding="utf-8"?>
<dgm:styleDef xmlns:dgm="http://schemas.openxmlformats.org/drawingml/2006/diagram" xmlns:a="http://schemas.openxmlformats.org/drawingml/2006/main" uniqueId="urn:microsoft.com/office/officeart/2005/8/quickstyle/simple3">
  <dgm:title val=""/>
  <dgm:desc val=""/>
  <dgm:catLst>
    <dgm:cat type="simple" pri="10300"/>
  </dgm:catLst>
  <dgm:scene3d>
    <a:camera prst="orthographicFront"/>
    <a:lightRig rig="threePt" dir="t"/>
  </dgm:scene3d>
  <dgm:styleLbl name="node0">
    <dgm:scene3d>
      <a:camera prst="orthographicFront"/>
      <a:lightRig rig="flat" dir="t"/>
    </dgm:scene3d>
    <dgm:sp3d prstMaterial="dkEdge">
      <a:bevelT w="8200" h="38100"/>
    </dgm:sp3d>
    <dgm:txPr/>
    <dgm:style>
      <a:lnRef idx="0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lnNode1">
    <dgm:scene3d>
      <a:camera prst="orthographicFront"/>
      <a:lightRig rig="flat" dir="t"/>
    </dgm:scene3d>
    <dgm:sp3d prstMaterial="dkEdge">
      <a:bevelT w="8200" h="38100"/>
    </dgm:sp3d>
    <dgm:txPr/>
    <dgm:style>
      <a:lnRef idx="1">
        <a:scrgbClr r="0" g="0" b="0"/>
      </a:lnRef>
      <a:fillRef idx="2">
        <a:scrgbClr r="0" g="0" b="0"/>
      </a:fillRef>
      <a:effectRef idx="0">
        <a:scrgbClr r="0" g="0" b="0"/>
      </a:effectRef>
      <a:fontRef idx="minor">
        <a:schemeClr val="dk1"/>
      </a:fontRef>
    </dgm:style>
  </dgm:styleLbl>
  <dgm:styleLbl name="vennNode1">
    <dgm:scene3d>
      <a:camera prst="orthographicFront"/>
      <a:lightRig rig="flat" dir="t"/>
    </dgm:scene3d>
    <dgm:sp3d prstMaterial="dkEdge">
      <a:bevelT w="8200" h="38100"/>
    </dgm:sp3d>
    <dgm:txPr/>
    <dgm:style>
      <a:lnRef idx="0">
        <a:scrgbClr r="0" g="0" b="0"/>
      </a:lnRef>
      <a:fillRef idx="2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node1">
    <dgm:scene3d>
      <a:camera prst="orthographicFront"/>
      <a:lightRig rig="flat" dir="t"/>
    </dgm:scene3d>
    <dgm:sp3d prstMaterial="dkEdge">
      <a:bevelT w="8200" h="38100"/>
    </dgm:sp3d>
    <dgm:txPr/>
    <dgm:style>
      <a:lnRef idx="0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node2">
    <dgm:scene3d>
      <a:camera prst="orthographicFront"/>
      <a:lightRig rig="flat" dir="t"/>
    </dgm:scene3d>
    <dgm:sp3d prstMaterial="dkEdge">
      <a:bevelT w="8200" h="38100"/>
    </dgm:sp3d>
    <dgm:txPr/>
    <dgm:style>
      <a:lnRef idx="0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node3">
    <dgm:scene3d>
      <a:camera prst="orthographicFront"/>
      <a:lightRig rig="flat" dir="t"/>
    </dgm:scene3d>
    <dgm:sp3d prstMaterial="dkEdge">
      <a:bevelT w="8200" h="38100"/>
    </dgm:sp3d>
    <dgm:txPr/>
    <dgm:style>
      <a:lnRef idx="0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node4">
    <dgm:scene3d>
      <a:camera prst="orthographicFront"/>
      <a:lightRig rig="flat" dir="t"/>
    </dgm:scene3d>
    <dgm:sp3d prstMaterial="dkEdge">
      <a:bevelT w="8200" h="38100"/>
    </dgm:sp3d>
    <dgm:txPr/>
    <dgm:style>
      <a:lnRef idx="0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1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1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1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1">
        <a:scrgbClr r="0" g="0" b="0"/>
      </a:lnRef>
      <a:fillRef idx="2">
        <a:scrgbClr r="0" g="0" b="0"/>
      </a:fillRef>
      <a:effectRef idx="1">
        <a:scrgbClr r="0" g="0" b="0"/>
      </a:effectRef>
      <a:fontRef idx="minor"/>
    </dgm:style>
  </dgm:styleLbl>
  <dgm:styleLbl name="asst0">
    <dgm:scene3d>
      <a:camera prst="orthographicFront"/>
      <a:lightRig rig="flat" dir="t"/>
    </dgm:scene3d>
    <dgm:sp3d prstMaterial="dkEdge">
      <a:bevelT w="8200" h="38100"/>
    </dgm:sp3d>
    <dgm:txPr/>
    <dgm:style>
      <a:lnRef idx="0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asst1">
    <dgm:scene3d>
      <a:camera prst="orthographicFront"/>
      <a:lightRig rig="flat" dir="t"/>
    </dgm:scene3d>
    <dgm:sp3d prstMaterial="dkEdge">
      <a:bevelT w="8200" h="38100"/>
    </dgm:sp3d>
    <dgm:txPr/>
    <dgm:style>
      <a:lnRef idx="0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asst2">
    <dgm:scene3d>
      <a:camera prst="orthographicFront"/>
      <a:lightRig rig="flat" dir="t"/>
    </dgm:scene3d>
    <dgm:sp3d prstMaterial="dkEdge">
      <a:bevelT w="8200" h="38100"/>
    </dgm:sp3d>
    <dgm:txPr/>
    <dgm:style>
      <a:lnRef idx="0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asst3">
    <dgm:scene3d>
      <a:camera prst="orthographicFront"/>
      <a:lightRig rig="flat" dir="t"/>
    </dgm:scene3d>
    <dgm:sp3d prstMaterial="dkEdge">
      <a:bevelT w="8200" h="38100"/>
    </dgm:sp3d>
    <dgm:txPr/>
    <dgm:style>
      <a:lnRef idx="0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asst4">
    <dgm:scene3d>
      <a:camera prst="orthographicFront"/>
      <a:lightRig rig="flat" dir="t"/>
    </dgm:scene3d>
    <dgm:sp3d prstMaterial="dkEdge">
      <a:bevelT w="8200" h="38100"/>
    </dgm:sp3d>
    <dgm:txPr/>
    <dgm:style>
      <a:lnRef idx="0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1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1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1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1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2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flat" dir="t"/>
    </dgm:scene3d>
    <dgm:sp3d prstMaterial="dkEdge">
      <a:bevelT w="8200" h="38100"/>
    </dgm:sp3d>
    <dgm:txPr/>
    <dgm:style>
      <a:lnRef idx="1">
        <a:scrgbClr r="0" g="0" b="0"/>
      </a:lnRef>
      <a:fillRef idx="2">
        <a:scrgbClr r="0" g="0" b="0"/>
      </a:fillRef>
      <a:effectRef idx="1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2.xml><?xml version="1.0" encoding="utf-8"?>
<dgm:styleDef xmlns:dgm="http://schemas.openxmlformats.org/drawingml/2006/diagram" xmlns:a="http://schemas.openxmlformats.org/drawingml/2006/main" uniqueId="urn:microsoft.com/office/officeart/2005/8/quickstyle/3d3">
  <dgm:title val=""/>
  <dgm:desc val=""/>
  <dgm:catLst>
    <dgm:cat type="3D" pri="11300"/>
  </dgm:catLst>
  <dgm:scene3d>
    <a:camera prst="orthographicFront"/>
    <a:lightRig rig="threePt" dir="t"/>
  </dgm:scene3d>
  <dgm:styleLbl name="node0">
    <dgm:scene3d>
      <a:camera prst="orthographicFront">
        <a:rot lat="0" lon="0" rev="0"/>
      </a:camera>
      <a:lightRig rig="contrasting" dir="t">
        <a:rot lat="0" lon="0" rev="1200000"/>
      </a:lightRig>
    </dgm:scene3d>
    <dgm:sp3d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lnNode1">
    <dgm:scene3d>
      <a:camera prst="orthographicFront">
        <a:rot lat="0" lon="0" rev="0"/>
      </a:camera>
      <a:lightRig rig="contrasting" dir="t">
        <a:rot lat="0" lon="0" rev="1200000"/>
      </a:lightRig>
    </dgm:scene3d>
    <dgm:sp3d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vennNode1">
    <dgm:scene3d>
      <a:camera prst="orthographicFront">
        <a:rot lat="0" lon="0" rev="0"/>
      </a:camera>
      <a:lightRig rig="contrasting" dir="t">
        <a:rot lat="0" lon="0" rev="1200000"/>
      </a:lightRig>
    </dgm:scene3d>
    <dgm:sp3d contourW="12700" prstMaterial="clear">
      <a:bevelT w="177800" h="254000"/>
      <a:bevelB w="1524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>
        <a:rot lat="0" lon="0" rev="0"/>
      </a:camera>
      <a:lightRig rig="contrasting" dir="t">
        <a:rot lat="0" lon="0" rev="1200000"/>
      </a:lightRig>
    </dgm:scene3d>
    <dgm:sp3d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node1">
    <dgm:scene3d>
      <a:camera prst="orthographicFront">
        <a:rot lat="0" lon="0" rev="0"/>
      </a:camera>
      <a:lightRig rig="contrasting" dir="t">
        <a:rot lat="0" lon="0" rev="1200000"/>
      </a:lightRig>
    </dgm:scene3d>
    <dgm:sp3d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node2">
    <dgm:scene3d>
      <a:camera prst="orthographicFront">
        <a:rot lat="0" lon="0" rev="0"/>
      </a:camera>
      <a:lightRig rig="contrasting" dir="t">
        <a:rot lat="0" lon="0" rev="1200000"/>
      </a:lightRig>
    </dgm:scene3d>
    <dgm:sp3d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node3">
    <dgm:scene3d>
      <a:camera prst="orthographicFront">
        <a:rot lat="0" lon="0" rev="0"/>
      </a:camera>
      <a:lightRig rig="contrasting" dir="t">
        <a:rot lat="0" lon="0" rev="1200000"/>
      </a:lightRig>
    </dgm:scene3d>
    <dgm:sp3d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node4">
    <dgm:scene3d>
      <a:camera prst="orthographicFront">
        <a:rot lat="0" lon="0" rev="0"/>
      </a:camera>
      <a:lightRig rig="contrasting" dir="t">
        <a:rot lat="0" lon="0" rev="1200000"/>
      </a:lightRig>
    </dgm:scene3d>
    <dgm:sp3d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fgImgPlace1">
    <dgm:scene3d>
      <a:camera prst="orthographicFront">
        <a:rot lat="0" lon="0" rev="0"/>
      </a:camera>
      <a:lightRig rig="contrasting" dir="t">
        <a:rot lat="0" lon="0" rev="1200000"/>
      </a:lightRig>
    </dgm:scene3d>
    <dgm:sp3d z="300000"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/>
    </dgm:style>
  </dgm:styleLbl>
  <dgm:styleLbl name="alignImgPlace1">
    <dgm:scene3d>
      <a:camera prst="orthographicFront">
        <a:rot lat="0" lon="0" rev="0"/>
      </a:camera>
      <a:lightRig rig="contrasting" dir="t">
        <a:rot lat="0" lon="0" rev="1200000"/>
      </a:lightRig>
    </dgm:scene3d>
    <dgm:sp3d contourW="12700" prstMaterial="flat">
      <a:bevelT w="177800" h="254000"/>
      <a:bevelB w="152400"/>
    </dgm:sp3d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/>
    </dgm:style>
  </dgm:styleLbl>
  <dgm:styleLbl name="bgImgPlace1">
    <dgm:scene3d>
      <a:camera prst="orthographicFront">
        <a:rot lat="0" lon="0" rev="0"/>
      </a:camera>
      <a:lightRig rig="contrasting" dir="t">
        <a:rot lat="0" lon="0" rev="1200000"/>
      </a:lightRig>
    </dgm:scene3d>
    <dgm:sp3d z="-300000"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/>
    </dgm:style>
  </dgm:styleLbl>
  <dgm:styleLbl name="sibTrans2D1">
    <dgm:scene3d>
      <a:camera prst="orthographicFront">
        <a:rot lat="0" lon="0" rev="0"/>
      </a:camera>
      <a:lightRig rig="contrasting" dir="t">
        <a:rot lat="0" lon="0" rev="1200000"/>
      </a:lightRig>
    </dgm:scene3d>
    <dgm:sp3d z="-182000"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>
        <a:rot lat="0" lon="0" rev="0"/>
      </a:camera>
      <a:lightRig rig="contrasting" dir="t">
        <a:rot lat="0" lon="0" rev="1200000"/>
      </a:lightRig>
    </dgm:scene3d>
    <dgm:sp3d z="300000"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ibTrans2D1">
    <dgm:scene3d>
      <a:camera prst="orthographicFront">
        <a:rot lat="0" lon="0" rev="0"/>
      </a:camera>
      <a:lightRig rig="contrasting" dir="t">
        <a:rot lat="0" lon="0" rev="1200000"/>
      </a:lightRig>
    </dgm:scene3d>
    <dgm:sp3d z="-300000"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1D1">
    <dgm:scene3d>
      <a:camera prst="orthographicFront">
        <a:rot lat="0" lon="0" rev="0"/>
      </a:camera>
      <a:lightRig rig="contrasting" dir="t">
        <a:rot lat="0" lon="0" rev="1200000"/>
      </a:lightRig>
    </dgm:scene3d>
    <dgm:sp3d z="-110000"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>
        <a:rot lat="0" lon="0" rev="0"/>
      </a:camera>
      <a:lightRig rig="contrasting" dir="t">
        <a:rot lat="0" lon="0" rev="1200000"/>
      </a:lightRig>
    </dgm:scene3d>
    <dgm:sp3d z="10000"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>
        <a:rot lat="0" lon="0" rev="0"/>
      </a:camera>
      <a:lightRig rig="contrasting" dir="t">
        <a:rot lat="0" lon="0" rev="1200000"/>
      </a:lightRig>
    </dgm:scene3d>
    <dgm:sp3d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asst1">
    <dgm:scene3d>
      <a:camera prst="orthographicFront">
        <a:rot lat="0" lon="0" rev="0"/>
      </a:camera>
      <a:lightRig rig="contrasting" dir="t">
        <a:rot lat="0" lon="0" rev="1200000"/>
      </a:lightRig>
    </dgm:scene3d>
    <dgm:sp3d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asst2">
    <dgm:scene3d>
      <a:camera prst="orthographicFront">
        <a:rot lat="0" lon="0" rev="0"/>
      </a:camera>
      <a:lightRig rig="contrasting" dir="t">
        <a:rot lat="0" lon="0" rev="1200000"/>
      </a:lightRig>
    </dgm:scene3d>
    <dgm:sp3d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asst3">
    <dgm:scene3d>
      <a:camera prst="orthographicFront">
        <a:rot lat="0" lon="0" rev="0"/>
      </a:camera>
      <a:lightRig rig="contrasting" dir="t">
        <a:rot lat="0" lon="0" rev="1200000"/>
      </a:lightRig>
    </dgm:scene3d>
    <dgm:sp3d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parChTrans2D1">
    <dgm:scene3d>
      <a:camera prst="orthographicFront">
        <a:rot lat="0" lon="0" rev="0"/>
      </a:camera>
      <a:lightRig rig="contrasting" dir="t">
        <a:rot lat="0" lon="0" rev="1200000"/>
      </a:lightRig>
    </dgm:scene3d>
    <dgm:sp3d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parChTrans2D2">
    <dgm:scene3d>
      <a:camera prst="orthographicFront">
        <a:rot lat="0" lon="0" rev="0"/>
      </a:camera>
      <a:lightRig rig="contrasting" dir="t">
        <a:rot lat="0" lon="0" rev="1200000"/>
      </a:lightRig>
    </dgm:scene3d>
    <dgm:sp3d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parChTrans2D3">
    <dgm:scene3d>
      <a:camera prst="orthographicFront">
        <a:rot lat="0" lon="0" rev="0"/>
      </a:camera>
      <a:lightRig rig="contrasting" dir="t">
        <a:rot lat="0" lon="0" rev="1200000"/>
      </a:lightRig>
    </dgm:scene3d>
    <dgm:sp3d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parChTrans2D4">
    <dgm:scene3d>
      <a:camera prst="orthographicFront">
        <a:rot lat="0" lon="0" rev="0"/>
      </a:camera>
      <a:lightRig rig="contrasting" dir="t">
        <a:rot lat="0" lon="0" rev="1200000"/>
      </a:lightRig>
    </dgm:scene3d>
    <dgm:sp3d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parChTrans1D1">
    <dgm:scene3d>
      <a:camera prst="orthographicFront">
        <a:rot lat="0" lon="0" rev="0"/>
      </a:camera>
      <a:lightRig rig="contrasting" dir="t">
        <a:rot lat="0" lon="0" rev="1200000"/>
      </a:lightRig>
    </dgm:scene3d>
    <dgm:sp3d z="-110000"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>
        <a:rot lat="0" lon="0" rev="0"/>
      </a:camera>
      <a:lightRig rig="contrasting" dir="t">
        <a:rot lat="0" lon="0" rev="1200000"/>
      </a:lightRig>
    </dgm:scene3d>
    <dgm:sp3d z="-110000"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>
        <a:rot lat="0" lon="0" rev="0"/>
      </a:camera>
      <a:lightRig rig="contrasting" dir="t">
        <a:rot lat="0" lon="0" rev="1200000"/>
      </a:lightRig>
    </dgm:scene3d>
    <dgm:sp3d z="-110000"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>
        <a:rot lat="0" lon="0" rev="0"/>
      </a:camera>
      <a:lightRig rig="contrasting" dir="t">
        <a:rot lat="0" lon="0" rev="1200000"/>
      </a:lightRig>
    </dgm:scene3d>
    <dgm:sp3d z="-110000"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>
        <a:rot lat="0" lon="0" rev="0"/>
      </a:camera>
      <a:lightRig rig="contrasting" dir="t">
        <a:rot lat="0" lon="0" rev="1200000"/>
      </a:lightRig>
    </dgm:scene3d>
    <dgm:sp3d z="300000"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>
        <a:rot lat="0" lon="0" rev="0"/>
      </a:camera>
      <a:lightRig rig="contrasting" dir="t">
        <a:rot lat="0" lon="0" rev="1200000"/>
      </a:lightRig>
    </dgm:scene3d>
    <dgm:sp3d z="300000"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>
        <a:rot lat="0" lon="0" rev="0"/>
      </a:camera>
      <a:lightRig rig="contrasting" dir="t">
        <a:rot lat="0" lon="0" rev="1200000"/>
      </a:lightRig>
    </dgm:scene3d>
    <dgm:sp3d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>
        <a:rot lat="0" lon="0" rev="0"/>
      </a:camera>
      <a:lightRig rig="contrasting" dir="t">
        <a:rot lat="0" lon="0" rev="1200000"/>
      </a:lightRig>
    </dgm:scene3d>
    <dgm:sp3d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/>
    </dgm:style>
  </dgm:styleLbl>
  <dgm:styleLbl name="bgAcc1">
    <dgm:scene3d>
      <a:camera prst="orthographicFront">
        <a:rot lat="0" lon="0" rev="0"/>
      </a:camera>
      <a:lightRig rig="contrasting" dir="t">
        <a:rot lat="0" lon="0" rev="1200000"/>
      </a:lightRig>
    </dgm:scene3d>
    <dgm:sp3d z="-300000"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>
        <a:rot lat="0" lon="0" rev="0"/>
      </a:camera>
      <a:lightRig rig="contrasting" dir="t">
        <a:rot lat="0" lon="0" rev="1200000"/>
      </a:lightRig>
    </dgm:scene3d>
    <dgm:sp3d z="300000" contourW="12700" prstMaterial="flat">
      <a:bevelT w="177800" h="254000"/>
      <a:bevelB w="1524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>
        <a:rot lat="0" lon="0" rev="0"/>
      </a:camera>
      <a:lightRig rig="contrasting" dir="t">
        <a:rot lat="0" lon="0" rev="1200000"/>
      </a:lightRig>
    </dgm:scene3d>
    <dgm:sp3d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>
        <a:rot lat="0" lon="0" rev="0"/>
      </a:camera>
      <a:lightRig rig="contrasting" dir="t">
        <a:rot lat="0" lon="0" rev="1200000"/>
      </a:lightRig>
    </dgm:scene3d>
    <dgm:sp3d z="-300000"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>
        <a:rot lat="0" lon="0" rev="0"/>
      </a:camera>
      <a:lightRig rig="contrasting" dir="t">
        <a:rot lat="0" lon="0" rev="1200000"/>
      </a:lightRig>
    </dgm:scene3d>
    <dgm:sp3d z="300000"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>
        <a:rot lat="0" lon="0" rev="0"/>
      </a:camera>
      <a:lightRig rig="contrasting" dir="t">
        <a:rot lat="0" lon="0" rev="1200000"/>
      </a:lightRig>
    </dgm:scene3d>
    <dgm:sp3d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>
        <a:rot lat="0" lon="0" rev="0"/>
      </a:camera>
      <a:lightRig rig="contrasting" dir="t">
        <a:rot lat="0" lon="0" rev="1200000"/>
      </a:lightRig>
    </dgm:scene3d>
    <dgm:sp3d z="-300000"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>
        <a:rot lat="0" lon="0" rev="0"/>
      </a:camera>
      <a:lightRig rig="contrasting" dir="t">
        <a:rot lat="0" lon="0" rev="1200000"/>
      </a:lightRig>
    </dgm:scene3d>
    <dgm:sp3d z="300000"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>
        <a:rot lat="0" lon="0" rev="0"/>
      </a:camera>
      <a:lightRig rig="contrasting" dir="t">
        <a:rot lat="0" lon="0" rev="1200000"/>
      </a:lightRig>
    </dgm:scene3d>
    <dgm:sp3d z="300000"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>
        <a:rot lat="0" lon="0" rev="0"/>
      </a:camera>
      <a:lightRig rig="contrasting" dir="t">
        <a:rot lat="0" lon="0" rev="1200000"/>
      </a:lightRig>
    </dgm:scene3d>
    <dgm:sp3d z="300000"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>
        <a:rot lat="0" lon="0" rev="0"/>
      </a:camera>
      <a:lightRig rig="contrasting" dir="t">
        <a:rot lat="0" lon="0" rev="1200000"/>
      </a:lightRig>
    </dgm:scene3d>
    <dgm:sp3d z="300000"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>
        <a:rot lat="0" lon="0" rev="0"/>
      </a:camera>
      <a:lightRig rig="contrasting" dir="t">
        <a:rot lat="0" lon="0" rev="1200000"/>
      </a:lightRig>
    </dgm:scene3d>
    <dgm:sp3d z="-300000" prstMaterial="plastic"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>
        <a:rot lat="0" lon="0" rev="0"/>
      </a:camera>
      <a:lightRig rig="contrasting" dir="t">
        <a:rot lat="0" lon="0" rev="1200000"/>
      </a:lightRig>
    </dgm:scene3d>
    <dgm:sp3d contourW="12700" prstMaterial="flat">
      <a:bevelT w="100800" h="154000"/>
      <a:bevelB w="1524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>
        <a:rot lat="0" lon="0" rev="0"/>
      </a:camera>
      <a:lightRig rig="contrasting" dir="t">
        <a:rot lat="0" lon="0" rev="1200000"/>
      </a:lightRig>
    </dgm:scene3d>
    <dgm:sp3d z="-152400" prstMaterial="matte"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>
        <a:rot lat="0" lon="0" rev="0"/>
      </a:camera>
      <a:lightRig rig="contrasting" dir="t">
        <a:rot lat="0" lon="0" rev="1200000"/>
      </a:lightRig>
    </dgm:scene3d>
    <dgm:sp3d z="300000"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8130" name="Rectangle 2"/>
          <p:cNvSpPr>
            <a:spLocks noGrp="1" noChangeArrowheads="1"/>
          </p:cNvSpPr>
          <p:nvPr>
            <p:ph type="hdr" sz="quarter"/>
          </p:nvPr>
        </p:nvSpPr>
        <p:spPr bwMode="auto">
          <a:xfrm>
            <a:off x="3886200" y="0"/>
            <a:ext cx="29718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rtl="0">
              <a:defRPr sz="1200">
                <a:latin typeface="Tw Cen MT" pitchFamily="34" charset="0"/>
              </a:defRPr>
            </a:lvl1pPr>
          </a:lstStyle>
          <a:p>
            <a:endParaRPr lang="en-US"/>
          </a:p>
        </p:txBody>
      </p:sp>
      <p:sp>
        <p:nvSpPr>
          <p:cNvPr id="48131" name="Rectangle 3"/>
          <p:cNvSpPr>
            <a:spLocks noGrp="1" noChangeArrowheads="1"/>
          </p:cNvSpPr>
          <p:nvPr>
            <p:ph type="dt" idx="1"/>
          </p:nvPr>
        </p:nvSpPr>
        <p:spPr bwMode="auto">
          <a:xfrm>
            <a:off x="1588" y="0"/>
            <a:ext cx="29718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l" rtl="0">
              <a:defRPr sz="1200">
                <a:latin typeface="Tw Cen MT" pitchFamily="34" charset="0"/>
              </a:defRPr>
            </a:lvl1pPr>
          </a:lstStyle>
          <a:p>
            <a:fld id="{C80231CD-D777-4617-84DE-2E57720DD197}" type="datetimeFigureOut">
              <a:rPr lang="ar-SA"/>
              <a:pPr/>
              <a:t>10/04/42</a:t>
            </a:fld>
            <a:endParaRPr lang="en-US"/>
          </a:p>
        </p:txBody>
      </p:sp>
      <p:sp>
        <p:nvSpPr>
          <p:cNvPr id="48132" name="Rectangle 4"/>
          <p:cNvSpPr>
            <a:spLocks noGrp="1" noRot="1" noChangeAspect="1" noChangeArrowheads="1" noTextEdit="1"/>
          </p:cNvSpPr>
          <p:nvPr>
            <p:ph type="sldImg" idx="2"/>
          </p:nvPr>
        </p:nvSpPr>
        <p:spPr bwMode="auto">
          <a:xfrm>
            <a:off x="1143000" y="685800"/>
            <a:ext cx="4572000" cy="3429000"/>
          </a:xfrm>
          <a:prstGeom prst="rect">
            <a:avLst/>
          </a:prstGeom>
          <a:noFill/>
          <a:ln w="9525">
            <a:solidFill>
              <a:srgbClr val="000000"/>
            </a:solidFill>
            <a:miter lim="800000"/>
            <a:headEnd/>
            <a:tailEnd/>
          </a:ln>
          <a:effectLst/>
        </p:spPr>
      </p:sp>
      <p:sp>
        <p:nvSpPr>
          <p:cNvPr id="48133" name="Rectangle 5"/>
          <p:cNvSpPr>
            <a:spLocks noGrp="1" noChangeArrowheads="1"/>
          </p:cNvSpPr>
          <p:nvPr>
            <p:ph type="body" sz="quarter" idx="3"/>
          </p:nvPr>
        </p:nvSpPr>
        <p:spPr bwMode="auto">
          <a:xfrm>
            <a:off x="685800" y="4343400"/>
            <a:ext cx="5486400" cy="41148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ar-SA"/>
              <a:t>انقر لتحرير أنماط النص الرئيسي</a:t>
            </a:r>
            <a:endParaRPr lang="en-US"/>
          </a:p>
          <a:p>
            <a:pPr lvl="1"/>
            <a:r>
              <a:rPr lang="ar-SA"/>
              <a:t>المستوى الثاني</a:t>
            </a:r>
            <a:endParaRPr lang="en-US"/>
          </a:p>
          <a:p>
            <a:pPr lvl="2"/>
            <a:r>
              <a:rPr lang="ar-SA"/>
              <a:t>المستوى الثالث</a:t>
            </a:r>
            <a:endParaRPr lang="en-US"/>
          </a:p>
          <a:p>
            <a:pPr lvl="3"/>
            <a:r>
              <a:rPr lang="ar-SA"/>
              <a:t>المستوى الرابع</a:t>
            </a:r>
            <a:endParaRPr lang="en-US"/>
          </a:p>
          <a:p>
            <a:pPr lvl="4"/>
            <a:r>
              <a:rPr lang="ar-SA"/>
              <a:t>المستوى الخامس</a:t>
            </a:r>
            <a:endParaRPr lang="en-US"/>
          </a:p>
        </p:txBody>
      </p:sp>
      <p:sp>
        <p:nvSpPr>
          <p:cNvPr id="48134" name="Rectangle 6"/>
          <p:cNvSpPr>
            <a:spLocks noGrp="1" noChangeArrowheads="1"/>
          </p:cNvSpPr>
          <p:nvPr>
            <p:ph type="ftr" sz="quarter" idx="4"/>
          </p:nvPr>
        </p:nvSpPr>
        <p:spPr bwMode="auto">
          <a:xfrm>
            <a:off x="3886200" y="8685213"/>
            <a:ext cx="29718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b" anchorCtr="0" compatLnSpc="1">
            <a:prstTxWarp prst="textNoShape">
              <a:avLst/>
            </a:prstTxWarp>
          </a:bodyPr>
          <a:lstStyle>
            <a:lvl1pPr rtl="0">
              <a:defRPr sz="1200">
                <a:latin typeface="Tw Cen MT" pitchFamily="34" charset="0"/>
              </a:defRPr>
            </a:lvl1pPr>
          </a:lstStyle>
          <a:p>
            <a:endParaRPr lang="en-US"/>
          </a:p>
        </p:txBody>
      </p:sp>
      <p:sp>
        <p:nvSpPr>
          <p:cNvPr id="48135" name="Rectangle 7"/>
          <p:cNvSpPr>
            <a:spLocks noGrp="1" noChangeArrowheads="1"/>
          </p:cNvSpPr>
          <p:nvPr>
            <p:ph type="sldNum" sz="quarter" idx="5"/>
          </p:nvPr>
        </p:nvSpPr>
        <p:spPr bwMode="auto">
          <a:xfrm>
            <a:off x="1588" y="8685213"/>
            <a:ext cx="29718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b" anchorCtr="0" compatLnSpc="1">
            <a:prstTxWarp prst="textNoShape">
              <a:avLst/>
            </a:prstTxWarp>
          </a:bodyPr>
          <a:lstStyle>
            <a:lvl1pPr algn="l" rtl="0">
              <a:defRPr sz="1200">
                <a:latin typeface="Tw Cen MT" pitchFamily="34" charset="0"/>
              </a:defRPr>
            </a:lvl1pPr>
          </a:lstStyle>
          <a:p>
            <a:fld id="{1D7CBC1B-0DF0-4A9C-811C-F2AE8214F947}" type="slidenum">
              <a:rPr lang="ar-SA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174420302"/>
      </p:ext>
    </p:extLst>
  </p:cSld>
  <p:clrMap bg1="lt1" tx1="dk1" bg2="lt2" tx2="dk2" accent1="accent1" accent2="accent2" accent3="accent3" accent4="accent4" accent5="accent5" accent6="accent6" hlink="hlink" folHlink="folHlink"/>
  <p:notesStyle>
    <a:lvl1pPr algn="r" rtl="1" fontAlgn="base">
      <a:spcBef>
        <a:spcPct val="30000"/>
      </a:spcBef>
      <a:spcAft>
        <a:spcPct val="0"/>
      </a:spcAft>
      <a:defRPr sz="1200" kern="1200">
        <a:solidFill>
          <a:schemeClr val="tx1"/>
        </a:solidFill>
        <a:latin typeface="Calibri" pitchFamily="34" charset="0"/>
        <a:ea typeface="+mn-ea"/>
        <a:cs typeface="Arial" pitchFamily="34" charset="0"/>
      </a:defRPr>
    </a:lvl1pPr>
    <a:lvl2pPr marL="457200" algn="r" rtl="1" fontAlgn="base">
      <a:spcBef>
        <a:spcPct val="30000"/>
      </a:spcBef>
      <a:spcAft>
        <a:spcPct val="0"/>
      </a:spcAft>
      <a:defRPr sz="1200" kern="1200">
        <a:solidFill>
          <a:schemeClr val="tx1"/>
        </a:solidFill>
        <a:latin typeface="Calibri" pitchFamily="34" charset="0"/>
        <a:ea typeface="+mn-ea"/>
        <a:cs typeface="Arial" pitchFamily="34" charset="0"/>
      </a:defRPr>
    </a:lvl2pPr>
    <a:lvl3pPr marL="914400" algn="r" rtl="1" fontAlgn="base">
      <a:spcBef>
        <a:spcPct val="30000"/>
      </a:spcBef>
      <a:spcAft>
        <a:spcPct val="0"/>
      </a:spcAft>
      <a:defRPr sz="1200" kern="1200">
        <a:solidFill>
          <a:schemeClr val="tx1"/>
        </a:solidFill>
        <a:latin typeface="Calibri" pitchFamily="34" charset="0"/>
        <a:ea typeface="+mn-ea"/>
        <a:cs typeface="Arial" pitchFamily="34" charset="0"/>
      </a:defRPr>
    </a:lvl3pPr>
    <a:lvl4pPr marL="1371600" algn="r" rtl="1" fontAlgn="base">
      <a:spcBef>
        <a:spcPct val="30000"/>
      </a:spcBef>
      <a:spcAft>
        <a:spcPct val="0"/>
      </a:spcAft>
      <a:defRPr sz="1200" kern="1200">
        <a:solidFill>
          <a:schemeClr val="tx1"/>
        </a:solidFill>
        <a:latin typeface="Calibri" pitchFamily="34" charset="0"/>
        <a:ea typeface="+mn-ea"/>
        <a:cs typeface="Arial" pitchFamily="34" charset="0"/>
      </a:defRPr>
    </a:lvl4pPr>
    <a:lvl5pPr marL="1828800" algn="r" rtl="1" fontAlgn="base">
      <a:spcBef>
        <a:spcPct val="30000"/>
      </a:spcBef>
      <a:spcAft>
        <a:spcPct val="0"/>
      </a:spcAft>
      <a:defRPr sz="1200" kern="1200">
        <a:solidFill>
          <a:schemeClr val="tx1"/>
        </a:solidFill>
        <a:latin typeface="Calibri" pitchFamily="34" charset="0"/>
        <a:ea typeface="+mn-ea"/>
        <a:cs typeface="Arial" pitchFamily="34" charset="0"/>
      </a:defRPr>
    </a:lvl5pPr>
    <a:lvl6pPr marL="2286000" algn="r" defTabSz="914400" rtl="1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r" defTabSz="914400" rtl="1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r" defTabSz="914400" rtl="1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r" defTabSz="914400" rtl="1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slideLayouts/_rels/slideLayout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Right Triangle 9"/>
          <p:cNvSpPr/>
          <p:nvPr/>
        </p:nvSpPr>
        <p:spPr>
          <a:xfrm>
            <a:off x="-2" y="4664147"/>
            <a:ext cx="9151089" cy="0"/>
          </a:xfrm>
          <a:prstGeom prst="rtTriangle">
            <a:avLst/>
          </a:prstGeom>
          <a:gradFill flip="none" rotWithShape="1">
            <a:gsLst>
              <a:gs pos="0">
                <a:schemeClr val="accent1">
                  <a:shade val="35000"/>
                  <a:satMod val="170000"/>
                  <a:alpha val="100000"/>
                </a:schemeClr>
              </a:gs>
              <a:gs pos="55000">
                <a:schemeClr val="accent1">
                  <a:tint val="90000"/>
                  <a:satMod val="150000"/>
                  <a:alpha val="100000"/>
                </a:schemeClr>
              </a:gs>
              <a:gs pos="100000">
                <a:schemeClr val="accent1">
                  <a:shade val="35000"/>
                  <a:satMod val="170000"/>
                  <a:alpha val="100000"/>
                </a:schemeClr>
              </a:gs>
            </a:gsLst>
            <a:lin ang="3000000" scaled="1"/>
            <a:tileRect/>
          </a:gradFill>
          <a:ln w="12700" cap="rnd" cmpd="thickThin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9" name="Title 8"/>
          <p:cNvSpPr>
            <a:spLocks noGrp="1"/>
          </p:cNvSpPr>
          <p:nvPr>
            <p:ph type="ctrTitle"/>
          </p:nvPr>
        </p:nvSpPr>
        <p:spPr>
          <a:xfrm>
            <a:off x="685800" y="1752601"/>
            <a:ext cx="7772400" cy="1829761"/>
          </a:xfrm>
        </p:spPr>
        <p:txBody>
          <a:bodyPr vert="horz" anchor="b">
            <a:normAutofit/>
            <a:scene3d>
              <a:camera prst="orthographicFront"/>
              <a:lightRig rig="soft" dir="t"/>
            </a:scene3d>
            <a:sp3d prstMaterial="softEdge">
              <a:bevelT w="25400" h="25400"/>
            </a:sp3d>
          </a:bodyPr>
          <a:lstStyle>
            <a:lvl1pPr algn="r">
              <a:defRPr sz="4800" b="1">
                <a:solidFill>
                  <a:schemeClr val="tx2"/>
                </a:solidFill>
                <a:effectLst>
                  <a:outerShdw blurRad="31750" dist="25400" dir="5400000" algn="tl" rotWithShape="0">
                    <a:srgbClr val="000000">
                      <a:alpha val="25000"/>
                    </a:srgbClr>
                  </a:outerShdw>
                </a:effectLst>
              </a:defRPr>
            </a:lvl1pPr>
            <a:extLst/>
          </a:lstStyle>
          <a:p>
            <a:r>
              <a:rPr kumimoji="0" lang="en-US"/>
              <a:t>Click to edit Master title style</a:t>
            </a:r>
          </a:p>
        </p:txBody>
      </p:sp>
      <p:sp>
        <p:nvSpPr>
          <p:cNvPr id="17" name="Subtitle 16"/>
          <p:cNvSpPr>
            <a:spLocks noGrp="1"/>
          </p:cNvSpPr>
          <p:nvPr>
            <p:ph type="subTitle" idx="1"/>
          </p:nvPr>
        </p:nvSpPr>
        <p:spPr>
          <a:xfrm>
            <a:off x="685800" y="3611607"/>
            <a:ext cx="7772400" cy="1199704"/>
          </a:xfrm>
        </p:spPr>
        <p:txBody>
          <a:bodyPr lIns="45720" rIns="45720"/>
          <a:lstStyle>
            <a:lvl1pPr marL="0" marR="64008" indent="0" algn="r">
              <a:buNone/>
              <a:defRPr>
                <a:solidFill>
                  <a:schemeClr val="tx2"/>
                </a:solidFill>
              </a:defRPr>
            </a:lvl1pPr>
            <a:lvl2pPr marL="457200" indent="0" algn="ctr">
              <a:buNone/>
            </a:lvl2pPr>
            <a:lvl3pPr marL="914400" indent="0" algn="ctr">
              <a:buNone/>
            </a:lvl3pPr>
            <a:lvl4pPr marL="1371600" indent="0" algn="ctr">
              <a:buNone/>
            </a:lvl4pPr>
            <a:lvl5pPr marL="1828800" indent="0" algn="ctr">
              <a:buNone/>
            </a:lvl5pPr>
            <a:lvl6pPr marL="2286000" indent="0" algn="ctr">
              <a:buNone/>
            </a:lvl6pPr>
            <a:lvl7pPr marL="2743200" indent="0" algn="ctr">
              <a:buNone/>
            </a:lvl7pPr>
            <a:lvl8pPr marL="3200400" indent="0" algn="ctr">
              <a:buNone/>
            </a:lvl8pPr>
            <a:lvl9pPr marL="3657600" indent="0" algn="ctr">
              <a:buNone/>
            </a:lvl9pPr>
            <a:extLst/>
          </a:lstStyle>
          <a:p>
            <a:r>
              <a:rPr kumimoji="0" lang="en-US"/>
              <a:t>Click to edit Master subtitle style</a:t>
            </a:r>
          </a:p>
        </p:txBody>
      </p:sp>
      <p:grpSp>
        <p:nvGrpSpPr>
          <p:cNvPr id="2" name="Group 1"/>
          <p:cNvGrpSpPr/>
          <p:nvPr/>
        </p:nvGrpSpPr>
        <p:grpSpPr>
          <a:xfrm>
            <a:off x="-3765" y="4953000"/>
            <a:ext cx="9147765" cy="1912088"/>
            <a:chOff x="-3765" y="4832896"/>
            <a:chExt cx="9147765" cy="2032192"/>
          </a:xfrm>
        </p:grpSpPr>
        <p:sp>
          <p:nvSpPr>
            <p:cNvPr id="7" name="Freeform 6"/>
            <p:cNvSpPr>
              <a:spLocks/>
            </p:cNvSpPr>
            <p:nvPr/>
          </p:nvSpPr>
          <p:spPr bwMode="auto">
            <a:xfrm>
              <a:off x="1687513" y="4832896"/>
              <a:ext cx="7456487" cy="518816"/>
            </a:xfrm>
            <a:custGeom>
              <a:avLst>
                <a:gd name="A1" fmla="val 0"/>
                <a:gd name="A2" fmla="val 0"/>
                <a:gd name="A3" fmla="val 0"/>
                <a:gd name="A4" fmla="val 0"/>
                <a:gd name="A5" fmla="val 0"/>
                <a:gd name="A6" fmla="val 0"/>
                <a:gd name="A7" fmla="val 0"/>
                <a:gd name="A8" fmla="val 0"/>
              </a:avLst>
              <a:gdLst/>
              <a:ahLst/>
              <a:cxnLst>
                <a:cxn ang="0">
                  <a:pos x="4697" y="0"/>
                </a:cxn>
                <a:cxn ang="0">
                  <a:pos x="4697" y="367"/>
                </a:cxn>
                <a:cxn ang="0">
                  <a:pos x="0" y="218"/>
                </a:cxn>
                <a:cxn ang="0">
                  <a:pos x="4697" y="0"/>
                </a:cxn>
              </a:cxnLst>
              <a:rect l="0" t="0" r="0" b="0"/>
              <a:pathLst>
                <a:path w="4697" h="367">
                  <a:moveTo>
                    <a:pt x="4697" y="0"/>
                  </a:moveTo>
                  <a:lnTo>
                    <a:pt x="4697" y="367"/>
                  </a:lnTo>
                  <a:lnTo>
                    <a:pt x="0" y="218"/>
                  </a:lnTo>
                  <a:lnTo>
                    <a:pt x="4697" y="0"/>
                  </a:lnTo>
                  <a:close/>
                </a:path>
              </a:pathLst>
            </a:custGeom>
            <a:solidFill>
              <a:schemeClr val="accent1">
                <a:tint val="65000"/>
                <a:satMod val="115000"/>
                <a:alpha val="40000"/>
              </a:schemeClr>
            </a:solidFill>
            <a:ln w="9525" cap="flat" cmpd="sng" algn="ctr">
              <a:noFill/>
              <a:prstDash val="solid"/>
              <a:round/>
              <a:headEnd type="none" w="med" len="med"/>
              <a:tailEnd type="none" w="med" len="med"/>
            </a:ln>
            <a:effectLst/>
          </p:spPr>
          <p:txBody>
            <a:bodyPr vert="horz" wrap="square" lIns="91440" tIns="45720" rIns="91440" bIns="45720" anchor="t" compatLnSpc="1"/>
            <a:lstStyle/>
            <a:p>
              <a:endParaRPr kumimoji="0" lang="en-US"/>
            </a:p>
          </p:txBody>
        </p:sp>
        <p:sp>
          <p:nvSpPr>
            <p:cNvPr id="8" name="Freeform 7"/>
            <p:cNvSpPr>
              <a:spLocks/>
            </p:cNvSpPr>
            <p:nvPr/>
          </p:nvSpPr>
          <p:spPr bwMode="auto">
            <a:xfrm>
              <a:off x="35443" y="5135526"/>
              <a:ext cx="9108557" cy="838200"/>
            </a:xfrm>
            <a:custGeom>
              <a:avLst>
                <a:gd name="A1" fmla="val 0"/>
                <a:gd name="A2" fmla="val 0"/>
                <a:gd name="A3" fmla="val 0"/>
                <a:gd name="A4" fmla="val 0"/>
                <a:gd name="A5" fmla="val 0"/>
                <a:gd name="A6" fmla="val 0"/>
                <a:gd name="A7" fmla="val 0"/>
                <a:gd name="A8" fmla="val 0"/>
              </a:avLst>
              <a:gdLst/>
              <a:ahLst/>
              <a:cxnLst>
                <a:cxn ang="0">
                  <a:pos x="0" y="0"/>
                </a:cxn>
                <a:cxn ang="0">
                  <a:pos x="5760" y="0"/>
                </a:cxn>
                <a:cxn ang="0">
                  <a:pos x="5760" y="528"/>
                </a:cxn>
                <a:cxn ang="0">
                  <a:pos x="48" y="0"/>
                </a:cxn>
              </a:cxnLst>
              <a:rect l="0" t="0" r="0" b="0"/>
              <a:pathLst>
                <a:path w="5760" h="528">
                  <a:moveTo>
                    <a:pt x="0" y="0"/>
                  </a:moveTo>
                  <a:lnTo>
                    <a:pt x="5760" y="0"/>
                  </a:lnTo>
                  <a:lnTo>
                    <a:pt x="5760" y="528"/>
                  </a:lnTo>
                  <a:lnTo>
                    <a:pt x="48" y="0"/>
                  </a:lnTo>
                </a:path>
              </a:pathLst>
            </a:custGeom>
            <a:solidFill>
              <a:srgbClr val="000000">
                <a:alpha val="100000"/>
              </a:srgbClr>
            </a:solidFill>
            <a:ln w="9525" cap="flat" cmpd="sng" algn="ctr">
              <a:noFill/>
              <a:prstDash val="solid"/>
              <a:round/>
              <a:headEnd type="none" w="med" len="med"/>
              <a:tailEnd type="none" w="med" len="med"/>
            </a:ln>
            <a:effectLst/>
          </p:spPr>
          <p:txBody>
            <a:bodyPr vert="horz" wrap="square" lIns="91440" tIns="45720" rIns="91440" bIns="45720" anchor="t" compatLnSpc="1"/>
            <a:lstStyle/>
            <a:p>
              <a:endParaRPr kumimoji="0" lang="en-US"/>
            </a:p>
          </p:txBody>
        </p:sp>
        <p:sp>
          <p:nvSpPr>
            <p:cNvPr id="11" name="Freeform 10"/>
            <p:cNvSpPr>
              <a:spLocks/>
            </p:cNvSpPr>
            <p:nvPr/>
          </p:nvSpPr>
          <p:spPr bwMode="auto">
            <a:xfrm>
              <a:off x="0" y="4883888"/>
              <a:ext cx="9144000" cy="1981200"/>
            </a:xfrm>
            <a:custGeom>
              <a:avLst>
                <a:gd name="A1" fmla="val 0"/>
                <a:gd name="A2" fmla="val 0"/>
                <a:gd name="A3" fmla="val 0"/>
                <a:gd name="A4" fmla="val 0"/>
                <a:gd name="A5" fmla="val 0"/>
                <a:gd name="A6" fmla="val 0"/>
                <a:gd name="A7" fmla="val 0"/>
                <a:gd name="A8" fmla="val 0"/>
              </a:avLst>
              <a:gdLst/>
              <a:ahLst/>
              <a:cxnLst>
                <a:cxn ang="0">
                  <a:pos x="0" y="0"/>
                </a:cxn>
                <a:cxn ang="0">
                  <a:pos x="0" y="1248"/>
                </a:cxn>
                <a:cxn ang="0">
                  <a:pos x="5760" y="1248"/>
                </a:cxn>
                <a:cxn ang="0">
                  <a:pos x="5760" y="528"/>
                </a:cxn>
                <a:cxn ang="0">
                  <a:pos x="0" y="0"/>
                </a:cxn>
              </a:cxnLst>
              <a:rect l="0" t="0" r="0" b="0"/>
              <a:pathLst>
                <a:path w="5760" h="1248">
                  <a:moveTo>
                    <a:pt x="0" y="0"/>
                  </a:moveTo>
                  <a:lnTo>
                    <a:pt x="0" y="1248"/>
                  </a:lnTo>
                  <a:lnTo>
                    <a:pt x="5760" y="1248"/>
                  </a:lnTo>
                  <a:lnTo>
                    <a:pt x="5760" y="528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 r:embed="rId2" cstate="print">
                <a:alphaModFix amt="50000"/>
              </a:blip>
              <a:tile tx="0" ty="0" sx="50000" sy="50000" flip="none" algn="t"/>
            </a:blipFill>
            <a:ln w="12700" cap="rnd" cmpd="thickThin" algn="ctr">
              <a:noFill/>
              <a:prstDash val="solid"/>
            </a:ln>
            <a:effectLst>
              <a:fillOverlay blend="mult">
                <a:gradFill flip="none" rotWithShape="1">
                  <a:gsLst>
                    <a:gs pos="0">
                      <a:schemeClr val="accent1">
                        <a:shade val="20000"/>
                        <a:satMod val="176000"/>
                        <a:alpha val="100000"/>
                      </a:schemeClr>
                    </a:gs>
                    <a:gs pos="18000">
                      <a:schemeClr val="accent1">
                        <a:shade val="48000"/>
                        <a:satMod val="153000"/>
                        <a:alpha val="100000"/>
                      </a:schemeClr>
                    </a:gs>
                    <a:gs pos="43000">
                      <a:schemeClr val="accent1">
                        <a:tint val="86000"/>
                        <a:satMod val="149000"/>
                        <a:alpha val="100000"/>
                      </a:schemeClr>
                    </a:gs>
                    <a:gs pos="45000">
                      <a:schemeClr val="accent1">
                        <a:tint val="85000"/>
                        <a:satMod val="150000"/>
                        <a:alpha val="100000"/>
                      </a:schemeClr>
                    </a:gs>
                    <a:gs pos="50000">
                      <a:schemeClr val="accent1">
                        <a:tint val="86000"/>
                        <a:satMod val="149000"/>
                        <a:alpha val="100000"/>
                      </a:schemeClr>
                    </a:gs>
                    <a:gs pos="79000">
                      <a:schemeClr val="accent1">
                        <a:shade val="53000"/>
                        <a:satMod val="150000"/>
                        <a:alpha val="100000"/>
                      </a:schemeClr>
                    </a:gs>
                    <a:gs pos="100000">
                      <a:schemeClr val="accent1">
                        <a:shade val="25000"/>
                        <a:satMod val="170000"/>
                        <a:alpha val="100000"/>
                      </a:schemeClr>
                    </a:gs>
                  </a:gsLst>
                  <a:lin ang="450000" scaled="1"/>
                  <a:tileRect/>
                </a:gradFill>
              </a:fillOverlay>
            </a:effectLst>
          </p:spPr>
          <p:style>
            <a:lnRef idx="3">
              <a:schemeClr val="lt1"/>
            </a:lnRef>
            <a:fillRef idx="1">
              <a:schemeClr val="accent1"/>
            </a:fillRef>
            <a:effectRef idx="1">
              <a:schemeClr val="accent1"/>
            </a:effectRef>
            <a:fontRef idx="minor">
              <a:schemeClr val="lt1"/>
            </a:fontRef>
          </p:style>
          <p:txBody>
            <a:bodyPr vert="horz" wrap="square" lIns="91440" tIns="45720" rIns="91440" bIns="45720" anchor="ctr" compatLnSpc="1"/>
            <a:lstStyle/>
            <a:p>
              <a:pPr algn="ctr" eaLnBrk="1" latinLnBrk="0" hangingPunct="1"/>
              <a:endParaRPr kumimoji="0" lang="en-US"/>
            </a:p>
          </p:txBody>
        </p:sp>
        <p:cxnSp>
          <p:nvCxnSpPr>
            <p:cNvPr id="12" name="Straight Connector 11"/>
            <p:cNvCxnSpPr/>
            <p:nvPr/>
          </p:nvCxnSpPr>
          <p:spPr>
            <a:xfrm>
              <a:off x="-3765" y="4880373"/>
              <a:ext cx="9147765" cy="839943"/>
            </a:xfrm>
            <a:prstGeom prst="line">
              <a:avLst/>
            </a:prstGeom>
            <a:noFill/>
            <a:ln w="12065" cap="flat" cmpd="sng" algn="ctr">
              <a:gradFill>
                <a:gsLst>
                  <a:gs pos="45000">
                    <a:schemeClr val="accent1">
                      <a:tint val="70000"/>
                      <a:satMod val="110000"/>
                    </a:schemeClr>
                  </a:gs>
                  <a:gs pos="15000">
                    <a:schemeClr val="accent1">
                      <a:shade val="40000"/>
                      <a:satMod val="110000"/>
                    </a:schemeClr>
                  </a:gs>
                </a:gsLst>
                <a:lin ang="5400000" scaled="1"/>
              </a:gradFill>
              <a:prstDash val="solid"/>
              <a:miter lim="800000"/>
            </a:ln>
            <a:effectLst/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</p:grpSp>
      <p:sp>
        <p:nvSpPr>
          <p:cNvPr id="30" name="Date Placeholder 29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>
                <a:solidFill>
                  <a:srgbClr val="FFFFFF"/>
                </a:solidFill>
              </a:defRPr>
            </a:lvl1pPr>
            <a:extLst/>
          </a:lstStyle>
          <a:p>
            <a:pPr>
              <a:defRPr/>
            </a:pPr>
            <a:fld id="{46F179B9-A75B-4F2A-8A8C-58FD986A1E5C}" type="datetimeFigureOut">
              <a:rPr lang="en-US" smtClean="0"/>
              <a:pPr>
                <a:defRPr/>
              </a:pPr>
              <a:t>11/25/2020</a:t>
            </a:fld>
            <a:endParaRPr lang="en-US"/>
          </a:p>
        </p:txBody>
      </p:sp>
      <p:sp>
        <p:nvSpPr>
          <p:cNvPr id="19" name="Footer Placeholder 18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>
                <a:solidFill>
                  <a:schemeClr val="accent1">
                    <a:tint val="20000"/>
                  </a:schemeClr>
                </a:solidFill>
              </a:defRPr>
            </a:lvl1pPr>
            <a:extLst/>
          </a:lstStyle>
          <a:p>
            <a:pPr>
              <a:defRPr/>
            </a:pPr>
            <a:endParaRPr lang="en-US"/>
          </a:p>
        </p:txBody>
      </p:sp>
      <p:sp>
        <p:nvSpPr>
          <p:cNvPr id="27" name="Slide Number Placeholder 2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>
                <a:solidFill>
                  <a:srgbClr val="FFFFFF"/>
                </a:solidFill>
              </a:defRPr>
            </a:lvl1pPr>
            <a:extLst/>
          </a:lstStyle>
          <a:p>
            <a:fld id="{19EB3105-A7C7-4558-9CE9-7B4A816515FD}" type="slidenum">
              <a:rPr lang="ar-SA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 eaLnBrk="1" latinLnBrk="0" hangingPunct="1"/>
            <a:r>
              <a:rPr lang="en-US"/>
              <a:t>Click to edit Master text styles</a:t>
            </a:r>
          </a:p>
          <a:p>
            <a:pPr lvl="1" eaLnBrk="1" latinLnBrk="0" hangingPunct="1"/>
            <a:r>
              <a:rPr lang="en-US"/>
              <a:t>Second level</a:t>
            </a:r>
          </a:p>
          <a:p>
            <a:pPr lvl="2" eaLnBrk="1" latinLnBrk="0" hangingPunct="1"/>
            <a:r>
              <a:rPr lang="en-US"/>
              <a:t>Third level</a:t>
            </a:r>
          </a:p>
          <a:p>
            <a:pPr lvl="3" eaLnBrk="1" latinLnBrk="0" hangingPunct="1"/>
            <a:r>
              <a:rPr lang="en-US"/>
              <a:t>Fourth level</a:t>
            </a:r>
          </a:p>
          <a:p>
            <a:pPr lvl="4" eaLnBrk="1" latinLnBrk="0" hangingPunct="1"/>
            <a:r>
              <a:rPr lang="en-US"/>
              <a:t>Fifth level</a:t>
            </a:r>
            <a:endParaRPr kumimoji="0"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>
              <a:defRPr/>
            </a:pPr>
            <a:fld id="{46F179B9-A75B-4F2A-8A8C-58FD986A1E5C}" type="datetimeFigureOut">
              <a:rPr lang="en-US" smtClean="0"/>
              <a:pPr>
                <a:defRPr/>
              </a:pPr>
              <a:t>11/25/2020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9EB3105-A7C7-4558-9CE9-7B4A816515FD}" type="slidenum">
              <a:rPr lang="ar-SA" smtClean="0"/>
              <a:pPr/>
              <a:t>‹#›</a:t>
            </a:fld>
            <a:endParaRPr lang="en-US"/>
          </a:p>
        </p:txBody>
      </p:sp>
      <p:sp>
        <p:nvSpPr>
          <p:cNvPr id="7" name="Title 6"/>
          <p:cNvSpPr>
            <a:spLocks noGrp="1"/>
          </p:cNvSpPr>
          <p:nvPr>
            <p:ph type="title"/>
          </p:nvPr>
        </p:nvSpPr>
        <p:spPr/>
        <p:txBody>
          <a:bodyPr rtlCol="0"/>
          <a:lstStyle/>
          <a:p>
            <a:r>
              <a:rPr kumimoji="0" lang="en-US"/>
              <a:t>Click to edit Master title style</a:t>
            </a:r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bg>
      <p:bgRef idx="1002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76" y="1059712"/>
            <a:ext cx="7772400" cy="1828800"/>
          </a:xfrm>
        </p:spPr>
        <p:txBody>
          <a:bodyPr vert="horz" anchor="b">
            <a:normAutofit/>
            <a:scene3d>
              <a:camera prst="orthographicFront"/>
              <a:lightRig rig="soft" dir="t"/>
            </a:scene3d>
            <a:sp3d prstMaterial="softEdge">
              <a:bevelT w="25400" h="25400"/>
            </a:sp3d>
          </a:bodyPr>
          <a:lstStyle>
            <a:lvl1pPr algn="r">
              <a:buNone/>
              <a:defRPr sz="4800" b="1" cap="none" baseline="0">
                <a:effectLst>
                  <a:outerShdw blurRad="31750" dist="25400" dir="5400000" algn="tl" rotWithShape="0">
                    <a:srgbClr val="000000">
                      <a:alpha val="25000"/>
                    </a:srgbClr>
                  </a:outerShdw>
                </a:effectLst>
              </a:defRPr>
            </a:lvl1pPr>
            <a:extLst/>
          </a:lstStyle>
          <a:p>
            <a:r>
              <a:rPr kumimoji="0"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3922713" y="2931712"/>
            <a:ext cx="4572000" cy="1454888"/>
          </a:xfrm>
        </p:spPr>
        <p:txBody>
          <a:bodyPr lIns="91440" rIns="91440" anchor="t"/>
          <a:lstStyle>
            <a:lvl1pPr marL="0" indent="0" algn="l">
              <a:buNone/>
              <a:defRPr sz="2300">
                <a:solidFill>
                  <a:schemeClr val="tx1"/>
                </a:solidFill>
              </a:defRPr>
            </a:lvl1pPr>
            <a:lvl2pPr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extLst/>
          </a:lstStyle>
          <a:p>
            <a:pPr lvl="0" eaLnBrk="1" latinLnBrk="0" hangingPunct="1"/>
            <a:r>
              <a:rPr kumimoji="0" lang="en-US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>
              <a:defRPr/>
            </a:pPr>
            <a:fld id="{46F179B9-A75B-4F2A-8A8C-58FD986A1E5C}" type="datetimeFigureOut">
              <a:rPr lang="en-US" smtClean="0"/>
              <a:pPr>
                <a:defRPr/>
              </a:pPr>
              <a:t>11/25/2020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9EB3105-A7C7-4558-9CE9-7B4A816515FD}" type="slidenum">
              <a:rPr lang="ar-SA" smtClean="0"/>
              <a:pPr/>
              <a:t>‹#›</a:t>
            </a:fld>
            <a:endParaRPr lang="en-US"/>
          </a:p>
        </p:txBody>
      </p:sp>
      <p:sp>
        <p:nvSpPr>
          <p:cNvPr id="7" name="Chevron 6"/>
          <p:cNvSpPr/>
          <p:nvPr/>
        </p:nvSpPr>
        <p:spPr>
          <a:xfrm>
            <a:off x="3636680" y="3005472"/>
            <a:ext cx="182880" cy="228600"/>
          </a:xfrm>
          <a:prstGeom prst="chevron">
            <a:avLst>
              <a:gd name="adj" fmla="val 50000"/>
            </a:avLst>
          </a:prstGeom>
          <a:gradFill flip="none" rotWithShape="1">
            <a:gsLst>
              <a:gs pos="0">
                <a:schemeClr val="accent1">
                  <a:shade val="60000"/>
                  <a:satMod val="125000"/>
                </a:schemeClr>
              </a:gs>
              <a:gs pos="72000">
                <a:schemeClr val="accent1">
                  <a:tint val="90000"/>
                  <a:satMod val="138000"/>
                </a:schemeClr>
              </a:gs>
              <a:gs pos="100000">
                <a:schemeClr val="accent1">
                  <a:tint val="76000"/>
                  <a:satMod val="136000"/>
                </a:schemeClr>
              </a:gs>
            </a:gsLst>
            <a:lin ang="16200000" scaled="0"/>
          </a:gradFill>
          <a:ln w="3175" cap="rnd" cmpd="sng" algn="ctr">
            <a:solidFill>
              <a:schemeClr val="accent1">
                <a:shade val="50000"/>
              </a:schemeClr>
            </a:solidFill>
            <a:prstDash val="solid"/>
          </a:ln>
          <a:effectLst>
            <a:outerShdw blurRad="50800" dist="25400" dir="5400000">
              <a:srgbClr val="000000">
                <a:alpha val="46000"/>
              </a:srgbClr>
            </a:outerShdw>
          </a:effectLst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l" eaLnBrk="1" latinLnBrk="0" hangingPunct="1"/>
            <a:endParaRPr kumimoji="0" lang="en-US"/>
          </a:p>
        </p:txBody>
      </p:sp>
      <p:sp>
        <p:nvSpPr>
          <p:cNvPr id="8" name="Chevron 7"/>
          <p:cNvSpPr/>
          <p:nvPr/>
        </p:nvSpPr>
        <p:spPr>
          <a:xfrm>
            <a:off x="3450264" y="3005472"/>
            <a:ext cx="182880" cy="228600"/>
          </a:xfrm>
          <a:prstGeom prst="chevron">
            <a:avLst>
              <a:gd name="adj" fmla="val 50000"/>
            </a:avLst>
          </a:prstGeom>
          <a:gradFill flip="none" rotWithShape="1">
            <a:gsLst>
              <a:gs pos="0">
                <a:schemeClr val="accent1">
                  <a:shade val="60000"/>
                  <a:satMod val="125000"/>
                </a:schemeClr>
              </a:gs>
              <a:gs pos="72000">
                <a:schemeClr val="accent1">
                  <a:tint val="90000"/>
                  <a:satMod val="138000"/>
                </a:schemeClr>
              </a:gs>
              <a:gs pos="100000">
                <a:schemeClr val="accent1">
                  <a:tint val="76000"/>
                  <a:satMod val="136000"/>
                </a:schemeClr>
              </a:gs>
            </a:gsLst>
            <a:lin ang="16200000" scaled="0"/>
          </a:gradFill>
          <a:ln w="3175" cap="rnd" cmpd="sng" algn="ctr">
            <a:solidFill>
              <a:schemeClr val="accent1">
                <a:shade val="50000"/>
              </a:schemeClr>
            </a:solidFill>
            <a:prstDash val="solid"/>
          </a:ln>
          <a:effectLst>
            <a:outerShdw blurRad="50800" dist="25400" dir="5400000">
              <a:srgbClr val="000000">
                <a:alpha val="46000"/>
              </a:srgbClr>
            </a:outerShdw>
          </a:effectLst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l" eaLnBrk="1" latinLnBrk="0" hangingPunct="1"/>
            <a:endParaRPr kumimoji="0" lang="en-US"/>
          </a:p>
        </p:txBody>
      </p:sp>
    </p:spTree>
  </p:cSld>
  <p:clrMapOvr>
    <a:overrideClrMapping bg1="dk1" tx1="lt1" bg2="dk2" tx2="lt2" accent1="accent1" accent2="accent2" accent3="accent3" accent4="accent4" accent5="accent5" accent6="accent6" hlink="hlink" folHlink="folHlink"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bg>
      <p:bgRef idx="1002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481328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extLst/>
          </a:lstStyle>
          <a:p>
            <a:pPr lvl="0" eaLnBrk="1" latinLnBrk="0" hangingPunct="1"/>
            <a:r>
              <a:rPr lang="en-US"/>
              <a:t>Click to edit Master text styles</a:t>
            </a:r>
          </a:p>
          <a:p>
            <a:pPr lvl="1" eaLnBrk="1" latinLnBrk="0" hangingPunct="1"/>
            <a:r>
              <a:rPr lang="en-US"/>
              <a:t>Second level</a:t>
            </a:r>
          </a:p>
          <a:p>
            <a:pPr lvl="2" eaLnBrk="1" latinLnBrk="0" hangingPunct="1"/>
            <a:r>
              <a:rPr lang="en-US"/>
              <a:t>Third level</a:t>
            </a:r>
          </a:p>
          <a:p>
            <a:pPr lvl="3" eaLnBrk="1" latinLnBrk="0" hangingPunct="1"/>
            <a:r>
              <a:rPr lang="en-US"/>
              <a:t>Fourth level</a:t>
            </a:r>
          </a:p>
          <a:p>
            <a:pPr lvl="4" eaLnBrk="1" latinLnBrk="0" hangingPunct="1"/>
            <a:r>
              <a:rPr lang="en-US"/>
              <a:t>Fifth level</a:t>
            </a:r>
            <a:endParaRPr kumimoji="0"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481328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extLst/>
          </a:lstStyle>
          <a:p>
            <a:pPr lvl="0" eaLnBrk="1" latinLnBrk="0" hangingPunct="1"/>
            <a:r>
              <a:rPr lang="en-US"/>
              <a:t>Click to edit Master text styles</a:t>
            </a:r>
          </a:p>
          <a:p>
            <a:pPr lvl="1" eaLnBrk="1" latinLnBrk="0" hangingPunct="1"/>
            <a:r>
              <a:rPr lang="en-US"/>
              <a:t>Second level</a:t>
            </a:r>
          </a:p>
          <a:p>
            <a:pPr lvl="2" eaLnBrk="1" latinLnBrk="0" hangingPunct="1"/>
            <a:r>
              <a:rPr lang="en-US"/>
              <a:t>Third level</a:t>
            </a:r>
          </a:p>
          <a:p>
            <a:pPr lvl="3" eaLnBrk="1" latinLnBrk="0" hangingPunct="1"/>
            <a:r>
              <a:rPr lang="en-US"/>
              <a:t>Fourth level</a:t>
            </a:r>
          </a:p>
          <a:p>
            <a:pPr lvl="4" eaLnBrk="1" latinLnBrk="0" hangingPunct="1"/>
            <a:r>
              <a:rPr lang="en-US"/>
              <a:t>Fifth level</a:t>
            </a:r>
            <a:endParaRPr kumimoji="0"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>
              <a:defRPr/>
            </a:pPr>
            <a:fld id="{46F179B9-A75B-4F2A-8A8C-58FD986A1E5C}" type="datetimeFigureOut">
              <a:rPr lang="en-US" smtClean="0"/>
              <a:pPr>
                <a:defRPr/>
              </a:pPr>
              <a:t>11/25/2020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9EB3105-A7C7-4558-9CE9-7B4A816515FD}" type="slidenum">
              <a:rPr lang="ar-SA" smtClean="0"/>
              <a:pPr/>
              <a:t>‹#›</a:t>
            </a:fld>
            <a:endParaRPr lang="en-US"/>
          </a:p>
        </p:txBody>
      </p:sp>
      <p:sp>
        <p:nvSpPr>
          <p:cNvPr id="8" name="Title 7"/>
          <p:cNvSpPr>
            <a:spLocks noGrp="1"/>
          </p:cNvSpPr>
          <p:nvPr>
            <p:ph type="title"/>
          </p:nvPr>
        </p:nvSpPr>
        <p:spPr/>
        <p:txBody>
          <a:bodyPr rtlCol="0"/>
          <a:lstStyle/>
          <a:p>
            <a:r>
              <a:rPr kumimoji="0" lang="en-US"/>
              <a:t>Click to edit Master title style</a:t>
            </a:r>
          </a:p>
        </p:txBody>
      </p:sp>
    </p:spTree>
  </p:cSld>
  <p:clrMapOvr>
    <a:overrideClrMapping bg1="dk1" tx1="lt1" bg2="dk2" tx2="lt2" accent1="accent1" accent2="accent2" accent3="accent3" accent4="accent4" accent5="accent5" accent6="accent6" hlink="hlink" folHlink="folHlink"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woTxTwoObj" preserve="1">
  <p:cSld name="Comparison">
    <p:bg>
      <p:bgRef idx="1003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8229600" cy="1143000"/>
          </a:xfrm>
        </p:spPr>
        <p:txBody>
          <a:bodyPr anchor="ctr"/>
          <a:lstStyle>
            <a:lvl1pPr>
              <a:defRPr/>
            </a:lvl1pPr>
            <a:extLst/>
          </a:lstStyle>
          <a:p>
            <a:r>
              <a:rPr kumimoji="0"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5410200"/>
            <a:ext cx="4040188" cy="762000"/>
          </a:xfrm>
          <a:solidFill>
            <a:schemeClr val="accent1"/>
          </a:solidFill>
          <a:ln w="9652">
            <a:solidFill>
              <a:schemeClr val="accent1"/>
            </a:solidFill>
            <a:miter lim="800000"/>
          </a:ln>
        </p:spPr>
        <p:txBody>
          <a:bodyPr lIns="182880" anchor="ctr"/>
          <a:lstStyle>
            <a:lvl1pPr marL="0" indent="0">
              <a:buNone/>
              <a:defRPr sz="2400" b="0">
                <a:solidFill>
                  <a:schemeClr val="bg1"/>
                </a:solidFill>
              </a:defRPr>
            </a:lvl1pPr>
            <a:lvl2pPr>
              <a:buNone/>
              <a:defRPr sz="2000" b="1"/>
            </a:lvl2pPr>
            <a:lvl3pPr>
              <a:buNone/>
              <a:defRPr sz="1800" b="1"/>
            </a:lvl3pPr>
            <a:lvl4pPr>
              <a:buNone/>
              <a:defRPr sz="1600" b="1"/>
            </a:lvl4pPr>
            <a:lvl5pPr>
              <a:buNone/>
              <a:defRPr sz="1600" b="1"/>
            </a:lvl5pPr>
            <a:extLst/>
          </a:lstStyle>
          <a:p>
            <a:pPr lvl="0" eaLnBrk="1" latinLnBrk="0" hangingPunct="1"/>
            <a:r>
              <a:rPr kumimoji="0" lang="en-US"/>
              <a:t>Click to edit Master text styles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3"/>
          </p:nvPr>
        </p:nvSpPr>
        <p:spPr>
          <a:xfrm>
            <a:off x="4645026" y="5410200"/>
            <a:ext cx="4041775" cy="762000"/>
          </a:xfrm>
          <a:solidFill>
            <a:schemeClr val="accent1"/>
          </a:solidFill>
          <a:ln w="9652">
            <a:solidFill>
              <a:schemeClr val="accent1"/>
            </a:solidFill>
            <a:miter lim="800000"/>
          </a:ln>
        </p:spPr>
        <p:txBody>
          <a:bodyPr lIns="182880" anchor="ctr"/>
          <a:lstStyle>
            <a:lvl1pPr marL="0" indent="0">
              <a:buNone/>
              <a:defRPr sz="2400" b="0">
                <a:solidFill>
                  <a:schemeClr val="bg1"/>
                </a:solidFill>
              </a:defRPr>
            </a:lvl1pPr>
            <a:lvl2pPr>
              <a:buNone/>
              <a:defRPr sz="2000" b="1"/>
            </a:lvl2pPr>
            <a:lvl3pPr>
              <a:buNone/>
              <a:defRPr sz="1800" b="1"/>
            </a:lvl3pPr>
            <a:lvl4pPr>
              <a:buNone/>
              <a:defRPr sz="1600" b="1"/>
            </a:lvl4pPr>
            <a:lvl5pPr>
              <a:buNone/>
              <a:defRPr sz="1600" b="1"/>
            </a:lvl5pPr>
            <a:extLst/>
          </a:lstStyle>
          <a:p>
            <a:pPr lvl="0" eaLnBrk="1" latinLnBrk="0" hangingPunct="1"/>
            <a:r>
              <a:rPr kumimoji="0" lang="en-US"/>
              <a:t>Click to edit Master text styles</a:t>
            </a:r>
          </a:p>
        </p:txBody>
      </p:sp>
      <p:sp>
        <p:nvSpPr>
          <p:cNvPr id="5" name="Content Placeholder 4"/>
          <p:cNvSpPr>
            <a:spLocks noGrp="1"/>
          </p:cNvSpPr>
          <p:nvPr>
            <p:ph sz="quarter" idx="2"/>
          </p:nvPr>
        </p:nvSpPr>
        <p:spPr>
          <a:xfrm>
            <a:off x="457200" y="1444294"/>
            <a:ext cx="4040188" cy="3941763"/>
          </a:xfrm>
          <a:ln>
            <a:noFill/>
            <a:prstDash val="sysDash"/>
            <a:miter lim="800000"/>
          </a:ln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extLst/>
          </a:lstStyle>
          <a:p>
            <a:pPr lvl="0" eaLnBrk="1" latinLnBrk="0" hangingPunct="1"/>
            <a:r>
              <a:rPr lang="en-US"/>
              <a:t>Click to edit Master text styles</a:t>
            </a:r>
          </a:p>
          <a:p>
            <a:pPr lvl="1" eaLnBrk="1" latinLnBrk="0" hangingPunct="1"/>
            <a:r>
              <a:rPr lang="en-US"/>
              <a:t>Second level</a:t>
            </a:r>
          </a:p>
          <a:p>
            <a:pPr lvl="2" eaLnBrk="1" latinLnBrk="0" hangingPunct="1"/>
            <a:r>
              <a:rPr lang="en-US"/>
              <a:t>Third level</a:t>
            </a:r>
          </a:p>
          <a:p>
            <a:pPr lvl="3" eaLnBrk="1" latinLnBrk="0" hangingPunct="1"/>
            <a:r>
              <a:rPr lang="en-US"/>
              <a:t>Fourth level</a:t>
            </a:r>
          </a:p>
          <a:p>
            <a:pPr lvl="4" eaLnBrk="1" latinLnBrk="0" hangingPunct="1"/>
            <a:r>
              <a:rPr lang="en-US"/>
              <a:t>Fifth level</a:t>
            </a:r>
            <a:endParaRPr kumimoji="0" lang="en-US"/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1444294"/>
            <a:ext cx="4041775" cy="3941763"/>
          </a:xfrm>
          <a:ln>
            <a:noFill/>
            <a:prstDash val="sysDash"/>
            <a:miter lim="800000"/>
          </a:ln>
        </p:spPr>
        <p:txBody>
          <a:bodyPr/>
          <a:lstStyle>
            <a:lvl1pPr>
              <a:spcBef>
                <a:spcPts val="0"/>
              </a:spcBef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extLst/>
          </a:lstStyle>
          <a:p>
            <a:pPr lvl="0" eaLnBrk="1" latinLnBrk="0" hangingPunct="1"/>
            <a:r>
              <a:rPr lang="en-US"/>
              <a:t>Click to edit Master text styles</a:t>
            </a:r>
          </a:p>
          <a:p>
            <a:pPr lvl="1" eaLnBrk="1" latinLnBrk="0" hangingPunct="1"/>
            <a:r>
              <a:rPr lang="en-US"/>
              <a:t>Second level</a:t>
            </a:r>
          </a:p>
          <a:p>
            <a:pPr lvl="2" eaLnBrk="1" latinLnBrk="0" hangingPunct="1"/>
            <a:r>
              <a:rPr lang="en-US"/>
              <a:t>Third level</a:t>
            </a:r>
          </a:p>
          <a:p>
            <a:pPr lvl="3" eaLnBrk="1" latinLnBrk="0" hangingPunct="1"/>
            <a:r>
              <a:rPr lang="en-US"/>
              <a:t>Fourth level</a:t>
            </a:r>
          </a:p>
          <a:p>
            <a:pPr lvl="4" eaLnBrk="1" latinLnBrk="0" hangingPunct="1"/>
            <a:r>
              <a:rPr lang="en-US"/>
              <a:t>Fifth level</a:t>
            </a:r>
            <a:endParaRPr kumimoji="0"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>
              <a:defRPr/>
            </a:pPr>
            <a:fld id="{46F179B9-A75B-4F2A-8A8C-58FD986A1E5C}" type="datetimeFigureOut">
              <a:rPr lang="en-US" smtClean="0"/>
              <a:pPr>
                <a:defRPr/>
              </a:pPr>
              <a:t>11/25/2020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9EB3105-A7C7-4558-9CE9-7B4A816515FD}" type="slidenum">
              <a:rPr lang="ar-SA" smtClean="0"/>
              <a:pPr/>
              <a:t>‹#›</a:t>
            </a:fld>
            <a:endParaRPr lang="en-US"/>
          </a:p>
        </p:txBody>
      </p:sp>
    </p:spTree>
  </p:cSld>
  <p:clrMapOvr>
    <a:overrideClrMapping bg1="lt1" tx1="dk1" bg2="lt2" tx2="dk2" accent1="accent1" accent2="accent2" accent3="accent3" accent4="accent4" accent5="accent5" accent6="accent6" hlink="hlink" folHlink="folHlink"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bg>
      <p:bgRef idx="1002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>
              <a:defRPr/>
            </a:pPr>
            <a:fld id="{46F179B9-A75B-4F2A-8A8C-58FD986A1E5C}" type="datetimeFigureOut">
              <a:rPr lang="en-US" smtClean="0"/>
              <a:pPr>
                <a:defRPr/>
              </a:pPr>
              <a:t>11/25/2020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9EB3105-A7C7-4558-9CE9-7B4A816515FD}" type="slidenum">
              <a:rPr lang="ar-SA" smtClean="0"/>
              <a:pPr/>
              <a:t>‹#›</a:t>
            </a:fld>
            <a:endParaRPr lang="en-US"/>
          </a:p>
        </p:txBody>
      </p:sp>
      <p:sp>
        <p:nvSpPr>
          <p:cNvPr id="6" name="Title 5"/>
          <p:cNvSpPr>
            <a:spLocks noGrp="1"/>
          </p:cNvSpPr>
          <p:nvPr>
            <p:ph type="title"/>
          </p:nvPr>
        </p:nvSpPr>
        <p:spPr/>
        <p:txBody>
          <a:bodyPr rtlCol="0"/>
          <a:lstStyle/>
          <a:p>
            <a:r>
              <a:rPr kumimoji="0" lang="en-US"/>
              <a:t>Click to edit Master title style</a:t>
            </a:r>
          </a:p>
        </p:txBody>
      </p:sp>
    </p:spTree>
  </p:cSld>
  <p:clrMapOvr>
    <a:overrideClrMapping bg1="dk1" tx1="lt1" bg2="dk2" tx2="lt2" accent1="accent1" accent2="accent2" accent3="accent3" accent4="accent4" accent5="accent5" accent6="accent6" hlink="hlink" folHlink="folHlink"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>
              <a:defRPr/>
            </a:pPr>
            <a:fld id="{46F179B9-A75B-4F2A-8A8C-58FD986A1E5C}" type="datetimeFigureOut">
              <a:rPr lang="en-US" smtClean="0"/>
              <a:pPr>
                <a:defRPr/>
              </a:pPr>
              <a:t>11/25/2020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9EB3105-A7C7-4558-9CE9-7B4A816515FD}" type="slidenum">
              <a:rPr lang="ar-SA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objTx" preserve="1">
  <p:cSld name="Content with Caption">
    <p:bg>
      <p:bgRef idx="1003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914400" y="4876800"/>
            <a:ext cx="7481776" cy="457200"/>
          </a:xfrm>
        </p:spPr>
        <p:txBody>
          <a:bodyPr vert="horz" anchor="t">
            <a:noAutofit/>
            <a:sp3d prstMaterial="softEdge">
              <a:bevelT w="0" h="0"/>
            </a:sp3d>
          </a:bodyPr>
          <a:lstStyle>
            <a:lvl1pPr algn="r">
              <a:buNone/>
              <a:defRPr sz="2500" b="0">
                <a:solidFill>
                  <a:schemeClr val="accent1"/>
                </a:solidFill>
                <a:effectLst/>
              </a:defRPr>
            </a:lvl1pPr>
            <a:extLst/>
          </a:lstStyle>
          <a:p>
            <a:r>
              <a:rPr kumimoji="0"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2"/>
          </p:nvPr>
        </p:nvSpPr>
        <p:spPr>
          <a:xfrm>
            <a:off x="4419600" y="5355102"/>
            <a:ext cx="3974592" cy="914400"/>
          </a:xfrm>
        </p:spPr>
        <p:txBody>
          <a:bodyPr/>
          <a:lstStyle>
            <a:lvl1pPr marL="0" indent="0" algn="r">
              <a:buNone/>
              <a:defRPr sz="1600"/>
            </a:lvl1pPr>
            <a:lvl2pPr>
              <a:buNone/>
              <a:defRPr sz="1200"/>
            </a:lvl2pPr>
            <a:lvl3pPr>
              <a:buNone/>
              <a:defRPr sz="1000"/>
            </a:lvl3pPr>
            <a:lvl4pPr>
              <a:buNone/>
              <a:defRPr sz="900"/>
            </a:lvl4pPr>
            <a:lvl5pPr>
              <a:buNone/>
              <a:defRPr sz="900"/>
            </a:lvl5pPr>
            <a:extLst/>
          </a:lstStyle>
          <a:p>
            <a:pPr lvl="0" eaLnBrk="1" latinLnBrk="0" hangingPunct="1"/>
            <a:r>
              <a:rPr kumimoji="0" lang="en-US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1"/>
          </p:nvPr>
        </p:nvSpPr>
        <p:spPr>
          <a:xfrm>
            <a:off x="914400" y="274320"/>
            <a:ext cx="7479792" cy="4572000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extLst/>
          </a:lstStyle>
          <a:p>
            <a:pPr lvl="0" eaLnBrk="1" latinLnBrk="0" hangingPunct="1"/>
            <a:r>
              <a:rPr lang="en-US"/>
              <a:t>Click to edit Master text styles</a:t>
            </a:r>
          </a:p>
          <a:p>
            <a:pPr lvl="1" eaLnBrk="1" latinLnBrk="0" hangingPunct="1"/>
            <a:r>
              <a:rPr lang="en-US"/>
              <a:t>Second level</a:t>
            </a:r>
          </a:p>
          <a:p>
            <a:pPr lvl="2" eaLnBrk="1" latinLnBrk="0" hangingPunct="1"/>
            <a:r>
              <a:rPr lang="en-US"/>
              <a:t>Third level</a:t>
            </a:r>
          </a:p>
          <a:p>
            <a:pPr lvl="3" eaLnBrk="1" latinLnBrk="0" hangingPunct="1"/>
            <a:r>
              <a:rPr lang="en-US"/>
              <a:t>Fourth level</a:t>
            </a:r>
          </a:p>
          <a:p>
            <a:pPr lvl="4" eaLnBrk="1" latinLnBrk="0" hangingPunct="1"/>
            <a:r>
              <a:rPr lang="en-US"/>
              <a:t>Fifth level</a:t>
            </a:r>
            <a:endParaRPr kumimoji="0"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>
          <a:xfrm>
            <a:off x="6727032" y="6407944"/>
            <a:ext cx="1920240" cy="365760"/>
          </a:xfrm>
        </p:spPr>
        <p:txBody>
          <a:bodyPr/>
          <a:lstStyle/>
          <a:p>
            <a:pPr>
              <a:defRPr/>
            </a:pPr>
            <a:fld id="{46F179B9-A75B-4F2A-8A8C-58FD986A1E5C}" type="datetimeFigureOut">
              <a:rPr lang="en-US" smtClean="0"/>
              <a:pPr>
                <a:defRPr/>
              </a:pPr>
              <a:t>11/25/2020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9EB3105-A7C7-4558-9CE9-7B4A816515FD}" type="slidenum">
              <a:rPr lang="ar-SA" smtClean="0"/>
              <a:pPr/>
              <a:t>‹#›</a:t>
            </a:fld>
            <a:endParaRPr lang="en-US"/>
          </a:p>
        </p:txBody>
      </p:sp>
    </p:spTree>
  </p:cSld>
  <p:clrMapOvr>
    <a:overrideClrMapping bg1="lt1" tx1="dk1" bg2="lt2" tx2="dk2" accent1="accent1" accent2="accent2" accent3="accent3" accent4="accent4" accent5="accent5" accent6="accent6" hlink="hlink" folHlink="folHlink"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picTx" preserve="1">
  <p:cSld name="Picture with Caption">
    <p:bg>
      <p:bgRef idx="1002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141232" y="5443402"/>
            <a:ext cx="7162800" cy="648232"/>
          </a:xfrm>
          <a:noFill/>
        </p:spPr>
        <p:txBody>
          <a:bodyPr lIns="91440" tIns="0" rIns="91440" anchor="t"/>
          <a:lstStyle>
            <a:lvl1pPr marL="0" marR="18288" indent="0" algn="r">
              <a:buNone/>
              <a:defRPr sz="1400"/>
            </a:lvl1pPr>
            <a:lvl2pPr>
              <a:defRPr sz="1200"/>
            </a:lvl2pPr>
            <a:lvl3pPr>
              <a:defRPr sz="1000"/>
            </a:lvl3pPr>
            <a:lvl4pPr>
              <a:defRPr sz="900"/>
            </a:lvl4pPr>
            <a:lvl5pPr>
              <a:defRPr sz="900"/>
            </a:lvl5pPr>
            <a:extLst/>
          </a:lstStyle>
          <a:p>
            <a:pPr lvl="0" eaLnBrk="1" latinLnBrk="0" hangingPunct="1"/>
            <a:r>
              <a:rPr kumimoji="0" lang="en-US"/>
              <a:t>Click to edit Master text styles</a:t>
            </a:r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228600" y="189968"/>
            <a:ext cx="8686800" cy="4389120"/>
          </a:xfrm>
          <a:prstGeom prst="rect">
            <a:avLst/>
          </a:prstGeom>
          <a:solidFill>
            <a:schemeClr val="bg2"/>
          </a:solidFill>
          <a:ln>
            <a:solidFill>
              <a:schemeClr val="bg1"/>
            </a:solidFill>
          </a:ln>
          <a:effectLst>
            <a:innerShdw blurRad="95250">
              <a:srgbClr val="000000"/>
            </a:innerShdw>
          </a:effectLst>
        </p:spPr>
        <p:txBody>
          <a:bodyPr/>
          <a:lstStyle>
            <a:lvl1pPr marL="0" indent="0">
              <a:buNone/>
              <a:defRPr sz="3200"/>
            </a:lvl1pPr>
            <a:extLst/>
          </a:lstStyle>
          <a:p>
            <a:r>
              <a:rPr kumimoji="0" lang="en-US"/>
              <a:t>Click icon to add picture</a:t>
            </a:r>
            <a:endParaRPr kumimoji="0"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>
                <a:solidFill>
                  <a:schemeClr val="tx1"/>
                </a:solidFill>
              </a:defRPr>
            </a:lvl1pPr>
            <a:extLst/>
          </a:lstStyle>
          <a:p>
            <a:pPr>
              <a:defRPr/>
            </a:pPr>
            <a:fld id="{46F179B9-A75B-4F2A-8A8C-58FD986A1E5C}" type="datetimeFigureOut">
              <a:rPr lang="en-US" smtClean="0"/>
              <a:pPr>
                <a:defRPr/>
              </a:pPr>
              <a:t>11/25/2020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>
          <a:xfrm>
            <a:off x="4380072" y="6407944"/>
            <a:ext cx="2350681" cy="365125"/>
          </a:xfrm>
        </p:spPr>
        <p:txBody>
          <a:bodyPr/>
          <a:lstStyle>
            <a:lvl1pPr>
              <a:defRPr>
                <a:solidFill>
                  <a:schemeClr val="tx1"/>
                </a:solidFill>
              </a:defRPr>
            </a:lvl1pPr>
            <a:extLst/>
          </a:lstStyle>
          <a:p>
            <a:pPr>
              <a:defRPr/>
            </a:pPr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>
                <a:solidFill>
                  <a:schemeClr val="tx1"/>
                </a:solidFill>
              </a:defRPr>
            </a:lvl1pPr>
            <a:extLst/>
          </a:lstStyle>
          <a:p>
            <a:fld id="{19EB3105-A7C7-4558-9CE9-7B4A816515FD}" type="slidenum">
              <a:rPr lang="ar-SA" smtClean="0"/>
              <a:pPr/>
              <a:t>‹#›</a:t>
            </a:fld>
            <a:endParaRPr lang="en-US"/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28600" y="4865122"/>
            <a:ext cx="8075432" cy="562672"/>
          </a:xfrm>
          <a:noFill/>
        </p:spPr>
        <p:txBody>
          <a:bodyPr anchor="t">
            <a:sp3d prstMaterial="softEdge"/>
          </a:bodyPr>
          <a:lstStyle>
            <a:lvl1pPr marR="0" algn="r">
              <a:buNone/>
              <a:defRPr sz="3000" b="0">
                <a:solidFill>
                  <a:schemeClr val="accent1"/>
                </a:solidFill>
                <a:effectLst>
                  <a:outerShdw blurRad="50800" dist="25000" dir="5400000" algn="t" rotWithShape="0">
                    <a:prstClr val="black">
                      <a:alpha val="45000"/>
                    </a:prstClr>
                  </a:outerShdw>
                </a:effectLst>
              </a:defRPr>
            </a:lvl1pPr>
            <a:extLst/>
          </a:lstStyle>
          <a:p>
            <a:r>
              <a:rPr kumimoji="0" lang="en-US"/>
              <a:t>Click to edit Master title style</a:t>
            </a:r>
          </a:p>
        </p:txBody>
      </p:sp>
      <p:sp>
        <p:nvSpPr>
          <p:cNvPr id="8" name="Freeform 7"/>
          <p:cNvSpPr>
            <a:spLocks/>
          </p:cNvSpPr>
          <p:nvPr/>
        </p:nvSpPr>
        <p:spPr bwMode="auto">
          <a:xfrm>
            <a:off x="716436" y="5001993"/>
            <a:ext cx="3802003" cy="1443111"/>
          </a:xfrm>
          <a:custGeom>
            <a:avLst>
              <a:gd name="A1" fmla="val 0"/>
              <a:gd name="A2" fmla="val 0"/>
              <a:gd name="A3" fmla="val 0"/>
              <a:gd name="A4" fmla="val 0"/>
              <a:gd name="A5" fmla="val 0"/>
              <a:gd name="A6" fmla="val 0"/>
              <a:gd name="A7" fmla="val 0"/>
              <a:gd name="A8" fmla="val 0"/>
            </a:avLst>
            <a:gdLst/>
            <a:ahLst/>
            <a:cxnLst>
              <a:cxn ang="0">
                <a:pos x="0" y="0"/>
              </a:cxn>
              <a:cxn ang="0">
                <a:pos x="5760" y="0"/>
              </a:cxn>
              <a:cxn ang="0">
                <a:pos x="5760" y="528"/>
              </a:cxn>
              <a:cxn ang="0">
                <a:pos x="48" y="0"/>
              </a:cxn>
            </a:cxnLst>
            <a:rect l="0" t="0" r="0" b="0"/>
            <a:pathLst>
              <a:path w="5760" h="528">
                <a:moveTo>
                  <a:pt x="-329" y="347"/>
                </a:moveTo>
                <a:lnTo>
                  <a:pt x="7156" y="682"/>
                </a:lnTo>
                <a:lnTo>
                  <a:pt x="5229" y="682"/>
                </a:lnTo>
                <a:lnTo>
                  <a:pt x="-328" y="345"/>
                </a:lnTo>
              </a:path>
            </a:pathLst>
          </a:custGeom>
          <a:solidFill>
            <a:schemeClr val="accent1">
              <a:tint val="65000"/>
              <a:satMod val="115000"/>
              <a:alpha val="40000"/>
            </a:schemeClr>
          </a:soli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/>
          </a:p>
        </p:txBody>
      </p:sp>
      <p:sp>
        <p:nvSpPr>
          <p:cNvPr id="9" name="Freeform 8"/>
          <p:cNvSpPr>
            <a:spLocks/>
          </p:cNvSpPr>
          <p:nvPr/>
        </p:nvSpPr>
        <p:spPr bwMode="auto">
          <a:xfrm>
            <a:off x="-53561" y="5785023"/>
            <a:ext cx="3802003" cy="838200"/>
          </a:xfrm>
          <a:custGeom>
            <a:avLst>
              <a:gd name="A1" fmla="val 0"/>
              <a:gd name="A2" fmla="val 0"/>
              <a:gd name="A3" fmla="val 0"/>
              <a:gd name="A4" fmla="val 0"/>
              <a:gd name="A5" fmla="val 0"/>
              <a:gd name="A6" fmla="val 0"/>
              <a:gd name="A7" fmla="val 0"/>
              <a:gd name="A8" fmla="val 0"/>
            </a:avLst>
            <a:gdLst/>
            <a:ahLst/>
            <a:cxnLst>
              <a:cxn ang="0">
                <a:pos x="0" y="0"/>
              </a:cxn>
              <a:cxn ang="0">
                <a:pos x="5760" y="0"/>
              </a:cxn>
              <a:cxn ang="0">
                <a:pos x="5760" y="528"/>
              </a:cxn>
              <a:cxn ang="0">
                <a:pos x="48" y="0"/>
              </a:cxn>
            </a:cxnLst>
            <a:rect l="0" t="0" r="0" b="0"/>
            <a:pathLst>
              <a:path w="5760" h="528">
                <a:moveTo>
                  <a:pt x="817" y="97"/>
                </a:moveTo>
                <a:lnTo>
                  <a:pt x="6408" y="682"/>
                </a:lnTo>
                <a:lnTo>
                  <a:pt x="5232" y="685"/>
                </a:lnTo>
                <a:lnTo>
                  <a:pt x="829" y="101"/>
                </a:lnTo>
              </a:path>
            </a:pathLst>
          </a:custGeom>
          <a:solidFill>
            <a:srgbClr val="000000">
              <a:alpha val="100000"/>
            </a:srgbClr>
          </a:soli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/>
          </a:p>
        </p:txBody>
      </p:sp>
      <p:sp>
        <p:nvSpPr>
          <p:cNvPr id="10" name="Right Triangle 9"/>
          <p:cNvSpPr>
            <a:spLocks/>
          </p:cNvSpPr>
          <p:nvPr/>
        </p:nvSpPr>
        <p:spPr bwMode="auto">
          <a:xfrm>
            <a:off x="-6042" y="5791253"/>
            <a:ext cx="3402314" cy="1080868"/>
          </a:xfrm>
          <a:prstGeom prst="rtTriangle">
            <a:avLst/>
          </a:prstGeom>
          <a:blipFill>
            <a:blip r:embed="rId2" cstate="print">
              <a:alphaModFix amt="50000"/>
            </a:blip>
            <a:tile tx="0" ty="0" sx="50000" sy="50000" flip="none" algn="t"/>
          </a:blipFill>
          <a:ln w="12700" cap="rnd" cmpd="thickThin" algn="ctr">
            <a:noFill/>
            <a:prstDash val="solid"/>
          </a:ln>
          <a:effectLst>
            <a:fillOverlay blend="mult">
              <a:gradFill flip="none" rotWithShape="1">
                <a:gsLst>
                  <a:gs pos="0">
                    <a:schemeClr val="accent1">
                      <a:shade val="20000"/>
                      <a:satMod val="176000"/>
                      <a:alpha val="100000"/>
                    </a:schemeClr>
                  </a:gs>
                  <a:gs pos="18000">
                    <a:schemeClr val="accent1">
                      <a:shade val="48000"/>
                      <a:satMod val="153000"/>
                      <a:alpha val="100000"/>
                    </a:schemeClr>
                  </a:gs>
                  <a:gs pos="43000">
                    <a:schemeClr val="accent1">
                      <a:tint val="86000"/>
                      <a:satMod val="149000"/>
                      <a:alpha val="100000"/>
                    </a:schemeClr>
                  </a:gs>
                  <a:gs pos="45000">
                    <a:schemeClr val="accent1">
                      <a:tint val="85000"/>
                      <a:satMod val="150000"/>
                      <a:alpha val="100000"/>
                    </a:schemeClr>
                  </a:gs>
                  <a:gs pos="50000">
                    <a:schemeClr val="accent1">
                      <a:tint val="86000"/>
                      <a:satMod val="149000"/>
                      <a:alpha val="100000"/>
                    </a:schemeClr>
                  </a:gs>
                  <a:gs pos="79000">
                    <a:schemeClr val="accent1">
                      <a:shade val="53000"/>
                      <a:satMod val="150000"/>
                      <a:alpha val="100000"/>
                    </a:schemeClr>
                  </a:gs>
                  <a:gs pos="100000">
                    <a:schemeClr val="accent1">
                      <a:shade val="25000"/>
                      <a:satMod val="170000"/>
                      <a:alpha val="100000"/>
                    </a:schemeClr>
                  </a:gs>
                </a:gsLst>
                <a:lin ang="450000" scaled="1"/>
                <a:tileRect/>
              </a:gradFill>
            </a:fillOverlay>
          </a:effectLst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vert="horz" wrap="square" lIns="91440" tIns="45720" rIns="91440" bIns="45720" anchor="ctr" compatLnSpc="1"/>
          <a:lstStyle/>
          <a:p>
            <a:pPr algn="ctr" eaLnBrk="1" latinLnBrk="0" hangingPunct="1"/>
            <a:endParaRPr kumimoji="0" lang="en-US"/>
          </a:p>
        </p:txBody>
      </p:sp>
      <p:cxnSp>
        <p:nvCxnSpPr>
          <p:cNvPr id="11" name="Straight Connector 10"/>
          <p:cNvCxnSpPr/>
          <p:nvPr/>
        </p:nvCxnSpPr>
        <p:spPr>
          <a:xfrm>
            <a:off x="-9237" y="5787738"/>
            <a:ext cx="3405509" cy="1084383"/>
          </a:xfrm>
          <a:prstGeom prst="line">
            <a:avLst/>
          </a:prstGeom>
          <a:noFill/>
          <a:ln w="12065" cap="flat" cmpd="sng" algn="ctr">
            <a:gradFill>
              <a:gsLst>
                <a:gs pos="45000">
                  <a:schemeClr val="accent1">
                    <a:tint val="70000"/>
                    <a:satMod val="110000"/>
                  </a:schemeClr>
                </a:gs>
                <a:gs pos="15000">
                  <a:schemeClr val="accent1">
                    <a:shade val="40000"/>
                    <a:satMod val="110000"/>
                  </a:schemeClr>
                </a:gs>
              </a:gsLst>
              <a:lin ang="5400000" scaled="1"/>
            </a:gradFill>
            <a:prstDash val="solid"/>
            <a:miter lim="800000"/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12" name="Chevron 11"/>
          <p:cNvSpPr/>
          <p:nvPr/>
        </p:nvSpPr>
        <p:spPr>
          <a:xfrm>
            <a:off x="8664112" y="4988440"/>
            <a:ext cx="182880" cy="228600"/>
          </a:xfrm>
          <a:prstGeom prst="chevron">
            <a:avLst>
              <a:gd name="adj" fmla="val 50000"/>
            </a:avLst>
          </a:prstGeom>
          <a:gradFill flip="none" rotWithShape="1">
            <a:gsLst>
              <a:gs pos="0">
                <a:schemeClr val="accent1">
                  <a:shade val="60000"/>
                  <a:satMod val="125000"/>
                </a:schemeClr>
              </a:gs>
              <a:gs pos="72000">
                <a:schemeClr val="accent1">
                  <a:tint val="90000"/>
                  <a:satMod val="138000"/>
                </a:schemeClr>
              </a:gs>
              <a:gs pos="100000">
                <a:schemeClr val="accent1">
                  <a:tint val="76000"/>
                  <a:satMod val="136000"/>
                </a:schemeClr>
              </a:gs>
            </a:gsLst>
            <a:lin ang="16200000" scaled="0"/>
          </a:gradFill>
          <a:ln w="3175" cap="rnd" cmpd="sng" algn="ctr">
            <a:solidFill>
              <a:schemeClr val="accent1">
                <a:shade val="50000"/>
              </a:schemeClr>
            </a:solidFill>
            <a:prstDash val="solid"/>
          </a:ln>
          <a:effectLst>
            <a:outerShdw blurRad="50800" dist="25400" dir="5400000">
              <a:srgbClr val="000000">
                <a:alpha val="46000"/>
              </a:srgbClr>
            </a:outerShdw>
          </a:effectLst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l" eaLnBrk="1" latinLnBrk="0" hangingPunct="1"/>
            <a:endParaRPr kumimoji="0" lang="en-US"/>
          </a:p>
        </p:txBody>
      </p:sp>
      <p:sp>
        <p:nvSpPr>
          <p:cNvPr id="13" name="Chevron 12"/>
          <p:cNvSpPr/>
          <p:nvPr/>
        </p:nvSpPr>
        <p:spPr>
          <a:xfrm>
            <a:off x="8477696" y="4988440"/>
            <a:ext cx="182880" cy="228600"/>
          </a:xfrm>
          <a:prstGeom prst="chevron">
            <a:avLst>
              <a:gd name="adj" fmla="val 50000"/>
            </a:avLst>
          </a:prstGeom>
          <a:gradFill flip="none" rotWithShape="1">
            <a:gsLst>
              <a:gs pos="0">
                <a:schemeClr val="accent1">
                  <a:shade val="60000"/>
                  <a:satMod val="125000"/>
                </a:schemeClr>
              </a:gs>
              <a:gs pos="72000">
                <a:schemeClr val="accent1">
                  <a:tint val="90000"/>
                  <a:satMod val="138000"/>
                </a:schemeClr>
              </a:gs>
              <a:gs pos="100000">
                <a:schemeClr val="accent1">
                  <a:tint val="76000"/>
                  <a:satMod val="136000"/>
                </a:schemeClr>
              </a:gs>
            </a:gsLst>
            <a:lin ang="16200000" scaled="0"/>
          </a:gradFill>
          <a:ln w="3175" cap="rnd" cmpd="sng" algn="ctr">
            <a:solidFill>
              <a:schemeClr val="accent1">
                <a:shade val="50000"/>
              </a:schemeClr>
            </a:solidFill>
            <a:prstDash val="solid"/>
          </a:ln>
          <a:effectLst>
            <a:outerShdw blurRad="50800" dist="25400" dir="5400000">
              <a:srgbClr val="000000">
                <a:alpha val="46000"/>
              </a:srgbClr>
            </a:outerShdw>
          </a:effectLst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l" eaLnBrk="1" latinLnBrk="0" hangingPunct="1"/>
            <a:endParaRPr kumimoji="0" lang="en-US"/>
          </a:p>
        </p:txBody>
      </p:sp>
    </p:spTree>
  </p:cSld>
  <p:clrMapOvr>
    <a:overrideClrMapping bg1="dk1" tx1="lt1" bg2="dk2" tx2="lt2" accent1="accent1" accent2="accent2" accent3="accent3" accent4="accent4" accent5="accent5" accent6="accent6" hlink="hlink" folHlink="folHlink"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0" lang="en-US"/>
              <a:t>Click to edit Master title style</a:t>
            </a:r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1481329"/>
            <a:ext cx="8229600" cy="4386071"/>
          </a:xfrm>
        </p:spPr>
        <p:txBody>
          <a:bodyPr vert="eaVert"/>
          <a:lstStyle/>
          <a:p>
            <a:pPr lvl="0" eaLnBrk="1" latinLnBrk="0" hangingPunct="1"/>
            <a:r>
              <a:rPr lang="en-US"/>
              <a:t>Click to edit Master text styles</a:t>
            </a:r>
          </a:p>
          <a:p>
            <a:pPr lvl="1" eaLnBrk="1" latinLnBrk="0" hangingPunct="1"/>
            <a:r>
              <a:rPr lang="en-US"/>
              <a:t>Second level</a:t>
            </a:r>
          </a:p>
          <a:p>
            <a:pPr lvl="2" eaLnBrk="1" latinLnBrk="0" hangingPunct="1"/>
            <a:r>
              <a:rPr lang="en-US"/>
              <a:t>Third level</a:t>
            </a:r>
          </a:p>
          <a:p>
            <a:pPr lvl="3" eaLnBrk="1" latinLnBrk="0" hangingPunct="1"/>
            <a:r>
              <a:rPr lang="en-US"/>
              <a:t>Fourth level</a:t>
            </a:r>
          </a:p>
          <a:p>
            <a:pPr lvl="4" eaLnBrk="1" latinLnBrk="0" hangingPunct="1"/>
            <a:r>
              <a:rPr lang="en-US"/>
              <a:t>Fifth level</a:t>
            </a:r>
            <a:endParaRPr kumimoji="0"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>
              <a:defRPr/>
            </a:pPr>
            <a:fld id="{46F179B9-A75B-4F2A-8A8C-58FD986A1E5C}" type="datetimeFigureOut">
              <a:rPr lang="en-US" smtClean="0"/>
              <a:pPr>
                <a:defRPr/>
              </a:pPr>
              <a:t>11/25/2020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9EB3105-A7C7-4558-9CE9-7B4A816515FD}" type="slidenum">
              <a:rPr lang="ar-SA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844013" y="274640"/>
            <a:ext cx="1777470" cy="5592761"/>
          </a:xfrm>
        </p:spPr>
        <p:txBody>
          <a:bodyPr vert="eaVert"/>
          <a:lstStyle/>
          <a:p>
            <a:r>
              <a:rPr kumimoji="0" lang="en-US"/>
              <a:t>Click to edit Master title style</a:t>
            </a:r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41"/>
            <a:ext cx="6324600" cy="5592760"/>
          </a:xfrm>
        </p:spPr>
        <p:txBody>
          <a:bodyPr vert="eaVert"/>
          <a:lstStyle/>
          <a:p>
            <a:pPr lvl="0" eaLnBrk="1" latinLnBrk="0" hangingPunct="1"/>
            <a:r>
              <a:rPr lang="en-US"/>
              <a:t>Click to edit Master text styles</a:t>
            </a:r>
          </a:p>
          <a:p>
            <a:pPr lvl="1" eaLnBrk="1" latinLnBrk="0" hangingPunct="1"/>
            <a:r>
              <a:rPr lang="en-US"/>
              <a:t>Second level</a:t>
            </a:r>
          </a:p>
          <a:p>
            <a:pPr lvl="2" eaLnBrk="1" latinLnBrk="0" hangingPunct="1"/>
            <a:r>
              <a:rPr lang="en-US"/>
              <a:t>Third level</a:t>
            </a:r>
          </a:p>
          <a:p>
            <a:pPr lvl="3" eaLnBrk="1" latinLnBrk="0" hangingPunct="1"/>
            <a:r>
              <a:rPr lang="en-US"/>
              <a:t>Fourth level</a:t>
            </a:r>
          </a:p>
          <a:p>
            <a:pPr lvl="4" eaLnBrk="1" latinLnBrk="0" hangingPunct="1"/>
            <a:r>
              <a:rPr lang="en-US"/>
              <a:t>Fifth level</a:t>
            </a:r>
            <a:endParaRPr kumimoji="0"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>
              <a:defRPr/>
            </a:pPr>
            <a:fld id="{46F179B9-A75B-4F2A-8A8C-58FD986A1E5C}" type="datetimeFigureOut">
              <a:rPr lang="en-US" smtClean="0"/>
              <a:pPr>
                <a:defRPr/>
              </a:pPr>
              <a:t>11/25/2020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9EB3105-A7C7-4558-9CE9-7B4A816515FD}" type="slidenum">
              <a:rPr lang="ar-SA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audio" Target="../media/audio1.wav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image" Target="../media/image1.jpeg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" name="Freeform 12"/>
          <p:cNvSpPr>
            <a:spLocks/>
          </p:cNvSpPr>
          <p:nvPr/>
        </p:nvSpPr>
        <p:spPr bwMode="auto">
          <a:xfrm>
            <a:off x="716436" y="5001993"/>
            <a:ext cx="3802003" cy="1443111"/>
          </a:xfrm>
          <a:custGeom>
            <a:avLst>
              <a:gd name="A1" fmla="val 0"/>
              <a:gd name="A2" fmla="val 0"/>
              <a:gd name="A3" fmla="val 0"/>
              <a:gd name="A4" fmla="val 0"/>
              <a:gd name="A5" fmla="val 0"/>
              <a:gd name="A6" fmla="val 0"/>
              <a:gd name="A7" fmla="val 0"/>
              <a:gd name="A8" fmla="val 0"/>
            </a:avLst>
            <a:gdLst/>
            <a:ahLst/>
            <a:cxnLst>
              <a:cxn ang="0">
                <a:pos x="0" y="0"/>
              </a:cxn>
              <a:cxn ang="0">
                <a:pos x="5760" y="0"/>
              </a:cxn>
              <a:cxn ang="0">
                <a:pos x="5760" y="528"/>
              </a:cxn>
              <a:cxn ang="0">
                <a:pos x="48" y="0"/>
              </a:cxn>
            </a:cxnLst>
            <a:rect l="0" t="0" r="0" b="0"/>
            <a:pathLst>
              <a:path w="5760" h="528">
                <a:moveTo>
                  <a:pt x="-329" y="347"/>
                </a:moveTo>
                <a:lnTo>
                  <a:pt x="7156" y="682"/>
                </a:lnTo>
                <a:lnTo>
                  <a:pt x="5229" y="682"/>
                </a:lnTo>
                <a:lnTo>
                  <a:pt x="-328" y="345"/>
                </a:lnTo>
              </a:path>
            </a:pathLst>
          </a:custGeom>
          <a:solidFill>
            <a:schemeClr val="accent1">
              <a:tint val="65000"/>
              <a:satMod val="115000"/>
              <a:alpha val="40000"/>
            </a:schemeClr>
          </a:soli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/>
          </a:p>
        </p:txBody>
      </p:sp>
      <p:sp>
        <p:nvSpPr>
          <p:cNvPr id="12" name="Freeform 11"/>
          <p:cNvSpPr>
            <a:spLocks/>
          </p:cNvSpPr>
          <p:nvPr/>
        </p:nvSpPr>
        <p:spPr bwMode="auto">
          <a:xfrm>
            <a:off x="-53561" y="5785023"/>
            <a:ext cx="3802003" cy="838200"/>
          </a:xfrm>
          <a:custGeom>
            <a:avLst>
              <a:gd name="A1" fmla="val 0"/>
              <a:gd name="A2" fmla="val 0"/>
              <a:gd name="A3" fmla="val 0"/>
              <a:gd name="A4" fmla="val 0"/>
              <a:gd name="A5" fmla="val 0"/>
              <a:gd name="A6" fmla="val 0"/>
              <a:gd name="A7" fmla="val 0"/>
              <a:gd name="A8" fmla="val 0"/>
            </a:avLst>
            <a:gdLst/>
            <a:ahLst/>
            <a:cxnLst>
              <a:cxn ang="0">
                <a:pos x="0" y="0"/>
              </a:cxn>
              <a:cxn ang="0">
                <a:pos x="5760" y="0"/>
              </a:cxn>
              <a:cxn ang="0">
                <a:pos x="5760" y="528"/>
              </a:cxn>
              <a:cxn ang="0">
                <a:pos x="48" y="0"/>
              </a:cxn>
            </a:cxnLst>
            <a:rect l="0" t="0" r="0" b="0"/>
            <a:pathLst>
              <a:path w="5760" h="528">
                <a:moveTo>
                  <a:pt x="817" y="97"/>
                </a:moveTo>
                <a:lnTo>
                  <a:pt x="6408" y="682"/>
                </a:lnTo>
                <a:lnTo>
                  <a:pt x="5232" y="685"/>
                </a:lnTo>
                <a:lnTo>
                  <a:pt x="829" y="101"/>
                </a:lnTo>
              </a:path>
            </a:pathLst>
          </a:custGeom>
          <a:solidFill>
            <a:srgbClr val="000000">
              <a:alpha val="100000"/>
            </a:srgbClr>
          </a:soli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/>
          </a:p>
        </p:txBody>
      </p:sp>
      <p:sp>
        <p:nvSpPr>
          <p:cNvPr id="14" name="Right Triangle 13"/>
          <p:cNvSpPr>
            <a:spLocks/>
          </p:cNvSpPr>
          <p:nvPr/>
        </p:nvSpPr>
        <p:spPr bwMode="auto">
          <a:xfrm>
            <a:off x="-6042" y="5791253"/>
            <a:ext cx="3402314" cy="1080868"/>
          </a:xfrm>
          <a:prstGeom prst="rtTriangle">
            <a:avLst/>
          </a:prstGeom>
          <a:blipFill>
            <a:blip r:embed="rId14" cstate="print">
              <a:alphaModFix amt="50000"/>
            </a:blip>
            <a:tile tx="0" ty="0" sx="50000" sy="50000" flip="none" algn="t"/>
          </a:blipFill>
          <a:ln w="12700" cap="rnd" cmpd="thickThin" algn="ctr">
            <a:noFill/>
            <a:prstDash val="solid"/>
          </a:ln>
          <a:effectLst>
            <a:fillOverlay blend="mult">
              <a:gradFill flip="none" rotWithShape="1">
                <a:gsLst>
                  <a:gs pos="0">
                    <a:schemeClr val="accent1">
                      <a:shade val="20000"/>
                      <a:satMod val="176000"/>
                      <a:alpha val="100000"/>
                    </a:schemeClr>
                  </a:gs>
                  <a:gs pos="18000">
                    <a:schemeClr val="accent1">
                      <a:shade val="48000"/>
                      <a:satMod val="153000"/>
                      <a:alpha val="100000"/>
                    </a:schemeClr>
                  </a:gs>
                  <a:gs pos="43000">
                    <a:schemeClr val="accent1">
                      <a:tint val="86000"/>
                      <a:satMod val="149000"/>
                      <a:alpha val="100000"/>
                    </a:schemeClr>
                  </a:gs>
                  <a:gs pos="45000">
                    <a:schemeClr val="accent1">
                      <a:tint val="85000"/>
                      <a:satMod val="150000"/>
                      <a:alpha val="100000"/>
                    </a:schemeClr>
                  </a:gs>
                  <a:gs pos="50000">
                    <a:schemeClr val="accent1">
                      <a:tint val="86000"/>
                      <a:satMod val="149000"/>
                      <a:alpha val="100000"/>
                    </a:schemeClr>
                  </a:gs>
                  <a:gs pos="79000">
                    <a:schemeClr val="accent1">
                      <a:shade val="53000"/>
                      <a:satMod val="150000"/>
                      <a:alpha val="100000"/>
                    </a:schemeClr>
                  </a:gs>
                  <a:gs pos="100000">
                    <a:schemeClr val="accent1">
                      <a:shade val="25000"/>
                      <a:satMod val="170000"/>
                      <a:alpha val="100000"/>
                    </a:schemeClr>
                  </a:gs>
                </a:gsLst>
                <a:lin ang="450000" scaled="1"/>
                <a:tileRect/>
              </a:gradFill>
            </a:fillOverlay>
          </a:effectLst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vert="horz" wrap="square" lIns="91440" tIns="45720" rIns="91440" bIns="45720" anchor="ctr" compatLnSpc="1"/>
          <a:lstStyle/>
          <a:p>
            <a:pPr algn="ctr" eaLnBrk="1" latinLnBrk="0" hangingPunct="1"/>
            <a:endParaRPr kumimoji="0" lang="en-US"/>
          </a:p>
        </p:txBody>
      </p:sp>
      <p:cxnSp>
        <p:nvCxnSpPr>
          <p:cNvPr id="15" name="Straight Connector 14"/>
          <p:cNvCxnSpPr/>
          <p:nvPr/>
        </p:nvCxnSpPr>
        <p:spPr>
          <a:xfrm>
            <a:off x="-9237" y="5787738"/>
            <a:ext cx="3405509" cy="1084383"/>
          </a:xfrm>
          <a:prstGeom prst="line">
            <a:avLst/>
          </a:prstGeom>
          <a:noFill/>
          <a:ln w="12065" cap="flat" cmpd="sng" algn="ctr">
            <a:gradFill>
              <a:gsLst>
                <a:gs pos="45000">
                  <a:schemeClr val="accent1">
                    <a:tint val="70000"/>
                    <a:satMod val="110000"/>
                  </a:schemeClr>
                </a:gs>
                <a:gs pos="15000">
                  <a:schemeClr val="accent1">
                    <a:shade val="40000"/>
                    <a:satMod val="110000"/>
                  </a:schemeClr>
                </a:gs>
              </a:gsLst>
              <a:lin ang="5400000" scaled="1"/>
            </a:gradFill>
            <a:prstDash val="solid"/>
            <a:miter lim="800000"/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9" name="Title Placeholder 8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anchor="ctr">
            <a:normAutofit/>
            <a:scene3d>
              <a:camera prst="orthographicFront"/>
              <a:lightRig rig="soft" dir="t"/>
            </a:scene3d>
            <a:sp3d prstMaterial="softEdge">
              <a:bevelT w="25400" h="25400"/>
            </a:sp3d>
          </a:bodyPr>
          <a:lstStyle/>
          <a:p>
            <a:r>
              <a:rPr kumimoji="0" lang="en-US"/>
              <a:t>Click to edit Master title style</a:t>
            </a:r>
          </a:p>
        </p:txBody>
      </p:sp>
      <p:sp>
        <p:nvSpPr>
          <p:cNvPr id="30" name="Text Placeholder 29"/>
          <p:cNvSpPr>
            <a:spLocks noGrp="1"/>
          </p:cNvSpPr>
          <p:nvPr>
            <p:ph type="body" idx="1"/>
          </p:nvPr>
        </p:nvSpPr>
        <p:spPr>
          <a:xfrm>
            <a:off x="457200" y="1481328"/>
            <a:ext cx="8229600" cy="4525963"/>
          </a:xfrm>
          <a:prstGeom prst="rect">
            <a:avLst/>
          </a:prstGeom>
        </p:spPr>
        <p:txBody>
          <a:bodyPr vert="horz">
            <a:normAutofit/>
          </a:bodyPr>
          <a:lstStyle/>
          <a:p>
            <a:pPr lvl="0" eaLnBrk="1" latinLnBrk="0" hangingPunct="1"/>
            <a:r>
              <a:rPr kumimoji="0" lang="en-US"/>
              <a:t>Click to edit Master text styles</a:t>
            </a:r>
          </a:p>
          <a:p>
            <a:pPr lvl="1" eaLnBrk="1" latinLnBrk="0" hangingPunct="1"/>
            <a:r>
              <a:rPr kumimoji="0" lang="en-US"/>
              <a:t>Second level</a:t>
            </a:r>
          </a:p>
          <a:p>
            <a:pPr lvl="2" eaLnBrk="1" latinLnBrk="0" hangingPunct="1"/>
            <a:r>
              <a:rPr kumimoji="0" lang="en-US"/>
              <a:t>Third level</a:t>
            </a:r>
          </a:p>
          <a:p>
            <a:pPr lvl="3" eaLnBrk="1" latinLnBrk="0" hangingPunct="1"/>
            <a:r>
              <a:rPr kumimoji="0" lang="en-US"/>
              <a:t>Fourth level</a:t>
            </a:r>
          </a:p>
          <a:p>
            <a:pPr lvl="4" eaLnBrk="1" latinLnBrk="0" hangingPunct="1"/>
            <a:r>
              <a:rPr kumimoji="0" lang="en-US"/>
              <a:t>Fifth level</a:t>
            </a:r>
          </a:p>
        </p:txBody>
      </p:sp>
      <p:sp>
        <p:nvSpPr>
          <p:cNvPr id="10" name="Date Placeholder 9"/>
          <p:cNvSpPr>
            <a:spLocks noGrp="1"/>
          </p:cNvSpPr>
          <p:nvPr>
            <p:ph type="dt" sz="half" idx="2"/>
          </p:nvPr>
        </p:nvSpPr>
        <p:spPr>
          <a:xfrm>
            <a:off x="6727032" y="6407944"/>
            <a:ext cx="1920240" cy="365760"/>
          </a:xfrm>
          <a:prstGeom prst="rect">
            <a:avLst/>
          </a:prstGeom>
        </p:spPr>
        <p:txBody>
          <a:bodyPr vert="horz" anchor="b"/>
          <a:lstStyle>
            <a:lvl1pPr algn="l" eaLnBrk="1" latinLnBrk="0" hangingPunct="1">
              <a:defRPr kumimoji="0" sz="1000">
                <a:solidFill>
                  <a:schemeClr val="tx1"/>
                </a:solidFill>
              </a:defRPr>
            </a:lvl1pPr>
            <a:extLst/>
          </a:lstStyle>
          <a:p>
            <a:pPr>
              <a:defRPr/>
            </a:pPr>
            <a:fld id="{46F179B9-A75B-4F2A-8A8C-58FD986A1E5C}" type="datetimeFigureOut">
              <a:rPr lang="en-US" smtClean="0"/>
              <a:pPr>
                <a:defRPr/>
              </a:pPr>
              <a:t>11/25/2020</a:t>
            </a:fld>
            <a:endParaRPr lang="en-US"/>
          </a:p>
        </p:txBody>
      </p:sp>
      <p:sp>
        <p:nvSpPr>
          <p:cNvPr id="22" name="Footer Placeholder 21"/>
          <p:cNvSpPr>
            <a:spLocks noGrp="1"/>
          </p:cNvSpPr>
          <p:nvPr>
            <p:ph type="ftr" sz="quarter" idx="3"/>
          </p:nvPr>
        </p:nvSpPr>
        <p:spPr>
          <a:xfrm>
            <a:off x="4380072" y="6407944"/>
            <a:ext cx="2350681" cy="365125"/>
          </a:xfrm>
          <a:prstGeom prst="rect">
            <a:avLst/>
          </a:prstGeom>
        </p:spPr>
        <p:txBody>
          <a:bodyPr vert="horz" anchor="b"/>
          <a:lstStyle>
            <a:lvl1pPr algn="r" eaLnBrk="1" latinLnBrk="0" hangingPunct="1">
              <a:defRPr kumimoji="0" sz="1000">
                <a:solidFill>
                  <a:schemeClr val="tx1"/>
                </a:solidFill>
              </a:defRPr>
            </a:lvl1pPr>
            <a:extLst/>
          </a:lstStyle>
          <a:p>
            <a:pPr>
              <a:defRPr/>
            </a:pPr>
            <a:endParaRPr lang="en-US"/>
          </a:p>
        </p:txBody>
      </p:sp>
      <p:sp>
        <p:nvSpPr>
          <p:cNvPr id="18" name="Slide Number Placeholder 17"/>
          <p:cNvSpPr>
            <a:spLocks noGrp="1"/>
          </p:cNvSpPr>
          <p:nvPr>
            <p:ph type="sldNum" sz="quarter" idx="4"/>
          </p:nvPr>
        </p:nvSpPr>
        <p:spPr>
          <a:xfrm>
            <a:off x="8647272" y="6407944"/>
            <a:ext cx="365760" cy="365125"/>
          </a:xfrm>
          <a:prstGeom prst="rect">
            <a:avLst/>
          </a:prstGeom>
        </p:spPr>
        <p:txBody>
          <a:bodyPr vert="horz" anchor="b"/>
          <a:lstStyle>
            <a:lvl1pPr algn="r" eaLnBrk="1" latinLnBrk="0" hangingPunct="1">
              <a:defRPr kumimoji="0" sz="1000" b="0">
                <a:solidFill>
                  <a:schemeClr val="tx1"/>
                </a:solidFill>
              </a:defRPr>
            </a:lvl1pPr>
            <a:extLst/>
          </a:lstStyle>
          <a:p>
            <a:fld id="{19EB3105-A7C7-4558-9CE9-7B4A816515FD}" type="slidenum">
              <a:rPr lang="ar-SA" smtClean="0"/>
              <a:pPr/>
              <a:t>‹#›</a:t>
            </a:fld>
            <a:endParaRPr 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4032" r:id="rId1"/>
    <p:sldLayoutId id="2147484033" r:id="rId2"/>
    <p:sldLayoutId id="2147484034" r:id="rId3"/>
    <p:sldLayoutId id="2147484035" r:id="rId4"/>
    <p:sldLayoutId id="2147484036" r:id="rId5"/>
    <p:sldLayoutId id="2147484037" r:id="rId6"/>
    <p:sldLayoutId id="2147484038" r:id="rId7"/>
    <p:sldLayoutId id="2147484039" r:id="rId8"/>
    <p:sldLayoutId id="2147484040" r:id="rId9"/>
    <p:sldLayoutId id="2147484041" r:id="rId10"/>
    <p:sldLayoutId id="2147484042" r:id="rId11"/>
  </p:sldLayoutIdLst>
  <p:transition>
    <p:wedge/>
    <p:sndAc>
      <p:stSnd>
        <p:snd r:embed="rId13" name="wind.wav"/>
      </p:stSnd>
    </p:sndAc>
  </p:transition>
  <p:txStyles>
    <p:titleStyle>
      <a:lvl1pPr algn="l" rtl="0" eaLnBrk="1" latinLnBrk="0" hangingPunct="1">
        <a:spcBef>
          <a:spcPct val="0"/>
        </a:spcBef>
        <a:buNone/>
        <a:defRPr kumimoji="0" sz="4100" b="1" kern="1200">
          <a:solidFill>
            <a:schemeClr val="tx2"/>
          </a:solidFill>
          <a:effectLst>
            <a:outerShdw blurRad="31750" dist="25400" dir="5400000" algn="tl" rotWithShape="0">
              <a:srgbClr val="000000">
                <a:alpha val="25000"/>
              </a:srgbClr>
            </a:outerShdw>
          </a:effectLst>
          <a:latin typeface="+mj-lt"/>
          <a:ea typeface="+mj-ea"/>
          <a:cs typeface="+mj-cs"/>
        </a:defRPr>
      </a:lvl1pPr>
      <a:extLst/>
    </p:titleStyle>
    <p:bodyStyle>
      <a:lvl1pPr marL="365760" indent="-256032" algn="l" rtl="0" eaLnBrk="1" latinLnBrk="0" hangingPunct="1">
        <a:spcBef>
          <a:spcPts val="400"/>
        </a:spcBef>
        <a:spcAft>
          <a:spcPts val="0"/>
        </a:spcAft>
        <a:buClr>
          <a:schemeClr val="accent1"/>
        </a:buClr>
        <a:buSzPct val="68000"/>
        <a:buFont typeface="Wingdings 3"/>
        <a:buChar char=""/>
        <a:defRPr kumimoji="0" sz="2700" kern="1200">
          <a:solidFill>
            <a:schemeClr val="tx1"/>
          </a:solidFill>
          <a:latin typeface="+mn-lt"/>
          <a:ea typeface="+mn-ea"/>
          <a:cs typeface="+mn-cs"/>
        </a:defRPr>
      </a:lvl1pPr>
      <a:lvl2pPr marL="621792" indent="-228600" algn="l" rtl="0" eaLnBrk="1" latinLnBrk="0" hangingPunct="1">
        <a:spcBef>
          <a:spcPts val="324"/>
        </a:spcBef>
        <a:buClr>
          <a:schemeClr val="accent1"/>
        </a:buClr>
        <a:buFont typeface="Verdana"/>
        <a:buChar char="◦"/>
        <a:defRPr kumimoji="0" sz="2300" kern="1200">
          <a:solidFill>
            <a:schemeClr val="tx1"/>
          </a:solidFill>
          <a:latin typeface="+mn-lt"/>
          <a:ea typeface="+mn-ea"/>
          <a:cs typeface="+mn-cs"/>
        </a:defRPr>
      </a:lvl2pPr>
      <a:lvl3pPr marL="859536" indent="-228600" algn="l" rtl="0" eaLnBrk="1" latinLnBrk="0" hangingPunct="1">
        <a:spcBef>
          <a:spcPts val="350"/>
        </a:spcBef>
        <a:buClr>
          <a:schemeClr val="accent2"/>
        </a:buClr>
        <a:buSzPct val="100000"/>
        <a:buFont typeface="Wingdings 2"/>
        <a:buChar char=""/>
        <a:defRPr kumimoji="0" sz="2100" kern="1200">
          <a:solidFill>
            <a:schemeClr val="tx1"/>
          </a:solidFill>
          <a:latin typeface="+mn-lt"/>
          <a:ea typeface="+mn-ea"/>
          <a:cs typeface="+mn-cs"/>
        </a:defRPr>
      </a:lvl3pPr>
      <a:lvl4pPr marL="1143000" indent="-228600" algn="l" rtl="0" eaLnBrk="1" latinLnBrk="0" hangingPunct="1">
        <a:spcBef>
          <a:spcPts val="350"/>
        </a:spcBef>
        <a:buClr>
          <a:schemeClr val="accent2"/>
        </a:buClr>
        <a:buFont typeface="Wingdings 2"/>
        <a:buChar char=""/>
        <a:defRPr kumimoji="0" sz="1900" kern="1200">
          <a:solidFill>
            <a:schemeClr val="tx1"/>
          </a:solidFill>
          <a:latin typeface="+mn-lt"/>
          <a:ea typeface="+mn-ea"/>
          <a:cs typeface="+mn-cs"/>
        </a:defRPr>
      </a:lvl4pPr>
      <a:lvl5pPr marL="1371600" indent="-228600" algn="l" rtl="0" eaLnBrk="1" latinLnBrk="0" hangingPunct="1">
        <a:spcBef>
          <a:spcPts val="350"/>
        </a:spcBef>
        <a:buClr>
          <a:schemeClr val="accent2"/>
        </a:buClr>
        <a:buFont typeface="Wingdings 2"/>
        <a:buChar char=""/>
        <a:defRPr kumimoji="0"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1600200" indent="-228600" algn="l" rtl="0" eaLnBrk="1" latinLnBrk="0" hangingPunct="1">
        <a:spcBef>
          <a:spcPts val="350"/>
        </a:spcBef>
        <a:buClr>
          <a:schemeClr val="accent3"/>
        </a:buClr>
        <a:buFont typeface="Wingdings 2"/>
        <a:buChar char=""/>
        <a:defRPr kumimoji="0"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1828800" indent="-228600" algn="l" rtl="0" eaLnBrk="1" latinLnBrk="0" hangingPunct="1">
        <a:spcBef>
          <a:spcPts val="350"/>
        </a:spcBef>
        <a:buClr>
          <a:schemeClr val="accent3"/>
        </a:buClr>
        <a:buFont typeface="Wingdings 2"/>
        <a:buChar char=""/>
        <a:defRPr kumimoji="0" sz="1600" kern="1200">
          <a:solidFill>
            <a:schemeClr val="tx1"/>
          </a:solidFill>
          <a:latin typeface="+mn-lt"/>
          <a:ea typeface="+mn-ea"/>
          <a:cs typeface="+mn-cs"/>
        </a:defRPr>
      </a:lvl7pPr>
      <a:lvl8pPr marL="2057400" indent="-228600" algn="l" rtl="0" eaLnBrk="1" latinLnBrk="0" hangingPunct="1">
        <a:spcBef>
          <a:spcPts val="350"/>
        </a:spcBef>
        <a:buClr>
          <a:schemeClr val="accent3"/>
        </a:buClr>
        <a:buFont typeface="Wingdings 2"/>
        <a:buChar char=""/>
        <a:defRPr kumimoji="0" sz="1600" kern="1200">
          <a:solidFill>
            <a:schemeClr val="tx1"/>
          </a:solidFill>
          <a:latin typeface="+mn-lt"/>
          <a:ea typeface="+mn-ea"/>
          <a:cs typeface="+mn-cs"/>
        </a:defRPr>
      </a:lvl8pPr>
      <a:lvl9pPr marL="2286000" indent="-228600" algn="l" rtl="0" eaLnBrk="1" latinLnBrk="0" hangingPunct="1">
        <a:spcBef>
          <a:spcPts val="350"/>
        </a:spcBef>
        <a:buClr>
          <a:schemeClr val="accent3"/>
        </a:buClr>
        <a:buFont typeface="Wingdings 2"/>
        <a:buChar char=""/>
        <a:defRPr kumimoji="0" sz="1600" kern="1200" baseline="0">
          <a:solidFill>
            <a:schemeClr val="tx1"/>
          </a:solidFill>
          <a:latin typeface="+mn-lt"/>
          <a:ea typeface="+mn-ea"/>
          <a:cs typeface="+mn-cs"/>
        </a:defRPr>
      </a:lvl9pPr>
      <a:extLst/>
    </p:bodyStyle>
    <p:otherStyle>
      <a:lvl1pPr marL="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9pPr>
      <a:extLst/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2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audio" Target="../media/audio2.wav"/><Relationship Id="rId1" Type="http://schemas.openxmlformats.org/officeDocument/2006/relationships/slideLayout" Target="../slideLayouts/slideLayout7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jpg"/><Relationship Id="rId1" Type="http://schemas.openxmlformats.org/officeDocument/2006/relationships/slideLayout" Target="../slideLayouts/slideLayout7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png"/><Relationship Id="rId1" Type="http://schemas.openxmlformats.org/officeDocument/2006/relationships/slideLayout" Target="../slideLayouts/slideLayout7.xml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diagramLayout" Target="../diagrams/layout1.xml"/><Relationship Id="rId2" Type="http://schemas.openxmlformats.org/officeDocument/2006/relationships/diagramData" Target="../diagrams/data1.xml"/><Relationship Id="rId1" Type="http://schemas.openxmlformats.org/officeDocument/2006/relationships/slideLayout" Target="../slideLayouts/slideLayout7.xml"/><Relationship Id="rId6" Type="http://schemas.microsoft.com/office/2007/relationships/diagramDrawing" Target="../diagrams/drawing1.xml"/><Relationship Id="rId5" Type="http://schemas.openxmlformats.org/officeDocument/2006/relationships/diagramColors" Target="../diagrams/colors1.xml"/><Relationship Id="rId4" Type="http://schemas.openxmlformats.org/officeDocument/2006/relationships/diagramQuickStyle" Target="../diagrams/quickStyle1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jpeg"/><Relationship Id="rId2" Type="http://schemas.openxmlformats.org/officeDocument/2006/relationships/image" Target="../media/image6.jpeg"/><Relationship Id="rId1" Type="http://schemas.openxmlformats.org/officeDocument/2006/relationships/slideLayout" Target="../slideLayouts/slideLayout7.xml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9.jpg"/><Relationship Id="rId2" Type="http://schemas.openxmlformats.org/officeDocument/2006/relationships/image" Target="../media/image8.jpg"/><Relationship Id="rId1" Type="http://schemas.openxmlformats.org/officeDocument/2006/relationships/slideLayout" Target="../slideLayouts/slideLayout7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4.xml.rels><?xml version="1.0" encoding="UTF-8" standalone="yes"?>
<Relationships xmlns="http://schemas.openxmlformats.org/package/2006/relationships"><Relationship Id="rId2" Type="http://schemas.openxmlformats.org/officeDocument/2006/relationships/image" Target="../media/image10.png"/><Relationship Id="rId1" Type="http://schemas.openxmlformats.org/officeDocument/2006/relationships/slideLayout" Target="../slideLayouts/slideLayout7.xml"/></Relationships>
</file>

<file path=ppt/slides/_rels/slide15.xml.rels><?xml version="1.0" encoding="UTF-8" standalone="yes"?>
<Relationships xmlns="http://schemas.openxmlformats.org/package/2006/relationships"><Relationship Id="rId3" Type="http://schemas.openxmlformats.org/officeDocument/2006/relationships/diagramLayout" Target="../diagrams/layout2.xml"/><Relationship Id="rId2" Type="http://schemas.openxmlformats.org/officeDocument/2006/relationships/diagramData" Target="../diagrams/data2.xml"/><Relationship Id="rId1" Type="http://schemas.openxmlformats.org/officeDocument/2006/relationships/slideLayout" Target="../slideLayouts/slideLayout7.xml"/><Relationship Id="rId6" Type="http://schemas.microsoft.com/office/2007/relationships/diagramDrawing" Target="../diagrams/drawing2.xml"/><Relationship Id="rId5" Type="http://schemas.openxmlformats.org/officeDocument/2006/relationships/diagramColors" Target="../diagrams/colors2.xml"/><Relationship Id="rId4" Type="http://schemas.openxmlformats.org/officeDocument/2006/relationships/diagramQuickStyle" Target="../diagrams/quickStyle2.xml"/></Relationships>
</file>

<file path=ppt/slides/_rels/slide16.xml.rels><?xml version="1.0" encoding="UTF-8" standalone="yes"?>
<Relationships xmlns="http://schemas.openxmlformats.org/package/2006/relationships"><Relationship Id="rId2" Type="http://schemas.openxmlformats.org/officeDocument/2006/relationships/image" Target="../media/image11.jpg"/><Relationship Id="rId1" Type="http://schemas.openxmlformats.org/officeDocument/2006/relationships/slideLayout" Target="../slideLayouts/slideLayout2.xml"/></Relationships>
</file>

<file path=ppt/slides/_rels/slide17.xml.rels><?xml version="1.0" encoding="UTF-8" standalone="yes"?>
<Relationships xmlns="http://schemas.openxmlformats.org/package/2006/relationships"><Relationship Id="rId3" Type="http://schemas.openxmlformats.org/officeDocument/2006/relationships/image" Target="../media/image12.emf"/><Relationship Id="rId2" Type="http://schemas.openxmlformats.org/officeDocument/2006/relationships/audio" Target="../media/audio3.wav"/><Relationship Id="rId1" Type="http://schemas.openxmlformats.org/officeDocument/2006/relationships/slideLayout" Target="../slideLayouts/slideLayout2.xml"/></Relationships>
</file>

<file path=ppt/slides/_rels/slide1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20.xml.rels><?xml version="1.0" encoding="UTF-8" standalone="yes"?>
<Relationships xmlns="http://schemas.openxmlformats.org/package/2006/relationships"><Relationship Id="rId2" Type="http://schemas.openxmlformats.org/officeDocument/2006/relationships/audio" Target="../media/audio1.wav"/><Relationship Id="rId1" Type="http://schemas.openxmlformats.org/officeDocument/2006/relationships/slideLayout" Target="../slideLayouts/slideLayout7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itle 2"/>
          <p:cNvSpPr>
            <a:spLocks noGrp="1"/>
          </p:cNvSpPr>
          <p:nvPr>
            <p:ph type="title"/>
          </p:nvPr>
        </p:nvSpPr>
        <p:spPr>
          <a:xfrm>
            <a:off x="1619672" y="2006849"/>
            <a:ext cx="6336704" cy="2574279"/>
          </a:xfrm>
          <a:ln>
            <a:noFill/>
          </a:ln>
          <a:effectLst>
            <a:outerShdw blurRad="149987" dist="250190" dir="8460000" algn="ctr">
              <a:srgbClr val="000000">
                <a:alpha val="28000"/>
              </a:srgbClr>
            </a:outerShdw>
          </a:effectLst>
          <a:scene3d>
            <a:camera prst="orthographicFront">
              <a:rot lat="0" lon="0" rev="0"/>
            </a:camera>
            <a:lightRig rig="contrasting" dir="t">
              <a:rot lat="0" lon="0" rev="1500000"/>
            </a:lightRig>
          </a:scene3d>
          <a:sp3d prstMaterial="metal">
            <a:bevelT w="88900" h="88900"/>
          </a:sp3d>
        </p:spPr>
        <p:txBody>
          <a:bodyPr>
            <a:normAutofit/>
            <a:scene3d>
              <a:camera prst="orthographicFront"/>
              <a:lightRig rig="soft" dir="t"/>
            </a:scene3d>
            <a:sp3d prstMaterial="softEdge">
              <a:bevelT w="25400" h="25400"/>
            </a:sp3d>
          </a:bodyPr>
          <a:lstStyle/>
          <a:p>
            <a:pPr algn="ctr"/>
            <a:r>
              <a:rPr lang="ar-SA" sz="8800" dirty="0">
                <a:solidFill>
                  <a:schemeClr val="tx1"/>
                </a:solidFill>
              </a:rPr>
              <a:t>العلوم</a:t>
            </a:r>
            <a:br>
              <a:rPr lang="ar-SA" sz="8800" dirty="0">
                <a:solidFill>
                  <a:schemeClr val="tx1"/>
                </a:solidFill>
              </a:rPr>
            </a:br>
            <a:r>
              <a:rPr lang="ar-SA" sz="3200" dirty="0">
                <a:solidFill>
                  <a:schemeClr val="tx1"/>
                </a:solidFill>
              </a:rPr>
              <a:t>الصف السادس الابتدائي الفصل الدراس الأول </a:t>
            </a:r>
            <a:endParaRPr lang="en-US" sz="3200" dirty="0">
              <a:solidFill>
                <a:schemeClr val="tx1"/>
              </a:solidFill>
            </a:endParaRPr>
          </a:p>
        </p:txBody>
      </p:sp>
      <p:pic>
        <p:nvPicPr>
          <p:cNvPr id="7" name="صورة 6">
            <a:extLst>
              <a:ext uri="{FF2B5EF4-FFF2-40B4-BE49-F238E27FC236}">
                <a16:creationId xmlns:a16="http://schemas.microsoft.com/office/drawing/2014/main" id="{0972A186-4BCE-42EF-ABAA-A3C9624FE5BC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00293" y="88497"/>
            <a:ext cx="8743414" cy="151216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871600761"/>
      </p:ext>
    </p:extLst>
  </p:cSld>
  <p:clrMapOvr>
    <a:masterClrMapping/>
  </p:clrMapOvr>
  <p:transition spd="slow">
    <p:dissolve/>
  </p:transition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Title 2">
            <a:extLst>
              <a:ext uri="{FF2B5EF4-FFF2-40B4-BE49-F238E27FC236}">
                <a16:creationId xmlns:a16="http://schemas.microsoft.com/office/drawing/2014/main" id="{AA569092-B6CE-46C5-8B67-C8914EA9A8FE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56408" y="352999"/>
            <a:ext cx="7948040" cy="555722"/>
          </a:xfrm>
          <a:ln>
            <a:noFill/>
          </a:ln>
          <a:effectLst>
            <a:outerShdw blurRad="149987" dist="250190" dir="8460000" algn="ctr">
              <a:srgbClr val="000000">
                <a:alpha val="28000"/>
              </a:srgbClr>
            </a:outerShdw>
          </a:effectLst>
          <a:scene3d>
            <a:camera prst="orthographicFront">
              <a:rot lat="0" lon="0" rev="0"/>
            </a:camera>
            <a:lightRig rig="contrasting" dir="t">
              <a:rot lat="0" lon="0" rev="1500000"/>
            </a:lightRig>
          </a:scene3d>
          <a:sp3d prstMaterial="metal">
            <a:bevelT w="88900" h="88900"/>
          </a:sp3d>
        </p:spPr>
        <p:txBody>
          <a:bodyPr>
            <a:noAutofit/>
            <a:scene3d>
              <a:camera prst="orthographicFront"/>
              <a:lightRig rig="soft" dir="t"/>
            </a:scene3d>
            <a:sp3d prstMaterial="softEdge">
              <a:bevelT w="25400" h="25400"/>
            </a:sp3d>
          </a:bodyPr>
          <a:lstStyle/>
          <a:p>
            <a:pPr algn="ctr"/>
            <a:r>
              <a:rPr lang="ar-SA" sz="4400" dirty="0">
                <a:solidFill>
                  <a:schemeClr val="tx1"/>
                </a:solidFill>
              </a:rPr>
              <a:t>قوانين الصف الإلكتروني</a:t>
            </a:r>
            <a:endParaRPr lang="en-US" sz="4400" dirty="0">
              <a:solidFill>
                <a:schemeClr val="tx1"/>
              </a:solidFill>
            </a:endParaRPr>
          </a:p>
        </p:txBody>
      </p:sp>
      <p:pic>
        <p:nvPicPr>
          <p:cNvPr id="8" name="صورة 7">
            <a:extLst>
              <a:ext uri="{FF2B5EF4-FFF2-40B4-BE49-F238E27FC236}">
                <a16:creationId xmlns:a16="http://schemas.microsoft.com/office/drawing/2014/main" id="{70613245-7A56-417B-AF60-9FAB7FFFBB8E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56408" y="1143000"/>
            <a:ext cx="8163252" cy="477358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834580911"/>
      </p:ext>
    </p:extLst>
  </p:cSld>
  <p:clrMapOvr>
    <a:masterClrMapping/>
  </p:clrMapOvr>
  <p:transition spd="slow">
    <p:fade/>
  </p:transition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accent1">
            <a:alpha val="0"/>
          </a:schemeClr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Up Ribbon 5"/>
          <p:cNvSpPr/>
          <p:nvPr/>
        </p:nvSpPr>
        <p:spPr>
          <a:xfrm>
            <a:off x="223542" y="2971800"/>
            <a:ext cx="8715436" cy="2071702"/>
          </a:xfrm>
          <a:prstGeom prst="ribbon2">
            <a:avLst>
              <a:gd name="adj1" fmla="val 16667"/>
              <a:gd name="adj2" fmla="val 75000"/>
            </a:avLst>
          </a:prstGeom>
          <a:solidFill>
            <a:srgbClr val="FFC000"/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>
            <a:scene3d>
              <a:camera prst="orthographicFront"/>
              <a:lightRig rig="soft" dir="tl">
                <a:rot lat="0" lon="0" rev="0"/>
              </a:lightRig>
            </a:scene3d>
            <a:sp3d contourW="25400" prstMaterial="matte">
              <a:bevelT w="25400" h="55880" prst="artDeco"/>
              <a:contourClr>
                <a:schemeClr val="accent2">
                  <a:tint val="20000"/>
                </a:schemeClr>
              </a:contourClr>
            </a:sp3d>
          </a:bodyPr>
          <a:lstStyle/>
          <a:p>
            <a:pPr algn="ctr" rtl="1" eaLnBrk="1" fontAlgn="auto" hangingPunct="1">
              <a:spcBef>
                <a:spcPts val="0"/>
              </a:spcBef>
              <a:spcAft>
                <a:spcPts val="0"/>
              </a:spcAft>
              <a:defRPr/>
            </a:pPr>
            <a:r>
              <a:rPr lang="ar-SA" sz="4800" b="1" dirty="0">
                <a:ln/>
                <a:solidFill>
                  <a:schemeClr val="bg1"/>
                </a:solidFill>
                <a:effectLst>
                  <a:outerShdw blurRad="38100" dist="19050" dir="2700000" algn="tl" rotWithShape="0">
                    <a:schemeClr val="dk1">
                      <a:lumMod val="50000"/>
                      <a:alpha val="40000"/>
                    </a:schemeClr>
                  </a:outerShdw>
                </a:effectLst>
              </a:rPr>
              <a:t>التنفس و الدوران</a:t>
            </a:r>
            <a:endParaRPr lang="en-US" sz="4800" b="1" dirty="0">
              <a:ln/>
              <a:solidFill>
                <a:schemeClr val="bg1"/>
              </a:solidFill>
              <a:effectLst>
                <a:outerShdw blurRad="38100" dist="19050" dir="2700000" algn="tl" rotWithShape="0">
                  <a:schemeClr val="dk1">
                    <a:lumMod val="50000"/>
                    <a:alpha val="40000"/>
                  </a:schemeClr>
                </a:outerShdw>
              </a:effectLst>
            </a:endParaRPr>
          </a:p>
        </p:txBody>
      </p:sp>
      <p:sp>
        <p:nvSpPr>
          <p:cNvPr id="2" name="Rounded Rectangle 1"/>
          <p:cNvSpPr/>
          <p:nvPr/>
        </p:nvSpPr>
        <p:spPr>
          <a:xfrm>
            <a:off x="316260" y="1926942"/>
            <a:ext cx="8511480" cy="435258"/>
          </a:xfrm>
          <a:prstGeom prst="roundRect">
            <a:avLst/>
          </a:prstGeom>
          <a:solidFill>
            <a:srgbClr val="FFC000"/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ar-SA" sz="3200" b="1" dirty="0">
                <a:solidFill>
                  <a:schemeClr val="bg1"/>
                </a:solidFill>
                <a:latin typeface="Calibri" pitchFamily="34" charset="0"/>
              </a:rPr>
              <a:t>الوحدة الثانية</a:t>
            </a:r>
            <a:r>
              <a:rPr lang="ar-BH" sz="3200" b="1" dirty="0">
                <a:solidFill>
                  <a:schemeClr val="bg1"/>
                </a:solidFill>
                <a:latin typeface="Calibri" pitchFamily="34" charset="0"/>
              </a:rPr>
              <a:t>: </a:t>
            </a:r>
            <a:r>
              <a:rPr lang="ar-SA" sz="3200" b="1" dirty="0">
                <a:solidFill>
                  <a:schemeClr val="bg1"/>
                </a:solidFill>
                <a:latin typeface="Calibri" pitchFamily="34" charset="0"/>
              </a:rPr>
              <a:t>أجهزة الجسم</a:t>
            </a:r>
            <a:endParaRPr lang="en-US" sz="3200" b="1" u="sng" dirty="0">
              <a:solidFill>
                <a:schemeClr val="bg1"/>
              </a:solidFill>
            </a:endParaRPr>
          </a:p>
        </p:txBody>
      </p:sp>
      <p:pic>
        <p:nvPicPr>
          <p:cNvPr id="3" name="صورة 2">
            <a:extLst>
              <a:ext uri="{FF2B5EF4-FFF2-40B4-BE49-F238E27FC236}">
                <a16:creationId xmlns:a16="http://schemas.microsoft.com/office/drawing/2014/main" id="{A3E1223C-64C1-46B8-9128-2F9EEF598EA4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00293" y="88497"/>
            <a:ext cx="8743414" cy="1512168"/>
          </a:xfrm>
          <a:prstGeom prst="rect">
            <a:avLst/>
          </a:prstGeom>
        </p:spPr>
      </p:pic>
    </p:spTree>
  </p:cSld>
  <p:clrMapOvr>
    <a:masterClrMapping/>
  </p:clrMapOvr>
  <p:transition spd="slow">
    <p:fade/>
    <p:sndAc>
      <p:stSnd>
        <p:snd r:embed="rId2" name="applause.wav"/>
      </p:stSnd>
    </p:sndAc>
  </p:transition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itle 3"/>
          <p:cNvSpPr>
            <a:spLocks noGrp="1"/>
          </p:cNvSpPr>
          <p:nvPr>
            <p:ph type="title"/>
          </p:nvPr>
        </p:nvSpPr>
        <p:spPr>
          <a:xfrm>
            <a:off x="457200" y="152400"/>
            <a:ext cx="8229600" cy="725470"/>
          </a:xfrm>
        </p:spPr>
        <p:txBody>
          <a:bodyPr/>
          <a:lstStyle/>
          <a:p>
            <a:pPr algn="ctr"/>
            <a:r>
              <a:rPr lang="ar-BH" dirty="0"/>
              <a:t>أهــدافــنا</a:t>
            </a:r>
          </a:p>
        </p:txBody>
      </p:sp>
      <p:sp>
        <p:nvSpPr>
          <p:cNvPr id="2" name="Rounded Rectangle 1"/>
          <p:cNvSpPr/>
          <p:nvPr/>
        </p:nvSpPr>
        <p:spPr>
          <a:xfrm>
            <a:off x="251520" y="990600"/>
            <a:ext cx="8640960" cy="1080120"/>
          </a:xfrm>
          <a:prstGeom prst="roundRect">
            <a:avLst/>
          </a:prstGeom>
          <a:solidFill>
            <a:schemeClr val="accent5">
              <a:lumMod val="20000"/>
              <a:lumOff val="8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r>
              <a:rPr lang="ar-SA" sz="2800" b="1" dirty="0">
                <a:solidFill>
                  <a:schemeClr val="accent6">
                    <a:lumMod val="50000"/>
                  </a:schemeClr>
                </a:solidFill>
              </a:rPr>
              <a:t>أن </a:t>
            </a:r>
            <a:r>
              <a:rPr lang="ar-BH" sz="2800" b="1" dirty="0">
                <a:solidFill>
                  <a:schemeClr val="accent6">
                    <a:lumMod val="50000"/>
                  </a:schemeClr>
                </a:solidFill>
              </a:rPr>
              <a:t>ي</a:t>
            </a:r>
            <a:r>
              <a:rPr lang="ar-SA" sz="2800" b="1" dirty="0">
                <a:solidFill>
                  <a:schemeClr val="accent6">
                    <a:lumMod val="50000"/>
                  </a:schemeClr>
                </a:solidFill>
              </a:rPr>
              <a:t>عرف</a:t>
            </a:r>
            <a:r>
              <a:rPr lang="ar-BH" sz="2800" b="1" dirty="0">
                <a:solidFill>
                  <a:schemeClr val="accent6">
                    <a:lumMod val="50000"/>
                  </a:schemeClr>
                </a:solidFill>
              </a:rPr>
              <a:t> الطالب </a:t>
            </a:r>
            <a:r>
              <a:rPr lang="ar-SA" sz="2800" b="1" dirty="0">
                <a:solidFill>
                  <a:schemeClr val="accent6">
                    <a:lumMod val="50000"/>
                  </a:schemeClr>
                </a:solidFill>
              </a:rPr>
              <a:t>عمل الجهاز التنفسي</a:t>
            </a:r>
            <a:endParaRPr lang="en-US" sz="2800" dirty="0">
              <a:solidFill>
                <a:schemeClr val="accent6">
                  <a:lumMod val="50000"/>
                </a:schemeClr>
              </a:solidFill>
            </a:endParaRPr>
          </a:p>
        </p:txBody>
      </p:sp>
      <p:sp>
        <p:nvSpPr>
          <p:cNvPr id="6" name="Rounded Rectangle 5"/>
          <p:cNvSpPr/>
          <p:nvPr/>
        </p:nvSpPr>
        <p:spPr>
          <a:xfrm>
            <a:off x="251520" y="2366801"/>
            <a:ext cx="8640960" cy="1080120"/>
          </a:xfrm>
          <a:prstGeom prst="roundRect">
            <a:avLst/>
          </a:prstGeom>
          <a:solidFill>
            <a:schemeClr val="accent1">
              <a:lumMod val="20000"/>
              <a:lumOff val="8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r>
              <a:rPr lang="ar-SA" sz="2800" b="1" dirty="0">
                <a:solidFill>
                  <a:schemeClr val="accent6">
                    <a:lumMod val="50000"/>
                  </a:schemeClr>
                </a:solidFill>
              </a:rPr>
              <a:t>أن </a:t>
            </a:r>
            <a:r>
              <a:rPr lang="ar-BH" sz="2800" b="1" dirty="0">
                <a:solidFill>
                  <a:schemeClr val="accent6">
                    <a:lumMod val="50000"/>
                  </a:schemeClr>
                </a:solidFill>
              </a:rPr>
              <a:t>ي</a:t>
            </a:r>
            <a:r>
              <a:rPr lang="ar-SA" sz="2800" b="1" dirty="0">
                <a:solidFill>
                  <a:schemeClr val="accent6">
                    <a:lumMod val="50000"/>
                  </a:schemeClr>
                </a:solidFill>
              </a:rPr>
              <a:t>عرف</a:t>
            </a:r>
            <a:r>
              <a:rPr lang="ar-BH" sz="2800" b="1" dirty="0">
                <a:solidFill>
                  <a:schemeClr val="accent6">
                    <a:lumMod val="50000"/>
                  </a:schemeClr>
                </a:solidFill>
              </a:rPr>
              <a:t> الطالب </a:t>
            </a:r>
            <a:r>
              <a:rPr lang="ar-SA" sz="2800" b="1" dirty="0">
                <a:solidFill>
                  <a:schemeClr val="accent6">
                    <a:lumMod val="50000"/>
                  </a:schemeClr>
                </a:solidFill>
              </a:rPr>
              <a:t>عمل جهاز الدوران</a:t>
            </a:r>
            <a:endParaRPr lang="en-US" sz="2800" dirty="0">
              <a:solidFill>
                <a:schemeClr val="accent6">
                  <a:lumMod val="50000"/>
                </a:schemeClr>
              </a:solidFill>
            </a:endParaRPr>
          </a:p>
        </p:txBody>
      </p:sp>
      <p:sp>
        <p:nvSpPr>
          <p:cNvPr id="9" name="Oval 8"/>
          <p:cNvSpPr/>
          <p:nvPr/>
        </p:nvSpPr>
        <p:spPr>
          <a:xfrm>
            <a:off x="8569108" y="751392"/>
            <a:ext cx="432048" cy="504056"/>
          </a:xfrm>
          <a:prstGeom prst="ellipse">
            <a:avLst/>
          </a:prstGeom>
          <a:solidFill>
            <a:schemeClr val="accent5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ar-BH" sz="2400" dirty="0"/>
              <a:t>1</a:t>
            </a:r>
            <a:endParaRPr lang="en-US" sz="2400" dirty="0"/>
          </a:p>
        </p:txBody>
      </p:sp>
      <p:sp>
        <p:nvSpPr>
          <p:cNvPr id="10" name="Oval 9"/>
          <p:cNvSpPr/>
          <p:nvPr/>
        </p:nvSpPr>
        <p:spPr>
          <a:xfrm>
            <a:off x="8601132" y="1981200"/>
            <a:ext cx="432048" cy="504056"/>
          </a:xfrm>
          <a:prstGeom prst="ellipse">
            <a:avLst/>
          </a:prstGeom>
          <a:solidFill>
            <a:schemeClr val="accent1">
              <a:lumMod val="60000"/>
              <a:lumOff val="4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ar-SA" sz="2400" dirty="0"/>
              <a:t>2</a:t>
            </a:r>
            <a:endParaRPr lang="en-US" sz="2400" dirty="0"/>
          </a:p>
        </p:txBody>
      </p:sp>
    </p:spTree>
    <p:extLst>
      <p:ext uri="{BB962C8B-B14F-4D97-AF65-F5344CB8AC3E}">
        <p14:creationId xmlns:p14="http://schemas.microsoft.com/office/powerpoint/2010/main" val="322392517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600">
        <p:blinds dir="vert"/>
      </p:transition>
    </mc:Choice>
    <mc:Fallback xmlns="">
      <p:transition spd="slow">
        <p:blinds dir="vert"/>
      </p:transition>
    </mc:Fallback>
  </mc:AlternateContent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Content Placeholder 2">
            <a:extLst>
              <a:ext uri="{FF2B5EF4-FFF2-40B4-BE49-F238E27FC236}">
                <a16:creationId xmlns:a16="http://schemas.microsoft.com/office/drawing/2014/main" id="{E1B71C1E-3F1A-4FA2-88D5-B2A24747517B}"/>
              </a:ext>
            </a:extLst>
          </p:cNvPr>
          <p:cNvSpPr txBox="1">
            <a:spLocks/>
          </p:cNvSpPr>
          <p:nvPr/>
        </p:nvSpPr>
        <p:spPr>
          <a:xfrm>
            <a:off x="4023360" y="1758462"/>
            <a:ext cx="4908451" cy="2011680"/>
          </a:xfrm>
          <a:prstGeom prst="rect">
            <a:avLst/>
          </a:prstGeom>
          <a:solidFill>
            <a:schemeClr val="bg1"/>
          </a:solidFill>
        </p:spPr>
        <p:style>
          <a:lnRef idx="3">
            <a:schemeClr val="lt1"/>
          </a:lnRef>
          <a:fillRef idx="1">
            <a:schemeClr val="accent3"/>
          </a:fillRef>
          <a:effectRef idx="1">
            <a:schemeClr val="accent3"/>
          </a:effectRef>
          <a:fontRef idx="minor">
            <a:schemeClr val="lt1"/>
          </a:fontRef>
        </p:style>
        <p:txBody>
          <a:bodyPr>
            <a:noAutofit/>
            <a:scene3d>
              <a:camera prst="orthographicFront"/>
              <a:lightRig rig="balanced" dir="t">
                <a:rot lat="0" lon="0" rev="2100000"/>
              </a:lightRig>
            </a:scene3d>
            <a:sp3d extrusionH="57150" prstMaterial="metal">
              <a:bevelT w="38100" h="25400"/>
              <a:contourClr>
                <a:schemeClr val="bg2"/>
              </a:contourClr>
            </a:sp3d>
          </a:bodyPr>
          <a:lstStyle>
            <a:lvl1pPr marL="365760" indent="-256032" algn="l" rtl="0" eaLnBrk="1" latinLnBrk="0" hangingPunct="1">
              <a:spcBef>
                <a:spcPts val="400"/>
              </a:spcBef>
              <a:spcAft>
                <a:spcPts val="0"/>
              </a:spcAft>
              <a:buClr>
                <a:schemeClr val="accent1"/>
              </a:buClr>
              <a:buSzPct val="68000"/>
              <a:buFont typeface="Wingdings 3"/>
              <a:buChar char=""/>
              <a:defRPr kumimoji="0" sz="27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marL="621792" indent="-228600" algn="l" rtl="0" eaLnBrk="1" latinLnBrk="0" hangingPunct="1">
              <a:spcBef>
                <a:spcPts val="324"/>
              </a:spcBef>
              <a:buClr>
                <a:schemeClr val="accent1"/>
              </a:buClr>
              <a:buFont typeface="Verdana"/>
              <a:buChar char="◦"/>
              <a:defRPr kumimoji="0" sz="23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859536" indent="-228600" algn="l" rtl="0" eaLnBrk="1" latinLnBrk="0" hangingPunct="1">
              <a:spcBef>
                <a:spcPts val="350"/>
              </a:spcBef>
              <a:buClr>
                <a:schemeClr val="accent2"/>
              </a:buClr>
              <a:buSzPct val="100000"/>
              <a:buFont typeface="Wingdings 2"/>
              <a:buChar char=""/>
              <a:defRPr kumimoji="0" sz="21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1143000" indent="-228600" algn="l" rtl="0" eaLnBrk="1" latinLnBrk="0" hangingPunct="1">
              <a:spcBef>
                <a:spcPts val="350"/>
              </a:spcBef>
              <a:buClr>
                <a:schemeClr val="accent2"/>
              </a:buClr>
              <a:buFont typeface="Wingdings 2"/>
              <a:buChar char=""/>
              <a:defRPr kumimoji="0" sz="19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1371600" indent="-228600" algn="l" rtl="0" eaLnBrk="1" latinLnBrk="0" hangingPunct="1">
              <a:spcBef>
                <a:spcPts val="350"/>
              </a:spcBef>
              <a:buClr>
                <a:schemeClr val="accent2"/>
              </a:buClr>
              <a:buFont typeface="Wingdings 2"/>
              <a:buChar char=""/>
              <a:defRPr kumimoji="0"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1600200" indent="-228600" algn="l" rtl="0" eaLnBrk="1" latinLnBrk="0" hangingPunct="1">
              <a:spcBef>
                <a:spcPts val="350"/>
              </a:spcBef>
              <a:buClr>
                <a:schemeClr val="accent3"/>
              </a:buClr>
              <a:buFont typeface="Wingdings 2"/>
              <a:buChar char=""/>
              <a:defRPr kumimoji="0"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1828800" indent="-228600" algn="l" rtl="0" eaLnBrk="1" latinLnBrk="0" hangingPunct="1">
              <a:spcBef>
                <a:spcPts val="350"/>
              </a:spcBef>
              <a:buClr>
                <a:schemeClr val="accent3"/>
              </a:buClr>
              <a:buFont typeface="Wingdings 2"/>
              <a:buChar char=""/>
              <a:defRPr kumimoji="0" sz="16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2057400" indent="-228600" algn="l" rtl="0" eaLnBrk="1" latinLnBrk="0" hangingPunct="1">
              <a:spcBef>
                <a:spcPts val="350"/>
              </a:spcBef>
              <a:buClr>
                <a:schemeClr val="accent3"/>
              </a:buClr>
              <a:buFont typeface="Wingdings 2"/>
              <a:buChar char=""/>
              <a:defRPr kumimoji="0" sz="16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2286000" indent="-228600" algn="l" rtl="0" eaLnBrk="1" latinLnBrk="0" hangingPunct="1">
              <a:spcBef>
                <a:spcPts val="350"/>
              </a:spcBef>
              <a:buClr>
                <a:schemeClr val="accent3"/>
              </a:buClr>
              <a:buFont typeface="Wingdings 2"/>
              <a:buChar char=""/>
              <a:defRPr kumimoji="0" sz="1600" kern="1200" baseline="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  <a:extLst/>
          </a:lstStyle>
          <a:p>
            <a:pPr algn="r" fontAlgn="auto">
              <a:lnSpc>
                <a:spcPct val="150000"/>
              </a:lnSpc>
              <a:buFont typeface="Wingdings 3"/>
              <a:buNone/>
            </a:pPr>
            <a:r>
              <a:rPr lang="ar-SA" sz="3200" b="1" dirty="0">
                <a:ln w="50800"/>
                <a:solidFill>
                  <a:schemeClr val="accent5"/>
                </a:solidFill>
                <a:cs typeface="Arabic Transparent" pitchFamily="2" charset="-78"/>
              </a:rPr>
              <a:t>يقوم الانسان بعملية التنفس للحياة</a:t>
            </a:r>
          </a:p>
          <a:p>
            <a:pPr algn="r" fontAlgn="auto">
              <a:lnSpc>
                <a:spcPct val="150000"/>
              </a:lnSpc>
              <a:buFont typeface="Wingdings 3"/>
              <a:buNone/>
            </a:pPr>
            <a:r>
              <a:rPr lang="ar-SA" sz="3200" b="1" dirty="0">
                <a:ln w="50800"/>
                <a:solidFill>
                  <a:schemeClr val="accent5"/>
                </a:solidFill>
                <a:cs typeface="Arabic Transparent" pitchFamily="2" charset="-78"/>
              </a:rPr>
              <a:t>كيف تحدث هذه العملية ؟ </a:t>
            </a:r>
          </a:p>
        </p:txBody>
      </p:sp>
      <p:sp>
        <p:nvSpPr>
          <p:cNvPr id="5" name="Content Placeholder 2">
            <a:extLst>
              <a:ext uri="{FF2B5EF4-FFF2-40B4-BE49-F238E27FC236}">
                <a16:creationId xmlns:a16="http://schemas.microsoft.com/office/drawing/2014/main" id="{BF39FAEB-3DE4-4E81-9474-137C59744924}"/>
              </a:ext>
            </a:extLst>
          </p:cNvPr>
          <p:cNvSpPr txBox="1">
            <a:spLocks/>
          </p:cNvSpPr>
          <p:nvPr/>
        </p:nvSpPr>
        <p:spPr>
          <a:xfrm>
            <a:off x="7162801" y="784274"/>
            <a:ext cx="1769010" cy="495886"/>
          </a:xfrm>
          <a:prstGeom prst="rect">
            <a:avLst/>
          </a:prstGeom>
          <a:solidFill>
            <a:schemeClr val="bg1"/>
          </a:solidFill>
        </p:spPr>
        <p:style>
          <a:lnRef idx="3">
            <a:schemeClr val="lt1"/>
          </a:lnRef>
          <a:fillRef idx="1">
            <a:schemeClr val="accent3"/>
          </a:fillRef>
          <a:effectRef idx="1">
            <a:schemeClr val="accent3"/>
          </a:effectRef>
          <a:fontRef idx="minor">
            <a:schemeClr val="lt1"/>
          </a:fontRef>
        </p:style>
        <p:txBody>
          <a:bodyPr>
            <a:noAutofit/>
            <a:scene3d>
              <a:camera prst="orthographicFront"/>
              <a:lightRig rig="balanced" dir="t">
                <a:rot lat="0" lon="0" rev="2100000"/>
              </a:lightRig>
            </a:scene3d>
            <a:sp3d extrusionH="57150" prstMaterial="metal">
              <a:bevelT w="38100" h="25400"/>
              <a:contourClr>
                <a:schemeClr val="bg2"/>
              </a:contourClr>
            </a:sp3d>
          </a:bodyPr>
          <a:lstStyle>
            <a:lvl1pPr marL="365760" indent="-256032" algn="l" rtl="0" eaLnBrk="1" latinLnBrk="0" hangingPunct="1">
              <a:spcBef>
                <a:spcPts val="400"/>
              </a:spcBef>
              <a:spcAft>
                <a:spcPts val="0"/>
              </a:spcAft>
              <a:buClr>
                <a:schemeClr val="accent1"/>
              </a:buClr>
              <a:buSzPct val="68000"/>
              <a:buFont typeface="Wingdings 3"/>
              <a:buChar char=""/>
              <a:defRPr kumimoji="0" sz="27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marL="621792" indent="-228600" algn="l" rtl="0" eaLnBrk="1" latinLnBrk="0" hangingPunct="1">
              <a:spcBef>
                <a:spcPts val="324"/>
              </a:spcBef>
              <a:buClr>
                <a:schemeClr val="accent1"/>
              </a:buClr>
              <a:buFont typeface="Verdana"/>
              <a:buChar char="◦"/>
              <a:defRPr kumimoji="0" sz="23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859536" indent="-228600" algn="l" rtl="0" eaLnBrk="1" latinLnBrk="0" hangingPunct="1">
              <a:spcBef>
                <a:spcPts val="350"/>
              </a:spcBef>
              <a:buClr>
                <a:schemeClr val="accent2"/>
              </a:buClr>
              <a:buSzPct val="100000"/>
              <a:buFont typeface="Wingdings 2"/>
              <a:buChar char=""/>
              <a:defRPr kumimoji="0" sz="21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1143000" indent="-228600" algn="l" rtl="0" eaLnBrk="1" latinLnBrk="0" hangingPunct="1">
              <a:spcBef>
                <a:spcPts val="350"/>
              </a:spcBef>
              <a:buClr>
                <a:schemeClr val="accent2"/>
              </a:buClr>
              <a:buFont typeface="Wingdings 2"/>
              <a:buChar char=""/>
              <a:defRPr kumimoji="0" sz="19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1371600" indent="-228600" algn="l" rtl="0" eaLnBrk="1" latinLnBrk="0" hangingPunct="1">
              <a:spcBef>
                <a:spcPts val="350"/>
              </a:spcBef>
              <a:buClr>
                <a:schemeClr val="accent2"/>
              </a:buClr>
              <a:buFont typeface="Wingdings 2"/>
              <a:buChar char=""/>
              <a:defRPr kumimoji="0"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1600200" indent="-228600" algn="l" rtl="0" eaLnBrk="1" latinLnBrk="0" hangingPunct="1">
              <a:spcBef>
                <a:spcPts val="350"/>
              </a:spcBef>
              <a:buClr>
                <a:schemeClr val="accent3"/>
              </a:buClr>
              <a:buFont typeface="Wingdings 2"/>
              <a:buChar char=""/>
              <a:defRPr kumimoji="0"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1828800" indent="-228600" algn="l" rtl="0" eaLnBrk="1" latinLnBrk="0" hangingPunct="1">
              <a:spcBef>
                <a:spcPts val="350"/>
              </a:spcBef>
              <a:buClr>
                <a:schemeClr val="accent3"/>
              </a:buClr>
              <a:buFont typeface="Wingdings 2"/>
              <a:buChar char=""/>
              <a:defRPr kumimoji="0" sz="16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2057400" indent="-228600" algn="l" rtl="0" eaLnBrk="1" latinLnBrk="0" hangingPunct="1">
              <a:spcBef>
                <a:spcPts val="350"/>
              </a:spcBef>
              <a:buClr>
                <a:schemeClr val="accent3"/>
              </a:buClr>
              <a:buFont typeface="Wingdings 2"/>
              <a:buChar char=""/>
              <a:defRPr kumimoji="0" sz="16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2286000" indent="-228600" algn="l" rtl="0" eaLnBrk="1" latinLnBrk="0" hangingPunct="1">
              <a:spcBef>
                <a:spcPts val="350"/>
              </a:spcBef>
              <a:buClr>
                <a:schemeClr val="accent3"/>
              </a:buClr>
              <a:buFont typeface="Wingdings 2"/>
              <a:buChar char=""/>
              <a:defRPr kumimoji="0" sz="1600" kern="1200" baseline="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  <a:extLst/>
          </a:lstStyle>
          <a:p>
            <a:pPr algn="ctr" fontAlgn="auto">
              <a:buFont typeface="Wingdings 3"/>
              <a:buNone/>
            </a:pPr>
            <a:r>
              <a:rPr lang="ar-SA" sz="3200" b="1" dirty="0">
                <a:ln w="50800"/>
                <a:solidFill>
                  <a:srgbClr val="FF0000"/>
                </a:solidFill>
                <a:cs typeface="Arabic Transparent" pitchFamily="2" charset="-78"/>
              </a:rPr>
              <a:t>تهيئة</a:t>
            </a:r>
          </a:p>
        </p:txBody>
      </p:sp>
      <p:pic>
        <p:nvPicPr>
          <p:cNvPr id="3" name="صورة 2">
            <a:extLst>
              <a:ext uri="{FF2B5EF4-FFF2-40B4-BE49-F238E27FC236}">
                <a16:creationId xmlns:a16="http://schemas.microsoft.com/office/drawing/2014/main" id="{30627A0D-7E34-418A-958F-1B2A7C960C01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 flipH="1">
            <a:off x="352863" y="1543857"/>
            <a:ext cx="3332871" cy="3467832"/>
          </a:xfrm>
          <a:prstGeom prst="roundRect">
            <a:avLst>
              <a:gd name="adj" fmla="val 16667"/>
            </a:avLst>
          </a:prstGeom>
          <a:ln>
            <a:noFill/>
          </a:ln>
          <a:effectLst>
            <a:outerShdw blurRad="152400" dist="12000" dir="900000" sy="98000" kx="110000" ky="200000" algn="tl" rotWithShape="0">
              <a:srgbClr val="000000">
                <a:alpha val="30000"/>
              </a:srgbClr>
            </a:outerShdw>
          </a:effectLst>
          <a:scene3d>
            <a:camera prst="perspectiveRelaxed">
              <a:rot lat="19800000" lon="1200000" rev="20820000"/>
            </a:camera>
            <a:lightRig rig="threePt" dir="t"/>
          </a:scene3d>
          <a:sp3d contourW="6350" prstMaterial="matte">
            <a:bevelT w="101600" h="101600"/>
            <a:contourClr>
              <a:srgbClr val="969696"/>
            </a:contourClr>
          </a:sp3d>
        </p:spPr>
      </p:pic>
    </p:spTree>
    <p:extLst>
      <p:ext uri="{BB962C8B-B14F-4D97-AF65-F5344CB8AC3E}">
        <p14:creationId xmlns:p14="http://schemas.microsoft.com/office/powerpoint/2010/main" val="2148704977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" grpId="0" animBg="1"/>
    </p:bld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Title 1">
            <a:extLst>
              <a:ext uri="{FF2B5EF4-FFF2-40B4-BE49-F238E27FC236}">
                <a16:creationId xmlns:a16="http://schemas.microsoft.com/office/drawing/2014/main" id="{446CF19A-239F-4578-A920-0703AE326A51}"/>
              </a:ext>
            </a:extLst>
          </p:cNvPr>
          <p:cNvSpPr txBox="1">
            <a:spLocks/>
          </p:cNvSpPr>
          <p:nvPr/>
        </p:nvSpPr>
        <p:spPr>
          <a:xfrm>
            <a:off x="168813" y="604910"/>
            <a:ext cx="7455878" cy="4825219"/>
          </a:xfrm>
          <a:prstGeom prst="rect">
            <a:avLst/>
          </a:prstGeom>
          <a:solidFill>
            <a:schemeClr val="accent5">
              <a:lumMod val="20000"/>
              <a:lumOff val="80000"/>
            </a:schemeClr>
          </a:solidFill>
          <a:scene3d>
            <a:camera prst="perspectiveContrastingLeftFacing"/>
            <a:lightRig rig="brightRoom" dir="tl">
              <a:rot lat="0" lon="0" rev="8700000"/>
            </a:lightRig>
          </a:scene3d>
          <a:sp3d>
            <a:bevelT w="0" h="0"/>
            <a:contourClr>
              <a:schemeClr val="accent4">
                <a:tint val="70000"/>
              </a:schemeClr>
            </a:contourClr>
          </a:sp3d>
        </p:spPr>
        <p:style>
          <a:lnRef idx="1">
            <a:schemeClr val="accent4"/>
          </a:lnRef>
          <a:fillRef idx="3">
            <a:schemeClr val="accent4"/>
          </a:fillRef>
          <a:effectRef idx="2">
            <a:schemeClr val="accent4"/>
          </a:effectRef>
          <a:fontRef idx="minor">
            <a:schemeClr val="lt1"/>
          </a:fontRef>
        </p:style>
        <p:txBody>
          <a:bodyPr>
            <a:scene3d>
              <a:camera prst="perspectiveContrastingLeftFacing"/>
              <a:lightRig rig="flat" dir="tl">
                <a:rot lat="0" lon="0" rev="6600000"/>
              </a:lightRig>
            </a:scene3d>
            <a:sp3d extrusionH="25400" contourW="8890">
              <a:bevelT w="38100" h="31750"/>
              <a:contourClr>
                <a:schemeClr val="accent2">
                  <a:shade val="75000"/>
                </a:schemeClr>
              </a:contourClr>
            </a:sp3d>
          </a:bodyPr>
          <a:lstStyle/>
          <a:p>
            <a:pPr lvl="0" algn="ctr" rtl="1">
              <a:spcBef>
                <a:spcPct val="0"/>
              </a:spcBef>
              <a:defRPr/>
            </a:pPr>
            <a:r>
              <a:rPr lang="ar-SA" sz="11500" b="1" dirty="0">
                <a:ln w="11430"/>
                <a:gradFill>
                  <a:gsLst>
                    <a:gs pos="0">
                      <a:schemeClr val="accent2">
                        <a:tint val="70000"/>
                        <a:satMod val="245000"/>
                      </a:schemeClr>
                    </a:gs>
                    <a:gs pos="75000">
                      <a:schemeClr val="accent2">
                        <a:tint val="90000"/>
                        <a:shade val="60000"/>
                        <a:satMod val="240000"/>
                      </a:schemeClr>
                    </a:gs>
                    <a:gs pos="100000">
                      <a:schemeClr val="accent2">
                        <a:tint val="100000"/>
                        <a:shade val="50000"/>
                        <a:satMod val="240000"/>
                      </a:schemeClr>
                    </a:gs>
                  </a:gsLst>
                  <a:lin ang="5400000"/>
                </a:gradFill>
                <a:effectLst>
                  <a:outerShdw blurRad="50800" dist="39000" dir="5460000" algn="tl">
                    <a:srgbClr val="000000">
                      <a:alpha val="38000"/>
                    </a:srgbClr>
                  </a:outerShdw>
                </a:effectLst>
              </a:rPr>
              <a:t> </a:t>
            </a:r>
          </a:p>
          <a:p>
            <a:pPr lvl="0" algn="ctr" rtl="1">
              <a:spcBef>
                <a:spcPct val="0"/>
              </a:spcBef>
              <a:defRPr/>
            </a:pPr>
            <a:r>
              <a:rPr lang="ar-SA" sz="11500" b="1" dirty="0">
                <a:ln w="11430"/>
                <a:gradFill>
                  <a:gsLst>
                    <a:gs pos="0">
                      <a:schemeClr val="accent2">
                        <a:tint val="70000"/>
                        <a:satMod val="245000"/>
                      </a:schemeClr>
                    </a:gs>
                    <a:gs pos="75000">
                      <a:schemeClr val="accent2">
                        <a:tint val="90000"/>
                        <a:shade val="60000"/>
                        <a:satMod val="240000"/>
                      </a:schemeClr>
                    </a:gs>
                    <a:gs pos="100000">
                      <a:schemeClr val="accent2">
                        <a:tint val="100000"/>
                        <a:shade val="50000"/>
                        <a:satMod val="240000"/>
                      </a:schemeClr>
                    </a:gs>
                  </a:gsLst>
                  <a:lin ang="5400000"/>
                </a:gradFill>
                <a:effectLst>
                  <a:outerShdw blurRad="50800" dist="39000" dir="5460000" algn="tl">
                    <a:srgbClr val="000000">
                      <a:alpha val="38000"/>
                    </a:srgbClr>
                  </a:outerShdw>
                </a:effectLst>
              </a:rPr>
              <a:t>ما هو التنفس ؟</a:t>
            </a:r>
          </a:p>
        </p:txBody>
      </p:sp>
    </p:spTree>
    <p:extLst>
      <p:ext uri="{BB962C8B-B14F-4D97-AF65-F5344CB8AC3E}">
        <p14:creationId xmlns:p14="http://schemas.microsoft.com/office/powerpoint/2010/main" val="805758994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5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heckerboard(across)">
                                      <p:cBhvr>
                                        <p:cTn id="7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6" grpId="0" animBg="1"/>
    </p:bld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ectangle 1">
            <a:extLst>
              <a:ext uri="{FF2B5EF4-FFF2-40B4-BE49-F238E27FC236}">
                <a16:creationId xmlns:a16="http://schemas.microsoft.com/office/drawing/2014/main" id="{6C7643A4-A909-408B-A822-4EB61972023B}"/>
              </a:ext>
            </a:extLst>
          </p:cNvPr>
          <p:cNvSpPr/>
          <p:nvPr/>
        </p:nvSpPr>
        <p:spPr>
          <a:xfrm>
            <a:off x="6260123" y="536631"/>
            <a:ext cx="2756304" cy="584775"/>
          </a:xfrm>
          <a:prstGeom prst="rect">
            <a:avLst/>
          </a:prstGeom>
          <a:solidFill>
            <a:schemeClr val="accent5">
              <a:lumMod val="20000"/>
              <a:lumOff val="80000"/>
            </a:schemeClr>
          </a:solidFill>
        </p:spPr>
        <p:txBody>
          <a:bodyPr wrap="square">
            <a:spAutoFit/>
          </a:bodyPr>
          <a:lstStyle/>
          <a:p>
            <a:pPr algn="ctr"/>
            <a:r>
              <a:rPr lang="ar-SA" sz="3200" b="1" dirty="0">
                <a:solidFill>
                  <a:schemeClr val="tx2">
                    <a:lumMod val="75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 التنفس :</a:t>
            </a:r>
            <a:endParaRPr lang="en-US" sz="3200" dirty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  <p:sp>
        <p:nvSpPr>
          <p:cNvPr id="5" name="Rectangle 5">
            <a:extLst>
              <a:ext uri="{FF2B5EF4-FFF2-40B4-BE49-F238E27FC236}">
                <a16:creationId xmlns:a16="http://schemas.microsoft.com/office/drawing/2014/main" id="{C4B0BF58-B7B2-448D-A206-039E3CEE1579}"/>
              </a:ext>
            </a:extLst>
          </p:cNvPr>
          <p:cNvSpPr>
            <a:spLocks noChangeArrowheads="1"/>
          </p:cNvSpPr>
          <p:nvPr/>
        </p:nvSpPr>
        <p:spPr bwMode="auto">
          <a:xfrm>
            <a:off x="5148775" y="1477504"/>
            <a:ext cx="3867652" cy="1951496"/>
          </a:xfrm>
          <a:prstGeom prst="rect">
            <a:avLst/>
          </a:prstGeom>
          <a:gradFill flip="none" rotWithShape="1">
            <a:gsLst>
              <a:gs pos="0">
                <a:srgbClr val="FF3399">
                  <a:tint val="66000"/>
                  <a:satMod val="160000"/>
                </a:srgbClr>
              </a:gs>
              <a:gs pos="50000">
                <a:srgbClr val="FF3399">
                  <a:tint val="44500"/>
                  <a:satMod val="160000"/>
                </a:srgbClr>
              </a:gs>
              <a:gs pos="100000">
                <a:srgbClr val="FF3399">
                  <a:tint val="23500"/>
                  <a:satMod val="160000"/>
                </a:srgbClr>
              </a:gs>
            </a:gsLst>
            <a:path path="circle">
              <a:fillToRect l="100000" t="100000"/>
            </a:path>
            <a:tileRect r="-100000" b="-100000"/>
          </a:gradFill>
          <a:ln w="9525">
            <a:noFill/>
            <a:miter lim="800000"/>
            <a:headEnd/>
            <a:tailEnd/>
          </a:ln>
          <a:effectLst/>
        </p:spPr>
        <p:txBody>
          <a:bodyPr wrap="square" anchor="ctr">
            <a:spAutoFit/>
          </a:bodyPr>
          <a:lstStyle/>
          <a:p>
            <a:pPr fontAlgn="auto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defRPr/>
            </a:pPr>
            <a:r>
              <a:rPr lang="ar-SA" sz="2800" b="1" dirty="0">
                <a:solidFill>
                  <a:schemeClr val="accent1">
                    <a:lumMod val="10000"/>
                  </a:schemeClr>
                </a:solidFill>
                <a:latin typeface="Arial" charset="0"/>
                <a:cs typeface="Arial" charset="0"/>
              </a:rPr>
              <a:t>هو عملية تحرير وانطلاق طاقة بعد احتراق الغذاء وتحدث العملية في وجود الأكسجين</a:t>
            </a:r>
            <a:endParaRPr lang="ar-SA" sz="2800" b="1" dirty="0">
              <a:solidFill>
                <a:schemeClr val="accent5">
                  <a:lumMod val="10000"/>
                </a:schemeClr>
              </a:solidFill>
              <a:latin typeface="+mn-lt"/>
              <a:cs typeface="+mn-cs"/>
            </a:endParaRPr>
          </a:p>
        </p:txBody>
      </p:sp>
      <p:pic>
        <p:nvPicPr>
          <p:cNvPr id="6" name="صورة 5">
            <a:extLst>
              <a:ext uri="{FF2B5EF4-FFF2-40B4-BE49-F238E27FC236}">
                <a16:creationId xmlns:a16="http://schemas.microsoft.com/office/drawing/2014/main" id="{90001D84-4F2A-4DB0-AA98-EF638D05FEC4}"/>
              </a:ext>
            </a:extLst>
          </p:cNvPr>
          <p:cNvPicPr>
            <a:picLocks noChangeAspect="1"/>
          </p:cNvPicPr>
          <p:nvPr/>
        </p:nvPicPr>
        <p:blipFill rotWithShape="1">
          <a:blip r:embed="rId2"/>
          <a:srcRect l="37385" t="14495" r="12769" b="15179"/>
          <a:stretch/>
        </p:blipFill>
        <p:spPr>
          <a:xfrm>
            <a:off x="127573" y="829019"/>
            <a:ext cx="4672894" cy="4243601"/>
          </a:xfrm>
          <a:prstGeom prst="roundRect">
            <a:avLst>
              <a:gd name="adj" fmla="val 16667"/>
            </a:avLst>
          </a:prstGeom>
          <a:ln>
            <a:noFill/>
          </a:ln>
          <a:effectLst>
            <a:outerShdw blurRad="152400" dist="12000" dir="900000" sy="98000" kx="110000" ky="200000" algn="tl" rotWithShape="0">
              <a:srgbClr val="000000">
                <a:alpha val="30000"/>
              </a:srgbClr>
            </a:outerShdw>
          </a:effectLst>
          <a:scene3d>
            <a:camera prst="perspectiveRelaxed">
              <a:rot lat="19800000" lon="1200000" rev="20820000"/>
            </a:camera>
            <a:lightRig rig="threePt" dir="t"/>
          </a:scene3d>
          <a:sp3d contourW="6350" prstMaterial="matte">
            <a:bevelT w="101600" h="101600"/>
            <a:contourClr>
              <a:srgbClr val="969696"/>
            </a:contourClr>
          </a:sp3d>
        </p:spPr>
      </p:pic>
    </p:spTree>
    <p:extLst>
      <p:ext uri="{BB962C8B-B14F-4D97-AF65-F5344CB8AC3E}">
        <p14:creationId xmlns:p14="http://schemas.microsoft.com/office/powerpoint/2010/main" val="963130526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6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7" dur="58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822" tmFilter="0,0; 0.14,0.36; 0.43,0.73; 0.71,0.91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0.2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664" tmFilter="0.0,0.0; 0.25,0.07; 0.50,0.2; 0.75,0.467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3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0" dur="664" tmFilter="0, 0; 0.125,0.2665; 0.25,0.4; 0.375,0.465; 0.5,0.5;  0.625,0.535; 0.75,0.6; 0.875,0.7335; 1,1">
                                          <p:stCondLst>
                                            <p:cond delay="664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9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1" dur="332" tmFilter="0, 0; 0.125,0.2665; 0.25,0.4; 0.375,0.465; 0.5,0.5;  0.625,0.535; 0.75,0.6; 0.875,0.7335; 1,1">
                                          <p:stCondLst>
                                            <p:cond delay="1324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27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2" dur="164" tmFilter="0, 0; 0.125,0.2665; 0.25,0.4; 0.375,0.465; 0.5,0.5;  0.625,0.535; 0.75,0.6; 0.875,0.7335; 1,1">
                                          <p:stCondLst>
                                            <p:cond delay="1656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81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Scale>
                                      <p:cBhvr>
                                        <p:cTn id="13" dur="26">
                                          <p:stCondLst>
                                            <p:cond delay="65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</p:cBhvr>
                                      <p:to x="100000" y="60000"/>
                                    </p:animScale>
                                    <p:animScale>
                                      <p:cBhvr>
                                        <p:cTn id="14" dur="166" decel="50000">
                                          <p:stCondLst>
                                            <p:cond delay="676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15" dur="26">
                                          <p:stCondLst>
                                            <p:cond delay="1312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</p:cBhvr>
                                      <p:to x="100000" y="80000"/>
                                    </p:animScale>
                                    <p:animScale>
                                      <p:cBhvr>
                                        <p:cTn id="16" dur="166" decel="50000">
                                          <p:stCondLst>
                                            <p:cond delay="1338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17" dur="26">
                                          <p:stCondLst>
                                            <p:cond delay="1642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</p:cBhvr>
                                      <p:to x="100000" y="90000"/>
                                    </p:animScale>
                                    <p:animScale>
                                      <p:cBhvr>
                                        <p:cTn id="18" dur="166" decel="50000">
                                          <p:stCondLst>
                                            <p:cond delay="1668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19" dur="26">
                                          <p:stCondLst>
                                            <p:cond delay="1808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</p:cBhvr>
                                      <p:to x="100000" y="95000"/>
                                    </p:animScale>
                                    <p:animScale>
                                      <p:cBhvr>
                                        <p:cTn id="20" dur="166" decel="50000">
                                          <p:stCondLst>
                                            <p:cond delay="1834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</p:cBhvr>
                                      <p:to x="100000" y="100000"/>
                                    </p:animScale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1" fill="hold">
                      <p:stCondLst>
                        <p:cond delay="indefinite"/>
                      </p:stCondLst>
                      <p:childTnLst>
                        <p:par>
                          <p:cTn id="22" fill="hold">
                            <p:stCondLst>
                              <p:cond delay="0"/>
                            </p:stCondLst>
                            <p:childTnLst>
                              <p:par>
                                <p:cTn id="23" presetID="3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5" dur="10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6" dur="10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7" dur="10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8" dur="10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9" presetID="3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1" dur="10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2" dur="10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3" dur="10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34" dur="10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" grpId="0" animBg="1"/>
      <p:bldP spid="5" grpId="0" animBg="1"/>
    </p:bld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Rectangle 1">
            <a:extLst>
              <a:ext uri="{FF2B5EF4-FFF2-40B4-BE49-F238E27FC236}">
                <a16:creationId xmlns:a16="http://schemas.microsoft.com/office/drawing/2014/main" id="{AE4E6791-12CB-4D31-BB48-4F5FF0EC862E}"/>
              </a:ext>
            </a:extLst>
          </p:cNvPr>
          <p:cNvSpPr/>
          <p:nvPr/>
        </p:nvSpPr>
        <p:spPr>
          <a:xfrm>
            <a:off x="1922077" y="124442"/>
            <a:ext cx="5299849" cy="707886"/>
          </a:xfrm>
          <a:prstGeom prst="rect">
            <a:avLst/>
          </a:prstGeom>
          <a:solidFill>
            <a:schemeClr val="accent5">
              <a:lumMod val="20000"/>
              <a:lumOff val="80000"/>
            </a:schemeClr>
          </a:solidFill>
        </p:spPr>
        <p:txBody>
          <a:bodyPr wrap="none">
            <a:spAutoFit/>
          </a:bodyPr>
          <a:lstStyle/>
          <a:p>
            <a:pPr algn="ctr"/>
            <a:r>
              <a:rPr lang="ar-SA" sz="4000" b="1" dirty="0">
                <a:solidFill>
                  <a:srgbClr val="FF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ماهي أعضاء الجهاز التنفسي :</a:t>
            </a:r>
            <a:endParaRPr lang="en-US" sz="4000" dirty="0">
              <a:solidFill>
                <a:srgbClr val="FF000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  <p:graphicFrame>
        <p:nvGraphicFramePr>
          <p:cNvPr id="3" name="رسم تخطيطي 2">
            <a:extLst>
              <a:ext uri="{FF2B5EF4-FFF2-40B4-BE49-F238E27FC236}">
                <a16:creationId xmlns:a16="http://schemas.microsoft.com/office/drawing/2014/main" id="{450F8CC0-FAA0-4A4A-A2FF-F3B2B94659A9}"/>
              </a:ext>
            </a:extLst>
          </p:cNvPr>
          <p:cNvGraphicFramePr/>
          <p:nvPr>
            <p:extLst>
              <p:ext uri="{D42A27DB-BD31-4B8C-83A1-F6EECF244321}">
                <p14:modId xmlns:p14="http://schemas.microsoft.com/office/powerpoint/2010/main" val="1539396018"/>
              </p:ext>
            </p:extLst>
          </p:nvPr>
        </p:nvGraphicFramePr>
        <p:xfrm>
          <a:off x="815926" y="984739"/>
          <a:ext cx="7765365" cy="5303520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2" r:lo="rId3" r:qs="rId4" r:cs="rId5"/>
          </a:graphicData>
        </a:graphic>
      </p:graphicFrame>
      <p:sp>
        <p:nvSpPr>
          <p:cNvPr id="17" name="مربع نص 16">
            <a:extLst>
              <a:ext uri="{FF2B5EF4-FFF2-40B4-BE49-F238E27FC236}">
                <a16:creationId xmlns:a16="http://schemas.microsoft.com/office/drawing/2014/main" id="{BA3181A4-BBF8-425A-BCF8-76D69609DBE0}"/>
              </a:ext>
            </a:extLst>
          </p:cNvPr>
          <p:cNvSpPr txBox="1"/>
          <p:nvPr/>
        </p:nvSpPr>
        <p:spPr>
          <a:xfrm>
            <a:off x="3903783" y="1132446"/>
            <a:ext cx="1223889" cy="584775"/>
          </a:xfrm>
          <a:prstGeom prst="rect">
            <a:avLst/>
          </a:prstGeom>
          <a:noFill/>
        </p:spPr>
        <p:txBody>
          <a:bodyPr wrap="square" rtlCol="1">
            <a:spAutoFit/>
          </a:bodyPr>
          <a:lstStyle/>
          <a:p>
            <a:pPr lvl="0" rtl="1"/>
            <a:r>
              <a:rPr lang="ar-SA" sz="3200" b="1" dirty="0"/>
              <a:t>الانف</a:t>
            </a:r>
          </a:p>
        </p:txBody>
      </p:sp>
      <p:sp>
        <p:nvSpPr>
          <p:cNvPr id="18" name="مربع نص 17">
            <a:extLst>
              <a:ext uri="{FF2B5EF4-FFF2-40B4-BE49-F238E27FC236}">
                <a16:creationId xmlns:a16="http://schemas.microsoft.com/office/drawing/2014/main" id="{944537B9-C33D-4F00-BA6E-04E199BBACC8}"/>
              </a:ext>
            </a:extLst>
          </p:cNvPr>
          <p:cNvSpPr txBox="1"/>
          <p:nvPr/>
        </p:nvSpPr>
        <p:spPr>
          <a:xfrm>
            <a:off x="4058527" y="2226616"/>
            <a:ext cx="1223889" cy="584775"/>
          </a:xfrm>
          <a:prstGeom prst="rect">
            <a:avLst/>
          </a:prstGeom>
          <a:noFill/>
        </p:spPr>
        <p:txBody>
          <a:bodyPr wrap="square" rtlCol="1">
            <a:spAutoFit/>
          </a:bodyPr>
          <a:lstStyle/>
          <a:p>
            <a:pPr lvl="0" rtl="1"/>
            <a:r>
              <a:rPr lang="ar-SA" sz="3200" b="1" dirty="0"/>
              <a:t>الحنجرة</a:t>
            </a:r>
          </a:p>
        </p:txBody>
      </p:sp>
      <p:sp>
        <p:nvSpPr>
          <p:cNvPr id="19" name="مربع نص 18">
            <a:extLst>
              <a:ext uri="{FF2B5EF4-FFF2-40B4-BE49-F238E27FC236}">
                <a16:creationId xmlns:a16="http://schemas.microsoft.com/office/drawing/2014/main" id="{5B561A57-9801-40C9-B7DC-9C54A26C67F3}"/>
              </a:ext>
            </a:extLst>
          </p:cNvPr>
          <p:cNvSpPr txBox="1"/>
          <p:nvPr/>
        </p:nvSpPr>
        <p:spPr>
          <a:xfrm>
            <a:off x="3393829" y="3389827"/>
            <a:ext cx="2243796" cy="584775"/>
          </a:xfrm>
          <a:prstGeom prst="rect">
            <a:avLst/>
          </a:prstGeom>
          <a:noFill/>
        </p:spPr>
        <p:txBody>
          <a:bodyPr wrap="square" rtlCol="1">
            <a:spAutoFit/>
          </a:bodyPr>
          <a:lstStyle/>
          <a:p>
            <a:pPr lvl="0" rtl="1"/>
            <a:r>
              <a:rPr lang="ar-SA" sz="3200" b="1" dirty="0"/>
              <a:t>القصبة الهوائية</a:t>
            </a:r>
          </a:p>
        </p:txBody>
      </p:sp>
      <p:sp>
        <p:nvSpPr>
          <p:cNvPr id="20" name="مربع نص 19">
            <a:extLst>
              <a:ext uri="{FF2B5EF4-FFF2-40B4-BE49-F238E27FC236}">
                <a16:creationId xmlns:a16="http://schemas.microsoft.com/office/drawing/2014/main" id="{F121599E-218D-4B03-8324-DA885F6E34E4}"/>
              </a:ext>
            </a:extLst>
          </p:cNvPr>
          <p:cNvSpPr txBox="1"/>
          <p:nvPr/>
        </p:nvSpPr>
        <p:spPr>
          <a:xfrm>
            <a:off x="3520438" y="4483997"/>
            <a:ext cx="2243796" cy="584775"/>
          </a:xfrm>
          <a:prstGeom prst="rect">
            <a:avLst/>
          </a:prstGeom>
          <a:noFill/>
        </p:spPr>
        <p:txBody>
          <a:bodyPr wrap="square" rtlCol="1">
            <a:spAutoFit/>
          </a:bodyPr>
          <a:lstStyle/>
          <a:p>
            <a:pPr lvl="0" algn="ctr" rtl="1"/>
            <a:r>
              <a:rPr lang="ar-SA" sz="3200" b="1" dirty="0"/>
              <a:t>الرئتين</a:t>
            </a:r>
          </a:p>
        </p:txBody>
      </p:sp>
      <p:sp>
        <p:nvSpPr>
          <p:cNvPr id="21" name="مربع نص 20">
            <a:extLst>
              <a:ext uri="{FF2B5EF4-FFF2-40B4-BE49-F238E27FC236}">
                <a16:creationId xmlns:a16="http://schemas.microsoft.com/office/drawing/2014/main" id="{B1D68AFB-C73B-474C-9907-68A02A37F76B}"/>
              </a:ext>
            </a:extLst>
          </p:cNvPr>
          <p:cNvSpPr txBox="1"/>
          <p:nvPr/>
        </p:nvSpPr>
        <p:spPr>
          <a:xfrm>
            <a:off x="780750" y="5585640"/>
            <a:ext cx="2968282" cy="584775"/>
          </a:xfrm>
          <a:prstGeom prst="rect">
            <a:avLst/>
          </a:prstGeom>
          <a:noFill/>
        </p:spPr>
        <p:txBody>
          <a:bodyPr wrap="square" rtlCol="1">
            <a:spAutoFit/>
          </a:bodyPr>
          <a:lstStyle/>
          <a:p>
            <a:pPr lvl="0" algn="ctr" rtl="1"/>
            <a:r>
              <a:rPr lang="ar-SA" sz="3200" b="1" dirty="0" err="1"/>
              <a:t>الشعيبات</a:t>
            </a:r>
            <a:r>
              <a:rPr lang="ar-SA" sz="3200" b="1" dirty="0"/>
              <a:t> الهوائية</a:t>
            </a:r>
          </a:p>
        </p:txBody>
      </p:sp>
      <p:sp>
        <p:nvSpPr>
          <p:cNvPr id="23" name="مربع نص 22">
            <a:extLst>
              <a:ext uri="{FF2B5EF4-FFF2-40B4-BE49-F238E27FC236}">
                <a16:creationId xmlns:a16="http://schemas.microsoft.com/office/drawing/2014/main" id="{B531BB9D-5A7C-48F2-AF2D-E0E8892DAED1}"/>
              </a:ext>
            </a:extLst>
          </p:cNvPr>
          <p:cNvSpPr txBox="1"/>
          <p:nvPr/>
        </p:nvSpPr>
        <p:spPr>
          <a:xfrm>
            <a:off x="5637625" y="5559157"/>
            <a:ext cx="2968282" cy="584775"/>
          </a:xfrm>
          <a:prstGeom prst="rect">
            <a:avLst/>
          </a:prstGeom>
          <a:noFill/>
        </p:spPr>
        <p:txBody>
          <a:bodyPr wrap="square" rtlCol="1">
            <a:spAutoFit/>
          </a:bodyPr>
          <a:lstStyle/>
          <a:p>
            <a:pPr lvl="0" algn="ctr" rtl="1"/>
            <a:r>
              <a:rPr lang="ar-SA" sz="3200" b="1" dirty="0" err="1"/>
              <a:t>الحويصلة</a:t>
            </a:r>
            <a:r>
              <a:rPr lang="ar-SA" sz="3200" b="1" dirty="0"/>
              <a:t> الهوائية</a:t>
            </a:r>
          </a:p>
        </p:txBody>
      </p:sp>
    </p:spTree>
    <p:extLst>
      <p:ext uri="{BB962C8B-B14F-4D97-AF65-F5344CB8AC3E}">
        <p14:creationId xmlns:p14="http://schemas.microsoft.com/office/powerpoint/2010/main" val="2208658589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6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7" dur="58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822" tmFilter="0,0; 0.14,0.36; 0.43,0.73; 0.71,0.91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0.2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664" tmFilter="0.0,0.0; 0.25,0.07; 0.50,0.2; 0.75,0.467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3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0" dur="664" tmFilter="0, 0; 0.125,0.2665; 0.25,0.4; 0.375,0.465; 0.5,0.5;  0.625,0.535; 0.75,0.6; 0.875,0.7335; 1,1">
                                          <p:stCondLst>
                                            <p:cond delay="664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9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1" dur="332" tmFilter="0, 0; 0.125,0.2665; 0.25,0.4; 0.375,0.465; 0.5,0.5;  0.625,0.535; 0.75,0.6; 0.875,0.7335; 1,1">
                                          <p:stCondLst>
                                            <p:cond delay="1324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27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2" dur="164" tmFilter="0, 0; 0.125,0.2665; 0.25,0.4; 0.375,0.465; 0.5,0.5;  0.625,0.535; 0.75,0.6; 0.875,0.7335; 1,1">
                                          <p:stCondLst>
                                            <p:cond delay="1656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81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Scale>
                                      <p:cBhvr>
                                        <p:cTn id="13" dur="26">
                                          <p:stCondLst>
                                            <p:cond delay="65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</p:cBhvr>
                                      <p:to x="100000" y="60000"/>
                                    </p:animScale>
                                    <p:animScale>
                                      <p:cBhvr>
                                        <p:cTn id="14" dur="166" decel="50000">
                                          <p:stCondLst>
                                            <p:cond delay="676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15" dur="26">
                                          <p:stCondLst>
                                            <p:cond delay="1312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</p:cBhvr>
                                      <p:to x="100000" y="80000"/>
                                    </p:animScale>
                                    <p:animScale>
                                      <p:cBhvr>
                                        <p:cTn id="16" dur="166" decel="50000">
                                          <p:stCondLst>
                                            <p:cond delay="1338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17" dur="26">
                                          <p:stCondLst>
                                            <p:cond delay="1642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</p:cBhvr>
                                      <p:to x="100000" y="90000"/>
                                    </p:animScale>
                                    <p:animScale>
                                      <p:cBhvr>
                                        <p:cTn id="18" dur="166" decel="50000">
                                          <p:stCondLst>
                                            <p:cond delay="1668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19" dur="26">
                                          <p:stCondLst>
                                            <p:cond delay="1808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</p:cBhvr>
                                      <p:to x="100000" y="95000"/>
                                    </p:animScale>
                                    <p:animScale>
                                      <p:cBhvr>
                                        <p:cTn id="20" dur="166" decel="50000">
                                          <p:stCondLst>
                                            <p:cond delay="1834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</p:cBhvr>
                                      <p:to x="100000" y="100000"/>
                                    </p:animScale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1" fill="hold">
                      <p:stCondLst>
                        <p:cond delay="indefinite"/>
                      </p:stCondLst>
                      <p:childTnLst>
                        <p:par>
                          <p:cTn id="22" fill="hold">
                            <p:stCondLst>
                              <p:cond delay="0"/>
                            </p:stCondLst>
                            <p:childTnLst>
                              <p:par>
                                <p:cTn id="23" presetID="26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25" dur="58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6" dur="1822" tmFilter="0,0; 0.14,0.36; 0.43,0.73; 0.71,0.91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0.2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7" dur="664" tmFilter="0.0,0.0; 0.25,0.07; 0.50,0.2; 0.75,0.467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3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8" dur="664" tmFilter="0, 0; 0.125,0.2665; 0.25,0.4; 0.375,0.465; 0.5,0.5;  0.625,0.535; 0.75,0.6; 0.875,0.7335; 1,1">
                                          <p:stCondLst>
                                            <p:cond delay="664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9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9" dur="332" tmFilter="0, 0; 0.125,0.2665; 0.25,0.4; 0.375,0.465; 0.5,0.5;  0.625,0.535; 0.75,0.6; 0.875,0.7335; 1,1">
                                          <p:stCondLst>
                                            <p:cond delay="1324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27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0" dur="164" tmFilter="0, 0; 0.125,0.2665; 0.25,0.4; 0.375,0.465; 0.5,0.5;  0.625,0.535; 0.75,0.6; 0.875,0.7335; 1,1">
                                          <p:stCondLst>
                                            <p:cond delay="1656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81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Scale>
                                      <p:cBhvr>
                                        <p:cTn id="31" dur="26">
                                          <p:stCondLst>
                                            <p:cond delay="65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</p:cBhvr>
                                      <p:to x="100000" y="60000"/>
                                    </p:animScale>
                                    <p:animScale>
                                      <p:cBhvr>
                                        <p:cTn id="32" dur="166" decel="50000">
                                          <p:stCondLst>
                                            <p:cond delay="676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33" dur="26">
                                          <p:stCondLst>
                                            <p:cond delay="1312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</p:cBhvr>
                                      <p:to x="100000" y="80000"/>
                                    </p:animScale>
                                    <p:animScale>
                                      <p:cBhvr>
                                        <p:cTn id="34" dur="166" decel="50000">
                                          <p:stCondLst>
                                            <p:cond delay="1338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35" dur="26">
                                          <p:stCondLst>
                                            <p:cond delay="1642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</p:cBhvr>
                                      <p:to x="100000" y="90000"/>
                                    </p:animScale>
                                    <p:animScale>
                                      <p:cBhvr>
                                        <p:cTn id="36" dur="166" decel="50000">
                                          <p:stCondLst>
                                            <p:cond delay="1668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37" dur="26">
                                          <p:stCondLst>
                                            <p:cond delay="1808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</p:cBhvr>
                                      <p:to x="100000" y="95000"/>
                                    </p:animScale>
                                    <p:animScale>
                                      <p:cBhvr>
                                        <p:cTn id="38" dur="166" decel="50000">
                                          <p:stCondLst>
                                            <p:cond delay="1834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</p:cBhvr>
                                      <p:to x="100000" y="100000"/>
                                    </p:animScale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9" fill="hold">
                      <p:stCondLst>
                        <p:cond delay="indefinite"/>
                      </p:stCondLst>
                      <p:childTnLst>
                        <p:par>
                          <p:cTn id="40" fill="hold">
                            <p:stCondLst>
                              <p:cond delay="0"/>
                            </p:stCondLst>
                            <p:childTnLst>
                              <p:par>
                                <p:cTn id="41" presetID="26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43" dur="58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44" dur="1822" tmFilter="0,0; 0.14,0.36; 0.43,0.73; 0.71,0.91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0.2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5" dur="664" tmFilter="0.0,0.0; 0.25,0.07; 0.50,0.2; 0.75,0.467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3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6" dur="664" tmFilter="0, 0; 0.125,0.2665; 0.25,0.4; 0.375,0.465; 0.5,0.5;  0.625,0.535; 0.75,0.6; 0.875,0.7335; 1,1">
                                          <p:stCondLst>
                                            <p:cond delay="664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9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7" dur="332" tmFilter="0, 0; 0.125,0.2665; 0.25,0.4; 0.375,0.465; 0.5,0.5;  0.625,0.535; 0.75,0.6; 0.875,0.7335; 1,1">
                                          <p:stCondLst>
                                            <p:cond delay="1324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27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8" dur="164" tmFilter="0, 0; 0.125,0.2665; 0.25,0.4; 0.375,0.465; 0.5,0.5;  0.625,0.535; 0.75,0.6; 0.875,0.7335; 1,1">
                                          <p:stCondLst>
                                            <p:cond delay="1656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81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Scale>
                                      <p:cBhvr>
                                        <p:cTn id="49" dur="26">
                                          <p:stCondLst>
                                            <p:cond delay="65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</p:cBhvr>
                                      <p:to x="100000" y="60000"/>
                                    </p:animScale>
                                    <p:animScale>
                                      <p:cBhvr>
                                        <p:cTn id="50" dur="166" decel="50000">
                                          <p:stCondLst>
                                            <p:cond delay="676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51" dur="26">
                                          <p:stCondLst>
                                            <p:cond delay="1312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</p:cBhvr>
                                      <p:to x="100000" y="80000"/>
                                    </p:animScale>
                                    <p:animScale>
                                      <p:cBhvr>
                                        <p:cTn id="52" dur="166" decel="50000">
                                          <p:stCondLst>
                                            <p:cond delay="1338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53" dur="26">
                                          <p:stCondLst>
                                            <p:cond delay="1642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</p:cBhvr>
                                      <p:to x="100000" y="90000"/>
                                    </p:animScale>
                                    <p:animScale>
                                      <p:cBhvr>
                                        <p:cTn id="54" dur="166" decel="50000">
                                          <p:stCondLst>
                                            <p:cond delay="1668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55" dur="26">
                                          <p:stCondLst>
                                            <p:cond delay="1808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</p:cBhvr>
                                      <p:to x="100000" y="95000"/>
                                    </p:animScale>
                                    <p:animScale>
                                      <p:cBhvr>
                                        <p:cTn id="56" dur="166" decel="50000">
                                          <p:stCondLst>
                                            <p:cond delay="1834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</p:cBhvr>
                                      <p:to x="100000" y="100000"/>
                                    </p:animScale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7" fill="hold">
                      <p:stCondLst>
                        <p:cond delay="indefinite"/>
                      </p:stCondLst>
                      <p:childTnLst>
                        <p:par>
                          <p:cTn id="58" fill="hold">
                            <p:stCondLst>
                              <p:cond delay="0"/>
                            </p:stCondLst>
                            <p:childTnLst>
                              <p:par>
                                <p:cTn id="59" presetID="26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61" dur="58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62" dur="1822" tmFilter="0,0; 0.14,0.36; 0.43,0.73; 0.71,0.91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0.2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3" dur="664" tmFilter="0.0,0.0; 0.25,0.07; 0.50,0.2; 0.75,0.467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3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4" dur="664" tmFilter="0, 0; 0.125,0.2665; 0.25,0.4; 0.375,0.465; 0.5,0.5;  0.625,0.535; 0.75,0.6; 0.875,0.7335; 1,1">
                                          <p:stCondLst>
                                            <p:cond delay="664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9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5" dur="332" tmFilter="0, 0; 0.125,0.2665; 0.25,0.4; 0.375,0.465; 0.5,0.5;  0.625,0.535; 0.75,0.6; 0.875,0.7335; 1,1">
                                          <p:stCondLst>
                                            <p:cond delay="1324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27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6" dur="164" tmFilter="0, 0; 0.125,0.2665; 0.25,0.4; 0.375,0.465; 0.5,0.5;  0.625,0.535; 0.75,0.6; 0.875,0.7335; 1,1">
                                          <p:stCondLst>
                                            <p:cond delay="1656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81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Scale>
                                      <p:cBhvr>
                                        <p:cTn id="67" dur="26">
                                          <p:stCondLst>
                                            <p:cond delay="65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</p:cBhvr>
                                      <p:to x="100000" y="60000"/>
                                    </p:animScale>
                                    <p:animScale>
                                      <p:cBhvr>
                                        <p:cTn id="68" dur="166" decel="50000">
                                          <p:stCondLst>
                                            <p:cond delay="676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69" dur="26">
                                          <p:stCondLst>
                                            <p:cond delay="1312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</p:cBhvr>
                                      <p:to x="100000" y="80000"/>
                                    </p:animScale>
                                    <p:animScale>
                                      <p:cBhvr>
                                        <p:cTn id="70" dur="166" decel="50000">
                                          <p:stCondLst>
                                            <p:cond delay="1338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71" dur="26">
                                          <p:stCondLst>
                                            <p:cond delay="1642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</p:cBhvr>
                                      <p:to x="100000" y="90000"/>
                                    </p:animScale>
                                    <p:animScale>
                                      <p:cBhvr>
                                        <p:cTn id="72" dur="166" decel="50000">
                                          <p:stCondLst>
                                            <p:cond delay="1668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73" dur="26">
                                          <p:stCondLst>
                                            <p:cond delay="1808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</p:cBhvr>
                                      <p:to x="100000" y="95000"/>
                                    </p:animScale>
                                    <p:animScale>
                                      <p:cBhvr>
                                        <p:cTn id="74" dur="166" decel="50000">
                                          <p:stCondLst>
                                            <p:cond delay="1834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</p:cBhvr>
                                      <p:to x="100000" y="100000"/>
                                    </p:animScale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5" fill="hold">
                      <p:stCondLst>
                        <p:cond delay="indefinite"/>
                      </p:stCondLst>
                      <p:childTnLst>
                        <p:par>
                          <p:cTn id="76" fill="hold">
                            <p:stCondLst>
                              <p:cond delay="0"/>
                            </p:stCondLst>
                            <p:childTnLst>
                              <p:par>
                                <p:cTn id="77" presetID="26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79" dur="58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0" dur="1822" tmFilter="0,0; 0.14,0.36; 0.43,0.73; 0.71,0.91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0.2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1" dur="664" tmFilter="0.0,0.0; 0.25,0.07; 0.50,0.2; 0.75,0.467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3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2" dur="664" tmFilter="0, 0; 0.125,0.2665; 0.25,0.4; 0.375,0.465; 0.5,0.5;  0.625,0.535; 0.75,0.6; 0.875,0.7335; 1,1">
                                          <p:stCondLst>
                                            <p:cond delay="664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9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3" dur="332" tmFilter="0, 0; 0.125,0.2665; 0.25,0.4; 0.375,0.465; 0.5,0.5;  0.625,0.535; 0.75,0.6; 0.875,0.7335; 1,1">
                                          <p:stCondLst>
                                            <p:cond delay="1324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27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4" dur="164" tmFilter="0, 0; 0.125,0.2665; 0.25,0.4; 0.375,0.465; 0.5,0.5;  0.625,0.535; 0.75,0.6; 0.875,0.7335; 1,1">
                                          <p:stCondLst>
                                            <p:cond delay="1656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81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Scale>
                                      <p:cBhvr>
                                        <p:cTn id="85" dur="26">
                                          <p:stCondLst>
                                            <p:cond delay="65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</p:cBhvr>
                                      <p:to x="100000" y="60000"/>
                                    </p:animScale>
                                    <p:animScale>
                                      <p:cBhvr>
                                        <p:cTn id="86" dur="166" decel="50000">
                                          <p:stCondLst>
                                            <p:cond delay="676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87" dur="26">
                                          <p:stCondLst>
                                            <p:cond delay="1312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</p:cBhvr>
                                      <p:to x="100000" y="80000"/>
                                    </p:animScale>
                                    <p:animScale>
                                      <p:cBhvr>
                                        <p:cTn id="88" dur="166" decel="50000">
                                          <p:stCondLst>
                                            <p:cond delay="1338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89" dur="26">
                                          <p:stCondLst>
                                            <p:cond delay="1642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</p:cBhvr>
                                      <p:to x="100000" y="90000"/>
                                    </p:animScale>
                                    <p:animScale>
                                      <p:cBhvr>
                                        <p:cTn id="90" dur="166" decel="50000">
                                          <p:stCondLst>
                                            <p:cond delay="1668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91" dur="26">
                                          <p:stCondLst>
                                            <p:cond delay="1808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</p:cBhvr>
                                      <p:to x="100000" y="95000"/>
                                    </p:animScale>
                                    <p:animScale>
                                      <p:cBhvr>
                                        <p:cTn id="92" dur="166" decel="50000">
                                          <p:stCondLst>
                                            <p:cond delay="1834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</p:cBhvr>
                                      <p:to x="100000" y="100000"/>
                                    </p:animScale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3" fill="hold">
                      <p:stCondLst>
                        <p:cond delay="indefinite"/>
                      </p:stCondLst>
                      <p:childTnLst>
                        <p:par>
                          <p:cTn id="94" fill="hold">
                            <p:stCondLst>
                              <p:cond delay="0"/>
                            </p:stCondLst>
                            <p:childTnLst>
                              <p:par>
                                <p:cTn id="95" presetID="26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97" dur="58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98" dur="1822" tmFilter="0,0; 0.14,0.36; 0.43,0.73; 0.71,0.91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0.2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9" dur="664" tmFilter="0.0,0.0; 0.25,0.07; 0.50,0.2; 0.75,0.467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3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00" dur="664" tmFilter="0, 0; 0.125,0.2665; 0.25,0.4; 0.375,0.465; 0.5,0.5;  0.625,0.535; 0.75,0.6; 0.875,0.7335; 1,1">
                                          <p:stCondLst>
                                            <p:cond delay="664"/>
                                          </p:stCondLst>
                                        </p:cTn>
                                        <p:tgtEl>
                                          <p:spTgt spid="2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9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01" dur="332" tmFilter="0, 0; 0.125,0.2665; 0.25,0.4; 0.375,0.465; 0.5,0.5;  0.625,0.535; 0.75,0.6; 0.875,0.7335; 1,1">
                                          <p:stCondLst>
                                            <p:cond delay="1324"/>
                                          </p:stCondLst>
                                        </p:cTn>
                                        <p:tgtEl>
                                          <p:spTgt spid="2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27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02" dur="164" tmFilter="0, 0; 0.125,0.2665; 0.25,0.4; 0.375,0.465; 0.5,0.5;  0.625,0.535; 0.75,0.6; 0.875,0.7335; 1,1">
                                          <p:stCondLst>
                                            <p:cond delay="1656"/>
                                          </p:stCondLst>
                                        </p:cTn>
                                        <p:tgtEl>
                                          <p:spTgt spid="2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81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Scale>
                                      <p:cBhvr>
                                        <p:cTn id="103" dur="26">
                                          <p:stCondLst>
                                            <p:cond delay="650"/>
                                          </p:stCondLst>
                                        </p:cTn>
                                        <p:tgtEl>
                                          <p:spTgt spid="23"/>
                                        </p:tgtEl>
                                      </p:cBhvr>
                                      <p:to x="100000" y="60000"/>
                                    </p:animScale>
                                    <p:animScale>
                                      <p:cBhvr>
                                        <p:cTn id="104" dur="166" decel="50000">
                                          <p:stCondLst>
                                            <p:cond delay="676"/>
                                          </p:stCondLst>
                                        </p:cTn>
                                        <p:tgtEl>
                                          <p:spTgt spid="23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105" dur="26">
                                          <p:stCondLst>
                                            <p:cond delay="1312"/>
                                          </p:stCondLst>
                                        </p:cTn>
                                        <p:tgtEl>
                                          <p:spTgt spid="23"/>
                                        </p:tgtEl>
                                      </p:cBhvr>
                                      <p:to x="100000" y="80000"/>
                                    </p:animScale>
                                    <p:animScale>
                                      <p:cBhvr>
                                        <p:cTn id="106" dur="166" decel="50000">
                                          <p:stCondLst>
                                            <p:cond delay="1338"/>
                                          </p:stCondLst>
                                        </p:cTn>
                                        <p:tgtEl>
                                          <p:spTgt spid="23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107" dur="26">
                                          <p:stCondLst>
                                            <p:cond delay="1642"/>
                                          </p:stCondLst>
                                        </p:cTn>
                                        <p:tgtEl>
                                          <p:spTgt spid="23"/>
                                        </p:tgtEl>
                                      </p:cBhvr>
                                      <p:to x="100000" y="90000"/>
                                    </p:animScale>
                                    <p:animScale>
                                      <p:cBhvr>
                                        <p:cTn id="108" dur="166" decel="50000">
                                          <p:stCondLst>
                                            <p:cond delay="1668"/>
                                          </p:stCondLst>
                                        </p:cTn>
                                        <p:tgtEl>
                                          <p:spTgt spid="23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109" dur="26">
                                          <p:stCondLst>
                                            <p:cond delay="1808"/>
                                          </p:stCondLst>
                                        </p:cTn>
                                        <p:tgtEl>
                                          <p:spTgt spid="23"/>
                                        </p:tgtEl>
                                      </p:cBhvr>
                                      <p:to x="100000" y="95000"/>
                                    </p:animScale>
                                    <p:animScale>
                                      <p:cBhvr>
                                        <p:cTn id="110" dur="166" decel="50000">
                                          <p:stCondLst>
                                            <p:cond delay="1834"/>
                                          </p:stCondLst>
                                        </p:cTn>
                                        <p:tgtEl>
                                          <p:spTgt spid="23"/>
                                        </p:tgtEl>
                                      </p:cBhvr>
                                      <p:to x="100000" y="100000"/>
                                    </p:animScale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1" fill="hold">
                      <p:stCondLst>
                        <p:cond delay="indefinite"/>
                      </p:stCondLst>
                      <p:childTnLst>
                        <p:par>
                          <p:cTn id="112" fill="hold">
                            <p:stCondLst>
                              <p:cond delay="0"/>
                            </p:stCondLst>
                            <p:childTnLst>
                              <p:par>
                                <p:cTn id="113" presetID="26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15" dur="58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16" dur="1822" tmFilter="0,0; 0.14,0.36; 0.43,0.73; 0.71,0.91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0.2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17" dur="664" tmFilter="0.0,0.0; 0.25,0.07; 0.50,0.2; 0.75,0.467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3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18" dur="664" tmFilter="0, 0; 0.125,0.2665; 0.25,0.4; 0.375,0.465; 0.5,0.5;  0.625,0.535; 0.75,0.6; 0.875,0.7335; 1,1">
                                          <p:stCondLst>
                                            <p:cond delay="664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9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19" dur="332" tmFilter="0, 0; 0.125,0.2665; 0.25,0.4; 0.375,0.465; 0.5,0.5;  0.625,0.535; 0.75,0.6; 0.875,0.7335; 1,1">
                                          <p:stCondLst>
                                            <p:cond delay="1324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27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20" dur="164" tmFilter="0, 0; 0.125,0.2665; 0.25,0.4; 0.375,0.465; 0.5,0.5;  0.625,0.535; 0.75,0.6; 0.875,0.7335; 1,1">
                                          <p:stCondLst>
                                            <p:cond delay="1656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81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Scale>
                                      <p:cBhvr>
                                        <p:cTn id="121" dur="26">
                                          <p:stCondLst>
                                            <p:cond delay="650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</p:cBhvr>
                                      <p:to x="100000" y="60000"/>
                                    </p:animScale>
                                    <p:animScale>
                                      <p:cBhvr>
                                        <p:cTn id="122" dur="166" decel="50000">
                                          <p:stCondLst>
                                            <p:cond delay="676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123" dur="26">
                                          <p:stCondLst>
                                            <p:cond delay="1312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</p:cBhvr>
                                      <p:to x="100000" y="80000"/>
                                    </p:animScale>
                                    <p:animScale>
                                      <p:cBhvr>
                                        <p:cTn id="124" dur="166" decel="50000">
                                          <p:stCondLst>
                                            <p:cond delay="1338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125" dur="26">
                                          <p:stCondLst>
                                            <p:cond delay="1642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</p:cBhvr>
                                      <p:to x="100000" y="90000"/>
                                    </p:animScale>
                                    <p:animScale>
                                      <p:cBhvr>
                                        <p:cTn id="126" dur="166" decel="50000">
                                          <p:stCondLst>
                                            <p:cond delay="1668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127" dur="26">
                                          <p:stCondLst>
                                            <p:cond delay="1808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</p:cBhvr>
                                      <p:to x="100000" y="95000"/>
                                    </p:animScale>
                                    <p:animScale>
                                      <p:cBhvr>
                                        <p:cTn id="128" dur="166" decel="50000">
                                          <p:stCondLst>
                                            <p:cond delay="1834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</p:cBhvr>
                                      <p:to x="100000" y="100000"/>
                                    </p:animScale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6" grpId="0" animBg="1"/>
      <p:bldP spid="17" grpId="0"/>
      <p:bldP spid="18" grpId="0"/>
      <p:bldP spid="19" grpId="0"/>
      <p:bldP spid="20" grpId="0"/>
      <p:bldP spid="21" grpId="0"/>
      <p:bldP spid="23" grpId="0"/>
    </p:bld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ontent Placeholder 2">
            <a:extLst>
              <a:ext uri="{FF2B5EF4-FFF2-40B4-BE49-F238E27FC236}">
                <a16:creationId xmlns:a16="http://schemas.microsoft.com/office/drawing/2014/main" id="{49771F45-AEBA-43E4-9B8E-61600F525D40}"/>
              </a:ext>
            </a:extLst>
          </p:cNvPr>
          <p:cNvSpPr txBox="1">
            <a:spLocks/>
          </p:cNvSpPr>
          <p:nvPr/>
        </p:nvSpPr>
        <p:spPr>
          <a:xfrm>
            <a:off x="2532186" y="325989"/>
            <a:ext cx="4079628" cy="689271"/>
          </a:xfrm>
          <a:prstGeom prst="rect">
            <a:avLst/>
          </a:prstGeom>
          <a:solidFill>
            <a:schemeClr val="bg1"/>
          </a:solidFill>
          <a:effectLst>
            <a:innerShdw blurRad="114300">
              <a:prstClr val="black"/>
            </a:innerShdw>
          </a:effectLst>
        </p:spPr>
        <p:txBody>
          <a:bodyPr>
            <a:noAutofit/>
          </a:bodyPr>
          <a:lstStyle>
            <a:lvl1pPr marL="365760" indent="-256032" algn="l" rtl="0" eaLnBrk="1" latinLnBrk="0" hangingPunct="1">
              <a:spcBef>
                <a:spcPts val="400"/>
              </a:spcBef>
              <a:spcAft>
                <a:spcPts val="0"/>
              </a:spcAft>
              <a:buClr>
                <a:schemeClr val="accent1"/>
              </a:buClr>
              <a:buSzPct val="68000"/>
              <a:buFont typeface="Wingdings 3"/>
              <a:buChar char=""/>
              <a:defRPr kumimoji="0" sz="27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21792" indent="-228600" algn="l" rtl="0" eaLnBrk="1" latinLnBrk="0" hangingPunct="1">
              <a:spcBef>
                <a:spcPts val="324"/>
              </a:spcBef>
              <a:buClr>
                <a:schemeClr val="accent1"/>
              </a:buClr>
              <a:buFont typeface="Verdana"/>
              <a:buChar char="◦"/>
              <a:defRPr kumimoji="0" sz="23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859536" indent="-228600" algn="l" rtl="0" eaLnBrk="1" latinLnBrk="0" hangingPunct="1">
              <a:spcBef>
                <a:spcPts val="350"/>
              </a:spcBef>
              <a:buClr>
                <a:schemeClr val="accent2"/>
              </a:buClr>
              <a:buSzPct val="100000"/>
              <a:buFont typeface="Wingdings 2"/>
              <a:buChar char=""/>
              <a:defRPr kumimoji="0" sz="21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143000" indent="-228600" algn="l" rtl="0" eaLnBrk="1" latinLnBrk="0" hangingPunct="1">
              <a:spcBef>
                <a:spcPts val="350"/>
              </a:spcBef>
              <a:buClr>
                <a:schemeClr val="accent2"/>
              </a:buClr>
              <a:buFont typeface="Wingdings 2"/>
              <a:buChar char=""/>
              <a:defRPr kumimoji="0" sz="19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371600" indent="-228600" algn="l" rtl="0" eaLnBrk="1" latinLnBrk="0" hangingPunct="1">
              <a:spcBef>
                <a:spcPts val="350"/>
              </a:spcBef>
              <a:buClr>
                <a:schemeClr val="accent2"/>
              </a:buClr>
              <a:buFont typeface="Wingdings 2"/>
              <a:buChar char=""/>
              <a:defRPr kumimoji="0"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1600200" indent="-228600" algn="l" rtl="0" eaLnBrk="1" latinLnBrk="0" hangingPunct="1">
              <a:spcBef>
                <a:spcPts val="350"/>
              </a:spcBef>
              <a:buClr>
                <a:schemeClr val="accent3"/>
              </a:buClr>
              <a:buFont typeface="Wingdings 2"/>
              <a:buChar char=""/>
              <a:defRPr kumimoji="0"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1828800" indent="-228600" algn="l" rtl="0" eaLnBrk="1" latinLnBrk="0" hangingPunct="1">
              <a:spcBef>
                <a:spcPts val="350"/>
              </a:spcBef>
              <a:buClr>
                <a:schemeClr val="accent3"/>
              </a:buClr>
              <a:buFont typeface="Wingdings 2"/>
              <a:buChar char=""/>
              <a:defRPr kumimoji="0"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2057400" indent="-228600" algn="l" rtl="0" eaLnBrk="1" latinLnBrk="0" hangingPunct="1">
              <a:spcBef>
                <a:spcPts val="350"/>
              </a:spcBef>
              <a:buClr>
                <a:schemeClr val="accent3"/>
              </a:buClr>
              <a:buFont typeface="Wingdings 2"/>
              <a:buChar char=""/>
              <a:defRPr kumimoji="0"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2286000" indent="-228600" algn="l" rtl="0" eaLnBrk="1" latinLnBrk="0" hangingPunct="1">
              <a:spcBef>
                <a:spcPts val="350"/>
              </a:spcBef>
              <a:buClr>
                <a:schemeClr val="accent3"/>
              </a:buClr>
              <a:buFont typeface="Wingdings 2"/>
              <a:buChar char=""/>
              <a:defRPr kumimoji="0" sz="1600" kern="1200" baseline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  <a:extLst/>
          </a:lstStyle>
          <a:p>
            <a:pPr marL="448056" indent="-384048" algn="ctr" fontAlgn="auto">
              <a:buFont typeface="Wingdings 2"/>
              <a:buNone/>
              <a:defRPr/>
            </a:pPr>
            <a:r>
              <a:rPr lang="ar-SA" sz="3600" b="1" dirty="0">
                <a:solidFill>
                  <a:srgbClr val="FF0000"/>
                </a:solidFill>
                <a:latin typeface="Times New Roman" pitchFamily="18" charset="0"/>
                <a:cs typeface="Arial" charset="0"/>
              </a:rPr>
              <a:t>خطوات عملية التنفس </a:t>
            </a:r>
            <a:r>
              <a:rPr lang="ar-JO" sz="3600" b="1" dirty="0">
                <a:solidFill>
                  <a:srgbClr val="FF0000"/>
                </a:solidFill>
                <a:latin typeface="Times New Roman" pitchFamily="18" charset="0"/>
                <a:cs typeface="Arial" charset="0"/>
              </a:rPr>
              <a:t>: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2D249D7C-E69C-4F9F-9513-6742382A4153}"/>
              </a:ext>
            </a:extLst>
          </p:cNvPr>
          <p:cNvSpPr txBox="1">
            <a:spLocks/>
          </p:cNvSpPr>
          <p:nvPr/>
        </p:nvSpPr>
        <p:spPr>
          <a:xfrm>
            <a:off x="844060" y="1651026"/>
            <a:ext cx="8201465" cy="782294"/>
          </a:xfrm>
          <a:prstGeom prst="rect">
            <a:avLst/>
          </a:prstGeom>
          <a:solidFill>
            <a:schemeClr val="bg1"/>
          </a:solidFill>
        </p:spPr>
        <p:txBody>
          <a:bodyPr>
            <a:normAutofit fontScale="92500" lnSpcReduction="20000"/>
          </a:bodyPr>
          <a:lstStyle>
            <a:lvl1pPr marL="365760" indent="-256032" algn="l" rtl="0" eaLnBrk="1" latinLnBrk="0" hangingPunct="1">
              <a:spcBef>
                <a:spcPts val="400"/>
              </a:spcBef>
              <a:spcAft>
                <a:spcPts val="0"/>
              </a:spcAft>
              <a:buClr>
                <a:schemeClr val="accent1"/>
              </a:buClr>
              <a:buSzPct val="68000"/>
              <a:buFont typeface="Wingdings 3"/>
              <a:buChar char=""/>
              <a:defRPr kumimoji="0" sz="27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21792" indent="-228600" algn="l" rtl="0" eaLnBrk="1" latinLnBrk="0" hangingPunct="1">
              <a:spcBef>
                <a:spcPts val="324"/>
              </a:spcBef>
              <a:buClr>
                <a:schemeClr val="accent1"/>
              </a:buClr>
              <a:buFont typeface="Verdana"/>
              <a:buChar char="◦"/>
              <a:defRPr kumimoji="0" sz="23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859536" indent="-228600" algn="l" rtl="0" eaLnBrk="1" latinLnBrk="0" hangingPunct="1">
              <a:spcBef>
                <a:spcPts val="350"/>
              </a:spcBef>
              <a:buClr>
                <a:schemeClr val="accent2"/>
              </a:buClr>
              <a:buSzPct val="100000"/>
              <a:buFont typeface="Wingdings 2"/>
              <a:buChar char=""/>
              <a:defRPr kumimoji="0" sz="21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143000" indent="-228600" algn="l" rtl="0" eaLnBrk="1" latinLnBrk="0" hangingPunct="1">
              <a:spcBef>
                <a:spcPts val="350"/>
              </a:spcBef>
              <a:buClr>
                <a:schemeClr val="accent2"/>
              </a:buClr>
              <a:buFont typeface="Wingdings 2"/>
              <a:buChar char=""/>
              <a:defRPr kumimoji="0" sz="19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371600" indent="-228600" algn="l" rtl="0" eaLnBrk="1" latinLnBrk="0" hangingPunct="1">
              <a:spcBef>
                <a:spcPts val="350"/>
              </a:spcBef>
              <a:buClr>
                <a:schemeClr val="accent2"/>
              </a:buClr>
              <a:buFont typeface="Wingdings 2"/>
              <a:buChar char=""/>
              <a:defRPr kumimoji="0"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1600200" indent="-228600" algn="l" rtl="0" eaLnBrk="1" latinLnBrk="0" hangingPunct="1">
              <a:spcBef>
                <a:spcPts val="350"/>
              </a:spcBef>
              <a:buClr>
                <a:schemeClr val="accent3"/>
              </a:buClr>
              <a:buFont typeface="Wingdings 2"/>
              <a:buChar char=""/>
              <a:defRPr kumimoji="0"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1828800" indent="-228600" algn="l" rtl="0" eaLnBrk="1" latinLnBrk="0" hangingPunct="1">
              <a:spcBef>
                <a:spcPts val="350"/>
              </a:spcBef>
              <a:buClr>
                <a:schemeClr val="accent3"/>
              </a:buClr>
              <a:buFont typeface="Wingdings 2"/>
              <a:buChar char=""/>
              <a:defRPr kumimoji="0"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2057400" indent="-228600" algn="l" rtl="0" eaLnBrk="1" latinLnBrk="0" hangingPunct="1">
              <a:spcBef>
                <a:spcPts val="350"/>
              </a:spcBef>
              <a:buClr>
                <a:schemeClr val="accent3"/>
              </a:buClr>
              <a:buFont typeface="Wingdings 2"/>
              <a:buChar char=""/>
              <a:defRPr kumimoji="0"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2286000" indent="-228600" algn="l" rtl="0" eaLnBrk="1" latinLnBrk="0" hangingPunct="1">
              <a:spcBef>
                <a:spcPts val="350"/>
              </a:spcBef>
              <a:buClr>
                <a:schemeClr val="accent3"/>
              </a:buClr>
              <a:buFont typeface="Wingdings 2"/>
              <a:buChar char=""/>
              <a:defRPr kumimoji="0" sz="1600" kern="1200" baseline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  <a:extLst/>
          </a:lstStyle>
          <a:p>
            <a:pPr marL="109728" indent="0" algn="r" rtl="1" fontAlgn="auto">
              <a:spcBef>
                <a:spcPts val="0"/>
              </a:spcBef>
              <a:buNone/>
              <a:defRPr/>
            </a:pPr>
            <a:r>
              <a:rPr lang="ar-SA" sz="2800" b="1" dirty="0">
                <a:solidFill>
                  <a:srgbClr val="00B050"/>
                </a:solidFill>
                <a:latin typeface="Times New Roman" pitchFamily="18" charset="0"/>
                <a:cs typeface="Arial" charset="0"/>
              </a:rPr>
              <a:t>1</a:t>
            </a:r>
            <a:r>
              <a:rPr lang="ar-JO" sz="2800" b="1" dirty="0">
                <a:solidFill>
                  <a:srgbClr val="00B050"/>
                </a:solidFill>
                <a:latin typeface="Times New Roman" pitchFamily="18" charset="0"/>
                <a:cs typeface="Arial" charset="0"/>
              </a:rPr>
              <a:t>- دخول الهواء عبر الأنف إلى البلعوم ثم إلى الحنجرة، فالقصبة الهوائية ثم إلى الرئتين</a:t>
            </a:r>
          </a:p>
        </p:txBody>
      </p:sp>
      <p:sp>
        <p:nvSpPr>
          <p:cNvPr id="4" name="Content Placeholder 2">
            <a:extLst>
              <a:ext uri="{FF2B5EF4-FFF2-40B4-BE49-F238E27FC236}">
                <a16:creationId xmlns:a16="http://schemas.microsoft.com/office/drawing/2014/main" id="{39EDCAE2-3D2D-445F-BF26-9F027A5E88C9}"/>
              </a:ext>
            </a:extLst>
          </p:cNvPr>
          <p:cNvSpPr txBox="1">
            <a:spLocks/>
          </p:cNvSpPr>
          <p:nvPr/>
        </p:nvSpPr>
        <p:spPr>
          <a:xfrm>
            <a:off x="464230" y="2531796"/>
            <a:ext cx="8468748" cy="782294"/>
          </a:xfrm>
          <a:prstGeom prst="rect">
            <a:avLst/>
          </a:prstGeom>
          <a:solidFill>
            <a:schemeClr val="bg1"/>
          </a:solidFill>
        </p:spPr>
        <p:txBody>
          <a:bodyPr>
            <a:noAutofit/>
          </a:bodyPr>
          <a:lstStyle>
            <a:lvl1pPr marL="365760" indent="-256032" algn="l" rtl="0" eaLnBrk="1" latinLnBrk="0" hangingPunct="1">
              <a:spcBef>
                <a:spcPts val="400"/>
              </a:spcBef>
              <a:spcAft>
                <a:spcPts val="0"/>
              </a:spcAft>
              <a:buClr>
                <a:schemeClr val="accent1"/>
              </a:buClr>
              <a:buSzPct val="68000"/>
              <a:buFont typeface="Wingdings 3"/>
              <a:buChar char=""/>
              <a:defRPr kumimoji="0" sz="27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21792" indent="-228600" algn="l" rtl="0" eaLnBrk="1" latinLnBrk="0" hangingPunct="1">
              <a:spcBef>
                <a:spcPts val="324"/>
              </a:spcBef>
              <a:buClr>
                <a:schemeClr val="accent1"/>
              </a:buClr>
              <a:buFont typeface="Verdana"/>
              <a:buChar char="◦"/>
              <a:defRPr kumimoji="0" sz="23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859536" indent="-228600" algn="l" rtl="0" eaLnBrk="1" latinLnBrk="0" hangingPunct="1">
              <a:spcBef>
                <a:spcPts val="350"/>
              </a:spcBef>
              <a:buClr>
                <a:schemeClr val="accent2"/>
              </a:buClr>
              <a:buSzPct val="100000"/>
              <a:buFont typeface="Wingdings 2"/>
              <a:buChar char=""/>
              <a:defRPr kumimoji="0" sz="21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143000" indent="-228600" algn="l" rtl="0" eaLnBrk="1" latinLnBrk="0" hangingPunct="1">
              <a:spcBef>
                <a:spcPts val="350"/>
              </a:spcBef>
              <a:buClr>
                <a:schemeClr val="accent2"/>
              </a:buClr>
              <a:buFont typeface="Wingdings 2"/>
              <a:buChar char=""/>
              <a:defRPr kumimoji="0" sz="19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371600" indent="-228600" algn="l" rtl="0" eaLnBrk="1" latinLnBrk="0" hangingPunct="1">
              <a:spcBef>
                <a:spcPts val="350"/>
              </a:spcBef>
              <a:buClr>
                <a:schemeClr val="accent2"/>
              </a:buClr>
              <a:buFont typeface="Wingdings 2"/>
              <a:buChar char=""/>
              <a:defRPr kumimoji="0"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1600200" indent="-228600" algn="l" rtl="0" eaLnBrk="1" latinLnBrk="0" hangingPunct="1">
              <a:spcBef>
                <a:spcPts val="350"/>
              </a:spcBef>
              <a:buClr>
                <a:schemeClr val="accent3"/>
              </a:buClr>
              <a:buFont typeface="Wingdings 2"/>
              <a:buChar char=""/>
              <a:defRPr kumimoji="0"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1828800" indent="-228600" algn="l" rtl="0" eaLnBrk="1" latinLnBrk="0" hangingPunct="1">
              <a:spcBef>
                <a:spcPts val="350"/>
              </a:spcBef>
              <a:buClr>
                <a:schemeClr val="accent3"/>
              </a:buClr>
              <a:buFont typeface="Wingdings 2"/>
              <a:buChar char=""/>
              <a:defRPr kumimoji="0"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2057400" indent="-228600" algn="l" rtl="0" eaLnBrk="1" latinLnBrk="0" hangingPunct="1">
              <a:spcBef>
                <a:spcPts val="350"/>
              </a:spcBef>
              <a:buClr>
                <a:schemeClr val="accent3"/>
              </a:buClr>
              <a:buFont typeface="Wingdings 2"/>
              <a:buChar char=""/>
              <a:defRPr kumimoji="0"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2286000" indent="-228600" algn="l" rtl="0" eaLnBrk="1" latinLnBrk="0" hangingPunct="1">
              <a:spcBef>
                <a:spcPts val="350"/>
              </a:spcBef>
              <a:buClr>
                <a:schemeClr val="accent3"/>
              </a:buClr>
              <a:buFont typeface="Wingdings 2"/>
              <a:buChar char=""/>
              <a:defRPr kumimoji="0" sz="1600" kern="1200" baseline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  <a:extLst/>
          </a:lstStyle>
          <a:p>
            <a:pPr marL="448056" indent="-384048" algn="r" fontAlgn="auto">
              <a:buFont typeface="Wingdings 2"/>
              <a:buNone/>
              <a:defRPr/>
            </a:pPr>
            <a:r>
              <a:rPr lang="ar-SA" sz="2800" b="1" dirty="0">
                <a:solidFill>
                  <a:srgbClr val="0070C0"/>
                </a:solidFill>
                <a:latin typeface="Times New Roman" pitchFamily="18" charset="0"/>
                <a:cs typeface="Arial" charset="0"/>
              </a:rPr>
              <a:t>2- </a:t>
            </a:r>
            <a:r>
              <a:rPr lang="ar-JO" b="1" dirty="0">
                <a:solidFill>
                  <a:srgbClr val="0070C0"/>
                </a:solidFill>
              </a:rPr>
              <a:t>ينتقل الهواء عبر الشعب الهوائية التي تنتهي بأكياس صغيرة تسمى الحويصلات الهوائية</a:t>
            </a:r>
            <a:endParaRPr lang="ar-JO" sz="2800" b="1" dirty="0">
              <a:solidFill>
                <a:srgbClr val="0070C0"/>
              </a:solidFill>
              <a:latin typeface="Times New Roman" pitchFamily="18" charset="0"/>
              <a:cs typeface="Arial" charset="0"/>
            </a:endParaRPr>
          </a:p>
        </p:txBody>
      </p:sp>
      <p:sp>
        <p:nvSpPr>
          <p:cNvPr id="5" name="Content Placeholder 2">
            <a:extLst>
              <a:ext uri="{FF2B5EF4-FFF2-40B4-BE49-F238E27FC236}">
                <a16:creationId xmlns:a16="http://schemas.microsoft.com/office/drawing/2014/main" id="{584C8BB2-1CB7-44A6-B7D4-98663678FD3D}"/>
              </a:ext>
            </a:extLst>
          </p:cNvPr>
          <p:cNvSpPr txBox="1">
            <a:spLocks/>
          </p:cNvSpPr>
          <p:nvPr/>
        </p:nvSpPr>
        <p:spPr>
          <a:xfrm>
            <a:off x="731520" y="3527476"/>
            <a:ext cx="8187395" cy="782294"/>
          </a:xfrm>
          <a:prstGeom prst="rect">
            <a:avLst/>
          </a:prstGeom>
          <a:solidFill>
            <a:schemeClr val="bg1"/>
          </a:solidFill>
        </p:spPr>
        <p:txBody>
          <a:bodyPr>
            <a:noAutofit/>
          </a:bodyPr>
          <a:lstStyle>
            <a:lvl1pPr marL="365760" indent="-256032" algn="l" rtl="0" eaLnBrk="1" latinLnBrk="0" hangingPunct="1">
              <a:spcBef>
                <a:spcPts val="400"/>
              </a:spcBef>
              <a:spcAft>
                <a:spcPts val="0"/>
              </a:spcAft>
              <a:buClr>
                <a:schemeClr val="accent1"/>
              </a:buClr>
              <a:buSzPct val="68000"/>
              <a:buFont typeface="Wingdings 3"/>
              <a:buChar char=""/>
              <a:defRPr kumimoji="0" sz="27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21792" indent="-228600" algn="l" rtl="0" eaLnBrk="1" latinLnBrk="0" hangingPunct="1">
              <a:spcBef>
                <a:spcPts val="324"/>
              </a:spcBef>
              <a:buClr>
                <a:schemeClr val="accent1"/>
              </a:buClr>
              <a:buFont typeface="Verdana"/>
              <a:buChar char="◦"/>
              <a:defRPr kumimoji="0" sz="23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859536" indent="-228600" algn="l" rtl="0" eaLnBrk="1" latinLnBrk="0" hangingPunct="1">
              <a:spcBef>
                <a:spcPts val="350"/>
              </a:spcBef>
              <a:buClr>
                <a:schemeClr val="accent2"/>
              </a:buClr>
              <a:buSzPct val="100000"/>
              <a:buFont typeface="Wingdings 2"/>
              <a:buChar char=""/>
              <a:defRPr kumimoji="0" sz="21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143000" indent="-228600" algn="l" rtl="0" eaLnBrk="1" latinLnBrk="0" hangingPunct="1">
              <a:spcBef>
                <a:spcPts val="350"/>
              </a:spcBef>
              <a:buClr>
                <a:schemeClr val="accent2"/>
              </a:buClr>
              <a:buFont typeface="Wingdings 2"/>
              <a:buChar char=""/>
              <a:defRPr kumimoji="0" sz="19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371600" indent="-228600" algn="l" rtl="0" eaLnBrk="1" latinLnBrk="0" hangingPunct="1">
              <a:spcBef>
                <a:spcPts val="350"/>
              </a:spcBef>
              <a:buClr>
                <a:schemeClr val="accent2"/>
              </a:buClr>
              <a:buFont typeface="Wingdings 2"/>
              <a:buChar char=""/>
              <a:defRPr kumimoji="0"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1600200" indent="-228600" algn="l" rtl="0" eaLnBrk="1" latinLnBrk="0" hangingPunct="1">
              <a:spcBef>
                <a:spcPts val="350"/>
              </a:spcBef>
              <a:buClr>
                <a:schemeClr val="accent3"/>
              </a:buClr>
              <a:buFont typeface="Wingdings 2"/>
              <a:buChar char=""/>
              <a:defRPr kumimoji="0"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1828800" indent="-228600" algn="l" rtl="0" eaLnBrk="1" latinLnBrk="0" hangingPunct="1">
              <a:spcBef>
                <a:spcPts val="350"/>
              </a:spcBef>
              <a:buClr>
                <a:schemeClr val="accent3"/>
              </a:buClr>
              <a:buFont typeface="Wingdings 2"/>
              <a:buChar char=""/>
              <a:defRPr kumimoji="0"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2057400" indent="-228600" algn="l" rtl="0" eaLnBrk="1" latinLnBrk="0" hangingPunct="1">
              <a:spcBef>
                <a:spcPts val="350"/>
              </a:spcBef>
              <a:buClr>
                <a:schemeClr val="accent3"/>
              </a:buClr>
              <a:buFont typeface="Wingdings 2"/>
              <a:buChar char=""/>
              <a:defRPr kumimoji="0"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2286000" indent="-228600" algn="l" rtl="0" eaLnBrk="1" latinLnBrk="0" hangingPunct="1">
              <a:spcBef>
                <a:spcPts val="350"/>
              </a:spcBef>
              <a:buClr>
                <a:schemeClr val="accent3"/>
              </a:buClr>
              <a:buFont typeface="Wingdings 2"/>
              <a:buChar char=""/>
              <a:defRPr kumimoji="0" sz="1600" kern="1200" baseline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  <a:extLst/>
          </a:lstStyle>
          <a:p>
            <a:pPr marL="448056" indent="-384048" algn="r" fontAlgn="auto">
              <a:buFont typeface="Wingdings 2"/>
              <a:buNone/>
              <a:defRPr/>
            </a:pPr>
            <a:r>
              <a:rPr lang="ar-SA" sz="2800" b="1" dirty="0">
                <a:solidFill>
                  <a:srgbClr val="FFC000"/>
                </a:solidFill>
                <a:latin typeface="Times New Roman" pitchFamily="18" charset="0"/>
                <a:cs typeface="Arial" charset="0"/>
              </a:rPr>
              <a:t>3- </a:t>
            </a:r>
            <a:r>
              <a:rPr lang="ar-JO" b="1" dirty="0">
                <a:solidFill>
                  <a:srgbClr val="FFC000"/>
                </a:solidFill>
              </a:rPr>
              <a:t>يتم تبادل الغازات ما</a:t>
            </a:r>
            <a:r>
              <a:rPr lang="ar-SA" b="1" dirty="0">
                <a:solidFill>
                  <a:srgbClr val="FFC000"/>
                </a:solidFill>
              </a:rPr>
              <a:t> </a:t>
            </a:r>
            <a:r>
              <a:rPr lang="ar-JO" b="1" dirty="0">
                <a:solidFill>
                  <a:srgbClr val="FFC000"/>
                </a:solidFill>
              </a:rPr>
              <a:t>بين الدم والهواء الذي يدخل الحويصلات من </a:t>
            </a:r>
            <a:r>
              <a:rPr lang="ar-SA" b="1" dirty="0">
                <a:solidFill>
                  <a:srgbClr val="FFC000"/>
                </a:solidFill>
              </a:rPr>
              <a:t>   </a:t>
            </a:r>
            <a:r>
              <a:rPr lang="ar-JO" b="1" dirty="0">
                <a:solidFill>
                  <a:srgbClr val="FFC000"/>
                </a:solidFill>
              </a:rPr>
              <a:t>خلال جدرانها</a:t>
            </a:r>
            <a:endParaRPr lang="ar-JO" sz="2800" b="1" dirty="0">
              <a:solidFill>
                <a:srgbClr val="FFC000"/>
              </a:solidFill>
              <a:latin typeface="Times New Roman" pitchFamily="18" charset="0"/>
              <a:cs typeface="Arial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388757443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3" presetClass="entr" presetSubtype="1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7" dur="500"/>
                                        <p:tgtEl>
                                          <p:spTgt spid="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4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12" dur="5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4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17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14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22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 uiExpand="1" build="p"/>
      <p:bldP spid="3" grpId="0" animBg="1"/>
      <p:bldP spid="4" grpId="0" animBg="1"/>
      <p:bldP spid="5" grpId="0" animBg="1"/>
    </p:bld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2" descr="d:\Desktop\حشرة.jpg">
            <a:extLst>
              <a:ext uri="{FF2B5EF4-FFF2-40B4-BE49-F238E27FC236}">
                <a16:creationId xmlns:a16="http://schemas.microsoft.com/office/drawing/2014/main" id="{0D2BA344-99B0-4BFE-97D5-112ED5CF33D3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01663" y="3502751"/>
            <a:ext cx="3658598" cy="2303461"/>
          </a:xfrm>
          <a:prstGeom prst="ellipse">
            <a:avLst/>
          </a:prstGeom>
          <a:ln>
            <a:noFill/>
          </a:ln>
          <a:effectLst>
            <a:softEdge rad="112500"/>
          </a:effectLst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5" name="Picture 3" descr="d:\Desktop\جمبري.jpg">
            <a:extLst>
              <a:ext uri="{FF2B5EF4-FFF2-40B4-BE49-F238E27FC236}">
                <a16:creationId xmlns:a16="http://schemas.microsoft.com/office/drawing/2014/main" id="{D4866278-7D1B-4076-9F51-23B6A73940ED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68812" y="820512"/>
            <a:ext cx="3924300" cy="2303462"/>
          </a:xfrm>
          <a:prstGeom prst="ellipse">
            <a:avLst/>
          </a:prstGeom>
          <a:ln>
            <a:noFill/>
          </a:ln>
          <a:effectLst>
            <a:softEdge rad="112500"/>
          </a:effectLst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7" name="Content Placeholder 2">
            <a:extLst>
              <a:ext uri="{FF2B5EF4-FFF2-40B4-BE49-F238E27FC236}">
                <a16:creationId xmlns:a16="http://schemas.microsoft.com/office/drawing/2014/main" id="{8A93B952-3597-4800-AF11-C8095393CA97}"/>
              </a:ext>
            </a:extLst>
          </p:cNvPr>
          <p:cNvSpPr txBox="1">
            <a:spLocks/>
          </p:cNvSpPr>
          <p:nvPr/>
        </p:nvSpPr>
        <p:spPr>
          <a:xfrm>
            <a:off x="4572000" y="475876"/>
            <a:ext cx="4079628" cy="689271"/>
          </a:xfrm>
          <a:prstGeom prst="rect">
            <a:avLst/>
          </a:prstGeom>
          <a:solidFill>
            <a:schemeClr val="bg1"/>
          </a:solidFill>
          <a:effectLst>
            <a:innerShdw blurRad="114300">
              <a:prstClr val="black"/>
            </a:innerShdw>
          </a:effectLst>
        </p:spPr>
        <p:txBody>
          <a:bodyPr>
            <a:noAutofit/>
          </a:bodyPr>
          <a:lstStyle>
            <a:lvl1pPr marL="365760" indent="-256032" algn="l" rtl="0" eaLnBrk="1" latinLnBrk="0" hangingPunct="1">
              <a:spcBef>
                <a:spcPts val="400"/>
              </a:spcBef>
              <a:spcAft>
                <a:spcPts val="0"/>
              </a:spcAft>
              <a:buClr>
                <a:schemeClr val="accent1"/>
              </a:buClr>
              <a:buSzPct val="68000"/>
              <a:buFont typeface="Wingdings 3"/>
              <a:buChar char=""/>
              <a:defRPr kumimoji="0" sz="27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21792" indent="-228600" algn="l" rtl="0" eaLnBrk="1" latinLnBrk="0" hangingPunct="1">
              <a:spcBef>
                <a:spcPts val="324"/>
              </a:spcBef>
              <a:buClr>
                <a:schemeClr val="accent1"/>
              </a:buClr>
              <a:buFont typeface="Verdana"/>
              <a:buChar char="◦"/>
              <a:defRPr kumimoji="0" sz="23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859536" indent="-228600" algn="l" rtl="0" eaLnBrk="1" latinLnBrk="0" hangingPunct="1">
              <a:spcBef>
                <a:spcPts val="350"/>
              </a:spcBef>
              <a:buClr>
                <a:schemeClr val="accent2"/>
              </a:buClr>
              <a:buSzPct val="100000"/>
              <a:buFont typeface="Wingdings 2"/>
              <a:buChar char=""/>
              <a:defRPr kumimoji="0" sz="21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143000" indent="-228600" algn="l" rtl="0" eaLnBrk="1" latinLnBrk="0" hangingPunct="1">
              <a:spcBef>
                <a:spcPts val="350"/>
              </a:spcBef>
              <a:buClr>
                <a:schemeClr val="accent2"/>
              </a:buClr>
              <a:buFont typeface="Wingdings 2"/>
              <a:buChar char=""/>
              <a:defRPr kumimoji="0" sz="19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371600" indent="-228600" algn="l" rtl="0" eaLnBrk="1" latinLnBrk="0" hangingPunct="1">
              <a:spcBef>
                <a:spcPts val="350"/>
              </a:spcBef>
              <a:buClr>
                <a:schemeClr val="accent2"/>
              </a:buClr>
              <a:buFont typeface="Wingdings 2"/>
              <a:buChar char=""/>
              <a:defRPr kumimoji="0"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1600200" indent="-228600" algn="l" rtl="0" eaLnBrk="1" latinLnBrk="0" hangingPunct="1">
              <a:spcBef>
                <a:spcPts val="350"/>
              </a:spcBef>
              <a:buClr>
                <a:schemeClr val="accent3"/>
              </a:buClr>
              <a:buFont typeface="Wingdings 2"/>
              <a:buChar char=""/>
              <a:defRPr kumimoji="0"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1828800" indent="-228600" algn="l" rtl="0" eaLnBrk="1" latinLnBrk="0" hangingPunct="1">
              <a:spcBef>
                <a:spcPts val="350"/>
              </a:spcBef>
              <a:buClr>
                <a:schemeClr val="accent3"/>
              </a:buClr>
              <a:buFont typeface="Wingdings 2"/>
              <a:buChar char=""/>
              <a:defRPr kumimoji="0"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2057400" indent="-228600" algn="l" rtl="0" eaLnBrk="1" latinLnBrk="0" hangingPunct="1">
              <a:spcBef>
                <a:spcPts val="350"/>
              </a:spcBef>
              <a:buClr>
                <a:schemeClr val="accent3"/>
              </a:buClr>
              <a:buFont typeface="Wingdings 2"/>
              <a:buChar char=""/>
              <a:defRPr kumimoji="0"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2286000" indent="-228600" algn="l" rtl="0" eaLnBrk="1" latinLnBrk="0" hangingPunct="1">
              <a:spcBef>
                <a:spcPts val="350"/>
              </a:spcBef>
              <a:buClr>
                <a:schemeClr val="accent3"/>
              </a:buClr>
              <a:buFont typeface="Wingdings 2"/>
              <a:buChar char=""/>
              <a:defRPr kumimoji="0" sz="1600" kern="1200" baseline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  <a:extLst/>
          </a:lstStyle>
          <a:p>
            <a:pPr marL="228600" indent="0" algn="ctr" fontAlgn="auto">
              <a:buNone/>
              <a:defRPr/>
            </a:pPr>
            <a:r>
              <a:rPr lang="ar-JO" sz="3600" b="1" dirty="0">
                <a:solidFill>
                  <a:srgbClr val="00B05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التنفس في اللافقاريات</a:t>
            </a:r>
            <a:endParaRPr lang="en-US" sz="3600" b="1" dirty="0">
              <a:solidFill>
                <a:srgbClr val="00B05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  <p:sp>
        <p:nvSpPr>
          <p:cNvPr id="8" name="Content Placeholder 2">
            <a:extLst>
              <a:ext uri="{FF2B5EF4-FFF2-40B4-BE49-F238E27FC236}">
                <a16:creationId xmlns:a16="http://schemas.microsoft.com/office/drawing/2014/main" id="{43274209-47B5-4470-B36A-B93B17A36ACE}"/>
              </a:ext>
            </a:extLst>
          </p:cNvPr>
          <p:cNvSpPr txBox="1">
            <a:spLocks/>
          </p:cNvSpPr>
          <p:nvPr/>
        </p:nvSpPr>
        <p:spPr>
          <a:xfrm>
            <a:off x="4431323" y="1651026"/>
            <a:ext cx="4614202" cy="782294"/>
          </a:xfrm>
          <a:prstGeom prst="rect">
            <a:avLst/>
          </a:prstGeom>
          <a:solidFill>
            <a:schemeClr val="bg1"/>
          </a:solidFill>
        </p:spPr>
        <p:txBody>
          <a:bodyPr>
            <a:noAutofit/>
          </a:bodyPr>
          <a:lstStyle>
            <a:lvl1pPr marL="365760" indent="-256032" algn="l" rtl="0" eaLnBrk="1" latinLnBrk="0" hangingPunct="1">
              <a:spcBef>
                <a:spcPts val="400"/>
              </a:spcBef>
              <a:spcAft>
                <a:spcPts val="0"/>
              </a:spcAft>
              <a:buClr>
                <a:schemeClr val="accent1"/>
              </a:buClr>
              <a:buSzPct val="68000"/>
              <a:buFont typeface="Wingdings 3"/>
              <a:buChar char=""/>
              <a:defRPr kumimoji="0" sz="27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21792" indent="-228600" algn="l" rtl="0" eaLnBrk="1" latinLnBrk="0" hangingPunct="1">
              <a:spcBef>
                <a:spcPts val="324"/>
              </a:spcBef>
              <a:buClr>
                <a:schemeClr val="accent1"/>
              </a:buClr>
              <a:buFont typeface="Verdana"/>
              <a:buChar char="◦"/>
              <a:defRPr kumimoji="0" sz="23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859536" indent="-228600" algn="l" rtl="0" eaLnBrk="1" latinLnBrk="0" hangingPunct="1">
              <a:spcBef>
                <a:spcPts val="350"/>
              </a:spcBef>
              <a:buClr>
                <a:schemeClr val="accent2"/>
              </a:buClr>
              <a:buSzPct val="100000"/>
              <a:buFont typeface="Wingdings 2"/>
              <a:buChar char=""/>
              <a:defRPr kumimoji="0" sz="21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143000" indent="-228600" algn="l" rtl="0" eaLnBrk="1" latinLnBrk="0" hangingPunct="1">
              <a:spcBef>
                <a:spcPts val="350"/>
              </a:spcBef>
              <a:buClr>
                <a:schemeClr val="accent2"/>
              </a:buClr>
              <a:buFont typeface="Wingdings 2"/>
              <a:buChar char=""/>
              <a:defRPr kumimoji="0" sz="19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371600" indent="-228600" algn="l" rtl="0" eaLnBrk="1" latinLnBrk="0" hangingPunct="1">
              <a:spcBef>
                <a:spcPts val="350"/>
              </a:spcBef>
              <a:buClr>
                <a:schemeClr val="accent2"/>
              </a:buClr>
              <a:buFont typeface="Wingdings 2"/>
              <a:buChar char=""/>
              <a:defRPr kumimoji="0"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1600200" indent="-228600" algn="l" rtl="0" eaLnBrk="1" latinLnBrk="0" hangingPunct="1">
              <a:spcBef>
                <a:spcPts val="350"/>
              </a:spcBef>
              <a:buClr>
                <a:schemeClr val="accent3"/>
              </a:buClr>
              <a:buFont typeface="Wingdings 2"/>
              <a:buChar char=""/>
              <a:defRPr kumimoji="0"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1828800" indent="-228600" algn="l" rtl="0" eaLnBrk="1" latinLnBrk="0" hangingPunct="1">
              <a:spcBef>
                <a:spcPts val="350"/>
              </a:spcBef>
              <a:buClr>
                <a:schemeClr val="accent3"/>
              </a:buClr>
              <a:buFont typeface="Wingdings 2"/>
              <a:buChar char=""/>
              <a:defRPr kumimoji="0"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2057400" indent="-228600" algn="l" rtl="0" eaLnBrk="1" latinLnBrk="0" hangingPunct="1">
              <a:spcBef>
                <a:spcPts val="350"/>
              </a:spcBef>
              <a:buClr>
                <a:schemeClr val="accent3"/>
              </a:buClr>
              <a:buFont typeface="Wingdings 2"/>
              <a:buChar char=""/>
              <a:defRPr kumimoji="0"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2286000" indent="-228600" algn="l" rtl="0" eaLnBrk="1" latinLnBrk="0" hangingPunct="1">
              <a:spcBef>
                <a:spcPts val="350"/>
              </a:spcBef>
              <a:buClr>
                <a:schemeClr val="accent3"/>
              </a:buClr>
              <a:buFont typeface="Wingdings 2"/>
              <a:buChar char=""/>
              <a:defRPr kumimoji="0" sz="1600" kern="1200" baseline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  <a:extLst/>
          </a:lstStyle>
          <a:p>
            <a:pPr algn="r" rtl="1" fontAlgn="auto">
              <a:spcBef>
                <a:spcPts val="0"/>
              </a:spcBef>
              <a:buFont typeface="Wingdings" pitchFamily="2" charset="2"/>
              <a:buChar char="ü"/>
              <a:defRPr/>
            </a:pPr>
            <a:r>
              <a:rPr lang="ar-JO" sz="2800" b="1" dirty="0">
                <a:solidFill>
                  <a:schemeClr val="accent1">
                    <a:lumMod val="10000"/>
                  </a:schemeClr>
                </a:solidFill>
                <a:latin typeface="Times New Roman" pitchFamily="18" charset="0"/>
                <a:cs typeface="Arial" charset="0"/>
              </a:rPr>
              <a:t> </a:t>
            </a:r>
            <a:r>
              <a:rPr lang="ar-JO" sz="2800" b="1" dirty="0">
                <a:solidFill>
                  <a:srgbClr val="FFC000"/>
                </a:solidFill>
                <a:latin typeface="Times New Roman" pitchFamily="18" charset="0"/>
                <a:cs typeface="Arial" charset="0"/>
              </a:rPr>
              <a:t>بعض اللافقاريات ذات الأجسام الطرية مثل الديدان المفلطحة تتنفس عن طريق الانتشار</a:t>
            </a:r>
          </a:p>
        </p:txBody>
      </p:sp>
      <p:sp>
        <p:nvSpPr>
          <p:cNvPr id="9" name="Content Placeholder 2">
            <a:extLst>
              <a:ext uri="{FF2B5EF4-FFF2-40B4-BE49-F238E27FC236}">
                <a16:creationId xmlns:a16="http://schemas.microsoft.com/office/drawing/2014/main" id="{240B6451-EE43-46A6-96D6-C584901AF172}"/>
              </a:ext>
            </a:extLst>
          </p:cNvPr>
          <p:cNvSpPr txBox="1">
            <a:spLocks/>
          </p:cNvSpPr>
          <p:nvPr/>
        </p:nvSpPr>
        <p:spPr>
          <a:xfrm>
            <a:off x="4431323" y="3111604"/>
            <a:ext cx="4614202" cy="782294"/>
          </a:xfrm>
          <a:prstGeom prst="rect">
            <a:avLst/>
          </a:prstGeom>
          <a:solidFill>
            <a:schemeClr val="bg1"/>
          </a:solidFill>
        </p:spPr>
        <p:txBody>
          <a:bodyPr>
            <a:noAutofit/>
          </a:bodyPr>
          <a:lstStyle>
            <a:lvl1pPr marL="365760" indent="-256032" algn="l" rtl="0" eaLnBrk="1" latinLnBrk="0" hangingPunct="1">
              <a:spcBef>
                <a:spcPts val="400"/>
              </a:spcBef>
              <a:spcAft>
                <a:spcPts val="0"/>
              </a:spcAft>
              <a:buClr>
                <a:schemeClr val="accent1"/>
              </a:buClr>
              <a:buSzPct val="68000"/>
              <a:buFont typeface="Wingdings 3"/>
              <a:buChar char=""/>
              <a:defRPr kumimoji="0" sz="27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21792" indent="-228600" algn="l" rtl="0" eaLnBrk="1" latinLnBrk="0" hangingPunct="1">
              <a:spcBef>
                <a:spcPts val="324"/>
              </a:spcBef>
              <a:buClr>
                <a:schemeClr val="accent1"/>
              </a:buClr>
              <a:buFont typeface="Verdana"/>
              <a:buChar char="◦"/>
              <a:defRPr kumimoji="0" sz="23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859536" indent="-228600" algn="l" rtl="0" eaLnBrk="1" latinLnBrk="0" hangingPunct="1">
              <a:spcBef>
                <a:spcPts val="350"/>
              </a:spcBef>
              <a:buClr>
                <a:schemeClr val="accent2"/>
              </a:buClr>
              <a:buSzPct val="100000"/>
              <a:buFont typeface="Wingdings 2"/>
              <a:buChar char=""/>
              <a:defRPr kumimoji="0" sz="21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143000" indent="-228600" algn="l" rtl="0" eaLnBrk="1" latinLnBrk="0" hangingPunct="1">
              <a:spcBef>
                <a:spcPts val="350"/>
              </a:spcBef>
              <a:buClr>
                <a:schemeClr val="accent2"/>
              </a:buClr>
              <a:buFont typeface="Wingdings 2"/>
              <a:buChar char=""/>
              <a:defRPr kumimoji="0" sz="19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371600" indent="-228600" algn="l" rtl="0" eaLnBrk="1" latinLnBrk="0" hangingPunct="1">
              <a:spcBef>
                <a:spcPts val="350"/>
              </a:spcBef>
              <a:buClr>
                <a:schemeClr val="accent2"/>
              </a:buClr>
              <a:buFont typeface="Wingdings 2"/>
              <a:buChar char=""/>
              <a:defRPr kumimoji="0"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1600200" indent="-228600" algn="l" rtl="0" eaLnBrk="1" latinLnBrk="0" hangingPunct="1">
              <a:spcBef>
                <a:spcPts val="350"/>
              </a:spcBef>
              <a:buClr>
                <a:schemeClr val="accent3"/>
              </a:buClr>
              <a:buFont typeface="Wingdings 2"/>
              <a:buChar char=""/>
              <a:defRPr kumimoji="0"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1828800" indent="-228600" algn="l" rtl="0" eaLnBrk="1" latinLnBrk="0" hangingPunct="1">
              <a:spcBef>
                <a:spcPts val="350"/>
              </a:spcBef>
              <a:buClr>
                <a:schemeClr val="accent3"/>
              </a:buClr>
              <a:buFont typeface="Wingdings 2"/>
              <a:buChar char=""/>
              <a:defRPr kumimoji="0"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2057400" indent="-228600" algn="l" rtl="0" eaLnBrk="1" latinLnBrk="0" hangingPunct="1">
              <a:spcBef>
                <a:spcPts val="350"/>
              </a:spcBef>
              <a:buClr>
                <a:schemeClr val="accent3"/>
              </a:buClr>
              <a:buFont typeface="Wingdings 2"/>
              <a:buChar char=""/>
              <a:defRPr kumimoji="0"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2286000" indent="-228600" algn="l" rtl="0" eaLnBrk="1" latinLnBrk="0" hangingPunct="1">
              <a:spcBef>
                <a:spcPts val="350"/>
              </a:spcBef>
              <a:buClr>
                <a:schemeClr val="accent3"/>
              </a:buClr>
              <a:buFont typeface="Wingdings 2"/>
              <a:buChar char=""/>
              <a:defRPr kumimoji="0" sz="1600" kern="1200" baseline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  <a:extLst/>
          </a:lstStyle>
          <a:p>
            <a:pPr algn="r" rtl="1" fontAlgn="auto">
              <a:spcBef>
                <a:spcPts val="0"/>
              </a:spcBef>
              <a:buFont typeface="Wingdings" pitchFamily="2" charset="2"/>
              <a:buChar char="ü"/>
              <a:defRPr/>
            </a:pPr>
            <a:r>
              <a:rPr lang="ar-JO" sz="2800" b="1" dirty="0">
                <a:solidFill>
                  <a:schemeClr val="accent2"/>
                </a:solidFill>
                <a:latin typeface="Times New Roman" pitchFamily="18" charset="0"/>
                <a:cs typeface="Arial" charset="0"/>
              </a:rPr>
              <a:t>بعضها يتنفس بالخياشيم </a:t>
            </a:r>
            <a:r>
              <a:rPr lang="ar-BH" sz="2800" b="1" dirty="0">
                <a:solidFill>
                  <a:schemeClr val="accent2"/>
                </a:solidFill>
                <a:latin typeface="Times New Roman" pitchFamily="18" charset="0"/>
                <a:cs typeface="Arial" charset="0"/>
              </a:rPr>
              <a:t>ال</a:t>
            </a:r>
            <a:r>
              <a:rPr lang="ar-JO" sz="2800" b="1" dirty="0">
                <a:solidFill>
                  <a:schemeClr val="accent2"/>
                </a:solidFill>
                <a:latin typeface="Times New Roman" pitchFamily="18" charset="0"/>
                <a:cs typeface="Arial" charset="0"/>
              </a:rPr>
              <a:t>غنية بالأوعية الدموية</a:t>
            </a:r>
            <a:r>
              <a:rPr lang="ar-BH" sz="2800" b="1" dirty="0">
                <a:solidFill>
                  <a:schemeClr val="accent2"/>
                </a:solidFill>
                <a:latin typeface="Times New Roman" pitchFamily="18" charset="0"/>
                <a:cs typeface="Arial" charset="0"/>
              </a:rPr>
              <a:t> مثل القشريات والرخويات</a:t>
            </a:r>
            <a:endParaRPr lang="ar-JO" sz="2800" b="1" dirty="0">
              <a:solidFill>
                <a:schemeClr val="accent2"/>
              </a:solidFill>
              <a:latin typeface="Times New Roman" pitchFamily="18" charset="0"/>
              <a:cs typeface="Arial" charset="0"/>
            </a:endParaRPr>
          </a:p>
          <a:p>
            <a:pPr marL="109728" indent="0" algn="r" rtl="1" fontAlgn="auto">
              <a:spcBef>
                <a:spcPts val="0"/>
              </a:spcBef>
              <a:buNone/>
              <a:defRPr/>
            </a:pPr>
            <a:endParaRPr lang="ar-JO" sz="2800" b="1" dirty="0">
              <a:solidFill>
                <a:schemeClr val="accent1">
                  <a:lumMod val="10000"/>
                </a:schemeClr>
              </a:solidFill>
              <a:latin typeface="Times New Roman" pitchFamily="18" charset="0"/>
              <a:cs typeface="Arial" charset="0"/>
            </a:endParaRPr>
          </a:p>
        </p:txBody>
      </p:sp>
      <p:sp>
        <p:nvSpPr>
          <p:cNvPr id="10" name="Content Placeholder 2">
            <a:extLst>
              <a:ext uri="{FF2B5EF4-FFF2-40B4-BE49-F238E27FC236}">
                <a16:creationId xmlns:a16="http://schemas.microsoft.com/office/drawing/2014/main" id="{CF8BC881-0F08-4D69-AD9D-D020F6CAB8E5}"/>
              </a:ext>
            </a:extLst>
          </p:cNvPr>
          <p:cNvSpPr txBox="1">
            <a:spLocks/>
          </p:cNvSpPr>
          <p:nvPr/>
        </p:nvSpPr>
        <p:spPr>
          <a:xfrm>
            <a:off x="4431323" y="4616182"/>
            <a:ext cx="4614202" cy="782294"/>
          </a:xfrm>
          <a:prstGeom prst="rect">
            <a:avLst/>
          </a:prstGeom>
          <a:solidFill>
            <a:schemeClr val="bg1"/>
          </a:solidFill>
        </p:spPr>
        <p:txBody>
          <a:bodyPr>
            <a:noAutofit/>
          </a:bodyPr>
          <a:lstStyle>
            <a:lvl1pPr marL="365760" indent="-256032" algn="l" rtl="0" eaLnBrk="1" latinLnBrk="0" hangingPunct="1">
              <a:spcBef>
                <a:spcPts val="400"/>
              </a:spcBef>
              <a:spcAft>
                <a:spcPts val="0"/>
              </a:spcAft>
              <a:buClr>
                <a:schemeClr val="accent1"/>
              </a:buClr>
              <a:buSzPct val="68000"/>
              <a:buFont typeface="Wingdings 3"/>
              <a:buChar char=""/>
              <a:defRPr kumimoji="0" sz="27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21792" indent="-228600" algn="l" rtl="0" eaLnBrk="1" latinLnBrk="0" hangingPunct="1">
              <a:spcBef>
                <a:spcPts val="324"/>
              </a:spcBef>
              <a:buClr>
                <a:schemeClr val="accent1"/>
              </a:buClr>
              <a:buFont typeface="Verdana"/>
              <a:buChar char="◦"/>
              <a:defRPr kumimoji="0" sz="23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859536" indent="-228600" algn="l" rtl="0" eaLnBrk="1" latinLnBrk="0" hangingPunct="1">
              <a:spcBef>
                <a:spcPts val="350"/>
              </a:spcBef>
              <a:buClr>
                <a:schemeClr val="accent2"/>
              </a:buClr>
              <a:buSzPct val="100000"/>
              <a:buFont typeface="Wingdings 2"/>
              <a:buChar char=""/>
              <a:defRPr kumimoji="0" sz="21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143000" indent="-228600" algn="l" rtl="0" eaLnBrk="1" latinLnBrk="0" hangingPunct="1">
              <a:spcBef>
                <a:spcPts val="350"/>
              </a:spcBef>
              <a:buClr>
                <a:schemeClr val="accent2"/>
              </a:buClr>
              <a:buFont typeface="Wingdings 2"/>
              <a:buChar char=""/>
              <a:defRPr kumimoji="0" sz="19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371600" indent="-228600" algn="l" rtl="0" eaLnBrk="1" latinLnBrk="0" hangingPunct="1">
              <a:spcBef>
                <a:spcPts val="350"/>
              </a:spcBef>
              <a:buClr>
                <a:schemeClr val="accent2"/>
              </a:buClr>
              <a:buFont typeface="Wingdings 2"/>
              <a:buChar char=""/>
              <a:defRPr kumimoji="0"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1600200" indent="-228600" algn="l" rtl="0" eaLnBrk="1" latinLnBrk="0" hangingPunct="1">
              <a:spcBef>
                <a:spcPts val="350"/>
              </a:spcBef>
              <a:buClr>
                <a:schemeClr val="accent3"/>
              </a:buClr>
              <a:buFont typeface="Wingdings 2"/>
              <a:buChar char=""/>
              <a:defRPr kumimoji="0"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1828800" indent="-228600" algn="l" rtl="0" eaLnBrk="1" latinLnBrk="0" hangingPunct="1">
              <a:spcBef>
                <a:spcPts val="350"/>
              </a:spcBef>
              <a:buClr>
                <a:schemeClr val="accent3"/>
              </a:buClr>
              <a:buFont typeface="Wingdings 2"/>
              <a:buChar char=""/>
              <a:defRPr kumimoji="0"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2057400" indent="-228600" algn="l" rtl="0" eaLnBrk="1" latinLnBrk="0" hangingPunct="1">
              <a:spcBef>
                <a:spcPts val="350"/>
              </a:spcBef>
              <a:buClr>
                <a:schemeClr val="accent3"/>
              </a:buClr>
              <a:buFont typeface="Wingdings 2"/>
              <a:buChar char=""/>
              <a:defRPr kumimoji="0"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2286000" indent="-228600" algn="l" rtl="0" eaLnBrk="1" latinLnBrk="0" hangingPunct="1">
              <a:spcBef>
                <a:spcPts val="350"/>
              </a:spcBef>
              <a:buClr>
                <a:schemeClr val="accent3"/>
              </a:buClr>
              <a:buFont typeface="Wingdings 2"/>
              <a:buChar char=""/>
              <a:defRPr kumimoji="0" sz="1600" kern="1200" baseline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  <a:extLst/>
          </a:lstStyle>
          <a:p>
            <a:pPr algn="r" rtl="1" fontAlgn="auto">
              <a:spcBef>
                <a:spcPts val="0"/>
              </a:spcBef>
              <a:buFont typeface="Wingdings" pitchFamily="2" charset="2"/>
              <a:buChar char="ü"/>
              <a:defRPr/>
            </a:pPr>
            <a:r>
              <a:rPr lang="ar-JO" sz="2800" b="1" dirty="0">
                <a:solidFill>
                  <a:schemeClr val="accent4"/>
                </a:solidFill>
                <a:latin typeface="Times New Roman" pitchFamily="18" charset="0"/>
                <a:cs typeface="Arial" charset="0"/>
              </a:rPr>
              <a:t>بعض الحشرات تتنفس بالأنابيب</a:t>
            </a:r>
            <a:r>
              <a:rPr lang="en-US" sz="2800" b="1" dirty="0">
                <a:solidFill>
                  <a:schemeClr val="accent4"/>
                </a:solidFill>
                <a:latin typeface="Times New Roman" pitchFamily="18" charset="0"/>
                <a:cs typeface="Arial" charset="0"/>
              </a:rPr>
              <a:t> </a:t>
            </a:r>
            <a:r>
              <a:rPr lang="ar-BH" sz="2800" b="1" dirty="0">
                <a:solidFill>
                  <a:schemeClr val="accent4"/>
                </a:solidFill>
                <a:latin typeface="Times New Roman" pitchFamily="18" charset="0"/>
                <a:cs typeface="Arial" charset="0"/>
              </a:rPr>
              <a:t> شديدة التفرع</a:t>
            </a:r>
            <a:r>
              <a:rPr lang="ar-JO" sz="2800" b="1" dirty="0">
                <a:solidFill>
                  <a:schemeClr val="accent4"/>
                </a:solidFill>
                <a:latin typeface="Times New Roman" pitchFamily="18" charset="0"/>
                <a:cs typeface="Arial" charset="0"/>
              </a:rPr>
              <a:t> تسمى القصيبات</a:t>
            </a:r>
          </a:p>
        </p:txBody>
      </p:sp>
    </p:spTree>
    <p:extLst>
      <p:ext uri="{BB962C8B-B14F-4D97-AF65-F5344CB8AC3E}">
        <p14:creationId xmlns:p14="http://schemas.microsoft.com/office/powerpoint/2010/main" val="3013006485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9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53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5" dur="5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6" dur="5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7" dur="5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53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2" dur="5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3" dur="5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4" dur="5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5" fill="hold">
                      <p:stCondLst>
                        <p:cond delay="indefinite"/>
                      </p:stCondLst>
                      <p:childTnLst>
                        <p:par>
                          <p:cTn id="26" fill="hold">
                            <p:stCondLst>
                              <p:cond delay="0"/>
                            </p:stCondLst>
                            <p:childTnLst>
                              <p:par>
                                <p:cTn id="27" presetID="53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9" dur="5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0" dur="5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31" dur="5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7" grpId="0" animBg="1"/>
      <p:bldP spid="8" grpId="0" animBg="1"/>
      <p:bldP spid="9" grpId="0" animBg="1"/>
      <p:bldP spid="10" grpId="0" animBg="1"/>
    </p:bld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Content Placeholder 2">
            <a:extLst>
              <a:ext uri="{FF2B5EF4-FFF2-40B4-BE49-F238E27FC236}">
                <a16:creationId xmlns:a16="http://schemas.microsoft.com/office/drawing/2014/main" id="{8A93B952-3597-4800-AF11-C8095393CA97}"/>
              </a:ext>
            </a:extLst>
          </p:cNvPr>
          <p:cNvSpPr txBox="1">
            <a:spLocks/>
          </p:cNvSpPr>
          <p:nvPr/>
        </p:nvSpPr>
        <p:spPr>
          <a:xfrm>
            <a:off x="4572000" y="475876"/>
            <a:ext cx="4079628" cy="689271"/>
          </a:xfrm>
          <a:prstGeom prst="rect">
            <a:avLst/>
          </a:prstGeom>
          <a:solidFill>
            <a:schemeClr val="bg1"/>
          </a:solidFill>
          <a:effectLst>
            <a:innerShdw blurRad="114300">
              <a:prstClr val="black"/>
            </a:innerShdw>
          </a:effectLst>
        </p:spPr>
        <p:txBody>
          <a:bodyPr>
            <a:noAutofit/>
          </a:bodyPr>
          <a:lstStyle>
            <a:lvl1pPr marL="365760" indent="-256032" algn="l" rtl="0" eaLnBrk="1" latinLnBrk="0" hangingPunct="1">
              <a:spcBef>
                <a:spcPts val="400"/>
              </a:spcBef>
              <a:spcAft>
                <a:spcPts val="0"/>
              </a:spcAft>
              <a:buClr>
                <a:schemeClr val="accent1"/>
              </a:buClr>
              <a:buSzPct val="68000"/>
              <a:buFont typeface="Wingdings 3"/>
              <a:buChar char=""/>
              <a:defRPr kumimoji="0" sz="27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21792" indent="-228600" algn="l" rtl="0" eaLnBrk="1" latinLnBrk="0" hangingPunct="1">
              <a:spcBef>
                <a:spcPts val="324"/>
              </a:spcBef>
              <a:buClr>
                <a:schemeClr val="accent1"/>
              </a:buClr>
              <a:buFont typeface="Verdana"/>
              <a:buChar char="◦"/>
              <a:defRPr kumimoji="0" sz="23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859536" indent="-228600" algn="l" rtl="0" eaLnBrk="1" latinLnBrk="0" hangingPunct="1">
              <a:spcBef>
                <a:spcPts val="350"/>
              </a:spcBef>
              <a:buClr>
                <a:schemeClr val="accent2"/>
              </a:buClr>
              <a:buSzPct val="100000"/>
              <a:buFont typeface="Wingdings 2"/>
              <a:buChar char=""/>
              <a:defRPr kumimoji="0" sz="21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143000" indent="-228600" algn="l" rtl="0" eaLnBrk="1" latinLnBrk="0" hangingPunct="1">
              <a:spcBef>
                <a:spcPts val="350"/>
              </a:spcBef>
              <a:buClr>
                <a:schemeClr val="accent2"/>
              </a:buClr>
              <a:buFont typeface="Wingdings 2"/>
              <a:buChar char=""/>
              <a:defRPr kumimoji="0" sz="19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371600" indent="-228600" algn="l" rtl="0" eaLnBrk="1" latinLnBrk="0" hangingPunct="1">
              <a:spcBef>
                <a:spcPts val="350"/>
              </a:spcBef>
              <a:buClr>
                <a:schemeClr val="accent2"/>
              </a:buClr>
              <a:buFont typeface="Wingdings 2"/>
              <a:buChar char=""/>
              <a:defRPr kumimoji="0"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1600200" indent="-228600" algn="l" rtl="0" eaLnBrk="1" latinLnBrk="0" hangingPunct="1">
              <a:spcBef>
                <a:spcPts val="350"/>
              </a:spcBef>
              <a:buClr>
                <a:schemeClr val="accent3"/>
              </a:buClr>
              <a:buFont typeface="Wingdings 2"/>
              <a:buChar char=""/>
              <a:defRPr kumimoji="0"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1828800" indent="-228600" algn="l" rtl="0" eaLnBrk="1" latinLnBrk="0" hangingPunct="1">
              <a:spcBef>
                <a:spcPts val="350"/>
              </a:spcBef>
              <a:buClr>
                <a:schemeClr val="accent3"/>
              </a:buClr>
              <a:buFont typeface="Wingdings 2"/>
              <a:buChar char=""/>
              <a:defRPr kumimoji="0"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2057400" indent="-228600" algn="l" rtl="0" eaLnBrk="1" latinLnBrk="0" hangingPunct="1">
              <a:spcBef>
                <a:spcPts val="350"/>
              </a:spcBef>
              <a:buClr>
                <a:schemeClr val="accent3"/>
              </a:buClr>
              <a:buFont typeface="Wingdings 2"/>
              <a:buChar char=""/>
              <a:defRPr kumimoji="0"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2286000" indent="-228600" algn="l" rtl="0" eaLnBrk="1" latinLnBrk="0" hangingPunct="1">
              <a:spcBef>
                <a:spcPts val="350"/>
              </a:spcBef>
              <a:buClr>
                <a:schemeClr val="accent3"/>
              </a:buClr>
              <a:buFont typeface="Wingdings 2"/>
              <a:buChar char=""/>
              <a:defRPr kumimoji="0" sz="1600" kern="1200" baseline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  <a:extLst/>
          </a:lstStyle>
          <a:p>
            <a:pPr marL="228600" indent="0" algn="ctr" fontAlgn="auto">
              <a:buNone/>
              <a:defRPr/>
            </a:pPr>
            <a:r>
              <a:rPr lang="ar-JO" sz="3600" b="1" dirty="0">
                <a:solidFill>
                  <a:srgbClr val="C0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التنفس في الفقاريات</a:t>
            </a:r>
            <a:endParaRPr lang="en-US" sz="3600" b="1" dirty="0">
              <a:solidFill>
                <a:srgbClr val="C0000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  <p:sp>
        <p:nvSpPr>
          <p:cNvPr id="8" name="Content Placeholder 2">
            <a:extLst>
              <a:ext uri="{FF2B5EF4-FFF2-40B4-BE49-F238E27FC236}">
                <a16:creationId xmlns:a16="http://schemas.microsoft.com/office/drawing/2014/main" id="{43274209-47B5-4470-B36A-B93B17A36ACE}"/>
              </a:ext>
            </a:extLst>
          </p:cNvPr>
          <p:cNvSpPr txBox="1">
            <a:spLocks/>
          </p:cNvSpPr>
          <p:nvPr/>
        </p:nvSpPr>
        <p:spPr>
          <a:xfrm>
            <a:off x="3960262" y="1373362"/>
            <a:ext cx="5085264" cy="782294"/>
          </a:xfrm>
          <a:prstGeom prst="rect">
            <a:avLst/>
          </a:prstGeom>
          <a:solidFill>
            <a:schemeClr val="bg1"/>
          </a:solidFill>
        </p:spPr>
        <p:txBody>
          <a:bodyPr>
            <a:noAutofit/>
          </a:bodyPr>
          <a:lstStyle>
            <a:lvl1pPr marL="365760" indent="-256032" algn="l" rtl="0" eaLnBrk="1" latinLnBrk="0" hangingPunct="1">
              <a:spcBef>
                <a:spcPts val="400"/>
              </a:spcBef>
              <a:spcAft>
                <a:spcPts val="0"/>
              </a:spcAft>
              <a:buClr>
                <a:schemeClr val="accent1"/>
              </a:buClr>
              <a:buSzPct val="68000"/>
              <a:buFont typeface="Wingdings 3"/>
              <a:buChar char=""/>
              <a:defRPr kumimoji="0" sz="27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21792" indent="-228600" algn="l" rtl="0" eaLnBrk="1" latinLnBrk="0" hangingPunct="1">
              <a:spcBef>
                <a:spcPts val="324"/>
              </a:spcBef>
              <a:buClr>
                <a:schemeClr val="accent1"/>
              </a:buClr>
              <a:buFont typeface="Verdana"/>
              <a:buChar char="◦"/>
              <a:defRPr kumimoji="0" sz="23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859536" indent="-228600" algn="l" rtl="0" eaLnBrk="1" latinLnBrk="0" hangingPunct="1">
              <a:spcBef>
                <a:spcPts val="350"/>
              </a:spcBef>
              <a:buClr>
                <a:schemeClr val="accent2"/>
              </a:buClr>
              <a:buSzPct val="100000"/>
              <a:buFont typeface="Wingdings 2"/>
              <a:buChar char=""/>
              <a:defRPr kumimoji="0" sz="21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143000" indent="-228600" algn="l" rtl="0" eaLnBrk="1" latinLnBrk="0" hangingPunct="1">
              <a:spcBef>
                <a:spcPts val="350"/>
              </a:spcBef>
              <a:buClr>
                <a:schemeClr val="accent2"/>
              </a:buClr>
              <a:buFont typeface="Wingdings 2"/>
              <a:buChar char=""/>
              <a:defRPr kumimoji="0" sz="19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371600" indent="-228600" algn="l" rtl="0" eaLnBrk="1" latinLnBrk="0" hangingPunct="1">
              <a:spcBef>
                <a:spcPts val="350"/>
              </a:spcBef>
              <a:buClr>
                <a:schemeClr val="accent2"/>
              </a:buClr>
              <a:buFont typeface="Wingdings 2"/>
              <a:buChar char=""/>
              <a:defRPr kumimoji="0"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1600200" indent="-228600" algn="l" rtl="0" eaLnBrk="1" latinLnBrk="0" hangingPunct="1">
              <a:spcBef>
                <a:spcPts val="350"/>
              </a:spcBef>
              <a:buClr>
                <a:schemeClr val="accent3"/>
              </a:buClr>
              <a:buFont typeface="Wingdings 2"/>
              <a:buChar char=""/>
              <a:defRPr kumimoji="0"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1828800" indent="-228600" algn="l" rtl="0" eaLnBrk="1" latinLnBrk="0" hangingPunct="1">
              <a:spcBef>
                <a:spcPts val="350"/>
              </a:spcBef>
              <a:buClr>
                <a:schemeClr val="accent3"/>
              </a:buClr>
              <a:buFont typeface="Wingdings 2"/>
              <a:buChar char=""/>
              <a:defRPr kumimoji="0"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2057400" indent="-228600" algn="l" rtl="0" eaLnBrk="1" latinLnBrk="0" hangingPunct="1">
              <a:spcBef>
                <a:spcPts val="350"/>
              </a:spcBef>
              <a:buClr>
                <a:schemeClr val="accent3"/>
              </a:buClr>
              <a:buFont typeface="Wingdings 2"/>
              <a:buChar char=""/>
              <a:defRPr kumimoji="0"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2286000" indent="-228600" algn="l" rtl="0" eaLnBrk="1" latinLnBrk="0" hangingPunct="1">
              <a:spcBef>
                <a:spcPts val="350"/>
              </a:spcBef>
              <a:buClr>
                <a:schemeClr val="accent3"/>
              </a:buClr>
              <a:buFont typeface="Wingdings 2"/>
              <a:buChar char=""/>
              <a:defRPr kumimoji="0" sz="1600" kern="1200" baseline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  <a:extLst/>
          </a:lstStyle>
          <a:p>
            <a:pPr algn="r" rtl="1" fontAlgn="auto">
              <a:spcBef>
                <a:spcPts val="0"/>
              </a:spcBef>
              <a:buFont typeface="Wingdings" pitchFamily="2" charset="2"/>
              <a:buChar char="ü"/>
              <a:defRPr/>
            </a:pPr>
            <a:r>
              <a:rPr lang="ar-SA" sz="2800" b="1" dirty="0">
                <a:ln w="50800"/>
                <a:solidFill>
                  <a:srgbClr val="00B050"/>
                </a:solidFill>
                <a:cs typeface="Arabic Transparent" pitchFamily="2" charset="-78"/>
              </a:rPr>
              <a:t>البرمائيات حيوانات تعيش في الماء وهي صغيرة وعند </a:t>
            </a:r>
            <a:r>
              <a:rPr lang="ar-SA" sz="2800" b="1" dirty="0" err="1">
                <a:ln w="50800"/>
                <a:solidFill>
                  <a:srgbClr val="00B050"/>
                </a:solidFill>
                <a:cs typeface="Arabic Transparent" pitchFamily="2" charset="-78"/>
              </a:rPr>
              <a:t>إكتمال</a:t>
            </a:r>
            <a:r>
              <a:rPr lang="ar-SA" sz="2800" b="1" dirty="0">
                <a:ln w="50800"/>
                <a:solidFill>
                  <a:srgbClr val="00B050"/>
                </a:solidFill>
                <a:cs typeface="Arabic Transparent" pitchFamily="2" charset="-78"/>
              </a:rPr>
              <a:t> نموها تعيش علي اليابسة ، فتتبادل صغارها الغازات بواسطة الخياشيم والجلد .</a:t>
            </a:r>
            <a:endParaRPr lang="ar-JO" sz="2800" b="1" dirty="0">
              <a:solidFill>
                <a:srgbClr val="00B050"/>
              </a:solidFill>
              <a:latin typeface="Times New Roman" pitchFamily="18" charset="0"/>
              <a:cs typeface="Arial" charset="0"/>
            </a:endParaRPr>
          </a:p>
        </p:txBody>
      </p:sp>
      <p:sp>
        <p:nvSpPr>
          <p:cNvPr id="9" name="Content Placeholder 2">
            <a:extLst>
              <a:ext uri="{FF2B5EF4-FFF2-40B4-BE49-F238E27FC236}">
                <a16:creationId xmlns:a16="http://schemas.microsoft.com/office/drawing/2014/main" id="{240B6451-EE43-46A6-96D6-C584901AF172}"/>
              </a:ext>
            </a:extLst>
          </p:cNvPr>
          <p:cNvSpPr txBox="1">
            <a:spLocks/>
          </p:cNvSpPr>
          <p:nvPr/>
        </p:nvSpPr>
        <p:spPr>
          <a:xfrm>
            <a:off x="3960262" y="3449156"/>
            <a:ext cx="5085264" cy="782294"/>
          </a:xfrm>
          <a:prstGeom prst="rect">
            <a:avLst/>
          </a:prstGeom>
          <a:solidFill>
            <a:schemeClr val="bg1"/>
          </a:solidFill>
        </p:spPr>
        <p:txBody>
          <a:bodyPr>
            <a:noAutofit/>
          </a:bodyPr>
          <a:lstStyle>
            <a:lvl1pPr marL="365760" indent="-256032" algn="l" rtl="0" eaLnBrk="1" latinLnBrk="0" hangingPunct="1">
              <a:spcBef>
                <a:spcPts val="400"/>
              </a:spcBef>
              <a:spcAft>
                <a:spcPts val="0"/>
              </a:spcAft>
              <a:buClr>
                <a:schemeClr val="accent1"/>
              </a:buClr>
              <a:buSzPct val="68000"/>
              <a:buFont typeface="Wingdings 3"/>
              <a:buChar char=""/>
              <a:defRPr kumimoji="0" sz="27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21792" indent="-228600" algn="l" rtl="0" eaLnBrk="1" latinLnBrk="0" hangingPunct="1">
              <a:spcBef>
                <a:spcPts val="324"/>
              </a:spcBef>
              <a:buClr>
                <a:schemeClr val="accent1"/>
              </a:buClr>
              <a:buFont typeface="Verdana"/>
              <a:buChar char="◦"/>
              <a:defRPr kumimoji="0" sz="23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859536" indent="-228600" algn="l" rtl="0" eaLnBrk="1" latinLnBrk="0" hangingPunct="1">
              <a:spcBef>
                <a:spcPts val="350"/>
              </a:spcBef>
              <a:buClr>
                <a:schemeClr val="accent2"/>
              </a:buClr>
              <a:buSzPct val="100000"/>
              <a:buFont typeface="Wingdings 2"/>
              <a:buChar char=""/>
              <a:defRPr kumimoji="0" sz="21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143000" indent="-228600" algn="l" rtl="0" eaLnBrk="1" latinLnBrk="0" hangingPunct="1">
              <a:spcBef>
                <a:spcPts val="350"/>
              </a:spcBef>
              <a:buClr>
                <a:schemeClr val="accent2"/>
              </a:buClr>
              <a:buFont typeface="Wingdings 2"/>
              <a:buChar char=""/>
              <a:defRPr kumimoji="0" sz="19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371600" indent="-228600" algn="l" rtl="0" eaLnBrk="1" latinLnBrk="0" hangingPunct="1">
              <a:spcBef>
                <a:spcPts val="350"/>
              </a:spcBef>
              <a:buClr>
                <a:schemeClr val="accent2"/>
              </a:buClr>
              <a:buFont typeface="Wingdings 2"/>
              <a:buChar char=""/>
              <a:defRPr kumimoji="0"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1600200" indent="-228600" algn="l" rtl="0" eaLnBrk="1" latinLnBrk="0" hangingPunct="1">
              <a:spcBef>
                <a:spcPts val="350"/>
              </a:spcBef>
              <a:buClr>
                <a:schemeClr val="accent3"/>
              </a:buClr>
              <a:buFont typeface="Wingdings 2"/>
              <a:buChar char=""/>
              <a:defRPr kumimoji="0"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1828800" indent="-228600" algn="l" rtl="0" eaLnBrk="1" latinLnBrk="0" hangingPunct="1">
              <a:spcBef>
                <a:spcPts val="350"/>
              </a:spcBef>
              <a:buClr>
                <a:schemeClr val="accent3"/>
              </a:buClr>
              <a:buFont typeface="Wingdings 2"/>
              <a:buChar char=""/>
              <a:defRPr kumimoji="0"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2057400" indent="-228600" algn="l" rtl="0" eaLnBrk="1" latinLnBrk="0" hangingPunct="1">
              <a:spcBef>
                <a:spcPts val="350"/>
              </a:spcBef>
              <a:buClr>
                <a:schemeClr val="accent3"/>
              </a:buClr>
              <a:buFont typeface="Wingdings 2"/>
              <a:buChar char=""/>
              <a:defRPr kumimoji="0"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2286000" indent="-228600" algn="l" rtl="0" eaLnBrk="1" latinLnBrk="0" hangingPunct="1">
              <a:spcBef>
                <a:spcPts val="350"/>
              </a:spcBef>
              <a:buClr>
                <a:schemeClr val="accent3"/>
              </a:buClr>
              <a:buFont typeface="Wingdings 2"/>
              <a:buChar char=""/>
              <a:defRPr kumimoji="0" sz="1600" kern="1200" baseline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  <a:extLst/>
          </a:lstStyle>
          <a:p>
            <a:pPr algn="r" rtl="1" fontAlgn="auto">
              <a:spcBef>
                <a:spcPts val="0"/>
              </a:spcBef>
              <a:buFont typeface="Wingdings" pitchFamily="2" charset="2"/>
              <a:buChar char="ü"/>
              <a:defRPr/>
            </a:pPr>
            <a:r>
              <a:rPr lang="ar-SA" sz="2800" b="1" dirty="0">
                <a:ln w="50800"/>
                <a:solidFill>
                  <a:schemeClr val="accent5"/>
                </a:solidFill>
                <a:cs typeface="Arabic Transparent" pitchFamily="2" charset="-78"/>
              </a:rPr>
              <a:t>وهناك ثلاثة طوائف من الحيوانات الفقارية تستخدم الرئات للتنفس ، فجلد الزواحف </a:t>
            </a:r>
            <a:r>
              <a:rPr lang="ar-SA" sz="2800" b="1" dirty="0" err="1">
                <a:ln w="50800"/>
                <a:solidFill>
                  <a:schemeClr val="accent5"/>
                </a:solidFill>
                <a:cs typeface="Arabic Transparent" pitchFamily="2" charset="-78"/>
              </a:rPr>
              <a:t>المغطي</a:t>
            </a:r>
            <a:r>
              <a:rPr lang="ar-SA" sz="2800" b="1" dirty="0">
                <a:ln w="50800"/>
                <a:solidFill>
                  <a:schemeClr val="accent5"/>
                </a:solidFill>
                <a:cs typeface="Arabic Transparent" pitchFamily="2" charset="-78"/>
              </a:rPr>
              <a:t> بالحراشف لا يسمح للهواء بالنفاذ منه لذا تستخدم الزواحف الرئات للتنفس وكذلك الطيور والثدييات </a:t>
            </a:r>
            <a:endParaRPr lang="ar-JO" sz="2800" b="1" dirty="0">
              <a:solidFill>
                <a:schemeClr val="accent5"/>
              </a:solidFill>
              <a:latin typeface="Times New Roman" pitchFamily="18" charset="0"/>
              <a:cs typeface="Arial" charset="0"/>
            </a:endParaRPr>
          </a:p>
        </p:txBody>
      </p:sp>
      <p:pic>
        <p:nvPicPr>
          <p:cNvPr id="3" name="صورة 2">
            <a:extLst>
              <a:ext uri="{FF2B5EF4-FFF2-40B4-BE49-F238E27FC236}">
                <a16:creationId xmlns:a16="http://schemas.microsoft.com/office/drawing/2014/main" id="{ADEBF4E6-AB9F-486D-8B2F-4635A9F87184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92372" y="537988"/>
            <a:ext cx="2817261" cy="2817261"/>
          </a:xfrm>
          <a:prstGeom prst="ellipse">
            <a:avLst/>
          </a:prstGeom>
          <a:ln>
            <a:noFill/>
          </a:ln>
          <a:effectLst>
            <a:softEdge rad="112500"/>
          </a:effectLst>
        </p:spPr>
      </p:pic>
      <p:pic>
        <p:nvPicPr>
          <p:cNvPr id="11" name="صورة 10">
            <a:extLst>
              <a:ext uri="{FF2B5EF4-FFF2-40B4-BE49-F238E27FC236}">
                <a16:creationId xmlns:a16="http://schemas.microsoft.com/office/drawing/2014/main" id="{77057583-F185-41A6-920B-F862428C5C44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492371" y="3355249"/>
            <a:ext cx="2817261" cy="2628900"/>
          </a:xfrm>
          <a:prstGeom prst="ellipse">
            <a:avLst/>
          </a:prstGeom>
          <a:ln>
            <a:noFill/>
          </a:ln>
          <a:effectLst>
            <a:softEdge rad="112500"/>
          </a:effectLst>
        </p:spPr>
      </p:pic>
      <p:pic>
        <p:nvPicPr>
          <p:cNvPr id="10" name="صورة 9">
            <a:extLst>
              <a:ext uri="{FF2B5EF4-FFF2-40B4-BE49-F238E27FC236}">
                <a16:creationId xmlns:a16="http://schemas.microsoft.com/office/drawing/2014/main" id="{2F80F760-87C2-48B2-8B32-E0B446C90ED9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92372" y="509853"/>
            <a:ext cx="2817261" cy="2817261"/>
          </a:xfrm>
          <a:prstGeom prst="ellipse">
            <a:avLst/>
          </a:prstGeom>
          <a:ln>
            <a:noFill/>
          </a:ln>
          <a:effectLst>
            <a:softEdge rad="112500"/>
          </a:effectLst>
        </p:spPr>
      </p:pic>
      <p:pic>
        <p:nvPicPr>
          <p:cNvPr id="12" name="صورة 11">
            <a:extLst>
              <a:ext uri="{FF2B5EF4-FFF2-40B4-BE49-F238E27FC236}">
                <a16:creationId xmlns:a16="http://schemas.microsoft.com/office/drawing/2014/main" id="{105DE2FE-02E0-4209-8A52-A71D0C08A924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492371" y="3355250"/>
            <a:ext cx="2817261" cy="2628900"/>
          </a:xfrm>
          <a:prstGeom prst="ellipse">
            <a:avLst/>
          </a:prstGeom>
          <a:ln>
            <a:noFill/>
          </a:ln>
          <a:effectLst>
            <a:softEdge rad="112500"/>
          </a:effectLst>
        </p:spPr>
      </p:pic>
    </p:spTree>
    <p:extLst>
      <p:ext uri="{BB962C8B-B14F-4D97-AF65-F5344CB8AC3E}">
        <p14:creationId xmlns:p14="http://schemas.microsoft.com/office/powerpoint/2010/main" val="4229481471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3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13" dur="500"/>
                                        <p:tgtEl>
                                          <p:spTgt spid="8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4" fill="hold">
                      <p:stCondLst>
                        <p:cond delay="indefinite"/>
                      </p:stCondLst>
                      <p:childTnLst>
                        <p:par>
                          <p:cTn id="15" fill="hold">
                            <p:stCondLst>
                              <p:cond delay="0"/>
                            </p:stCondLst>
                            <p:childTnLst>
                              <p:par>
                                <p:cTn id="16" presetID="3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18" dur="500"/>
                                        <p:tgtEl>
                                          <p:spTgt spid="9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8" grpId="0" uiExpand="1" build="p"/>
      <p:bldP spid="9" grpId="0" uiExpand="1" build="p"/>
    </p:bld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itle 2"/>
          <p:cNvSpPr>
            <a:spLocks noGrp="1"/>
          </p:cNvSpPr>
          <p:nvPr>
            <p:ph type="title"/>
          </p:nvPr>
        </p:nvSpPr>
        <p:spPr>
          <a:xfrm>
            <a:off x="4038600" y="116631"/>
            <a:ext cx="4853880" cy="644097"/>
          </a:xfrm>
        </p:spPr>
        <p:txBody>
          <a:bodyPr>
            <a:normAutofit fontScale="90000"/>
          </a:bodyPr>
          <a:lstStyle/>
          <a:p>
            <a:br>
              <a:rPr lang="ar-BH" dirty="0"/>
            </a:br>
            <a:r>
              <a:rPr lang="ar-BH" dirty="0"/>
              <a:t>تقييم الهدف الاول               </a:t>
            </a:r>
            <a:endParaRPr lang="en-US" dirty="0"/>
          </a:p>
        </p:txBody>
      </p:sp>
      <p:sp>
        <p:nvSpPr>
          <p:cNvPr id="6" name="Oval 5"/>
          <p:cNvSpPr/>
          <p:nvPr/>
        </p:nvSpPr>
        <p:spPr>
          <a:xfrm>
            <a:off x="251520" y="77768"/>
            <a:ext cx="1368152" cy="1080120"/>
          </a:xfrm>
          <a:prstGeom prst="ellipse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ar-BH" sz="3200" b="1" dirty="0"/>
              <a:t>أسئلة</a:t>
            </a:r>
            <a:endParaRPr lang="en-US" sz="3200" b="1" dirty="0"/>
          </a:p>
        </p:txBody>
      </p:sp>
      <p:sp>
        <p:nvSpPr>
          <p:cNvPr id="7" name="Rounded Rectangle 6"/>
          <p:cNvSpPr/>
          <p:nvPr/>
        </p:nvSpPr>
        <p:spPr>
          <a:xfrm>
            <a:off x="395536" y="1094902"/>
            <a:ext cx="7848872" cy="1210105"/>
          </a:xfrm>
          <a:prstGeom prst="roundRect">
            <a:avLst/>
          </a:prstGeom>
          <a:solidFill>
            <a:schemeClr val="accent5">
              <a:lumMod val="20000"/>
              <a:lumOff val="80000"/>
            </a:schemeClr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448056" indent="-384048" eaLnBrk="1" fontAlgn="auto" hangingPunct="1">
              <a:spcAft>
                <a:spcPts val="0"/>
              </a:spcAft>
              <a:buFontTx/>
              <a:buNone/>
              <a:defRPr/>
            </a:pPr>
            <a:r>
              <a:rPr lang="ar-SA" sz="2800" b="1" dirty="0">
                <a:ln w="50800"/>
                <a:solidFill>
                  <a:schemeClr val="tx1"/>
                </a:solidFill>
                <a:cs typeface="Arabic Transparent" pitchFamily="2" charset="-78"/>
              </a:rPr>
              <a:t>..................</a:t>
            </a:r>
            <a:r>
              <a:rPr lang="ar-SA" sz="2800" b="1" dirty="0">
                <a:solidFill>
                  <a:schemeClr val="accent1">
                    <a:lumMod val="10000"/>
                  </a:schemeClr>
                </a:solidFill>
                <a:latin typeface="Arial" charset="0"/>
                <a:cs typeface="Arial" charset="0"/>
              </a:rPr>
              <a:t> عملية تحرير وانطلاق طاقة بعد احتراق الغذاء وتحدث العملية في وجود الأكسجين</a:t>
            </a:r>
            <a:endParaRPr lang="ar-JO" sz="2800" b="1" dirty="0">
              <a:solidFill>
                <a:schemeClr val="tx1"/>
              </a:solidFill>
            </a:endParaRPr>
          </a:p>
        </p:txBody>
      </p:sp>
      <p:sp>
        <p:nvSpPr>
          <p:cNvPr id="8" name="Rounded Rectangle 7"/>
          <p:cNvSpPr/>
          <p:nvPr/>
        </p:nvSpPr>
        <p:spPr>
          <a:xfrm>
            <a:off x="395536" y="2564904"/>
            <a:ext cx="7848872" cy="792088"/>
          </a:xfrm>
          <a:prstGeom prst="roundRect">
            <a:avLst/>
          </a:prstGeom>
          <a:solidFill>
            <a:srgbClr val="FFFF00"/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64008" eaLnBrk="1" fontAlgn="auto" hangingPunct="1">
              <a:spcAft>
                <a:spcPts val="0"/>
              </a:spcAft>
              <a:defRPr/>
            </a:pPr>
            <a:r>
              <a:rPr lang="ar-SA" sz="2400" b="1" dirty="0">
                <a:solidFill>
                  <a:schemeClr val="tx1"/>
                </a:solidFill>
              </a:rPr>
              <a:t>من أعضاء الجهاز التنفسي :</a:t>
            </a:r>
            <a:endParaRPr lang="ar-JO" sz="2400" b="1" dirty="0">
              <a:solidFill>
                <a:schemeClr val="tx1"/>
              </a:solidFill>
            </a:endParaRPr>
          </a:p>
        </p:txBody>
      </p:sp>
      <p:sp>
        <p:nvSpPr>
          <p:cNvPr id="10" name="Rounded Rectangle 9"/>
          <p:cNvSpPr/>
          <p:nvPr/>
        </p:nvSpPr>
        <p:spPr>
          <a:xfrm>
            <a:off x="3563888" y="3356992"/>
            <a:ext cx="1944216" cy="2304256"/>
          </a:xfrm>
          <a:prstGeom prst="roundRect">
            <a:avLst/>
          </a:prstGeom>
          <a:solidFill>
            <a:srgbClr val="CCCCFF"/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fontAlgn="auto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defRPr/>
            </a:pPr>
            <a:r>
              <a:rPr lang="ar-SA" sz="2400" b="1" dirty="0">
                <a:solidFill>
                  <a:schemeClr val="tx1">
                    <a:lumMod val="75000"/>
                    <a:lumOff val="25000"/>
                  </a:schemeClr>
                </a:solidFill>
              </a:rPr>
              <a:t>القصبة الهوائية</a:t>
            </a:r>
          </a:p>
        </p:txBody>
      </p:sp>
      <p:sp>
        <p:nvSpPr>
          <p:cNvPr id="11" name="Rounded Rectangle 10"/>
          <p:cNvSpPr/>
          <p:nvPr/>
        </p:nvSpPr>
        <p:spPr>
          <a:xfrm>
            <a:off x="683568" y="3356992"/>
            <a:ext cx="1944216" cy="2232248"/>
          </a:xfrm>
          <a:prstGeom prst="roundRect">
            <a:avLst/>
          </a:prstGeom>
          <a:solidFill>
            <a:srgbClr val="99FF33"/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fontAlgn="auto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defRPr/>
            </a:pPr>
            <a:r>
              <a:rPr lang="ar-SA" sz="2400" b="1" dirty="0">
                <a:solidFill>
                  <a:schemeClr val="tx1">
                    <a:lumMod val="75000"/>
                    <a:lumOff val="25000"/>
                  </a:schemeClr>
                </a:solidFill>
              </a:rPr>
              <a:t>القلب</a:t>
            </a:r>
          </a:p>
        </p:txBody>
      </p:sp>
      <p:sp>
        <p:nvSpPr>
          <p:cNvPr id="12" name="Rounded Rectangle 11"/>
          <p:cNvSpPr/>
          <p:nvPr/>
        </p:nvSpPr>
        <p:spPr>
          <a:xfrm>
            <a:off x="6228184" y="3356992"/>
            <a:ext cx="1944216" cy="2232248"/>
          </a:xfrm>
          <a:prstGeom prst="roundRect">
            <a:avLst/>
          </a:prstGeom>
          <a:solidFill>
            <a:schemeClr val="accent4">
              <a:lumMod val="20000"/>
              <a:lumOff val="80000"/>
            </a:schemeClr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fontAlgn="auto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defRPr/>
            </a:pPr>
            <a:r>
              <a:rPr lang="ar-SA" sz="2400" b="1" dirty="0">
                <a:solidFill>
                  <a:schemeClr val="tx1">
                    <a:lumMod val="75000"/>
                    <a:lumOff val="25000"/>
                  </a:schemeClr>
                </a:solidFill>
              </a:rPr>
              <a:t>المريء</a:t>
            </a:r>
          </a:p>
        </p:txBody>
      </p:sp>
      <p:sp>
        <p:nvSpPr>
          <p:cNvPr id="14" name="Oval 13"/>
          <p:cNvSpPr/>
          <p:nvPr/>
        </p:nvSpPr>
        <p:spPr>
          <a:xfrm>
            <a:off x="8316416" y="1339914"/>
            <a:ext cx="611560" cy="720080"/>
          </a:xfrm>
          <a:prstGeom prst="ellipse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ar-BH" sz="2800" dirty="0"/>
              <a:t>1</a:t>
            </a:r>
            <a:endParaRPr lang="en-US" sz="2800" dirty="0"/>
          </a:p>
        </p:txBody>
      </p:sp>
      <p:sp>
        <p:nvSpPr>
          <p:cNvPr id="15" name="Oval 14"/>
          <p:cNvSpPr/>
          <p:nvPr/>
        </p:nvSpPr>
        <p:spPr>
          <a:xfrm>
            <a:off x="8316416" y="2492896"/>
            <a:ext cx="611560" cy="720080"/>
          </a:xfrm>
          <a:prstGeom prst="ellipse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ar-BH" sz="2800" dirty="0"/>
              <a:t>2</a:t>
            </a:r>
            <a:endParaRPr lang="en-US" sz="2800" dirty="0"/>
          </a:p>
        </p:txBody>
      </p:sp>
      <p:sp>
        <p:nvSpPr>
          <p:cNvPr id="17" name="Oval 16"/>
          <p:cNvSpPr/>
          <p:nvPr/>
        </p:nvSpPr>
        <p:spPr>
          <a:xfrm>
            <a:off x="6948264" y="3140968"/>
            <a:ext cx="504056" cy="360040"/>
          </a:xfrm>
          <a:prstGeom prst="ellipse">
            <a:avLst/>
          </a:prstGeom>
          <a:solidFill>
            <a:srgbClr val="CC99FF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ar-BH" sz="2000" b="1" dirty="0">
                <a:solidFill>
                  <a:schemeClr val="bg2">
                    <a:lumMod val="25000"/>
                  </a:schemeClr>
                </a:solidFill>
              </a:rPr>
              <a:t>1</a:t>
            </a:r>
            <a:endParaRPr lang="en-US" sz="2000" b="1" dirty="0">
              <a:solidFill>
                <a:schemeClr val="bg2">
                  <a:lumMod val="25000"/>
                </a:schemeClr>
              </a:solidFill>
            </a:endParaRPr>
          </a:p>
        </p:txBody>
      </p:sp>
      <p:sp>
        <p:nvSpPr>
          <p:cNvPr id="18" name="Oval 17"/>
          <p:cNvSpPr/>
          <p:nvPr/>
        </p:nvSpPr>
        <p:spPr>
          <a:xfrm>
            <a:off x="4283968" y="3140968"/>
            <a:ext cx="504056" cy="360040"/>
          </a:xfrm>
          <a:prstGeom prst="ellipse">
            <a:avLst/>
          </a:prstGeom>
          <a:solidFill>
            <a:srgbClr val="CC99FF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ar-BH" sz="2000" b="1" dirty="0">
                <a:solidFill>
                  <a:schemeClr val="bg2">
                    <a:lumMod val="25000"/>
                  </a:schemeClr>
                </a:solidFill>
              </a:rPr>
              <a:t>2</a:t>
            </a:r>
            <a:endParaRPr lang="en-US" sz="2000" b="1" dirty="0">
              <a:solidFill>
                <a:schemeClr val="bg2">
                  <a:lumMod val="25000"/>
                </a:schemeClr>
              </a:solidFill>
            </a:endParaRPr>
          </a:p>
        </p:txBody>
      </p:sp>
      <p:sp>
        <p:nvSpPr>
          <p:cNvPr id="19" name="Oval 18"/>
          <p:cNvSpPr/>
          <p:nvPr/>
        </p:nvSpPr>
        <p:spPr>
          <a:xfrm>
            <a:off x="1403648" y="3068960"/>
            <a:ext cx="504056" cy="360040"/>
          </a:xfrm>
          <a:prstGeom prst="ellipse">
            <a:avLst/>
          </a:prstGeom>
          <a:solidFill>
            <a:srgbClr val="CC99FF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ar-BH" sz="2000" b="1" dirty="0">
                <a:solidFill>
                  <a:schemeClr val="bg2">
                    <a:lumMod val="25000"/>
                  </a:schemeClr>
                </a:solidFill>
              </a:rPr>
              <a:t>3</a:t>
            </a:r>
            <a:endParaRPr lang="en-US" sz="2000" b="1" dirty="0">
              <a:solidFill>
                <a:schemeClr val="bg2">
                  <a:lumMod val="25000"/>
                </a:schemeClr>
              </a:solidFill>
            </a:endParaRPr>
          </a:p>
        </p:txBody>
      </p:sp>
      <p:sp>
        <p:nvSpPr>
          <p:cNvPr id="21" name="Oval 20"/>
          <p:cNvSpPr/>
          <p:nvPr/>
        </p:nvSpPr>
        <p:spPr>
          <a:xfrm>
            <a:off x="3524311" y="3548710"/>
            <a:ext cx="1944216" cy="1850372"/>
          </a:xfrm>
          <a:prstGeom prst="ellipse">
            <a:avLst/>
          </a:prstGeom>
          <a:noFill/>
          <a:ln>
            <a:solidFill>
              <a:srgbClr val="7E0033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1" anchor="ctr"/>
          <a:lstStyle/>
          <a:p>
            <a:pPr algn="ctr"/>
            <a:endParaRPr lang="ar-BH"/>
          </a:p>
        </p:txBody>
      </p:sp>
      <p:sp>
        <p:nvSpPr>
          <p:cNvPr id="16" name="Rounded Rectangle 12">
            <a:extLst>
              <a:ext uri="{FF2B5EF4-FFF2-40B4-BE49-F238E27FC236}">
                <a16:creationId xmlns:a16="http://schemas.microsoft.com/office/drawing/2014/main" id="{75B223BD-EA58-446D-B23D-5A32A168F6C9}"/>
              </a:ext>
            </a:extLst>
          </p:cNvPr>
          <p:cNvSpPr/>
          <p:nvPr/>
        </p:nvSpPr>
        <p:spPr>
          <a:xfrm>
            <a:off x="137592" y="5733256"/>
            <a:ext cx="8168208" cy="864096"/>
          </a:xfrm>
          <a:prstGeom prst="roundRect">
            <a:avLst/>
          </a:prstGeom>
          <a:solidFill>
            <a:schemeClr val="bg2"/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>
              <a:lnSpc>
                <a:spcPct val="115000"/>
              </a:lnSpc>
              <a:spcBef>
                <a:spcPts val="0"/>
              </a:spcBef>
              <a:spcAft>
                <a:spcPts val="0"/>
              </a:spcAft>
            </a:pPr>
            <a:r>
              <a:rPr lang="ar-BH" sz="2800" b="1" dirty="0">
                <a:solidFill>
                  <a:schemeClr val="bg2">
                    <a:lumMod val="10000"/>
                  </a:schemeClr>
                </a:solidFill>
              </a:rPr>
              <a:t>حقيقة أم رأي (</a:t>
            </a:r>
            <a:r>
              <a:rPr lang="ar-SA" sz="2800" b="1" dirty="0">
                <a:solidFill>
                  <a:schemeClr val="bg2">
                    <a:lumMod val="10000"/>
                  </a:schemeClr>
                </a:solidFill>
              </a:rPr>
              <a:t>يستطيع الانسان التوقف عن التنفس لمدة يوم </a:t>
            </a:r>
            <a:r>
              <a:rPr lang="ar-BH" sz="2800" b="1" dirty="0">
                <a:solidFill>
                  <a:schemeClr val="bg2">
                    <a:lumMod val="10000"/>
                  </a:schemeClr>
                </a:solidFill>
              </a:rPr>
              <a:t>)</a:t>
            </a:r>
            <a:endParaRPr lang="en-US" sz="2800" b="1" dirty="0">
              <a:solidFill>
                <a:schemeClr val="bg2">
                  <a:lumMod val="10000"/>
                </a:schemeClr>
              </a:solidFill>
            </a:endParaRPr>
          </a:p>
        </p:txBody>
      </p:sp>
      <p:sp>
        <p:nvSpPr>
          <p:cNvPr id="22" name="Oval 15">
            <a:extLst>
              <a:ext uri="{FF2B5EF4-FFF2-40B4-BE49-F238E27FC236}">
                <a16:creationId xmlns:a16="http://schemas.microsoft.com/office/drawing/2014/main" id="{63707778-FBA6-4586-A75B-2DC46D7E81CE}"/>
              </a:ext>
            </a:extLst>
          </p:cNvPr>
          <p:cNvSpPr/>
          <p:nvPr/>
        </p:nvSpPr>
        <p:spPr>
          <a:xfrm>
            <a:off x="8316416" y="5733256"/>
            <a:ext cx="611560" cy="720080"/>
          </a:xfrm>
          <a:prstGeom prst="ellipse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ar-BH" sz="2800" dirty="0"/>
              <a:t>3</a:t>
            </a:r>
            <a:endParaRPr lang="en-US" sz="2800" dirty="0"/>
          </a:p>
        </p:txBody>
      </p:sp>
      <p:sp>
        <p:nvSpPr>
          <p:cNvPr id="23" name="Oval 21">
            <a:extLst>
              <a:ext uri="{FF2B5EF4-FFF2-40B4-BE49-F238E27FC236}">
                <a16:creationId xmlns:a16="http://schemas.microsoft.com/office/drawing/2014/main" id="{92C76511-D96B-42ED-8756-AB548BC12673}"/>
              </a:ext>
            </a:extLst>
          </p:cNvPr>
          <p:cNvSpPr/>
          <p:nvPr/>
        </p:nvSpPr>
        <p:spPr>
          <a:xfrm>
            <a:off x="6595913" y="5841168"/>
            <a:ext cx="649212" cy="626236"/>
          </a:xfrm>
          <a:prstGeom prst="ellipse">
            <a:avLst/>
          </a:prstGeom>
          <a:noFill/>
          <a:ln>
            <a:solidFill>
              <a:srgbClr val="7E0033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1" anchor="ctr"/>
          <a:lstStyle/>
          <a:p>
            <a:pPr algn="ctr"/>
            <a:endParaRPr lang="ar-BH"/>
          </a:p>
        </p:txBody>
      </p:sp>
      <p:sp>
        <p:nvSpPr>
          <p:cNvPr id="24" name="Rectangle 18">
            <a:extLst>
              <a:ext uri="{FF2B5EF4-FFF2-40B4-BE49-F238E27FC236}">
                <a16:creationId xmlns:a16="http://schemas.microsoft.com/office/drawing/2014/main" id="{ABF4D60B-61AB-4B76-9606-0DCBE7476061}"/>
              </a:ext>
            </a:extLst>
          </p:cNvPr>
          <p:cNvSpPr/>
          <p:nvPr/>
        </p:nvSpPr>
        <p:spPr>
          <a:xfrm>
            <a:off x="6334157" y="1264784"/>
            <a:ext cx="1732270" cy="432048"/>
          </a:xfrm>
          <a:prstGeom prst="rect">
            <a:avLst/>
          </a:prstGeom>
          <a:solidFill>
            <a:schemeClr val="bg1"/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ar-SA" sz="2400" b="1" dirty="0">
                <a:solidFill>
                  <a:srgbClr val="FF0000"/>
                </a:solidFill>
              </a:rPr>
              <a:t>التنفس</a:t>
            </a:r>
            <a:endParaRPr lang="en-US" b="1" dirty="0">
              <a:solidFill>
                <a:srgbClr val="FF0000"/>
              </a:solidFill>
            </a:endParaRPr>
          </a:p>
        </p:txBody>
      </p:sp>
    </p:spTree>
  </p:cSld>
  <p:clrMapOvr>
    <a:masterClrMapping/>
  </p:clrMapOvr>
  <p:transition spd="slow">
    <p:fad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26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3" dur="58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4" dur="1822" tmFilter="0,0; 0.14,0.36; 0.43,0.73; 0.71,0.91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0.2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5" dur="664" tmFilter="0.0,0.0; 0.25,0.07; 0.50,0.2; 0.75,0.467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3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6" dur="664" tmFilter="0, 0; 0.125,0.2665; 0.25,0.4; 0.375,0.465; 0.5,0.5;  0.625,0.535; 0.75,0.6; 0.875,0.7335; 1,1">
                                          <p:stCondLst>
                                            <p:cond delay="664"/>
                                          </p:stCondLst>
                                        </p:cTn>
                                        <p:tgtEl>
                                          <p:spTgt spid="2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9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7" dur="332" tmFilter="0, 0; 0.125,0.2665; 0.25,0.4; 0.375,0.465; 0.5,0.5;  0.625,0.535; 0.75,0.6; 0.875,0.7335; 1,1">
                                          <p:stCondLst>
                                            <p:cond delay="1324"/>
                                          </p:stCondLst>
                                        </p:cTn>
                                        <p:tgtEl>
                                          <p:spTgt spid="2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27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8" dur="164" tmFilter="0, 0; 0.125,0.2665; 0.25,0.4; 0.375,0.465; 0.5,0.5;  0.625,0.535; 0.75,0.6; 0.875,0.7335; 1,1">
                                          <p:stCondLst>
                                            <p:cond delay="1656"/>
                                          </p:stCondLst>
                                        </p:cTn>
                                        <p:tgtEl>
                                          <p:spTgt spid="2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81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Scale>
                                      <p:cBhvr>
                                        <p:cTn id="19" dur="26">
                                          <p:stCondLst>
                                            <p:cond delay="650"/>
                                          </p:stCondLst>
                                        </p:cTn>
                                        <p:tgtEl>
                                          <p:spTgt spid="24"/>
                                        </p:tgtEl>
                                      </p:cBhvr>
                                      <p:to x="100000" y="60000"/>
                                    </p:animScale>
                                    <p:animScale>
                                      <p:cBhvr>
                                        <p:cTn id="20" dur="166" decel="50000">
                                          <p:stCondLst>
                                            <p:cond delay="676"/>
                                          </p:stCondLst>
                                        </p:cTn>
                                        <p:tgtEl>
                                          <p:spTgt spid="24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21" dur="26">
                                          <p:stCondLst>
                                            <p:cond delay="1312"/>
                                          </p:stCondLst>
                                        </p:cTn>
                                        <p:tgtEl>
                                          <p:spTgt spid="24"/>
                                        </p:tgtEl>
                                      </p:cBhvr>
                                      <p:to x="100000" y="80000"/>
                                    </p:animScale>
                                    <p:animScale>
                                      <p:cBhvr>
                                        <p:cTn id="22" dur="166" decel="50000">
                                          <p:stCondLst>
                                            <p:cond delay="1338"/>
                                          </p:stCondLst>
                                        </p:cTn>
                                        <p:tgtEl>
                                          <p:spTgt spid="24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23" dur="26">
                                          <p:stCondLst>
                                            <p:cond delay="1642"/>
                                          </p:stCondLst>
                                        </p:cTn>
                                        <p:tgtEl>
                                          <p:spTgt spid="24"/>
                                        </p:tgtEl>
                                      </p:cBhvr>
                                      <p:to x="100000" y="90000"/>
                                    </p:animScale>
                                    <p:animScale>
                                      <p:cBhvr>
                                        <p:cTn id="24" dur="166" decel="50000">
                                          <p:stCondLst>
                                            <p:cond delay="1668"/>
                                          </p:stCondLst>
                                        </p:cTn>
                                        <p:tgtEl>
                                          <p:spTgt spid="24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25" dur="26">
                                          <p:stCondLst>
                                            <p:cond delay="1808"/>
                                          </p:stCondLst>
                                        </p:cTn>
                                        <p:tgtEl>
                                          <p:spTgt spid="24"/>
                                        </p:tgtEl>
                                      </p:cBhvr>
                                      <p:to x="100000" y="95000"/>
                                    </p:animScale>
                                    <p:animScale>
                                      <p:cBhvr>
                                        <p:cTn id="26" dur="166" decel="50000">
                                          <p:stCondLst>
                                            <p:cond delay="1834"/>
                                          </p:stCondLst>
                                        </p:cTn>
                                        <p:tgtEl>
                                          <p:spTgt spid="24"/>
                                        </p:tgtEl>
                                      </p:cBhvr>
                                      <p:to x="100000" y="100000"/>
                                    </p:animScale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7" fill="hold">
                      <p:stCondLst>
                        <p:cond delay="indefinite"/>
                      </p:stCondLst>
                      <p:childTnLst>
                        <p:par>
                          <p:cTn id="28" fill="hold">
                            <p:stCondLst>
                              <p:cond delay="0"/>
                            </p:stCondLst>
                            <p:childTnLst>
                              <p:par>
                                <p:cTn id="2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1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3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5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9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41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43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5" fill="hold">
                      <p:stCondLst>
                        <p:cond delay="indefinite"/>
                      </p:stCondLst>
                      <p:childTnLst>
                        <p:par>
                          <p:cTn id="46" fill="hold">
                            <p:stCondLst>
                              <p:cond delay="0"/>
                            </p:stCondLst>
                            <p:childTnLst>
                              <p:par>
                                <p:cTn id="47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9" fill="hold">
                      <p:stCondLst>
                        <p:cond delay="indefinite"/>
                      </p:stCondLst>
                      <p:childTnLst>
                        <p:par>
                          <p:cTn id="50" fill="hold">
                            <p:stCondLst>
                              <p:cond delay="0"/>
                            </p:stCondLst>
                            <p:childTnLst>
                              <p:par>
                                <p:cTn id="51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53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5" fill="hold">
                      <p:stCondLst>
                        <p:cond delay="indefinite"/>
                      </p:stCondLst>
                      <p:childTnLst>
                        <p:par>
                          <p:cTn id="56" fill="hold">
                            <p:stCondLst>
                              <p:cond delay="0"/>
                            </p:stCondLst>
                            <p:childTnLst>
                              <p:par>
                                <p:cTn id="57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7" grpId="0" animBg="1"/>
      <p:bldP spid="8" grpId="0" animBg="1"/>
      <p:bldP spid="10" grpId="0" animBg="1"/>
      <p:bldP spid="11" grpId="0" animBg="1"/>
      <p:bldP spid="12" grpId="0" animBg="1"/>
      <p:bldP spid="14" grpId="0" animBg="1"/>
      <p:bldP spid="15" grpId="0" animBg="1"/>
      <p:bldP spid="17" grpId="0" animBg="1"/>
      <p:bldP spid="18" grpId="0" animBg="1"/>
      <p:bldP spid="19" grpId="0" animBg="1"/>
      <p:bldP spid="21" grpId="0" animBg="1"/>
      <p:bldP spid="16" grpId="0" animBg="1"/>
      <p:bldP spid="22" grpId="0" animBg="1"/>
      <p:bldP spid="23" grpId="0" animBg="1"/>
      <p:bldP spid="24" grpId="0" animBg="1"/>
    </p:bld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itle 3"/>
          <p:cNvSpPr>
            <a:spLocks noGrp="1"/>
          </p:cNvSpPr>
          <p:nvPr>
            <p:ph type="title"/>
          </p:nvPr>
        </p:nvSpPr>
        <p:spPr>
          <a:xfrm>
            <a:off x="457200" y="152400"/>
            <a:ext cx="8229600" cy="725470"/>
          </a:xfrm>
        </p:spPr>
        <p:txBody>
          <a:bodyPr/>
          <a:lstStyle/>
          <a:p>
            <a:pPr algn="ctr"/>
            <a:r>
              <a:rPr lang="ar-BH" dirty="0"/>
              <a:t>أهــدافــنا</a:t>
            </a:r>
          </a:p>
        </p:txBody>
      </p:sp>
      <p:sp>
        <p:nvSpPr>
          <p:cNvPr id="2" name="Rounded Rectangle 1"/>
          <p:cNvSpPr/>
          <p:nvPr/>
        </p:nvSpPr>
        <p:spPr>
          <a:xfrm>
            <a:off x="251520" y="990600"/>
            <a:ext cx="8640960" cy="1080120"/>
          </a:xfrm>
          <a:prstGeom prst="roundRect">
            <a:avLst/>
          </a:prstGeom>
          <a:solidFill>
            <a:schemeClr val="accent5">
              <a:lumMod val="20000"/>
              <a:lumOff val="8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r>
              <a:rPr lang="ar-SA" sz="2800" b="1" dirty="0">
                <a:solidFill>
                  <a:schemeClr val="accent6">
                    <a:lumMod val="50000"/>
                  </a:schemeClr>
                </a:solidFill>
              </a:rPr>
              <a:t>أن </a:t>
            </a:r>
            <a:r>
              <a:rPr lang="ar-BH" sz="2800" b="1" dirty="0">
                <a:solidFill>
                  <a:schemeClr val="accent6">
                    <a:lumMod val="50000"/>
                  </a:schemeClr>
                </a:solidFill>
              </a:rPr>
              <a:t>ي</a:t>
            </a:r>
            <a:r>
              <a:rPr lang="ar-SA" sz="2800" b="1" dirty="0">
                <a:solidFill>
                  <a:schemeClr val="accent6">
                    <a:lumMod val="50000"/>
                  </a:schemeClr>
                </a:solidFill>
              </a:rPr>
              <a:t>عرف</a:t>
            </a:r>
            <a:r>
              <a:rPr lang="ar-BH" sz="2800" b="1" dirty="0">
                <a:solidFill>
                  <a:schemeClr val="accent6">
                    <a:lumMod val="50000"/>
                  </a:schemeClr>
                </a:solidFill>
              </a:rPr>
              <a:t> الطالب </a:t>
            </a:r>
            <a:r>
              <a:rPr lang="ar-SA" sz="2800" b="1" dirty="0">
                <a:solidFill>
                  <a:schemeClr val="accent6">
                    <a:lumMod val="50000"/>
                  </a:schemeClr>
                </a:solidFill>
              </a:rPr>
              <a:t>عمل جهاز التنفس</a:t>
            </a:r>
            <a:endParaRPr lang="en-US" sz="2800" dirty="0">
              <a:solidFill>
                <a:schemeClr val="accent6">
                  <a:lumMod val="50000"/>
                </a:schemeClr>
              </a:solidFill>
            </a:endParaRPr>
          </a:p>
        </p:txBody>
      </p:sp>
      <p:sp>
        <p:nvSpPr>
          <p:cNvPr id="6" name="Rounded Rectangle 5"/>
          <p:cNvSpPr/>
          <p:nvPr/>
        </p:nvSpPr>
        <p:spPr>
          <a:xfrm>
            <a:off x="251520" y="2366801"/>
            <a:ext cx="8640960" cy="1080120"/>
          </a:xfrm>
          <a:prstGeom prst="roundRect">
            <a:avLst/>
          </a:prstGeom>
          <a:solidFill>
            <a:schemeClr val="accent1">
              <a:lumMod val="20000"/>
              <a:lumOff val="8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r>
              <a:rPr lang="ar-SA" sz="2800" b="1" dirty="0">
                <a:solidFill>
                  <a:schemeClr val="accent6">
                    <a:lumMod val="50000"/>
                  </a:schemeClr>
                </a:solidFill>
              </a:rPr>
              <a:t>أن </a:t>
            </a:r>
            <a:r>
              <a:rPr lang="ar-BH" sz="2800" b="1" dirty="0">
                <a:solidFill>
                  <a:schemeClr val="accent6">
                    <a:lumMod val="50000"/>
                  </a:schemeClr>
                </a:solidFill>
              </a:rPr>
              <a:t>ي</a:t>
            </a:r>
            <a:r>
              <a:rPr lang="ar-SA" sz="2800" b="1" dirty="0">
                <a:solidFill>
                  <a:schemeClr val="accent6">
                    <a:lumMod val="50000"/>
                  </a:schemeClr>
                </a:solidFill>
              </a:rPr>
              <a:t>عرف</a:t>
            </a:r>
            <a:r>
              <a:rPr lang="ar-BH" sz="2800" b="1" dirty="0">
                <a:solidFill>
                  <a:schemeClr val="accent6">
                    <a:lumMod val="50000"/>
                  </a:schemeClr>
                </a:solidFill>
              </a:rPr>
              <a:t> الطالب </a:t>
            </a:r>
            <a:r>
              <a:rPr lang="ar-SA" sz="2800" b="1" dirty="0">
                <a:solidFill>
                  <a:schemeClr val="accent6">
                    <a:lumMod val="50000"/>
                  </a:schemeClr>
                </a:solidFill>
              </a:rPr>
              <a:t>عمل جهاز الدوران</a:t>
            </a:r>
            <a:endParaRPr lang="en-US" sz="2800" dirty="0">
              <a:solidFill>
                <a:schemeClr val="accent6">
                  <a:lumMod val="50000"/>
                </a:schemeClr>
              </a:solidFill>
            </a:endParaRPr>
          </a:p>
        </p:txBody>
      </p:sp>
      <p:sp>
        <p:nvSpPr>
          <p:cNvPr id="9" name="Oval 8"/>
          <p:cNvSpPr/>
          <p:nvPr/>
        </p:nvSpPr>
        <p:spPr>
          <a:xfrm>
            <a:off x="8569108" y="751392"/>
            <a:ext cx="432048" cy="504056"/>
          </a:xfrm>
          <a:prstGeom prst="ellipse">
            <a:avLst/>
          </a:prstGeom>
          <a:solidFill>
            <a:schemeClr val="accent5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ar-BH" sz="2400" dirty="0"/>
              <a:t>1</a:t>
            </a:r>
            <a:endParaRPr lang="en-US" sz="2400" dirty="0"/>
          </a:p>
        </p:txBody>
      </p:sp>
      <p:sp>
        <p:nvSpPr>
          <p:cNvPr id="10" name="Oval 9"/>
          <p:cNvSpPr/>
          <p:nvPr/>
        </p:nvSpPr>
        <p:spPr>
          <a:xfrm>
            <a:off x="8601132" y="1981200"/>
            <a:ext cx="432048" cy="504056"/>
          </a:xfrm>
          <a:prstGeom prst="ellipse">
            <a:avLst/>
          </a:prstGeom>
          <a:solidFill>
            <a:schemeClr val="accent1">
              <a:lumMod val="60000"/>
              <a:lumOff val="4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ar-SA" sz="2400" dirty="0"/>
              <a:t>2</a:t>
            </a:r>
            <a:endParaRPr lang="en-US" sz="2400" dirty="0"/>
          </a:p>
        </p:txBody>
      </p:sp>
      <p:grpSp>
        <p:nvGrpSpPr>
          <p:cNvPr id="7" name="Group 15">
            <a:extLst>
              <a:ext uri="{FF2B5EF4-FFF2-40B4-BE49-F238E27FC236}">
                <a16:creationId xmlns:a16="http://schemas.microsoft.com/office/drawing/2014/main" id="{8B177A03-9D9C-45E7-A969-28A0518C9E02}"/>
              </a:ext>
            </a:extLst>
          </p:cNvPr>
          <p:cNvGrpSpPr/>
          <p:nvPr/>
        </p:nvGrpSpPr>
        <p:grpSpPr>
          <a:xfrm>
            <a:off x="686798" y="1219200"/>
            <a:ext cx="837202" cy="557622"/>
            <a:chOff x="480991" y="4010059"/>
            <a:chExt cx="837202" cy="557622"/>
          </a:xfrm>
        </p:grpSpPr>
        <p:cxnSp>
          <p:nvCxnSpPr>
            <p:cNvPr id="8" name="Straight Connector 16">
              <a:extLst>
                <a:ext uri="{FF2B5EF4-FFF2-40B4-BE49-F238E27FC236}">
                  <a16:creationId xmlns:a16="http://schemas.microsoft.com/office/drawing/2014/main" id="{A57CD89E-6848-4ED7-9427-109F3AE93065}"/>
                </a:ext>
              </a:extLst>
            </p:cNvPr>
            <p:cNvCxnSpPr/>
            <p:nvPr/>
          </p:nvCxnSpPr>
          <p:spPr>
            <a:xfrm>
              <a:off x="480991" y="4298091"/>
              <a:ext cx="154360" cy="269590"/>
            </a:xfrm>
            <a:prstGeom prst="line">
              <a:avLst/>
            </a:prstGeom>
            <a:ln w="88900"/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1" name="Straight Connector 17">
              <a:extLst>
                <a:ext uri="{FF2B5EF4-FFF2-40B4-BE49-F238E27FC236}">
                  <a16:creationId xmlns:a16="http://schemas.microsoft.com/office/drawing/2014/main" id="{C1A36A15-98F8-4BD6-A4BF-02CC7A65A401}"/>
                </a:ext>
              </a:extLst>
            </p:cNvPr>
            <p:cNvCxnSpPr/>
            <p:nvPr/>
          </p:nvCxnSpPr>
          <p:spPr>
            <a:xfrm flipV="1">
              <a:off x="598113" y="4010059"/>
              <a:ext cx="720080" cy="557622"/>
            </a:xfrm>
            <a:prstGeom prst="line">
              <a:avLst/>
            </a:prstGeom>
            <a:ln w="88900"/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</p:spTree>
    <p:extLst>
      <p:ext uri="{BB962C8B-B14F-4D97-AF65-F5344CB8AC3E}">
        <p14:creationId xmlns:p14="http://schemas.microsoft.com/office/powerpoint/2010/main" val="3104464591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600">
        <p:blinds dir="vert"/>
      </p:transition>
    </mc:Choice>
    <mc:Fallback xmlns="">
      <p:transition spd="slow">
        <p:blinds dir="vert"/>
      </p:transition>
    </mc:Fallback>
  </mc:AlternateContent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C21F91AE-2391-49E0-A2A3-9D95CDFFBFA0}"/>
              </a:ext>
            </a:extLst>
          </p:cNvPr>
          <p:cNvSpPr txBox="1">
            <a:spLocks/>
          </p:cNvSpPr>
          <p:nvPr/>
        </p:nvSpPr>
        <p:spPr>
          <a:xfrm>
            <a:off x="3168005" y="188374"/>
            <a:ext cx="2982345" cy="689271"/>
          </a:xfrm>
          <a:prstGeom prst="rect">
            <a:avLst/>
          </a:prstGeom>
          <a:solidFill>
            <a:schemeClr val="bg1"/>
          </a:solidFill>
          <a:effectLst>
            <a:innerShdw blurRad="114300">
              <a:prstClr val="black"/>
            </a:innerShdw>
          </a:effectLst>
        </p:spPr>
        <p:txBody>
          <a:bodyPr>
            <a:noAutofit/>
          </a:bodyPr>
          <a:lstStyle>
            <a:lvl1pPr marL="365760" indent="-256032" algn="l" rtl="0" eaLnBrk="1" latinLnBrk="0" hangingPunct="1">
              <a:spcBef>
                <a:spcPts val="400"/>
              </a:spcBef>
              <a:spcAft>
                <a:spcPts val="0"/>
              </a:spcAft>
              <a:buClr>
                <a:schemeClr val="accent1"/>
              </a:buClr>
              <a:buSzPct val="68000"/>
              <a:buFont typeface="Wingdings 3"/>
              <a:buChar char=""/>
              <a:defRPr kumimoji="0" sz="27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21792" indent="-228600" algn="l" rtl="0" eaLnBrk="1" latinLnBrk="0" hangingPunct="1">
              <a:spcBef>
                <a:spcPts val="324"/>
              </a:spcBef>
              <a:buClr>
                <a:schemeClr val="accent1"/>
              </a:buClr>
              <a:buFont typeface="Verdana"/>
              <a:buChar char="◦"/>
              <a:defRPr kumimoji="0" sz="23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859536" indent="-228600" algn="l" rtl="0" eaLnBrk="1" latinLnBrk="0" hangingPunct="1">
              <a:spcBef>
                <a:spcPts val="350"/>
              </a:spcBef>
              <a:buClr>
                <a:schemeClr val="accent2"/>
              </a:buClr>
              <a:buSzPct val="100000"/>
              <a:buFont typeface="Wingdings 2"/>
              <a:buChar char=""/>
              <a:defRPr kumimoji="0" sz="21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143000" indent="-228600" algn="l" rtl="0" eaLnBrk="1" latinLnBrk="0" hangingPunct="1">
              <a:spcBef>
                <a:spcPts val="350"/>
              </a:spcBef>
              <a:buClr>
                <a:schemeClr val="accent2"/>
              </a:buClr>
              <a:buFont typeface="Wingdings 2"/>
              <a:buChar char=""/>
              <a:defRPr kumimoji="0" sz="19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371600" indent="-228600" algn="l" rtl="0" eaLnBrk="1" latinLnBrk="0" hangingPunct="1">
              <a:spcBef>
                <a:spcPts val="350"/>
              </a:spcBef>
              <a:buClr>
                <a:schemeClr val="accent2"/>
              </a:buClr>
              <a:buFont typeface="Wingdings 2"/>
              <a:buChar char=""/>
              <a:defRPr kumimoji="0"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1600200" indent="-228600" algn="l" rtl="0" eaLnBrk="1" latinLnBrk="0" hangingPunct="1">
              <a:spcBef>
                <a:spcPts val="350"/>
              </a:spcBef>
              <a:buClr>
                <a:schemeClr val="accent3"/>
              </a:buClr>
              <a:buFont typeface="Wingdings 2"/>
              <a:buChar char=""/>
              <a:defRPr kumimoji="0"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1828800" indent="-228600" algn="l" rtl="0" eaLnBrk="1" latinLnBrk="0" hangingPunct="1">
              <a:spcBef>
                <a:spcPts val="350"/>
              </a:spcBef>
              <a:buClr>
                <a:schemeClr val="accent3"/>
              </a:buClr>
              <a:buFont typeface="Wingdings 2"/>
              <a:buChar char=""/>
              <a:defRPr kumimoji="0"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2057400" indent="-228600" algn="l" rtl="0" eaLnBrk="1" latinLnBrk="0" hangingPunct="1">
              <a:spcBef>
                <a:spcPts val="350"/>
              </a:spcBef>
              <a:buClr>
                <a:schemeClr val="accent3"/>
              </a:buClr>
              <a:buFont typeface="Wingdings 2"/>
              <a:buChar char=""/>
              <a:defRPr kumimoji="0"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2286000" indent="-228600" algn="l" rtl="0" eaLnBrk="1" latinLnBrk="0" hangingPunct="1">
              <a:spcBef>
                <a:spcPts val="350"/>
              </a:spcBef>
              <a:buClr>
                <a:schemeClr val="accent3"/>
              </a:buClr>
              <a:buFont typeface="Wingdings 2"/>
              <a:buChar char=""/>
              <a:defRPr kumimoji="0" sz="1600" kern="1200" baseline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  <a:extLst/>
          </a:lstStyle>
          <a:p>
            <a:pPr marL="448056" indent="-384048" algn="ctr" fontAlgn="auto">
              <a:buFont typeface="Wingdings 2"/>
              <a:buNone/>
              <a:defRPr/>
            </a:pPr>
            <a:r>
              <a:rPr lang="ar-SA" sz="3600" b="1" dirty="0">
                <a:solidFill>
                  <a:srgbClr val="FF0000"/>
                </a:solidFill>
                <a:latin typeface="Times New Roman" pitchFamily="18" charset="0"/>
                <a:cs typeface="Arial" charset="0"/>
              </a:rPr>
              <a:t>الدوران</a:t>
            </a:r>
            <a:endParaRPr lang="ar-JO" sz="3600" b="1" dirty="0">
              <a:solidFill>
                <a:srgbClr val="FF0000"/>
              </a:solidFill>
              <a:latin typeface="Times New Roman" pitchFamily="18" charset="0"/>
              <a:cs typeface="Arial" charset="0"/>
            </a:endParaRPr>
          </a:p>
        </p:txBody>
      </p:sp>
      <p:sp>
        <p:nvSpPr>
          <p:cNvPr id="4" name="Rectangle 12">
            <a:extLst>
              <a:ext uri="{FF2B5EF4-FFF2-40B4-BE49-F238E27FC236}">
                <a16:creationId xmlns:a16="http://schemas.microsoft.com/office/drawing/2014/main" id="{311C67FB-EFDA-4862-A017-97092D2773BA}"/>
              </a:ext>
            </a:extLst>
          </p:cNvPr>
          <p:cNvSpPr>
            <a:spLocks noChangeArrowheads="1"/>
          </p:cNvSpPr>
          <p:nvPr/>
        </p:nvSpPr>
        <p:spPr bwMode="auto">
          <a:xfrm>
            <a:off x="135132" y="964538"/>
            <a:ext cx="8848434" cy="1076325"/>
          </a:xfrm>
          <a:prstGeom prst="rect">
            <a:avLst/>
          </a:prstGeom>
          <a:solidFill>
            <a:schemeClr val="bg1">
              <a:lumMod val="85000"/>
            </a:schemeClr>
          </a:solidFill>
          <a:ln w="9525">
            <a:solidFill>
              <a:schemeClr val="accent1"/>
            </a:solidFill>
            <a:miter lim="800000"/>
            <a:headEnd/>
            <a:tailEnd/>
          </a:ln>
        </p:spPr>
        <p:txBody>
          <a:bodyPr wrap="square" anchor="ctr">
            <a:spAutoFit/>
          </a:bodyPr>
          <a:lstStyle/>
          <a:p>
            <a:pPr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ar-SA" sz="3200" b="1" dirty="0">
                <a:solidFill>
                  <a:schemeClr val="accent1">
                    <a:lumMod val="10000"/>
                  </a:schemeClr>
                </a:solidFill>
                <a:latin typeface="Arial" charset="0"/>
                <a:cs typeface="Arial" charset="0"/>
              </a:rPr>
              <a:t>هو حركة المواد المهمة في الجسم منها الأكسجين والجلوكوز</a:t>
            </a:r>
            <a:r>
              <a:rPr lang="ar-JO" sz="3200" dirty="0">
                <a:solidFill>
                  <a:schemeClr val="accent1">
                    <a:lumMod val="10000"/>
                  </a:schemeClr>
                </a:solidFill>
                <a:latin typeface="Arial" charset="0"/>
                <a:cs typeface="Arial" charset="0"/>
              </a:rPr>
              <a:t> </a:t>
            </a:r>
            <a:r>
              <a:rPr lang="ar-SA" sz="3200" b="1" dirty="0">
                <a:solidFill>
                  <a:schemeClr val="accent1">
                    <a:lumMod val="10000"/>
                  </a:schemeClr>
                </a:solidFill>
                <a:latin typeface="Arial" charset="0"/>
                <a:cs typeface="Arial" charset="0"/>
              </a:rPr>
              <a:t>والفضلات</a:t>
            </a:r>
            <a:endParaRPr lang="en-US" sz="3200" dirty="0">
              <a:solidFill>
                <a:schemeClr val="accent1">
                  <a:lumMod val="10000"/>
                </a:schemeClr>
              </a:solidFill>
              <a:latin typeface="Arial" charset="0"/>
              <a:cs typeface="Arial" charset="0"/>
            </a:endParaRPr>
          </a:p>
        </p:txBody>
      </p:sp>
      <p:sp>
        <p:nvSpPr>
          <p:cNvPr id="6" name="Rounded Rectangle 5">
            <a:extLst>
              <a:ext uri="{FF2B5EF4-FFF2-40B4-BE49-F238E27FC236}">
                <a16:creationId xmlns:a16="http://schemas.microsoft.com/office/drawing/2014/main" id="{F1421F1C-CD03-4143-B27C-B01D058864FE}"/>
              </a:ext>
            </a:extLst>
          </p:cNvPr>
          <p:cNvSpPr/>
          <p:nvPr/>
        </p:nvSpPr>
        <p:spPr>
          <a:xfrm>
            <a:off x="5444197" y="2215904"/>
            <a:ext cx="3539370" cy="637102"/>
          </a:xfrm>
          <a:prstGeom prst="roundRect">
            <a:avLst/>
          </a:prstGeom>
          <a:solidFill>
            <a:srgbClr val="FFFF0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1"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ar-JO" sz="3200" b="1" dirty="0">
                <a:solidFill>
                  <a:srgbClr val="C00000"/>
                </a:solidFill>
                <a:latin typeface="Times New Roman" pitchFamily="18" charset="0"/>
                <a:cs typeface="Arial" charset="0"/>
              </a:rPr>
              <a:t>مكونات جهاز</a:t>
            </a:r>
            <a:r>
              <a:rPr lang="ar-SA" sz="3200" b="1" dirty="0">
                <a:solidFill>
                  <a:srgbClr val="C00000"/>
                </a:solidFill>
                <a:latin typeface="Times New Roman" pitchFamily="18" charset="0"/>
                <a:cs typeface="Arial" charset="0"/>
              </a:rPr>
              <a:t> </a:t>
            </a:r>
            <a:r>
              <a:rPr lang="ar-JO" sz="3200" b="1" dirty="0">
                <a:solidFill>
                  <a:srgbClr val="C00000"/>
                </a:solidFill>
                <a:latin typeface="Times New Roman" pitchFamily="18" charset="0"/>
                <a:cs typeface="Arial" charset="0"/>
              </a:rPr>
              <a:t>الدوران</a:t>
            </a:r>
          </a:p>
        </p:txBody>
      </p:sp>
      <p:sp>
        <p:nvSpPr>
          <p:cNvPr id="7" name="Rectangle 6">
            <a:extLst>
              <a:ext uri="{FF2B5EF4-FFF2-40B4-BE49-F238E27FC236}">
                <a16:creationId xmlns:a16="http://schemas.microsoft.com/office/drawing/2014/main" id="{725ADDC2-FC16-4D8A-8506-94EB9370F39D}"/>
              </a:ext>
            </a:extLst>
          </p:cNvPr>
          <p:cNvSpPr/>
          <p:nvPr/>
        </p:nvSpPr>
        <p:spPr>
          <a:xfrm>
            <a:off x="3066758" y="3076752"/>
            <a:ext cx="5942110" cy="1459549"/>
          </a:xfrm>
          <a:prstGeom prst="rect">
            <a:avLst/>
          </a:prstGeom>
          <a:solidFill>
            <a:schemeClr val="accent4">
              <a:lumMod val="40000"/>
              <a:lumOff val="6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1" anchor="ctr"/>
          <a:lstStyle/>
          <a:p>
            <a:pPr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ar-JO" sz="2800" b="1" dirty="0">
                <a:solidFill>
                  <a:srgbClr val="FF0000"/>
                </a:solidFill>
                <a:latin typeface="Times New Roman" pitchFamily="18" charset="0"/>
                <a:cs typeface="Arial" charset="0"/>
              </a:rPr>
              <a:t>1- القلب: </a:t>
            </a:r>
            <a:r>
              <a:rPr lang="ar-JO" sz="2800" b="1" dirty="0">
                <a:solidFill>
                  <a:schemeClr val="accent1">
                    <a:lumMod val="10000"/>
                  </a:schemeClr>
                </a:solidFill>
                <a:latin typeface="Times New Roman" pitchFamily="18" charset="0"/>
                <a:cs typeface="Arial" charset="0"/>
              </a:rPr>
              <a:t>يتكون من أربع حجرات الأذين الأيمن، الأذين الأيسر، البطين الأيمن، البطين الأيسر</a:t>
            </a:r>
          </a:p>
          <a:p>
            <a:pPr fontAlgn="auto">
              <a:spcBef>
                <a:spcPts val="0"/>
              </a:spcBef>
              <a:spcAft>
                <a:spcPts val="0"/>
              </a:spcAft>
              <a:defRPr/>
            </a:pPr>
            <a:endParaRPr lang="en-US" sz="2800" b="1" dirty="0">
              <a:solidFill>
                <a:schemeClr val="accent1">
                  <a:lumMod val="10000"/>
                </a:schemeClr>
              </a:solidFill>
              <a:latin typeface="Times New Roman" pitchFamily="18" charset="0"/>
              <a:cs typeface="Arial" charset="0"/>
            </a:endParaRPr>
          </a:p>
        </p:txBody>
      </p:sp>
      <p:sp>
        <p:nvSpPr>
          <p:cNvPr id="12" name="Rectangle 6">
            <a:extLst>
              <a:ext uri="{FF2B5EF4-FFF2-40B4-BE49-F238E27FC236}">
                <a16:creationId xmlns:a16="http://schemas.microsoft.com/office/drawing/2014/main" id="{BCA48FD5-1879-4EB9-96C2-E81E117B9D11}"/>
              </a:ext>
            </a:extLst>
          </p:cNvPr>
          <p:cNvSpPr/>
          <p:nvPr/>
        </p:nvSpPr>
        <p:spPr>
          <a:xfrm>
            <a:off x="3361125" y="4681588"/>
            <a:ext cx="5647743" cy="1459548"/>
          </a:xfrm>
          <a:prstGeom prst="rect">
            <a:avLst/>
          </a:prstGeom>
          <a:solidFill>
            <a:schemeClr val="accent4">
              <a:lumMod val="40000"/>
              <a:lumOff val="6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1" anchor="ctr"/>
          <a:lstStyle/>
          <a:p>
            <a:pPr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ar-JO" sz="2800" b="1" dirty="0">
                <a:solidFill>
                  <a:srgbClr val="FF0000"/>
                </a:solidFill>
                <a:latin typeface="Times New Roman" pitchFamily="18" charset="0"/>
                <a:cs typeface="Arial" charset="0"/>
              </a:rPr>
              <a:t>2- الأوعية الدموية: </a:t>
            </a:r>
            <a:r>
              <a:rPr lang="ar-JO" sz="2800" b="1" dirty="0">
                <a:solidFill>
                  <a:schemeClr val="accent1">
                    <a:lumMod val="10000"/>
                  </a:schemeClr>
                </a:solidFill>
                <a:latin typeface="Times New Roman" pitchFamily="18" charset="0"/>
                <a:cs typeface="Arial" charset="0"/>
              </a:rPr>
              <a:t>وهي الأوردة والشرايين والشعيرات الدموية</a:t>
            </a:r>
            <a:endParaRPr lang="en-US" sz="2800" b="1" dirty="0">
              <a:solidFill>
                <a:schemeClr val="accent1">
                  <a:lumMod val="10000"/>
                </a:schemeClr>
              </a:solidFill>
              <a:latin typeface="Times New Roman" pitchFamily="18" charset="0"/>
              <a:cs typeface="Arial" charset="0"/>
            </a:endParaRPr>
          </a:p>
        </p:txBody>
      </p:sp>
      <p:pic>
        <p:nvPicPr>
          <p:cNvPr id="10" name="صورة 9">
            <a:extLst>
              <a:ext uri="{FF2B5EF4-FFF2-40B4-BE49-F238E27FC236}">
                <a16:creationId xmlns:a16="http://schemas.microsoft.com/office/drawing/2014/main" id="{9AB57687-2962-45BE-9320-E450094A95A3}"/>
              </a:ext>
            </a:extLst>
          </p:cNvPr>
          <p:cNvPicPr>
            <a:picLocks noChangeAspect="1"/>
          </p:cNvPicPr>
          <p:nvPr/>
        </p:nvPicPr>
        <p:blipFill rotWithShape="1">
          <a:blip r:embed="rId2"/>
          <a:srcRect l="7076" t="24689" r="68154" b="19832"/>
          <a:stretch/>
        </p:blipFill>
        <p:spPr>
          <a:xfrm>
            <a:off x="135132" y="1846401"/>
            <a:ext cx="3225993" cy="4457160"/>
          </a:xfrm>
          <a:prstGeom prst="rect">
            <a:avLst/>
          </a:prstGeom>
          <a:solidFill>
            <a:srgbClr val="FFFFFF">
              <a:shade val="85000"/>
            </a:srgbClr>
          </a:solidFill>
          <a:ln w="190500" cap="sq">
            <a:solidFill>
              <a:srgbClr val="FFFFFF"/>
            </a:solidFill>
            <a:miter lim="800000"/>
          </a:ln>
          <a:effectLst>
            <a:outerShdw blurRad="65000" dist="50800" dir="12900000" kx="195000" ky="145000" algn="tl" rotWithShape="0">
              <a:srgbClr val="000000">
                <a:alpha val="30000"/>
              </a:srgbClr>
            </a:outerShdw>
          </a:effectLst>
          <a:scene3d>
            <a:camera prst="orthographicFront">
              <a:rot lat="0" lon="0" rev="360000"/>
            </a:camera>
            <a:lightRig rig="twoPt" dir="t">
              <a:rot lat="0" lon="0" rev="7200000"/>
            </a:lightRig>
          </a:scene3d>
          <a:sp3d contourW="12700">
            <a:bevelT w="25400" h="19050"/>
            <a:contourClr>
              <a:srgbClr val="969696"/>
            </a:contourClr>
          </a:sp3d>
        </p:spPr>
      </p:pic>
    </p:spTree>
    <p:extLst>
      <p:ext uri="{BB962C8B-B14F-4D97-AF65-F5344CB8AC3E}">
        <p14:creationId xmlns:p14="http://schemas.microsoft.com/office/powerpoint/2010/main" val="4215156824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3" presetClass="entr" presetSubtype="1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7" dur="500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5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heckerboard(across)">
                                      <p:cBhvr>
                                        <p:cTn id="12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5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heckerboard(across)">
                                      <p:cBhvr>
                                        <p:cTn id="17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5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heckerboard(across)">
                                      <p:cBhvr>
                                        <p:cTn id="22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5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heckerboard(across)">
                                      <p:cBhvr>
                                        <p:cTn id="27" dur="5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uiExpand="1" build="p"/>
      <p:bldP spid="4" grpId="0" animBg="1"/>
      <p:bldP spid="6" grpId="0" animBg="1"/>
      <p:bldP spid="7" grpId="0" animBg="1"/>
      <p:bldP spid="12" grpId="0" animBg="1"/>
    </p:bld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6" name="رسم تخطيطي 5">
            <a:extLst>
              <a:ext uri="{FF2B5EF4-FFF2-40B4-BE49-F238E27FC236}">
                <a16:creationId xmlns:a16="http://schemas.microsoft.com/office/drawing/2014/main" id="{69FAB81D-4F6F-4C3B-B51C-3A37418C5058}"/>
              </a:ext>
            </a:extLst>
          </p:cNvPr>
          <p:cNvGraphicFramePr/>
          <p:nvPr>
            <p:extLst>
              <p:ext uri="{D42A27DB-BD31-4B8C-83A1-F6EECF244321}">
                <p14:modId xmlns:p14="http://schemas.microsoft.com/office/powerpoint/2010/main" val="2918520790"/>
              </p:ext>
            </p:extLst>
          </p:nvPr>
        </p:nvGraphicFramePr>
        <p:xfrm>
          <a:off x="647114" y="1124048"/>
          <a:ext cx="8187396" cy="4609904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2" r:lo="rId3" r:qs="rId4" r:cs="rId5"/>
          </a:graphicData>
        </a:graphic>
      </p:graphicFrame>
      <p:sp>
        <p:nvSpPr>
          <p:cNvPr id="7" name="مربع نص 6">
            <a:extLst>
              <a:ext uri="{FF2B5EF4-FFF2-40B4-BE49-F238E27FC236}">
                <a16:creationId xmlns:a16="http://schemas.microsoft.com/office/drawing/2014/main" id="{DA0E459B-10E3-44D0-924A-A28EB5D578EE}"/>
              </a:ext>
            </a:extLst>
          </p:cNvPr>
          <p:cNvSpPr txBox="1"/>
          <p:nvPr/>
        </p:nvSpPr>
        <p:spPr>
          <a:xfrm>
            <a:off x="2841673" y="1965069"/>
            <a:ext cx="3657600" cy="584775"/>
          </a:xfrm>
          <a:prstGeom prst="rect">
            <a:avLst/>
          </a:prstGeom>
          <a:noFill/>
        </p:spPr>
        <p:txBody>
          <a:bodyPr wrap="square" rtlCol="1">
            <a:spAutoFit/>
          </a:bodyPr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ar-BH" sz="3200" b="1" dirty="0"/>
              <a:t>أنواع جهاز الدوران</a:t>
            </a:r>
          </a:p>
        </p:txBody>
      </p:sp>
      <p:sp>
        <p:nvSpPr>
          <p:cNvPr id="11" name="مربع نص 10">
            <a:extLst>
              <a:ext uri="{FF2B5EF4-FFF2-40B4-BE49-F238E27FC236}">
                <a16:creationId xmlns:a16="http://schemas.microsoft.com/office/drawing/2014/main" id="{30D7B06E-9A64-4876-A22E-496414BD02AD}"/>
              </a:ext>
            </a:extLst>
          </p:cNvPr>
          <p:cNvSpPr txBox="1"/>
          <p:nvPr/>
        </p:nvSpPr>
        <p:spPr>
          <a:xfrm>
            <a:off x="4965895" y="3986400"/>
            <a:ext cx="4065562" cy="954107"/>
          </a:xfrm>
          <a:prstGeom prst="rect">
            <a:avLst/>
          </a:prstGeom>
          <a:noFill/>
        </p:spPr>
        <p:txBody>
          <a:bodyPr wrap="square" rtlCol="1">
            <a:spAutoFit/>
          </a:bodyPr>
          <a:lstStyle/>
          <a:p>
            <a:pPr algn="ctr" rtl="0"/>
            <a:r>
              <a:rPr lang="ar-JO" sz="2800" b="1" dirty="0"/>
              <a:t>1-</a:t>
            </a:r>
            <a:r>
              <a:rPr lang="ar-SA" sz="2800" b="1" dirty="0"/>
              <a:t> جهاز دوران مفتوح</a:t>
            </a:r>
            <a:r>
              <a:rPr lang="ar-JO" sz="2800" b="1" dirty="0"/>
              <a:t> </a:t>
            </a:r>
            <a:endParaRPr lang="en-US" sz="2800" b="1" dirty="0"/>
          </a:p>
          <a:p>
            <a:pPr algn="ctr" rtl="0"/>
            <a:r>
              <a:rPr lang="ar-JO" sz="2800" b="1" dirty="0"/>
              <a:t>كما في المفصليات والرخويات</a:t>
            </a:r>
            <a:r>
              <a:rPr lang="ar-SA" sz="2800" b="1" dirty="0"/>
              <a:t> </a:t>
            </a:r>
          </a:p>
        </p:txBody>
      </p:sp>
      <p:sp>
        <p:nvSpPr>
          <p:cNvPr id="13" name="مربع نص 12">
            <a:extLst>
              <a:ext uri="{FF2B5EF4-FFF2-40B4-BE49-F238E27FC236}">
                <a16:creationId xmlns:a16="http://schemas.microsoft.com/office/drawing/2014/main" id="{6DE3A036-DC2C-4D5F-8C95-33B8E727713C}"/>
              </a:ext>
            </a:extLst>
          </p:cNvPr>
          <p:cNvSpPr txBox="1"/>
          <p:nvPr/>
        </p:nvSpPr>
        <p:spPr>
          <a:xfrm>
            <a:off x="773724" y="3986400"/>
            <a:ext cx="3657600" cy="954107"/>
          </a:xfrm>
          <a:prstGeom prst="rect">
            <a:avLst/>
          </a:prstGeom>
          <a:noFill/>
        </p:spPr>
        <p:txBody>
          <a:bodyPr wrap="square" rtlCol="1">
            <a:spAutoFit/>
          </a:bodyPr>
          <a:lstStyle/>
          <a:p>
            <a:pPr algn="ctr" rtl="0"/>
            <a:r>
              <a:rPr lang="ar-JO" sz="2800" b="1" dirty="0"/>
              <a:t>2- </a:t>
            </a:r>
            <a:r>
              <a:rPr lang="ar-SA" sz="2800" b="1" dirty="0"/>
              <a:t>جهاز دوران مغلق</a:t>
            </a:r>
            <a:r>
              <a:rPr lang="ar-JO" sz="2800" b="1" dirty="0"/>
              <a:t> </a:t>
            </a:r>
            <a:endParaRPr lang="en-US" sz="2800" b="1" dirty="0"/>
          </a:p>
          <a:p>
            <a:pPr algn="ctr" rtl="0"/>
            <a:r>
              <a:rPr lang="ar-JO" sz="2800" b="1" dirty="0"/>
              <a:t>كما في الفقاريات</a:t>
            </a:r>
            <a:endParaRPr lang="ar-SA" sz="2800" dirty="0">
              <a:effectLst/>
            </a:endParaRPr>
          </a:p>
        </p:txBody>
      </p:sp>
      <p:sp>
        <p:nvSpPr>
          <p:cNvPr id="2" name="مربع نص 1">
            <a:extLst>
              <a:ext uri="{FF2B5EF4-FFF2-40B4-BE49-F238E27FC236}">
                <a16:creationId xmlns:a16="http://schemas.microsoft.com/office/drawing/2014/main" id="{72FA8EAE-5D4B-43FE-8F82-5D2E7A46EC07}"/>
              </a:ext>
            </a:extLst>
          </p:cNvPr>
          <p:cNvSpPr txBox="1"/>
          <p:nvPr/>
        </p:nvSpPr>
        <p:spPr>
          <a:xfrm>
            <a:off x="5233181" y="5326142"/>
            <a:ext cx="3530989" cy="461665"/>
          </a:xfrm>
          <a:prstGeom prst="rect">
            <a:avLst/>
          </a:prstGeom>
          <a:noFill/>
        </p:spPr>
        <p:txBody>
          <a:bodyPr wrap="square" rtlCol="1">
            <a:spAutoFit/>
          </a:bodyPr>
          <a:lstStyle/>
          <a:p>
            <a:r>
              <a:rPr lang="ar-BH" sz="2400" b="1" dirty="0">
                <a:highlight>
                  <a:srgbClr val="FFFF00"/>
                </a:highlight>
              </a:rPr>
              <a:t>(يضخ الدم في الأنسجة مباشرة)</a:t>
            </a:r>
            <a:endParaRPr lang="ar-SA" sz="2400" b="1" dirty="0">
              <a:highlight>
                <a:srgbClr val="FFFF00"/>
              </a:highlight>
            </a:endParaRPr>
          </a:p>
        </p:txBody>
      </p:sp>
      <p:sp>
        <p:nvSpPr>
          <p:cNvPr id="3" name="مربع نص 2">
            <a:extLst>
              <a:ext uri="{FF2B5EF4-FFF2-40B4-BE49-F238E27FC236}">
                <a16:creationId xmlns:a16="http://schemas.microsoft.com/office/drawing/2014/main" id="{94C48C53-DE0C-4C95-91D8-BB73468D8860}"/>
              </a:ext>
            </a:extLst>
          </p:cNvPr>
          <p:cNvSpPr txBox="1"/>
          <p:nvPr/>
        </p:nvSpPr>
        <p:spPr>
          <a:xfrm>
            <a:off x="745588" y="5326143"/>
            <a:ext cx="3530990" cy="461665"/>
          </a:xfrm>
          <a:prstGeom prst="rect">
            <a:avLst/>
          </a:prstGeom>
          <a:noFill/>
        </p:spPr>
        <p:txBody>
          <a:bodyPr wrap="square" rtlCol="1">
            <a:spAutoFit/>
          </a:bodyPr>
          <a:lstStyle/>
          <a:p>
            <a:r>
              <a:rPr lang="ar-BH" sz="2400" b="1" dirty="0">
                <a:highlight>
                  <a:srgbClr val="FFFF00"/>
                </a:highlight>
              </a:rPr>
              <a:t>(يضخ الدم في الأوعية الدموية)</a:t>
            </a:r>
            <a:endParaRPr lang="ar-SA" sz="2400" dirty="0">
              <a:highlight>
                <a:srgbClr val="FFFF00"/>
              </a:highlight>
            </a:endParaRPr>
          </a:p>
        </p:txBody>
      </p:sp>
    </p:spTree>
    <p:extLst>
      <p:ext uri="{BB962C8B-B14F-4D97-AF65-F5344CB8AC3E}">
        <p14:creationId xmlns:p14="http://schemas.microsoft.com/office/powerpoint/2010/main" val="1689525463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26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9" dur="58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0" dur="1822" tmFilter="0,0; 0.14,0.36; 0.43,0.73; 0.71,0.91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0.2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1" dur="664" tmFilter="0.0,0.0; 0.25,0.07; 0.50,0.2; 0.75,0.467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3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2" dur="664" tmFilter="0, 0; 0.125,0.2665; 0.25,0.4; 0.375,0.465; 0.5,0.5;  0.625,0.535; 0.75,0.6; 0.875,0.7335; 1,1">
                                          <p:stCondLst>
                                            <p:cond delay="664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9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3" dur="332" tmFilter="0, 0; 0.125,0.2665; 0.25,0.4; 0.375,0.465; 0.5,0.5;  0.625,0.535; 0.75,0.6; 0.875,0.7335; 1,1">
                                          <p:stCondLst>
                                            <p:cond delay="1324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27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4" dur="164" tmFilter="0, 0; 0.125,0.2665; 0.25,0.4; 0.375,0.465; 0.5,0.5;  0.625,0.535; 0.75,0.6; 0.875,0.7335; 1,1">
                                          <p:stCondLst>
                                            <p:cond delay="1656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81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Scale>
                                      <p:cBhvr>
                                        <p:cTn id="25" dur="26">
                                          <p:stCondLst>
                                            <p:cond delay="65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</p:cBhvr>
                                      <p:to x="100000" y="60000"/>
                                    </p:animScale>
                                    <p:animScale>
                                      <p:cBhvr>
                                        <p:cTn id="26" dur="166" decel="50000">
                                          <p:stCondLst>
                                            <p:cond delay="676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27" dur="26">
                                          <p:stCondLst>
                                            <p:cond delay="1312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</p:cBhvr>
                                      <p:to x="100000" y="80000"/>
                                    </p:animScale>
                                    <p:animScale>
                                      <p:cBhvr>
                                        <p:cTn id="28" dur="166" decel="50000">
                                          <p:stCondLst>
                                            <p:cond delay="1338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29" dur="26">
                                          <p:stCondLst>
                                            <p:cond delay="1642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</p:cBhvr>
                                      <p:to x="100000" y="90000"/>
                                    </p:animScale>
                                    <p:animScale>
                                      <p:cBhvr>
                                        <p:cTn id="30" dur="166" decel="50000">
                                          <p:stCondLst>
                                            <p:cond delay="1668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31" dur="26">
                                          <p:stCondLst>
                                            <p:cond delay="1808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</p:cBhvr>
                                      <p:to x="100000" y="95000"/>
                                    </p:animScale>
                                    <p:animScale>
                                      <p:cBhvr>
                                        <p:cTn id="32" dur="166" decel="50000">
                                          <p:stCondLst>
                                            <p:cond delay="1834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</p:cBhvr>
                                      <p:to x="100000" y="100000"/>
                                    </p:animScale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3" fill="hold">
                      <p:stCondLst>
                        <p:cond delay="indefinite"/>
                      </p:stCondLst>
                      <p:childTnLst>
                        <p:par>
                          <p:cTn id="34" fill="hold">
                            <p:stCondLst>
                              <p:cond delay="0"/>
                            </p:stCondLst>
                            <p:childTnLst>
                              <p:par>
                                <p:cTn id="35" presetID="26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37" dur="58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38" dur="1822" tmFilter="0,0; 0.14,0.36; 0.43,0.73; 0.71,0.91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0.2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9" dur="664" tmFilter="0.0,0.0; 0.25,0.07; 0.50,0.2; 0.75,0.467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3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0" dur="664" tmFilter="0, 0; 0.125,0.2665; 0.25,0.4; 0.375,0.465; 0.5,0.5;  0.625,0.535; 0.75,0.6; 0.875,0.7335; 1,1">
                                          <p:stCondLst>
                                            <p:cond delay="664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9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1" dur="332" tmFilter="0, 0; 0.125,0.2665; 0.25,0.4; 0.375,0.465; 0.5,0.5;  0.625,0.535; 0.75,0.6; 0.875,0.7335; 1,1">
                                          <p:stCondLst>
                                            <p:cond delay="1324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27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2" dur="164" tmFilter="0, 0; 0.125,0.2665; 0.25,0.4; 0.375,0.465; 0.5,0.5;  0.625,0.535; 0.75,0.6; 0.875,0.7335; 1,1">
                                          <p:stCondLst>
                                            <p:cond delay="1656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81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Scale>
                                      <p:cBhvr>
                                        <p:cTn id="43" dur="26">
                                          <p:stCondLst>
                                            <p:cond delay="65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</p:cBhvr>
                                      <p:to x="100000" y="60000"/>
                                    </p:animScale>
                                    <p:animScale>
                                      <p:cBhvr>
                                        <p:cTn id="44" dur="166" decel="50000">
                                          <p:stCondLst>
                                            <p:cond delay="676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45" dur="26">
                                          <p:stCondLst>
                                            <p:cond delay="1312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</p:cBhvr>
                                      <p:to x="100000" y="80000"/>
                                    </p:animScale>
                                    <p:animScale>
                                      <p:cBhvr>
                                        <p:cTn id="46" dur="166" decel="50000">
                                          <p:stCondLst>
                                            <p:cond delay="1338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47" dur="26">
                                          <p:stCondLst>
                                            <p:cond delay="1642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</p:cBhvr>
                                      <p:to x="100000" y="90000"/>
                                    </p:animScale>
                                    <p:animScale>
                                      <p:cBhvr>
                                        <p:cTn id="48" dur="166" decel="50000">
                                          <p:stCondLst>
                                            <p:cond delay="1668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49" dur="26">
                                          <p:stCondLst>
                                            <p:cond delay="1808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</p:cBhvr>
                                      <p:to x="100000" y="95000"/>
                                    </p:animScale>
                                    <p:animScale>
                                      <p:cBhvr>
                                        <p:cTn id="50" dur="166" decel="50000">
                                          <p:stCondLst>
                                            <p:cond delay="1834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</p:cBhvr>
                                      <p:to x="100000" y="100000"/>
                                    </p:animScale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7" grpId="0"/>
      <p:bldP spid="11" grpId="0"/>
      <p:bldP spid="13" grpId="0"/>
      <p:bldP spid="2" grpId="0"/>
      <p:bldP spid="3" grpId="0"/>
    </p:bld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" name="مربع نص 14">
            <a:extLst>
              <a:ext uri="{FF2B5EF4-FFF2-40B4-BE49-F238E27FC236}">
                <a16:creationId xmlns:a16="http://schemas.microsoft.com/office/drawing/2014/main" id="{C5EF7421-92EF-4F48-AEAA-1AF5C0D95CB7}"/>
              </a:ext>
            </a:extLst>
          </p:cNvPr>
          <p:cNvSpPr txBox="1"/>
          <p:nvPr/>
        </p:nvSpPr>
        <p:spPr>
          <a:xfrm>
            <a:off x="3955789" y="1632397"/>
            <a:ext cx="4909625" cy="3890489"/>
          </a:xfrm>
          <a:prstGeom prst="rect">
            <a:avLst/>
          </a:prstGeom>
          <a:noFill/>
        </p:spPr>
        <p:txBody>
          <a:bodyPr wrap="square" rtlCol="1">
            <a:spAutoFit/>
          </a:bodyPr>
          <a:lstStyle/>
          <a:p>
            <a:pPr rtl="0" eaLnBrk="0" fontAlgn="base" hangingPunct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ar-SA" sz="2800" b="1" kern="1200" dirty="0">
                <a:effectLst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هي دورة سريان الدم داخل ال</a:t>
            </a:r>
            <a:r>
              <a:rPr lang="ar-BH" sz="2800" b="1" kern="1200" dirty="0">
                <a:effectLst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ج</a:t>
            </a:r>
            <a:r>
              <a:rPr lang="ar-SA" sz="2800" b="1" kern="1200" dirty="0">
                <a:effectLst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سم لنقل </a:t>
            </a:r>
            <a:r>
              <a:rPr lang="ar-SA" sz="2800" b="1" kern="1200" dirty="0">
                <a:effectLst/>
                <a:highlight>
                  <a:srgbClr val="FFFF00"/>
                </a:highlight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الغذاء والأكسجين </a:t>
            </a:r>
          </a:p>
          <a:p>
            <a:pPr rtl="0" eaLnBrk="0" fontAlgn="base" hangingPunct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ar-SA" sz="2800" b="1" kern="1200" dirty="0">
                <a:effectLst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إلى جميع الخلايا ويأخذ منها </a:t>
            </a:r>
            <a:r>
              <a:rPr lang="ar-SA" sz="2800" b="1" kern="1200" dirty="0">
                <a:effectLst/>
                <a:highlight>
                  <a:srgbClr val="FFFF00"/>
                </a:highlight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الفضلات</a:t>
            </a:r>
            <a:r>
              <a:rPr lang="ar-SA" sz="2800" b="1" kern="1200" dirty="0">
                <a:effectLst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 تبدأ الدورة من </a:t>
            </a:r>
            <a:r>
              <a:rPr lang="ar-SA" sz="2800" b="1" kern="1200" dirty="0">
                <a:effectLst/>
                <a:highlight>
                  <a:srgbClr val="FFFF00"/>
                </a:highlight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القلب </a:t>
            </a:r>
            <a:r>
              <a:rPr lang="ar-SA" sz="2800" b="1" kern="1200" dirty="0">
                <a:effectLst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ومنه إلى </a:t>
            </a:r>
            <a:r>
              <a:rPr lang="ar-SA" sz="2800" b="1" kern="1200" dirty="0">
                <a:effectLst/>
                <a:highlight>
                  <a:srgbClr val="FFFF00"/>
                </a:highlight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الرئتين</a:t>
            </a:r>
            <a:r>
              <a:rPr lang="ar-SA" sz="2800" b="1" kern="1200" dirty="0">
                <a:effectLst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 ثم </a:t>
            </a:r>
            <a:r>
              <a:rPr lang="ar-SA" sz="2800" b="1" kern="1200" dirty="0">
                <a:effectLst/>
                <a:highlight>
                  <a:srgbClr val="FFFF00"/>
                </a:highlight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جميع الخلايا </a:t>
            </a:r>
            <a:r>
              <a:rPr lang="ar-SA" sz="2800" b="1" kern="1200" dirty="0">
                <a:effectLst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وترجع </a:t>
            </a:r>
            <a:r>
              <a:rPr lang="ar-SA" sz="2800" b="1" kern="1200" dirty="0">
                <a:effectLst/>
                <a:highlight>
                  <a:srgbClr val="FFFF00"/>
                </a:highlight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للقلب</a:t>
            </a:r>
            <a:r>
              <a:rPr lang="ar-SA" sz="2800" b="1" kern="1200" dirty="0">
                <a:effectLst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 مرة أخرى </a:t>
            </a:r>
            <a:endParaRPr lang="ar-SA" sz="2800" b="1" dirty="0">
              <a:effectLst/>
            </a:endParaRPr>
          </a:p>
          <a:p>
            <a:pPr>
              <a:lnSpc>
                <a:spcPct val="150000"/>
              </a:lnSpc>
            </a:pPr>
            <a:endParaRPr lang="ar-SA" sz="2800" b="1" dirty="0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25CC6581-1A12-482F-90B1-9BB0AD4FE5BD}"/>
              </a:ext>
            </a:extLst>
          </p:cNvPr>
          <p:cNvSpPr txBox="1">
            <a:spLocks/>
          </p:cNvSpPr>
          <p:nvPr/>
        </p:nvSpPr>
        <p:spPr>
          <a:xfrm>
            <a:off x="4919428" y="645843"/>
            <a:ext cx="2982345" cy="689271"/>
          </a:xfrm>
          <a:prstGeom prst="rect">
            <a:avLst/>
          </a:prstGeom>
          <a:solidFill>
            <a:schemeClr val="bg1"/>
          </a:solidFill>
          <a:effectLst>
            <a:innerShdw blurRad="114300">
              <a:prstClr val="black"/>
            </a:innerShdw>
          </a:effectLst>
        </p:spPr>
        <p:txBody>
          <a:bodyPr>
            <a:noAutofit/>
          </a:bodyPr>
          <a:lstStyle>
            <a:lvl1pPr marL="365760" indent="-256032" algn="l" rtl="0" eaLnBrk="1" latinLnBrk="0" hangingPunct="1">
              <a:spcBef>
                <a:spcPts val="400"/>
              </a:spcBef>
              <a:spcAft>
                <a:spcPts val="0"/>
              </a:spcAft>
              <a:buClr>
                <a:schemeClr val="accent1"/>
              </a:buClr>
              <a:buSzPct val="68000"/>
              <a:buFont typeface="Wingdings 3"/>
              <a:buChar char=""/>
              <a:defRPr kumimoji="0" sz="27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21792" indent="-228600" algn="l" rtl="0" eaLnBrk="1" latinLnBrk="0" hangingPunct="1">
              <a:spcBef>
                <a:spcPts val="324"/>
              </a:spcBef>
              <a:buClr>
                <a:schemeClr val="accent1"/>
              </a:buClr>
              <a:buFont typeface="Verdana"/>
              <a:buChar char="◦"/>
              <a:defRPr kumimoji="0" sz="23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859536" indent="-228600" algn="l" rtl="0" eaLnBrk="1" latinLnBrk="0" hangingPunct="1">
              <a:spcBef>
                <a:spcPts val="350"/>
              </a:spcBef>
              <a:buClr>
                <a:schemeClr val="accent2"/>
              </a:buClr>
              <a:buSzPct val="100000"/>
              <a:buFont typeface="Wingdings 2"/>
              <a:buChar char=""/>
              <a:defRPr kumimoji="0" sz="21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143000" indent="-228600" algn="l" rtl="0" eaLnBrk="1" latinLnBrk="0" hangingPunct="1">
              <a:spcBef>
                <a:spcPts val="350"/>
              </a:spcBef>
              <a:buClr>
                <a:schemeClr val="accent2"/>
              </a:buClr>
              <a:buFont typeface="Wingdings 2"/>
              <a:buChar char=""/>
              <a:defRPr kumimoji="0" sz="19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371600" indent="-228600" algn="l" rtl="0" eaLnBrk="1" latinLnBrk="0" hangingPunct="1">
              <a:spcBef>
                <a:spcPts val="350"/>
              </a:spcBef>
              <a:buClr>
                <a:schemeClr val="accent2"/>
              </a:buClr>
              <a:buFont typeface="Wingdings 2"/>
              <a:buChar char=""/>
              <a:defRPr kumimoji="0"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1600200" indent="-228600" algn="l" rtl="0" eaLnBrk="1" latinLnBrk="0" hangingPunct="1">
              <a:spcBef>
                <a:spcPts val="350"/>
              </a:spcBef>
              <a:buClr>
                <a:schemeClr val="accent3"/>
              </a:buClr>
              <a:buFont typeface="Wingdings 2"/>
              <a:buChar char=""/>
              <a:defRPr kumimoji="0"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1828800" indent="-228600" algn="l" rtl="0" eaLnBrk="1" latinLnBrk="0" hangingPunct="1">
              <a:spcBef>
                <a:spcPts val="350"/>
              </a:spcBef>
              <a:buClr>
                <a:schemeClr val="accent3"/>
              </a:buClr>
              <a:buFont typeface="Wingdings 2"/>
              <a:buChar char=""/>
              <a:defRPr kumimoji="0"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2057400" indent="-228600" algn="l" rtl="0" eaLnBrk="1" latinLnBrk="0" hangingPunct="1">
              <a:spcBef>
                <a:spcPts val="350"/>
              </a:spcBef>
              <a:buClr>
                <a:schemeClr val="accent3"/>
              </a:buClr>
              <a:buFont typeface="Wingdings 2"/>
              <a:buChar char=""/>
              <a:defRPr kumimoji="0"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2286000" indent="-228600" algn="l" rtl="0" eaLnBrk="1" latinLnBrk="0" hangingPunct="1">
              <a:spcBef>
                <a:spcPts val="350"/>
              </a:spcBef>
              <a:buClr>
                <a:schemeClr val="accent3"/>
              </a:buClr>
              <a:buFont typeface="Wingdings 2"/>
              <a:buChar char=""/>
              <a:defRPr kumimoji="0" sz="1600" kern="1200" baseline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  <a:extLst/>
          </a:lstStyle>
          <a:p>
            <a:pPr marL="109728" indent="0" algn="ctr" eaLnBrk="0" hangingPunct="0">
              <a:spcBef>
                <a:spcPts val="0"/>
              </a:spcBef>
              <a:buNone/>
            </a:pPr>
            <a:r>
              <a:rPr lang="ar-SA" sz="3600" b="1" dirty="0">
                <a:solidFill>
                  <a:srgbClr val="FF0000"/>
                </a:solidFill>
                <a:latin typeface="Arial" panose="020B0604020202020204" pitchFamily="34" charset="0"/>
              </a:rPr>
              <a:t> الدورة الدموية </a:t>
            </a:r>
            <a:endParaRPr lang="ar-SA" sz="3600" b="1" dirty="0">
              <a:solidFill>
                <a:srgbClr val="FF0000"/>
              </a:solidFill>
            </a:endParaRPr>
          </a:p>
        </p:txBody>
      </p:sp>
      <p:pic>
        <p:nvPicPr>
          <p:cNvPr id="5" name="صورة 4">
            <a:extLst>
              <a:ext uri="{FF2B5EF4-FFF2-40B4-BE49-F238E27FC236}">
                <a16:creationId xmlns:a16="http://schemas.microsoft.com/office/drawing/2014/main" id="{F2ED6A45-D6E0-4FB8-B707-28F53549F1CC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1749947"/>
            <a:ext cx="3892282" cy="3358105"/>
          </a:xfrm>
          <a:prstGeom prst="ellipse">
            <a:avLst/>
          </a:prstGeom>
          <a:ln>
            <a:noFill/>
          </a:ln>
          <a:effectLst>
            <a:softEdge rad="112500"/>
          </a:effectLst>
        </p:spPr>
      </p:pic>
    </p:spTree>
    <p:extLst>
      <p:ext uri="{BB962C8B-B14F-4D97-AF65-F5344CB8AC3E}">
        <p14:creationId xmlns:p14="http://schemas.microsoft.com/office/powerpoint/2010/main" val="228346569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600">
        <p:blinds dir="vert"/>
      </p:transition>
    </mc:Choice>
    <mc:Fallback xmlns="">
      <p:transition spd="slow">
        <p:blinds dir="vert"/>
      </p:transition>
    </mc:Fallback>
  </mc:AlternateContent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6" name="Picture 2">
            <a:extLst>
              <a:ext uri="{FF2B5EF4-FFF2-40B4-BE49-F238E27FC236}">
                <a16:creationId xmlns:a16="http://schemas.microsoft.com/office/drawing/2014/main" id="{0B186E73-DCA7-42CF-8215-6A0F3DC6356C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/>
          <a:srcRect/>
          <a:stretch>
            <a:fillRect/>
          </a:stretch>
        </p:blipFill>
        <p:spPr bwMode="auto">
          <a:xfrm>
            <a:off x="0" y="745588"/>
            <a:ext cx="9144000" cy="612648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4" name="Content Placeholder 2">
            <a:extLst>
              <a:ext uri="{FF2B5EF4-FFF2-40B4-BE49-F238E27FC236}">
                <a16:creationId xmlns:a16="http://schemas.microsoft.com/office/drawing/2014/main" id="{72A138E7-DDBF-47CE-9E87-BF1A5D694DA9}"/>
              </a:ext>
            </a:extLst>
          </p:cNvPr>
          <p:cNvSpPr txBox="1">
            <a:spLocks/>
          </p:cNvSpPr>
          <p:nvPr/>
        </p:nvSpPr>
        <p:spPr>
          <a:xfrm>
            <a:off x="2629274" y="56317"/>
            <a:ext cx="3885452" cy="689271"/>
          </a:xfrm>
          <a:prstGeom prst="rect">
            <a:avLst/>
          </a:prstGeom>
          <a:solidFill>
            <a:schemeClr val="bg1"/>
          </a:solidFill>
          <a:effectLst>
            <a:innerShdw blurRad="114300">
              <a:prstClr val="black"/>
            </a:innerShdw>
          </a:effectLst>
        </p:spPr>
        <p:txBody>
          <a:bodyPr>
            <a:noAutofit/>
          </a:bodyPr>
          <a:lstStyle>
            <a:lvl1pPr marL="365760" indent="-256032" algn="l" rtl="0" eaLnBrk="1" latinLnBrk="0" hangingPunct="1">
              <a:spcBef>
                <a:spcPts val="400"/>
              </a:spcBef>
              <a:spcAft>
                <a:spcPts val="0"/>
              </a:spcAft>
              <a:buClr>
                <a:schemeClr val="accent1"/>
              </a:buClr>
              <a:buSzPct val="68000"/>
              <a:buFont typeface="Wingdings 3"/>
              <a:buChar char=""/>
              <a:defRPr kumimoji="0" sz="27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21792" indent="-228600" algn="l" rtl="0" eaLnBrk="1" latinLnBrk="0" hangingPunct="1">
              <a:spcBef>
                <a:spcPts val="324"/>
              </a:spcBef>
              <a:buClr>
                <a:schemeClr val="accent1"/>
              </a:buClr>
              <a:buFont typeface="Verdana"/>
              <a:buChar char="◦"/>
              <a:defRPr kumimoji="0" sz="23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859536" indent="-228600" algn="l" rtl="0" eaLnBrk="1" latinLnBrk="0" hangingPunct="1">
              <a:spcBef>
                <a:spcPts val="350"/>
              </a:spcBef>
              <a:buClr>
                <a:schemeClr val="accent2"/>
              </a:buClr>
              <a:buSzPct val="100000"/>
              <a:buFont typeface="Wingdings 2"/>
              <a:buChar char=""/>
              <a:defRPr kumimoji="0" sz="21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143000" indent="-228600" algn="l" rtl="0" eaLnBrk="1" latinLnBrk="0" hangingPunct="1">
              <a:spcBef>
                <a:spcPts val="350"/>
              </a:spcBef>
              <a:buClr>
                <a:schemeClr val="accent2"/>
              </a:buClr>
              <a:buFont typeface="Wingdings 2"/>
              <a:buChar char=""/>
              <a:defRPr kumimoji="0" sz="19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371600" indent="-228600" algn="l" rtl="0" eaLnBrk="1" latinLnBrk="0" hangingPunct="1">
              <a:spcBef>
                <a:spcPts val="350"/>
              </a:spcBef>
              <a:buClr>
                <a:schemeClr val="accent2"/>
              </a:buClr>
              <a:buFont typeface="Wingdings 2"/>
              <a:buChar char=""/>
              <a:defRPr kumimoji="0"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1600200" indent="-228600" algn="l" rtl="0" eaLnBrk="1" latinLnBrk="0" hangingPunct="1">
              <a:spcBef>
                <a:spcPts val="350"/>
              </a:spcBef>
              <a:buClr>
                <a:schemeClr val="accent3"/>
              </a:buClr>
              <a:buFont typeface="Wingdings 2"/>
              <a:buChar char=""/>
              <a:defRPr kumimoji="0"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1828800" indent="-228600" algn="l" rtl="0" eaLnBrk="1" latinLnBrk="0" hangingPunct="1">
              <a:spcBef>
                <a:spcPts val="350"/>
              </a:spcBef>
              <a:buClr>
                <a:schemeClr val="accent3"/>
              </a:buClr>
              <a:buFont typeface="Wingdings 2"/>
              <a:buChar char=""/>
              <a:defRPr kumimoji="0"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2057400" indent="-228600" algn="l" rtl="0" eaLnBrk="1" latinLnBrk="0" hangingPunct="1">
              <a:spcBef>
                <a:spcPts val="350"/>
              </a:spcBef>
              <a:buClr>
                <a:schemeClr val="accent3"/>
              </a:buClr>
              <a:buFont typeface="Wingdings 2"/>
              <a:buChar char=""/>
              <a:defRPr kumimoji="0"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2286000" indent="-228600" algn="l" rtl="0" eaLnBrk="1" latinLnBrk="0" hangingPunct="1">
              <a:spcBef>
                <a:spcPts val="350"/>
              </a:spcBef>
              <a:buClr>
                <a:schemeClr val="accent3"/>
              </a:buClr>
              <a:buFont typeface="Wingdings 2"/>
              <a:buChar char=""/>
              <a:defRPr kumimoji="0" sz="1600" kern="1200" baseline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  <a:extLst/>
          </a:lstStyle>
          <a:p>
            <a:pPr marL="448056" indent="-384048" algn="ctr" fontAlgn="auto">
              <a:buFont typeface="Wingdings 2"/>
              <a:buNone/>
              <a:defRPr/>
            </a:pPr>
            <a:r>
              <a:rPr lang="ar-SA" sz="3600" b="1" dirty="0">
                <a:solidFill>
                  <a:srgbClr val="FF0000"/>
                </a:solidFill>
                <a:latin typeface="Times New Roman" pitchFamily="18" charset="0"/>
                <a:cs typeface="Arial" charset="0"/>
              </a:rPr>
              <a:t>توضيح عملية الدوران</a:t>
            </a:r>
            <a:endParaRPr lang="ar-JO" sz="3600" b="1" dirty="0">
              <a:solidFill>
                <a:srgbClr val="FF0000"/>
              </a:solidFill>
              <a:latin typeface="Times New Roman" pitchFamily="18" charset="0"/>
              <a:cs typeface="Arial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347565310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600">
        <p:blinds dir="vert"/>
      </p:transition>
    </mc:Choice>
    <mc:Fallback xmlns="">
      <p:transition spd="slow">
        <p:blinds dir="vert"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4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to="" calcmode="lin" valueType="num">
                                      <p:cBhvr>
                                        <p:cTn id="7" dur="1" fill="hold"/>
                                        <p:tgtEl>
                                          <p:spTgt spid="16"/>
                                        </p:tgtEl>
                                        <p:attrNameLst>
                                          <p:attrName/>
                                        </p:attrNameLst>
                                      </p:cBhvr>
                                    </p:anim>
                                  </p:childTnLst>
                                  <p:subTnLst>
                                    <p:audio>
                                      <p:cMediaNode>
                                        <p:cTn display="0" masterRel="sameClick">
                                          <p:stCondLst>
                                            <p:cond evt="begin" delay="0">
                                              <p:tn val="5"/>
                                            </p:cond>
                                          </p:stCondLst>
                                          <p:endCondLst>
                                            <p:cond evt="onStopAudio" delay="0">
                                              <p:tgtEl>
                                                <p:sldTgt/>
                                              </p:tgtEl>
                                            </p:cond>
                                          </p:endCondLst>
                                        </p:cTn>
                                        <p:tgtEl>
                                          <p:sndTgt r:embed="rId2" name="suction.wav"/>
                                        </p:tgtEl>
                                      </p:cMediaNode>
                                    </p:audio>
                                  </p:subTnLst>
                                </p:cTn>
                              </p:par>
                              <p:par>
                                <p:cTn id="8" presetID="3" presetClass="entr" presetSubtype="1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10" dur="500"/>
                                        <p:tgtEl>
                                          <p:spTgt spid="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" grpId="0" uiExpand="1" build="p"/>
    </p:bldLst>
  </p:timing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itle 3"/>
          <p:cNvSpPr>
            <a:spLocks noGrp="1"/>
          </p:cNvSpPr>
          <p:nvPr>
            <p:ph type="title"/>
          </p:nvPr>
        </p:nvSpPr>
        <p:spPr>
          <a:xfrm>
            <a:off x="457200" y="152400"/>
            <a:ext cx="8229600" cy="725470"/>
          </a:xfrm>
        </p:spPr>
        <p:txBody>
          <a:bodyPr/>
          <a:lstStyle/>
          <a:p>
            <a:pPr algn="ctr"/>
            <a:r>
              <a:rPr lang="ar-BH" dirty="0"/>
              <a:t>أهــدافــنا</a:t>
            </a:r>
          </a:p>
        </p:txBody>
      </p:sp>
      <p:sp>
        <p:nvSpPr>
          <p:cNvPr id="2" name="Rounded Rectangle 1"/>
          <p:cNvSpPr/>
          <p:nvPr/>
        </p:nvSpPr>
        <p:spPr>
          <a:xfrm>
            <a:off x="251520" y="990600"/>
            <a:ext cx="8640960" cy="1080120"/>
          </a:xfrm>
          <a:prstGeom prst="roundRect">
            <a:avLst/>
          </a:prstGeom>
          <a:solidFill>
            <a:schemeClr val="accent5">
              <a:lumMod val="20000"/>
              <a:lumOff val="8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r>
              <a:rPr lang="ar-SA" sz="2800" b="1" dirty="0">
                <a:solidFill>
                  <a:schemeClr val="accent6">
                    <a:lumMod val="50000"/>
                  </a:schemeClr>
                </a:solidFill>
              </a:rPr>
              <a:t>أن </a:t>
            </a:r>
            <a:r>
              <a:rPr lang="ar-BH" sz="2800" b="1" dirty="0">
                <a:solidFill>
                  <a:schemeClr val="accent6">
                    <a:lumMod val="50000"/>
                  </a:schemeClr>
                </a:solidFill>
              </a:rPr>
              <a:t>ي</a:t>
            </a:r>
            <a:r>
              <a:rPr lang="ar-SA" sz="2800" b="1" dirty="0">
                <a:solidFill>
                  <a:schemeClr val="accent6">
                    <a:lumMod val="50000"/>
                  </a:schemeClr>
                </a:solidFill>
              </a:rPr>
              <a:t>عرف</a:t>
            </a:r>
            <a:r>
              <a:rPr lang="ar-BH" sz="2800" b="1" dirty="0">
                <a:solidFill>
                  <a:schemeClr val="accent6">
                    <a:lumMod val="50000"/>
                  </a:schemeClr>
                </a:solidFill>
              </a:rPr>
              <a:t> الطالب </a:t>
            </a:r>
            <a:r>
              <a:rPr lang="ar-SA" sz="2800" b="1" dirty="0">
                <a:solidFill>
                  <a:schemeClr val="accent6">
                    <a:lumMod val="50000"/>
                  </a:schemeClr>
                </a:solidFill>
              </a:rPr>
              <a:t>عمل الجهاز الهضمي</a:t>
            </a:r>
            <a:endParaRPr lang="en-US" sz="2800" dirty="0">
              <a:solidFill>
                <a:schemeClr val="accent6">
                  <a:lumMod val="50000"/>
                </a:schemeClr>
              </a:solidFill>
            </a:endParaRPr>
          </a:p>
        </p:txBody>
      </p:sp>
      <p:sp>
        <p:nvSpPr>
          <p:cNvPr id="6" name="Rounded Rectangle 5"/>
          <p:cNvSpPr/>
          <p:nvPr/>
        </p:nvSpPr>
        <p:spPr>
          <a:xfrm>
            <a:off x="251520" y="2366801"/>
            <a:ext cx="8640960" cy="1080120"/>
          </a:xfrm>
          <a:prstGeom prst="roundRect">
            <a:avLst/>
          </a:prstGeom>
          <a:solidFill>
            <a:schemeClr val="accent1">
              <a:lumMod val="20000"/>
              <a:lumOff val="8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r>
              <a:rPr lang="ar-SA" sz="2800" b="1" dirty="0">
                <a:solidFill>
                  <a:schemeClr val="accent6">
                    <a:lumMod val="50000"/>
                  </a:schemeClr>
                </a:solidFill>
              </a:rPr>
              <a:t>أن </a:t>
            </a:r>
            <a:r>
              <a:rPr lang="ar-BH" sz="2800" b="1" dirty="0">
                <a:solidFill>
                  <a:schemeClr val="accent6">
                    <a:lumMod val="50000"/>
                  </a:schemeClr>
                </a:solidFill>
              </a:rPr>
              <a:t>ي</a:t>
            </a:r>
            <a:r>
              <a:rPr lang="ar-SA" sz="2800" b="1" dirty="0">
                <a:solidFill>
                  <a:schemeClr val="accent6">
                    <a:lumMod val="50000"/>
                  </a:schemeClr>
                </a:solidFill>
              </a:rPr>
              <a:t>عرف</a:t>
            </a:r>
            <a:r>
              <a:rPr lang="ar-BH" sz="2800" b="1" dirty="0">
                <a:solidFill>
                  <a:schemeClr val="accent6">
                    <a:lumMod val="50000"/>
                  </a:schemeClr>
                </a:solidFill>
              </a:rPr>
              <a:t> الطالب </a:t>
            </a:r>
            <a:r>
              <a:rPr lang="ar-SA" sz="2800" b="1" dirty="0">
                <a:solidFill>
                  <a:schemeClr val="accent6">
                    <a:lumMod val="50000"/>
                  </a:schemeClr>
                </a:solidFill>
              </a:rPr>
              <a:t>عمل جهاز الإخراج</a:t>
            </a:r>
            <a:endParaRPr lang="en-US" sz="2800" dirty="0">
              <a:solidFill>
                <a:schemeClr val="accent6">
                  <a:lumMod val="50000"/>
                </a:schemeClr>
              </a:solidFill>
            </a:endParaRPr>
          </a:p>
        </p:txBody>
      </p:sp>
      <p:sp>
        <p:nvSpPr>
          <p:cNvPr id="9" name="Oval 8"/>
          <p:cNvSpPr/>
          <p:nvPr/>
        </p:nvSpPr>
        <p:spPr>
          <a:xfrm>
            <a:off x="8569108" y="751392"/>
            <a:ext cx="432048" cy="504056"/>
          </a:xfrm>
          <a:prstGeom prst="ellipse">
            <a:avLst/>
          </a:prstGeom>
          <a:solidFill>
            <a:schemeClr val="accent5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ar-BH" sz="2400" dirty="0"/>
              <a:t>1</a:t>
            </a:r>
            <a:endParaRPr lang="en-US" sz="2400" dirty="0"/>
          </a:p>
        </p:txBody>
      </p:sp>
      <p:sp>
        <p:nvSpPr>
          <p:cNvPr id="10" name="Oval 9"/>
          <p:cNvSpPr/>
          <p:nvPr/>
        </p:nvSpPr>
        <p:spPr>
          <a:xfrm>
            <a:off x="8601132" y="1981200"/>
            <a:ext cx="432048" cy="504056"/>
          </a:xfrm>
          <a:prstGeom prst="ellipse">
            <a:avLst/>
          </a:prstGeom>
          <a:solidFill>
            <a:schemeClr val="accent1">
              <a:lumMod val="60000"/>
              <a:lumOff val="4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ar-SA" sz="2400" dirty="0"/>
              <a:t>2</a:t>
            </a:r>
            <a:endParaRPr lang="en-US" sz="2400" dirty="0"/>
          </a:p>
        </p:txBody>
      </p:sp>
      <p:grpSp>
        <p:nvGrpSpPr>
          <p:cNvPr id="7" name="Group 15">
            <a:extLst>
              <a:ext uri="{FF2B5EF4-FFF2-40B4-BE49-F238E27FC236}">
                <a16:creationId xmlns:a16="http://schemas.microsoft.com/office/drawing/2014/main" id="{8B177A03-9D9C-45E7-A969-28A0518C9E02}"/>
              </a:ext>
            </a:extLst>
          </p:cNvPr>
          <p:cNvGrpSpPr/>
          <p:nvPr/>
        </p:nvGrpSpPr>
        <p:grpSpPr>
          <a:xfrm>
            <a:off x="686798" y="1219200"/>
            <a:ext cx="837202" cy="557622"/>
            <a:chOff x="480991" y="4010059"/>
            <a:chExt cx="837202" cy="557622"/>
          </a:xfrm>
        </p:grpSpPr>
        <p:cxnSp>
          <p:nvCxnSpPr>
            <p:cNvPr id="8" name="Straight Connector 16">
              <a:extLst>
                <a:ext uri="{FF2B5EF4-FFF2-40B4-BE49-F238E27FC236}">
                  <a16:creationId xmlns:a16="http://schemas.microsoft.com/office/drawing/2014/main" id="{A57CD89E-6848-4ED7-9427-109F3AE93065}"/>
                </a:ext>
              </a:extLst>
            </p:cNvPr>
            <p:cNvCxnSpPr/>
            <p:nvPr/>
          </p:nvCxnSpPr>
          <p:spPr>
            <a:xfrm>
              <a:off x="480991" y="4298091"/>
              <a:ext cx="154360" cy="269590"/>
            </a:xfrm>
            <a:prstGeom prst="line">
              <a:avLst/>
            </a:prstGeom>
            <a:ln w="88900"/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1" name="Straight Connector 17">
              <a:extLst>
                <a:ext uri="{FF2B5EF4-FFF2-40B4-BE49-F238E27FC236}">
                  <a16:creationId xmlns:a16="http://schemas.microsoft.com/office/drawing/2014/main" id="{C1A36A15-98F8-4BD6-A4BF-02CC7A65A401}"/>
                </a:ext>
              </a:extLst>
            </p:cNvPr>
            <p:cNvCxnSpPr/>
            <p:nvPr/>
          </p:nvCxnSpPr>
          <p:spPr>
            <a:xfrm flipV="1">
              <a:off x="598113" y="4010059"/>
              <a:ext cx="720080" cy="557622"/>
            </a:xfrm>
            <a:prstGeom prst="line">
              <a:avLst/>
            </a:prstGeom>
            <a:ln w="88900"/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grpSp>
        <p:nvGrpSpPr>
          <p:cNvPr id="12" name="Group 15">
            <a:extLst>
              <a:ext uri="{FF2B5EF4-FFF2-40B4-BE49-F238E27FC236}">
                <a16:creationId xmlns:a16="http://schemas.microsoft.com/office/drawing/2014/main" id="{2E62A33F-7692-4297-B0E1-35A6FCBC8B7E}"/>
              </a:ext>
            </a:extLst>
          </p:cNvPr>
          <p:cNvGrpSpPr/>
          <p:nvPr/>
        </p:nvGrpSpPr>
        <p:grpSpPr>
          <a:xfrm>
            <a:off x="686798" y="2628050"/>
            <a:ext cx="837202" cy="557622"/>
            <a:chOff x="480991" y="4010059"/>
            <a:chExt cx="837202" cy="557622"/>
          </a:xfrm>
        </p:grpSpPr>
        <p:cxnSp>
          <p:nvCxnSpPr>
            <p:cNvPr id="13" name="Straight Connector 16">
              <a:extLst>
                <a:ext uri="{FF2B5EF4-FFF2-40B4-BE49-F238E27FC236}">
                  <a16:creationId xmlns:a16="http://schemas.microsoft.com/office/drawing/2014/main" id="{A076D7A0-DFA2-4639-8E0A-3972829C7E2F}"/>
                </a:ext>
              </a:extLst>
            </p:cNvPr>
            <p:cNvCxnSpPr/>
            <p:nvPr/>
          </p:nvCxnSpPr>
          <p:spPr>
            <a:xfrm>
              <a:off x="480991" y="4298091"/>
              <a:ext cx="154360" cy="269590"/>
            </a:xfrm>
            <a:prstGeom prst="line">
              <a:avLst/>
            </a:prstGeom>
            <a:ln w="88900"/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4" name="Straight Connector 17">
              <a:extLst>
                <a:ext uri="{FF2B5EF4-FFF2-40B4-BE49-F238E27FC236}">
                  <a16:creationId xmlns:a16="http://schemas.microsoft.com/office/drawing/2014/main" id="{5988F07D-C505-400B-ABD5-DA5782F6EC61}"/>
                </a:ext>
              </a:extLst>
            </p:cNvPr>
            <p:cNvCxnSpPr/>
            <p:nvPr/>
          </p:nvCxnSpPr>
          <p:spPr>
            <a:xfrm flipV="1">
              <a:off x="598113" y="4010059"/>
              <a:ext cx="720080" cy="557622"/>
            </a:xfrm>
            <a:prstGeom prst="line">
              <a:avLst/>
            </a:prstGeom>
            <a:ln w="88900"/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</p:spTree>
    <p:extLst>
      <p:ext uri="{BB962C8B-B14F-4D97-AF65-F5344CB8AC3E}">
        <p14:creationId xmlns:p14="http://schemas.microsoft.com/office/powerpoint/2010/main" val="1791245054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600">
        <p:blinds dir="vert"/>
      </p:transition>
    </mc:Choice>
    <mc:Fallback xmlns="">
      <p:transition spd="slow">
        <p:blinds dir="vert"/>
      </p:transition>
    </mc:Fallback>
  </mc:AlternateContent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ounded Rectangle 6">
            <a:extLst>
              <a:ext uri="{FF2B5EF4-FFF2-40B4-BE49-F238E27FC236}">
                <a16:creationId xmlns:a16="http://schemas.microsoft.com/office/drawing/2014/main" id="{20440E80-DAB6-41D1-BC7D-B382EF30D26A}"/>
              </a:ext>
            </a:extLst>
          </p:cNvPr>
          <p:cNvSpPr/>
          <p:nvPr/>
        </p:nvSpPr>
        <p:spPr>
          <a:xfrm>
            <a:off x="173821" y="1212847"/>
            <a:ext cx="8184798" cy="1210105"/>
          </a:xfrm>
          <a:prstGeom prst="roundRect">
            <a:avLst/>
          </a:prstGeom>
          <a:solidFill>
            <a:schemeClr val="accent1">
              <a:lumMod val="20000"/>
              <a:lumOff val="80000"/>
            </a:schemeClr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448056" indent="-384048" fontAlgn="auto">
              <a:spcAft>
                <a:spcPts val="0"/>
              </a:spcAft>
              <a:defRPr/>
            </a:pPr>
            <a:r>
              <a:rPr lang="ar-SA" sz="2800" b="1" dirty="0">
                <a:ln w="50800"/>
                <a:solidFill>
                  <a:schemeClr val="tx1"/>
                </a:solidFill>
                <a:cs typeface="Arabic Transparent" pitchFamily="2" charset="-78"/>
              </a:rPr>
              <a:t>..................</a:t>
            </a:r>
            <a:r>
              <a:rPr lang="ar-SA" sz="2800" b="1" dirty="0">
                <a:solidFill>
                  <a:schemeClr val="accent1">
                    <a:lumMod val="10000"/>
                  </a:schemeClr>
                </a:solidFill>
                <a:latin typeface="Arial" charset="0"/>
                <a:cs typeface="Arial" charset="0"/>
              </a:rPr>
              <a:t> حركة المواد المهمة في الجسم منها الأكسجين والجلوكوز</a:t>
            </a:r>
            <a:r>
              <a:rPr lang="ar-JO" sz="2800" dirty="0">
                <a:solidFill>
                  <a:schemeClr val="accent1">
                    <a:lumMod val="10000"/>
                  </a:schemeClr>
                </a:solidFill>
                <a:latin typeface="Arial" charset="0"/>
                <a:cs typeface="Arial" charset="0"/>
              </a:rPr>
              <a:t> </a:t>
            </a:r>
            <a:r>
              <a:rPr lang="ar-SA" sz="2800" b="1" dirty="0">
                <a:solidFill>
                  <a:schemeClr val="accent1">
                    <a:lumMod val="10000"/>
                  </a:schemeClr>
                </a:solidFill>
                <a:latin typeface="Arial" charset="0"/>
                <a:cs typeface="Arial" charset="0"/>
              </a:rPr>
              <a:t>والفضلات</a:t>
            </a:r>
            <a:endParaRPr lang="en-US" sz="2800" dirty="0">
              <a:solidFill>
                <a:schemeClr val="accent1">
                  <a:lumMod val="10000"/>
                </a:schemeClr>
              </a:solidFill>
              <a:latin typeface="Arial" charset="0"/>
              <a:cs typeface="Arial" charset="0"/>
            </a:endParaRPr>
          </a:p>
        </p:txBody>
      </p:sp>
      <p:sp>
        <p:nvSpPr>
          <p:cNvPr id="3" name="Rectangle 18">
            <a:extLst>
              <a:ext uri="{FF2B5EF4-FFF2-40B4-BE49-F238E27FC236}">
                <a16:creationId xmlns:a16="http://schemas.microsoft.com/office/drawing/2014/main" id="{1DD5F791-B9CB-4BBC-B54F-FA1D59126BAE}"/>
              </a:ext>
            </a:extLst>
          </p:cNvPr>
          <p:cNvSpPr/>
          <p:nvPr/>
        </p:nvSpPr>
        <p:spPr>
          <a:xfrm>
            <a:off x="6418568" y="1385851"/>
            <a:ext cx="1732270" cy="432048"/>
          </a:xfrm>
          <a:prstGeom prst="rect">
            <a:avLst/>
          </a:prstGeom>
          <a:solidFill>
            <a:schemeClr val="bg1"/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ar-SA" sz="2400" b="1" dirty="0">
                <a:solidFill>
                  <a:srgbClr val="FF0000"/>
                </a:solidFill>
              </a:rPr>
              <a:t>الدوران</a:t>
            </a:r>
            <a:endParaRPr lang="en-US" b="1" dirty="0">
              <a:solidFill>
                <a:srgbClr val="FF0000"/>
              </a:solidFill>
            </a:endParaRPr>
          </a:p>
        </p:txBody>
      </p:sp>
      <p:sp>
        <p:nvSpPr>
          <p:cNvPr id="5" name="Oval 5">
            <a:extLst>
              <a:ext uri="{FF2B5EF4-FFF2-40B4-BE49-F238E27FC236}">
                <a16:creationId xmlns:a16="http://schemas.microsoft.com/office/drawing/2014/main" id="{9DA27812-B5A3-4732-99B0-8B0EFC01C7FE}"/>
              </a:ext>
            </a:extLst>
          </p:cNvPr>
          <p:cNvSpPr/>
          <p:nvPr/>
        </p:nvSpPr>
        <p:spPr>
          <a:xfrm>
            <a:off x="251520" y="49629"/>
            <a:ext cx="1368152" cy="1080120"/>
          </a:xfrm>
          <a:prstGeom prst="ellipse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ar-BH" sz="3200" b="1" dirty="0"/>
              <a:t>أسئلة</a:t>
            </a:r>
            <a:endParaRPr lang="en-US" sz="3200" b="1" dirty="0"/>
          </a:p>
        </p:txBody>
      </p:sp>
      <p:sp>
        <p:nvSpPr>
          <p:cNvPr id="6" name="مربع نص 5">
            <a:extLst>
              <a:ext uri="{FF2B5EF4-FFF2-40B4-BE49-F238E27FC236}">
                <a16:creationId xmlns:a16="http://schemas.microsoft.com/office/drawing/2014/main" id="{AA98B4B5-4720-43F6-8D38-1F8D5DD5D223}"/>
              </a:ext>
            </a:extLst>
          </p:cNvPr>
          <p:cNvSpPr txBox="1"/>
          <p:nvPr/>
        </p:nvSpPr>
        <p:spPr>
          <a:xfrm>
            <a:off x="5610643" y="163561"/>
            <a:ext cx="3179298" cy="646331"/>
          </a:xfrm>
          <a:prstGeom prst="rect">
            <a:avLst/>
          </a:prstGeom>
          <a:noFill/>
        </p:spPr>
        <p:txBody>
          <a:bodyPr wrap="square" rtlCol="1">
            <a:spAutoFit/>
          </a:bodyPr>
          <a:lstStyle/>
          <a:p>
            <a:r>
              <a:rPr lang="ar-BH" sz="3600" b="1" dirty="0"/>
              <a:t>تقييم الهدف الث</a:t>
            </a:r>
            <a:r>
              <a:rPr lang="ar-SA" sz="3600" b="1" dirty="0"/>
              <a:t>اني</a:t>
            </a:r>
          </a:p>
        </p:txBody>
      </p:sp>
      <p:sp>
        <p:nvSpPr>
          <p:cNvPr id="7" name="Oval 13">
            <a:extLst>
              <a:ext uri="{FF2B5EF4-FFF2-40B4-BE49-F238E27FC236}">
                <a16:creationId xmlns:a16="http://schemas.microsoft.com/office/drawing/2014/main" id="{DEB688E6-FA19-422D-B1EB-CADD97A9FDA6}"/>
              </a:ext>
            </a:extLst>
          </p:cNvPr>
          <p:cNvSpPr/>
          <p:nvPr/>
        </p:nvSpPr>
        <p:spPr>
          <a:xfrm>
            <a:off x="8358619" y="1385851"/>
            <a:ext cx="611560" cy="720080"/>
          </a:xfrm>
          <a:prstGeom prst="ellipse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ar-BH" sz="2800" dirty="0"/>
              <a:t>1</a:t>
            </a:r>
            <a:endParaRPr lang="en-US" sz="2800" dirty="0"/>
          </a:p>
        </p:txBody>
      </p:sp>
      <p:sp>
        <p:nvSpPr>
          <p:cNvPr id="8" name="Rounded Rectangle 7">
            <a:extLst>
              <a:ext uri="{FF2B5EF4-FFF2-40B4-BE49-F238E27FC236}">
                <a16:creationId xmlns:a16="http://schemas.microsoft.com/office/drawing/2014/main" id="{F4193CA4-FA11-4F2D-AC19-75667DC8B98A}"/>
              </a:ext>
            </a:extLst>
          </p:cNvPr>
          <p:cNvSpPr/>
          <p:nvPr/>
        </p:nvSpPr>
        <p:spPr>
          <a:xfrm>
            <a:off x="186222" y="2492896"/>
            <a:ext cx="8184798" cy="887904"/>
          </a:xfrm>
          <a:prstGeom prst="roundRect">
            <a:avLst/>
          </a:prstGeom>
          <a:solidFill>
            <a:schemeClr val="bg1">
              <a:lumMod val="85000"/>
            </a:schemeClr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>
              <a:lnSpc>
                <a:spcPct val="115000"/>
              </a:lnSpc>
              <a:spcBef>
                <a:spcPts val="0"/>
              </a:spcBef>
              <a:spcAft>
                <a:spcPts val="0"/>
              </a:spcAft>
            </a:pPr>
            <a:r>
              <a:rPr lang="ar-SA" sz="2400" b="1" dirty="0">
                <a:solidFill>
                  <a:schemeClr val="bg2">
                    <a:lumMod val="10000"/>
                  </a:schemeClr>
                </a:solidFill>
              </a:rPr>
              <a:t>من مكونات جهاز الدوران :</a:t>
            </a:r>
            <a:endParaRPr lang="en-US" sz="2400" b="1" dirty="0">
              <a:solidFill>
                <a:schemeClr val="bg2">
                  <a:lumMod val="10000"/>
                </a:schemeClr>
              </a:solidFill>
            </a:endParaRPr>
          </a:p>
        </p:txBody>
      </p:sp>
      <p:sp>
        <p:nvSpPr>
          <p:cNvPr id="9" name="Rounded Rectangle 9">
            <a:extLst>
              <a:ext uri="{FF2B5EF4-FFF2-40B4-BE49-F238E27FC236}">
                <a16:creationId xmlns:a16="http://schemas.microsoft.com/office/drawing/2014/main" id="{903AA152-A7F9-49D8-A173-21E14033F078}"/>
              </a:ext>
            </a:extLst>
          </p:cNvPr>
          <p:cNvSpPr/>
          <p:nvPr/>
        </p:nvSpPr>
        <p:spPr>
          <a:xfrm>
            <a:off x="3563888" y="3356992"/>
            <a:ext cx="1944216" cy="2183388"/>
          </a:xfrm>
          <a:prstGeom prst="roundRect">
            <a:avLst/>
          </a:prstGeom>
          <a:solidFill>
            <a:srgbClr val="CCCCFF"/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fontAlgn="auto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defRPr/>
            </a:pPr>
            <a:r>
              <a:rPr lang="ar-SA" sz="2400" b="1" dirty="0">
                <a:solidFill>
                  <a:schemeClr val="tx2"/>
                </a:solidFill>
              </a:rPr>
              <a:t>الكليتين</a:t>
            </a:r>
          </a:p>
        </p:txBody>
      </p:sp>
      <p:sp>
        <p:nvSpPr>
          <p:cNvPr id="10" name="Rounded Rectangle 10">
            <a:extLst>
              <a:ext uri="{FF2B5EF4-FFF2-40B4-BE49-F238E27FC236}">
                <a16:creationId xmlns:a16="http://schemas.microsoft.com/office/drawing/2014/main" id="{6FC308B9-AA56-4E55-875B-D3422E943581}"/>
              </a:ext>
            </a:extLst>
          </p:cNvPr>
          <p:cNvSpPr/>
          <p:nvPr/>
        </p:nvSpPr>
        <p:spPr>
          <a:xfrm>
            <a:off x="683568" y="3356992"/>
            <a:ext cx="1944216" cy="2115157"/>
          </a:xfrm>
          <a:prstGeom prst="roundRect">
            <a:avLst/>
          </a:prstGeom>
          <a:solidFill>
            <a:schemeClr val="accent1">
              <a:lumMod val="40000"/>
              <a:lumOff val="60000"/>
            </a:schemeClr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fontAlgn="auto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defRPr/>
            </a:pPr>
            <a:r>
              <a:rPr lang="ar-SA" sz="2400" b="1" dirty="0">
                <a:solidFill>
                  <a:schemeClr val="tx1">
                    <a:lumMod val="75000"/>
                    <a:lumOff val="25000"/>
                  </a:schemeClr>
                </a:solidFill>
              </a:rPr>
              <a:t>الرئتين</a:t>
            </a:r>
          </a:p>
        </p:txBody>
      </p:sp>
      <p:sp>
        <p:nvSpPr>
          <p:cNvPr id="11" name="Rounded Rectangle 11">
            <a:extLst>
              <a:ext uri="{FF2B5EF4-FFF2-40B4-BE49-F238E27FC236}">
                <a16:creationId xmlns:a16="http://schemas.microsoft.com/office/drawing/2014/main" id="{40FFF658-D271-4736-95AE-6DF187E043E9}"/>
              </a:ext>
            </a:extLst>
          </p:cNvPr>
          <p:cNvSpPr/>
          <p:nvPr/>
        </p:nvSpPr>
        <p:spPr>
          <a:xfrm>
            <a:off x="6228184" y="3356992"/>
            <a:ext cx="1944216" cy="2115157"/>
          </a:xfrm>
          <a:prstGeom prst="roundRect">
            <a:avLst/>
          </a:prstGeom>
          <a:solidFill>
            <a:srgbClr val="FFCCCC"/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fontAlgn="auto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defRPr/>
            </a:pPr>
            <a:r>
              <a:rPr lang="ar-SA" sz="2400" b="1" dirty="0">
                <a:solidFill>
                  <a:schemeClr val="tx2"/>
                </a:solidFill>
              </a:rPr>
              <a:t>القلب</a:t>
            </a:r>
          </a:p>
        </p:txBody>
      </p:sp>
      <p:sp>
        <p:nvSpPr>
          <p:cNvPr id="12" name="Oval 14">
            <a:extLst>
              <a:ext uri="{FF2B5EF4-FFF2-40B4-BE49-F238E27FC236}">
                <a16:creationId xmlns:a16="http://schemas.microsoft.com/office/drawing/2014/main" id="{8C09581F-F725-4F8A-B6F9-465D807D31D0}"/>
              </a:ext>
            </a:extLst>
          </p:cNvPr>
          <p:cNvSpPr/>
          <p:nvPr/>
        </p:nvSpPr>
        <p:spPr>
          <a:xfrm>
            <a:off x="8386756" y="2492896"/>
            <a:ext cx="611560" cy="682309"/>
          </a:xfrm>
          <a:prstGeom prst="ellipse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ar-BH" sz="2800" dirty="0"/>
              <a:t>2</a:t>
            </a:r>
            <a:endParaRPr lang="en-US" sz="2800" dirty="0"/>
          </a:p>
        </p:txBody>
      </p:sp>
      <p:sp>
        <p:nvSpPr>
          <p:cNvPr id="13" name="Oval 16">
            <a:extLst>
              <a:ext uri="{FF2B5EF4-FFF2-40B4-BE49-F238E27FC236}">
                <a16:creationId xmlns:a16="http://schemas.microsoft.com/office/drawing/2014/main" id="{74D94AF8-761A-486E-978D-BC9914B4047A}"/>
              </a:ext>
            </a:extLst>
          </p:cNvPr>
          <p:cNvSpPr/>
          <p:nvPr/>
        </p:nvSpPr>
        <p:spPr>
          <a:xfrm>
            <a:off x="6948264" y="3140968"/>
            <a:ext cx="504056" cy="341154"/>
          </a:xfrm>
          <a:prstGeom prst="ellipse">
            <a:avLst/>
          </a:prstGeom>
          <a:solidFill>
            <a:srgbClr val="CC99FF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ar-BH" sz="2000" b="1" dirty="0">
                <a:solidFill>
                  <a:schemeClr val="bg2">
                    <a:lumMod val="25000"/>
                  </a:schemeClr>
                </a:solidFill>
              </a:rPr>
              <a:t>1</a:t>
            </a:r>
            <a:endParaRPr lang="en-US" sz="2000" b="1" dirty="0">
              <a:solidFill>
                <a:schemeClr val="bg2">
                  <a:lumMod val="25000"/>
                </a:schemeClr>
              </a:solidFill>
            </a:endParaRPr>
          </a:p>
        </p:txBody>
      </p:sp>
      <p:sp>
        <p:nvSpPr>
          <p:cNvPr id="14" name="Oval 17">
            <a:extLst>
              <a:ext uri="{FF2B5EF4-FFF2-40B4-BE49-F238E27FC236}">
                <a16:creationId xmlns:a16="http://schemas.microsoft.com/office/drawing/2014/main" id="{8FEDB6D9-D5D5-40AE-8C1E-6619F7A19D35}"/>
              </a:ext>
            </a:extLst>
          </p:cNvPr>
          <p:cNvSpPr/>
          <p:nvPr/>
        </p:nvSpPr>
        <p:spPr>
          <a:xfrm>
            <a:off x="4283968" y="3140968"/>
            <a:ext cx="504056" cy="341154"/>
          </a:xfrm>
          <a:prstGeom prst="ellipse">
            <a:avLst/>
          </a:prstGeom>
          <a:solidFill>
            <a:srgbClr val="CC99FF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ar-BH" sz="2000" b="1" dirty="0">
                <a:solidFill>
                  <a:schemeClr val="bg2">
                    <a:lumMod val="25000"/>
                  </a:schemeClr>
                </a:solidFill>
              </a:rPr>
              <a:t>2</a:t>
            </a:r>
            <a:endParaRPr lang="en-US" sz="2000" b="1" dirty="0">
              <a:solidFill>
                <a:schemeClr val="bg2">
                  <a:lumMod val="25000"/>
                </a:schemeClr>
              </a:solidFill>
            </a:endParaRPr>
          </a:p>
        </p:txBody>
      </p:sp>
      <p:sp>
        <p:nvSpPr>
          <p:cNvPr id="15" name="Oval 18">
            <a:extLst>
              <a:ext uri="{FF2B5EF4-FFF2-40B4-BE49-F238E27FC236}">
                <a16:creationId xmlns:a16="http://schemas.microsoft.com/office/drawing/2014/main" id="{3622D564-CE27-4C16-AB19-B6A201CDA60C}"/>
              </a:ext>
            </a:extLst>
          </p:cNvPr>
          <p:cNvSpPr/>
          <p:nvPr/>
        </p:nvSpPr>
        <p:spPr>
          <a:xfrm>
            <a:off x="1403648" y="3111164"/>
            <a:ext cx="504056" cy="341154"/>
          </a:xfrm>
          <a:prstGeom prst="ellipse">
            <a:avLst/>
          </a:prstGeom>
          <a:solidFill>
            <a:srgbClr val="CC99FF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ar-BH" sz="2000" b="1" dirty="0">
                <a:solidFill>
                  <a:schemeClr val="bg2">
                    <a:lumMod val="25000"/>
                  </a:schemeClr>
                </a:solidFill>
              </a:rPr>
              <a:t>3</a:t>
            </a:r>
            <a:endParaRPr lang="en-US" sz="2000" b="1" dirty="0">
              <a:solidFill>
                <a:schemeClr val="bg2">
                  <a:lumMod val="25000"/>
                </a:schemeClr>
              </a:solidFill>
            </a:endParaRPr>
          </a:p>
        </p:txBody>
      </p:sp>
      <p:sp>
        <p:nvSpPr>
          <p:cNvPr id="16" name="Oval 20">
            <a:extLst>
              <a:ext uri="{FF2B5EF4-FFF2-40B4-BE49-F238E27FC236}">
                <a16:creationId xmlns:a16="http://schemas.microsoft.com/office/drawing/2014/main" id="{415FF925-D244-4C39-B32D-08CF6607825A}"/>
              </a:ext>
            </a:extLst>
          </p:cNvPr>
          <p:cNvSpPr/>
          <p:nvPr/>
        </p:nvSpPr>
        <p:spPr>
          <a:xfrm>
            <a:off x="6222686" y="3583934"/>
            <a:ext cx="1944216" cy="1753312"/>
          </a:xfrm>
          <a:prstGeom prst="ellipse">
            <a:avLst/>
          </a:prstGeom>
          <a:noFill/>
          <a:ln>
            <a:solidFill>
              <a:srgbClr val="7E0033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1" anchor="ctr"/>
          <a:lstStyle/>
          <a:p>
            <a:pPr algn="ctr"/>
            <a:endParaRPr lang="ar-BH"/>
          </a:p>
        </p:txBody>
      </p:sp>
      <p:sp>
        <p:nvSpPr>
          <p:cNvPr id="17" name="Rounded Rectangle 6">
            <a:extLst>
              <a:ext uri="{FF2B5EF4-FFF2-40B4-BE49-F238E27FC236}">
                <a16:creationId xmlns:a16="http://schemas.microsoft.com/office/drawing/2014/main" id="{11F9057A-6997-4E39-8569-C3214033160E}"/>
              </a:ext>
            </a:extLst>
          </p:cNvPr>
          <p:cNvSpPr/>
          <p:nvPr/>
        </p:nvSpPr>
        <p:spPr>
          <a:xfrm>
            <a:off x="150694" y="5605247"/>
            <a:ext cx="8603614" cy="864096"/>
          </a:xfrm>
          <a:prstGeom prst="roundRect">
            <a:avLst/>
          </a:prstGeom>
          <a:solidFill>
            <a:schemeClr val="bg1">
              <a:lumMod val="85000"/>
            </a:schemeClr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rtl="0"/>
            <a:r>
              <a:rPr lang="ar-SA" sz="2800" b="1" dirty="0">
                <a:solidFill>
                  <a:schemeClr val="tx1"/>
                </a:solidFill>
              </a:rPr>
              <a:t>جهاز الدوران المفتوح </a:t>
            </a:r>
            <a:r>
              <a:rPr lang="ar-BH" sz="2800" b="1" dirty="0">
                <a:solidFill>
                  <a:schemeClr val="tx1"/>
                </a:solidFill>
              </a:rPr>
              <a:t>يضخ الدم في الأنسجة مباشرة</a:t>
            </a:r>
            <a:r>
              <a:rPr lang="ar-SA" sz="2800" b="1" dirty="0">
                <a:solidFill>
                  <a:schemeClr val="tx1"/>
                </a:solidFill>
              </a:rPr>
              <a:t>         صح أم خطأ</a:t>
            </a:r>
            <a:endParaRPr lang="en-US" sz="2800" b="1" dirty="0">
              <a:solidFill>
                <a:schemeClr val="tx1"/>
              </a:solidFill>
            </a:endParaRPr>
          </a:p>
        </p:txBody>
      </p:sp>
      <p:sp>
        <p:nvSpPr>
          <p:cNvPr id="18" name="Oval 19">
            <a:extLst>
              <a:ext uri="{FF2B5EF4-FFF2-40B4-BE49-F238E27FC236}">
                <a16:creationId xmlns:a16="http://schemas.microsoft.com/office/drawing/2014/main" id="{069B4AFA-386F-4E0C-8658-EBE761ACCC8F}"/>
              </a:ext>
            </a:extLst>
          </p:cNvPr>
          <p:cNvSpPr/>
          <p:nvPr/>
        </p:nvSpPr>
        <p:spPr>
          <a:xfrm>
            <a:off x="1020508" y="5699091"/>
            <a:ext cx="803984" cy="637154"/>
          </a:xfrm>
          <a:prstGeom prst="ellipse">
            <a:avLst/>
          </a:prstGeom>
          <a:noFill/>
          <a:ln>
            <a:solidFill>
              <a:srgbClr val="7E0033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1" anchor="ctr"/>
          <a:lstStyle/>
          <a:p>
            <a:pPr algn="ctr"/>
            <a:endParaRPr lang="ar-BH"/>
          </a:p>
        </p:txBody>
      </p:sp>
      <p:sp>
        <p:nvSpPr>
          <p:cNvPr id="19" name="Oval 14">
            <a:extLst>
              <a:ext uri="{FF2B5EF4-FFF2-40B4-BE49-F238E27FC236}">
                <a16:creationId xmlns:a16="http://schemas.microsoft.com/office/drawing/2014/main" id="{5642F3F2-B7F8-4F53-A31F-A0B74829B90C}"/>
              </a:ext>
            </a:extLst>
          </p:cNvPr>
          <p:cNvSpPr/>
          <p:nvPr/>
        </p:nvSpPr>
        <p:spPr>
          <a:xfrm>
            <a:off x="8357320" y="5128533"/>
            <a:ext cx="611560" cy="682309"/>
          </a:xfrm>
          <a:prstGeom prst="ellipse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ar-SA" sz="2800" dirty="0"/>
              <a:t>3</a:t>
            </a:r>
            <a:endParaRPr lang="en-US" sz="2800" dirty="0"/>
          </a:p>
        </p:txBody>
      </p:sp>
    </p:spTree>
    <p:extLst>
      <p:ext uri="{BB962C8B-B14F-4D97-AF65-F5344CB8AC3E}">
        <p14:creationId xmlns:p14="http://schemas.microsoft.com/office/powerpoint/2010/main" val="843006563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26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3" dur="58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4" dur="1822" tmFilter="0,0; 0.14,0.36; 0.43,0.73; 0.71,0.91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0.2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5" dur="664" tmFilter="0.0,0.0; 0.25,0.07; 0.50,0.2; 0.75,0.467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3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6" dur="664" tmFilter="0, 0; 0.125,0.2665; 0.25,0.4; 0.375,0.465; 0.5,0.5;  0.625,0.535; 0.75,0.6; 0.875,0.7335; 1,1">
                                          <p:stCondLst>
                                            <p:cond delay="664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9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7" dur="332" tmFilter="0, 0; 0.125,0.2665; 0.25,0.4; 0.375,0.465; 0.5,0.5;  0.625,0.535; 0.75,0.6; 0.875,0.7335; 1,1">
                                          <p:stCondLst>
                                            <p:cond delay="1324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27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8" dur="164" tmFilter="0, 0; 0.125,0.2665; 0.25,0.4; 0.375,0.465; 0.5,0.5;  0.625,0.535; 0.75,0.6; 0.875,0.7335; 1,1">
                                          <p:stCondLst>
                                            <p:cond delay="1656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81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Scale>
                                      <p:cBhvr>
                                        <p:cTn id="19" dur="26">
                                          <p:stCondLst>
                                            <p:cond delay="65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</p:cBhvr>
                                      <p:to x="100000" y="60000"/>
                                    </p:animScale>
                                    <p:animScale>
                                      <p:cBhvr>
                                        <p:cTn id="20" dur="166" decel="50000">
                                          <p:stCondLst>
                                            <p:cond delay="676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21" dur="26">
                                          <p:stCondLst>
                                            <p:cond delay="1312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</p:cBhvr>
                                      <p:to x="100000" y="80000"/>
                                    </p:animScale>
                                    <p:animScale>
                                      <p:cBhvr>
                                        <p:cTn id="22" dur="166" decel="50000">
                                          <p:stCondLst>
                                            <p:cond delay="1338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23" dur="26">
                                          <p:stCondLst>
                                            <p:cond delay="1642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</p:cBhvr>
                                      <p:to x="100000" y="90000"/>
                                    </p:animScale>
                                    <p:animScale>
                                      <p:cBhvr>
                                        <p:cTn id="24" dur="166" decel="50000">
                                          <p:stCondLst>
                                            <p:cond delay="1668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25" dur="26">
                                          <p:stCondLst>
                                            <p:cond delay="1808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</p:cBhvr>
                                      <p:to x="100000" y="95000"/>
                                    </p:animScale>
                                    <p:animScale>
                                      <p:cBhvr>
                                        <p:cTn id="26" dur="166" decel="50000">
                                          <p:stCondLst>
                                            <p:cond delay="1834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</p:cBhvr>
                                      <p:to x="100000" y="100000"/>
                                    </p:animScale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7" fill="hold">
                      <p:stCondLst>
                        <p:cond delay="indefinite"/>
                      </p:stCondLst>
                      <p:childTnLst>
                        <p:par>
                          <p:cTn id="28" fill="hold">
                            <p:stCondLst>
                              <p:cond delay="0"/>
                            </p:stCondLst>
                            <p:childTnLst>
                              <p:par>
                                <p:cTn id="2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1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3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5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9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41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43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5" fill="hold">
                      <p:stCondLst>
                        <p:cond delay="indefinite"/>
                      </p:stCondLst>
                      <p:childTnLst>
                        <p:par>
                          <p:cTn id="46" fill="hold">
                            <p:stCondLst>
                              <p:cond delay="0"/>
                            </p:stCondLst>
                            <p:childTnLst>
                              <p:par>
                                <p:cTn id="47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9" fill="hold">
                      <p:stCondLst>
                        <p:cond delay="indefinite"/>
                      </p:stCondLst>
                      <p:childTnLst>
                        <p:par>
                          <p:cTn id="50" fill="hold">
                            <p:stCondLst>
                              <p:cond delay="0"/>
                            </p:stCondLst>
                            <p:childTnLst>
                              <p:par>
                                <p:cTn id="51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53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5" fill="hold">
                      <p:stCondLst>
                        <p:cond delay="indefinite"/>
                      </p:stCondLst>
                      <p:childTnLst>
                        <p:par>
                          <p:cTn id="56" fill="hold">
                            <p:stCondLst>
                              <p:cond delay="0"/>
                            </p:stCondLst>
                            <p:childTnLst>
                              <p:par>
                                <p:cTn id="57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 animBg="1"/>
      <p:bldP spid="3" grpId="0" animBg="1"/>
      <p:bldP spid="7" grpId="0" animBg="1"/>
      <p:bldP spid="8" grpId="0" animBg="1"/>
      <p:bldP spid="9" grpId="0" animBg="1"/>
      <p:bldP spid="10" grpId="0" animBg="1"/>
      <p:bldP spid="11" grpId="0" animBg="1"/>
      <p:bldP spid="12" grpId="0" animBg="1"/>
      <p:bldP spid="13" grpId="0" animBg="1"/>
      <p:bldP spid="14" grpId="0" animBg="1"/>
      <p:bldP spid="15" grpId="0" animBg="1"/>
      <p:bldP spid="16" grpId="0" animBg="1"/>
      <p:bldP spid="17" grpId="0" animBg="1"/>
      <p:bldP spid="18" grpId="0" animBg="1"/>
      <p:bldP spid="19" grpId="0" animBg="1"/>
    </p:bldLst>
  </p:timing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ounded Rectangle 3"/>
          <p:cNvSpPr/>
          <p:nvPr/>
        </p:nvSpPr>
        <p:spPr>
          <a:xfrm>
            <a:off x="2987824" y="1052736"/>
            <a:ext cx="3312368" cy="648072"/>
          </a:xfrm>
          <a:prstGeom prst="roundRect">
            <a:avLst/>
          </a:prstGeom>
          <a:solidFill>
            <a:schemeClr val="tx2">
              <a:lumMod val="20000"/>
              <a:lumOff val="8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ar-BH" sz="3200" b="1" dirty="0">
                <a:solidFill>
                  <a:schemeClr val="tx1"/>
                </a:solidFill>
              </a:rPr>
              <a:t>الخــاتــمــة</a:t>
            </a:r>
            <a:endParaRPr lang="en-US" sz="3200" b="1" dirty="0">
              <a:solidFill>
                <a:schemeClr val="tx1"/>
              </a:solidFill>
            </a:endParaRPr>
          </a:p>
        </p:txBody>
      </p:sp>
      <p:sp>
        <p:nvSpPr>
          <p:cNvPr id="5" name="Rounded Rectangle 4"/>
          <p:cNvSpPr/>
          <p:nvPr/>
        </p:nvSpPr>
        <p:spPr>
          <a:xfrm>
            <a:off x="1655676" y="2348880"/>
            <a:ext cx="5832648" cy="1080120"/>
          </a:xfrm>
          <a:prstGeom prst="roundRect">
            <a:avLst/>
          </a:prstGeom>
          <a:solidFill>
            <a:srgbClr val="FFCCCC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ar-SA" sz="2800" b="1" dirty="0">
                <a:solidFill>
                  <a:schemeClr val="tx1"/>
                </a:solidFill>
              </a:rPr>
              <a:t>نهاية الدرس</a:t>
            </a:r>
            <a:endParaRPr lang="en-US" sz="2800" b="1" dirty="0">
              <a:solidFill>
                <a:schemeClr val="tx1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888993777"/>
      </p:ext>
    </p:extLst>
  </p:cSld>
  <p:clrMapOvr>
    <a:masterClrMapping/>
  </p:clrMapOvr>
  <p:transition spd="slow">
    <p:wheel/>
    <p:sndAc>
      <p:stSnd>
        <p:snd r:embed="rId2" name="wind.wav"/>
      </p:stSnd>
    </p:sndAc>
  </p:transition>
</p:sld>
</file>

<file path=ppt/theme/_rels/them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1.jpeg"/></Relationships>
</file>

<file path=ppt/theme/theme1.xml><?xml version="1.0" encoding="utf-8"?>
<a:theme xmlns:a="http://schemas.openxmlformats.org/drawingml/2006/main" name="Concourse">
  <a:themeElements>
    <a:clrScheme name="Custom 1">
      <a:dk1>
        <a:sysClr val="windowText" lastClr="000000"/>
      </a:dk1>
      <a:lt1>
        <a:sysClr val="window" lastClr="FFFFFF"/>
      </a:lt1>
      <a:dk2>
        <a:srgbClr val="666666"/>
      </a:dk2>
      <a:lt2>
        <a:srgbClr val="D2D2D2"/>
      </a:lt2>
      <a:accent1>
        <a:srgbClr val="E90062"/>
      </a:accent1>
      <a:accent2>
        <a:srgbClr val="E40059"/>
      </a:accent2>
      <a:accent3>
        <a:srgbClr val="9C007F"/>
      </a:accent3>
      <a:accent4>
        <a:srgbClr val="68007F"/>
      </a:accent4>
      <a:accent5>
        <a:srgbClr val="005BD3"/>
      </a:accent5>
      <a:accent6>
        <a:srgbClr val="00349E"/>
      </a:accent6>
      <a:hlink>
        <a:srgbClr val="17BBFD"/>
      </a:hlink>
      <a:folHlink>
        <a:srgbClr val="FF5597"/>
      </a:folHlink>
    </a:clrScheme>
    <a:fontScheme name="Concourse">
      <a:majorFont>
        <a:latin typeface="Lucida Sans Unicode"/>
        <a:ea typeface=""/>
        <a:cs typeface=""/>
        <a:font script="Jpan" typeface="ＭＳ Ｐゴシック"/>
        <a:font script="Hang" typeface="맑은 고딕"/>
        <a:font script="Hans" typeface="黑体"/>
        <a:font script="Hant" typeface="微軟正黑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Uigh" typeface="Microsoft Uighur"/>
      </a:majorFont>
      <a:minorFont>
        <a:latin typeface="Lucida Sans Unicode"/>
        <a:ea typeface=""/>
        <a:cs typeface=""/>
        <a:font script="Jpan" typeface="ＭＳ Ｐゴシック"/>
        <a:font script="Hang" typeface="맑은 고딕"/>
        <a:font script="Hans" typeface="黑体"/>
        <a:font script="Hant" typeface="微軟正黑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Uigh" typeface="Microsoft Uighur"/>
      </a:minorFont>
    </a:fontScheme>
    <a:fmtScheme name="Concourse">
      <a:fillStyleLst>
        <a:solidFill>
          <a:schemeClr val="phClr"/>
        </a:solidFill>
        <a:gradFill rotWithShape="1">
          <a:gsLst>
            <a:gs pos="0">
              <a:schemeClr val="phClr">
                <a:tint val="62000"/>
                <a:satMod val="180000"/>
              </a:schemeClr>
            </a:gs>
            <a:gs pos="65000">
              <a:schemeClr val="phClr">
                <a:tint val="32000"/>
                <a:satMod val="250000"/>
              </a:schemeClr>
            </a:gs>
            <a:gs pos="100000">
              <a:schemeClr val="phClr">
                <a:tint val="23000"/>
                <a:satMod val="300000"/>
              </a:schemeClr>
            </a:gs>
          </a:gsLst>
          <a:lin ang="16200000" scaled="0"/>
        </a:gradFill>
        <a:gradFill rotWithShape="1">
          <a:gsLst>
            <a:gs pos="0">
              <a:schemeClr val="phClr">
                <a:shade val="15000"/>
                <a:satMod val="180000"/>
              </a:schemeClr>
            </a:gs>
            <a:gs pos="50000">
              <a:schemeClr val="phClr">
                <a:shade val="45000"/>
                <a:satMod val="170000"/>
              </a:schemeClr>
            </a:gs>
            <a:gs pos="70000">
              <a:schemeClr val="phClr">
                <a:tint val="99000"/>
                <a:shade val="65000"/>
                <a:satMod val="155000"/>
              </a:schemeClr>
            </a:gs>
            <a:gs pos="100000">
              <a:schemeClr val="phClr">
                <a:tint val="95500"/>
                <a:shade val="100000"/>
                <a:satMod val="15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/>
          </a:solidFill>
          <a:prstDash val="solid"/>
        </a:ln>
        <a:ln w="55000" cap="flat" cmpd="thickThin" algn="ctr">
          <a:solidFill>
            <a:schemeClr val="phClr"/>
          </a:solidFill>
          <a:prstDash val="solid"/>
        </a:ln>
        <a:ln w="63500" cap="flat" cmpd="thickThin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50800" dist="381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50800" dist="381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63500" dist="38100" dir="5400000" rotWithShape="0">
              <a:srgbClr val="000000">
                <a:alpha val="45000"/>
              </a:srgbClr>
            </a:outerShdw>
          </a:effectLst>
          <a:scene3d>
            <a:camera prst="orthographicFront" fov="0">
              <a:rot lat="0" lon="0" rev="0"/>
            </a:camera>
            <a:lightRig rig="glow" dir="t">
              <a:rot lat="0" lon="0" rev="6360000"/>
            </a:lightRig>
          </a:scene3d>
          <a:sp3d contourW="1000" prstMaterial="flat">
            <a:bevelT w="95250" h="101600"/>
            <a:contourClr>
              <a:schemeClr val="phClr">
                <a:satMod val="300000"/>
              </a:schemeClr>
            </a:contourClr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55000"/>
                <a:satMod val="300000"/>
              </a:schemeClr>
            </a:gs>
            <a:gs pos="40000">
              <a:schemeClr val="phClr">
                <a:tint val="65000"/>
                <a:satMod val="300000"/>
              </a:schemeClr>
            </a:gs>
            <a:gs pos="100000">
              <a:schemeClr val="phClr">
                <a:shade val="65000"/>
                <a:satMod val="300000"/>
              </a:schemeClr>
            </a:gs>
          </a:gsLst>
          <a:path path="circle">
            <a:fillToRect l="95000" t="-106500" r="5000" b="206500"/>
          </a:path>
        </a:gradFill>
        <a:blipFill>
          <a:blip xmlns:r="http://schemas.openxmlformats.org/officeDocument/2006/relationships" r:embed="rId1">
            <a:duotone>
              <a:schemeClr val="phClr">
                <a:shade val="60000"/>
                <a:satMod val="110000"/>
              </a:schemeClr>
              <a:schemeClr val="phClr">
                <a:tint val="95000"/>
              </a:schemeClr>
            </a:duotone>
          </a:blip>
          <a:tile tx="0" ty="0" sx="50000" sy="50000" flip="none" algn="tl"/>
        </a:blip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سمة Office">
  <a:themeElements>
    <a:clrScheme name="">
      <a:dk1>
        <a:srgbClr val="000000"/>
      </a:dk1>
      <a:lt1>
        <a:srgbClr val="FFFFFF"/>
      </a:lt1>
      <a:dk2>
        <a:srgbClr val="000000"/>
      </a:dk2>
      <a:lt2>
        <a:srgbClr val="808080"/>
      </a:lt2>
      <a:accent1>
        <a:srgbClr val="BBE0E3"/>
      </a:accent1>
      <a:accent2>
        <a:srgbClr val="333399"/>
      </a:accent2>
      <a:accent3>
        <a:srgbClr val="FFFFFF"/>
      </a:accent3>
      <a:accent4>
        <a:srgbClr val="000000"/>
      </a:accent4>
      <a:accent5>
        <a:srgbClr val="DAEDEF"/>
      </a:accent5>
      <a:accent6>
        <a:srgbClr val="2D2D8A"/>
      </a:accent6>
      <a:hlink>
        <a:srgbClr val="009999"/>
      </a:hlink>
      <a:folHlink>
        <a:srgbClr val="99CC0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customXml/_rels/item1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1.xml"/></Relationships>
</file>

<file path=customXml/_rels/item2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2.xml"/></Relationships>
</file>

<file path=customXml/_rels/item3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3.xml"/></Relationships>
</file>

<file path=customXml/item1.xml><?xml version="1.0" encoding="utf-8"?>
<ct:contentTypeSchema xmlns:ct="http://schemas.microsoft.com/office/2006/metadata/contentType" xmlns:ma="http://schemas.microsoft.com/office/2006/metadata/properties/metaAttributes" ct:_="" ma:_="" ma:contentTypeName="مستند" ma:contentTypeID="0x010100A9243ACD68140D46AE706C10FEF34AD1" ma:contentTypeVersion="13" ma:contentTypeDescription="إنشاء مستند جديد." ma:contentTypeScope="" ma:versionID="969f7d5fd0f4b86253e570300e1397fc">
  <xsd:schema xmlns:xsd="http://www.w3.org/2001/XMLSchema" xmlns:xs="http://www.w3.org/2001/XMLSchema" xmlns:p="http://schemas.microsoft.com/office/2006/metadata/properties" xmlns:ns2="a4004d0e-1026-48a2-858c-ec737bf7b00a" xmlns:ns3="c3af33f6-2162-4ca6-a60c-b830fd10100b" targetNamespace="http://schemas.microsoft.com/office/2006/metadata/properties" ma:root="true" ma:fieldsID="570fe1678fb8d67eba18cce52d7ae94a" ns2:_="" ns3:_="">
    <xsd:import namespace="a4004d0e-1026-48a2-858c-ec737bf7b00a"/>
    <xsd:import namespace="c3af33f6-2162-4ca6-a60c-b830fd10100b"/>
    <xsd:element name="properties">
      <xsd:complexType>
        <xsd:sequence>
          <xsd:element name="documentManagement">
            <xsd:complexType>
              <xsd:all>
                <xsd:element ref="ns2:lcf76f155ced4ddcb4097134ff3c332f" minOccurs="0"/>
                <xsd:element ref="ns3:TaxCatchAll" minOccurs="0"/>
                <xsd:element ref="ns2:MediaServiceMetadata" minOccurs="0"/>
                <xsd:element ref="ns2:MediaServiceFastMetadata" minOccurs="0"/>
                <xsd:element ref="ns2:MediaServiceOCR" minOccurs="0"/>
                <xsd:element ref="ns2:MediaServiceGenerationTime" minOccurs="0"/>
                <xsd:element ref="ns2:MediaServiceEventHashCode" minOccurs="0"/>
                <xsd:element ref="ns3:SharedWithUsers" minOccurs="0"/>
                <xsd:element ref="ns3:SharedWithDetails" minOccurs="0"/>
                <xsd:element ref="ns2:MediaServiceDateTaken" minOccurs="0"/>
                <xsd:element ref="ns2:MediaServiceLocation" minOccurs="0"/>
                <xsd:element ref="ns2:MediaLengthInSeconds" minOccurs="0"/>
              </xsd:all>
            </xsd:complexType>
          </xsd:element>
        </xsd:sequence>
      </xsd:complex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a4004d0e-1026-48a2-858c-ec737bf7b00a" elementFormDefault="qualified">
    <xsd:import namespace="http://schemas.microsoft.com/office/2006/documentManagement/types"/>
    <xsd:import namespace="http://schemas.microsoft.com/office/infopath/2007/PartnerControls"/>
    <xsd:element name="lcf76f155ced4ddcb4097134ff3c332f" ma:index="9" nillable="true" ma:taxonomy="true" ma:internalName="lcf76f155ced4ddcb4097134ff3c332f" ma:taxonomyFieldName="MediaServiceImageTags" ma:displayName="علامات الصور" ma:readOnly="false" ma:fieldId="{5cf76f15-5ced-4ddc-b409-7134ff3c332f}" ma:taxonomyMulti="true" ma:sspId="82ad1112-0652-40ee-8987-c1253ed8b790" ma:termSetId="09814cd3-568e-fe90-9814-8d621ff8fb84" ma:anchorId="fba54fb3-c3e1-fe81-a776-ca4b69148c4d" ma:open="true" ma:isKeyword="false">
      <xsd:complexType>
        <xsd:sequence>
          <xsd:element ref="pc:Terms" minOccurs="0" maxOccurs="1"/>
        </xsd:sequence>
      </xsd:complexType>
    </xsd:element>
    <xsd:element name="MediaServiceMetadata" ma:index="11" nillable="true" ma:displayName="MediaServiceMetadata" ma:hidden="true" ma:internalName="MediaServiceMetadata" ma:readOnly="true">
      <xsd:simpleType>
        <xsd:restriction base="dms:Note"/>
      </xsd:simpleType>
    </xsd:element>
    <xsd:element name="MediaServiceFastMetadata" ma:index="12" nillable="true" ma:displayName="MediaServiceFastMetadata" ma:hidden="true" ma:internalName="MediaServiceFastMetadata" ma:readOnly="true">
      <xsd:simpleType>
        <xsd:restriction base="dms:Note"/>
      </xsd:simpleType>
    </xsd:element>
    <xsd:element name="MediaServiceOCR" ma:index="13" nillable="true" ma:displayName="Extracted Text" ma:internalName="MediaServiceOCR" ma:readOnly="true">
      <xsd:simpleType>
        <xsd:restriction base="dms:Note">
          <xsd:maxLength value="255"/>
        </xsd:restriction>
      </xsd:simpleType>
    </xsd:element>
    <xsd:element name="MediaServiceGenerationTime" ma:index="14" nillable="true" ma:displayName="MediaServiceGenerationTime" ma:hidden="true" ma:internalName="MediaServiceGenerationTime" ma:readOnly="true">
      <xsd:simpleType>
        <xsd:restriction base="dms:Text"/>
      </xsd:simpleType>
    </xsd:element>
    <xsd:element name="MediaServiceEventHashCode" ma:index="15" nillable="true" ma:displayName="MediaServiceEventHashCode" ma:hidden="true" ma:internalName="MediaServiceEventHashCode" ma:readOnly="true">
      <xsd:simpleType>
        <xsd:restriction base="dms:Text"/>
      </xsd:simpleType>
    </xsd:element>
    <xsd:element name="MediaServiceDateTaken" ma:index="18" nillable="true" ma:displayName="MediaServiceDateTaken" ma:hidden="true" ma:indexed="true" ma:internalName="MediaServiceDateTaken" ma:readOnly="true">
      <xsd:simpleType>
        <xsd:restriction base="dms:Text"/>
      </xsd:simpleType>
    </xsd:element>
    <xsd:element name="MediaServiceLocation" ma:index="19" nillable="true" ma:displayName="Location" ma:indexed="true" ma:internalName="MediaServiceLocation" ma:readOnly="true">
      <xsd:simpleType>
        <xsd:restriction base="dms:Text"/>
      </xsd:simpleType>
    </xsd:element>
    <xsd:element name="MediaLengthInSeconds" ma:index="20" nillable="true" ma:displayName="MediaLengthInSeconds" ma:hidden="true" ma:internalName="MediaLengthInSeconds" ma:readOnly="true">
      <xsd:simpleType>
        <xsd:restriction base="dms:Unknown"/>
      </xsd:simple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c3af33f6-2162-4ca6-a60c-b830fd10100b" elementFormDefault="qualified">
    <xsd:import namespace="http://schemas.microsoft.com/office/2006/documentManagement/types"/>
    <xsd:import namespace="http://schemas.microsoft.com/office/infopath/2007/PartnerControls"/>
    <xsd:element name="TaxCatchAll" ma:index="10" nillable="true" ma:displayName="Taxonomy Catch All Column" ma:hidden="true" ma:list="{c8bb37e6-46fa-41a3-9fda-4a02be8bcb1e}" ma:internalName="TaxCatchAll" ma:showField="CatchAllData" ma:web="c3af33f6-2162-4ca6-a60c-b830fd10100b">
      <xsd:complexType>
        <xsd:complexContent>
          <xsd:extension base="dms:MultiChoiceLookup">
            <xsd:sequence>
              <xsd:element name="Value" type="dms:Lookup" maxOccurs="unbounded" minOccurs="0" nillable="true"/>
            </xsd:sequence>
          </xsd:extension>
        </xsd:complexContent>
      </xsd:complexType>
    </xsd:element>
    <xsd:element name="SharedWithUsers" ma:index="16" nillable="true" ma:displayName="تمت مشاركته مع" ma:internalName="SharedWithUsers" ma:readOnly="true">
      <xsd:complexType>
        <xsd:complexContent>
          <xsd:extension base="dms:UserMulti">
            <xsd:sequence>
              <xsd:element name="UserInfo" minOccurs="0" maxOccurs="unbounded">
                <xsd:complexType>
                  <xsd:sequence>
                    <xsd:element name="DisplayName" type="xsd:string" minOccurs="0"/>
                    <xsd:element name="AccountId" type="dms:UserId" minOccurs="0" nillable="true"/>
                    <xsd:element name="AccountType" type="xsd:string" minOccurs="0"/>
                  </xsd:sequence>
                </xsd:complexType>
              </xsd:element>
            </xsd:sequence>
          </xsd:extension>
        </xsd:complexContent>
      </xsd:complexType>
    </xsd:element>
    <xsd:element name="SharedWithDetails" ma:index="17" nillable="true" ma:displayName="مشتركة مع تفاصيل" ma:internalName="SharedWithDetails" ma:readOnly="true">
      <xsd:simpleType>
        <xsd:restriction base="dms:Note">
          <xsd:maxLength value="255"/>
        </xsd:restriction>
      </xsd:simpleType>
    </xsd:element>
  </xsd:schema>
  <xsd:schema xmlns="http://schemas.openxmlformats.org/package/2006/metadata/core-properties" xmlns:xsd="http://www.w3.org/2001/XMLSchema" xmlns:xsi="http://www.w3.org/2001/XMLSchema-instance" xmlns:dc="http://purl.org/dc/elements/1.1/" xmlns:dcterms="http://purl.org/dc/terms/" xmlns:odoc="http://schemas.microsoft.com/internal/obd" targetNamespace="http://schemas.openxmlformats.org/package/2006/metadata/core-properties" elementFormDefault="qualified" attributeFormDefault="unqualified" blockDefault="#all">
    <xsd:import namespace="http://purl.org/dc/elements/1.1/" schemaLocation="http://dublincore.org/schemas/xmls/qdc/2003/04/02/dc.xsd"/>
    <xsd:import namespace="http://purl.org/dc/terms/" schemaLocation="http://dublincore.org/schemas/xmls/qdc/2003/04/02/dcterms.xsd"/>
    <xsd:element name="coreProperties" type="CT_coreProperties"/>
    <xsd:complexType name="CT_coreProperties">
      <xsd:all>
        <xsd:element ref="dc:creator" minOccurs="0" maxOccurs="1"/>
        <xsd:element ref="dcterms:created" minOccurs="0" maxOccurs="1"/>
        <xsd:element ref="dc:identifier" minOccurs="0" maxOccurs="1"/>
        <xsd:element name="contentType" minOccurs="0" maxOccurs="1" type="xsd:string" ma:index="0" ma:displayName="نوع المحتوى"/>
        <xsd:element ref="dc:title" minOccurs="0" maxOccurs="1" ma:index="4" ma:displayName="العنوان"/>
        <xsd:element ref="dc:subject" minOccurs="0" maxOccurs="1"/>
        <xsd:element ref="dc:description" minOccurs="0" maxOccurs="1"/>
        <xsd:element name="keywords" minOccurs="0" maxOccurs="1" type="xsd:string"/>
        <xsd:element ref="dc:language" minOccurs="0" maxOccurs="1"/>
        <xsd:element name="category" minOccurs="0" maxOccurs="1" type="xsd:string"/>
        <xsd:element name="version" minOccurs="0" maxOccurs="1" type="xsd:string"/>
        <xsd:element name="revision" minOccurs="0" maxOccurs="1" type="xsd:string">
          <xsd:annotation>
            <xsd:documentation>
                        This value indicates the number of saves or revisions. The application is responsible for updating this value after each revision.
                    </xsd:documentation>
          </xsd:annotation>
        </xsd:element>
        <xsd:element name="lastModifiedBy" minOccurs="0" maxOccurs="1" type="xsd:string"/>
        <xsd:element ref="dcterms:modified" minOccurs="0" maxOccurs="1"/>
        <xsd:element name="contentStatus" minOccurs="0" maxOccurs="1" type="xsd:string"/>
      </xsd:all>
    </xsd:complexType>
  </xsd:schema>
  <xs:schema xmlns:pc="http://schemas.microsoft.com/office/infopath/2007/PartnerControls" xmlns:xs="http://www.w3.org/2001/XMLSchema" targetNamespace="http://schemas.microsoft.com/office/infopath/2007/PartnerControls" elementFormDefault="qualified" attributeFormDefault="unqualified">
    <xs:element name="Person">
      <xs:complexType>
        <xs:sequence>
          <xs:element ref="pc:DisplayName" minOccurs="0"/>
          <xs:element ref="pc:AccountId" minOccurs="0"/>
          <xs:element ref="pc:AccountType" minOccurs="0"/>
        </xs:sequence>
      </xs:complexType>
    </xs:element>
    <xs:element name="DisplayName" type="xs:string"/>
    <xs:element name="AccountId" type="xs:string"/>
    <xs:element name="AccountType" type="xs:string"/>
    <xs:element name="BDCAssociatedEntity">
      <xs:complexType>
        <xs:sequence>
          <xs:element ref="pc:BDCEntity" minOccurs="0" maxOccurs="unbounded"/>
        </xs:sequence>
        <xs:attribute ref="pc:EntityNamespace"/>
        <xs:attribute ref="pc:EntityName"/>
        <xs:attribute ref="pc:SystemInstanceName"/>
        <xs:attribute ref="pc:AssociationName"/>
      </xs:complexType>
    </xs:element>
    <xs:attribute name="EntityNamespace" type="xs:string"/>
    <xs:attribute name="EntityName" type="xs:string"/>
    <xs:attribute name="SystemInstanceName" type="xs:string"/>
    <xs:attribute name="AssociationName" type="xs:string"/>
    <xs:element name="BDCEntity">
      <xs:complexType>
        <xs:sequence>
          <xs:element ref="pc:EntityDisplayName" minOccurs="0"/>
          <xs:element ref="pc:EntityInstanceReference" minOccurs="0"/>
          <xs:element ref="pc:EntityId1" minOccurs="0"/>
          <xs:element ref="pc:EntityId2" minOccurs="0"/>
          <xs:element ref="pc:EntityId3" minOccurs="0"/>
          <xs:element ref="pc:EntityId4" minOccurs="0"/>
          <xs:element ref="pc:EntityId5" minOccurs="0"/>
        </xs:sequence>
      </xs:complexType>
    </xs:element>
    <xs:element name="EntityDisplayName" type="xs:string"/>
    <xs:element name="EntityInstanceReference" type="xs:string"/>
    <xs:element name="EntityId1" type="xs:string"/>
    <xs:element name="EntityId2" type="xs:string"/>
    <xs:element name="EntityId3" type="xs:string"/>
    <xs:element name="EntityId4" type="xs:string"/>
    <xs:element name="EntityId5" type="xs:string"/>
    <xs:element name="Terms">
      <xs:complexType>
        <xs:sequence>
          <xs:element ref="pc:TermInfo" minOccurs="0" maxOccurs="unbounded"/>
        </xs:sequence>
      </xs:complexType>
    </xs:element>
    <xs:element name="TermInfo">
      <xs:complexType>
        <xs:sequence>
          <xs:element ref="pc:TermName" minOccurs="0"/>
          <xs:element ref="pc:TermId" minOccurs="0"/>
        </xs:sequence>
      </xs:complexType>
    </xs:element>
    <xs:element name="TermName" type="xs:string"/>
    <xs:element name="TermId" type="xs:string"/>
  </xs:schema>
</ct:contentTypeSchema>
</file>

<file path=customXml/item2.xml><?xml version="1.0" encoding="utf-8"?>
<?mso-contentType ?>
<FormTemplates xmlns="http://schemas.microsoft.com/sharepoint/v3/contenttype/forms">
  <Display>DocumentLibraryForm</Display>
  <Edit>DocumentLibraryForm</Edit>
  <New>DocumentLibraryForm</New>
</FormTemplates>
</file>

<file path=customXml/item3.xml><?xml version="1.0" encoding="utf-8"?>
<p:properties xmlns:p="http://schemas.microsoft.com/office/2006/metadata/properties" xmlns:xsi="http://www.w3.org/2001/XMLSchema-instance" xmlns:pc="http://schemas.microsoft.com/office/infopath/2007/PartnerControls">
  <documentManagement>
    <lcf76f155ced4ddcb4097134ff3c332f xmlns="a4004d0e-1026-48a2-858c-ec737bf7b00a">
      <Terms xmlns="http://schemas.microsoft.com/office/infopath/2007/PartnerControls"/>
    </lcf76f155ced4ddcb4097134ff3c332f>
    <TaxCatchAll xmlns="c3af33f6-2162-4ca6-a60c-b830fd10100b" xsi:nil="true"/>
  </documentManagement>
</p:properties>
</file>

<file path=customXml/itemProps1.xml><?xml version="1.0" encoding="utf-8"?>
<ds:datastoreItem xmlns:ds="http://schemas.openxmlformats.org/officeDocument/2006/customXml" ds:itemID="{D8BD7A20-D783-4A8A-9490-2C85AA82275F}"/>
</file>

<file path=customXml/itemProps2.xml><?xml version="1.0" encoding="utf-8"?>
<ds:datastoreItem xmlns:ds="http://schemas.openxmlformats.org/officeDocument/2006/customXml" ds:itemID="{FDF8520D-6176-4D12-9C59-BCE596DC7FE5}"/>
</file>

<file path=customXml/itemProps3.xml><?xml version="1.0" encoding="utf-8"?>
<ds:datastoreItem xmlns:ds="http://schemas.openxmlformats.org/officeDocument/2006/customXml" ds:itemID="{665E37F5-B480-4FC7-9D30-0E364CC7188E}"/>
</file>

<file path=docProps/app.xml><?xml version="1.0" encoding="utf-8"?>
<Properties xmlns="http://schemas.openxmlformats.org/officeDocument/2006/extended-properties" xmlns:vt="http://schemas.openxmlformats.org/officeDocument/2006/docPropsVTypes">
  <TotalTime>753</TotalTime>
  <Words>451</Words>
  <Application>Microsoft Office PowerPoint</Application>
  <PresentationFormat>عرض على الشاشة (4:3)</PresentationFormat>
  <Paragraphs>94</Paragraphs>
  <Slides>20</Slides>
  <Notes>0</Notes>
  <HiddenSlides>0</HiddenSlides>
  <MMClips>0</MMClips>
  <ScaleCrop>false</ScaleCrop>
  <HeadingPairs>
    <vt:vector size="6" baseType="variant">
      <vt:variant>
        <vt:lpstr>الخطوط المستخدمة</vt:lpstr>
      </vt:variant>
      <vt:variant>
        <vt:i4>9</vt:i4>
      </vt:variant>
      <vt:variant>
        <vt:lpstr>نسق</vt:lpstr>
      </vt:variant>
      <vt:variant>
        <vt:i4>1</vt:i4>
      </vt:variant>
      <vt:variant>
        <vt:lpstr>عناوين الشرائح</vt:lpstr>
      </vt:variant>
      <vt:variant>
        <vt:i4>20</vt:i4>
      </vt:variant>
    </vt:vector>
  </HeadingPairs>
  <TitlesOfParts>
    <vt:vector size="30" baseType="lpstr">
      <vt:lpstr>Arial</vt:lpstr>
      <vt:lpstr>Calibri</vt:lpstr>
      <vt:lpstr>Lucida Sans Unicode</vt:lpstr>
      <vt:lpstr>Times New Roman</vt:lpstr>
      <vt:lpstr>Tw Cen MT</vt:lpstr>
      <vt:lpstr>Verdana</vt:lpstr>
      <vt:lpstr>Wingdings</vt:lpstr>
      <vt:lpstr>Wingdings 2</vt:lpstr>
      <vt:lpstr>Wingdings 3</vt:lpstr>
      <vt:lpstr>Concourse</vt:lpstr>
      <vt:lpstr>العلوم الصف السادس الابتدائي الفصل الدراس الأول </vt:lpstr>
      <vt:lpstr>قوانين الصف الإلكتروني</vt:lpstr>
      <vt:lpstr>عرض تقديمي في PowerPoint</vt:lpstr>
      <vt:lpstr>أهــدافــنا</vt:lpstr>
      <vt:lpstr>عرض تقديمي في PowerPoint</vt:lpstr>
      <vt:lpstr>عرض تقديمي في PowerPoint</vt:lpstr>
      <vt:lpstr>عرض تقديمي في PowerPoint</vt:lpstr>
      <vt:lpstr>عرض تقديمي في PowerPoint</vt:lpstr>
      <vt:lpstr>عرض تقديمي في PowerPoint</vt:lpstr>
      <vt:lpstr>عرض تقديمي في PowerPoint</vt:lpstr>
      <vt:lpstr>عرض تقديمي في PowerPoint</vt:lpstr>
      <vt:lpstr> تقييم الهدف الاول               </vt:lpstr>
      <vt:lpstr>أهــدافــنا</vt:lpstr>
      <vt:lpstr>عرض تقديمي في PowerPoint</vt:lpstr>
      <vt:lpstr>عرض تقديمي في PowerPoint</vt:lpstr>
      <vt:lpstr>عرض تقديمي في PowerPoint</vt:lpstr>
      <vt:lpstr>عرض تقديمي في PowerPoint</vt:lpstr>
      <vt:lpstr>أهــدافــنا</vt:lpstr>
      <vt:lpstr>عرض تقديمي في PowerPoint</vt:lpstr>
      <vt:lpstr>عرض تقديمي في PowerPoint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العلوم الصف السادس الابتدائي الفصل الدراس الأول</dc:title>
  <dc:creator>Ali Radhwan</dc:creator>
  <cp:lastModifiedBy>Ali Radhwan</cp:lastModifiedBy>
  <cp:revision>56</cp:revision>
  <dcterms:modified xsi:type="dcterms:W3CDTF">2020-11-25T10:59:20Z</dcterms:modified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ContentTypeId">
    <vt:lpwstr>0x010100A9243ACD68140D46AE706C10FEF34AD1</vt:lpwstr>
  </property>
</Properties>
</file>