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0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5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0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2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3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9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9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7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F859B-77F6-4597-BAF1-43B7294C0186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2A3A1-2E30-46F3-BD82-F30CF0472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0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C3FF4FE-E645-49EC-8553-AE5CEBDA93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 r="8607" b="52056"/>
          <a:stretch/>
        </p:blipFill>
        <p:spPr>
          <a:xfrm>
            <a:off x="0" y="0"/>
            <a:ext cx="12191999" cy="63093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D2CA76-8E95-47E8-BE79-1FA1DFDEE4BE}"/>
              </a:ext>
            </a:extLst>
          </p:cNvPr>
          <p:cNvSpPr/>
          <p:nvPr/>
        </p:nvSpPr>
        <p:spPr>
          <a:xfrm>
            <a:off x="9738359" y="2579912"/>
            <a:ext cx="1201782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الهضم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E375FAB-4E1E-48D9-A70C-55FBB69F6A63}"/>
              </a:ext>
            </a:extLst>
          </p:cNvPr>
          <p:cNvSpPr/>
          <p:nvPr/>
        </p:nvSpPr>
        <p:spPr>
          <a:xfrm>
            <a:off x="9631134" y="3030585"/>
            <a:ext cx="1384118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الفم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39675AE-59A5-4D71-B956-32F4B89265E0}"/>
              </a:ext>
            </a:extLst>
          </p:cNvPr>
          <p:cNvSpPr/>
          <p:nvPr/>
        </p:nvSpPr>
        <p:spPr>
          <a:xfrm>
            <a:off x="9706789" y="3497586"/>
            <a:ext cx="1201782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المريء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413C00A-F9C1-4D52-8441-6347B372C9CD}"/>
              </a:ext>
            </a:extLst>
          </p:cNvPr>
          <p:cNvSpPr/>
          <p:nvPr/>
        </p:nvSpPr>
        <p:spPr>
          <a:xfrm>
            <a:off x="9706789" y="3971109"/>
            <a:ext cx="1201782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المعدة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63CE70B-F795-48D3-B08F-02E47595CE3E}"/>
              </a:ext>
            </a:extLst>
          </p:cNvPr>
          <p:cNvSpPr/>
          <p:nvPr/>
        </p:nvSpPr>
        <p:spPr>
          <a:xfrm>
            <a:off x="9369876" y="4411982"/>
            <a:ext cx="187560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الأمعاء الدقيقة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702C6CD-27A9-4D06-9ADA-430171177E19}"/>
              </a:ext>
            </a:extLst>
          </p:cNvPr>
          <p:cNvSpPr/>
          <p:nvPr/>
        </p:nvSpPr>
        <p:spPr>
          <a:xfrm>
            <a:off x="9401447" y="4918166"/>
            <a:ext cx="187560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الامتصاص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E3EDBFC-0DBC-4A2A-8A1F-A7ECDEF36AD6}"/>
              </a:ext>
            </a:extLst>
          </p:cNvPr>
          <p:cNvSpPr/>
          <p:nvPr/>
        </p:nvSpPr>
        <p:spPr>
          <a:xfrm>
            <a:off x="9296944" y="5427614"/>
            <a:ext cx="187560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الأمعاء الغليظة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9E6A46B-90A7-45EC-8C09-7705C7EF95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3" r="8607" b="11619"/>
          <a:stretch/>
        </p:blipFill>
        <p:spPr>
          <a:xfrm>
            <a:off x="0" y="-261257"/>
            <a:ext cx="12191999" cy="71192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A44600-D5A1-4EFC-8EF6-1CCC784A5515}"/>
              </a:ext>
            </a:extLst>
          </p:cNvPr>
          <p:cNvSpPr/>
          <p:nvPr/>
        </p:nvSpPr>
        <p:spPr>
          <a:xfrm>
            <a:off x="3409407" y="372293"/>
            <a:ext cx="124314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الفم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11F34F4-81FF-4944-9065-D042F0D43B30}"/>
              </a:ext>
            </a:extLst>
          </p:cNvPr>
          <p:cNvSpPr/>
          <p:nvPr/>
        </p:nvSpPr>
        <p:spPr>
          <a:xfrm>
            <a:off x="7350034" y="973179"/>
            <a:ext cx="124314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المريء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5DDA02-7018-4A2C-A25C-FC800B0BE38D}"/>
              </a:ext>
            </a:extLst>
          </p:cNvPr>
          <p:cNvSpPr/>
          <p:nvPr/>
        </p:nvSpPr>
        <p:spPr>
          <a:xfrm>
            <a:off x="7689668" y="1519648"/>
            <a:ext cx="124314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المعدة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FB5537A-8E43-42AC-9C28-F962DF107A9E}"/>
              </a:ext>
            </a:extLst>
          </p:cNvPr>
          <p:cNvSpPr/>
          <p:nvPr/>
        </p:nvSpPr>
        <p:spPr>
          <a:xfrm>
            <a:off x="7071354" y="2854236"/>
            <a:ext cx="1844041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الأمعاء الدقيقة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32258D8-8C57-440F-B513-07D21C56C106}"/>
              </a:ext>
            </a:extLst>
          </p:cNvPr>
          <p:cNvSpPr/>
          <p:nvPr/>
        </p:nvSpPr>
        <p:spPr>
          <a:xfrm>
            <a:off x="6971204" y="3408325"/>
            <a:ext cx="1944192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الأمعاء الغليظة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141EAF3-A74C-4BE8-A2DF-75B86FEB7EC1}"/>
              </a:ext>
            </a:extLst>
          </p:cNvPr>
          <p:cNvSpPr/>
          <p:nvPr/>
        </p:nvSpPr>
        <p:spPr>
          <a:xfrm>
            <a:off x="3095898" y="1110339"/>
            <a:ext cx="1870163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الغدد اللعابية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2C3F330-0134-427F-B016-4095C3A093A2}"/>
              </a:ext>
            </a:extLst>
          </p:cNvPr>
          <p:cNvSpPr/>
          <p:nvPr/>
        </p:nvSpPr>
        <p:spPr>
          <a:xfrm>
            <a:off x="7553598" y="2120547"/>
            <a:ext cx="136179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البنكرياس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4106AD5-16B8-420A-B383-373C3E49D2F2}"/>
              </a:ext>
            </a:extLst>
          </p:cNvPr>
          <p:cNvSpPr/>
          <p:nvPr/>
        </p:nvSpPr>
        <p:spPr>
          <a:xfrm>
            <a:off x="3409407" y="1767849"/>
            <a:ext cx="1361797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الكبد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25AA4C9C-D257-4D5A-ABBE-B32E04414B16}"/>
              </a:ext>
            </a:extLst>
          </p:cNvPr>
          <p:cNvSpPr/>
          <p:nvPr/>
        </p:nvSpPr>
        <p:spPr>
          <a:xfrm>
            <a:off x="3958046" y="5290467"/>
            <a:ext cx="2202169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عمل غير صحيح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CF31038C-070A-4599-A084-7A5694E46EAD}"/>
              </a:ext>
            </a:extLst>
          </p:cNvPr>
          <p:cNvSpPr/>
          <p:nvPr/>
        </p:nvSpPr>
        <p:spPr>
          <a:xfrm>
            <a:off x="5368834" y="5708472"/>
            <a:ext cx="3546561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عسر هضم , الم في المعدة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E1521E3F-5BFA-4FD8-B872-5990C7F3F539}"/>
              </a:ext>
            </a:extLst>
          </p:cNvPr>
          <p:cNvSpPr/>
          <p:nvPr/>
        </p:nvSpPr>
        <p:spPr>
          <a:xfrm>
            <a:off x="5916387" y="6142827"/>
            <a:ext cx="3546561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أن يمضغ الطعام جيدا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3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E70F3BD-F7DB-462B-9E03-92B4234089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7" r="8198" b="12952"/>
          <a:stretch/>
        </p:blipFill>
        <p:spPr>
          <a:xfrm>
            <a:off x="0" y="39190"/>
            <a:ext cx="12192000" cy="68188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EF39A9-DCB1-4AFB-BBAB-14C92ED521E8}"/>
              </a:ext>
            </a:extLst>
          </p:cNvPr>
          <p:cNvSpPr/>
          <p:nvPr/>
        </p:nvSpPr>
        <p:spPr>
          <a:xfrm>
            <a:off x="8329748" y="1998614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الجهاز الهضم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61EEAC3-B8CC-4DE6-A6F9-D8E2123B2D6E}"/>
              </a:ext>
            </a:extLst>
          </p:cNvPr>
          <p:cNvSpPr/>
          <p:nvPr/>
        </p:nvSpPr>
        <p:spPr>
          <a:xfrm>
            <a:off x="7532914" y="2759528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الفم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F9FFC39-A83D-409C-BA8A-4DABF6B12CC5}"/>
              </a:ext>
            </a:extLst>
          </p:cNvPr>
          <p:cNvSpPr/>
          <p:nvPr/>
        </p:nvSpPr>
        <p:spPr>
          <a:xfrm>
            <a:off x="7633062" y="3579220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المريء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5754D3-856D-4DDF-B6C6-061CFB17B604}"/>
              </a:ext>
            </a:extLst>
          </p:cNvPr>
          <p:cNvSpPr/>
          <p:nvPr/>
        </p:nvSpPr>
        <p:spPr>
          <a:xfrm>
            <a:off x="7532914" y="4456066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الكبد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92A0DB2-2057-4047-8D3E-ECFBF5985EC9}"/>
              </a:ext>
            </a:extLst>
          </p:cNvPr>
          <p:cNvSpPr/>
          <p:nvPr/>
        </p:nvSpPr>
        <p:spPr>
          <a:xfrm>
            <a:off x="7532914" y="5284740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المعدة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002544C-52A8-44F8-9FFE-DAE05CAD1092}"/>
              </a:ext>
            </a:extLst>
          </p:cNvPr>
          <p:cNvSpPr/>
          <p:nvPr/>
        </p:nvSpPr>
        <p:spPr>
          <a:xfrm>
            <a:off x="7532914" y="6152604"/>
            <a:ext cx="1828800" cy="3526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الأمعاء الدقيقة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A9243ACD68140D46AE706C10FEF34AD1" ma:contentTypeVersion="13" ma:contentTypeDescription="إنشاء مستند جديد." ma:contentTypeScope="" ma:versionID="969f7d5fd0f4b86253e570300e1397fc">
  <xsd:schema xmlns:xsd="http://www.w3.org/2001/XMLSchema" xmlns:xs="http://www.w3.org/2001/XMLSchema" xmlns:p="http://schemas.microsoft.com/office/2006/metadata/properties" xmlns:ns2="a4004d0e-1026-48a2-858c-ec737bf7b00a" xmlns:ns3="c3af33f6-2162-4ca6-a60c-b830fd10100b" targetNamespace="http://schemas.microsoft.com/office/2006/metadata/properties" ma:root="true" ma:fieldsID="570fe1678fb8d67eba18cce52d7ae94a" ns2:_="" ns3:_="">
    <xsd:import namespace="a4004d0e-1026-48a2-858c-ec737bf7b00a"/>
    <xsd:import namespace="c3af33f6-2162-4ca6-a60c-b830fd10100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04d0e-1026-48a2-858c-ec737bf7b00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f33f6-2162-4ca6-a60c-b830fd10100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8bb37e6-46fa-41a3-9fda-4a02be8bcb1e}" ma:internalName="TaxCatchAll" ma:showField="CatchAllData" ma:web="c3af33f6-2162-4ca6-a60c-b830fd1010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04d0e-1026-48a2-858c-ec737bf7b00a">
      <Terms xmlns="http://schemas.microsoft.com/office/infopath/2007/PartnerControls"/>
    </lcf76f155ced4ddcb4097134ff3c332f>
    <TaxCatchAll xmlns="c3af33f6-2162-4ca6-a60c-b830fd10100b" xsi:nil="true"/>
  </documentManagement>
</p:properties>
</file>

<file path=customXml/itemProps1.xml><?xml version="1.0" encoding="utf-8"?>
<ds:datastoreItem xmlns:ds="http://schemas.openxmlformats.org/officeDocument/2006/customXml" ds:itemID="{8CC54276-3C5A-4C05-84BD-A88235F1F66F}"/>
</file>

<file path=customXml/itemProps2.xml><?xml version="1.0" encoding="utf-8"?>
<ds:datastoreItem xmlns:ds="http://schemas.openxmlformats.org/officeDocument/2006/customXml" ds:itemID="{5E90FC7A-07AD-4406-AF64-B060B693940B}"/>
</file>

<file path=customXml/itemProps3.xml><?xml version="1.0" encoding="utf-8"?>
<ds:datastoreItem xmlns:ds="http://schemas.openxmlformats.org/officeDocument/2006/customXml" ds:itemID="{77D1E41D-4569-4B94-9C5F-5079AF1F661C}"/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41</Words>
  <Application>Microsoft Office PowerPoint</Application>
  <PresentationFormat>شاشة عريضة</PresentationFormat>
  <Paragraphs>24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Ali Radhwan</cp:lastModifiedBy>
  <cp:revision>8</cp:revision>
  <dcterms:created xsi:type="dcterms:W3CDTF">2019-11-05T09:22:25Z</dcterms:created>
  <dcterms:modified xsi:type="dcterms:W3CDTF">2019-11-12T07:36:55Z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0x010100A9243ACD68140D46AE706C10FEF34AD1</vt:lpwstr>
  </property>
</Properties>
</file>