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333" r:id="rId2"/>
    <p:sldId id="287" r:id="rId3"/>
    <p:sldId id="332" r:id="rId4"/>
    <p:sldId id="326" r:id="rId5"/>
    <p:sldId id="273" r:id="rId6"/>
    <p:sldId id="342" r:id="rId7"/>
    <p:sldId id="285" r:id="rId8"/>
    <p:sldId id="334" r:id="rId9"/>
    <p:sldId id="335" r:id="rId10"/>
    <p:sldId id="340" r:id="rId11"/>
    <p:sldId id="341" r:id="rId12"/>
    <p:sldId id="324" r:id="rId1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أمل الدوسري" initials="أمل" lastIdx="1" clrIdx="0">
    <p:extLst>
      <p:ext uri="{19B8F6BF-5375-455C-9EA6-DF929625EA0E}">
        <p15:presenceInfo xmlns:p15="http://schemas.microsoft.com/office/powerpoint/2012/main" userId="أمل الدوسري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E5FF"/>
    <a:srgbClr val="DEBDFF"/>
    <a:srgbClr val="CC99FF"/>
    <a:srgbClr val="FF9900"/>
    <a:srgbClr val="FF99CC"/>
    <a:srgbClr val="66CCFF"/>
    <a:srgbClr val="CCFFCC"/>
    <a:srgbClr val="0000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765" autoAdjust="0"/>
    <p:restoredTop sz="93692" autoAdjust="0"/>
  </p:normalViewPr>
  <p:slideViewPr>
    <p:cSldViewPr>
      <p:cViewPr>
        <p:scale>
          <a:sx n="69" d="100"/>
          <a:sy n="69" d="100"/>
        </p:scale>
        <p:origin x="102" y="48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commentAuthors" Target="commentAuthors.xml" /><Relationship Id="rId10" Type="http://schemas.openxmlformats.org/officeDocument/2006/relationships/slide" Target="slides/slide9.xml" /><Relationship Id="rId19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notesMaster" Target="notesMasters/notesMaster1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BC8A58-CC8E-4352-B226-63FD23FA93D7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17439A23-D7E6-434B-BDB1-B2B541A24B3C}">
      <dgm:prSet phldrT="[Text]"/>
      <dgm:spPr>
        <a:solidFill>
          <a:srgbClr val="FF99CC"/>
        </a:solidFill>
      </dgm:spPr>
      <dgm:t>
        <a:bodyPr/>
        <a:lstStyle/>
        <a:p>
          <a:r>
            <a:rPr lang="ar-BH" b="1" dirty="0"/>
            <a:t>الكربوهيدرات</a:t>
          </a:r>
          <a:endParaRPr lang="en-US" b="1" dirty="0"/>
        </a:p>
      </dgm:t>
    </dgm:pt>
    <dgm:pt modelId="{37D668B7-7A36-41CE-8D18-FD641750388C}" type="parTrans" cxnId="{D8C1B69E-F63D-4C75-9CA2-3CFFC7E39C41}">
      <dgm:prSet/>
      <dgm:spPr/>
      <dgm:t>
        <a:bodyPr/>
        <a:lstStyle/>
        <a:p>
          <a:endParaRPr lang="en-US"/>
        </a:p>
      </dgm:t>
    </dgm:pt>
    <dgm:pt modelId="{F5772E7D-3185-45F0-A89C-57F948138130}" type="sibTrans" cxnId="{D8C1B69E-F63D-4C75-9CA2-3CFFC7E39C41}">
      <dgm:prSet/>
      <dgm:spPr/>
      <dgm:t>
        <a:bodyPr/>
        <a:lstStyle/>
        <a:p>
          <a:endParaRPr lang="en-US"/>
        </a:p>
      </dgm:t>
    </dgm:pt>
    <dgm:pt modelId="{0D16B3C4-4A43-4826-BC7F-1D18D9160A4B}">
      <dgm:prSet phldrT="[Text]"/>
      <dgm:spPr>
        <a:solidFill>
          <a:srgbClr val="FFFF00"/>
        </a:solidFill>
      </dgm:spPr>
      <dgm:t>
        <a:bodyPr/>
        <a:lstStyle/>
        <a:p>
          <a:r>
            <a:rPr lang="ar-BH" b="1" dirty="0"/>
            <a:t>النشويات</a:t>
          </a:r>
          <a:endParaRPr lang="en-US" b="1" dirty="0"/>
        </a:p>
      </dgm:t>
    </dgm:pt>
    <dgm:pt modelId="{49876660-CC9F-4D88-8AC5-D2E4E81D6437}" type="parTrans" cxnId="{99496B80-781A-4167-8AA8-90351CFA0514}">
      <dgm:prSet/>
      <dgm:spPr/>
      <dgm:t>
        <a:bodyPr/>
        <a:lstStyle/>
        <a:p>
          <a:endParaRPr lang="en-US"/>
        </a:p>
      </dgm:t>
    </dgm:pt>
    <dgm:pt modelId="{D3CDEB3B-499A-42F0-A2CC-F9311DC7FB92}" type="sibTrans" cxnId="{99496B80-781A-4167-8AA8-90351CFA0514}">
      <dgm:prSet/>
      <dgm:spPr/>
      <dgm:t>
        <a:bodyPr/>
        <a:lstStyle/>
        <a:p>
          <a:endParaRPr lang="en-US"/>
        </a:p>
      </dgm:t>
    </dgm:pt>
    <dgm:pt modelId="{89087FC9-0B7C-4A2F-8DDC-AE096842313F}">
      <dgm:prSet phldrT="[Text]"/>
      <dgm:spPr>
        <a:solidFill>
          <a:schemeClr val="accent4"/>
        </a:solidFill>
      </dgm:spPr>
      <dgm:t>
        <a:bodyPr/>
        <a:lstStyle/>
        <a:p>
          <a:r>
            <a:rPr lang="ar-BH" b="1" dirty="0"/>
            <a:t>البقول</a:t>
          </a:r>
          <a:endParaRPr lang="en-US" b="1" dirty="0"/>
        </a:p>
      </dgm:t>
    </dgm:pt>
    <dgm:pt modelId="{3E7D3670-8C9B-40F7-95BF-E7FD195DE745}" type="parTrans" cxnId="{3A10C4CD-E34D-470F-AC8C-E506F4112083}">
      <dgm:prSet/>
      <dgm:spPr/>
      <dgm:t>
        <a:bodyPr/>
        <a:lstStyle/>
        <a:p>
          <a:endParaRPr lang="en-US"/>
        </a:p>
      </dgm:t>
    </dgm:pt>
    <dgm:pt modelId="{404A228C-6BED-477A-8792-301FEAB51EAA}" type="sibTrans" cxnId="{3A10C4CD-E34D-470F-AC8C-E506F4112083}">
      <dgm:prSet/>
      <dgm:spPr/>
      <dgm:t>
        <a:bodyPr/>
        <a:lstStyle/>
        <a:p>
          <a:endParaRPr lang="en-US"/>
        </a:p>
      </dgm:t>
    </dgm:pt>
    <dgm:pt modelId="{25786938-3F2F-490A-9B7B-D353247F59C0}">
      <dgm:prSet phldrT="[Text]"/>
      <dgm:spPr>
        <a:solidFill>
          <a:srgbClr val="FFFF00"/>
        </a:solidFill>
      </dgm:spPr>
      <dgm:t>
        <a:bodyPr/>
        <a:lstStyle/>
        <a:p>
          <a:r>
            <a:rPr lang="ar-BH" b="1" dirty="0"/>
            <a:t>السكريات</a:t>
          </a:r>
          <a:endParaRPr lang="en-US" b="1" dirty="0"/>
        </a:p>
      </dgm:t>
    </dgm:pt>
    <dgm:pt modelId="{7D175223-5BF7-44DD-9E30-88EF8C7F6DA1}" type="parTrans" cxnId="{EA45A7B0-E25F-4273-9A45-61259554A2EF}">
      <dgm:prSet/>
      <dgm:spPr/>
      <dgm:t>
        <a:bodyPr/>
        <a:lstStyle/>
        <a:p>
          <a:endParaRPr lang="en-US"/>
        </a:p>
      </dgm:t>
    </dgm:pt>
    <dgm:pt modelId="{CA2312B6-CF5E-4DB0-9795-3941FAE47F2C}" type="sibTrans" cxnId="{EA45A7B0-E25F-4273-9A45-61259554A2EF}">
      <dgm:prSet/>
      <dgm:spPr/>
      <dgm:t>
        <a:bodyPr/>
        <a:lstStyle/>
        <a:p>
          <a:endParaRPr lang="en-US"/>
        </a:p>
      </dgm:t>
    </dgm:pt>
    <dgm:pt modelId="{39BF777B-0783-474B-8C8A-E5F07E978981}">
      <dgm:prSet phldrT="[Text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ar-BH" b="1" dirty="0"/>
            <a:t>الفواكه</a:t>
          </a:r>
          <a:endParaRPr lang="en-US" b="1" dirty="0"/>
        </a:p>
      </dgm:t>
    </dgm:pt>
    <dgm:pt modelId="{CB5C623C-610B-41FD-BBBE-C11A92D2930E}" type="parTrans" cxnId="{32FD03E2-3838-45E7-97B5-93E2D3054D20}">
      <dgm:prSet/>
      <dgm:spPr/>
      <dgm:t>
        <a:bodyPr/>
        <a:lstStyle/>
        <a:p>
          <a:endParaRPr lang="en-US"/>
        </a:p>
      </dgm:t>
    </dgm:pt>
    <dgm:pt modelId="{DFE4003A-4A02-47A0-A7A3-CEB3C9F37806}" type="sibTrans" cxnId="{32FD03E2-3838-45E7-97B5-93E2D3054D20}">
      <dgm:prSet/>
      <dgm:spPr/>
      <dgm:t>
        <a:bodyPr/>
        <a:lstStyle/>
        <a:p>
          <a:endParaRPr lang="en-US"/>
        </a:p>
      </dgm:t>
    </dgm:pt>
    <dgm:pt modelId="{FEBF57BD-0253-44F3-9C38-3C7136F79571}">
      <dgm:prSet phldrT="[Text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ar-BH" b="1" dirty="0"/>
            <a:t>الخضروات</a:t>
          </a:r>
          <a:endParaRPr lang="en-US" b="1" dirty="0"/>
        </a:p>
      </dgm:t>
    </dgm:pt>
    <dgm:pt modelId="{D8A9DB88-C1A6-45FA-9E53-CDDD15BD9BE7}" type="parTrans" cxnId="{52A16203-A5CC-429B-B4D9-6A7DEA5530AA}">
      <dgm:prSet/>
      <dgm:spPr/>
      <dgm:t>
        <a:bodyPr/>
        <a:lstStyle/>
        <a:p>
          <a:endParaRPr lang="en-US"/>
        </a:p>
      </dgm:t>
    </dgm:pt>
    <dgm:pt modelId="{F24E6E1D-920B-42FB-AE4B-3D899477E019}" type="sibTrans" cxnId="{52A16203-A5CC-429B-B4D9-6A7DEA5530AA}">
      <dgm:prSet/>
      <dgm:spPr/>
      <dgm:t>
        <a:bodyPr/>
        <a:lstStyle/>
        <a:p>
          <a:endParaRPr lang="en-US"/>
        </a:p>
      </dgm:t>
    </dgm:pt>
    <dgm:pt modelId="{9D611600-93F1-471F-9E2F-E1153D0F8FDF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ar-BH" sz="1600" b="1" dirty="0"/>
            <a:t>أرز</a:t>
          </a:r>
          <a:endParaRPr lang="en-US" sz="1200" b="1" dirty="0"/>
        </a:p>
      </dgm:t>
    </dgm:pt>
    <dgm:pt modelId="{FBCF7016-4B5E-43CC-BA83-F44DBD07C34C}" type="parTrans" cxnId="{D6998CB9-A2B8-4AB2-8E79-4752A1328FCB}">
      <dgm:prSet/>
      <dgm:spPr/>
      <dgm:t>
        <a:bodyPr/>
        <a:lstStyle/>
        <a:p>
          <a:endParaRPr lang="en-US"/>
        </a:p>
      </dgm:t>
    </dgm:pt>
    <dgm:pt modelId="{B887C23A-EE45-4AC2-8BE1-E644ED7C5FD8}" type="sibTrans" cxnId="{D6998CB9-A2B8-4AB2-8E79-4752A1328FCB}">
      <dgm:prSet/>
      <dgm:spPr/>
      <dgm:t>
        <a:bodyPr/>
        <a:lstStyle/>
        <a:p>
          <a:endParaRPr lang="en-US"/>
        </a:p>
      </dgm:t>
    </dgm:pt>
    <dgm:pt modelId="{74D5891F-1CB9-41FE-8C2F-E054C9AFE8D7}">
      <dgm:prSet/>
      <dgm:spPr>
        <a:solidFill>
          <a:srgbClr val="66CCFF"/>
        </a:solidFill>
      </dgm:spPr>
      <dgm:t>
        <a:bodyPr/>
        <a:lstStyle/>
        <a:p>
          <a:r>
            <a:rPr lang="ar-BH" b="1" dirty="0"/>
            <a:t>الحبوب</a:t>
          </a:r>
          <a:endParaRPr lang="en-US" b="1" dirty="0"/>
        </a:p>
      </dgm:t>
    </dgm:pt>
    <dgm:pt modelId="{20828D88-FC1E-4A02-80CD-D965E4639F37}" type="sibTrans" cxnId="{40738988-F331-46A9-BEF0-6C0A4C38B3F9}">
      <dgm:prSet/>
      <dgm:spPr/>
      <dgm:t>
        <a:bodyPr/>
        <a:lstStyle/>
        <a:p>
          <a:endParaRPr lang="en-US"/>
        </a:p>
      </dgm:t>
    </dgm:pt>
    <dgm:pt modelId="{082BCB0D-893F-4CB1-8A71-BE7C411E4775}" type="parTrans" cxnId="{40738988-F331-46A9-BEF0-6C0A4C38B3F9}">
      <dgm:prSet/>
      <dgm:spPr/>
      <dgm:t>
        <a:bodyPr/>
        <a:lstStyle/>
        <a:p>
          <a:endParaRPr lang="en-US"/>
        </a:p>
      </dgm:t>
    </dgm:pt>
    <dgm:pt modelId="{874E2E0B-C9BF-4D8A-B139-B11483EDF769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ar-BH" b="1" dirty="0"/>
            <a:t>الذرة</a:t>
          </a:r>
          <a:endParaRPr lang="en-US" b="1" dirty="0"/>
        </a:p>
      </dgm:t>
    </dgm:pt>
    <dgm:pt modelId="{B758E585-6B44-484E-B34A-0B2A4FC9E66C}" type="parTrans" cxnId="{1383EC70-472C-4E34-AF68-D19C0788E9EA}">
      <dgm:prSet/>
      <dgm:spPr/>
      <dgm:t>
        <a:bodyPr/>
        <a:lstStyle/>
        <a:p>
          <a:endParaRPr lang="en-US"/>
        </a:p>
      </dgm:t>
    </dgm:pt>
    <dgm:pt modelId="{6BDC5A28-86F2-424E-9061-BC3750D15239}" type="sibTrans" cxnId="{1383EC70-472C-4E34-AF68-D19C0788E9EA}">
      <dgm:prSet/>
      <dgm:spPr/>
      <dgm:t>
        <a:bodyPr/>
        <a:lstStyle/>
        <a:p>
          <a:endParaRPr lang="en-US"/>
        </a:p>
      </dgm:t>
    </dgm:pt>
    <dgm:pt modelId="{A675D8D8-0108-4F1C-847F-624F052B3203}">
      <dgm:prSet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ar-BH" b="1" dirty="0"/>
            <a:t>اللوبيا</a:t>
          </a:r>
          <a:endParaRPr lang="en-US" b="1" dirty="0"/>
        </a:p>
      </dgm:t>
    </dgm:pt>
    <dgm:pt modelId="{8024D23A-CCD9-495E-996E-1EB48A59BF7F}" type="parTrans" cxnId="{EEBE9548-C794-4B0B-9521-69A45C61F8F9}">
      <dgm:prSet/>
      <dgm:spPr/>
      <dgm:t>
        <a:bodyPr/>
        <a:lstStyle/>
        <a:p>
          <a:endParaRPr lang="en-US"/>
        </a:p>
      </dgm:t>
    </dgm:pt>
    <dgm:pt modelId="{232F24F6-1092-4B1E-B9C8-083F3BDCB95C}" type="sibTrans" cxnId="{EEBE9548-C794-4B0B-9521-69A45C61F8F9}">
      <dgm:prSet/>
      <dgm:spPr/>
      <dgm:t>
        <a:bodyPr/>
        <a:lstStyle/>
        <a:p>
          <a:endParaRPr lang="en-US"/>
        </a:p>
      </dgm:t>
    </dgm:pt>
    <dgm:pt modelId="{609E772D-9D21-40B4-8C57-3EBB287DDC5A}">
      <dgm:prSet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ar-BH" b="1" dirty="0"/>
            <a:t>الترمس</a:t>
          </a:r>
          <a:endParaRPr lang="en-US" b="1" dirty="0"/>
        </a:p>
      </dgm:t>
    </dgm:pt>
    <dgm:pt modelId="{4EE4D303-15E3-471B-A2D7-09B8F8C6BB6B}" type="parTrans" cxnId="{4392BA5A-F013-45FE-B0EF-E4EF55BB79C1}">
      <dgm:prSet/>
      <dgm:spPr/>
      <dgm:t>
        <a:bodyPr/>
        <a:lstStyle/>
        <a:p>
          <a:endParaRPr lang="en-US"/>
        </a:p>
      </dgm:t>
    </dgm:pt>
    <dgm:pt modelId="{18F3B7A2-27DB-4605-8EDE-1A1DACED1163}" type="sibTrans" cxnId="{4392BA5A-F013-45FE-B0EF-E4EF55BB79C1}">
      <dgm:prSet/>
      <dgm:spPr/>
      <dgm:t>
        <a:bodyPr/>
        <a:lstStyle/>
        <a:p>
          <a:endParaRPr lang="en-US"/>
        </a:p>
      </dgm:t>
    </dgm:pt>
    <dgm:pt modelId="{8F2E015D-2AF6-4941-B04B-2953096C118A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ar-BH" b="1" dirty="0"/>
            <a:t>الشوفان</a:t>
          </a:r>
          <a:endParaRPr lang="en-US" b="1" dirty="0"/>
        </a:p>
      </dgm:t>
    </dgm:pt>
    <dgm:pt modelId="{9D5ADCF5-1710-4E1A-BECB-E676E3FDE86A}" type="parTrans" cxnId="{11A41CDA-E0A4-449F-A600-BDB9F4D14BCC}">
      <dgm:prSet/>
      <dgm:spPr/>
      <dgm:t>
        <a:bodyPr/>
        <a:lstStyle/>
        <a:p>
          <a:endParaRPr lang="en-US"/>
        </a:p>
      </dgm:t>
    </dgm:pt>
    <dgm:pt modelId="{A3E25D5A-E304-412B-9A1A-A6058DB59C01}" type="sibTrans" cxnId="{11A41CDA-E0A4-449F-A600-BDB9F4D14BCC}">
      <dgm:prSet/>
      <dgm:spPr/>
      <dgm:t>
        <a:bodyPr/>
        <a:lstStyle/>
        <a:p>
          <a:endParaRPr lang="en-US"/>
        </a:p>
      </dgm:t>
    </dgm:pt>
    <dgm:pt modelId="{D325FFC0-6238-4B79-AC81-145DBD1C4E1E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ar-BH" b="1" dirty="0"/>
            <a:t>التمر</a:t>
          </a:r>
          <a:endParaRPr lang="en-US" b="1" dirty="0"/>
        </a:p>
      </dgm:t>
    </dgm:pt>
    <dgm:pt modelId="{2A9A5F53-AFF3-4C4F-AFAC-853BEC3AA32A}" type="parTrans" cxnId="{FB272EAF-2CD0-494D-91C9-93764720E51D}">
      <dgm:prSet/>
      <dgm:spPr/>
      <dgm:t>
        <a:bodyPr/>
        <a:lstStyle/>
        <a:p>
          <a:endParaRPr lang="en-US"/>
        </a:p>
      </dgm:t>
    </dgm:pt>
    <dgm:pt modelId="{80F2190A-A1C5-4820-8AAC-ECCB51BA9B88}" type="sibTrans" cxnId="{FB272EAF-2CD0-494D-91C9-93764720E51D}">
      <dgm:prSet/>
      <dgm:spPr/>
      <dgm:t>
        <a:bodyPr/>
        <a:lstStyle/>
        <a:p>
          <a:endParaRPr lang="en-US"/>
        </a:p>
      </dgm:t>
    </dgm:pt>
    <dgm:pt modelId="{A81F1E63-F63A-4A7E-8D63-528121C342D7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ar-BH" b="1" dirty="0"/>
            <a:t>المانحا</a:t>
          </a:r>
          <a:endParaRPr lang="en-US" b="1" dirty="0"/>
        </a:p>
      </dgm:t>
    </dgm:pt>
    <dgm:pt modelId="{E1E51457-1D1A-48B0-B051-CE1C9AC8684C}" type="parTrans" cxnId="{4740AF4B-3596-42C3-9872-A9B02905311B}">
      <dgm:prSet/>
      <dgm:spPr/>
      <dgm:t>
        <a:bodyPr/>
        <a:lstStyle/>
        <a:p>
          <a:endParaRPr lang="en-US"/>
        </a:p>
      </dgm:t>
    </dgm:pt>
    <dgm:pt modelId="{7AA0B791-9066-4734-9519-9798CDF277CD}" type="sibTrans" cxnId="{4740AF4B-3596-42C3-9872-A9B02905311B}">
      <dgm:prSet/>
      <dgm:spPr/>
      <dgm:t>
        <a:bodyPr/>
        <a:lstStyle/>
        <a:p>
          <a:endParaRPr lang="en-US"/>
        </a:p>
      </dgm:t>
    </dgm:pt>
    <dgm:pt modelId="{25952F8F-9310-481F-8BA5-7A34A22EA78B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ar-BH" b="1" dirty="0"/>
            <a:t>العنب</a:t>
          </a:r>
          <a:endParaRPr lang="en-US" b="1" dirty="0"/>
        </a:p>
      </dgm:t>
    </dgm:pt>
    <dgm:pt modelId="{3CCC56E3-77F1-4240-B9CA-625016952448}" type="parTrans" cxnId="{6075BEF0-2DE0-48CE-9211-1AAE73388C53}">
      <dgm:prSet/>
      <dgm:spPr/>
      <dgm:t>
        <a:bodyPr/>
        <a:lstStyle/>
        <a:p>
          <a:endParaRPr lang="en-US"/>
        </a:p>
      </dgm:t>
    </dgm:pt>
    <dgm:pt modelId="{E0E44EAC-6085-48D3-B828-4749670C1777}" type="sibTrans" cxnId="{6075BEF0-2DE0-48CE-9211-1AAE73388C53}">
      <dgm:prSet/>
      <dgm:spPr/>
      <dgm:t>
        <a:bodyPr/>
        <a:lstStyle/>
        <a:p>
          <a:endParaRPr lang="en-US"/>
        </a:p>
      </dgm:t>
    </dgm:pt>
    <dgm:pt modelId="{503A364D-32BA-43A3-A80C-2A1141473685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ar-BH" b="1" dirty="0"/>
            <a:t>الموز</a:t>
          </a:r>
          <a:endParaRPr lang="en-US" b="1" dirty="0"/>
        </a:p>
      </dgm:t>
    </dgm:pt>
    <dgm:pt modelId="{D46461F4-44D0-438A-86B6-D0039D941ED4}" type="parTrans" cxnId="{FFD0C504-23C6-49C4-86A1-A2CEFB864408}">
      <dgm:prSet/>
      <dgm:spPr/>
      <dgm:t>
        <a:bodyPr/>
        <a:lstStyle/>
        <a:p>
          <a:endParaRPr lang="en-US"/>
        </a:p>
      </dgm:t>
    </dgm:pt>
    <dgm:pt modelId="{44E525DD-B2DA-4930-809E-B5C150AF9A0C}" type="sibTrans" cxnId="{FFD0C504-23C6-49C4-86A1-A2CEFB864408}">
      <dgm:prSet/>
      <dgm:spPr/>
      <dgm:t>
        <a:bodyPr/>
        <a:lstStyle/>
        <a:p>
          <a:endParaRPr lang="en-US"/>
        </a:p>
      </dgm:t>
    </dgm:pt>
    <dgm:pt modelId="{57D4E498-F8F1-422F-8337-3AB8E119902B}">
      <dgm:prSet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ar-BH" b="1" dirty="0"/>
            <a:t>الفول</a:t>
          </a:r>
          <a:endParaRPr lang="en-US" b="1" dirty="0"/>
        </a:p>
      </dgm:t>
    </dgm:pt>
    <dgm:pt modelId="{DDB2F4E4-01A1-4346-AD28-673917B993D0}" type="parTrans" cxnId="{9A99622F-9DBE-4969-A24E-A6309E2CA26D}">
      <dgm:prSet/>
      <dgm:spPr/>
      <dgm:t>
        <a:bodyPr/>
        <a:lstStyle/>
        <a:p>
          <a:endParaRPr lang="en-US"/>
        </a:p>
      </dgm:t>
    </dgm:pt>
    <dgm:pt modelId="{E3F1FCFA-383B-459B-8786-E10AE47E42C3}" type="sibTrans" cxnId="{9A99622F-9DBE-4969-A24E-A6309E2CA26D}">
      <dgm:prSet/>
      <dgm:spPr/>
      <dgm:t>
        <a:bodyPr/>
        <a:lstStyle/>
        <a:p>
          <a:endParaRPr lang="en-US"/>
        </a:p>
      </dgm:t>
    </dgm:pt>
    <dgm:pt modelId="{C462D972-4FA5-4AA8-BD8F-2099C01D4191}">
      <dgm:prSet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ar-BH" b="1" dirty="0"/>
            <a:t>الحمص</a:t>
          </a:r>
          <a:endParaRPr lang="en-US" b="1" dirty="0"/>
        </a:p>
      </dgm:t>
    </dgm:pt>
    <dgm:pt modelId="{643A4DA0-C3B0-48B0-A7E6-120972C9C9A3}" type="parTrans" cxnId="{056E3029-8CE0-4F75-8332-1D4A1A3C54E9}">
      <dgm:prSet/>
      <dgm:spPr/>
      <dgm:t>
        <a:bodyPr/>
        <a:lstStyle/>
        <a:p>
          <a:endParaRPr lang="en-US"/>
        </a:p>
      </dgm:t>
    </dgm:pt>
    <dgm:pt modelId="{8CD01065-D265-4F1B-AC6C-A5945AC545DD}" type="sibTrans" cxnId="{056E3029-8CE0-4F75-8332-1D4A1A3C54E9}">
      <dgm:prSet/>
      <dgm:spPr/>
      <dgm:t>
        <a:bodyPr/>
        <a:lstStyle/>
        <a:p>
          <a:endParaRPr lang="en-US"/>
        </a:p>
      </dgm:t>
    </dgm:pt>
    <dgm:pt modelId="{9BAD853E-6C6C-4FF7-9347-D0CE7943EF58}">
      <dgm:prSet/>
      <dgm:spPr>
        <a:solidFill>
          <a:srgbClr val="CCFFCC"/>
        </a:solidFill>
      </dgm:spPr>
      <dgm:t>
        <a:bodyPr/>
        <a:lstStyle/>
        <a:p>
          <a:r>
            <a:rPr lang="ar-BH" b="1" dirty="0"/>
            <a:t>البطاطس</a:t>
          </a:r>
          <a:endParaRPr lang="en-US" b="1" dirty="0"/>
        </a:p>
      </dgm:t>
    </dgm:pt>
    <dgm:pt modelId="{DDD77A6D-4AA5-4E24-8A5C-F383ADD1BBC9}" type="parTrans" cxnId="{190599DB-B1C8-49BF-80EA-96EE9361F8A6}">
      <dgm:prSet/>
      <dgm:spPr/>
      <dgm:t>
        <a:bodyPr/>
        <a:lstStyle/>
        <a:p>
          <a:endParaRPr lang="en-US"/>
        </a:p>
      </dgm:t>
    </dgm:pt>
    <dgm:pt modelId="{C97C3ECE-016C-4C00-9511-59425C2CB3F3}" type="sibTrans" cxnId="{190599DB-B1C8-49BF-80EA-96EE9361F8A6}">
      <dgm:prSet/>
      <dgm:spPr/>
      <dgm:t>
        <a:bodyPr/>
        <a:lstStyle/>
        <a:p>
          <a:endParaRPr lang="en-US"/>
        </a:p>
      </dgm:t>
    </dgm:pt>
    <dgm:pt modelId="{4AA16357-B74B-4EEC-8B8C-566757F05D23}">
      <dgm:prSet/>
      <dgm:spPr>
        <a:solidFill>
          <a:srgbClr val="CCFFCC"/>
        </a:solidFill>
      </dgm:spPr>
      <dgm:t>
        <a:bodyPr/>
        <a:lstStyle/>
        <a:p>
          <a:r>
            <a:rPr lang="ar-BH" b="1" dirty="0"/>
            <a:t>الجزر</a:t>
          </a:r>
          <a:endParaRPr lang="en-US" b="1" dirty="0"/>
        </a:p>
      </dgm:t>
    </dgm:pt>
    <dgm:pt modelId="{B39AC0AF-B622-4227-91CE-87C2B5F63139}" type="parTrans" cxnId="{D4D2BB72-EDC2-4065-9B93-5E44FF25B694}">
      <dgm:prSet/>
      <dgm:spPr/>
      <dgm:t>
        <a:bodyPr/>
        <a:lstStyle/>
        <a:p>
          <a:endParaRPr lang="en-US"/>
        </a:p>
      </dgm:t>
    </dgm:pt>
    <dgm:pt modelId="{3FF9C886-8195-4438-AD32-3F3428C81839}" type="sibTrans" cxnId="{D4D2BB72-EDC2-4065-9B93-5E44FF25B694}">
      <dgm:prSet/>
      <dgm:spPr/>
      <dgm:t>
        <a:bodyPr/>
        <a:lstStyle/>
        <a:p>
          <a:endParaRPr lang="en-US"/>
        </a:p>
      </dgm:t>
    </dgm:pt>
    <dgm:pt modelId="{7ED8CA46-99DE-466B-B871-69AD74CD8F0D}">
      <dgm:prSet/>
      <dgm:spPr>
        <a:solidFill>
          <a:srgbClr val="CCFFCC"/>
        </a:solidFill>
      </dgm:spPr>
      <dgm:t>
        <a:bodyPr/>
        <a:lstStyle/>
        <a:p>
          <a:r>
            <a:rPr lang="ar-BH" b="1" dirty="0"/>
            <a:t>اللفت</a:t>
          </a:r>
          <a:endParaRPr lang="en-US" b="1" dirty="0"/>
        </a:p>
      </dgm:t>
    </dgm:pt>
    <dgm:pt modelId="{96E972E7-EBE5-485E-85CC-F0ABCAFF2FFF}" type="parTrans" cxnId="{5E2E1ADE-70EA-4DCE-B3C4-2EE609901EB5}">
      <dgm:prSet/>
      <dgm:spPr/>
      <dgm:t>
        <a:bodyPr/>
        <a:lstStyle/>
        <a:p>
          <a:endParaRPr lang="en-US"/>
        </a:p>
      </dgm:t>
    </dgm:pt>
    <dgm:pt modelId="{53096A95-E034-4BAB-A8F0-FD012BA54B16}" type="sibTrans" cxnId="{5E2E1ADE-70EA-4DCE-B3C4-2EE609901EB5}">
      <dgm:prSet/>
      <dgm:spPr/>
      <dgm:t>
        <a:bodyPr/>
        <a:lstStyle/>
        <a:p>
          <a:endParaRPr lang="en-US"/>
        </a:p>
      </dgm:t>
    </dgm:pt>
    <dgm:pt modelId="{704E65D5-88D4-49E3-BAD0-45D4C4C74127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ar-BH" b="1" dirty="0"/>
            <a:t>القمح</a:t>
          </a:r>
          <a:endParaRPr lang="en-US" b="1" dirty="0"/>
        </a:p>
      </dgm:t>
    </dgm:pt>
    <dgm:pt modelId="{65FA2AF4-578E-4318-95DB-977BFA90BDAF}" type="parTrans" cxnId="{1D3ED9FA-4EF5-4C60-814C-5BA5B8FEDDF5}">
      <dgm:prSet/>
      <dgm:spPr/>
      <dgm:t>
        <a:bodyPr/>
        <a:lstStyle/>
        <a:p>
          <a:endParaRPr lang="en-US"/>
        </a:p>
      </dgm:t>
    </dgm:pt>
    <dgm:pt modelId="{9A6FC492-EE97-42B1-88C9-2A551ED2080B}" type="sibTrans" cxnId="{1D3ED9FA-4EF5-4C60-814C-5BA5B8FEDDF5}">
      <dgm:prSet/>
      <dgm:spPr/>
      <dgm:t>
        <a:bodyPr/>
        <a:lstStyle/>
        <a:p>
          <a:endParaRPr lang="en-US"/>
        </a:p>
      </dgm:t>
    </dgm:pt>
    <dgm:pt modelId="{28459AB7-C880-4AA3-8464-EC286D8D81F5}" type="pres">
      <dgm:prSet presAssocID="{94BC8A58-CC8E-4352-B226-63FD23FA93D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9276DAB-7C32-480F-85C5-AC76EB4EFBE0}" type="pres">
      <dgm:prSet presAssocID="{17439A23-D7E6-434B-BDB1-B2B541A24B3C}" presName="hierRoot1" presStyleCnt="0">
        <dgm:presLayoutVars>
          <dgm:hierBranch val="init"/>
        </dgm:presLayoutVars>
      </dgm:prSet>
      <dgm:spPr/>
    </dgm:pt>
    <dgm:pt modelId="{50E2E8A5-5040-4A68-9073-071BB22D9D0B}" type="pres">
      <dgm:prSet presAssocID="{17439A23-D7E6-434B-BDB1-B2B541A24B3C}" presName="rootComposite1" presStyleCnt="0"/>
      <dgm:spPr/>
    </dgm:pt>
    <dgm:pt modelId="{764812E5-C12E-4F52-B5A5-CA316FE3A337}" type="pres">
      <dgm:prSet presAssocID="{17439A23-D7E6-434B-BDB1-B2B541A24B3C}" presName="rootText1" presStyleLbl="node0" presStyleIdx="0" presStyleCnt="1" custScaleX="166267" custScaleY="77447" custLinFactNeighborX="46443">
        <dgm:presLayoutVars>
          <dgm:chPref val="3"/>
        </dgm:presLayoutVars>
      </dgm:prSet>
      <dgm:spPr/>
    </dgm:pt>
    <dgm:pt modelId="{8EB25434-7EB5-4EC8-A165-9B75BDEF5BB2}" type="pres">
      <dgm:prSet presAssocID="{17439A23-D7E6-434B-BDB1-B2B541A24B3C}" presName="rootConnector1" presStyleLbl="node1" presStyleIdx="0" presStyleCnt="0"/>
      <dgm:spPr/>
    </dgm:pt>
    <dgm:pt modelId="{3D9D0BD3-CEC4-40E6-A7E6-CEBAC18FCC02}" type="pres">
      <dgm:prSet presAssocID="{17439A23-D7E6-434B-BDB1-B2B541A24B3C}" presName="hierChild2" presStyleCnt="0"/>
      <dgm:spPr/>
    </dgm:pt>
    <dgm:pt modelId="{D61F5AB1-7212-45EF-B0E4-76BF9320C7D8}" type="pres">
      <dgm:prSet presAssocID="{49876660-CC9F-4D88-8AC5-D2E4E81D6437}" presName="Name37" presStyleLbl="parChTrans1D2" presStyleIdx="0" presStyleCnt="2"/>
      <dgm:spPr/>
    </dgm:pt>
    <dgm:pt modelId="{B4B18A2C-77F1-4D9A-954E-337D886597E9}" type="pres">
      <dgm:prSet presAssocID="{0D16B3C4-4A43-4826-BC7F-1D18D9160A4B}" presName="hierRoot2" presStyleCnt="0">
        <dgm:presLayoutVars>
          <dgm:hierBranch val="init"/>
        </dgm:presLayoutVars>
      </dgm:prSet>
      <dgm:spPr/>
    </dgm:pt>
    <dgm:pt modelId="{926FB986-3FA4-4E4B-B2BC-3739A88855E3}" type="pres">
      <dgm:prSet presAssocID="{0D16B3C4-4A43-4826-BC7F-1D18D9160A4B}" presName="rootComposite" presStyleCnt="0"/>
      <dgm:spPr/>
    </dgm:pt>
    <dgm:pt modelId="{EF006A4B-6070-4F70-8A84-695134988ED7}" type="pres">
      <dgm:prSet presAssocID="{0D16B3C4-4A43-4826-BC7F-1D18D9160A4B}" presName="rootText" presStyleLbl="node2" presStyleIdx="0" presStyleCnt="2" custLinFactNeighborX="-39369">
        <dgm:presLayoutVars>
          <dgm:chPref val="3"/>
        </dgm:presLayoutVars>
      </dgm:prSet>
      <dgm:spPr/>
    </dgm:pt>
    <dgm:pt modelId="{FA74A61F-A025-4F00-9649-708178F2EE7D}" type="pres">
      <dgm:prSet presAssocID="{0D16B3C4-4A43-4826-BC7F-1D18D9160A4B}" presName="rootConnector" presStyleLbl="node2" presStyleIdx="0" presStyleCnt="2"/>
      <dgm:spPr/>
    </dgm:pt>
    <dgm:pt modelId="{8EDC7891-330A-41FD-B0EE-47CF8119E443}" type="pres">
      <dgm:prSet presAssocID="{0D16B3C4-4A43-4826-BC7F-1D18D9160A4B}" presName="hierChild4" presStyleCnt="0"/>
      <dgm:spPr/>
    </dgm:pt>
    <dgm:pt modelId="{FFC991B0-F895-4917-983C-3E8BD3285170}" type="pres">
      <dgm:prSet presAssocID="{082BCB0D-893F-4CB1-8A71-BE7C411E4775}" presName="Name37" presStyleLbl="parChTrans1D3" presStyleIdx="0" presStyleCnt="4"/>
      <dgm:spPr/>
    </dgm:pt>
    <dgm:pt modelId="{5414493B-3328-4D43-8165-B7E096750CF9}" type="pres">
      <dgm:prSet presAssocID="{74D5891F-1CB9-41FE-8C2F-E054C9AFE8D7}" presName="hierRoot2" presStyleCnt="0">
        <dgm:presLayoutVars>
          <dgm:hierBranch val="init"/>
        </dgm:presLayoutVars>
      </dgm:prSet>
      <dgm:spPr/>
    </dgm:pt>
    <dgm:pt modelId="{33937911-04F7-4529-BDA5-FF239CB5A894}" type="pres">
      <dgm:prSet presAssocID="{74D5891F-1CB9-41FE-8C2F-E054C9AFE8D7}" presName="rootComposite" presStyleCnt="0"/>
      <dgm:spPr/>
    </dgm:pt>
    <dgm:pt modelId="{DED7D5F1-415B-4A34-A2DB-D1D06DABDD7F}" type="pres">
      <dgm:prSet presAssocID="{74D5891F-1CB9-41FE-8C2F-E054C9AFE8D7}" presName="rootText" presStyleLbl="node3" presStyleIdx="0" presStyleCnt="4" custLinFactNeighborX="-71757">
        <dgm:presLayoutVars>
          <dgm:chPref val="3"/>
        </dgm:presLayoutVars>
      </dgm:prSet>
      <dgm:spPr/>
    </dgm:pt>
    <dgm:pt modelId="{9C8A5027-734F-407F-9889-1EEB8A2EF86A}" type="pres">
      <dgm:prSet presAssocID="{74D5891F-1CB9-41FE-8C2F-E054C9AFE8D7}" presName="rootConnector" presStyleLbl="node3" presStyleIdx="0" presStyleCnt="4"/>
      <dgm:spPr/>
    </dgm:pt>
    <dgm:pt modelId="{4B3583D2-B995-4DC8-9BA0-F26DF1439E65}" type="pres">
      <dgm:prSet presAssocID="{74D5891F-1CB9-41FE-8C2F-E054C9AFE8D7}" presName="hierChild4" presStyleCnt="0"/>
      <dgm:spPr/>
    </dgm:pt>
    <dgm:pt modelId="{F157068C-AEBB-4428-98DB-93283676A650}" type="pres">
      <dgm:prSet presAssocID="{FBCF7016-4B5E-43CC-BA83-F44DBD07C34C}" presName="Name37" presStyleLbl="parChTrans1D4" presStyleIdx="0" presStyleCnt="15"/>
      <dgm:spPr/>
    </dgm:pt>
    <dgm:pt modelId="{A4FFBF3E-7451-4C3C-86A5-E67FBBF0F55F}" type="pres">
      <dgm:prSet presAssocID="{9D611600-93F1-471F-9E2F-E1153D0F8FDF}" presName="hierRoot2" presStyleCnt="0">
        <dgm:presLayoutVars>
          <dgm:hierBranch val="init"/>
        </dgm:presLayoutVars>
      </dgm:prSet>
      <dgm:spPr/>
    </dgm:pt>
    <dgm:pt modelId="{830C2038-BE1B-4F15-BE56-3A2A43B3A04B}" type="pres">
      <dgm:prSet presAssocID="{9D611600-93F1-471F-9E2F-E1153D0F8FDF}" presName="rootComposite" presStyleCnt="0"/>
      <dgm:spPr/>
    </dgm:pt>
    <dgm:pt modelId="{DA56684B-98A6-42C9-8B9A-1DE931EF9BE5}" type="pres">
      <dgm:prSet presAssocID="{9D611600-93F1-471F-9E2F-E1153D0F8FDF}" presName="rootText" presStyleLbl="node4" presStyleIdx="0" presStyleCnt="15" custLinFactNeighborX="-71757">
        <dgm:presLayoutVars>
          <dgm:chPref val="3"/>
        </dgm:presLayoutVars>
      </dgm:prSet>
      <dgm:spPr/>
    </dgm:pt>
    <dgm:pt modelId="{A180A0EF-1F7D-46EE-A713-EEF0BA24CC3E}" type="pres">
      <dgm:prSet presAssocID="{9D611600-93F1-471F-9E2F-E1153D0F8FDF}" presName="rootConnector" presStyleLbl="node4" presStyleIdx="0" presStyleCnt="15"/>
      <dgm:spPr/>
    </dgm:pt>
    <dgm:pt modelId="{F8BC82EC-7C37-4248-ADB0-6F0B70560F00}" type="pres">
      <dgm:prSet presAssocID="{9D611600-93F1-471F-9E2F-E1153D0F8FDF}" presName="hierChild4" presStyleCnt="0"/>
      <dgm:spPr/>
    </dgm:pt>
    <dgm:pt modelId="{0401D2B7-C7ED-4E5D-BA95-EFD4E4121CA8}" type="pres">
      <dgm:prSet presAssocID="{9D611600-93F1-471F-9E2F-E1153D0F8FDF}" presName="hierChild5" presStyleCnt="0"/>
      <dgm:spPr/>
    </dgm:pt>
    <dgm:pt modelId="{A09A379F-9DFE-403A-84E4-7FEB6F87E7E7}" type="pres">
      <dgm:prSet presAssocID="{B758E585-6B44-484E-B34A-0B2A4FC9E66C}" presName="Name37" presStyleLbl="parChTrans1D4" presStyleIdx="1" presStyleCnt="15"/>
      <dgm:spPr/>
    </dgm:pt>
    <dgm:pt modelId="{F5D65169-EB6E-4324-9C28-46E7878F1C62}" type="pres">
      <dgm:prSet presAssocID="{874E2E0B-C9BF-4D8A-B139-B11483EDF769}" presName="hierRoot2" presStyleCnt="0">
        <dgm:presLayoutVars>
          <dgm:hierBranch val="init"/>
        </dgm:presLayoutVars>
      </dgm:prSet>
      <dgm:spPr/>
    </dgm:pt>
    <dgm:pt modelId="{DA76E0CA-C59D-421A-8321-E969D3344B3F}" type="pres">
      <dgm:prSet presAssocID="{874E2E0B-C9BF-4D8A-B139-B11483EDF769}" presName="rootComposite" presStyleCnt="0"/>
      <dgm:spPr/>
    </dgm:pt>
    <dgm:pt modelId="{EE7DC43C-1564-44D1-8A9B-E7B6FD16745A}" type="pres">
      <dgm:prSet presAssocID="{874E2E0B-C9BF-4D8A-B139-B11483EDF769}" presName="rootText" presStyleLbl="node4" presStyleIdx="1" presStyleCnt="15" custLinFactNeighborX="-71757">
        <dgm:presLayoutVars>
          <dgm:chPref val="3"/>
        </dgm:presLayoutVars>
      </dgm:prSet>
      <dgm:spPr/>
    </dgm:pt>
    <dgm:pt modelId="{4478BFD1-1619-426B-AD18-397E7B026807}" type="pres">
      <dgm:prSet presAssocID="{874E2E0B-C9BF-4D8A-B139-B11483EDF769}" presName="rootConnector" presStyleLbl="node4" presStyleIdx="1" presStyleCnt="15"/>
      <dgm:spPr/>
    </dgm:pt>
    <dgm:pt modelId="{B75E7F9F-3603-4516-8DAA-339F5AC013C4}" type="pres">
      <dgm:prSet presAssocID="{874E2E0B-C9BF-4D8A-B139-B11483EDF769}" presName="hierChild4" presStyleCnt="0"/>
      <dgm:spPr/>
    </dgm:pt>
    <dgm:pt modelId="{EB9A8CE1-5E02-4EB8-8562-FC3A0318A3FA}" type="pres">
      <dgm:prSet presAssocID="{874E2E0B-C9BF-4D8A-B139-B11483EDF769}" presName="hierChild5" presStyleCnt="0"/>
      <dgm:spPr/>
    </dgm:pt>
    <dgm:pt modelId="{99D0BDB1-F49D-4210-BAE9-2E3F515CDE6F}" type="pres">
      <dgm:prSet presAssocID="{9D5ADCF5-1710-4E1A-BECB-E676E3FDE86A}" presName="Name37" presStyleLbl="parChTrans1D4" presStyleIdx="2" presStyleCnt="15"/>
      <dgm:spPr/>
    </dgm:pt>
    <dgm:pt modelId="{CDBBCC2C-074F-4D83-8CCB-DBD4DDB3A4E1}" type="pres">
      <dgm:prSet presAssocID="{8F2E015D-2AF6-4941-B04B-2953096C118A}" presName="hierRoot2" presStyleCnt="0">
        <dgm:presLayoutVars>
          <dgm:hierBranch val="init"/>
        </dgm:presLayoutVars>
      </dgm:prSet>
      <dgm:spPr/>
    </dgm:pt>
    <dgm:pt modelId="{7B8301FF-3640-4E3F-93C9-6C3927298E56}" type="pres">
      <dgm:prSet presAssocID="{8F2E015D-2AF6-4941-B04B-2953096C118A}" presName="rootComposite" presStyleCnt="0"/>
      <dgm:spPr/>
    </dgm:pt>
    <dgm:pt modelId="{7B09EA4E-0048-45B2-94ED-F9F2ADB52412}" type="pres">
      <dgm:prSet presAssocID="{8F2E015D-2AF6-4941-B04B-2953096C118A}" presName="rootText" presStyleLbl="node4" presStyleIdx="2" presStyleCnt="15" custLinFactNeighborX="-71757">
        <dgm:presLayoutVars>
          <dgm:chPref val="3"/>
        </dgm:presLayoutVars>
      </dgm:prSet>
      <dgm:spPr/>
    </dgm:pt>
    <dgm:pt modelId="{CA980CF8-15FA-4BAD-814D-4BBEFA85E158}" type="pres">
      <dgm:prSet presAssocID="{8F2E015D-2AF6-4941-B04B-2953096C118A}" presName="rootConnector" presStyleLbl="node4" presStyleIdx="2" presStyleCnt="15"/>
      <dgm:spPr/>
    </dgm:pt>
    <dgm:pt modelId="{8EB17E0A-225E-4525-B9A6-9F64580DC7DC}" type="pres">
      <dgm:prSet presAssocID="{8F2E015D-2AF6-4941-B04B-2953096C118A}" presName="hierChild4" presStyleCnt="0"/>
      <dgm:spPr/>
    </dgm:pt>
    <dgm:pt modelId="{3C97B746-E5CC-4D11-A52D-2DBB9DD5F638}" type="pres">
      <dgm:prSet presAssocID="{8F2E015D-2AF6-4941-B04B-2953096C118A}" presName="hierChild5" presStyleCnt="0"/>
      <dgm:spPr/>
    </dgm:pt>
    <dgm:pt modelId="{1D7D2B2A-AD32-4A90-8A88-5629106C2DE6}" type="pres">
      <dgm:prSet presAssocID="{65FA2AF4-578E-4318-95DB-977BFA90BDAF}" presName="Name37" presStyleLbl="parChTrans1D4" presStyleIdx="3" presStyleCnt="15"/>
      <dgm:spPr/>
    </dgm:pt>
    <dgm:pt modelId="{29ABE4F7-6F40-4906-9F45-EDB0B183788A}" type="pres">
      <dgm:prSet presAssocID="{704E65D5-88D4-49E3-BAD0-45D4C4C74127}" presName="hierRoot2" presStyleCnt="0">
        <dgm:presLayoutVars>
          <dgm:hierBranch val="init"/>
        </dgm:presLayoutVars>
      </dgm:prSet>
      <dgm:spPr/>
    </dgm:pt>
    <dgm:pt modelId="{FF7AF9B3-E822-464F-9B7E-B53922925598}" type="pres">
      <dgm:prSet presAssocID="{704E65D5-88D4-49E3-BAD0-45D4C4C74127}" presName="rootComposite" presStyleCnt="0"/>
      <dgm:spPr/>
    </dgm:pt>
    <dgm:pt modelId="{3F0165AB-F8CD-46D1-BEFF-C965F2FBA88C}" type="pres">
      <dgm:prSet presAssocID="{704E65D5-88D4-49E3-BAD0-45D4C4C74127}" presName="rootText" presStyleLbl="node4" presStyleIdx="3" presStyleCnt="15" custLinFactNeighborX="-71757">
        <dgm:presLayoutVars>
          <dgm:chPref val="3"/>
        </dgm:presLayoutVars>
      </dgm:prSet>
      <dgm:spPr/>
    </dgm:pt>
    <dgm:pt modelId="{B9DBF750-9E8C-4D38-ACFE-784E2436DD24}" type="pres">
      <dgm:prSet presAssocID="{704E65D5-88D4-49E3-BAD0-45D4C4C74127}" presName="rootConnector" presStyleLbl="node4" presStyleIdx="3" presStyleCnt="15"/>
      <dgm:spPr/>
    </dgm:pt>
    <dgm:pt modelId="{2FBE856C-0DE7-4F3B-A5C4-200C8519FB28}" type="pres">
      <dgm:prSet presAssocID="{704E65D5-88D4-49E3-BAD0-45D4C4C74127}" presName="hierChild4" presStyleCnt="0"/>
      <dgm:spPr/>
    </dgm:pt>
    <dgm:pt modelId="{DD7F931F-D8C4-457A-AEE7-39AC0FEEECE7}" type="pres">
      <dgm:prSet presAssocID="{704E65D5-88D4-49E3-BAD0-45D4C4C74127}" presName="hierChild5" presStyleCnt="0"/>
      <dgm:spPr/>
    </dgm:pt>
    <dgm:pt modelId="{D09AC3FB-1578-418D-90C5-B6DF11813200}" type="pres">
      <dgm:prSet presAssocID="{74D5891F-1CB9-41FE-8C2F-E054C9AFE8D7}" presName="hierChild5" presStyleCnt="0"/>
      <dgm:spPr/>
    </dgm:pt>
    <dgm:pt modelId="{643D7FE8-B092-4130-AE85-6E2DC121EC5F}" type="pres">
      <dgm:prSet presAssocID="{3E7D3670-8C9B-40F7-95BF-E7FD195DE745}" presName="Name37" presStyleLbl="parChTrans1D3" presStyleIdx="1" presStyleCnt="4"/>
      <dgm:spPr/>
    </dgm:pt>
    <dgm:pt modelId="{906F3C73-F949-47B3-A991-1A2BE760A069}" type="pres">
      <dgm:prSet presAssocID="{89087FC9-0B7C-4A2F-8DDC-AE096842313F}" presName="hierRoot2" presStyleCnt="0">
        <dgm:presLayoutVars>
          <dgm:hierBranch val="init"/>
        </dgm:presLayoutVars>
      </dgm:prSet>
      <dgm:spPr/>
    </dgm:pt>
    <dgm:pt modelId="{0C643FDB-FBF2-411E-AD93-A5467334C9C4}" type="pres">
      <dgm:prSet presAssocID="{89087FC9-0B7C-4A2F-8DDC-AE096842313F}" presName="rootComposite" presStyleCnt="0"/>
      <dgm:spPr/>
    </dgm:pt>
    <dgm:pt modelId="{3240576F-F99C-45E9-AEE0-248DF3A97CB5}" type="pres">
      <dgm:prSet presAssocID="{89087FC9-0B7C-4A2F-8DDC-AE096842313F}" presName="rootText" presStyleLbl="node3" presStyleIdx="1" presStyleCnt="4">
        <dgm:presLayoutVars>
          <dgm:chPref val="3"/>
        </dgm:presLayoutVars>
      </dgm:prSet>
      <dgm:spPr/>
    </dgm:pt>
    <dgm:pt modelId="{FBC627D7-20EF-49F2-B612-3586DBC02A32}" type="pres">
      <dgm:prSet presAssocID="{89087FC9-0B7C-4A2F-8DDC-AE096842313F}" presName="rootConnector" presStyleLbl="node3" presStyleIdx="1" presStyleCnt="4"/>
      <dgm:spPr/>
    </dgm:pt>
    <dgm:pt modelId="{860B8BEB-C53C-462A-88A8-691BFBBD174A}" type="pres">
      <dgm:prSet presAssocID="{89087FC9-0B7C-4A2F-8DDC-AE096842313F}" presName="hierChild4" presStyleCnt="0"/>
      <dgm:spPr/>
    </dgm:pt>
    <dgm:pt modelId="{E97F711E-E06A-4FA6-9B2E-8FF37568AB78}" type="pres">
      <dgm:prSet presAssocID="{8024D23A-CCD9-495E-996E-1EB48A59BF7F}" presName="Name37" presStyleLbl="parChTrans1D4" presStyleIdx="4" presStyleCnt="15"/>
      <dgm:spPr/>
    </dgm:pt>
    <dgm:pt modelId="{29AB961F-F136-48E9-8FE9-AD747C138731}" type="pres">
      <dgm:prSet presAssocID="{A675D8D8-0108-4F1C-847F-624F052B3203}" presName="hierRoot2" presStyleCnt="0">
        <dgm:presLayoutVars>
          <dgm:hierBranch val="init"/>
        </dgm:presLayoutVars>
      </dgm:prSet>
      <dgm:spPr/>
    </dgm:pt>
    <dgm:pt modelId="{C4264FFF-B7FF-4553-A9F4-7EB8AD9FCE25}" type="pres">
      <dgm:prSet presAssocID="{A675D8D8-0108-4F1C-847F-624F052B3203}" presName="rootComposite" presStyleCnt="0"/>
      <dgm:spPr/>
    </dgm:pt>
    <dgm:pt modelId="{112F5C34-E051-4FD4-A806-AC29A15764DE}" type="pres">
      <dgm:prSet presAssocID="{A675D8D8-0108-4F1C-847F-624F052B3203}" presName="rootText" presStyleLbl="node4" presStyleIdx="4" presStyleCnt="15">
        <dgm:presLayoutVars>
          <dgm:chPref val="3"/>
        </dgm:presLayoutVars>
      </dgm:prSet>
      <dgm:spPr/>
    </dgm:pt>
    <dgm:pt modelId="{B4B0E0BC-DB35-4D91-8E53-14F1E9E53EFF}" type="pres">
      <dgm:prSet presAssocID="{A675D8D8-0108-4F1C-847F-624F052B3203}" presName="rootConnector" presStyleLbl="node4" presStyleIdx="4" presStyleCnt="15"/>
      <dgm:spPr/>
    </dgm:pt>
    <dgm:pt modelId="{FC899B90-AA46-4516-B3D2-9C743F9FD5D9}" type="pres">
      <dgm:prSet presAssocID="{A675D8D8-0108-4F1C-847F-624F052B3203}" presName="hierChild4" presStyleCnt="0"/>
      <dgm:spPr/>
    </dgm:pt>
    <dgm:pt modelId="{F889AAB7-6904-4D38-B26D-78BE0435C1D3}" type="pres">
      <dgm:prSet presAssocID="{A675D8D8-0108-4F1C-847F-624F052B3203}" presName="hierChild5" presStyleCnt="0"/>
      <dgm:spPr/>
    </dgm:pt>
    <dgm:pt modelId="{3FD78184-828A-41DC-948C-F6A293E94A7F}" type="pres">
      <dgm:prSet presAssocID="{DDB2F4E4-01A1-4346-AD28-673917B993D0}" presName="Name37" presStyleLbl="parChTrans1D4" presStyleIdx="5" presStyleCnt="15"/>
      <dgm:spPr/>
    </dgm:pt>
    <dgm:pt modelId="{C6129DBD-4051-44FF-A802-2974B879ADD4}" type="pres">
      <dgm:prSet presAssocID="{57D4E498-F8F1-422F-8337-3AB8E119902B}" presName="hierRoot2" presStyleCnt="0">
        <dgm:presLayoutVars>
          <dgm:hierBranch val="init"/>
        </dgm:presLayoutVars>
      </dgm:prSet>
      <dgm:spPr/>
    </dgm:pt>
    <dgm:pt modelId="{4401C475-DC9E-4D7C-A770-624E1CD3FF46}" type="pres">
      <dgm:prSet presAssocID="{57D4E498-F8F1-422F-8337-3AB8E119902B}" presName="rootComposite" presStyleCnt="0"/>
      <dgm:spPr/>
    </dgm:pt>
    <dgm:pt modelId="{72A3A938-2F27-4D8D-BA5A-2CA842481027}" type="pres">
      <dgm:prSet presAssocID="{57D4E498-F8F1-422F-8337-3AB8E119902B}" presName="rootText" presStyleLbl="node4" presStyleIdx="5" presStyleCnt="15">
        <dgm:presLayoutVars>
          <dgm:chPref val="3"/>
        </dgm:presLayoutVars>
      </dgm:prSet>
      <dgm:spPr/>
    </dgm:pt>
    <dgm:pt modelId="{00E780CD-B606-4CD9-BC5F-24385558C4B0}" type="pres">
      <dgm:prSet presAssocID="{57D4E498-F8F1-422F-8337-3AB8E119902B}" presName="rootConnector" presStyleLbl="node4" presStyleIdx="5" presStyleCnt="15"/>
      <dgm:spPr/>
    </dgm:pt>
    <dgm:pt modelId="{0DCEC8CC-A668-4FB8-A229-8060EF642772}" type="pres">
      <dgm:prSet presAssocID="{57D4E498-F8F1-422F-8337-3AB8E119902B}" presName="hierChild4" presStyleCnt="0"/>
      <dgm:spPr/>
    </dgm:pt>
    <dgm:pt modelId="{1189A848-534B-4F5C-89A8-C63C49DF531E}" type="pres">
      <dgm:prSet presAssocID="{57D4E498-F8F1-422F-8337-3AB8E119902B}" presName="hierChild5" presStyleCnt="0"/>
      <dgm:spPr/>
    </dgm:pt>
    <dgm:pt modelId="{07BE29DF-A81A-456E-A695-2473F5AE3621}" type="pres">
      <dgm:prSet presAssocID="{643A4DA0-C3B0-48B0-A7E6-120972C9C9A3}" presName="Name37" presStyleLbl="parChTrans1D4" presStyleIdx="6" presStyleCnt="15"/>
      <dgm:spPr/>
    </dgm:pt>
    <dgm:pt modelId="{1B9738B8-1547-4EA9-BE78-A6AB0B4974A8}" type="pres">
      <dgm:prSet presAssocID="{C462D972-4FA5-4AA8-BD8F-2099C01D4191}" presName="hierRoot2" presStyleCnt="0">
        <dgm:presLayoutVars>
          <dgm:hierBranch val="init"/>
        </dgm:presLayoutVars>
      </dgm:prSet>
      <dgm:spPr/>
    </dgm:pt>
    <dgm:pt modelId="{8F5F66C3-FEAE-407C-82B9-92EB22C2994D}" type="pres">
      <dgm:prSet presAssocID="{C462D972-4FA5-4AA8-BD8F-2099C01D4191}" presName="rootComposite" presStyleCnt="0"/>
      <dgm:spPr/>
    </dgm:pt>
    <dgm:pt modelId="{A72350E0-F498-4C1C-86F8-6B65F5F79075}" type="pres">
      <dgm:prSet presAssocID="{C462D972-4FA5-4AA8-BD8F-2099C01D4191}" presName="rootText" presStyleLbl="node4" presStyleIdx="6" presStyleCnt="15">
        <dgm:presLayoutVars>
          <dgm:chPref val="3"/>
        </dgm:presLayoutVars>
      </dgm:prSet>
      <dgm:spPr/>
    </dgm:pt>
    <dgm:pt modelId="{9179E53E-2DF1-484F-BB2C-F0A740436E64}" type="pres">
      <dgm:prSet presAssocID="{C462D972-4FA5-4AA8-BD8F-2099C01D4191}" presName="rootConnector" presStyleLbl="node4" presStyleIdx="6" presStyleCnt="15"/>
      <dgm:spPr/>
    </dgm:pt>
    <dgm:pt modelId="{5E4EC0CA-C192-4462-AA1A-149B65CF2C4C}" type="pres">
      <dgm:prSet presAssocID="{C462D972-4FA5-4AA8-BD8F-2099C01D4191}" presName="hierChild4" presStyleCnt="0"/>
      <dgm:spPr/>
    </dgm:pt>
    <dgm:pt modelId="{19347F1F-67C3-4400-A046-56D650DE0C91}" type="pres">
      <dgm:prSet presAssocID="{C462D972-4FA5-4AA8-BD8F-2099C01D4191}" presName="hierChild5" presStyleCnt="0"/>
      <dgm:spPr/>
    </dgm:pt>
    <dgm:pt modelId="{88988750-CD26-442A-94C5-D1717B6860DF}" type="pres">
      <dgm:prSet presAssocID="{4EE4D303-15E3-471B-A2D7-09B8F8C6BB6B}" presName="Name37" presStyleLbl="parChTrans1D4" presStyleIdx="7" presStyleCnt="15"/>
      <dgm:spPr/>
    </dgm:pt>
    <dgm:pt modelId="{D0E79E8C-0B8C-4CCA-9357-6A4008A066BB}" type="pres">
      <dgm:prSet presAssocID="{609E772D-9D21-40B4-8C57-3EBB287DDC5A}" presName="hierRoot2" presStyleCnt="0">
        <dgm:presLayoutVars>
          <dgm:hierBranch val="init"/>
        </dgm:presLayoutVars>
      </dgm:prSet>
      <dgm:spPr/>
    </dgm:pt>
    <dgm:pt modelId="{D5B3BA5E-EAF8-49DF-81B9-067FC1F01872}" type="pres">
      <dgm:prSet presAssocID="{609E772D-9D21-40B4-8C57-3EBB287DDC5A}" presName="rootComposite" presStyleCnt="0"/>
      <dgm:spPr/>
    </dgm:pt>
    <dgm:pt modelId="{25F24EE8-3234-48F0-AD37-3D7BFE3B947E}" type="pres">
      <dgm:prSet presAssocID="{609E772D-9D21-40B4-8C57-3EBB287DDC5A}" presName="rootText" presStyleLbl="node4" presStyleIdx="7" presStyleCnt="15">
        <dgm:presLayoutVars>
          <dgm:chPref val="3"/>
        </dgm:presLayoutVars>
      </dgm:prSet>
      <dgm:spPr/>
    </dgm:pt>
    <dgm:pt modelId="{49B37BF2-B43C-4B8B-ADA0-9DBA7894DA36}" type="pres">
      <dgm:prSet presAssocID="{609E772D-9D21-40B4-8C57-3EBB287DDC5A}" presName="rootConnector" presStyleLbl="node4" presStyleIdx="7" presStyleCnt="15"/>
      <dgm:spPr/>
    </dgm:pt>
    <dgm:pt modelId="{B2B3C304-1373-4607-A970-1C97044A3087}" type="pres">
      <dgm:prSet presAssocID="{609E772D-9D21-40B4-8C57-3EBB287DDC5A}" presName="hierChild4" presStyleCnt="0"/>
      <dgm:spPr/>
    </dgm:pt>
    <dgm:pt modelId="{DD67191A-399F-4E9F-B5DF-A0922C0EC61C}" type="pres">
      <dgm:prSet presAssocID="{609E772D-9D21-40B4-8C57-3EBB287DDC5A}" presName="hierChild5" presStyleCnt="0"/>
      <dgm:spPr/>
    </dgm:pt>
    <dgm:pt modelId="{E4AA9EAC-9A4B-4B94-A548-C16FDBCCF5DE}" type="pres">
      <dgm:prSet presAssocID="{89087FC9-0B7C-4A2F-8DDC-AE096842313F}" presName="hierChild5" presStyleCnt="0"/>
      <dgm:spPr/>
    </dgm:pt>
    <dgm:pt modelId="{C99BBC4D-0400-4155-97A4-A905A88A144B}" type="pres">
      <dgm:prSet presAssocID="{0D16B3C4-4A43-4826-BC7F-1D18D9160A4B}" presName="hierChild5" presStyleCnt="0"/>
      <dgm:spPr/>
    </dgm:pt>
    <dgm:pt modelId="{834B313D-A783-4CCB-9FBF-166B71A7BD9F}" type="pres">
      <dgm:prSet presAssocID="{7D175223-5BF7-44DD-9E30-88EF8C7F6DA1}" presName="Name37" presStyleLbl="parChTrans1D2" presStyleIdx="1" presStyleCnt="2"/>
      <dgm:spPr/>
    </dgm:pt>
    <dgm:pt modelId="{E5201043-B2FA-4ACB-9FB7-846A6CCBA347}" type="pres">
      <dgm:prSet presAssocID="{25786938-3F2F-490A-9B7B-D353247F59C0}" presName="hierRoot2" presStyleCnt="0">
        <dgm:presLayoutVars>
          <dgm:hierBranch val="init"/>
        </dgm:presLayoutVars>
      </dgm:prSet>
      <dgm:spPr/>
    </dgm:pt>
    <dgm:pt modelId="{27F08F91-1521-48B0-B766-C8DF3C1C9A0D}" type="pres">
      <dgm:prSet presAssocID="{25786938-3F2F-490A-9B7B-D353247F59C0}" presName="rootComposite" presStyleCnt="0"/>
      <dgm:spPr/>
    </dgm:pt>
    <dgm:pt modelId="{4CC6249F-E995-49A6-B2CE-FC68514330FC}" type="pres">
      <dgm:prSet presAssocID="{25786938-3F2F-490A-9B7B-D353247F59C0}" presName="rootText" presStyleLbl="node2" presStyleIdx="1" presStyleCnt="2" custLinFactX="7235" custLinFactNeighborX="100000">
        <dgm:presLayoutVars>
          <dgm:chPref val="3"/>
        </dgm:presLayoutVars>
      </dgm:prSet>
      <dgm:spPr/>
    </dgm:pt>
    <dgm:pt modelId="{1C3928C2-D8F4-4482-B670-EBFD1AB4904F}" type="pres">
      <dgm:prSet presAssocID="{25786938-3F2F-490A-9B7B-D353247F59C0}" presName="rootConnector" presStyleLbl="node2" presStyleIdx="1" presStyleCnt="2"/>
      <dgm:spPr/>
    </dgm:pt>
    <dgm:pt modelId="{CD7C475E-82F6-45F0-BBEE-CE254EFE2097}" type="pres">
      <dgm:prSet presAssocID="{25786938-3F2F-490A-9B7B-D353247F59C0}" presName="hierChild4" presStyleCnt="0"/>
      <dgm:spPr/>
    </dgm:pt>
    <dgm:pt modelId="{393218C8-3D66-4376-9C76-43AA931657EB}" type="pres">
      <dgm:prSet presAssocID="{CB5C623C-610B-41FD-BBBE-C11A92D2930E}" presName="Name37" presStyleLbl="parChTrans1D3" presStyleIdx="2" presStyleCnt="4"/>
      <dgm:spPr/>
    </dgm:pt>
    <dgm:pt modelId="{AD85D3F3-CD80-48CB-9D89-B7D92B1079BD}" type="pres">
      <dgm:prSet presAssocID="{39BF777B-0783-474B-8C8A-E5F07E978981}" presName="hierRoot2" presStyleCnt="0">
        <dgm:presLayoutVars>
          <dgm:hierBranch val="init"/>
        </dgm:presLayoutVars>
      </dgm:prSet>
      <dgm:spPr/>
    </dgm:pt>
    <dgm:pt modelId="{A10D3DAC-C0B6-4918-A32B-2A5BD1F5846D}" type="pres">
      <dgm:prSet presAssocID="{39BF777B-0783-474B-8C8A-E5F07E978981}" presName="rootComposite" presStyleCnt="0"/>
      <dgm:spPr/>
    </dgm:pt>
    <dgm:pt modelId="{532FA0D8-5DAE-4317-8725-FB357913C136}" type="pres">
      <dgm:prSet presAssocID="{39BF777B-0783-474B-8C8A-E5F07E978981}" presName="rootText" presStyleLbl="node3" presStyleIdx="2" presStyleCnt="4" custLinFactNeighborX="44144" custLinFactNeighborY="2174">
        <dgm:presLayoutVars>
          <dgm:chPref val="3"/>
        </dgm:presLayoutVars>
      </dgm:prSet>
      <dgm:spPr/>
    </dgm:pt>
    <dgm:pt modelId="{ED2276B1-AB76-491B-B84D-04F52C245A2B}" type="pres">
      <dgm:prSet presAssocID="{39BF777B-0783-474B-8C8A-E5F07E978981}" presName="rootConnector" presStyleLbl="node3" presStyleIdx="2" presStyleCnt="4"/>
      <dgm:spPr/>
    </dgm:pt>
    <dgm:pt modelId="{F461533C-33D6-461A-B9C6-4CEF861B3482}" type="pres">
      <dgm:prSet presAssocID="{39BF777B-0783-474B-8C8A-E5F07E978981}" presName="hierChild4" presStyleCnt="0"/>
      <dgm:spPr/>
    </dgm:pt>
    <dgm:pt modelId="{7CA12F0C-AD05-4C08-A0D2-B78DF08279B6}" type="pres">
      <dgm:prSet presAssocID="{2A9A5F53-AFF3-4C4F-AFAC-853BEC3AA32A}" presName="Name37" presStyleLbl="parChTrans1D4" presStyleIdx="8" presStyleCnt="15"/>
      <dgm:spPr/>
    </dgm:pt>
    <dgm:pt modelId="{44CAB414-0001-4A48-9297-A7293C70DD1F}" type="pres">
      <dgm:prSet presAssocID="{D325FFC0-6238-4B79-AC81-145DBD1C4E1E}" presName="hierRoot2" presStyleCnt="0">
        <dgm:presLayoutVars>
          <dgm:hierBranch val="init"/>
        </dgm:presLayoutVars>
      </dgm:prSet>
      <dgm:spPr/>
    </dgm:pt>
    <dgm:pt modelId="{EBBA7484-7F12-45FB-8F97-240D0EAD523C}" type="pres">
      <dgm:prSet presAssocID="{D325FFC0-6238-4B79-AC81-145DBD1C4E1E}" presName="rootComposite" presStyleCnt="0"/>
      <dgm:spPr/>
    </dgm:pt>
    <dgm:pt modelId="{FD2BA2A3-2BDE-4282-9CDF-C36EBCEB3A6C}" type="pres">
      <dgm:prSet presAssocID="{D325FFC0-6238-4B79-AC81-145DBD1C4E1E}" presName="rootText" presStyleLbl="node4" presStyleIdx="8" presStyleCnt="15" custLinFactNeighborX="43056">
        <dgm:presLayoutVars>
          <dgm:chPref val="3"/>
        </dgm:presLayoutVars>
      </dgm:prSet>
      <dgm:spPr/>
    </dgm:pt>
    <dgm:pt modelId="{D761074C-847D-437C-A3C9-D23F2C8FFD2D}" type="pres">
      <dgm:prSet presAssocID="{D325FFC0-6238-4B79-AC81-145DBD1C4E1E}" presName="rootConnector" presStyleLbl="node4" presStyleIdx="8" presStyleCnt="15"/>
      <dgm:spPr/>
    </dgm:pt>
    <dgm:pt modelId="{F2E4AF6D-8D0C-45CB-A17A-902E0A1B4CF9}" type="pres">
      <dgm:prSet presAssocID="{D325FFC0-6238-4B79-AC81-145DBD1C4E1E}" presName="hierChild4" presStyleCnt="0"/>
      <dgm:spPr/>
    </dgm:pt>
    <dgm:pt modelId="{528AAB3E-C30B-4399-8E91-DB1F0F25B8EA}" type="pres">
      <dgm:prSet presAssocID="{D325FFC0-6238-4B79-AC81-145DBD1C4E1E}" presName="hierChild5" presStyleCnt="0"/>
      <dgm:spPr/>
    </dgm:pt>
    <dgm:pt modelId="{DE887E00-DF55-48F6-9D20-D15F7460709C}" type="pres">
      <dgm:prSet presAssocID="{3CCC56E3-77F1-4240-B9CA-625016952448}" presName="Name37" presStyleLbl="parChTrans1D4" presStyleIdx="9" presStyleCnt="15"/>
      <dgm:spPr/>
    </dgm:pt>
    <dgm:pt modelId="{7D7BD5CD-5756-47F3-82E7-847B6002F458}" type="pres">
      <dgm:prSet presAssocID="{25952F8F-9310-481F-8BA5-7A34A22EA78B}" presName="hierRoot2" presStyleCnt="0">
        <dgm:presLayoutVars>
          <dgm:hierBranch val="init"/>
        </dgm:presLayoutVars>
      </dgm:prSet>
      <dgm:spPr/>
    </dgm:pt>
    <dgm:pt modelId="{68DB3A95-8A01-49CE-8D2A-8871B7194AC1}" type="pres">
      <dgm:prSet presAssocID="{25952F8F-9310-481F-8BA5-7A34A22EA78B}" presName="rootComposite" presStyleCnt="0"/>
      <dgm:spPr/>
    </dgm:pt>
    <dgm:pt modelId="{A18385E8-470E-46F6-B2F3-2D51D6E8E6F2}" type="pres">
      <dgm:prSet presAssocID="{25952F8F-9310-481F-8BA5-7A34A22EA78B}" presName="rootText" presStyleLbl="node4" presStyleIdx="9" presStyleCnt="15" custLinFactNeighborX="43056">
        <dgm:presLayoutVars>
          <dgm:chPref val="3"/>
        </dgm:presLayoutVars>
      </dgm:prSet>
      <dgm:spPr/>
    </dgm:pt>
    <dgm:pt modelId="{CBE6449F-A2C0-4920-8C4A-82751428771F}" type="pres">
      <dgm:prSet presAssocID="{25952F8F-9310-481F-8BA5-7A34A22EA78B}" presName="rootConnector" presStyleLbl="node4" presStyleIdx="9" presStyleCnt="15"/>
      <dgm:spPr/>
    </dgm:pt>
    <dgm:pt modelId="{E960336E-AB50-405B-B957-3F6EBF192CA0}" type="pres">
      <dgm:prSet presAssocID="{25952F8F-9310-481F-8BA5-7A34A22EA78B}" presName="hierChild4" presStyleCnt="0"/>
      <dgm:spPr/>
    </dgm:pt>
    <dgm:pt modelId="{A2A05E63-7608-4398-BA56-91D11B7F590B}" type="pres">
      <dgm:prSet presAssocID="{25952F8F-9310-481F-8BA5-7A34A22EA78B}" presName="hierChild5" presStyleCnt="0"/>
      <dgm:spPr/>
    </dgm:pt>
    <dgm:pt modelId="{122E39AC-DA8F-407A-BB03-F266A97233CB}" type="pres">
      <dgm:prSet presAssocID="{D46461F4-44D0-438A-86B6-D0039D941ED4}" presName="Name37" presStyleLbl="parChTrans1D4" presStyleIdx="10" presStyleCnt="15"/>
      <dgm:spPr/>
    </dgm:pt>
    <dgm:pt modelId="{760900CF-8449-4E9D-A00A-C8090A9485FE}" type="pres">
      <dgm:prSet presAssocID="{503A364D-32BA-43A3-A80C-2A1141473685}" presName="hierRoot2" presStyleCnt="0">
        <dgm:presLayoutVars>
          <dgm:hierBranch val="init"/>
        </dgm:presLayoutVars>
      </dgm:prSet>
      <dgm:spPr/>
    </dgm:pt>
    <dgm:pt modelId="{CCED047F-B460-48E6-A0F1-909215C801C5}" type="pres">
      <dgm:prSet presAssocID="{503A364D-32BA-43A3-A80C-2A1141473685}" presName="rootComposite" presStyleCnt="0"/>
      <dgm:spPr/>
    </dgm:pt>
    <dgm:pt modelId="{4F09D5D4-99FC-4AB5-980C-DE24BC9E23BA}" type="pres">
      <dgm:prSet presAssocID="{503A364D-32BA-43A3-A80C-2A1141473685}" presName="rootText" presStyleLbl="node4" presStyleIdx="10" presStyleCnt="15" custLinFactNeighborX="43056">
        <dgm:presLayoutVars>
          <dgm:chPref val="3"/>
        </dgm:presLayoutVars>
      </dgm:prSet>
      <dgm:spPr/>
    </dgm:pt>
    <dgm:pt modelId="{D3A80052-7D69-481B-A022-AEF97B5C3836}" type="pres">
      <dgm:prSet presAssocID="{503A364D-32BA-43A3-A80C-2A1141473685}" presName="rootConnector" presStyleLbl="node4" presStyleIdx="10" presStyleCnt="15"/>
      <dgm:spPr/>
    </dgm:pt>
    <dgm:pt modelId="{36C556EE-37C5-4086-A166-746553E8F4D4}" type="pres">
      <dgm:prSet presAssocID="{503A364D-32BA-43A3-A80C-2A1141473685}" presName="hierChild4" presStyleCnt="0"/>
      <dgm:spPr/>
    </dgm:pt>
    <dgm:pt modelId="{5F93AAEA-426D-4C7B-B6E7-6F0390B51AEE}" type="pres">
      <dgm:prSet presAssocID="{503A364D-32BA-43A3-A80C-2A1141473685}" presName="hierChild5" presStyleCnt="0"/>
      <dgm:spPr/>
    </dgm:pt>
    <dgm:pt modelId="{11D4B747-AC2C-4A41-87EA-4FB427D658BE}" type="pres">
      <dgm:prSet presAssocID="{E1E51457-1D1A-48B0-B051-CE1C9AC8684C}" presName="Name37" presStyleLbl="parChTrans1D4" presStyleIdx="11" presStyleCnt="15"/>
      <dgm:spPr/>
    </dgm:pt>
    <dgm:pt modelId="{2056C8CF-5819-437A-9D5B-E75AF0EC437D}" type="pres">
      <dgm:prSet presAssocID="{A81F1E63-F63A-4A7E-8D63-528121C342D7}" presName="hierRoot2" presStyleCnt="0">
        <dgm:presLayoutVars>
          <dgm:hierBranch val="init"/>
        </dgm:presLayoutVars>
      </dgm:prSet>
      <dgm:spPr/>
    </dgm:pt>
    <dgm:pt modelId="{CCBD6A96-DC12-4B6F-A567-50E87E72184F}" type="pres">
      <dgm:prSet presAssocID="{A81F1E63-F63A-4A7E-8D63-528121C342D7}" presName="rootComposite" presStyleCnt="0"/>
      <dgm:spPr/>
    </dgm:pt>
    <dgm:pt modelId="{C8BB087A-7457-4222-AC13-F591E7FB7E89}" type="pres">
      <dgm:prSet presAssocID="{A81F1E63-F63A-4A7E-8D63-528121C342D7}" presName="rootText" presStyleLbl="node4" presStyleIdx="11" presStyleCnt="15" custLinFactNeighborX="43056">
        <dgm:presLayoutVars>
          <dgm:chPref val="3"/>
        </dgm:presLayoutVars>
      </dgm:prSet>
      <dgm:spPr/>
    </dgm:pt>
    <dgm:pt modelId="{5C22F42B-3FAE-4D53-B906-8A1F4D403AF8}" type="pres">
      <dgm:prSet presAssocID="{A81F1E63-F63A-4A7E-8D63-528121C342D7}" presName="rootConnector" presStyleLbl="node4" presStyleIdx="11" presStyleCnt="15"/>
      <dgm:spPr/>
    </dgm:pt>
    <dgm:pt modelId="{8667BA40-1415-4E9F-8CF2-AE05B4469D91}" type="pres">
      <dgm:prSet presAssocID="{A81F1E63-F63A-4A7E-8D63-528121C342D7}" presName="hierChild4" presStyleCnt="0"/>
      <dgm:spPr/>
    </dgm:pt>
    <dgm:pt modelId="{9F30BED6-26D5-4020-9E1D-6C28FB84037F}" type="pres">
      <dgm:prSet presAssocID="{A81F1E63-F63A-4A7E-8D63-528121C342D7}" presName="hierChild5" presStyleCnt="0"/>
      <dgm:spPr/>
    </dgm:pt>
    <dgm:pt modelId="{6BFB8CC8-9F7D-4030-9A45-E0E760578D93}" type="pres">
      <dgm:prSet presAssocID="{39BF777B-0783-474B-8C8A-E5F07E978981}" presName="hierChild5" presStyleCnt="0"/>
      <dgm:spPr/>
    </dgm:pt>
    <dgm:pt modelId="{33A69EBA-0137-4A46-AA15-CAACA2AF96DA}" type="pres">
      <dgm:prSet presAssocID="{D8A9DB88-C1A6-45FA-9E53-CDDD15BD9BE7}" presName="Name37" presStyleLbl="parChTrans1D3" presStyleIdx="3" presStyleCnt="4"/>
      <dgm:spPr/>
    </dgm:pt>
    <dgm:pt modelId="{E8EBD00F-6F02-4B52-B749-970BDD3BE752}" type="pres">
      <dgm:prSet presAssocID="{FEBF57BD-0253-44F3-9C38-3C7136F79571}" presName="hierRoot2" presStyleCnt="0">
        <dgm:presLayoutVars>
          <dgm:hierBranch val="init"/>
        </dgm:presLayoutVars>
      </dgm:prSet>
      <dgm:spPr/>
    </dgm:pt>
    <dgm:pt modelId="{7C2DDD53-71F5-4E1F-953E-999C41BA38FA}" type="pres">
      <dgm:prSet presAssocID="{FEBF57BD-0253-44F3-9C38-3C7136F79571}" presName="rootComposite" presStyleCnt="0"/>
      <dgm:spPr/>
    </dgm:pt>
    <dgm:pt modelId="{9DD5EDFF-7BDA-48EA-8F91-FF2B4E17CE89}" type="pres">
      <dgm:prSet presAssocID="{FEBF57BD-0253-44F3-9C38-3C7136F79571}" presName="rootText" presStyleLbl="node3" presStyleIdx="3" presStyleCnt="4" custLinFactX="25173" custLinFactNeighborX="100000">
        <dgm:presLayoutVars>
          <dgm:chPref val="3"/>
        </dgm:presLayoutVars>
      </dgm:prSet>
      <dgm:spPr/>
    </dgm:pt>
    <dgm:pt modelId="{72BCA0F8-F394-43C7-8389-EB61EB9E5C03}" type="pres">
      <dgm:prSet presAssocID="{FEBF57BD-0253-44F3-9C38-3C7136F79571}" presName="rootConnector" presStyleLbl="node3" presStyleIdx="3" presStyleCnt="4"/>
      <dgm:spPr/>
    </dgm:pt>
    <dgm:pt modelId="{6685E615-D20C-48E2-B816-A08920F05E12}" type="pres">
      <dgm:prSet presAssocID="{FEBF57BD-0253-44F3-9C38-3C7136F79571}" presName="hierChild4" presStyleCnt="0"/>
      <dgm:spPr/>
    </dgm:pt>
    <dgm:pt modelId="{F7788FDE-7B5E-4265-894B-24EE26B9DBAC}" type="pres">
      <dgm:prSet presAssocID="{DDD77A6D-4AA5-4E24-8A5C-F383ADD1BBC9}" presName="Name37" presStyleLbl="parChTrans1D4" presStyleIdx="12" presStyleCnt="15"/>
      <dgm:spPr/>
    </dgm:pt>
    <dgm:pt modelId="{37AB7770-FA8E-469E-952F-84921CB82DE8}" type="pres">
      <dgm:prSet presAssocID="{9BAD853E-6C6C-4FF7-9347-D0CE7943EF58}" presName="hierRoot2" presStyleCnt="0">
        <dgm:presLayoutVars>
          <dgm:hierBranch val="init"/>
        </dgm:presLayoutVars>
      </dgm:prSet>
      <dgm:spPr/>
    </dgm:pt>
    <dgm:pt modelId="{0F351E51-49CE-4FFB-BBFF-62A3911B385A}" type="pres">
      <dgm:prSet presAssocID="{9BAD853E-6C6C-4FF7-9347-D0CE7943EF58}" presName="rootComposite" presStyleCnt="0"/>
      <dgm:spPr/>
    </dgm:pt>
    <dgm:pt modelId="{6FFCE174-679B-48F3-9F0B-00C805536260}" type="pres">
      <dgm:prSet presAssocID="{9BAD853E-6C6C-4FF7-9347-D0CE7943EF58}" presName="rootText" presStyleLbl="node4" presStyleIdx="12" presStyleCnt="15" custLinFactX="53919" custLinFactNeighborX="100000" custLinFactNeighborY="3740">
        <dgm:presLayoutVars>
          <dgm:chPref val="3"/>
        </dgm:presLayoutVars>
      </dgm:prSet>
      <dgm:spPr/>
    </dgm:pt>
    <dgm:pt modelId="{729CBBA9-1631-4274-8C4A-BFFD9242EE5A}" type="pres">
      <dgm:prSet presAssocID="{9BAD853E-6C6C-4FF7-9347-D0CE7943EF58}" presName="rootConnector" presStyleLbl="node4" presStyleIdx="12" presStyleCnt="15"/>
      <dgm:spPr/>
    </dgm:pt>
    <dgm:pt modelId="{BE6D0507-3CAC-4277-AF04-089E69D8B648}" type="pres">
      <dgm:prSet presAssocID="{9BAD853E-6C6C-4FF7-9347-D0CE7943EF58}" presName="hierChild4" presStyleCnt="0"/>
      <dgm:spPr/>
    </dgm:pt>
    <dgm:pt modelId="{DD5F92A8-D37B-4344-AFFB-BECA57FC9AFA}" type="pres">
      <dgm:prSet presAssocID="{9BAD853E-6C6C-4FF7-9347-D0CE7943EF58}" presName="hierChild5" presStyleCnt="0"/>
      <dgm:spPr/>
    </dgm:pt>
    <dgm:pt modelId="{F6BBCD59-B4D4-4B6C-B3DB-82F736839D43}" type="pres">
      <dgm:prSet presAssocID="{B39AC0AF-B622-4227-91CE-87C2B5F63139}" presName="Name37" presStyleLbl="parChTrans1D4" presStyleIdx="13" presStyleCnt="15"/>
      <dgm:spPr/>
    </dgm:pt>
    <dgm:pt modelId="{26B89B31-6569-4C83-A392-D60D32AA6C00}" type="pres">
      <dgm:prSet presAssocID="{4AA16357-B74B-4EEC-8B8C-566757F05D23}" presName="hierRoot2" presStyleCnt="0">
        <dgm:presLayoutVars>
          <dgm:hierBranch val="init"/>
        </dgm:presLayoutVars>
      </dgm:prSet>
      <dgm:spPr/>
    </dgm:pt>
    <dgm:pt modelId="{A8CE074D-1D09-4FFF-99DC-6D4B68325105}" type="pres">
      <dgm:prSet presAssocID="{4AA16357-B74B-4EEC-8B8C-566757F05D23}" presName="rootComposite" presStyleCnt="0"/>
      <dgm:spPr/>
    </dgm:pt>
    <dgm:pt modelId="{AD60753E-5922-46C8-9CA4-0BBF93E7DB34}" type="pres">
      <dgm:prSet presAssocID="{4AA16357-B74B-4EEC-8B8C-566757F05D23}" presName="rootText" presStyleLbl="node4" presStyleIdx="13" presStyleCnt="15" custLinFactX="25173" custLinFactNeighborX="100000">
        <dgm:presLayoutVars>
          <dgm:chPref val="3"/>
        </dgm:presLayoutVars>
      </dgm:prSet>
      <dgm:spPr/>
    </dgm:pt>
    <dgm:pt modelId="{0AD689C1-3C2F-4DBE-AA3A-0DD4DFB44403}" type="pres">
      <dgm:prSet presAssocID="{4AA16357-B74B-4EEC-8B8C-566757F05D23}" presName="rootConnector" presStyleLbl="node4" presStyleIdx="13" presStyleCnt="15"/>
      <dgm:spPr/>
    </dgm:pt>
    <dgm:pt modelId="{2A111EC1-9199-447F-A55A-8BC9EF2B1F7C}" type="pres">
      <dgm:prSet presAssocID="{4AA16357-B74B-4EEC-8B8C-566757F05D23}" presName="hierChild4" presStyleCnt="0"/>
      <dgm:spPr/>
    </dgm:pt>
    <dgm:pt modelId="{3FF20F4D-B27D-429C-964A-4924F3B7A05F}" type="pres">
      <dgm:prSet presAssocID="{4AA16357-B74B-4EEC-8B8C-566757F05D23}" presName="hierChild5" presStyleCnt="0"/>
      <dgm:spPr/>
    </dgm:pt>
    <dgm:pt modelId="{AE8077D5-C5BF-4FB1-8561-04FCAF643938}" type="pres">
      <dgm:prSet presAssocID="{96E972E7-EBE5-485E-85CC-F0ABCAFF2FFF}" presName="Name37" presStyleLbl="parChTrans1D4" presStyleIdx="14" presStyleCnt="15"/>
      <dgm:spPr/>
    </dgm:pt>
    <dgm:pt modelId="{89BD2A47-5BB6-427F-82FA-0BE4366AA66E}" type="pres">
      <dgm:prSet presAssocID="{7ED8CA46-99DE-466B-B871-69AD74CD8F0D}" presName="hierRoot2" presStyleCnt="0">
        <dgm:presLayoutVars>
          <dgm:hierBranch val="init"/>
        </dgm:presLayoutVars>
      </dgm:prSet>
      <dgm:spPr/>
    </dgm:pt>
    <dgm:pt modelId="{CC29D0A8-029B-4214-AA8E-3AEED39CAE04}" type="pres">
      <dgm:prSet presAssocID="{7ED8CA46-99DE-466B-B871-69AD74CD8F0D}" presName="rootComposite" presStyleCnt="0"/>
      <dgm:spPr/>
    </dgm:pt>
    <dgm:pt modelId="{A8289D43-38BA-46FC-AFFE-8BE5D6E37D77}" type="pres">
      <dgm:prSet presAssocID="{7ED8CA46-99DE-466B-B871-69AD74CD8F0D}" presName="rootText" presStyleLbl="node4" presStyleIdx="14" presStyleCnt="15" custLinFactX="25173" custLinFactNeighborX="100000">
        <dgm:presLayoutVars>
          <dgm:chPref val="3"/>
        </dgm:presLayoutVars>
      </dgm:prSet>
      <dgm:spPr/>
    </dgm:pt>
    <dgm:pt modelId="{B5B6A194-2C42-4451-9F2D-F0D32783DCCB}" type="pres">
      <dgm:prSet presAssocID="{7ED8CA46-99DE-466B-B871-69AD74CD8F0D}" presName="rootConnector" presStyleLbl="node4" presStyleIdx="14" presStyleCnt="15"/>
      <dgm:spPr/>
    </dgm:pt>
    <dgm:pt modelId="{96823DC9-B817-47E6-ADCD-31BE1F5DC716}" type="pres">
      <dgm:prSet presAssocID="{7ED8CA46-99DE-466B-B871-69AD74CD8F0D}" presName="hierChild4" presStyleCnt="0"/>
      <dgm:spPr/>
    </dgm:pt>
    <dgm:pt modelId="{D55AB62E-554C-41DF-A138-A31152DF7FA2}" type="pres">
      <dgm:prSet presAssocID="{7ED8CA46-99DE-466B-B871-69AD74CD8F0D}" presName="hierChild5" presStyleCnt="0"/>
      <dgm:spPr/>
    </dgm:pt>
    <dgm:pt modelId="{045A267D-FDEC-4259-8635-6565846D0C50}" type="pres">
      <dgm:prSet presAssocID="{FEBF57BD-0253-44F3-9C38-3C7136F79571}" presName="hierChild5" presStyleCnt="0"/>
      <dgm:spPr/>
    </dgm:pt>
    <dgm:pt modelId="{6B9DD244-3E82-45DC-A551-515CC8857B6E}" type="pres">
      <dgm:prSet presAssocID="{25786938-3F2F-490A-9B7B-D353247F59C0}" presName="hierChild5" presStyleCnt="0"/>
      <dgm:spPr/>
    </dgm:pt>
    <dgm:pt modelId="{85AD30C3-1339-464A-BB1F-9C19918F84D2}" type="pres">
      <dgm:prSet presAssocID="{17439A23-D7E6-434B-BDB1-B2B541A24B3C}" presName="hierChild3" presStyleCnt="0"/>
      <dgm:spPr/>
    </dgm:pt>
  </dgm:ptLst>
  <dgm:cxnLst>
    <dgm:cxn modelId="{66403500-5598-46EA-B270-0AFCA851AC53}" type="presOf" srcId="{49876660-CC9F-4D88-8AC5-D2E4E81D6437}" destId="{D61F5AB1-7212-45EF-B0E4-76BF9320C7D8}" srcOrd="0" destOrd="0" presId="urn:microsoft.com/office/officeart/2005/8/layout/orgChart1"/>
    <dgm:cxn modelId="{260F7302-B8D5-4830-BCBC-0288D0AD17C9}" type="presOf" srcId="{57D4E498-F8F1-422F-8337-3AB8E119902B}" destId="{00E780CD-B606-4CD9-BC5F-24385558C4B0}" srcOrd="1" destOrd="0" presId="urn:microsoft.com/office/officeart/2005/8/layout/orgChart1"/>
    <dgm:cxn modelId="{52A16203-A5CC-429B-B4D9-6A7DEA5530AA}" srcId="{25786938-3F2F-490A-9B7B-D353247F59C0}" destId="{FEBF57BD-0253-44F3-9C38-3C7136F79571}" srcOrd="1" destOrd="0" parTransId="{D8A9DB88-C1A6-45FA-9E53-CDDD15BD9BE7}" sibTransId="{F24E6E1D-920B-42FB-AE4B-3D899477E019}"/>
    <dgm:cxn modelId="{FFD0C504-23C6-49C4-86A1-A2CEFB864408}" srcId="{39BF777B-0783-474B-8C8A-E5F07E978981}" destId="{503A364D-32BA-43A3-A80C-2A1141473685}" srcOrd="2" destOrd="0" parTransId="{D46461F4-44D0-438A-86B6-D0039D941ED4}" sibTransId="{44E525DD-B2DA-4930-809E-B5C150AF9A0C}"/>
    <dgm:cxn modelId="{8955230D-97C1-4EDE-8E25-350D308D8537}" type="presOf" srcId="{3E7D3670-8C9B-40F7-95BF-E7FD195DE745}" destId="{643D7FE8-B092-4130-AE85-6E2DC121EC5F}" srcOrd="0" destOrd="0" presId="urn:microsoft.com/office/officeart/2005/8/layout/orgChart1"/>
    <dgm:cxn modelId="{8D9A8A0D-0E62-4426-AD53-2E14033232EA}" type="presOf" srcId="{A81F1E63-F63A-4A7E-8D63-528121C342D7}" destId="{5C22F42B-3FAE-4D53-B906-8A1F4D403AF8}" srcOrd="1" destOrd="0" presId="urn:microsoft.com/office/officeart/2005/8/layout/orgChart1"/>
    <dgm:cxn modelId="{E6B0EE10-57DB-4ACE-BF0B-8D7D261A3925}" type="presOf" srcId="{503A364D-32BA-43A3-A80C-2A1141473685}" destId="{4F09D5D4-99FC-4AB5-980C-DE24BC9E23BA}" srcOrd="0" destOrd="0" presId="urn:microsoft.com/office/officeart/2005/8/layout/orgChart1"/>
    <dgm:cxn modelId="{6F3BFB12-89A9-4D88-B9E8-917A0C08867D}" type="presOf" srcId="{17439A23-D7E6-434B-BDB1-B2B541A24B3C}" destId="{764812E5-C12E-4F52-B5A5-CA316FE3A337}" srcOrd="0" destOrd="0" presId="urn:microsoft.com/office/officeart/2005/8/layout/orgChart1"/>
    <dgm:cxn modelId="{283F3F14-D669-4929-A47C-D95F4F15C1FA}" type="presOf" srcId="{89087FC9-0B7C-4A2F-8DDC-AE096842313F}" destId="{FBC627D7-20EF-49F2-B612-3586DBC02A32}" srcOrd="1" destOrd="0" presId="urn:microsoft.com/office/officeart/2005/8/layout/orgChart1"/>
    <dgm:cxn modelId="{1B8DE418-A96A-4ECF-B963-759DCCBCFDB8}" type="presOf" srcId="{FEBF57BD-0253-44F3-9C38-3C7136F79571}" destId="{72BCA0F8-F394-43C7-8389-EB61EB9E5C03}" srcOrd="1" destOrd="0" presId="urn:microsoft.com/office/officeart/2005/8/layout/orgChart1"/>
    <dgm:cxn modelId="{C1DF1419-DD44-4223-8E35-5E60FAE8C10A}" type="presOf" srcId="{B39AC0AF-B622-4227-91CE-87C2B5F63139}" destId="{F6BBCD59-B4D4-4B6C-B3DB-82F736839D43}" srcOrd="0" destOrd="0" presId="urn:microsoft.com/office/officeart/2005/8/layout/orgChart1"/>
    <dgm:cxn modelId="{03B46024-5786-4B3D-A0DF-942993337446}" type="presOf" srcId="{E1E51457-1D1A-48B0-B051-CE1C9AC8684C}" destId="{11D4B747-AC2C-4A41-87EA-4FB427D658BE}" srcOrd="0" destOrd="0" presId="urn:microsoft.com/office/officeart/2005/8/layout/orgChart1"/>
    <dgm:cxn modelId="{5240BA26-1583-4F19-B9F1-6C009849E73F}" type="presOf" srcId="{874E2E0B-C9BF-4D8A-B139-B11483EDF769}" destId="{EE7DC43C-1564-44D1-8A9B-E7B6FD16745A}" srcOrd="0" destOrd="0" presId="urn:microsoft.com/office/officeart/2005/8/layout/orgChart1"/>
    <dgm:cxn modelId="{0B82BF28-FC69-4149-8AA5-F7A507FEE0A8}" type="presOf" srcId="{503A364D-32BA-43A3-A80C-2A1141473685}" destId="{D3A80052-7D69-481B-A022-AEF97B5C3836}" srcOrd="1" destOrd="0" presId="urn:microsoft.com/office/officeart/2005/8/layout/orgChart1"/>
    <dgm:cxn modelId="{056E3029-8CE0-4F75-8332-1D4A1A3C54E9}" srcId="{89087FC9-0B7C-4A2F-8DDC-AE096842313F}" destId="{C462D972-4FA5-4AA8-BD8F-2099C01D4191}" srcOrd="2" destOrd="0" parTransId="{643A4DA0-C3B0-48B0-A7E6-120972C9C9A3}" sibTransId="{8CD01065-D265-4F1B-AC6C-A5945AC545DD}"/>
    <dgm:cxn modelId="{9482032C-7BE9-4382-8689-1C5B81350BD1}" type="presOf" srcId="{C462D972-4FA5-4AA8-BD8F-2099C01D4191}" destId="{A72350E0-F498-4C1C-86F8-6B65F5F79075}" srcOrd="0" destOrd="0" presId="urn:microsoft.com/office/officeart/2005/8/layout/orgChart1"/>
    <dgm:cxn modelId="{BD49D82D-A3B1-45FC-BB50-49996BBDE2C2}" type="presOf" srcId="{FEBF57BD-0253-44F3-9C38-3C7136F79571}" destId="{9DD5EDFF-7BDA-48EA-8F91-FF2B4E17CE89}" srcOrd="0" destOrd="0" presId="urn:microsoft.com/office/officeart/2005/8/layout/orgChart1"/>
    <dgm:cxn modelId="{9A99622F-9DBE-4969-A24E-A6309E2CA26D}" srcId="{89087FC9-0B7C-4A2F-8DDC-AE096842313F}" destId="{57D4E498-F8F1-422F-8337-3AB8E119902B}" srcOrd="1" destOrd="0" parTransId="{DDB2F4E4-01A1-4346-AD28-673917B993D0}" sibTransId="{E3F1FCFA-383B-459B-8786-E10AE47E42C3}"/>
    <dgm:cxn modelId="{05ADD230-B298-4DFA-B656-27EB03A219AE}" type="presOf" srcId="{57D4E498-F8F1-422F-8337-3AB8E119902B}" destId="{72A3A938-2F27-4D8D-BA5A-2CA842481027}" srcOrd="0" destOrd="0" presId="urn:microsoft.com/office/officeart/2005/8/layout/orgChart1"/>
    <dgm:cxn modelId="{8793D933-F2E0-424D-8DA9-1BC0D3653CBC}" type="presOf" srcId="{7ED8CA46-99DE-466B-B871-69AD74CD8F0D}" destId="{A8289D43-38BA-46FC-AFFE-8BE5D6E37D77}" srcOrd="0" destOrd="0" presId="urn:microsoft.com/office/officeart/2005/8/layout/orgChart1"/>
    <dgm:cxn modelId="{201E8B3D-8B4A-481B-B5BF-523118BB1F1C}" type="presOf" srcId="{9BAD853E-6C6C-4FF7-9347-D0CE7943EF58}" destId="{6FFCE174-679B-48F3-9F0B-00C805536260}" srcOrd="0" destOrd="0" presId="urn:microsoft.com/office/officeart/2005/8/layout/orgChart1"/>
    <dgm:cxn modelId="{B5FE9360-155F-4911-9F05-DCF84D2872E9}" type="presOf" srcId="{2A9A5F53-AFF3-4C4F-AFAC-853BEC3AA32A}" destId="{7CA12F0C-AD05-4C08-A0D2-B78DF08279B6}" srcOrd="0" destOrd="0" presId="urn:microsoft.com/office/officeart/2005/8/layout/orgChart1"/>
    <dgm:cxn modelId="{E8FB0061-E725-4D20-BE46-3C9AA5A1A3E7}" type="presOf" srcId="{FBCF7016-4B5E-43CC-BA83-F44DBD07C34C}" destId="{F157068C-AEBB-4428-98DB-93283676A650}" srcOrd="0" destOrd="0" presId="urn:microsoft.com/office/officeart/2005/8/layout/orgChart1"/>
    <dgm:cxn modelId="{48E06862-F0B6-4C35-87E2-349752383294}" type="presOf" srcId="{4AA16357-B74B-4EEC-8B8C-566757F05D23}" destId="{0AD689C1-3C2F-4DBE-AA3A-0DD4DFB44403}" srcOrd="1" destOrd="0" presId="urn:microsoft.com/office/officeart/2005/8/layout/orgChart1"/>
    <dgm:cxn modelId="{00CDD462-A148-4CF3-BF40-B013373C9704}" type="presOf" srcId="{65FA2AF4-578E-4318-95DB-977BFA90BDAF}" destId="{1D7D2B2A-AD32-4A90-8A88-5629106C2DE6}" srcOrd="0" destOrd="0" presId="urn:microsoft.com/office/officeart/2005/8/layout/orgChart1"/>
    <dgm:cxn modelId="{D8C30C63-A114-41C0-8A41-3C346A92B9FD}" type="presOf" srcId="{8024D23A-CCD9-495E-996E-1EB48A59BF7F}" destId="{E97F711E-E06A-4FA6-9B2E-8FF37568AB78}" srcOrd="0" destOrd="0" presId="urn:microsoft.com/office/officeart/2005/8/layout/orgChart1"/>
    <dgm:cxn modelId="{2BDD0A44-F1CC-49ED-8CC2-A8ABF1EBD4B0}" type="presOf" srcId="{0D16B3C4-4A43-4826-BC7F-1D18D9160A4B}" destId="{FA74A61F-A025-4F00-9649-708178F2EE7D}" srcOrd="1" destOrd="0" presId="urn:microsoft.com/office/officeart/2005/8/layout/orgChart1"/>
    <dgm:cxn modelId="{DB08BF64-798D-4E61-8B65-CF72142B20F8}" type="presOf" srcId="{A675D8D8-0108-4F1C-847F-624F052B3203}" destId="{B4B0E0BC-DB35-4D91-8E53-14F1E9E53EFF}" srcOrd="1" destOrd="0" presId="urn:microsoft.com/office/officeart/2005/8/layout/orgChart1"/>
    <dgm:cxn modelId="{167DED46-6F64-44F1-AA02-4686106D1FE5}" type="presOf" srcId="{D325FFC0-6238-4B79-AC81-145DBD1C4E1E}" destId="{FD2BA2A3-2BDE-4282-9CDF-C36EBCEB3A6C}" srcOrd="0" destOrd="0" presId="urn:microsoft.com/office/officeart/2005/8/layout/orgChart1"/>
    <dgm:cxn modelId="{41BC5967-C44B-4AC1-98E6-A694707EB3B0}" type="presOf" srcId="{74D5891F-1CB9-41FE-8C2F-E054C9AFE8D7}" destId="{DED7D5F1-415B-4A34-A2DB-D1D06DABDD7F}" srcOrd="0" destOrd="0" presId="urn:microsoft.com/office/officeart/2005/8/layout/orgChart1"/>
    <dgm:cxn modelId="{8FBCD147-14EA-4979-87A0-25FCF8A78463}" type="presOf" srcId="{609E772D-9D21-40B4-8C57-3EBB287DDC5A}" destId="{49B37BF2-B43C-4B8B-ADA0-9DBA7894DA36}" srcOrd="1" destOrd="0" presId="urn:microsoft.com/office/officeart/2005/8/layout/orgChart1"/>
    <dgm:cxn modelId="{EEBE9548-C794-4B0B-9521-69A45C61F8F9}" srcId="{89087FC9-0B7C-4A2F-8DDC-AE096842313F}" destId="{A675D8D8-0108-4F1C-847F-624F052B3203}" srcOrd="0" destOrd="0" parTransId="{8024D23A-CCD9-495E-996E-1EB48A59BF7F}" sibTransId="{232F24F6-1092-4B1E-B9C8-083F3BDCB95C}"/>
    <dgm:cxn modelId="{6DE8984A-4880-44EB-8C47-F1AC2D8875E0}" type="presOf" srcId="{25786938-3F2F-490A-9B7B-D353247F59C0}" destId="{4CC6249F-E995-49A6-B2CE-FC68514330FC}" srcOrd="0" destOrd="0" presId="urn:microsoft.com/office/officeart/2005/8/layout/orgChart1"/>
    <dgm:cxn modelId="{4740AF4B-3596-42C3-9872-A9B02905311B}" srcId="{39BF777B-0783-474B-8C8A-E5F07E978981}" destId="{A81F1E63-F63A-4A7E-8D63-528121C342D7}" srcOrd="3" destOrd="0" parTransId="{E1E51457-1D1A-48B0-B051-CE1C9AC8684C}" sibTransId="{7AA0B791-9066-4734-9519-9798CDF277CD}"/>
    <dgm:cxn modelId="{9FC1AC4F-AB2D-49F8-8D1E-CE8504398713}" type="presOf" srcId="{082BCB0D-893F-4CB1-8A71-BE7C411E4775}" destId="{FFC991B0-F895-4917-983C-3E8BD3285170}" srcOrd="0" destOrd="0" presId="urn:microsoft.com/office/officeart/2005/8/layout/orgChart1"/>
    <dgm:cxn modelId="{CA3B6D70-8C3F-493C-94B7-AEF167B90711}" type="presOf" srcId="{D325FFC0-6238-4B79-AC81-145DBD1C4E1E}" destId="{D761074C-847D-437C-A3C9-D23F2C8FFD2D}" srcOrd="1" destOrd="0" presId="urn:microsoft.com/office/officeart/2005/8/layout/orgChart1"/>
    <dgm:cxn modelId="{1383EC70-472C-4E34-AF68-D19C0788E9EA}" srcId="{74D5891F-1CB9-41FE-8C2F-E054C9AFE8D7}" destId="{874E2E0B-C9BF-4D8A-B139-B11483EDF769}" srcOrd="1" destOrd="0" parTransId="{B758E585-6B44-484E-B34A-0B2A4FC9E66C}" sibTransId="{6BDC5A28-86F2-424E-9061-BC3750D15239}"/>
    <dgm:cxn modelId="{3CD20571-2DA9-4ABE-AFB3-4F448C3FF98C}" type="presOf" srcId="{4AA16357-B74B-4EEC-8B8C-566757F05D23}" destId="{AD60753E-5922-46C8-9CA4-0BBF93E7DB34}" srcOrd="0" destOrd="0" presId="urn:microsoft.com/office/officeart/2005/8/layout/orgChart1"/>
    <dgm:cxn modelId="{DE28B371-BC18-4FE3-9D8C-70535637CBB3}" type="presOf" srcId="{704E65D5-88D4-49E3-BAD0-45D4C4C74127}" destId="{B9DBF750-9E8C-4D38-ACFE-784E2436DD24}" srcOrd="1" destOrd="0" presId="urn:microsoft.com/office/officeart/2005/8/layout/orgChart1"/>
    <dgm:cxn modelId="{D4D2BB72-EDC2-4065-9B93-5E44FF25B694}" srcId="{FEBF57BD-0253-44F3-9C38-3C7136F79571}" destId="{4AA16357-B74B-4EEC-8B8C-566757F05D23}" srcOrd="1" destOrd="0" parTransId="{B39AC0AF-B622-4227-91CE-87C2B5F63139}" sibTransId="{3FF9C886-8195-4438-AD32-3F3428C81839}"/>
    <dgm:cxn modelId="{C9A83053-E9CE-4CCB-99C4-FC698EA35C1B}" type="presOf" srcId="{94BC8A58-CC8E-4352-B226-63FD23FA93D7}" destId="{28459AB7-C880-4AA3-8464-EC286D8D81F5}" srcOrd="0" destOrd="0" presId="urn:microsoft.com/office/officeart/2005/8/layout/orgChart1"/>
    <dgm:cxn modelId="{425E4773-6EA5-4684-BB1A-96F97F50D92D}" type="presOf" srcId="{8F2E015D-2AF6-4941-B04B-2953096C118A}" destId="{7B09EA4E-0048-45B2-94ED-F9F2ADB52412}" srcOrd="0" destOrd="0" presId="urn:microsoft.com/office/officeart/2005/8/layout/orgChart1"/>
    <dgm:cxn modelId="{D6FDF555-84C8-42C2-AD8F-D23C60807BA6}" type="presOf" srcId="{A675D8D8-0108-4F1C-847F-624F052B3203}" destId="{112F5C34-E051-4FD4-A806-AC29A15764DE}" srcOrd="0" destOrd="0" presId="urn:microsoft.com/office/officeart/2005/8/layout/orgChart1"/>
    <dgm:cxn modelId="{E9DB8859-A7D0-4006-AFF1-DB4A6B08D2C2}" type="presOf" srcId="{9D5ADCF5-1710-4E1A-BECB-E676E3FDE86A}" destId="{99D0BDB1-F49D-4210-BAE9-2E3F515CDE6F}" srcOrd="0" destOrd="0" presId="urn:microsoft.com/office/officeart/2005/8/layout/orgChart1"/>
    <dgm:cxn modelId="{4392BA5A-F013-45FE-B0EF-E4EF55BB79C1}" srcId="{89087FC9-0B7C-4A2F-8DDC-AE096842313F}" destId="{609E772D-9D21-40B4-8C57-3EBB287DDC5A}" srcOrd="3" destOrd="0" parTransId="{4EE4D303-15E3-471B-A2D7-09B8F8C6BB6B}" sibTransId="{18F3B7A2-27DB-4605-8EDE-1A1DACED1163}"/>
    <dgm:cxn modelId="{EBDC327C-599D-4868-9DE0-10AFDA33D1A0}" type="presOf" srcId="{4EE4D303-15E3-471B-A2D7-09B8F8C6BB6B}" destId="{88988750-CD26-442A-94C5-D1717B6860DF}" srcOrd="0" destOrd="0" presId="urn:microsoft.com/office/officeart/2005/8/layout/orgChart1"/>
    <dgm:cxn modelId="{3894BC7E-EF82-40B1-8CB1-26A9A53A3F74}" type="presOf" srcId="{9D611600-93F1-471F-9E2F-E1153D0F8FDF}" destId="{A180A0EF-1F7D-46EE-A713-EEF0BA24CC3E}" srcOrd="1" destOrd="0" presId="urn:microsoft.com/office/officeart/2005/8/layout/orgChart1"/>
    <dgm:cxn modelId="{99496B80-781A-4167-8AA8-90351CFA0514}" srcId="{17439A23-D7E6-434B-BDB1-B2B541A24B3C}" destId="{0D16B3C4-4A43-4826-BC7F-1D18D9160A4B}" srcOrd="0" destOrd="0" parTransId="{49876660-CC9F-4D88-8AC5-D2E4E81D6437}" sibTransId="{D3CDEB3B-499A-42F0-A2CC-F9311DC7FB92}"/>
    <dgm:cxn modelId="{40738988-F331-46A9-BEF0-6C0A4C38B3F9}" srcId="{0D16B3C4-4A43-4826-BC7F-1D18D9160A4B}" destId="{74D5891F-1CB9-41FE-8C2F-E054C9AFE8D7}" srcOrd="0" destOrd="0" parTransId="{082BCB0D-893F-4CB1-8A71-BE7C411E4775}" sibTransId="{20828D88-FC1E-4A02-80CD-D965E4639F37}"/>
    <dgm:cxn modelId="{05F2248C-C41D-4695-8A09-3BC7DD3724CC}" type="presOf" srcId="{DDD77A6D-4AA5-4E24-8A5C-F383ADD1BBC9}" destId="{F7788FDE-7B5E-4265-894B-24EE26B9DBAC}" srcOrd="0" destOrd="0" presId="urn:microsoft.com/office/officeart/2005/8/layout/orgChart1"/>
    <dgm:cxn modelId="{2401D08C-D3FD-4C00-A91E-81444F869114}" type="presOf" srcId="{0D16B3C4-4A43-4826-BC7F-1D18D9160A4B}" destId="{EF006A4B-6070-4F70-8A84-695134988ED7}" srcOrd="0" destOrd="0" presId="urn:microsoft.com/office/officeart/2005/8/layout/orgChart1"/>
    <dgm:cxn modelId="{0E729B92-9BE4-4F77-A0DE-6D9949BA79F7}" type="presOf" srcId="{874E2E0B-C9BF-4D8A-B139-B11483EDF769}" destId="{4478BFD1-1619-426B-AD18-397E7B026807}" srcOrd="1" destOrd="0" presId="urn:microsoft.com/office/officeart/2005/8/layout/orgChart1"/>
    <dgm:cxn modelId="{87AFC992-6416-4052-9246-7293D17EC679}" type="presOf" srcId="{89087FC9-0B7C-4A2F-8DDC-AE096842313F}" destId="{3240576F-F99C-45E9-AEE0-248DF3A97CB5}" srcOrd="0" destOrd="0" presId="urn:microsoft.com/office/officeart/2005/8/layout/orgChart1"/>
    <dgm:cxn modelId="{7BC1119B-6824-4EE4-9465-4C5C2CEA90CA}" type="presOf" srcId="{D8A9DB88-C1A6-45FA-9E53-CDDD15BD9BE7}" destId="{33A69EBA-0137-4A46-AA15-CAACA2AF96DA}" srcOrd="0" destOrd="0" presId="urn:microsoft.com/office/officeart/2005/8/layout/orgChart1"/>
    <dgm:cxn modelId="{D236469C-1C66-45D7-A11E-7014E5C3FEBC}" type="presOf" srcId="{643A4DA0-C3B0-48B0-A7E6-120972C9C9A3}" destId="{07BE29DF-A81A-456E-A695-2473F5AE3621}" srcOrd="0" destOrd="0" presId="urn:microsoft.com/office/officeart/2005/8/layout/orgChart1"/>
    <dgm:cxn modelId="{D8C1B69E-F63D-4C75-9CA2-3CFFC7E39C41}" srcId="{94BC8A58-CC8E-4352-B226-63FD23FA93D7}" destId="{17439A23-D7E6-434B-BDB1-B2B541A24B3C}" srcOrd="0" destOrd="0" parTransId="{37D668B7-7A36-41CE-8D18-FD641750388C}" sibTransId="{F5772E7D-3185-45F0-A89C-57F948138130}"/>
    <dgm:cxn modelId="{A7A0C59F-0248-4A11-B844-55C370B75C33}" type="presOf" srcId="{7D175223-5BF7-44DD-9E30-88EF8C7F6DA1}" destId="{834B313D-A783-4CCB-9FBF-166B71A7BD9F}" srcOrd="0" destOrd="0" presId="urn:microsoft.com/office/officeart/2005/8/layout/orgChart1"/>
    <dgm:cxn modelId="{A92986A1-1757-4577-B07F-D326F18A8966}" type="presOf" srcId="{704E65D5-88D4-49E3-BAD0-45D4C4C74127}" destId="{3F0165AB-F8CD-46D1-BEFF-C965F2FBA88C}" srcOrd="0" destOrd="0" presId="urn:microsoft.com/office/officeart/2005/8/layout/orgChart1"/>
    <dgm:cxn modelId="{60AEB2A5-D3BF-48B2-9826-F296AF2987D0}" type="presOf" srcId="{8F2E015D-2AF6-4941-B04B-2953096C118A}" destId="{CA980CF8-15FA-4BAD-814D-4BBEFA85E158}" srcOrd="1" destOrd="0" presId="urn:microsoft.com/office/officeart/2005/8/layout/orgChart1"/>
    <dgm:cxn modelId="{6B25B2A6-3BA9-474B-B45D-00E3E7BEFF9E}" type="presOf" srcId="{25952F8F-9310-481F-8BA5-7A34A22EA78B}" destId="{A18385E8-470E-46F6-B2F3-2D51D6E8E6F2}" srcOrd="0" destOrd="0" presId="urn:microsoft.com/office/officeart/2005/8/layout/orgChart1"/>
    <dgm:cxn modelId="{D679D9A6-1016-4610-B78F-E6C94863D906}" type="presOf" srcId="{9BAD853E-6C6C-4FF7-9347-D0CE7943EF58}" destId="{729CBBA9-1631-4274-8C4A-BFFD9242EE5A}" srcOrd="1" destOrd="0" presId="urn:microsoft.com/office/officeart/2005/8/layout/orgChart1"/>
    <dgm:cxn modelId="{FB272EAF-2CD0-494D-91C9-93764720E51D}" srcId="{39BF777B-0783-474B-8C8A-E5F07E978981}" destId="{D325FFC0-6238-4B79-AC81-145DBD1C4E1E}" srcOrd="0" destOrd="0" parTransId="{2A9A5F53-AFF3-4C4F-AFAC-853BEC3AA32A}" sibTransId="{80F2190A-A1C5-4820-8AAC-ECCB51BA9B88}"/>
    <dgm:cxn modelId="{EA45A7B0-E25F-4273-9A45-61259554A2EF}" srcId="{17439A23-D7E6-434B-BDB1-B2B541A24B3C}" destId="{25786938-3F2F-490A-9B7B-D353247F59C0}" srcOrd="1" destOrd="0" parTransId="{7D175223-5BF7-44DD-9E30-88EF8C7F6DA1}" sibTransId="{CA2312B6-CF5E-4DB0-9795-3941FAE47F2C}"/>
    <dgm:cxn modelId="{127A5AB5-7836-43A3-A1FB-3866B6E79E73}" type="presOf" srcId="{39BF777B-0783-474B-8C8A-E5F07E978981}" destId="{ED2276B1-AB76-491B-B84D-04F52C245A2B}" srcOrd="1" destOrd="0" presId="urn:microsoft.com/office/officeart/2005/8/layout/orgChart1"/>
    <dgm:cxn modelId="{A79A72B6-4FD3-4975-9253-287215CE8233}" type="presOf" srcId="{3CCC56E3-77F1-4240-B9CA-625016952448}" destId="{DE887E00-DF55-48F6-9D20-D15F7460709C}" srcOrd="0" destOrd="0" presId="urn:microsoft.com/office/officeart/2005/8/layout/orgChart1"/>
    <dgm:cxn modelId="{58EEDAB7-AF35-41FC-977D-89B20476FBF9}" type="presOf" srcId="{17439A23-D7E6-434B-BDB1-B2B541A24B3C}" destId="{8EB25434-7EB5-4EC8-A165-9B75BDEF5BB2}" srcOrd="1" destOrd="0" presId="urn:microsoft.com/office/officeart/2005/8/layout/orgChart1"/>
    <dgm:cxn modelId="{0D9E05B8-9482-4B89-8C04-CDEC2CC0D206}" type="presOf" srcId="{9D611600-93F1-471F-9E2F-E1153D0F8FDF}" destId="{DA56684B-98A6-42C9-8B9A-1DE931EF9BE5}" srcOrd="0" destOrd="0" presId="urn:microsoft.com/office/officeart/2005/8/layout/orgChart1"/>
    <dgm:cxn modelId="{D6998CB9-A2B8-4AB2-8E79-4752A1328FCB}" srcId="{74D5891F-1CB9-41FE-8C2F-E054C9AFE8D7}" destId="{9D611600-93F1-471F-9E2F-E1153D0F8FDF}" srcOrd="0" destOrd="0" parTransId="{FBCF7016-4B5E-43CC-BA83-F44DBD07C34C}" sibTransId="{B887C23A-EE45-4AC2-8BE1-E644ED7C5FD8}"/>
    <dgm:cxn modelId="{7176CDB9-8C73-43B1-92B0-01AD8E9EA710}" type="presOf" srcId="{25952F8F-9310-481F-8BA5-7A34A22EA78B}" destId="{CBE6449F-A2C0-4920-8C4A-82751428771F}" srcOrd="1" destOrd="0" presId="urn:microsoft.com/office/officeart/2005/8/layout/orgChart1"/>
    <dgm:cxn modelId="{AD695BBE-64B5-4C40-9BD0-068BEEFD2969}" type="presOf" srcId="{D46461F4-44D0-438A-86B6-D0039D941ED4}" destId="{122E39AC-DA8F-407A-BB03-F266A97233CB}" srcOrd="0" destOrd="0" presId="urn:microsoft.com/office/officeart/2005/8/layout/orgChart1"/>
    <dgm:cxn modelId="{5513E8BE-8293-4480-99CB-C817F00CFA33}" type="presOf" srcId="{96E972E7-EBE5-485E-85CC-F0ABCAFF2FFF}" destId="{AE8077D5-C5BF-4FB1-8561-04FCAF643938}" srcOrd="0" destOrd="0" presId="urn:microsoft.com/office/officeart/2005/8/layout/orgChart1"/>
    <dgm:cxn modelId="{3A10C4CD-E34D-470F-AC8C-E506F4112083}" srcId="{0D16B3C4-4A43-4826-BC7F-1D18D9160A4B}" destId="{89087FC9-0B7C-4A2F-8DDC-AE096842313F}" srcOrd="1" destOrd="0" parTransId="{3E7D3670-8C9B-40F7-95BF-E7FD195DE745}" sibTransId="{404A228C-6BED-477A-8792-301FEAB51EAA}"/>
    <dgm:cxn modelId="{1F5575D1-F44F-4FDC-B493-352494776B2F}" type="presOf" srcId="{74D5891F-1CB9-41FE-8C2F-E054C9AFE8D7}" destId="{9C8A5027-734F-407F-9889-1EEB8A2EF86A}" srcOrd="1" destOrd="0" presId="urn:microsoft.com/office/officeart/2005/8/layout/orgChart1"/>
    <dgm:cxn modelId="{4203D2D1-87A5-4C5C-B081-FF8D9CE050CC}" type="presOf" srcId="{B758E585-6B44-484E-B34A-0B2A4FC9E66C}" destId="{A09A379F-9DFE-403A-84E4-7FEB6F87E7E7}" srcOrd="0" destOrd="0" presId="urn:microsoft.com/office/officeart/2005/8/layout/orgChart1"/>
    <dgm:cxn modelId="{A629ECD3-785E-4D77-8971-A280DC0FDAE7}" type="presOf" srcId="{25786938-3F2F-490A-9B7B-D353247F59C0}" destId="{1C3928C2-D8F4-4482-B670-EBFD1AB4904F}" srcOrd="1" destOrd="0" presId="urn:microsoft.com/office/officeart/2005/8/layout/orgChart1"/>
    <dgm:cxn modelId="{762D38D9-ACA5-4022-918C-3C81E24BD246}" type="presOf" srcId="{39BF777B-0783-474B-8C8A-E5F07E978981}" destId="{532FA0D8-5DAE-4317-8725-FB357913C136}" srcOrd="0" destOrd="0" presId="urn:microsoft.com/office/officeart/2005/8/layout/orgChart1"/>
    <dgm:cxn modelId="{11A41CDA-E0A4-449F-A600-BDB9F4D14BCC}" srcId="{74D5891F-1CB9-41FE-8C2F-E054C9AFE8D7}" destId="{8F2E015D-2AF6-4941-B04B-2953096C118A}" srcOrd="2" destOrd="0" parTransId="{9D5ADCF5-1710-4E1A-BECB-E676E3FDE86A}" sibTransId="{A3E25D5A-E304-412B-9A1A-A6058DB59C01}"/>
    <dgm:cxn modelId="{190599DB-B1C8-49BF-80EA-96EE9361F8A6}" srcId="{FEBF57BD-0253-44F3-9C38-3C7136F79571}" destId="{9BAD853E-6C6C-4FF7-9347-D0CE7943EF58}" srcOrd="0" destOrd="0" parTransId="{DDD77A6D-4AA5-4E24-8A5C-F383ADD1BBC9}" sibTransId="{C97C3ECE-016C-4C00-9511-59425C2CB3F3}"/>
    <dgm:cxn modelId="{5E2E1ADE-70EA-4DCE-B3C4-2EE609901EB5}" srcId="{FEBF57BD-0253-44F3-9C38-3C7136F79571}" destId="{7ED8CA46-99DE-466B-B871-69AD74CD8F0D}" srcOrd="2" destOrd="0" parTransId="{96E972E7-EBE5-485E-85CC-F0ABCAFF2FFF}" sibTransId="{53096A95-E034-4BAB-A8F0-FD012BA54B16}"/>
    <dgm:cxn modelId="{32FD03E2-3838-45E7-97B5-93E2D3054D20}" srcId="{25786938-3F2F-490A-9B7B-D353247F59C0}" destId="{39BF777B-0783-474B-8C8A-E5F07E978981}" srcOrd="0" destOrd="0" parTransId="{CB5C623C-610B-41FD-BBBE-C11A92D2930E}" sibTransId="{DFE4003A-4A02-47A0-A7A3-CEB3C9F37806}"/>
    <dgm:cxn modelId="{959688E2-142B-4E02-B397-9EDE956B5524}" type="presOf" srcId="{C462D972-4FA5-4AA8-BD8F-2099C01D4191}" destId="{9179E53E-2DF1-484F-BB2C-F0A740436E64}" srcOrd="1" destOrd="0" presId="urn:microsoft.com/office/officeart/2005/8/layout/orgChart1"/>
    <dgm:cxn modelId="{031A05E3-1098-4E5E-8708-FB38BDC7FF4C}" type="presOf" srcId="{DDB2F4E4-01A1-4346-AD28-673917B993D0}" destId="{3FD78184-828A-41DC-948C-F6A293E94A7F}" srcOrd="0" destOrd="0" presId="urn:microsoft.com/office/officeart/2005/8/layout/orgChart1"/>
    <dgm:cxn modelId="{CAE241E4-B1F9-4B03-A719-EE0151C2E4B3}" type="presOf" srcId="{A81F1E63-F63A-4A7E-8D63-528121C342D7}" destId="{C8BB087A-7457-4222-AC13-F591E7FB7E89}" srcOrd="0" destOrd="0" presId="urn:microsoft.com/office/officeart/2005/8/layout/orgChart1"/>
    <dgm:cxn modelId="{EAD563E5-0F9B-45A0-88FB-D02ADC2F81B7}" type="presOf" srcId="{CB5C623C-610B-41FD-BBBE-C11A92D2930E}" destId="{393218C8-3D66-4376-9C76-43AA931657EB}" srcOrd="0" destOrd="0" presId="urn:microsoft.com/office/officeart/2005/8/layout/orgChart1"/>
    <dgm:cxn modelId="{FD884DF0-CF0C-4E55-982B-623ACEB7A61E}" type="presOf" srcId="{7ED8CA46-99DE-466B-B871-69AD74CD8F0D}" destId="{B5B6A194-2C42-4451-9F2D-F0D32783DCCB}" srcOrd="1" destOrd="0" presId="urn:microsoft.com/office/officeart/2005/8/layout/orgChart1"/>
    <dgm:cxn modelId="{6075BEF0-2DE0-48CE-9211-1AAE73388C53}" srcId="{39BF777B-0783-474B-8C8A-E5F07E978981}" destId="{25952F8F-9310-481F-8BA5-7A34A22EA78B}" srcOrd="1" destOrd="0" parTransId="{3CCC56E3-77F1-4240-B9CA-625016952448}" sibTransId="{E0E44EAC-6085-48D3-B828-4749670C1777}"/>
    <dgm:cxn modelId="{1D3ED9FA-4EF5-4C60-814C-5BA5B8FEDDF5}" srcId="{74D5891F-1CB9-41FE-8C2F-E054C9AFE8D7}" destId="{704E65D5-88D4-49E3-BAD0-45D4C4C74127}" srcOrd="3" destOrd="0" parTransId="{65FA2AF4-578E-4318-95DB-977BFA90BDAF}" sibTransId="{9A6FC492-EE97-42B1-88C9-2A551ED2080B}"/>
    <dgm:cxn modelId="{E1C77AFB-8EE8-498F-918F-13261C0D298E}" type="presOf" srcId="{609E772D-9D21-40B4-8C57-3EBB287DDC5A}" destId="{25F24EE8-3234-48F0-AD37-3D7BFE3B947E}" srcOrd="0" destOrd="0" presId="urn:microsoft.com/office/officeart/2005/8/layout/orgChart1"/>
    <dgm:cxn modelId="{B8AD84CB-1BF2-4533-B828-DEBB6442EE3E}" type="presParOf" srcId="{28459AB7-C880-4AA3-8464-EC286D8D81F5}" destId="{79276DAB-7C32-480F-85C5-AC76EB4EFBE0}" srcOrd="0" destOrd="0" presId="urn:microsoft.com/office/officeart/2005/8/layout/orgChart1"/>
    <dgm:cxn modelId="{7C90AAAC-AE4A-433B-A079-F323CEA3AB15}" type="presParOf" srcId="{79276DAB-7C32-480F-85C5-AC76EB4EFBE0}" destId="{50E2E8A5-5040-4A68-9073-071BB22D9D0B}" srcOrd="0" destOrd="0" presId="urn:microsoft.com/office/officeart/2005/8/layout/orgChart1"/>
    <dgm:cxn modelId="{66F77E04-0ED2-4142-A699-42E0C729FC58}" type="presParOf" srcId="{50E2E8A5-5040-4A68-9073-071BB22D9D0B}" destId="{764812E5-C12E-4F52-B5A5-CA316FE3A337}" srcOrd="0" destOrd="0" presId="urn:microsoft.com/office/officeart/2005/8/layout/orgChart1"/>
    <dgm:cxn modelId="{2BB8DC68-2299-47AD-B1EC-56BBAACBF015}" type="presParOf" srcId="{50E2E8A5-5040-4A68-9073-071BB22D9D0B}" destId="{8EB25434-7EB5-4EC8-A165-9B75BDEF5BB2}" srcOrd="1" destOrd="0" presId="urn:microsoft.com/office/officeart/2005/8/layout/orgChart1"/>
    <dgm:cxn modelId="{D7361096-7236-4AC5-9174-834FA5DAF220}" type="presParOf" srcId="{79276DAB-7C32-480F-85C5-AC76EB4EFBE0}" destId="{3D9D0BD3-CEC4-40E6-A7E6-CEBAC18FCC02}" srcOrd="1" destOrd="0" presId="urn:microsoft.com/office/officeart/2005/8/layout/orgChart1"/>
    <dgm:cxn modelId="{78D85260-FE2B-46C9-9476-62DB169BAA67}" type="presParOf" srcId="{3D9D0BD3-CEC4-40E6-A7E6-CEBAC18FCC02}" destId="{D61F5AB1-7212-45EF-B0E4-76BF9320C7D8}" srcOrd="0" destOrd="0" presId="urn:microsoft.com/office/officeart/2005/8/layout/orgChart1"/>
    <dgm:cxn modelId="{3BE5E680-957E-42B4-9B79-D88E73C431D4}" type="presParOf" srcId="{3D9D0BD3-CEC4-40E6-A7E6-CEBAC18FCC02}" destId="{B4B18A2C-77F1-4D9A-954E-337D886597E9}" srcOrd="1" destOrd="0" presId="urn:microsoft.com/office/officeart/2005/8/layout/orgChart1"/>
    <dgm:cxn modelId="{D89404A5-E820-4761-B863-824736B58A53}" type="presParOf" srcId="{B4B18A2C-77F1-4D9A-954E-337D886597E9}" destId="{926FB986-3FA4-4E4B-B2BC-3739A88855E3}" srcOrd="0" destOrd="0" presId="urn:microsoft.com/office/officeart/2005/8/layout/orgChart1"/>
    <dgm:cxn modelId="{3EEB433A-5615-4BDD-B080-1667072E088B}" type="presParOf" srcId="{926FB986-3FA4-4E4B-B2BC-3739A88855E3}" destId="{EF006A4B-6070-4F70-8A84-695134988ED7}" srcOrd="0" destOrd="0" presId="urn:microsoft.com/office/officeart/2005/8/layout/orgChart1"/>
    <dgm:cxn modelId="{87035374-6338-4E2F-88EF-12F491213EB7}" type="presParOf" srcId="{926FB986-3FA4-4E4B-B2BC-3739A88855E3}" destId="{FA74A61F-A025-4F00-9649-708178F2EE7D}" srcOrd="1" destOrd="0" presId="urn:microsoft.com/office/officeart/2005/8/layout/orgChart1"/>
    <dgm:cxn modelId="{9D612F30-A948-4A5D-90A1-F9B9E2909383}" type="presParOf" srcId="{B4B18A2C-77F1-4D9A-954E-337D886597E9}" destId="{8EDC7891-330A-41FD-B0EE-47CF8119E443}" srcOrd="1" destOrd="0" presId="urn:microsoft.com/office/officeart/2005/8/layout/orgChart1"/>
    <dgm:cxn modelId="{9E240BEF-EB6B-4D22-B38C-A2CC622EA090}" type="presParOf" srcId="{8EDC7891-330A-41FD-B0EE-47CF8119E443}" destId="{FFC991B0-F895-4917-983C-3E8BD3285170}" srcOrd="0" destOrd="0" presId="urn:microsoft.com/office/officeart/2005/8/layout/orgChart1"/>
    <dgm:cxn modelId="{550CD94A-54F8-4C3B-B38E-A6764A807607}" type="presParOf" srcId="{8EDC7891-330A-41FD-B0EE-47CF8119E443}" destId="{5414493B-3328-4D43-8165-B7E096750CF9}" srcOrd="1" destOrd="0" presId="urn:microsoft.com/office/officeart/2005/8/layout/orgChart1"/>
    <dgm:cxn modelId="{7C60C105-704C-491C-ADB1-F2AC787133B3}" type="presParOf" srcId="{5414493B-3328-4D43-8165-B7E096750CF9}" destId="{33937911-04F7-4529-BDA5-FF239CB5A894}" srcOrd="0" destOrd="0" presId="urn:microsoft.com/office/officeart/2005/8/layout/orgChart1"/>
    <dgm:cxn modelId="{F4BF6590-1B41-427F-A455-F66FAB52010A}" type="presParOf" srcId="{33937911-04F7-4529-BDA5-FF239CB5A894}" destId="{DED7D5F1-415B-4A34-A2DB-D1D06DABDD7F}" srcOrd="0" destOrd="0" presId="urn:microsoft.com/office/officeart/2005/8/layout/orgChart1"/>
    <dgm:cxn modelId="{B22DACF1-AD85-4DCB-8855-92EEAEAB6A74}" type="presParOf" srcId="{33937911-04F7-4529-BDA5-FF239CB5A894}" destId="{9C8A5027-734F-407F-9889-1EEB8A2EF86A}" srcOrd="1" destOrd="0" presId="urn:microsoft.com/office/officeart/2005/8/layout/orgChart1"/>
    <dgm:cxn modelId="{400F6FAD-5F3D-4A9C-8269-15A6A590BCB9}" type="presParOf" srcId="{5414493B-3328-4D43-8165-B7E096750CF9}" destId="{4B3583D2-B995-4DC8-9BA0-F26DF1439E65}" srcOrd="1" destOrd="0" presId="urn:microsoft.com/office/officeart/2005/8/layout/orgChart1"/>
    <dgm:cxn modelId="{F268E445-EC63-4B88-8DA8-67B51A1A6D6A}" type="presParOf" srcId="{4B3583D2-B995-4DC8-9BA0-F26DF1439E65}" destId="{F157068C-AEBB-4428-98DB-93283676A650}" srcOrd="0" destOrd="0" presId="urn:microsoft.com/office/officeart/2005/8/layout/orgChart1"/>
    <dgm:cxn modelId="{56D8071E-BC7F-4349-9851-2A19AC946391}" type="presParOf" srcId="{4B3583D2-B995-4DC8-9BA0-F26DF1439E65}" destId="{A4FFBF3E-7451-4C3C-86A5-E67FBBF0F55F}" srcOrd="1" destOrd="0" presId="urn:microsoft.com/office/officeart/2005/8/layout/orgChart1"/>
    <dgm:cxn modelId="{353CE202-F372-4BF0-8695-99EBD2D6B607}" type="presParOf" srcId="{A4FFBF3E-7451-4C3C-86A5-E67FBBF0F55F}" destId="{830C2038-BE1B-4F15-BE56-3A2A43B3A04B}" srcOrd="0" destOrd="0" presId="urn:microsoft.com/office/officeart/2005/8/layout/orgChart1"/>
    <dgm:cxn modelId="{DF294467-DFED-4B47-A777-2BC22B251BB3}" type="presParOf" srcId="{830C2038-BE1B-4F15-BE56-3A2A43B3A04B}" destId="{DA56684B-98A6-42C9-8B9A-1DE931EF9BE5}" srcOrd="0" destOrd="0" presId="urn:microsoft.com/office/officeart/2005/8/layout/orgChart1"/>
    <dgm:cxn modelId="{5A10BBCE-6EB1-4442-A029-920B40C631B2}" type="presParOf" srcId="{830C2038-BE1B-4F15-BE56-3A2A43B3A04B}" destId="{A180A0EF-1F7D-46EE-A713-EEF0BA24CC3E}" srcOrd="1" destOrd="0" presId="urn:microsoft.com/office/officeart/2005/8/layout/orgChart1"/>
    <dgm:cxn modelId="{9FC71809-05F0-4F0B-99DB-A4299AA16B60}" type="presParOf" srcId="{A4FFBF3E-7451-4C3C-86A5-E67FBBF0F55F}" destId="{F8BC82EC-7C37-4248-ADB0-6F0B70560F00}" srcOrd="1" destOrd="0" presId="urn:microsoft.com/office/officeart/2005/8/layout/orgChart1"/>
    <dgm:cxn modelId="{F5998ECF-9772-41B7-A8E0-7F752F6292D3}" type="presParOf" srcId="{A4FFBF3E-7451-4C3C-86A5-E67FBBF0F55F}" destId="{0401D2B7-C7ED-4E5D-BA95-EFD4E4121CA8}" srcOrd="2" destOrd="0" presId="urn:microsoft.com/office/officeart/2005/8/layout/orgChart1"/>
    <dgm:cxn modelId="{B7728F66-FB78-4CF4-9B74-995812C73B2A}" type="presParOf" srcId="{4B3583D2-B995-4DC8-9BA0-F26DF1439E65}" destId="{A09A379F-9DFE-403A-84E4-7FEB6F87E7E7}" srcOrd="2" destOrd="0" presId="urn:microsoft.com/office/officeart/2005/8/layout/orgChart1"/>
    <dgm:cxn modelId="{4AFE5EFD-75A6-4D03-90E6-991F94D63DB8}" type="presParOf" srcId="{4B3583D2-B995-4DC8-9BA0-F26DF1439E65}" destId="{F5D65169-EB6E-4324-9C28-46E7878F1C62}" srcOrd="3" destOrd="0" presId="urn:microsoft.com/office/officeart/2005/8/layout/orgChart1"/>
    <dgm:cxn modelId="{99F07983-5E89-423F-9B8B-2A2B54C19B9F}" type="presParOf" srcId="{F5D65169-EB6E-4324-9C28-46E7878F1C62}" destId="{DA76E0CA-C59D-421A-8321-E969D3344B3F}" srcOrd="0" destOrd="0" presId="urn:microsoft.com/office/officeart/2005/8/layout/orgChart1"/>
    <dgm:cxn modelId="{FE296FE5-78B9-41F7-B0C2-F6197F47CE83}" type="presParOf" srcId="{DA76E0CA-C59D-421A-8321-E969D3344B3F}" destId="{EE7DC43C-1564-44D1-8A9B-E7B6FD16745A}" srcOrd="0" destOrd="0" presId="urn:microsoft.com/office/officeart/2005/8/layout/orgChart1"/>
    <dgm:cxn modelId="{B91FC9F6-5107-4B13-A44D-FEB0C7086A29}" type="presParOf" srcId="{DA76E0CA-C59D-421A-8321-E969D3344B3F}" destId="{4478BFD1-1619-426B-AD18-397E7B026807}" srcOrd="1" destOrd="0" presId="urn:microsoft.com/office/officeart/2005/8/layout/orgChart1"/>
    <dgm:cxn modelId="{D7E7D409-9A26-4518-81CD-42ECBB4111F9}" type="presParOf" srcId="{F5D65169-EB6E-4324-9C28-46E7878F1C62}" destId="{B75E7F9F-3603-4516-8DAA-339F5AC013C4}" srcOrd="1" destOrd="0" presId="urn:microsoft.com/office/officeart/2005/8/layout/orgChart1"/>
    <dgm:cxn modelId="{9F312B63-E102-4776-8278-AC49D2167A11}" type="presParOf" srcId="{F5D65169-EB6E-4324-9C28-46E7878F1C62}" destId="{EB9A8CE1-5E02-4EB8-8562-FC3A0318A3FA}" srcOrd="2" destOrd="0" presId="urn:microsoft.com/office/officeart/2005/8/layout/orgChart1"/>
    <dgm:cxn modelId="{48725FC8-2396-4B7D-B090-C04B6E9BED8E}" type="presParOf" srcId="{4B3583D2-B995-4DC8-9BA0-F26DF1439E65}" destId="{99D0BDB1-F49D-4210-BAE9-2E3F515CDE6F}" srcOrd="4" destOrd="0" presId="urn:microsoft.com/office/officeart/2005/8/layout/orgChart1"/>
    <dgm:cxn modelId="{A0D6F48D-1BD0-4FA6-A122-53E6478474C3}" type="presParOf" srcId="{4B3583D2-B995-4DC8-9BA0-F26DF1439E65}" destId="{CDBBCC2C-074F-4D83-8CCB-DBD4DDB3A4E1}" srcOrd="5" destOrd="0" presId="urn:microsoft.com/office/officeart/2005/8/layout/orgChart1"/>
    <dgm:cxn modelId="{BE3AF022-483F-4817-A772-7649E13F1AC1}" type="presParOf" srcId="{CDBBCC2C-074F-4D83-8CCB-DBD4DDB3A4E1}" destId="{7B8301FF-3640-4E3F-93C9-6C3927298E56}" srcOrd="0" destOrd="0" presId="urn:microsoft.com/office/officeart/2005/8/layout/orgChart1"/>
    <dgm:cxn modelId="{49F08AD4-EE9A-456C-B948-C63B9C96D6D9}" type="presParOf" srcId="{7B8301FF-3640-4E3F-93C9-6C3927298E56}" destId="{7B09EA4E-0048-45B2-94ED-F9F2ADB52412}" srcOrd="0" destOrd="0" presId="urn:microsoft.com/office/officeart/2005/8/layout/orgChart1"/>
    <dgm:cxn modelId="{4B944676-FDC6-4115-9418-66C5202565B7}" type="presParOf" srcId="{7B8301FF-3640-4E3F-93C9-6C3927298E56}" destId="{CA980CF8-15FA-4BAD-814D-4BBEFA85E158}" srcOrd="1" destOrd="0" presId="urn:microsoft.com/office/officeart/2005/8/layout/orgChart1"/>
    <dgm:cxn modelId="{0AE02B85-82D0-424C-88A2-43CE7330C29A}" type="presParOf" srcId="{CDBBCC2C-074F-4D83-8CCB-DBD4DDB3A4E1}" destId="{8EB17E0A-225E-4525-B9A6-9F64580DC7DC}" srcOrd="1" destOrd="0" presId="urn:microsoft.com/office/officeart/2005/8/layout/orgChart1"/>
    <dgm:cxn modelId="{5928C182-2D0E-4CBE-BE36-8413426BE3F6}" type="presParOf" srcId="{CDBBCC2C-074F-4D83-8CCB-DBD4DDB3A4E1}" destId="{3C97B746-E5CC-4D11-A52D-2DBB9DD5F638}" srcOrd="2" destOrd="0" presId="urn:microsoft.com/office/officeart/2005/8/layout/orgChart1"/>
    <dgm:cxn modelId="{B5F27669-80AB-4C49-8A18-C8257F9FF4CE}" type="presParOf" srcId="{4B3583D2-B995-4DC8-9BA0-F26DF1439E65}" destId="{1D7D2B2A-AD32-4A90-8A88-5629106C2DE6}" srcOrd="6" destOrd="0" presId="urn:microsoft.com/office/officeart/2005/8/layout/orgChart1"/>
    <dgm:cxn modelId="{4587AD74-1D35-444D-8DA9-4A6AE4CA2163}" type="presParOf" srcId="{4B3583D2-B995-4DC8-9BA0-F26DF1439E65}" destId="{29ABE4F7-6F40-4906-9F45-EDB0B183788A}" srcOrd="7" destOrd="0" presId="urn:microsoft.com/office/officeart/2005/8/layout/orgChart1"/>
    <dgm:cxn modelId="{7B2091BA-071E-45E6-9F31-90834A29131F}" type="presParOf" srcId="{29ABE4F7-6F40-4906-9F45-EDB0B183788A}" destId="{FF7AF9B3-E822-464F-9B7E-B53922925598}" srcOrd="0" destOrd="0" presId="urn:microsoft.com/office/officeart/2005/8/layout/orgChart1"/>
    <dgm:cxn modelId="{71EBE1DC-5D79-4CF1-AD47-F3C41D3A9731}" type="presParOf" srcId="{FF7AF9B3-E822-464F-9B7E-B53922925598}" destId="{3F0165AB-F8CD-46D1-BEFF-C965F2FBA88C}" srcOrd="0" destOrd="0" presId="urn:microsoft.com/office/officeart/2005/8/layout/orgChart1"/>
    <dgm:cxn modelId="{D479ACFD-D15C-4CC8-B429-F1B34B99B26E}" type="presParOf" srcId="{FF7AF9B3-E822-464F-9B7E-B53922925598}" destId="{B9DBF750-9E8C-4D38-ACFE-784E2436DD24}" srcOrd="1" destOrd="0" presId="urn:microsoft.com/office/officeart/2005/8/layout/orgChart1"/>
    <dgm:cxn modelId="{52D2CDC5-83C5-45B3-B8CA-350E9DC3FA0D}" type="presParOf" srcId="{29ABE4F7-6F40-4906-9F45-EDB0B183788A}" destId="{2FBE856C-0DE7-4F3B-A5C4-200C8519FB28}" srcOrd="1" destOrd="0" presId="urn:microsoft.com/office/officeart/2005/8/layout/orgChart1"/>
    <dgm:cxn modelId="{55DDDA6D-CBB4-4855-94C9-90646CEFB708}" type="presParOf" srcId="{29ABE4F7-6F40-4906-9F45-EDB0B183788A}" destId="{DD7F931F-D8C4-457A-AEE7-39AC0FEEECE7}" srcOrd="2" destOrd="0" presId="urn:microsoft.com/office/officeart/2005/8/layout/orgChart1"/>
    <dgm:cxn modelId="{56B957DE-32F9-467E-8122-1D780F1D71BE}" type="presParOf" srcId="{5414493B-3328-4D43-8165-B7E096750CF9}" destId="{D09AC3FB-1578-418D-90C5-B6DF11813200}" srcOrd="2" destOrd="0" presId="urn:microsoft.com/office/officeart/2005/8/layout/orgChart1"/>
    <dgm:cxn modelId="{ECF24139-D544-4764-B573-6BDB84AC23B7}" type="presParOf" srcId="{8EDC7891-330A-41FD-B0EE-47CF8119E443}" destId="{643D7FE8-B092-4130-AE85-6E2DC121EC5F}" srcOrd="2" destOrd="0" presId="urn:microsoft.com/office/officeart/2005/8/layout/orgChart1"/>
    <dgm:cxn modelId="{428FDF19-09B3-4EAF-99E7-B639ED07F419}" type="presParOf" srcId="{8EDC7891-330A-41FD-B0EE-47CF8119E443}" destId="{906F3C73-F949-47B3-A991-1A2BE760A069}" srcOrd="3" destOrd="0" presId="urn:microsoft.com/office/officeart/2005/8/layout/orgChart1"/>
    <dgm:cxn modelId="{092035BC-6CAA-4C17-923D-D9A3B8014753}" type="presParOf" srcId="{906F3C73-F949-47B3-A991-1A2BE760A069}" destId="{0C643FDB-FBF2-411E-AD93-A5467334C9C4}" srcOrd="0" destOrd="0" presId="urn:microsoft.com/office/officeart/2005/8/layout/orgChart1"/>
    <dgm:cxn modelId="{56D386C7-B15B-4896-803F-AA18455C4860}" type="presParOf" srcId="{0C643FDB-FBF2-411E-AD93-A5467334C9C4}" destId="{3240576F-F99C-45E9-AEE0-248DF3A97CB5}" srcOrd="0" destOrd="0" presId="urn:microsoft.com/office/officeart/2005/8/layout/orgChart1"/>
    <dgm:cxn modelId="{37156A1B-1FC7-45D3-85E8-D2854B61FA76}" type="presParOf" srcId="{0C643FDB-FBF2-411E-AD93-A5467334C9C4}" destId="{FBC627D7-20EF-49F2-B612-3586DBC02A32}" srcOrd="1" destOrd="0" presId="urn:microsoft.com/office/officeart/2005/8/layout/orgChart1"/>
    <dgm:cxn modelId="{EF7713D8-2547-43F6-AF7E-D1D5C2FDE1C8}" type="presParOf" srcId="{906F3C73-F949-47B3-A991-1A2BE760A069}" destId="{860B8BEB-C53C-462A-88A8-691BFBBD174A}" srcOrd="1" destOrd="0" presId="urn:microsoft.com/office/officeart/2005/8/layout/orgChart1"/>
    <dgm:cxn modelId="{F7EA4100-CF1E-4D52-B7A6-2D62AB96054D}" type="presParOf" srcId="{860B8BEB-C53C-462A-88A8-691BFBBD174A}" destId="{E97F711E-E06A-4FA6-9B2E-8FF37568AB78}" srcOrd="0" destOrd="0" presId="urn:microsoft.com/office/officeart/2005/8/layout/orgChart1"/>
    <dgm:cxn modelId="{8795AF57-8135-42DA-B9C9-7D3534C1F371}" type="presParOf" srcId="{860B8BEB-C53C-462A-88A8-691BFBBD174A}" destId="{29AB961F-F136-48E9-8FE9-AD747C138731}" srcOrd="1" destOrd="0" presId="urn:microsoft.com/office/officeart/2005/8/layout/orgChart1"/>
    <dgm:cxn modelId="{7814CF63-CD31-4CE5-9C2B-AF78648F1078}" type="presParOf" srcId="{29AB961F-F136-48E9-8FE9-AD747C138731}" destId="{C4264FFF-B7FF-4553-A9F4-7EB8AD9FCE25}" srcOrd="0" destOrd="0" presId="urn:microsoft.com/office/officeart/2005/8/layout/orgChart1"/>
    <dgm:cxn modelId="{46E87696-2D54-4194-A1AD-6D6C707408E6}" type="presParOf" srcId="{C4264FFF-B7FF-4553-A9F4-7EB8AD9FCE25}" destId="{112F5C34-E051-4FD4-A806-AC29A15764DE}" srcOrd="0" destOrd="0" presId="urn:microsoft.com/office/officeart/2005/8/layout/orgChart1"/>
    <dgm:cxn modelId="{A81B6107-015E-4EA0-A180-2CA73A547F80}" type="presParOf" srcId="{C4264FFF-B7FF-4553-A9F4-7EB8AD9FCE25}" destId="{B4B0E0BC-DB35-4D91-8E53-14F1E9E53EFF}" srcOrd="1" destOrd="0" presId="urn:microsoft.com/office/officeart/2005/8/layout/orgChart1"/>
    <dgm:cxn modelId="{772A4C24-6BF5-4D8E-9853-356630489BEB}" type="presParOf" srcId="{29AB961F-F136-48E9-8FE9-AD747C138731}" destId="{FC899B90-AA46-4516-B3D2-9C743F9FD5D9}" srcOrd="1" destOrd="0" presId="urn:microsoft.com/office/officeart/2005/8/layout/orgChart1"/>
    <dgm:cxn modelId="{58FECCE0-50AD-4A10-9DB0-77D13D988513}" type="presParOf" srcId="{29AB961F-F136-48E9-8FE9-AD747C138731}" destId="{F889AAB7-6904-4D38-B26D-78BE0435C1D3}" srcOrd="2" destOrd="0" presId="urn:microsoft.com/office/officeart/2005/8/layout/orgChart1"/>
    <dgm:cxn modelId="{61D75797-4E1A-4F8B-832B-DB45AE787EBA}" type="presParOf" srcId="{860B8BEB-C53C-462A-88A8-691BFBBD174A}" destId="{3FD78184-828A-41DC-948C-F6A293E94A7F}" srcOrd="2" destOrd="0" presId="urn:microsoft.com/office/officeart/2005/8/layout/orgChart1"/>
    <dgm:cxn modelId="{9F40CF08-0F52-4C43-A6B9-E5529C773155}" type="presParOf" srcId="{860B8BEB-C53C-462A-88A8-691BFBBD174A}" destId="{C6129DBD-4051-44FF-A802-2974B879ADD4}" srcOrd="3" destOrd="0" presId="urn:microsoft.com/office/officeart/2005/8/layout/orgChart1"/>
    <dgm:cxn modelId="{F45C917A-BD89-4D6D-B8AE-78CD0D1D9130}" type="presParOf" srcId="{C6129DBD-4051-44FF-A802-2974B879ADD4}" destId="{4401C475-DC9E-4D7C-A770-624E1CD3FF46}" srcOrd="0" destOrd="0" presId="urn:microsoft.com/office/officeart/2005/8/layout/orgChart1"/>
    <dgm:cxn modelId="{47FAF561-BE02-4AA0-9B67-8EA2E27F7F4D}" type="presParOf" srcId="{4401C475-DC9E-4D7C-A770-624E1CD3FF46}" destId="{72A3A938-2F27-4D8D-BA5A-2CA842481027}" srcOrd="0" destOrd="0" presId="urn:microsoft.com/office/officeart/2005/8/layout/orgChart1"/>
    <dgm:cxn modelId="{9EECCE85-FAAE-43E0-BCEB-C5207BA87496}" type="presParOf" srcId="{4401C475-DC9E-4D7C-A770-624E1CD3FF46}" destId="{00E780CD-B606-4CD9-BC5F-24385558C4B0}" srcOrd="1" destOrd="0" presId="urn:microsoft.com/office/officeart/2005/8/layout/orgChart1"/>
    <dgm:cxn modelId="{0882977F-7096-43F9-AB81-AC434D5B9000}" type="presParOf" srcId="{C6129DBD-4051-44FF-A802-2974B879ADD4}" destId="{0DCEC8CC-A668-4FB8-A229-8060EF642772}" srcOrd="1" destOrd="0" presId="urn:microsoft.com/office/officeart/2005/8/layout/orgChart1"/>
    <dgm:cxn modelId="{F4AAFC15-F8CC-45B5-900B-6A89E6C60F0A}" type="presParOf" srcId="{C6129DBD-4051-44FF-A802-2974B879ADD4}" destId="{1189A848-534B-4F5C-89A8-C63C49DF531E}" srcOrd="2" destOrd="0" presId="urn:microsoft.com/office/officeart/2005/8/layout/orgChart1"/>
    <dgm:cxn modelId="{69885EB9-2AF0-4621-8BAC-E3E7D5B1D80C}" type="presParOf" srcId="{860B8BEB-C53C-462A-88A8-691BFBBD174A}" destId="{07BE29DF-A81A-456E-A695-2473F5AE3621}" srcOrd="4" destOrd="0" presId="urn:microsoft.com/office/officeart/2005/8/layout/orgChart1"/>
    <dgm:cxn modelId="{B7254891-C7F3-4BD8-8E91-09FE9F9C972C}" type="presParOf" srcId="{860B8BEB-C53C-462A-88A8-691BFBBD174A}" destId="{1B9738B8-1547-4EA9-BE78-A6AB0B4974A8}" srcOrd="5" destOrd="0" presId="urn:microsoft.com/office/officeart/2005/8/layout/orgChart1"/>
    <dgm:cxn modelId="{8DBE7E45-9395-4FC8-AD4C-ED08EA8F8833}" type="presParOf" srcId="{1B9738B8-1547-4EA9-BE78-A6AB0B4974A8}" destId="{8F5F66C3-FEAE-407C-82B9-92EB22C2994D}" srcOrd="0" destOrd="0" presId="urn:microsoft.com/office/officeart/2005/8/layout/orgChart1"/>
    <dgm:cxn modelId="{A9BEAF08-F694-419D-AB2E-660A646EE83A}" type="presParOf" srcId="{8F5F66C3-FEAE-407C-82B9-92EB22C2994D}" destId="{A72350E0-F498-4C1C-86F8-6B65F5F79075}" srcOrd="0" destOrd="0" presId="urn:microsoft.com/office/officeart/2005/8/layout/orgChart1"/>
    <dgm:cxn modelId="{674C28A1-7B3C-4DDD-A1E2-933D89CC1069}" type="presParOf" srcId="{8F5F66C3-FEAE-407C-82B9-92EB22C2994D}" destId="{9179E53E-2DF1-484F-BB2C-F0A740436E64}" srcOrd="1" destOrd="0" presId="urn:microsoft.com/office/officeart/2005/8/layout/orgChart1"/>
    <dgm:cxn modelId="{79B7DCF5-B8B7-400D-A2D5-DACB91D24FE8}" type="presParOf" srcId="{1B9738B8-1547-4EA9-BE78-A6AB0B4974A8}" destId="{5E4EC0CA-C192-4462-AA1A-149B65CF2C4C}" srcOrd="1" destOrd="0" presId="urn:microsoft.com/office/officeart/2005/8/layout/orgChart1"/>
    <dgm:cxn modelId="{379D6F2F-69E2-4008-B6E3-929A94E17CE2}" type="presParOf" srcId="{1B9738B8-1547-4EA9-BE78-A6AB0B4974A8}" destId="{19347F1F-67C3-4400-A046-56D650DE0C91}" srcOrd="2" destOrd="0" presId="urn:microsoft.com/office/officeart/2005/8/layout/orgChart1"/>
    <dgm:cxn modelId="{6A9DAA4B-35B2-4454-8F07-D62C1571D9BA}" type="presParOf" srcId="{860B8BEB-C53C-462A-88A8-691BFBBD174A}" destId="{88988750-CD26-442A-94C5-D1717B6860DF}" srcOrd="6" destOrd="0" presId="urn:microsoft.com/office/officeart/2005/8/layout/orgChart1"/>
    <dgm:cxn modelId="{07AE08CD-383B-475D-B9B7-633E1FC9CA08}" type="presParOf" srcId="{860B8BEB-C53C-462A-88A8-691BFBBD174A}" destId="{D0E79E8C-0B8C-4CCA-9357-6A4008A066BB}" srcOrd="7" destOrd="0" presId="urn:microsoft.com/office/officeart/2005/8/layout/orgChart1"/>
    <dgm:cxn modelId="{696EAE49-E241-4AA6-A36A-32DB2AE15CE6}" type="presParOf" srcId="{D0E79E8C-0B8C-4CCA-9357-6A4008A066BB}" destId="{D5B3BA5E-EAF8-49DF-81B9-067FC1F01872}" srcOrd="0" destOrd="0" presId="urn:microsoft.com/office/officeart/2005/8/layout/orgChart1"/>
    <dgm:cxn modelId="{DA3D2238-9A7B-4DED-9385-A286763BF53E}" type="presParOf" srcId="{D5B3BA5E-EAF8-49DF-81B9-067FC1F01872}" destId="{25F24EE8-3234-48F0-AD37-3D7BFE3B947E}" srcOrd="0" destOrd="0" presId="urn:microsoft.com/office/officeart/2005/8/layout/orgChart1"/>
    <dgm:cxn modelId="{8EA6FDA6-9EA1-4C8B-BA9C-8C8B90B8D6E3}" type="presParOf" srcId="{D5B3BA5E-EAF8-49DF-81B9-067FC1F01872}" destId="{49B37BF2-B43C-4B8B-ADA0-9DBA7894DA36}" srcOrd="1" destOrd="0" presId="urn:microsoft.com/office/officeart/2005/8/layout/orgChart1"/>
    <dgm:cxn modelId="{EA758E75-B772-4CAC-8606-1CA445E6827D}" type="presParOf" srcId="{D0E79E8C-0B8C-4CCA-9357-6A4008A066BB}" destId="{B2B3C304-1373-4607-A970-1C97044A3087}" srcOrd="1" destOrd="0" presId="urn:microsoft.com/office/officeart/2005/8/layout/orgChart1"/>
    <dgm:cxn modelId="{B65AFEFE-BC13-43C3-9965-27E6E6023142}" type="presParOf" srcId="{D0E79E8C-0B8C-4CCA-9357-6A4008A066BB}" destId="{DD67191A-399F-4E9F-B5DF-A0922C0EC61C}" srcOrd="2" destOrd="0" presId="urn:microsoft.com/office/officeart/2005/8/layout/orgChart1"/>
    <dgm:cxn modelId="{7338150D-FF03-4DD5-9E52-11C561B29EBE}" type="presParOf" srcId="{906F3C73-F949-47B3-A991-1A2BE760A069}" destId="{E4AA9EAC-9A4B-4B94-A548-C16FDBCCF5DE}" srcOrd="2" destOrd="0" presId="urn:microsoft.com/office/officeart/2005/8/layout/orgChart1"/>
    <dgm:cxn modelId="{8512E813-5AEF-46A2-A6BD-4AC2CB1847FB}" type="presParOf" srcId="{B4B18A2C-77F1-4D9A-954E-337D886597E9}" destId="{C99BBC4D-0400-4155-97A4-A905A88A144B}" srcOrd="2" destOrd="0" presId="urn:microsoft.com/office/officeart/2005/8/layout/orgChart1"/>
    <dgm:cxn modelId="{626580BA-A1FB-4735-BEDB-579DAB9BABD4}" type="presParOf" srcId="{3D9D0BD3-CEC4-40E6-A7E6-CEBAC18FCC02}" destId="{834B313D-A783-4CCB-9FBF-166B71A7BD9F}" srcOrd="2" destOrd="0" presId="urn:microsoft.com/office/officeart/2005/8/layout/orgChart1"/>
    <dgm:cxn modelId="{D8A4716D-B442-4F14-84AB-D3721157637A}" type="presParOf" srcId="{3D9D0BD3-CEC4-40E6-A7E6-CEBAC18FCC02}" destId="{E5201043-B2FA-4ACB-9FB7-846A6CCBA347}" srcOrd="3" destOrd="0" presId="urn:microsoft.com/office/officeart/2005/8/layout/orgChart1"/>
    <dgm:cxn modelId="{6385F199-D0C4-45F8-92F4-11A919E617F7}" type="presParOf" srcId="{E5201043-B2FA-4ACB-9FB7-846A6CCBA347}" destId="{27F08F91-1521-48B0-B766-C8DF3C1C9A0D}" srcOrd="0" destOrd="0" presId="urn:microsoft.com/office/officeart/2005/8/layout/orgChart1"/>
    <dgm:cxn modelId="{06738DEB-5A43-499A-A2B4-F94A7B57AFB2}" type="presParOf" srcId="{27F08F91-1521-48B0-B766-C8DF3C1C9A0D}" destId="{4CC6249F-E995-49A6-B2CE-FC68514330FC}" srcOrd="0" destOrd="0" presId="urn:microsoft.com/office/officeart/2005/8/layout/orgChart1"/>
    <dgm:cxn modelId="{CCF04219-19DD-4C28-9A12-65E954768ECB}" type="presParOf" srcId="{27F08F91-1521-48B0-B766-C8DF3C1C9A0D}" destId="{1C3928C2-D8F4-4482-B670-EBFD1AB4904F}" srcOrd="1" destOrd="0" presId="urn:microsoft.com/office/officeart/2005/8/layout/orgChart1"/>
    <dgm:cxn modelId="{FA176C66-4047-4E9C-8F6F-55F9E438A673}" type="presParOf" srcId="{E5201043-B2FA-4ACB-9FB7-846A6CCBA347}" destId="{CD7C475E-82F6-45F0-BBEE-CE254EFE2097}" srcOrd="1" destOrd="0" presId="urn:microsoft.com/office/officeart/2005/8/layout/orgChart1"/>
    <dgm:cxn modelId="{D217AE53-E83C-43AF-81FB-60632A74A142}" type="presParOf" srcId="{CD7C475E-82F6-45F0-BBEE-CE254EFE2097}" destId="{393218C8-3D66-4376-9C76-43AA931657EB}" srcOrd="0" destOrd="0" presId="urn:microsoft.com/office/officeart/2005/8/layout/orgChart1"/>
    <dgm:cxn modelId="{488A9D65-E581-4CFF-8805-AF6B49D60269}" type="presParOf" srcId="{CD7C475E-82F6-45F0-BBEE-CE254EFE2097}" destId="{AD85D3F3-CD80-48CB-9D89-B7D92B1079BD}" srcOrd="1" destOrd="0" presId="urn:microsoft.com/office/officeart/2005/8/layout/orgChart1"/>
    <dgm:cxn modelId="{2D876FA5-334B-40C8-877B-8E424E5BFAD0}" type="presParOf" srcId="{AD85D3F3-CD80-48CB-9D89-B7D92B1079BD}" destId="{A10D3DAC-C0B6-4918-A32B-2A5BD1F5846D}" srcOrd="0" destOrd="0" presId="urn:microsoft.com/office/officeart/2005/8/layout/orgChart1"/>
    <dgm:cxn modelId="{81D4DE92-CF29-4DF2-BEF4-DBB033C351CD}" type="presParOf" srcId="{A10D3DAC-C0B6-4918-A32B-2A5BD1F5846D}" destId="{532FA0D8-5DAE-4317-8725-FB357913C136}" srcOrd="0" destOrd="0" presId="urn:microsoft.com/office/officeart/2005/8/layout/orgChart1"/>
    <dgm:cxn modelId="{B58160D3-D5AA-4D60-BFF8-9AF50260B422}" type="presParOf" srcId="{A10D3DAC-C0B6-4918-A32B-2A5BD1F5846D}" destId="{ED2276B1-AB76-491B-B84D-04F52C245A2B}" srcOrd="1" destOrd="0" presId="urn:microsoft.com/office/officeart/2005/8/layout/orgChart1"/>
    <dgm:cxn modelId="{F24F4D17-3C59-466D-82F6-60AD655353EF}" type="presParOf" srcId="{AD85D3F3-CD80-48CB-9D89-B7D92B1079BD}" destId="{F461533C-33D6-461A-B9C6-4CEF861B3482}" srcOrd="1" destOrd="0" presId="urn:microsoft.com/office/officeart/2005/8/layout/orgChart1"/>
    <dgm:cxn modelId="{A18C5F1C-1CF9-476D-BCFB-C32CC09E6201}" type="presParOf" srcId="{F461533C-33D6-461A-B9C6-4CEF861B3482}" destId="{7CA12F0C-AD05-4C08-A0D2-B78DF08279B6}" srcOrd="0" destOrd="0" presId="urn:microsoft.com/office/officeart/2005/8/layout/orgChart1"/>
    <dgm:cxn modelId="{22C62B83-5F2B-4795-B365-7B869F90375B}" type="presParOf" srcId="{F461533C-33D6-461A-B9C6-4CEF861B3482}" destId="{44CAB414-0001-4A48-9297-A7293C70DD1F}" srcOrd="1" destOrd="0" presId="urn:microsoft.com/office/officeart/2005/8/layout/orgChart1"/>
    <dgm:cxn modelId="{2BCDC5F0-4EE9-4C88-87C7-F469F19B3D1F}" type="presParOf" srcId="{44CAB414-0001-4A48-9297-A7293C70DD1F}" destId="{EBBA7484-7F12-45FB-8F97-240D0EAD523C}" srcOrd="0" destOrd="0" presId="urn:microsoft.com/office/officeart/2005/8/layout/orgChart1"/>
    <dgm:cxn modelId="{A416A9D2-9B92-4959-9CD5-79982AE38DCD}" type="presParOf" srcId="{EBBA7484-7F12-45FB-8F97-240D0EAD523C}" destId="{FD2BA2A3-2BDE-4282-9CDF-C36EBCEB3A6C}" srcOrd="0" destOrd="0" presId="urn:microsoft.com/office/officeart/2005/8/layout/orgChart1"/>
    <dgm:cxn modelId="{8D405098-43BD-47C2-B1A6-65C8202FA07A}" type="presParOf" srcId="{EBBA7484-7F12-45FB-8F97-240D0EAD523C}" destId="{D761074C-847D-437C-A3C9-D23F2C8FFD2D}" srcOrd="1" destOrd="0" presId="urn:microsoft.com/office/officeart/2005/8/layout/orgChart1"/>
    <dgm:cxn modelId="{0A62DF20-E18B-4640-80F9-E9A86500FC65}" type="presParOf" srcId="{44CAB414-0001-4A48-9297-A7293C70DD1F}" destId="{F2E4AF6D-8D0C-45CB-A17A-902E0A1B4CF9}" srcOrd="1" destOrd="0" presId="urn:microsoft.com/office/officeart/2005/8/layout/orgChart1"/>
    <dgm:cxn modelId="{B86B6C01-D253-4DC1-980C-8D7D6D1E23B2}" type="presParOf" srcId="{44CAB414-0001-4A48-9297-A7293C70DD1F}" destId="{528AAB3E-C30B-4399-8E91-DB1F0F25B8EA}" srcOrd="2" destOrd="0" presId="urn:microsoft.com/office/officeart/2005/8/layout/orgChart1"/>
    <dgm:cxn modelId="{B2BF2588-7D95-4D9E-8F5F-EB3AC7163ECB}" type="presParOf" srcId="{F461533C-33D6-461A-B9C6-4CEF861B3482}" destId="{DE887E00-DF55-48F6-9D20-D15F7460709C}" srcOrd="2" destOrd="0" presId="urn:microsoft.com/office/officeart/2005/8/layout/orgChart1"/>
    <dgm:cxn modelId="{425D731D-A106-4E2B-93D6-E71E17606AC6}" type="presParOf" srcId="{F461533C-33D6-461A-B9C6-4CEF861B3482}" destId="{7D7BD5CD-5756-47F3-82E7-847B6002F458}" srcOrd="3" destOrd="0" presId="urn:microsoft.com/office/officeart/2005/8/layout/orgChart1"/>
    <dgm:cxn modelId="{EA8D0E43-F64A-4231-A83D-EF3B680FD898}" type="presParOf" srcId="{7D7BD5CD-5756-47F3-82E7-847B6002F458}" destId="{68DB3A95-8A01-49CE-8D2A-8871B7194AC1}" srcOrd="0" destOrd="0" presId="urn:microsoft.com/office/officeart/2005/8/layout/orgChart1"/>
    <dgm:cxn modelId="{7F4634E7-0D90-48CB-83F0-4806404178A6}" type="presParOf" srcId="{68DB3A95-8A01-49CE-8D2A-8871B7194AC1}" destId="{A18385E8-470E-46F6-B2F3-2D51D6E8E6F2}" srcOrd="0" destOrd="0" presId="urn:microsoft.com/office/officeart/2005/8/layout/orgChart1"/>
    <dgm:cxn modelId="{FB3DBAD3-29AB-4497-875D-D2A8D6B8CC46}" type="presParOf" srcId="{68DB3A95-8A01-49CE-8D2A-8871B7194AC1}" destId="{CBE6449F-A2C0-4920-8C4A-82751428771F}" srcOrd="1" destOrd="0" presId="urn:microsoft.com/office/officeart/2005/8/layout/orgChart1"/>
    <dgm:cxn modelId="{6EB86332-D0D4-4498-8D1A-AFA9DE125A52}" type="presParOf" srcId="{7D7BD5CD-5756-47F3-82E7-847B6002F458}" destId="{E960336E-AB50-405B-B957-3F6EBF192CA0}" srcOrd="1" destOrd="0" presId="urn:microsoft.com/office/officeart/2005/8/layout/orgChart1"/>
    <dgm:cxn modelId="{90EEBE90-6AD3-4E8D-A626-80D74A08D6DD}" type="presParOf" srcId="{7D7BD5CD-5756-47F3-82E7-847B6002F458}" destId="{A2A05E63-7608-4398-BA56-91D11B7F590B}" srcOrd="2" destOrd="0" presId="urn:microsoft.com/office/officeart/2005/8/layout/orgChart1"/>
    <dgm:cxn modelId="{3A89890A-7F8D-41A7-B2CC-1B1797726465}" type="presParOf" srcId="{F461533C-33D6-461A-B9C6-4CEF861B3482}" destId="{122E39AC-DA8F-407A-BB03-F266A97233CB}" srcOrd="4" destOrd="0" presId="urn:microsoft.com/office/officeart/2005/8/layout/orgChart1"/>
    <dgm:cxn modelId="{101E105D-FD5A-46EF-B9A2-8B3EDEA5B2CE}" type="presParOf" srcId="{F461533C-33D6-461A-B9C6-4CEF861B3482}" destId="{760900CF-8449-4E9D-A00A-C8090A9485FE}" srcOrd="5" destOrd="0" presId="urn:microsoft.com/office/officeart/2005/8/layout/orgChart1"/>
    <dgm:cxn modelId="{40E5DBDB-D3F4-4C41-973B-6165F2530BCF}" type="presParOf" srcId="{760900CF-8449-4E9D-A00A-C8090A9485FE}" destId="{CCED047F-B460-48E6-A0F1-909215C801C5}" srcOrd="0" destOrd="0" presId="urn:microsoft.com/office/officeart/2005/8/layout/orgChart1"/>
    <dgm:cxn modelId="{8425B5E2-8BF2-4CB9-B2B9-89057BCE48DB}" type="presParOf" srcId="{CCED047F-B460-48E6-A0F1-909215C801C5}" destId="{4F09D5D4-99FC-4AB5-980C-DE24BC9E23BA}" srcOrd="0" destOrd="0" presId="urn:microsoft.com/office/officeart/2005/8/layout/orgChart1"/>
    <dgm:cxn modelId="{F732EC44-8D4F-497B-8261-7414A592BE44}" type="presParOf" srcId="{CCED047F-B460-48E6-A0F1-909215C801C5}" destId="{D3A80052-7D69-481B-A022-AEF97B5C3836}" srcOrd="1" destOrd="0" presId="urn:microsoft.com/office/officeart/2005/8/layout/orgChart1"/>
    <dgm:cxn modelId="{C37E0557-DD05-489F-8C8F-D855EE60F248}" type="presParOf" srcId="{760900CF-8449-4E9D-A00A-C8090A9485FE}" destId="{36C556EE-37C5-4086-A166-746553E8F4D4}" srcOrd="1" destOrd="0" presId="urn:microsoft.com/office/officeart/2005/8/layout/orgChart1"/>
    <dgm:cxn modelId="{0A30223E-4C1C-4751-A634-5C4B0935EA64}" type="presParOf" srcId="{760900CF-8449-4E9D-A00A-C8090A9485FE}" destId="{5F93AAEA-426D-4C7B-B6E7-6F0390B51AEE}" srcOrd="2" destOrd="0" presId="urn:microsoft.com/office/officeart/2005/8/layout/orgChart1"/>
    <dgm:cxn modelId="{DE79E2C2-FF66-4E10-9A82-76D25A6ED3F0}" type="presParOf" srcId="{F461533C-33D6-461A-B9C6-4CEF861B3482}" destId="{11D4B747-AC2C-4A41-87EA-4FB427D658BE}" srcOrd="6" destOrd="0" presId="urn:microsoft.com/office/officeart/2005/8/layout/orgChart1"/>
    <dgm:cxn modelId="{10985E61-7EB2-44C6-9873-5DDB66F4C0C6}" type="presParOf" srcId="{F461533C-33D6-461A-B9C6-4CEF861B3482}" destId="{2056C8CF-5819-437A-9D5B-E75AF0EC437D}" srcOrd="7" destOrd="0" presId="urn:microsoft.com/office/officeart/2005/8/layout/orgChart1"/>
    <dgm:cxn modelId="{88F5304E-5E50-46CF-97A3-104163EB0AE3}" type="presParOf" srcId="{2056C8CF-5819-437A-9D5B-E75AF0EC437D}" destId="{CCBD6A96-DC12-4B6F-A567-50E87E72184F}" srcOrd="0" destOrd="0" presId="urn:microsoft.com/office/officeart/2005/8/layout/orgChart1"/>
    <dgm:cxn modelId="{3EEF82D2-32EB-46A8-99BE-A830E4DEFD08}" type="presParOf" srcId="{CCBD6A96-DC12-4B6F-A567-50E87E72184F}" destId="{C8BB087A-7457-4222-AC13-F591E7FB7E89}" srcOrd="0" destOrd="0" presId="urn:microsoft.com/office/officeart/2005/8/layout/orgChart1"/>
    <dgm:cxn modelId="{DD7A7F11-2C4E-40AE-9722-1598950C5537}" type="presParOf" srcId="{CCBD6A96-DC12-4B6F-A567-50E87E72184F}" destId="{5C22F42B-3FAE-4D53-B906-8A1F4D403AF8}" srcOrd="1" destOrd="0" presId="urn:microsoft.com/office/officeart/2005/8/layout/orgChart1"/>
    <dgm:cxn modelId="{9788D34C-E5F1-40DA-A5F6-EAC75A6B2E2E}" type="presParOf" srcId="{2056C8CF-5819-437A-9D5B-E75AF0EC437D}" destId="{8667BA40-1415-4E9F-8CF2-AE05B4469D91}" srcOrd="1" destOrd="0" presId="urn:microsoft.com/office/officeart/2005/8/layout/orgChart1"/>
    <dgm:cxn modelId="{765FF376-4FFE-4DAE-AED4-48A7FD4B9CCE}" type="presParOf" srcId="{2056C8CF-5819-437A-9D5B-E75AF0EC437D}" destId="{9F30BED6-26D5-4020-9E1D-6C28FB84037F}" srcOrd="2" destOrd="0" presId="urn:microsoft.com/office/officeart/2005/8/layout/orgChart1"/>
    <dgm:cxn modelId="{A524CDCF-79C7-4815-A11C-7B7F1A5B6CA1}" type="presParOf" srcId="{AD85D3F3-CD80-48CB-9D89-B7D92B1079BD}" destId="{6BFB8CC8-9F7D-4030-9A45-E0E760578D93}" srcOrd="2" destOrd="0" presId="urn:microsoft.com/office/officeart/2005/8/layout/orgChart1"/>
    <dgm:cxn modelId="{40485E57-11D4-47B8-AFC6-0AD3C381ACC9}" type="presParOf" srcId="{CD7C475E-82F6-45F0-BBEE-CE254EFE2097}" destId="{33A69EBA-0137-4A46-AA15-CAACA2AF96DA}" srcOrd="2" destOrd="0" presId="urn:microsoft.com/office/officeart/2005/8/layout/orgChart1"/>
    <dgm:cxn modelId="{2D3C506D-0168-45C0-B563-869FB55A7AEE}" type="presParOf" srcId="{CD7C475E-82F6-45F0-BBEE-CE254EFE2097}" destId="{E8EBD00F-6F02-4B52-B749-970BDD3BE752}" srcOrd="3" destOrd="0" presId="urn:microsoft.com/office/officeart/2005/8/layout/orgChart1"/>
    <dgm:cxn modelId="{A7791A2C-37AF-4627-90FF-081FAA8ED21B}" type="presParOf" srcId="{E8EBD00F-6F02-4B52-B749-970BDD3BE752}" destId="{7C2DDD53-71F5-4E1F-953E-999C41BA38FA}" srcOrd="0" destOrd="0" presId="urn:microsoft.com/office/officeart/2005/8/layout/orgChart1"/>
    <dgm:cxn modelId="{0377AB9F-5626-493F-B996-07DEB6B05584}" type="presParOf" srcId="{7C2DDD53-71F5-4E1F-953E-999C41BA38FA}" destId="{9DD5EDFF-7BDA-48EA-8F91-FF2B4E17CE89}" srcOrd="0" destOrd="0" presId="urn:microsoft.com/office/officeart/2005/8/layout/orgChart1"/>
    <dgm:cxn modelId="{A71F1690-60C3-44B3-9AB9-71391D04F11B}" type="presParOf" srcId="{7C2DDD53-71F5-4E1F-953E-999C41BA38FA}" destId="{72BCA0F8-F394-43C7-8389-EB61EB9E5C03}" srcOrd="1" destOrd="0" presId="urn:microsoft.com/office/officeart/2005/8/layout/orgChart1"/>
    <dgm:cxn modelId="{DC30B068-4F44-42A1-A5A3-5DC751408F50}" type="presParOf" srcId="{E8EBD00F-6F02-4B52-B749-970BDD3BE752}" destId="{6685E615-D20C-48E2-B816-A08920F05E12}" srcOrd="1" destOrd="0" presId="urn:microsoft.com/office/officeart/2005/8/layout/orgChart1"/>
    <dgm:cxn modelId="{9627CE59-C1B1-4ED3-85E1-663C4A0BB3B8}" type="presParOf" srcId="{6685E615-D20C-48E2-B816-A08920F05E12}" destId="{F7788FDE-7B5E-4265-894B-24EE26B9DBAC}" srcOrd="0" destOrd="0" presId="urn:microsoft.com/office/officeart/2005/8/layout/orgChart1"/>
    <dgm:cxn modelId="{68AA7852-2E1A-4BE6-8D31-A7371CF579C5}" type="presParOf" srcId="{6685E615-D20C-48E2-B816-A08920F05E12}" destId="{37AB7770-FA8E-469E-952F-84921CB82DE8}" srcOrd="1" destOrd="0" presId="urn:microsoft.com/office/officeart/2005/8/layout/orgChart1"/>
    <dgm:cxn modelId="{4A1F0DA2-3373-427F-823D-6841361C77B3}" type="presParOf" srcId="{37AB7770-FA8E-469E-952F-84921CB82DE8}" destId="{0F351E51-49CE-4FFB-BBFF-62A3911B385A}" srcOrd="0" destOrd="0" presId="urn:microsoft.com/office/officeart/2005/8/layout/orgChart1"/>
    <dgm:cxn modelId="{A6A47C3E-02AF-4DBE-9000-06F6510CA869}" type="presParOf" srcId="{0F351E51-49CE-4FFB-BBFF-62A3911B385A}" destId="{6FFCE174-679B-48F3-9F0B-00C805536260}" srcOrd="0" destOrd="0" presId="urn:microsoft.com/office/officeart/2005/8/layout/orgChart1"/>
    <dgm:cxn modelId="{87D37AC0-9006-4014-B87F-F60A9289593D}" type="presParOf" srcId="{0F351E51-49CE-4FFB-BBFF-62A3911B385A}" destId="{729CBBA9-1631-4274-8C4A-BFFD9242EE5A}" srcOrd="1" destOrd="0" presId="urn:microsoft.com/office/officeart/2005/8/layout/orgChart1"/>
    <dgm:cxn modelId="{14463969-606B-472C-909B-03E4D70DA099}" type="presParOf" srcId="{37AB7770-FA8E-469E-952F-84921CB82DE8}" destId="{BE6D0507-3CAC-4277-AF04-089E69D8B648}" srcOrd="1" destOrd="0" presId="urn:microsoft.com/office/officeart/2005/8/layout/orgChart1"/>
    <dgm:cxn modelId="{55A0DC5E-C742-42C3-9ED8-B5E02F646B32}" type="presParOf" srcId="{37AB7770-FA8E-469E-952F-84921CB82DE8}" destId="{DD5F92A8-D37B-4344-AFFB-BECA57FC9AFA}" srcOrd="2" destOrd="0" presId="urn:microsoft.com/office/officeart/2005/8/layout/orgChart1"/>
    <dgm:cxn modelId="{5F1BDC4D-76C3-4F91-B0D4-E02342D31D20}" type="presParOf" srcId="{6685E615-D20C-48E2-B816-A08920F05E12}" destId="{F6BBCD59-B4D4-4B6C-B3DB-82F736839D43}" srcOrd="2" destOrd="0" presId="urn:microsoft.com/office/officeart/2005/8/layout/orgChart1"/>
    <dgm:cxn modelId="{590FC276-DD68-4216-8896-C9AB927D9563}" type="presParOf" srcId="{6685E615-D20C-48E2-B816-A08920F05E12}" destId="{26B89B31-6569-4C83-A392-D60D32AA6C00}" srcOrd="3" destOrd="0" presId="urn:microsoft.com/office/officeart/2005/8/layout/orgChart1"/>
    <dgm:cxn modelId="{9811767E-90DA-4C2D-8D8B-5354C89900F8}" type="presParOf" srcId="{26B89B31-6569-4C83-A392-D60D32AA6C00}" destId="{A8CE074D-1D09-4FFF-99DC-6D4B68325105}" srcOrd="0" destOrd="0" presId="urn:microsoft.com/office/officeart/2005/8/layout/orgChart1"/>
    <dgm:cxn modelId="{ECB11FBA-41C1-4191-863D-99817860FAA4}" type="presParOf" srcId="{A8CE074D-1D09-4FFF-99DC-6D4B68325105}" destId="{AD60753E-5922-46C8-9CA4-0BBF93E7DB34}" srcOrd="0" destOrd="0" presId="urn:microsoft.com/office/officeart/2005/8/layout/orgChart1"/>
    <dgm:cxn modelId="{890C604D-FB51-4B3F-BF92-82C25CCDEA3B}" type="presParOf" srcId="{A8CE074D-1D09-4FFF-99DC-6D4B68325105}" destId="{0AD689C1-3C2F-4DBE-AA3A-0DD4DFB44403}" srcOrd="1" destOrd="0" presId="urn:microsoft.com/office/officeart/2005/8/layout/orgChart1"/>
    <dgm:cxn modelId="{BF1574A8-70BA-4147-B3D0-CEEDF05C274D}" type="presParOf" srcId="{26B89B31-6569-4C83-A392-D60D32AA6C00}" destId="{2A111EC1-9199-447F-A55A-8BC9EF2B1F7C}" srcOrd="1" destOrd="0" presId="urn:microsoft.com/office/officeart/2005/8/layout/orgChart1"/>
    <dgm:cxn modelId="{A0E15B12-C404-4E3C-8271-B1C886957892}" type="presParOf" srcId="{26B89B31-6569-4C83-A392-D60D32AA6C00}" destId="{3FF20F4D-B27D-429C-964A-4924F3B7A05F}" srcOrd="2" destOrd="0" presId="urn:microsoft.com/office/officeart/2005/8/layout/orgChart1"/>
    <dgm:cxn modelId="{A37D2AC5-5C59-4843-81AE-CC2E694F121F}" type="presParOf" srcId="{6685E615-D20C-48E2-B816-A08920F05E12}" destId="{AE8077D5-C5BF-4FB1-8561-04FCAF643938}" srcOrd="4" destOrd="0" presId="urn:microsoft.com/office/officeart/2005/8/layout/orgChart1"/>
    <dgm:cxn modelId="{96D73A4F-73C8-4659-B6DE-C84C880CA1AC}" type="presParOf" srcId="{6685E615-D20C-48E2-B816-A08920F05E12}" destId="{89BD2A47-5BB6-427F-82FA-0BE4366AA66E}" srcOrd="5" destOrd="0" presId="urn:microsoft.com/office/officeart/2005/8/layout/orgChart1"/>
    <dgm:cxn modelId="{DB83C0B6-C652-44FF-8CE7-1574A9BEA501}" type="presParOf" srcId="{89BD2A47-5BB6-427F-82FA-0BE4366AA66E}" destId="{CC29D0A8-029B-4214-AA8E-3AEED39CAE04}" srcOrd="0" destOrd="0" presId="urn:microsoft.com/office/officeart/2005/8/layout/orgChart1"/>
    <dgm:cxn modelId="{53299852-B7F9-4134-A181-439484857EFA}" type="presParOf" srcId="{CC29D0A8-029B-4214-AA8E-3AEED39CAE04}" destId="{A8289D43-38BA-46FC-AFFE-8BE5D6E37D77}" srcOrd="0" destOrd="0" presId="urn:microsoft.com/office/officeart/2005/8/layout/orgChart1"/>
    <dgm:cxn modelId="{89CA39F7-205E-44D1-94D5-2041AA539D87}" type="presParOf" srcId="{CC29D0A8-029B-4214-AA8E-3AEED39CAE04}" destId="{B5B6A194-2C42-4451-9F2D-F0D32783DCCB}" srcOrd="1" destOrd="0" presId="urn:microsoft.com/office/officeart/2005/8/layout/orgChart1"/>
    <dgm:cxn modelId="{630DD089-E27A-459F-8D23-06983DE262A7}" type="presParOf" srcId="{89BD2A47-5BB6-427F-82FA-0BE4366AA66E}" destId="{96823DC9-B817-47E6-ADCD-31BE1F5DC716}" srcOrd="1" destOrd="0" presId="urn:microsoft.com/office/officeart/2005/8/layout/orgChart1"/>
    <dgm:cxn modelId="{6D8360DA-47FE-4940-A92C-E554EA37EEEF}" type="presParOf" srcId="{89BD2A47-5BB6-427F-82FA-0BE4366AA66E}" destId="{D55AB62E-554C-41DF-A138-A31152DF7FA2}" srcOrd="2" destOrd="0" presId="urn:microsoft.com/office/officeart/2005/8/layout/orgChart1"/>
    <dgm:cxn modelId="{38F2B280-8CD9-4399-9411-8A29AC584AD0}" type="presParOf" srcId="{E8EBD00F-6F02-4B52-B749-970BDD3BE752}" destId="{045A267D-FDEC-4259-8635-6565846D0C50}" srcOrd="2" destOrd="0" presId="urn:microsoft.com/office/officeart/2005/8/layout/orgChart1"/>
    <dgm:cxn modelId="{7FAB2A9B-E7CA-4910-B9B3-C1322DF1AFDC}" type="presParOf" srcId="{E5201043-B2FA-4ACB-9FB7-846A6CCBA347}" destId="{6B9DD244-3E82-45DC-A551-515CC8857B6E}" srcOrd="2" destOrd="0" presId="urn:microsoft.com/office/officeart/2005/8/layout/orgChart1"/>
    <dgm:cxn modelId="{CAC9A145-4120-48C9-8D97-7EA3A5B8E3E4}" type="presParOf" srcId="{79276DAB-7C32-480F-85C5-AC76EB4EFBE0}" destId="{85AD30C3-1339-464A-BB1F-9C19918F84D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84C1B9-D589-48D3-8FC5-336F2BB6CB4B}" type="doc">
      <dgm:prSet loTypeId="urn:microsoft.com/office/officeart/2005/8/layout/hProcess4" loCatId="process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188F8076-D6E5-4FCC-8A50-FAD8BEE7DD32}">
      <dgm:prSet phldrT="[Text]" custT="1"/>
      <dgm:spPr/>
      <dgm:t>
        <a:bodyPr/>
        <a:lstStyle/>
        <a:p>
          <a:r>
            <a:rPr lang="ar-BH" sz="1600" b="1"/>
            <a:t>الهضم</a:t>
          </a:r>
          <a:endParaRPr lang="en-US" sz="1600" b="1" dirty="0"/>
        </a:p>
      </dgm:t>
    </dgm:pt>
    <dgm:pt modelId="{84857442-2410-4DAF-9AB6-ADAE5B9820F5}" type="parTrans" cxnId="{8E5E0FC6-2627-4D5A-90B6-08B03FA67220}">
      <dgm:prSet/>
      <dgm:spPr/>
      <dgm:t>
        <a:bodyPr/>
        <a:lstStyle/>
        <a:p>
          <a:endParaRPr lang="en-US"/>
        </a:p>
      </dgm:t>
    </dgm:pt>
    <dgm:pt modelId="{58F49BDD-0FAC-4C4E-BC02-562967E52E65}" type="sibTrans" cxnId="{8E5E0FC6-2627-4D5A-90B6-08B03FA67220}">
      <dgm:prSet/>
      <dgm:spPr/>
      <dgm:t>
        <a:bodyPr/>
        <a:lstStyle/>
        <a:p>
          <a:endParaRPr lang="en-US"/>
        </a:p>
      </dgm:t>
    </dgm:pt>
    <dgm:pt modelId="{A7E26979-5EB3-4E53-A8E5-CC2E21D3D0CC}">
      <dgm:prSet phldrT="[Text]"/>
      <dgm:spPr/>
      <dgm:t>
        <a:bodyPr anchor="ctr"/>
        <a:lstStyle/>
        <a:p>
          <a:pPr algn="r" rtl="1"/>
          <a:r>
            <a:rPr lang="ar-BH" b="1" dirty="0"/>
            <a:t>مضغ الطعام</a:t>
          </a:r>
          <a:endParaRPr lang="en-US" b="1" dirty="0"/>
        </a:p>
      </dgm:t>
    </dgm:pt>
    <dgm:pt modelId="{E52229CA-BCC9-4CF3-93A5-50C00BECDBFA}" type="parTrans" cxnId="{BD98614F-BFAD-4CFF-8759-181CF362C9BE}">
      <dgm:prSet/>
      <dgm:spPr/>
      <dgm:t>
        <a:bodyPr/>
        <a:lstStyle/>
        <a:p>
          <a:endParaRPr lang="en-US"/>
        </a:p>
      </dgm:t>
    </dgm:pt>
    <dgm:pt modelId="{83193C33-15CE-4391-AE3C-AE5E214E0AD9}" type="sibTrans" cxnId="{BD98614F-BFAD-4CFF-8759-181CF362C9BE}">
      <dgm:prSet/>
      <dgm:spPr/>
      <dgm:t>
        <a:bodyPr/>
        <a:lstStyle/>
        <a:p>
          <a:endParaRPr lang="en-US"/>
        </a:p>
      </dgm:t>
    </dgm:pt>
    <dgm:pt modelId="{0BD48F43-1A29-4E3F-BF7D-CC926583E893}">
      <dgm:prSet phldrT="[Text]" custT="1"/>
      <dgm:spPr/>
      <dgm:t>
        <a:bodyPr/>
        <a:lstStyle/>
        <a:p>
          <a:r>
            <a:rPr lang="ar-BH" sz="1600" b="1"/>
            <a:t>الهضم</a:t>
          </a:r>
          <a:endParaRPr lang="en-US" sz="1600" b="1" dirty="0"/>
        </a:p>
      </dgm:t>
    </dgm:pt>
    <dgm:pt modelId="{5970EE69-10BC-4432-970B-5C29D2015EEC}" type="parTrans" cxnId="{A7F74409-BD90-4769-B90B-A1A808A430DB}">
      <dgm:prSet/>
      <dgm:spPr/>
      <dgm:t>
        <a:bodyPr/>
        <a:lstStyle/>
        <a:p>
          <a:endParaRPr lang="en-US"/>
        </a:p>
      </dgm:t>
    </dgm:pt>
    <dgm:pt modelId="{5F365530-2035-4BAB-94C2-2FFD6E2CC86B}" type="sibTrans" cxnId="{A7F74409-BD90-4769-B90B-A1A808A430DB}">
      <dgm:prSet/>
      <dgm:spPr/>
      <dgm:t>
        <a:bodyPr/>
        <a:lstStyle/>
        <a:p>
          <a:endParaRPr lang="en-US"/>
        </a:p>
      </dgm:t>
    </dgm:pt>
    <dgm:pt modelId="{F61BDD9D-612B-4A85-889B-441D2E85697D}">
      <dgm:prSet phldrT="[Text]"/>
      <dgm:spPr/>
      <dgm:t>
        <a:bodyPr anchor="ctr"/>
        <a:lstStyle/>
        <a:p>
          <a:pPr algn="r" rtl="1"/>
          <a:r>
            <a:rPr lang="ar-BH" b="1" dirty="0"/>
            <a:t>الانزيمات تحول الطعام  إلى سكر جلوكوز</a:t>
          </a:r>
          <a:endParaRPr lang="en-US" b="1" dirty="0"/>
        </a:p>
      </dgm:t>
    </dgm:pt>
    <dgm:pt modelId="{1CE5742D-D8F5-4C32-B2BC-304F492F68D7}" type="parTrans" cxnId="{3090C132-EF22-4B7B-9160-BFB68DBE89D4}">
      <dgm:prSet/>
      <dgm:spPr/>
      <dgm:t>
        <a:bodyPr/>
        <a:lstStyle/>
        <a:p>
          <a:endParaRPr lang="en-US"/>
        </a:p>
      </dgm:t>
    </dgm:pt>
    <dgm:pt modelId="{2B0AAB7D-B534-48A0-A0C8-09FE9BDA2FF8}" type="sibTrans" cxnId="{3090C132-EF22-4B7B-9160-BFB68DBE89D4}">
      <dgm:prSet/>
      <dgm:spPr/>
      <dgm:t>
        <a:bodyPr/>
        <a:lstStyle/>
        <a:p>
          <a:endParaRPr lang="en-US"/>
        </a:p>
      </dgm:t>
    </dgm:pt>
    <dgm:pt modelId="{A3514BA7-F4EE-488E-8B93-FE880CE20A3B}">
      <dgm:prSet phldrT="[Text]" custT="1"/>
      <dgm:spPr/>
      <dgm:t>
        <a:bodyPr/>
        <a:lstStyle/>
        <a:p>
          <a:r>
            <a:rPr lang="ar-BH" sz="1600" b="1"/>
            <a:t>الهضم</a:t>
          </a:r>
          <a:endParaRPr lang="en-US" sz="1600" b="1" dirty="0"/>
        </a:p>
      </dgm:t>
    </dgm:pt>
    <dgm:pt modelId="{0114CCCD-32EA-4585-9375-65496CB176FA}" type="parTrans" cxnId="{0A960C45-7503-4005-ACFB-1B64F9ADF444}">
      <dgm:prSet/>
      <dgm:spPr/>
      <dgm:t>
        <a:bodyPr/>
        <a:lstStyle/>
        <a:p>
          <a:endParaRPr lang="en-US"/>
        </a:p>
      </dgm:t>
    </dgm:pt>
    <dgm:pt modelId="{296B1E7F-85F9-461B-96C7-478C93C03351}" type="sibTrans" cxnId="{0A960C45-7503-4005-ACFB-1B64F9ADF444}">
      <dgm:prSet/>
      <dgm:spPr/>
      <dgm:t>
        <a:bodyPr/>
        <a:lstStyle/>
        <a:p>
          <a:endParaRPr lang="en-US"/>
        </a:p>
      </dgm:t>
    </dgm:pt>
    <dgm:pt modelId="{FFE1967C-619A-4BD9-827B-169367E4D9F4}">
      <dgm:prSet phldrT="[Text]"/>
      <dgm:spPr/>
      <dgm:t>
        <a:bodyPr anchor="ctr"/>
        <a:lstStyle/>
        <a:p>
          <a:pPr algn="r" rtl="1"/>
          <a:r>
            <a:rPr lang="ar-BH" b="1" dirty="0"/>
            <a:t>الانزيمات تفكك جزيئات الطعام ثم للدم ثم للكبد </a:t>
          </a:r>
          <a:endParaRPr lang="en-US" b="1" dirty="0"/>
        </a:p>
      </dgm:t>
    </dgm:pt>
    <dgm:pt modelId="{8AD14709-392C-4B90-9FC7-80C47BA7B8EB}" type="parTrans" cxnId="{17A35FB0-794D-482C-B8CA-4B87D931D901}">
      <dgm:prSet/>
      <dgm:spPr/>
      <dgm:t>
        <a:bodyPr/>
        <a:lstStyle/>
        <a:p>
          <a:endParaRPr lang="en-US"/>
        </a:p>
      </dgm:t>
    </dgm:pt>
    <dgm:pt modelId="{E2BEEDF1-F2ED-49BB-A306-2D4A3480E9BB}" type="sibTrans" cxnId="{17A35FB0-794D-482C-B8CA-4B87D931D901}">
      <dgm:prSet/>
      <dgm:spPr/>
      <dgm:t>
        <a:bodyPr/>
        <a:lstStyle/>
        <a:p>
          <a:endParaRPr lang="en-US"/>
        </a:p>
      </dgm:t>
    </dgm:pt>
    <dgm:pt modelId="{4ACEB8F6-1DC8-4DC7-A68E-2AED42DCA1B0}">
      <dgm:prSet/>
      <dgm:spPr/>
      <dgm:t>
        <a:bodyPr/>
        <a:lstStyle/>
        <a:p>
          <a:r>
            <a:rPr lang="ar-BH" b="1"/>
            <a:t>معالج الطعام</a:t>
          </a:r>
          <a:endParaRPr lang="en-US" b="1" dirty="0"/>
        </a:p>
      </dgm:t>
    </dgm:pt>
    <dgm:pt modelId="{AEBD4E67-FCA3-4E91-B92B-588D0CC77C08}" type="parTrans" cxnId="{413814F2-F9E6-456A-96BB-2F468FD22896}">
      <dgm:prSet/>
      <dgm:spPr/>
      <dgm:t>
        <a:bodyPr/>
        <a:lstStyle/>
        <a:p>
          <a:endParaRPr lang="en-US"/>
        </a:p>
      </dgm:t>
    </dgm:pt>
    <dgm:pt modelId="{4DA6983A-FAEB-44BF-B9C9-BFEC94DA9178}" type="sibTrans" cxnId="{413814F2-F9E6-456A-96BB-2F468FD22896}">
      <dgm:prSet/>
      <dgm:spPr/>
      <dgm:t>
        <a:bodyPr/>
        <a:lstStyle/>
        <a:p>
          <a:endParaRPr lang="en-US"/>
        </a:p>
      </dgm:t>
    </dgm:pt>
    <dgm:pt modelId="{52316654-E88A-4621-980E-00E6628495E7}">
      <dgm:prSet/>
      <dgm:spPr/>
      <dgm:t>
        <a:bodyPr/>
        <a:lstStyle/>
        <a:p>
          <a:r>
            <a:rPr lang="ar-BH" b="1"/>
            <a:t>النقل</a:t>
          </a:r>
          <a:endParaRPr lang="en-US" b="1" dirty="0"/>
        </a:p>
      </dgm:t>
    </dgm:pt>
    <dgm:pt modelId="{28F47D85-42F3-4F81-AF58-9D91C0973778}" type="parTrans" cxnId="{C25B1055-7A28-4AEB-AF0D-0F6E5D8FF52E}">
      <dgm:prSet/>
      <dgm:spPr/>
      <dgm:t>
        <a:bodyPr/>
        <a:lstStyle/>
        <a:p>
          <a:endParaRPr lang="en-US"/>
        </a:p>
      </dgm:t>
    </dgm:pt>
    <dgm:pt modelId="{7E5064DA-3202-428A-A863-9505FC1A7B3D}" type="sibTrans" cxnId="{C25B1055-7A28-4AEB-AF0D-0F6E5D8FF52E}">
      <dgm:prSet/>
      <dgm:spPr/>
      <dgm:t>
        <a:bodyPr/>
        <a:lstStyle/>
        <a:p>
          <a:endParaRPr lang="en-US"/>
        </a:p>
      </dgm:t>
    </dgm:pt>
    <dgm:pt modelId="{E7437059-629A-4448-ACC6-59E5CB60CFB4}">
      <dgm:prSet custT="1"/>
      <dgm:spPr/>
      <dgm:t>
        <a:bodyPr/>
        <a:lstStyle/>
        <a:p>
          <a:r>
            <a:rPr lang="ar-BH" sz="1200" b="1"/>
            <a:t>احتراق جزيئات الطعام </a:t>
          </a:r>
          <a:endParaRPr lang="en-US" sz="1200" b="1" dirty="0"/>
        </a:p>
      </dgm:t>
    </dgm:pt>
    <dgm:pt modelId="{0DEB8AC2-062D-410E-95A5-C6059297949B}" type="parTrans" cxnId="{4C0B428F-1E89-48E2-9961-52EEC7729D33}">
      <dgm:prSet/>
      <dgm:spPr/>
      <dgm:t>
        <a:bodyPr/>
        <a:lstStyle/>
        <a:p>
          <a:endParaRPr lang="en-US"/>
        </a:p>
      </dgm:t>
    </dgm:pt>
    <dgm:pt modelId="{85CA60CD-4DC9-4DDF-8E3F-5E16AB245076}" type="sibTrans" cxnId="{4C0B428F-1E89-48E2-9961-52EEC7729D33}">
      <dgm:prSet/>
      <dgm:spPr/>
      <dgm:t>
        <a:bodyPr/>
        <a:lstStyle/>
        <a:p>
          <a:endParaRPr lang="en-US"/>
        </a:p>
      </dgm:t>
    </dgm:pt>
    <dgm:pt modelId="{097ABC78-361D-43FD-8513-14F6A43F235B}">
      <dgm:prSet/>
      <dgm:spPr/>
      <dgm:t>
        <a:bodyPr anchor="ctr"/>
        <a:lstStyle/>
        <a:p>
          <a:pPr algn="r" rtl="1"/>
          <a:r>
            <a:rPr lang="ar-BH" b="1" dirty="0"/>
            <a:t>يعالج الطعام ويحولها إلى جزيئات أصغر</a:t>
          </a:r>
          <a:endParaRPr lang="en-US" b="1" dirty="0"/>
        </a:p>
      </dgm:t>
    </dgm:pt>
    <dgm:pt modelId="{AA8FCBCD-7025-4615-97C5-058A1D063A35}" type="parTrans" cxnId="{4C4E3875-CC70-4B1E-BF56-0AA8FEA12E54}">
      <dgm:prSet/>
      <dgm:spPr/>
      <dgm:t>
        <a:bodyPr/>
        <a:lstStyle/>
        <a:p>
          <a:endParaRPr lang="en-US"/>
        </a:p>
      </dgm:t>
    </dgm:pt>
    <dgm:pt modelId="{E4AB20A5-C421-469A-B16B-175D2E64F315}" type="sibTrans" cxnId="{4C4E3875-CC70-4B1E-BF56-0AA8FEA12E54}">
      <dgm:prSet/>
      <dgm:spPr/>
      <dgm:t>
        <a:bodyPr/>
        <a:lstStyle/>
        <a:p>
          <a:endParaRPr lang="en-US"/>
        </a:p>
      </dgm:t>
    </dgm:pt>
    <dgm:pt modelId="{14C59C0D-D80B-4D2B-BEEE-D9A40280AABE}">
      <dgm:prSet/>
      <dgm:spPr/>
      <dgm:t>
        <a:bodyPr anchor="ctr"/>
        <a:lstStyle/>
        <a:p>
          <a:pPr algn="r" rtl="1"/>
          <a:r>
            <a:rPr lang="ar-BH" b="1" dirty="0"/>
            <a:t>يضخ جزيئات الطعام  من الكبد إلى الخلايا</a:t>
          </a:r>
          <a:endParaRPr lang="en-US" b="1" dirty="0"/>
        </a:p>
      </dgm:t>
    </dgm:pt>
    <dgm:pt modelId="{13BBE18A-5114-4A03-B0C3-DA9927A01AC2}" type="parTrans" cxnId="{C0904183-0F2A-4A90-8AED-DEDDEA6C0F80}">
      <dgm:prSet/>
      <dgm:spPr/>
      <dgm:t>
        <a:bodyPr/>
        <a:lstStyle/>
        <a:p>
          <a:endParaRPr lang="en-US"/>
        </a:p>
      </dgm:t>
    </dgm:pt>
    <dgm:pt modelId="{8A45296C-0974-4BE6-B820-0B2FB63331A2}" type="sibTrans" cxnId="{C0904183-0F2A-4A90-8AED-DEDDEA6C0F80}">
      <dgm:prSet/>
      <dgm:spPr/>
      <dgm:t>
        <a:bodyPr/>
        <a:lstStyle/>
        <a:p>
          <a:endParaRPr lang="en-US"/>
        </a:p>
      </dgm:t>
    </dgm:pt>
    <dgm:pt modelId="{9041671A-E2A1-451A-AAEB-59E2C7567574}">
      <dgm:prSet custT="1"/>
      <dgm:spPr/>
      <dgm:t>
        <a:bodyPr/>
        <a:lstStyle/>
        <a:p>
          <a:pPr algn="r" rtl="1"/>
          <a:r>
            <a:rPr lang="ar-BH" sz="1200" b="1" dirty="0">
              <a:latin typeface="Sakkal Majalla" pitchFamily="2" charset="-78"/>
              <a:cs typeface="+mn-cs"/>
            </a:rPr>
            <a:t>تمتص جزيئات الطعام التي تحترق مع الاوكسجين وتكون الطاقة</a:t>
          </a:r>
          <a:endParaRPr lang="en-US" sz="1200" b="1" dirty="0">
            <a:latin typeface="Sakkal Majalla" pitchFamily="2" charset="-78"/>
            <a:cs typeface="+mn-cs"/>
          </a:endParaRPr>
        </a:p>
      </dgm:t>
    </dgm:pt>
    <dgm:pt modelId="{F4AABE39-F41F-469E-9E46-C50E7DEF4468}" type="parTrans" cxnId="{EB0D99C9-A9E5-4C09-AB6E-865D51BD8E54}">
      <dgm:prSet/>
      <dgm:spPr/>
      <dgm:t>
        <a:bodyPr/>
        <a:lstStyle/>
        <a:p>
          <a:endParaRPr lang="en-US"/>
        </a:p>
      </dgm:t>
    </dgm:pt>
    <dgm:pt modelId="{B27B4154-9277-4407-8653-7CDFAD27F812}" type="sibTrans" cxnId="{EB0D99C9-A9E5-4C09-AB6E-865D51BD8E54}">
      <dgm:prSet/>
      <dgm:spPr/>
      <dgm:t>
        <a:bodyPr/>
        <a:lstStyle/>
        <a:p>
          <a:endParaRPr lang="en-US"/>
        </a:p>
      </dgm:t>
    </dgm:pt>
    <dgm:pt modelId="{076C74EF-1C2A-4A19-ADB2-FBA8D51DBAB2}" type="pres">
      <dgm:prSet presAssocID="{6984C1B9-D589-48D3-8FC5-336F2BB6CB4B}" presName="Name0" presStyleCnt="0">
        <dgm:presLayoutVars>
          <dgm:dir/>
          <dgm:animLvl val="lvl"/>
          <dgm:resizeHandles val="exact"/>
        </dgm:presLayoutVars>
      </dgm:prSet>
      <dgm:spPr/>
    </dgm:pt>
    <dgm:pt modelId="{C6C6F1FB-81C6-417F-B9E6-F6F313F8E3FF}" type="pres">
      <dgm:prSet presAssocID="{6984C1B9-D589-48D3-8FC5-336F2BB6CB4B}" presName="tSp" presStyleCnt="0"/>
      <dgm:spPr/>
    </dgm:pt>
    <dgm:pt modelId="{A37CF501-40FB-4FEB-A285-63BB33FD1DB5}" type="pres">
      <dgm:prSet presAssocID="{6984C1B9-D589-48D3-8FC5-336F2BB6CB4B}" presName="bSp" presStyleCnt="0"/>
      <dgm:spPr/>
    </dgm:pt>
    <dgm:pt modelId="{30EDDBB2-9895-4FD0-94DE-115E25B41FA7}" type="pres">
      <dgm:prSet presAssocID="{6984C1B9-D589-48D3-8FC5-336F2BB6CB4B}" presName="process" presStyleCnt="0"/>
      <dgm:spPr/>
    </dgm:pt>
    <dgm:pt modelId="{5E312D14-DBE8-4600-89CD-612FDBF98A50}" type="pres">
      <dgm:prSet presAssocID="{188F8076-D6E5-4FCC-8A50-FAD8BEE7DD32}" presName="composite1" presStyleCnt="0"/>
      <dgm:spPr/>
    </dgm:pt>
    <dgm:pt modelId="{DE5CF25A-BC50-4DF1-8F27-EFE57C2B4203}" type="pres">
      <dgm:prSet presAssocID="{188F8076-D6E5-4FCC-8A50-FAD8BEE7DD32}" presName="dummyNode1" presStyleLbl="node1" presStyleIdx="0" presStyleCnt="6"/>
      <dgm:spPr/>
    </dgm:pt>
    <dgm:pt modelId="{8F3960A5-2BE6-4040-B55F-762C18240F2E}" type="pres">
      <dgm:prSet presAssocID="{188F8076-D6E5-4FCC-8A50-FAD8BEE7DD32}" presName="childNode1" presStyleLbl="bgAcc1" presStyleIdx="0" presStyleCnt="6" custScaleY="133448">
        <dgm:presLayoutVars>
          <dgm:bulletEnabled val="1"/>
        </dgm:presLayoutVars>
      </dgm:prSet>
      <dgm:spPr/>
    </dgm:pt>
    <dgm:pt modelId="{AB03736E-7467-4F63-9C25-5E39C9D506F6}" type="pres">
      <dgm:prSet presAssocID="{188F8076-D6E5-4FCC-8A50-FAD8BEE7DD32}" presName="childNode1tx" presStyleLbl="bgAcc1" presStyleIdx="0" presStyleCnt="6">
        <dgm:presLayoutVars>
          <dgm:bulletEnabled val="1"/>
        </dgm:presLayoutVars>
      </dgm:prSet>
      <dgm:spPr/>
    </dgm:pt>
    <dgm:pt modelId="{21BFE8C3-4567-4CB1-A976-523AF366D931}" type="pres">
      <dgm:prSet presAssocID="{188F8076-D6E5-4FCC-8A50-FAD8BEE7DD32}" presName="parentNode1" presStyleLbl="node1" presStyleIdx="0" presStyleCnt="6" custLinFactNeighborX="-2312" custLinFactNeighborY="30361">
        <dgm:presLayoutVars>
          <dgm:chMax val="1"/>
          <dgm:bulletEnabled val="1"/>
        </dgm:presLayoutVars>
      </dgm:prSet>
      <dgm:spPr/>
    </dgm:pt>
    <dgm:pt modelId="{AF32493F-4B82-43BA-9FE8-79B2D4179712}" type="pres">
      <dgm:prSet presAssocID="{188F8076-D6E5-4FCC-8A50-FAD8BEE7DD32}" presName="connSite1" presStyleCnt="0"/>
      <dgm:spPr/>
    </dgm:pt>
    <dgm:pt modelId="{EFFB2BB7-A340-4DBF-B278-B3DABB5E3B3D}" type="pres">
      <dgm:prSet presAssocID="{58F49BDD-0FAC-4C4E-BC02-562967E52E65}" presName="Name9" presStyleLbl="sibTrans2D1" presStyleIdx="0" presStyleCnt="5"/>
      <dgm:spPr/>
    </dgm:pt>
    <dgm:pt modelId="{B8690049-8533-42FF-92D5-4E82123437A3}" type="pres">
      <dgm:prSet presAssocID="{0BD48F43-1A29-4E3F-BF7D-CC926583E893}" presName="composite2" presStyleCnt="0"/>
      <dgm:spPr/>
    </dgm:pt>
    <dgm:pt modelId="{A25A1974-68FE-43EF-8AAB-CACDF6D5D881}" type="pres">
      <dgm:prSet presAssocID="{0BD48F43-1A29-4E3F-BF7D-CC926583E893}" presName="dummyNode2" presStyleLbl="node1" presStyleIdx="0" presStyleCnt="6"/>
      <dgm:spPr/>
    </dgm:pt>
    <dgm:pt modelId="{24DC571B-5E33-40F1-BF10-4F69A80CF8F6}" type="pres">
      <dgm:prSet presAssocID="{0BD48F43-1A29-4E3F-BF7D-CC926583E893}" presName="childNode2" presStyleLbl="bgAcc1" presStyleIdx="1" presStyleCnt="6" custScaleY="133448">
        <dgm:presLayoutVars>
          <dgm:bulletEnabled val="1"/>
        </dgm:presLayoutVars>
      </dgm:prSet>
      <dgm:spPr/>
    </dgm:pt>
    <dgm:pt modelId="{C635D09E-307A-4E68-99EB-62FDFB256CCB}" type="pres">
      <dgm:prSet presAssocID="{0BD48F43-1A29-4E3F-BF7D-CC926583E893}" presName="childNode2tx" presStyleLbl="bgAcc1" presStyleIdx="1" presStyleCnt="6">
        <dgm:presLayoutVars>
          <dgm:bulletEnabled val="1"/>
        </dgm:presLayoutVars>
      </dgm:prSet>
      <dgm:spPr/>
    </dgm:pt>
    <dgm:pt modelId="{AC4B624A-C714-40F2-BE55-D821B959B164}" type="pres">
      <dgm:prSet presAssocID="{0BD48F43-1A29-4E3F-BF7D-CC926583E893}" presName="parentNode2" presStyleLbl="node1" presStyleIdx="1" presStyleCnt="6" custLinFactNeighborX="13269" custLinFactNeighborY="-47127">
        <dgm:presLayoutVars>
          <dgm:chMax val="0"/>
          <dgm:bulletEnabled val="1"/>
        </dgm:presLayoutVars>
      </dgm:prSet>
      <dgm:spPr/>
    </dgm:pt>
    <dgm:pt modelId="{1DCE1CB0-D2F5-4DEF-B921-60B099DA7A5D}" type="pres">
      <dgm:prSet presAssocID="{0BD48F43-1A29-4E3F-BF7D-CC926583E893}" presName="connSite2" presStyleCnt="0"/>
      <dgm:spPr/>
    </dgm:pt>
    <dgm:pt modelId="{0C642A67-0A4D-473D-A430-3242A80E6223}" type="pres">
      <dgm:prSet presAssocID="{5F365530-2035-4BAB-94C2-2FFD6E2CC86B}" presName="Name18" presStyleLbl="sibTrans2D1" presStyleIdx="1" presStyleCnt="5"/>
      <dgm:spPr/>
    </dgm:pt>
    <dgm:pt modelId="{84736BCB-1674-4AAA-99BF-C1C7C8CA177F}" type="pres">
      <dgm:prSet presAssocID="{A3514BA7-F4EE-488E-8B93-FE880CE20A3B}" presName="composite1" presStyleCnt="0"/>
      <dgm:spPr/>
    </dgm:pt>
    <dgm:pt modelId="{9B4B44AC-FD59-47AA-B3E5-C552A6916549}" type="pres">
      <dgm:prSet presAssocID="{A3514BA7-F4EE-488E-8B93-FE880CE20A3B}" presName="dummyNode1" presStyleLbl="node1" presStyleIdx="1" presStyleCnt="6"/>
      <dgm:spPr/>
    </dgm:pt>
    <dgm:pt modelId="{C3C28F9D-48C8-4775-8E3E-401FFE1EC3B4}" type="pres">
      <dgm:prSet presAssocID="{A3514BA7-F4EE-488E-8B93-FE880CE20A3B}" presName="childNode1" presStyleLbl="bgAcc1" presStyleIdx="2" presStyleCnt="6" custScaleY="133448">
        <dgm:presLayoutVars>
          <dgm:bulletEnabled val="1"/>
        </dgm:presLayoutVars>
      </dgm:prSet>
      <dgm:spPr/>
    </dgm:pt>
    <dgm:pt modelId="{BA90A12A-1714-49DE-964D-B9B532E4613A}" type="pres">
      <dgm:prSet presAssocID="{A3514BA7-F4EE-488E-8B93-FE880CE20A3B}" presName="childNode1tx" presStyleLbl="bgAcc1" presStyleIdx="2" presStyleCnt="6">
        <dgm:presLayoutVars>
          <dgm:bulletEnabled val="1"/>
        </dgm:presLayoutVars>
      </dgm:prSet>
      <dgm:spPr/>
    </dgm:pt>
    <dgm:pt modelId="{F0984AD6-D4B0-4BCE-B839-5FF0214CD593}" type="pres">
      <dgm:prSet presAssocID="{A3514BA7-F4EE-488E-8B93-FE880CE20A3B}" presName="parentNode1" presStyleLbl="node1" presStyleIdx="2" presStyleCnt="6" custLinFactNeighborX="5633" custLinFactNeighborY="49822">
        <dgm:presLayoutVars>
          <dgm:chMax val="1"/>
          <dgm:bulletEnabled val="1"/>
        </dgm:presLayoutVars>
      </dgm:prSet>
      <dgm:spPr/>
    </dgm:pt>
    <dgm:pt modelId="{334C544B-07A2-4122-B596-FE051DE5D575}" type="pres">
      <dgm:prSet presAssocID="{A3514BA7-F4EE-488E-8B93-FE880CE20A3B}" presName="connSite1" presStyleCnt="0"/>
      <dgm:spPr/>
    </dgm:pt>
    <dgm:pt modelId="{116B07DA-E2CB-457F-8A42-FCA76EA4A598}" type="pres">
      <dgm:prSet presAssocID="{296B1E7F-85F9-461B-96C7-478C93C03351}" presName="Name9" presStyleLbl="sibTrans2D1" presStyleIdx="2" presStyleCnt="5"/>
      <dgm:spPr/>
    </dgm:pt>
    <dgm:pt modelId="{AC354770-1CEF-4A8E-B154-CE3CD648DB4D}" type="pres">
      <dgm:prSet presAssocID="{4ACEB8F6-1DC8-4DC7-A68E-2AED42DCA1B0}" presName="composite2" presStyleCnt="0"/>
      <dgm:spPr/>
    </dgm:pt>
    <dgm:pt modelId="{12775FB2-7714-429F-B9E8-5219E3241346}" type="pres">
      <dgm:prSet presAssocID="{4ACEB8F6-1DC8-4DC7-A68E-2AED42DCA1B0}" presName="dummyNode2" presStyleLbl="node1" presStyleIdx="2" presStyleCnt="6"/>
      <dgm:spPr/>
    </dgm:pt>
    <dgm:pt modelId="{D9184432-EB64-44C7-AFC6-E33EADD013D6}" type="pres">
      <dgm:prSet presAssocID="{4ACEB8F6-1DC8-4DC7-A68E-2AED42DCA1B0}" presName="childNode2" presStyleLbl="bgAcc1" presStyleIdx="3" presStyleCnt="6" custScaleY="133448">
        <dgm:presLayoutVars>
          <dgm:bulletEnabled val="1"/>
        </dgm:presLayoutVars>
      </dgm:prSet>
      <dgm:spPr/>
    </dgm:pt>
    <dgm:pt modelId="{82CD88DB-2B0C-4B6E-B7F5-8210C50D771F}" type="pres">
      <dgm:prSet presAssocID="{4ACEB8F6-1DC8-4DC7-A68E-2AED42DCA1B0}" presName="childNode2tx" presStyleLbl="bgAcc1" presStyleIdx="3" presStyleCnt="6">
        <dgm:presLayoutVars>
          <dgm:bulletEnabled val="1"/>
        </dgm:presLayoutVars>
      </dgm:prSet>
      <dgm:spPr/>
    </dgm:pt>
    <dgm:pt modelId="{4978A106-C426-4E8B-A0CE-4D0190C75875}" type="pres">
      <dgm:prSet presAssocID="{4ACEB8F6-1DC8-4DC7-A68E-2AED42DCA1B0}" presName="parentNode2" presStyleLbl="node1" presStyleIdx="3" presStyleCnt="6" custLinFactNeighborX="5736" custLinFactNeighborY="-47127">
        <dgm:presLayoutVars>
          <dgm:chMax val="0"/>
          <dgm:bulletEnabled val="1"/>
        </dgm:presLayoutVars>
      </dgm:prSet>
      <dgm:spPr/>
    </dgm:pt>
    <dgm:pt modelId="{1F65ED07-C577-4841-99FF-CC3531BE924B}" type="pres">
      <dgm:prSet presAssocID="{4ACEB8F6-1DC8-4DC7-A68E-2AED42DCA1B0}" presName="connSite2" presStyleCnt="0"/>
      <dgm:spPr/>
    </dgm:pt>
    <dgm:pt modelId="{CD127D52-F37B-4326-9319-42D007665E8F}" type="pres">
      <dgm:prSet presAssocID="{4DA6983A-FAEB-44BF-B9C9-BFEC94DA9178}" presName="Name18" presStyleLbl="sibTrans2D1" presStyleIdx="3" presStyleCnt="5"/>
      <dgm:spPr/>
    </dgm:pt>
    <dgm:pt modelId="{4F478E0B-1022-4709-B61D-324F8F51D5EE}" type="pres">
      <dgm:prSet presAssocID="{52316654-E88A-4621-980E-00E6628495E7}" presName="composite1" presStyleCnt="0"/>
      <dgm:spPr/>
    </dgm:pt>
    <dgm:pt modelId="{A1337DE6-A0DA-4336-89C8-25C6474ED3EC}" type="pres">
      <dgm:prSet presAssocID="{52316654-E88A-4621-980E-00E6628495E7}" presName="dummyNode1" presStyleLbl="node1" presStyleIdx="3" presStyleCnt="6"/>
      <dgm:spPr/>
    </dgm:pt>
    <dgm:pt modelId="{04C69B1E-FF35-4B94-B75B-452DD4FC991A}" type="pres">
      <dgm:prSet presAssocID="{52316654-E88A-4621-980E-00E6628495E7}" presName="childNode1" presStyleLbl="bgAcc1" presStyleIdx="4" presStyleCnt="6" custScaleY="133448">
        <dgm:presLayoutVars>
          <dgm:bulletEnabled val="1"/>
        </dgm:presLayoutVars>
      </dgm:prSet>
      <dgm:spPr/>
    </dgm:pt>
    <dgm:pt modelId="{8B4E132A-0479-4B49-905D-D496104221C7}" type="pres">
      <dgm:prSet presAssocID="{52316654-E88A-4621-980E-00E6628495E7}" presName="childNode1tx" presStyleLbl="bgAcc1" presStyleIdx="4" presStyleCnt="6">
        <dgm:presLayoutVars>
          <dgm:bulletEnabled val="1"/>
        </dgm:presLayoutVars>
      </dgm:prSet>
      <dgm:spPr/>
    </dgm:pt>
    <dgm:pt modelId="{80317226-123F-4941-8CB4-AC0FE99D99B2}" type="pres">
      <dgm:prSet presAssocID="{52316654-E88A-4621-980E-00E6628495E7}" presName="parentNode1" presStyleLbl="node1" presStyleIdx="4" presStyleCnt="6" custLinFactNeighborX="-1900" custLinFactNeighborY="30361">
        <dgm:presLayoutVars>
          <dgm:chMax val="1"/>
          <dgm:bulletEnabled val="1"/>
        </dgm:presLayoutVars>
      </dgm:prSet>
      <dgm:spPr/>
    </dgm:pt>
    <dgm:pt modelId="{3A731192-6E98-4AC0-8853-82305233140C}" type="pres">
      <dgm:prSet presAssocID="{52316654-E88A-4621-980E-00E6628495E7}" presName="connSite1" presStyleCnt="0"/>
      <dgm:spPr/>
    </dgm:pt>
    <dgm:pt modelId="{C2E79AD3-16C2-4AD7-B64E-281DC335646C}" type="pres">
      <dgm:prSet presAssocID="{7E5064DA-3202-428A-A863-9505FC1A7B3D}" presName="Name9" presStyleLbl="sibTrans2D1" presStyleIdx="4" presStyleCnt="5"/>
      <dgm:spPr/>
    </dgm:pt>
    <dgm:pt modelId="{24AF2561-7CAB-4320-9FD2-81D52665DAE1}" type="pres">
      <dgm:prSet presAssocID="{E7437059-629A-4448-ACC6-59E5CB60CFB4}" presName="composite2" presStyleCnt="0"/>
      <dgm:spPr/>
    </dgm:pt>
    <dgm:pt modelId="{0A433E1E-F091-4FAD-9A1C-11D4DDD15092}" type="pres">
      <dgm:prSet presAssocID="{E7437059-629A-4448-ACC6-59E5CB60CFB4}" presName="dummyNode2" presStyleLbl="node1" presStyleIdx="4" presStyleCnt="6"/>
      <dgm:spPr/>
    </dgm:pt>
    <dgm:pt modelId="{9F1986D7-5F91-4505-8448-5384FB2F1D40}" type="pres">
      <dgm:prSet presAssocID="{E7437059-629A-4448-ACC6-59E5CB60CFB4}" presName="childNode2" presStyleLbl="bgAcc1" presStyleIdx="5" presStyleCnt="6" custScaleY="133448">
        <dgm:presLayoutVars>
          <dgm:bulletEnabled val="1"/>
        </dgm:presLayoutVars>
      </dgm:prSet>
      <dgm:spPr/>
    </dgm:pt>
    <dgm:pt modelId="{C69BDECD-5240-472E-918C-433A309D0211}" type="pres">
      <dgm:prSet presAssocID="{E7437059-629A-4448-ACC6-59E5CB60CFB4}" presName="childNode2tx" presStyleLbl="bgAcc1" presStyleIdx="5" presStyleCnt="6">
        <dgm:presLayoutVars>
          <dgm:bulletEnabled val="1"/>
        </dgm:presLayoutVars>
      </dgm:prSet>
      <dgm:spPr/>
    </dgm:pt>
    <dgm:pt modelId="{F82252B7-9DDB-49B5-A781-007CB18195C1}" type="pres">
      <dgm:prSet presAssocID="{E7437059-629A-4448-ACC6-59E5CB60CFB4}" presName="parentNode2" presStyleLbl="node1" presStyleIdx="5" presStyleCnt="6" custScaleX="99994" custLinFactNeighborX="-40495" custLinFactNeighborY="-47127">
        <dgm:presLayoutVars>
          <dgm:chMax val="0"/>
          <dgm:bulletEnabled val="1"/>
        </dgm:presLayoutVars>
      </dgm:prSet>
      <dgm:spPr/>
    </dgm:pt>
    <dgm:pt modelId="{C2502484-A9AB-42EA-9499-04B452BE508F}" type="pres">
      <dgm:prSet presAssocID="{E7437059-629A-4448-ACC6-59E5CB60CFB4}" presName="connSite2" presStyleCnt="0"/>
      <dgm:spPr/>
    </dgm:pt>
  </dgm:ptLst>
  <dgm:cxnLst>
    <dgm:cxn modelId="{96010103-BD0B-44CD-BA6D-E9D1C766C37F}" type="presOf" srcId="{F61BDD9D-612B-4A85-889B-441D2E85697D}" destId="{24DC571B-5E33-40F1-BF10-4F69A80CF8F6}" srcOrd="0" destOrd="0" presId="urn:microsoft.com/office/officeart/2005/8/layout/hProcess4"/>
    <dgm:cxn modelId="{A7F74409-BD90-4769-B90B-A1A808A430DB}" srcId="{6984C1B9-D589-48D3-8FC5-336F2BB6CB4B}" destId="{0BD48F43-1A29-4E3F-BF7D-CC926583E893}" srcOrd="1" destOrd="0" parTransId="{5970EE69-10BC-4432-970B-5C29D2015EEC}" sibTransId="{5F365530-2035-4BAB-94C2-2FFD6E2CC86B}"/>
    <dgm:cxn modelId="{53AA2927-AAD1-49B3-8C17-3915141C3343}" type="presOf" srcId="{7E5064DA-3202-428A-A863-9505FC1A7B3D}" destId="{C2E79AD3-16C2-4AD7-B64E-281DC335646C}" srcOrd="0" destOrd="0" presId="urn:microsoft.com/office/officeart/2005/8/layout/hProcess4"/>
    <dgm:cxn modelId="{98F51A2E-C387-481E-932F-66AE20C1836C}" type="presOf" srcId="{E7437059-629A-4448-ACC6-59E5CB60CFB4}" destId="{F82252B7-9DDB-49B5-A781-007CB18195C1}" srcOrd="0" destOrd="0" presId="urn:microsoft.com/office/officeart/2005/8/layout/hProcess4"/>
    <dgm:cxn modelId="{231C2F30-BEA2-410C-BF25-181B8F6F5B96}" type="presOf" srcId="{4DA6983A-FAEB-44BF-B9C9-BFEC94DA9178}" destId="{CD127D52-F37B-4326-9319-42D007665E8F}" srcOrd="0" destOrd="0" presId="urn:microsoft.com/office/officeart/2005/8/layout/hProcess4"/>
    <dgm:cxn modelId="{3090C132-EF22-4B7B-9160-BFB68DBE89D4}" srcId="{0BD48F43-1A29-4E3F-BF7D-CC926583E893}" destId="{F61BDD9D-612B-4A85-889B-441D2E85697D}" srcOrd="0" destOrd="0" parTransId="{1CE5742D-D8F5-4C32-B2BC-304F492F68D7}" sibTransId="{2B0AAB7D-B534-48A0-A0C8-09FE9BDA2FF8}"/>
    <dgm:cxn modelId="{8AAB5D63-E23E-4317-8EF2-747BB8F336A7}" type="presOf" srcId="{52316654-E88A-4621-980E-00E6628495E7}" destId="{80317226-123F-4941-8CB4-AC0FE99D99B2}" srcOrd="0" destOrd="0" presId="urn:microsoft.com/office/officeart/2005/8/layout/hProcess4"/>
    <dgm:cxn modelId="{0A960C45-7503-4005-ACFB-1B64F9ADF444}" srcId="{6984C1B9-D589-48D3-8FC5-336F2BB6CB4B}" destId="{A3514BA7-F4EE-488E-8B93-FE880CE20A3B}" srcOrd="2" destOrd="0" parTransId="{0114CCCD-32EA-4585-9375-65496CB176FA}" sibTransId="{296B1E7F-85F9-461B-96C7-478C93C03351}"/>
    <dgm:cxn modelId="{CFB6A245-53A6-40E4-BD51-913A7831C2AE}" type="presOf" srcId="{58F49BDD-0FAC-4C4E-BC02-562967E52E65}" destId="{EFFB2BB7-A340-4DBF-B278-B3DABB5E3B3D}" srcOrd="0" destOrd="0" presId="urn:microsoft.com/office/officeart/2005/8/layout/hProcess4"/>
    <dgm:cxn modelId="{C289A46A-FC07-45B1-BB77-CB28D9CA1682}" type="presOf" srcId="{296B1E7F-85F9-461B-96C7-478C93C03351}" destId="{116B07DA-E2CB-457F-8A42-FCA76EA4A598}" srcOrd="0" destOrd="0" presId="urn:microsoft.com/office/officeart/2005/8/layout/hProcess4"/>
    <dgm:cxn modelId="{22B8264B-F7FC-4767-AFDC-EF4B7F54BC42}" type="presOf" srcId="{5F365530-2035-4BAB-94C2-2FFD6E2CC86B}" destId="{0C642A67-0A4D-473D-A430-3242A80E6223}" srcOrd="0" destOrd="0" presId="urn:microsoft.com/office/officeart/2005/8/layout/hProcess4"/>
    <dgm:cxn modelId="{63F5F14D-F920-42DF-9D3E-CEEC4954656C}" type="presOf" srcId="{0BD48F43-1A29-4E3F-BF7D-CC926583E893}" destId="{AC4B624A-C714-40F2-BE55-D821B959B164}" srcOrd="0" destOrd="0" presId="urn:microsoft.com/office/officeart/2005/8/layout/hProcess4"/>
    <dgm:cxn modelId="{BD98614F-BFAD-4CFF-8759-181CF362C9BE}" srcId="{188F8076-D6E5-4FCC-8A50-FAD8BEE7DD32}" destId="{A7E26979-5EB3-4E53-A8E5-CC2E21D3D0CC}" srcOrd="0" destOrd="0" parTransId="{E52229CA-BCC9-4CF3-93A5-50C00BECDBFA}" sibTransId="{83193C33-15CE-4391-AE3C-AE5E214E0AD9}"/>
    <dgm:cxn modelId="{1A56B470-EEFD-475B-87F7-3A85F752CCCA}" type="presOf" srcId="{4ACEB8F6-1DC8-4DC7-A68E-2AED42DCA1B0}" destId="{4978A106-C426-4E8B-A0CE-4D0190C75875}" srcOrd="0" destOrd="0" presId="urn:microsoft.com/office/officeart/2005/8/layout/hProcess4"/>
    <dgm:cxn modelId="{C25B1055-7A28-4AEB-AF0D-0F6E5D8FF52E}" srcId="{6984C1B9-D589-48D3-8FC5-336F2BB6CB4B}" destId="{52316654-E88A-4621-980E-00E6628495E7}" srcOrd="4" destOrd="0" parTransId="{28F47D85-42F3-4F81-AF58-9D91C0973778}" sibTransId="{7E5064DA-3202-428A-A863-9505FC1A7B3D}"/>
    <dgm:cxn modelId="{4C4E3875-CC70-4B1E-BF56-0AA8FEA12E54}" srcId="{4ACEB8F6-1DC8-4DC7-A68E-2AED42DCA1B0}" destId="{097ABC78-361D-43FD-8513-14F6A43F235B}" srcOrd="0" destOrd="0" parTransId="{AA8FCBCD-7025-4615-97C5-058A1D063A35}" sibTransId="{E4AB20A5-C421-469A-B16B-175D2E64F315}"/>
    <dgm:cxn modelId="{C128E37B-660F-4574-A29C-5D911AD5D5E6}" type="presOf" srcId="{A3514BA7-F4EE-488E-8B93-FE880CE20A3B}" destId="{F0984AD6-D4B0-4BCE-B839-5FF0214CD593}" srcOrd="0" destOrd="0" presId="urn:microsoft.com/office/officeart/2005/8/layout/hProcess4"/>
    <dgm:cxn modelId="{4D968A7D-AE0B-48AC-BD48-B5226731411D}" type="presOf" srcId="{A7E26979-5EB3-4E53-A8E5-CC2E21D3D0CC}" destId="{8F3960A5-2BE6-4040-B55F-762C18240F2E}" srcOrd="0" destOrd="0" presId="urn:microsoft.com/office/officeart/2005/8/layout/hProcess4"/>
    <dgm:cxn modelId="{AB391282-75C8-4F93-AE07-421BAD32E1E9}" type="presOf" srcId="{6984C1B9-D589-48D3-8FC5-336F2BB6CB4B}" destId="{076C74EF-1C2A-4A19-ADB2-FBA8D51DBAB2}" srcOrd="0" destOrd="0" presId="urn:microsoft.com/office/officeart/2005/8/layout/hProcess4"/>
    <dgm:cxn modelId="{C0904183-0F2A-4A90-8AED-DEDDEA6C0F80}" srcId="{52316654-E88A-4621-980E-00E6628495E7}" destId="{14C59C0D-D80B-4D2B-BEEE-D9A40280AABE}" srcOrd="0" destOrd="0" parTransId="{13BBE18A-5114-4A03-B0C3-DA9927A01AC2}" sibTransId="{8A45296C-0974-4BE6-B820-0B2FB63331A2}"/>
    <dgm:cxn modelId="{0454BD86-A09B-4463-A1BD-8268FF881DE1}" type="presOf" srcId="{FFE1967C-619A-4BD9-827B-169367E4D9F4}" destId="{BA90A12A-1714-49DE-964D-B9B532E4613A}" srcOrd="1" destOrd="0" presId="urn:microsoft.com/office/officeart/2005/8/layout/hProcess4"/>
    <dgm:cxn modelId="{4C0B428F-1E89-48E2-9961-52EEC7729D33}" srcId="{6984C1B9-D589-48D3-8FC5-336F2BB6CB4B}" destId="{E7437059-629A-4448-ACC6-59E5CB60CFB4}" srcOrd="5" destOrd="0" parTransId="{0DEB8AC2-062D-410E-95A5-C6059297949B}" sibTransId="{85CA60CD-4DC9-4DDF-8E3F-5E16AB245076}"/>
    <dgm:cxn modelId="{C00F2BA7-9092-4FEA-8EC0-D399F25854BB}" type="presOf" srcId="{FFE1967C-619A-4BD9-827B-169367E4D9F4}" destId="{C3C28F9D-48C8-4775-8E3E-401FFE1EC3B4}" srcOrd="0" destOrd="0" presId="urn:microsoft.com/office/officeart/2005/8/layout/hProcess4"/>
    <dgm:cxn modelId="{5B33B6A7-A077-40EC-B072-05A7C34EF77E}" type="presOf" srcId="{097ABC78-361D-43FD-8513-14F6A43F235B}" destId="{D9184432-EB64-44C7-AFC6-E33EADD013D6}" srcOrd="0" destOrd="0" presId="urn:microsoft.com/office/officeart/2005/8/layout/hProcess4"/>
    <dgm:cxn modelId="{CC37C9A9-6500-496B-9DA3-BD6E101FAABC}" type="presOf" srcId="{14C59C0D-D80B-4D2B-BEEE-D9A40280AABE}" destId="{04C69B1E-FF35-4B94-B75B-452DD4FC991A}" srcOrd="0" destOrd="0" presId="urn:microsoft.com/office/officeart/2005/8/layout/hProcess4"/>
    <dgm:cxn modelId="{17A35FB0-794D-482C-B8CA-4B87D931D901}" srcId="{A3514BA7-F4EE-488E-8B93-FE880CE20A3B}" destId="{FFE1967C-619A-4BD9-827B-169367E4D9F4}" srcOrd="0" destOrd="0" parTransId="{8AD14709-392C-4B90-9FC7-80C47BA7B8EB}" sibTransId="{E2BEEDF1-F2ED-49BB-A306-2D4A3480E9BB}"/>
    <dgm:cxn modelId="{3EE82DB4-3508-4358-AC8E-36069C42AA09}" type="presOf" srcId="{14C59C0D-D80B-4D2B-BEEE-D9A40280AABE}" destId="{8B4E132A-0479-4B49-905D-D496104221C7}" srcOrd="1" destOrd="0" presId="urn:microsoft.com/office/officeart/2005/8/layout/hProcess4"/>
    <dgm:cxn modelId="{65814DC5-7F70-4029-A750-D28C2865EB86}" type="presOf" srcId="{9041671A-E2A1-451A-AAEB-59E2C7567574}" destId="{9F1986D7-5F91-4505-8448-5384FB2F1D40}" srcOrd="0" destOrd="0" presId="urn:microsoft.com/office/officeart/2005/8/layout/hProcess4"/>
    <dgm:cxn modelId="{8E5E0FC6-2627-4D5A-90B6-08B03FA67220}" srcId="{6984C1B9-D589-48D3-8FC5-336F2BB6CB4B}" destId="{188F8076-D6E5-4FCC-8A50-FAD8BEE7DD32}" srcOrd="0" destOrd="0" parTransId="{84857442-2410-4DAF-9AB6-ADAE5B9820F5}" sibTransId="{58F49BDD-0FAC-4C4E-BC02-562967E52E65}"/>
    <dgm:cxn modelId="{EB0D99C9-A9E5-4C09-AB6E-865D51BD8E54}" srcId="{E7437059-629A-4448-ACC6-59E5CB60CFB4}" destId="{9041671A-E2A1-451A-AAEB-59E2C7567574}" srcOrd="0" destOrd="0" parTransId="{F4AABE39-F41F-469E-9E46-C50E7DEF4468}" sibTransId="{B27B4154-9277-4407-8653-7CDFAD27F812}"/>
    <dgm:cxn modelId="{C848A2CA-2AE9-4327-A441-97EFC6226988}" type="presOf" srcId="{F61BDD9D-612B-4A85-889B-441D2E85697D}" destId="{C635D09E-307A-4E68-99EB-62FDFB256CCB}" srcOrd="1" destOrd="0" presId="urn:microsoft.com/office/officeart/2005/8/layout/hProcess4"/>
    <dgm:cxn modelId="{5E1494D6-2610-4565-8A30-E0679A638AD2}" type="presOf" srcId="{097ABC78-361D-43FD-8513-14F6A43F235B}" destId="{82CD88DB-2B0C-4B6E-B7F5-8210C50D771F}" srcOrd="1" destOrd="0" presId="urn:microsoft.com/office/officeart/2005/8/layout/hProcess4"/>
    <dgm:cxn modelId="{CDC1E1D6-3888-4778-AF88-F441C3905DF6}" type="presOf" srcId="{9041671A-E2A1-451A-AAEB-59E2C7567574}" destId="{C69BDECD-5240-472E-918C-433A309D0211}" srcOrd="1" destOrd="0" presId="urn:microsoft.com/office/officeart/2005/8/layout/hProcess4"/>
    <dgm:cxn modelId="{BDAE8FDE-58F6-4FDF-B500-C506C4C5B558}" type="presOf" srcId="{188F8076-D6E5-4FCC-8A50-FAD8BEE7DD32}" destId="{21BFE8C3-4567-4CB1-A976-523AF366D931}" srcOrd="0" destOrd="0" presId="urn:microsoft.com/office/officeart/2005/8/layout/hProcess4"/>
    <dgm:cxn modelId="{46DB72E2-A4DA-45D1-A84B-60D45638C145}" type="presOf" srcId="{A7E26979-5EB3-4E53-A8E5-CC2E21D3D0CC}" destId="{AB03736E-7467-4F63-9C25-5E39C9D506F6}" srcOrd="1" destOrd="0" presId="urn:microsoft.com/office/officeart/2005/8/layout/hProcess4"/>
    <dgm:cxn modelId="{413814F2-F9E6-456A-96BB-2F468FD22896}" srcId="{6984C1B9-D589-48D3-8FC5-336F2BB6CB4B}" destId="{4ACEB8F6-1DC8-4DC7-A68E-2AED42DCA1B0}" srcOrd="3" destOrd="0" parTransId="{AEBD4E67-FCA3-4E91-B92B-588D0CC77C08}" sibTransId="{4DA6983A-FAEB-44BF-B9C9-BFEC94DA9178}"/>
    <dgm:cxn modelId="{F9B36BCB-AFD6-45F7-90EB-3BB32E16A87F}" type="presParOf" srcId="{076C74EF-1C2A-4A19-ADB2-FBA8D51DBAB2}" destId="{C6C6F1FB-81C6-417F-B9E6-F6F313F8E3FF}" srcOrd="0" destOrd="0" presId="urn:microsoft.com/office/officeart/2005/8/layout/hProcess4"/>
    <dgm:cxn modelId="{159DBFA3-B380-4F84-AEF1-73107228BBA0}" type="presParOf" srcId="{076C74EF-1C2A-4A19-ADB2-FBA8D51DBAB2}" destId="{A37CF501-40FB-4FEB-A285-63BB33FD1DB5}" srcOrd="1" destOrd="0" presId="urn:microsoft.com/office/officeart/2005/8/layout/hProcess4"/>
    <dgm:cxn modelId="{86A7DB2F-4A10-45FC-BCAE-BBAF0A42862C}" type="presParOf" srcId="{076C74EF-1C2A-4A19-ADB2-FBA8D51DBAB2}" destId="{30EDDBB2-9895-4FD0-94DE-115E25B41FA7}" srcOrd="2" destOrd="0" presId="urn:microsoft.com/office/officeart/2005/8/layout/hProcess4"/>
    <dgm:cxn modelId="{DDC10161-D89B-4683-A5C4-09CAE4525E66}" type="presParOf" srcId="{30EDDBB2-9895-4FD0-94DE-115E25B41FA7}" destId="{5E312D14-DBE8-4600-89CD-612FDBF98A50}" srcOrd="0" destOrd="0" presId="urn:microsoft.com/office/officeart/2005/8/layout/hProcess4"/>
    <dgm:cxn modelId="{BAE9BCAA-59FA-461C-983C-C8A55727AD3E}" type="presParOf" srcId="{5E312D14-DBE8-4600-89CD-612FDBF98A50}" destId="{DE5CF25A-BC50-4DF1-8F27-EFE57C2B4203}" srcOrd="0" destOrd="0" presId="urn:microsoft.com/office/officeart/2005/8/layout/hProcess4"/>
    <dgm:cxn modelId="{A7F58271-399A-4158-8253-D4F32AAE0F94}" type="presParOf" srcId="{5E312D14-DBE8-4600-89CD-612FDBF98A50}" destId="{8F3960A5-2BE6-4040-B55F-762C18240F2E}" srcOrd="1" destOrd="0" presId="urn:microsoft.com/office/officeart/2005/8/layout/hProcess4"/>
    <dgm:cxn modelId="{AEB033A1-1C65-4A94-8500-9012E38C54EE}" type="presParOf" srcId="{5E312D14-DBE8-4600-89CD-612FDBF98A50}" destId="{AB03736E-7467-4F63-9C25-5E39C9D506F6}" srcOrd="2" destOrd="0" presId="urn:microsoft.com/office/officeart/2005/8/layout/hProcess4"/>
    <dgm:cxn modelId="{94FEFCBA-1228-4B78-A213-52DF6620E0FE}" type="presParOf" srcId="{5E312D14-DBE8-4600-89CD-612FDBF98A50}" destId="{21BFE8C3-4567-4CB1-A976-523AF366D931}" srcOrd="3" destOrd="0" presId="urn:microsoft.com/office/officeart/2005/8/layout/hProcess4"/>
    <dgm:cxn modelId="{F0B503A5-4423-4E77-9830-A081F0356C8A}" type="presParOf" srcId="{5E312D14-DBE8-4600-89CD-612FDBF98A50}" destId="{AF32493F-4B82-43BA-9FE8-79B2D4179712}" srcOrd="4" destOrd="0" presId="urn:microsoft.com/office/officeart/2005/8/layout/hProcess4"/>
    <dgm:cxn modelId="{E557EF37-C160-452D-9511-676B954450DA}" type="presParOf" srcId="{30EDDBB2-9895-4FD0-94DE-115E25B41FA7}" destId="{EFFB2BB7-A340-4DBF-B278-B3DABB5E3B3D}" srcOrd="1" destOrd="0" presId="urn:microsoft.com/office/officeart/2005/8/layout/hProcess4"/>
    <dgm:cxn modelId="{55FD4A91-0319-4C55-B7C6-5535A331F05D}" type="presParOf" srcId="{30EDDBB2-9895-4FD0-94DE-115E25B41FA7}" destId="{B8690049-8533-42FF-92D5-4E82123437A3}" srcOrd="2" destOrd="0" presId="urn:microsoft.com/office/officeart/2005/8/layout/hProcess4"/>
    <dgm:cxn modelId="{A08DB0A9-0F40-450C-AB96-3705210A6B21}" type="presParOf" srcId="{B8690049-8533-42FF-92D5-4E82123437A3}" destId="{A25A1974-68FE-43EF-8AAB-CACDF6D5D881}" srcOrd="0" destOrd="0" presId="urn:microsoft.com/office/officeart/2005/8/layout/hProcess4"/>
    <dgm:cxn modelId="{33CBE242-7C0F-4EE7-A4B2-8C947B31468F}" type="presParOf" srcId="{B8690049-8533-42FF-92D5-4E82123437A3}" destId="{24DC571B-5E33-40F1-BF10-4F69A80CF8F6}" srcOrd="1" destOrd="0" presId="urn:microsoft.com/office/officeart/2005/8/layout/hProcess4"/>
    <dgm:cxn modelId="{59B99A7B-7D3B-4802-8536-05BE90FD47F7}" type="presParOf" srcId="{B8690049-8533-42FF-92D5-4E82123437A3}" destId="{C635D09E-307A-4E68-99EB-62FDFB256CCB}" srcOrd="2" destOrd="0" presId="urn:microsoft.com/office/officeart/2005/8/layout/hProcess4"/>
    <dgm:cxn modelId="{69ECCD79-7792-4B26-A0C0-F80C05D20D34}" type="presParOf" srcId="{B8690049-8533-42FF-92D5-4E82123437A3}" destId="{AC4B624A-C714-40F2-BE55-D821B959B164}" srcOrd="3" destOrd="0" presId="urn:microsoft.com/office/officeart/2005/8/layout/hProcess4"/>
    <dgm:cxn modelId="{239A51F7-0DFE-4533-B827-85807922ECFF}" type="presParOf" srcId="{B8690049-8533-42FF-92D5-4E82123437A3}" destId="{1DCE1CB0-D2F5-4DEF-B921-60B099DA7A5D}" srcOrd="4" destOrd="0" presId="urn:microsoft.com/office/officeart/2005/8/layout/hProcess4"/>
    <dgm:cxn modelId="{C1004303-1E60-40D9-B002-446A7D6F1C71}" type="presParOf" srcId="{30EDDBB2-9895-4FD0-94DE-115E25B41FA7}" destId="{0C642A67-0A4D-473D-A430-3242A80E6223}" srcOrd="3" destOrd="0" presId="urn:microsoft.com/office/officeart/2005/8/layout/hProcess4"/>
    <dgm:cxn modelId="{FF7082D6-B323-4F91-9F75-DE5F37895981}" type="presParOf" srcId="{30EDDBB2-9895-4FD0-94DE-115E25B41FA7}" destId="{84736BCB-1674-4AAA-99BF-C1C7C8CA177F}" srcOrd="4" destOrd="0" presId="urn:microsoft.com/office/officeart/2005/8/layout/hProcess4"/>
    <dgm:cxn modelId="{A4A6615C-33CE-4F2C-AA7D-A198B7ED364A}" type="presParOf" srcId="{84736BCB-1674-4AAA-99BF-C1C7C8CA177F}" destId="{9B4B44AC-FD59-47AA-B3E5-C552A6916549}" srcOrd="0" destOrd="0" presId="urn:microsoft.com/office/officeart/2005/8/layout/hProcess4"/>
    <dgm:cxn modelId="{211D6697-B8A9-47BA-94C2-6E37D6BA6285}" type="presParOf" srcId="{84736BCB-1674-4AAA-99BF-C1C7C8CA177F}" destId="{C3C28F9D-48C8-4775-8E3E-401FFE1EC3B4}" srcOrd="1" destOrd="0" presId="urn:microsoft.com/office/officeart/2005/8/layout/hProcess4"/>
    <dgm:cxn modelId="{DEEF33F3-4667-4BA2-BDDF-C4BDB9349B7E}" type="presParOf" srcId="{84736BCB-1674-4AAA-99BF-C1C7C8CA177F}" destId="{BA90A12A-1714-49DE-964D-B9B532E4613A}" srcOrd="2" destOrd="0" presId="urn:microsoft.com/office/officeart/2005/8/layout/hProcess4"/>
    <dgm:cxn modelId="{B3099BA3-5F13-46C1-850C-FA7935DDD0A3}" type="presParOf" srcId="{84736BCB-1674-4AAA-99BF-C1C7C8CA177F}" destId="{F0984AD6-D4B0-4BCE-B839-5FF0214CD593}" srcOrd="3" destOrd="0" presId="urn:microsoft.com/office/officeart/2005/8/layout/hProcess4"/>
    <dgm:cxn modelId="{936591D3-D30C-44B6-B476-6CE0E4E216AC}" type="presParOf" srcId="{84736BCB-1674-4AAA-99BF-C1C7C8CA177F}" destId="{334C544B-07A2-4122-B596-FE051DE5D575}" srcOrd="4" destOrd="0" presId="urn:microsoft.com/office/officeart/2005/8/layout/hProcess4"/>
    <dgm:cxn modelId="{9CAC0F0A-342B-46B3-A184-0C5D6A52BC1A}" type="presParOf" srcId="{30EDDBB2-9895-4FD0-94DE-115E25B41FA7}" destId="{116B07DA-E2CB-457F-8A42-FCA76EA4A598}" srcOrd="5" destOrd="0" presId="urn:microsoft.com/office/officeart/2005/8/layout/hProcess4"/>
    <dgm:cxn modelId="{73E3D173-A1BD-497D-B0F1-FDC49B88295D}" type="presParOf" srcId="{30EDDBB2-9895-4FD0-94DE-115E25B41FA7}" destId="{AC354770-1CEF-4A8E-B154-CE3CD648DB4D}" srcOrd="6" destOrd="0" presId="urn:microsoft.com/office/officeart/2005/8/layout/hProcess4"/>
    <dgm:cxn modelId="{EB16A85D-45ED-46C5-8009-308C7C8522D3}" type="presParOf" srcId="{AC354770-1CEF-4A8E-B154-CE3CD648DB4D}" destId="{12775FB2-7714-429F-B9E8-5219E3241346}" srcOrd="0" destOrd="0" presId="urn:microsoft.com/office/officeart/2005/8/layout/hProcess4"/>
    <dgm:cxn modelId="{392E8BC2-410A-4AAE-BE4D-977A01B845B7}" type="presParOf" srcId="{AC354770-1CEF-4A8E-B154-CE3CD648DB4D}" destId="{D9184432-EB64-44C7-AFC6-E33EADD013D6}" srcOrd="1" destOrd="0" presId="urn:microsoft.com/office/officeart/2005/8/layout/hProcess4"/>
    <dgm:cxn modelId="{47FB77CC-6ECB-484B-9EC1-450A986889A8}" type="presParOf" srcId="{AC354770-1CEF-4A8E-B154-CE3CD648DB4D}" destId="{82CD88DB-2B0C-4B6E-B7F5-8210C50D771F}" srcOrd="2" destOrd="0" presId="urn:microsoft.com/office/officeart/2005/8/layout/hProcess4"/>
    <dgm:cxn modelId="{B875193A-A77D-4670-8A1F-CC3E894047B1}" type="presParOf" srcId="{AC354770-1CEF-4A8E-B154-CE3CD648DB4D}" destId="{4978A106-C426-4E8B-A0CE-4D0190C75875}" srcOrd="3" destOrd="0" presId="urn:microsoft.com/office/officeart/2005/8/layout/hProcess4"/>
    <dgm:cxn modelId="{414390DB-3923-4B37-9E3E-0892F0F3284A}" type="presParOf" srcId="{AC354770-1CEF-4A8E-B154-CE3CD648DB4D}" destId="{1F65ED07-C577-4841-99FF-CC3531BE924B}" srcOrd="4" destOrd="0" presId="urn:microsoft.com/office/officeart/2005/8/layout/hProcess4"/>
    <dgm:cxn modelId="{CF1AB357-4BEF-4476-9BDC-137AC0FAD6A7}" type="presParOf" srcId="{30EDDBB2-9895-4FD0-94DE-115E25B41FA7}" destId="{CD127D52-F37B-4326-9319-42D007665E8F}" srcOrd="7" destOrd="0" presId="urn:microsoft.com/office/officeart/2005/8/layout/hProcess4"/>
    <dgm:cxn modelId="{43308ED8-E8A0-44AA-8216-FB96BFE8EAA3}" type="presParOf" srcId="{30EDDBB2-9895-4FD0-94DE-115E25B41FA7}" destId="{4F478E0B-1022-4709-B61D-324F8F51D5EE}" srcOrd="8" destOrd="0" presId="urn:microsoft.com/office/officeart/2005/8/layout/hProcess4"/>
    <dgm:cxn modelId="{3CB652E5-F377-4EE9-A938-52AE2DC589C8}" type="presParOf" srcId="{4F478E0B-1022-4709-B61D-324F8F51D5EE}" destId="{A1337DE6-A0DA-4336-89C8-25C6474ED3EC}" srcOrd="0" destOrd="0" presId="urn:microsoft.com/office/officeart/2005/8/layout/hProcess4"/>
    <dgm:cxn modelId="{C57350A8-B8D1-4AC5-9E0A-06816D87E77C}" type="presParOf" srcId="{4F478E0B-1022-4709-B61D-324F8F51D5EE}" destId="{04C69B1E-FF35-4B94-B75B-452DD4FC991A}" srcOrd="1" destOrd="0" presId="urn:microsoft.com/office/officeart/2005/8/layout/hProcess4"/>
    <dgm:cxn modelId="{9CD158B9-1FF6-4159-98E1-6ED5B413FB60}" type="presParOf" srcId="{4F478E0B-1022-4709-B61D-324F8F51D5EE}" destId="{8B4E132A-0479-4B49-905D-D496104221C7}" srcOrd="2" destOrd="0" presId="urn:microsoft.com/office/officeart/2005/8/layout/hProcess4"/>
    <dgm:cxn modelId="{2B96A6A6-90A8-4D6A-80A4-3C9277CBC268}" type="presParOf" srcId="{4F478E0B-1022-4709-B61D-324F8F51D5EE}" destId="{80317226-123F-4941-8CB4-AC0FE99D99B2}" srcOrd="3" destOrd="0" presId="urn:microsoft.com/office/officeart/2005/8/layout/hProcess4"/>
    <dgm:cxn modelId="{2EEF6BB5-BA91-424C-9127-5D58A196850E}" type="presParOf" srcId="{4F478E0B-1022-4709-B61D-324F8F51D5EE}" destId="{3A731192-6E98-4AC0-8853-82305233140C}" srcOrd="4" destOrd="0" presId="urn:microsoft.com/office/officeart/2005/8/layout/hProcess4"/>
    <dgm:cxn modelId="{75D9B2CC-77F4-4EB3-974D-27A4C54CECDE}" type="presParOf" srcId="{30EDDBB2-9895-4FD0-94DE-115E25B41FA7}" destId="{C2E79AD3-16C2-4AD7-B64E-281DC335646C}" srcOrd="9" destOrd="0" presId="urn:microsoft.com/office/officeart/2005/8/layout/hProcess4"/>
    <dgm:cxn modelId="{53F3B99B-8ADD-42FA-9D48-5834DFDA42D4}" type="presParOf" srcId="{30EDDBB2-9895-4FD0-94DE-115E25B41FA7}" destId="{24AF2561-7CAB-4320-9FD2-81D52665DAE1}" srcOrd="10" destOrd="0" presId="urn:microsoft.com/office/officeart/2005/8/layout/hProcess4"/>
    <dgm:cxn modelId="{1A4F9B67-C5A0-4D6B-919B-0E33D03E4B38}" type="presParOf" srcId="{24AF2561-7CAB-4320-9FD2-81D52665DAE1}" destId="{0A433E1E-F091-4FAD-9A1C-11D4DDD15092}" srcOrd="0" destOrd="0" presId="urn:microsoft.com/office/officeart/2005/8/layout/hProcess4"/>
    <dgm:cxn modelId="{D5F0D015-3E97-453B-9D6E-97D4EE1DC6B9}" type="presParOf" srcId="{24AF2561-7CAB-4320-9FD2-81D52665DAE1}" destId="{9F1986D7-5F91-4505-8448-5384FB2F1D40}" srcOrd="1" destOrd="0" presId="urn:microsoft.com/office/officeart/2005/8/layout/hProcess4"/>
    <dgm:cxn modelId="{2DC3F777-5F14-4423-88E3-B5ED9491F53F}" type="presParOf" srcId="{24AF2561-7CAB-4320-9FD2-81D52665DAE1}" destId="{C69BDECD-5240-472E-918C-433A309D0211}" srcOrd="2" destOrd="0" presId="urn:microsoft.com/office/officeart/2005/8/layout/hProcess4"/>
    <dgm:cxn modelId="{A7CA5071-9487-4BEB-8597-EEE380E822C2}" type="presParOf" srcId="{24AF2561-7CAB-4320-9FD2-81D52665DAE1}" destId="{F82252B7-9DDB-49B5-A781-007CB18195C1}" srcOrd="3" destOrd="0" presId="urn:microsoft.com/office/officeart/2005/8/layout/hProcess4"/>
    <dgm:cxn modelId="{CD22D130-74D5-49F1-8775-6EE7CA61AB30}" type="presParOf" srcId="{24AF2561-7CAB-4320-9FD2-81D52665DAE1}" destId="{C2502484-A9AB-42EA-9499-04B452BE508F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4BC8A58-CC8E-4352-B226-63FD23FA93D7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17439A23-D7E6-434B-BDB1-B2B541A24B3C}">
      <dgm:prSet phldrT="[Text]"/>
      <dgm:spPr/>
      <dgm:t>
        <a:bodyPr/>
        <a:lstStyle/>
        <a:p>
          <a:r>
            <a:rPr lang="ar-BH" b="1" dirty="0"/>
            <a:t>الكربوهيدرات</a:t>
          </a:r>
          <a:endParaRPr lang="en-US" b="1" dirty="0"/>
        </a:p>
      </dgm:t>
    </dgm:pt>
    <dgm:pt modelId="{37D668B7-7A36-41CE-8D18-FD641750388C}" type="parTrans" cxnId="{D8C1B69E-F63D-4C75-9CA2-3CFFC7E39C41}">
      <dgm:prSet/>
      <dgm:spPr/>
      <dgm:t>
        <a:bodyPr/>
        <a:lstStyle/>
        <a:p>
          <a:endParaRPr lang="en-US"/>
        </a:p>
      </dgm:t>
    </dgm:pt>
    <dgm:pt modelId="{F5772E7D-3185-45F0-A89C-57F948138130}" type="sibTrans" cxnId="{D8C1B69E-F63D-4C75-9CA2-3CFFC7E39C41}">
      <dgm:prSet/>
      <dgm:spPr/>
      <dgm:t>
        <a:bodyPr/>
        <a:lstStyle/>
        <a:p>
          <a:endParaRPr lang="en-US"/>
        </a:p>
      </dgm:t>
    </dgm:pt>
    <dgm:pt modelId="{0D16B3C4-4A43-4826-BC7F-1D18D9160A4B}">
      <dgm:prSet phldrT="[Text]"/>
      <dgm:spPr/>
      <dgm:t>
        <a:bodyPr/>
        <a:lstStyle/>
        <a:p>
          <a:r>
            <a:rPr lang="ar-BH" b="1" dirty="0"/>
            <a:t>النشويات</a:t>
          </a:r>
          <a:endParaRPr lang="en-US" b="1" dirty="0"/>
        </a:p>
      </dgm:t>
    </dgm:pt>
    <dgm:pt modelId="{49876660-CC9F-4D88-8AC5-D2E4E81D6437}" type="parTrans" cxnId="{99496B80-781A-4167-8AA8-90351CFA0514}">
      <dgm:prSet/>
      <dgm:spPr/>
      <dgm:t>
        <a:bodyPr/>
        <a:lstStyle/>
        <a:p>
          <a:endParaRPr lang="en-US"/>
        </a:p>
      </dgm:t>
    </dgm:pt>
    <dgm:pt modelId="{D3CDEB3B-499A-42F0-A2CC-F9311DC7FB92}" type="sibTrans" cxnId="{99496B80-781A-4167-8AA8-90351CFA0514}">
      <dgm:prSet/>
      <dgm:spPr/>
      <dgm:t>
        <a:bodyPr/>
        <a:lstStyle/>
        <a:p>
          <a:endParaRPr lang="en-US"/>
        </a:p>
      </dgm:t>
    </dgm:pt>
    <dgm:pt modelId="{89087FC9-0B7C-4A2F-8DDC-AE096842313F}">
      <dgm:prSet phldrT="[Text]"/>
      <dgm:spPr/>
      <dgm:t>
        <a:bodyPr/>
        <a:lstStyle/>
        <a:p>
          <a:r>
            <a:rPr lang="ar-BH" b="1" dirty="0"/>
            <a:t>البقول</a:t>
          </a:r>
          <a:endParaRPr lang="en-US" b="1" dirty="0"/>
        </a:p>
      </dgm:t>
    </dgm:pt>
    <dgm:pt modelId="{3E7D3670-8C9B-40F7-95BF-E7FD195DE745}" type="parTrans" cxnId="{3A10C4CD-E34D-470F-AC8C-E506F4112083}">
      <dgm:prSet/>
      <dgm:spPr/>
      <dgm:t>
        <a:bodyPr/>
        <a:lstStyle/>
        <a:p>
          <a:endParaRPr lang="en-US"/>
        </a:p>
      </dgm:t>
    </dgm:pt>
    <dgm:pt modelId="{404A228C-6BED-477A-8792-301FEAB51EAA}" type="sibTrans" cxnId="{3A10C4CD-E34D-470F-AC8C-E506F4112083}">
      <dgm:prSet/>
      <dgm:spPr/>
      <dgm:t>
        <a:bodyPr/>
        <a:lstStyle/>
        <a:p>
          <a:endParaRPr lang="en-US"/>
        </a:p>
      </dgm:t>
    </dgm:pt>
    <dgm:pt modelId="{25786938-3F2F-490A-9B7B-D353247F59C0}">
      <dgm:prSet phldrT="[Text]"/>
      <dgm:spPr/>
      <dgm:t>
        <a:bodyPr/>
        <a:lstStyle/>
        <a:p>
          <a:r>
            <a:rPr lang="ar-BH" b="1" dirty="0"/>
            <a:t>السكريات</a:t>
          </a:r>
          <a:endParaRPr lang="en-US" b="1" dirty="0"/>
        </a:p>
      </dgm:t>
    </dgm:pt>
    <dgm:pt modelId="{7D175223-5BF7-44DD-9E30-88EF8C7F6DA1}" type="parTrans" cxnId="{EA45A7B0-E25F-4273-9A45-61259554A2EF}">
      <dgm:prSet/>
      <dgm:spPr/>
      <dgm:t>
        <a:bodyPr/>
        <a:lstStyle/>
        <a:p>
          <a:endParaRPr lang="en-US"/>
        </a:p>
      </dgm:t>
    </dgm:pt>
    <dgm:pt modelId="{CA2312B6-CF5E-4DB0-9795-3941FAE47F2C}" type="sibTrans" cxnId="{EA45A7B0-E25F-4273-9A45-61259554A2EF}">
      <dgm:prSet/>
      <dgm:spPr/>
      <dgm:t>
        <a:bodyPr/>
        <a:lstStyle/>
        <a:p>
          <a:endParaRPr lang="en-US"/>
        </a:p>
      </dgm:t>
    </dgm:pt>
    <dgm:pt modelId="{39BF777B-0783-474B-8C8A-E5F07E978981}">
      <dgm:prSet phldrT="[Text]"/>
      <dgm:spPr/>
      <dgm:t>
        <a:bodyPr/>
        <a:lstStyle/>
        <a:p>
          <a:r>
            <a:rPr lang="ar-BH" b="1" dirty="0"/>
            <a:t>الفواكه</a:t>
          </a:r>
          <a:endParaRPr lang="en-US" b="1" dirty="0"/>
        </a:p>
      </dgm:t>
    </dgm:pt>
    <dgm:pt modelId="{CB5C623C-610B-41FD-BBBE-C11A92D2930E}" type="parTrans" cxnId="{32FD03E2-3838-45E7-97B5-93E2D3054D20}">
      <dgm:prSet/>
      <dgm:spPr/>
      <dgm:t>
        <a:bodyPr/>
        <a:lstStyle/>
        <a:p>
          <a:endParaRPr lang="en-US"/>
        </a:p>
      </dgm:t>
    </dgm:pt>
    <dgm:pt modelId="{DFE4003A-4A02-47A0-A7A3-CEB3C9F37806}" type="sibTrans" cxnId="{32FD03E2-3838-45E7-97B5-93E2D3054D20}">
      <dgm:prSet/>
      <dgm:spPr/>
      <dgm:t>
        <a:bodyPr/>
        <a:lstStyle/>
        <a:p>
          <a:endParaRPr lang="en-US"/>
        </a:p>
      </dgm:t>
    </dgm:pt>
    <dgm:pt modelId="{FEBF57BD-0253-44F3-9C38-3C7136F79571}">
      <dgm:prSet phldrT="[Text]"/>
      <dgm:spPr/>
      <dgm:t>
        <a:bodyPr/>
        <a:lstStyle/>
        <a:p>
          <a:r>
            <a:rPr lang="ar-BH" b="1" dirty="0"/>
            <a:t>الخضروات</a:t>
          </a:r>
          <a:endParaRPr lang="en-US" b="1" dirty="0"/>
        </a:p>
      </dgm:t>
    </dgm:pt>
    <dgm:pt modelId="{D8A9DB88-C1A6-45FA-9E53-CDDD15BD9BE7}" type="parTrans" cxnId="{52A16203-A5CC-429B-B4D9-6A7DEA5530AA}">
      <dgm:prSet/>
      <dgm:spPr/>
      <dgm:t>
        <a:bodyPr/>
        <a:lstStyle/>
        <a:p>
          <a:endParaRPr lang="en-US"/>
        </a:p>
      </dgm:t>
    </dgm:pt>
    <dgm:pt modelId="{F24E6E1D-920B-42FB-AE4B-3D899477E019}" type="sibTrans" cxnId="{52A16203-A5CC-429B-B4D9-6A7DEA5530AA}">
      <dgm:prSet/>
      <dgm:spPr/>
      <dgm:t>
        <a:bodyPr/>
        <a:lstStyle/>
        <a:p>
          <a:endParaRPr lang="en-US"/>
        </a:p>
      </dgm:t>
    </dgm:pt>
    <dgm:pt modelId="{9D611600-93F1-471F-9E2F-E1153D0F8FDF}">
      <dgm:prSet/>
      <dgm:spPr/>
      <dgm:t>
        <a:bodyPr/>
        <a:lstStyle/>
        <a:p>
          <a:r>
            <a:rPr lang="ar-BH" b="1" dirty="0"/>
            <a:t>أرز</a:t>
          </a:r>
          <a:endParaRPr lang="en-US" b="1" dirty="0"/>
        </a:p>
      </dgm:t>
    </dgm:pt>
    <dgm:pt modelId="{FBCF7016-4B5E-43CC-BA83-F44DBD07C34C}" type="parTrans" cxnId="{D6998CB9-A2B8-4AB2-8E79-4752A1328FCB}">
      <dgm:prSet/>
      <dgm:spPr/>
      <dgm:t>
        <a:bodyPr/>
        <a:lstStyle/>
        <a:p>
          <a:endParaRPr lang="en-US"/>
        </a:p>
      </dgm:t>
    </dgm:pt>
    <dgm:pt modelId="{B887C23A-EE45-4AC2-8BE1-E644ED7C5FD8}" type="sibTrans" cxnId="{D6998CB9-A2B8-4AB2-8E79-4752A1328FCB}">
      <dgm:prSet/>
      <dgm:spPr/>
      <dgm:t>
        <a:bodyPr/>
        <a:lstStyle/>
        <a:p>
          <a:endParaRPr lang="en-US"/>
        </a:p>
      </dgm:t>
    </dgm:pt>
    <dgm:pt modelId="{74D5891F-1CB9-41FE-8C2F-E054C9AFE8D7}">
      <dgm:prSet/>
      <dgm:spPr/>
      <dgm:t>
        <a:bodyPr/>
        <a:lstStyle/>
        <a:p>
          <a:r>
            <a:rPr lang="ar-BH" b="1" dirty="0"/>
            <a:t>الحبوب</a:t>
          </a:r>
          <a:endParaRPr lang="en-US" b="1" dirty="0"/>
        </a:p>
      </dgm:t>
    </dgm:pt>
    <dgm:pt modelId="{20828D88-FC1E-4A02-80CD-D965E4639F37}" type="sibTrans" cxnId="{40738988-F331-46A9-BEF0-6C0A4C38B3F9}">
      <dgm:prSet/>
      <dgm:spPr/>
      <dgm:t>
        <a:bodyPr/>
        <a:lstStyle/>
        <a:p>
          <a:endParaRPr lang="en-US"/>
        </a:p>
      </dgm:t>
    </dgm:pt>
    <dgm:pt modelId="{082BCB0D-893F-4CB1-8A71-BE7C411E4775}" type="parTrans" cxnId="{40738988-F331-46A9-BEF0-6C0A4C38B3F9}">
      <dgm:prSet/>
      <dgm:spPr/>
      <dgm:t>
        <a:bodyPr/>
        <a:lstStyle/>
        <a:p>
          <a:endParaRPr lang="en-US"/>
        </a:p>
      </dgm:t>
    </dgm:pt>
    <dgm:pt modelId="{874E2E0B-C9BF-4D8A-B139-B11483EDF769}">
      <dgm:prSet/>
      <dgm:spPr/>
      <dgm:t>
        <a:bodyPr/>
        <a:lstStyle/>
        <a:p>
          <a:endParaRPr lang="en-US" b="1" dirty="0"/>
        </a:p>
      </dgm:t>
    </dgm:pt>
    <dgm:pt modelId="{B758E585-6B44-484E-B34A-0B2A4FC9E66C}" type="parTrans" cxnId="{1383EC70-472C-4E34-AF68-D19C0788E9EA}">
      <dgm:prSet/>
      <dgm:spPr/>
      <dgm:t>
        <a:bodyPr/>
        <a:lstStyle/>
        <a:p>
          <a:endParaRPr lang="en-US"/>
        </a:p>
      </dgm:t>
    </dgm:pt>
    <dgm:pt modelId="{6BDC5A28-86F2-424E-9061-BC3750D15239}" type="sibTrans" cxnId="{1383EC70-472C-4E34-AF68-D19C0788E9EA}">
      <dgm:prSet/>
      <dgm:spPr/>
      <dgm:t>
        <a:bodyPr/>
        <a:lstStyle/>
        <a:p>
          <a:endParaRPr lang="en-US"/>
        </a:p>
      </dgm:t>
    </dgm:pt>
    <dgm:pt modelId="{A675D8D8-0108-4F1C-847F-624F052B3203}">
      <dgm:prSet/>
      <dgm:spPr/>
      <dgm:t>
        <a:bodyPr/>
        <a:lstStyle/>
        <a:p>
          <a:r>
            <a:rPr lang="ar-BH" b="1" dirty="0"/>
            <a:t>اللوبيا</a:t>
          </a:r>
          <a:endParaRPr lang="en-US" b="1" dirty="0"/>
        </a:p>
      </dgm:t>
    </dgm:pt>
    <dgm:pt modelId="{8024D23A-CCD9-495E-996E-1EB48A59BF7F}" type="parTrans" cxnId="{EEBE9548-C794-4B0B-9521-69A45C61F8F9}">
      <dgm:prSet/>
      <dgm:spPr/>
      <dgm:t>
        <a:bodyPr/>
        <a:lstStyle/>
        <a:p>
          <a:endParaRPr lang="en-US"/>
        </a:p>
      </dgm:t>
    </dgm:pt>
    <dgm:pt modelId="{232F24F6-1092-4B1E-B9C8-083F3BDCB95C}" type="sibTrans" cxnId="{EEBE9548-C794-4B0B-9521-69A45C61F8F9}">
      <dgm:prSet/>
      <dgm:spPr/>
      <dgm:t>
        <a:bodyPr/>
        <a:lstStyle/>
        <a:p>
          <a:endParaRPr lang="en-US"/>
        </a:p>
      </dgm:t>
    </dgm:pt>
    <dgm:pt modelId="{609E772D-9D21-40B4-8C57-3EBB287DDC5A}">
      <dgm:prSet/>
      <dgm:spPr/>
      <dgm:t>
        <a:bodyPr/>
        <a:lstStyle/>
        <a:p>
          <a:endParaRPr lang="en-US" b="1" dirty="0"/>
        </a:p>
      </dgm:t>
    </dgm:pt>
    <dgm:pt modelId="{4EE4D303-15E3-471B-A2D7-09B8F8C6BB6B}" type="parTrans" cxnId="{4392BA5A-F013-45FE-B0EF-E4EF55BB79C1}">
      <dgm:prSet/>
      <dgm:spPr/>
      <dgm:t>
        <a:bodyPr/>
        <a:lstStyle/>
        <a:p>
          <a:endParaRPr lang="en-US"/>
        </a:p>
      </dgm:t>
    </dgm:pt>
    <dgm:pt modelId="{18F3B7A2-27DB-4605-8EDE-1A1DACED1163}" type="sibTrans" cxnId="{4392BA5A-F013-45FE-B0EF-E4EF55BB79C1}">
      <dgm:prSet/>
      <dgm:spPr/>
      <dgm:t>
        <a:bodyPr/>
        <a:lstStyle/>
        <a:p>
          <a:endParaRPr lang="en-US"/>
        </a:p>
      </dgm:t>
    </dgm:pt>
    <dgm:pt modelId="{8F2E015D-2AF6-4941-B04B-2953096C118A}">
      <dgm:prSet/>
      <dgm:spPr/>
      <dgm:t>
        <a:bodyPr/>
        <a:lstStyle/>
        <a:p>
          <a:endParaRPr lang="en-US" b="1" dirty="0"/>
        </a:p>
      </dgm:t>
    </dgm:pt>
    <dgm:pt modelId="{9D5ADCF5-1710-4E1A-BECB-E676E3FDE86A}" type="parTrans" cxnId="{11A41CDA-E0A4-449F-A600-BDB9F4D14BCC}">
      <dgm:prSet/>
      <dgm:spPr/>
      <dgm:t>
        <a:bodyPr/>
        <a:lstStyle/>
        <a:p>
          <a:endParaRPr lang="en-US"/>
        </a:p>
      </dgm:t>
    </dgm:pt>
    <dgm:pt modelId="{A3E25D5A-E304-412B-9A1A-A6058DB59C01}" type="sibTrans" cxnId="{11A41CDA-E0A4-449F-A600-BDB9F4D14BCC}">
      <dgm:prSet/>
      <dgm:spPr/>
      <dgm:t>
        <a:bodyPr/>
        <a:lstStyle/>
        <a:p>
          <a:endParaRPr lang="en-US"/>
        </a:p>
      </dgm:t>
    </dgm:pt>
    <dgm:pt modelId="{D325FFC0-6238-4B79-AC81-145DBD1C4E1E}">
      <dgm:prSet/>
      <dgm:spPr/>
      <dgm:t>
        <a:bodyPr/>
        <a:lstStyle/>
        <a:p>
          <a:endParaRPr lang="en-US" b="1" dirty="0"/>
        </a:p>
      </dgm:t>
    </dgm:pt>
    <dgm:pt modelId="{2A9A5F53-AFF3-4C4F-AFAC-853BEC3AA32A}" type="parTrans" cxnId="{FB272EAF-2CD0-494D-91C9-93764720E51D}">
      <dgm:prSet/>
      <dgm:spPr/>
      <dgm:t>
        <a:bodyPr/>
        <a:lstStyle/>
        <a:p>
          <a:endParaRPr lang="en-US"/>
        </a:p>
      </dgm:t>
    </dgm:pt>
    <dgm:pt modelId="{80F2190A-A1C5-4820-8AAC-ECCB51BA9B88}" type="sibTrans" cxnId="{FB272EAF-2CD0-494D-91C9-93764720E51D}">
      <dgm:prSet/>
      <dgm:spPr/>
      <dgm:t>
        <a:bodyPr/>
        <a:lstStyle/>
        <a:p>
          <a:endParaRPr lang="en-US"/>
        </a:p>
      </dgm:t>
    </dgm:pt>
    <dgm:pt modelId="{A81F1E63-F63A-4A7E-8D63-528121C342D7}">
      <dgm:prSet/>
      <dgm:spPr/>
      <dgm:t>
        <a:bodyPr/>
        <a:lstStyle/>
        <a:p>
          <a:endParaRPr lang="en-US" b="1" dirty="0"/>
        </a:p>
      </dgm:t>
    </dgm:pt>
    <dgm:pt modelId="{E1E51457-1D1A-48B0-B051-CE1C9AC8684C}" type="parTrans" cxnId="{4740AF4B-3596-42C3-9872-A9B02905311B}">
      <dgm:prSet/>
      <dgm:spPr/>
      <dgm:t>
        <a:bodyPr/>
        <a:lstStyle/>
        <a:p>
          <a:endParaRPr lang="en-US"/>
        </a:p>
      </dgm:t>
    </dgm:pt>
    <dgm:pt modelId="{7AA0B791-9066-4734-9519-9798CDF277CD}" type="sibTrans" cxnId="{4740AF4B-3596-42C3-9872-A9B02905311B}">
      <dgm:prSet/>
      <dgm:spPr/>
      <dgm:t>
        <a:bodyPr/>
        <a:lstStyle/>
        <a:p>
          <a:endParaRPr lang="en-US"/>
        </a:p>
      </dgm:t>
    </dgm:pt>
    <dgm:pt modelId="{25952F8F-9310-481F-8BA5-7A34A22EA78B}">
      <dgm:prSet/>
      <dgm:spPr/>
      <dgm:t>
        <a:bodyPr/>
        <a:lstStyle/>
        <a:p>
          <a:endParaRPr lang="en-US" b="1" dirty="0"/>
        </a:p>
      </dgm:t>
    </dgm:pt>
    <dgm:pt modelId="{3CCC56E3-77F1-4240-B9CA-625016952448}" type="parTrans" cxnId="{6075BEF0-2DE0-48CE-9211-1AAE73388C53}">
      <dgm:prSet/>
      <dgm:spPr/>
      <dgm:t>
        <a:bodyPr/>
        <a:lstStyle/>
        <a:p>
          <a:endParaRPr lang="en-US"/>
        </a:p>
      </dgm:t>
    </dgm:pt>
    <dgm:pt modelId="{E0E44EAC-6085-48D3-B828-4749670C1777}" type="sibTrans" cxnId="{6075BEF0-2DE0-48CE-9211-1AAE73388C53}">
      <dgm:prSet/>
      <dgm:spPr/>
      <dgm:t>
        <a:bodyPr/>
        <a:lstStyle/>
        <a:p>
          <a:endParaRPr lang="en-US"/>
        </a:p>
      </dgm:t>
    </dgm:pt>
    <dgm:pt modelId="{503A364D-32BA-43A3-A80C-2A1141473685}">
      <dgm:prSet/>
      <dgm:spPr/>
      <dgm:t>
        <a:bodyPr/>
        <a:lstStyle/>
        <a:p>
          <a:endParaRPr lang="en-US" b="1" dirty="0"/>
        </a:p>
      </dgm:t>
    </dgm:pt>
    <dgm:pt modelId="{D46461F4-44D0-438A-86B6-D0039D941ED4}" type="parTrans" cxnId="{FFD0C504-23C6-49C4-86A1-A2CEFB864408}">
      <dgm:prSet/>
      <dgm:spPr/>
      <dgm:t>
        <a:bodyPr/>
        <a:lstStyle/>
        <a:p>
          <a:endParaRPr lang="en-US"/>
        </a:p>
      </dgm:t>
    </dgm:pt>
    <dgm:pt modelId="{44E525DD-B2DA-4930-809E-B5C150AF9A0C}" type="sibTrans" cxnId="{FFD0C504-23C6-49C4-86A1-A2CEFB864408}">
      <dgm:prSet/>
      <dgm:spPr/>
      <dgm:t>
        <a:bodyPr/>
        <a:lstStyle/>
        <a:p>
          <a:endParaRPr lang="en-US"/>
        </a:p>
      </dgm:t>
    </dgm:pt>
    <dgm:pt modelId="{57D4E498-F8F1-422F-8337-3AB8E119902B}">
      <dgm:prSet/>
      <dgm:spPr/>
      <dgm:t>
        <a:bodyPr/>
        <a:lstStyle/>
        <a:p>
          <a:endParaRPr lang="en-US" b="1" dirty="0"/>
        </a:p>
      </dgm:t>
    </dgm:pt>
    <dgm:pt modelId="{DDB2F4E4-01A1-4346-AD28-673917B993D0}" type="parTrans" cxnId="{9A99622F-9DBE-4969-A24E-A6309E2CA26D}">
      <dgm:prSet/>
      <dgm:spPr/>
      <dgm:t>
        <a:bodyPr/>
        <a:lstStyle/>
        <a:p>
          <a:endParaRPr lang="en-US"/>
        </a:p>
      </dgm:t>
    </dgm:pt>
    <dgm:pt modelId="{E3F1FCFA-383B-459B-8786-E10AE47E42C3}" type="sibTrans" cxnId="{9A99622F-9DBE-4969-A24E-A6309E2CA26D}">
      <dgm:prSet/>
      <dgm:spPr/>
      <dgm:t>
        <a:bodyPr/>
        <a:lstStyle/>
        <a:p>
          <a:endParaRPr lang="en-US"/>
        </a:p>
      </dgm:t>
    </dgm:pt>
    <dgm:pt modelId="{C462D972-4FA5-4AA8-BD8F-2099C01D4191}">
      <dgm:prSet/>
      <dgm:spPr/>
      <dgm:t>
        <a:bodyPr/>
        <a:lstStyle/>
        <a:p>
          <a:endParaRPr lang="en-US" b="1" dirty="0"/>
        </a:p>
      </dgm:t>
    </dgm:pt>
    <dgm:pt modelId="{643A4DA0-C3B0-48B0-A7E6-120972C9C9A3}" type="parTrans" cxnId="{056E3029-8CE0-4F75-8332-1D4A1A3C54E9}">
      <dgm:prSet/>
      <dgm:spPr/>
      <dgm:t>
        <a:bodyPr/>
        <a:lstStyle/>
        <a:p>
          <a:endParaRPr lang="en-US"/>
        </a:p>
      </dgm:t>
    </dgm:pt>
    <dgm:pt modelId="{8CD01065-D265-4F1B-AC6C-A5945AC545DD}" type="sibTrans" cxnId="{056E3029-8CE0-4F75-8332-1D4A1A3C54E9}">
      <dgm:prSet/>
      <dgm:spPr/>
      <dgm:t>
        <a:bodyPr/>
        <a:lstStyle/>
        <a:p>
          <a:endParaRPr lang="en-US"/>
        </a:p>
      </dgm:t>
    </dgm:pt>
    <dgm:pt modelId="{9BAD853E-6C6C-4FF7-9347-D0CE7943EF58}">
      <dgm:prSet/>
      <dgm:spPr/>
      <dgm:t>
        <a:bodyPr/>
        <a:lstStyle/>
        <a:p>
          <a:endParaRPr lang="en-US" b="1" dirty="0"/>
        </a:p>
      </dgm:t>
    </dgm:pt>
    <dgm:pt modelId="{DDD77A6D-4AA5-4E24-8A5C-F383ADD1BBC9}" type="parTrans" cxnId="{190599DB-B1C8-49BF-80EA-96EE9361F8A6}">
      <dgm:prSet/>
      <dgm:spPr/>
      <dgm:t>
        <a:bodyPr/>
        <a:lstStyle/>
        <a:p>
          <a:endParaRPr lang="en-US"/>
        </a:p>
      </dgm:t>
    </dgm:pt>
    <dgm:pt modelId="{C97C3ECE-016C-4C00-9511-59425C2CB3F3}" type="sibTrans" cxnId="{190599DB-B1C8-49BF-80EA-96EE9361F8A6}">
      <dgm:prSet/>
      <dgm:spPr/>
      <dgm:t>
        <a:bodyPr/>
        <a:lstStyle/>
        <a:p>
          <a:endParaRPr lang="en-US"/>
        </a:p>
      </dgm:t>
    </dgm:pt>
    <dgm:pt modelId="{4AA16357-B74B-4EEC-8B8C-566757F05D23}">
      <dgm:prSet/>
      <dgm:spPr/>
      <dgm:t>
        <a:bodyPr/>
        <a:lstStyle/>
        <a:p>
          <a:endParaRPr lang="en-US" b="1" dirty="0"/>
        </a:p>
      </dgm:t>
    </dgm:pt>
    <dgm:pt modelId="{B39AC0AF-B622-4227-91CE-87C2B5F63139}" type="parTrans" cxnId="{D4D2BB72-EDC2-4065-9B93-5E44FF25B694}">
      <dgm:prSet/>
      <dgm:spPr/>
      <dgm:t>
        <a:bodyPr/>
        <a:lstStyle/>
        <a:p>
          <a:endParaRPr lang="en-US"/>
        </a:p>
      </dgm:t>
    </dgm:pt>
    <dgm:pt modelId="{3FF9C886-8195-4438-AD32-3F3428C81839}" type="sibTrans" cxnId="{D4D2BB72-EDC2-4065-9B93-5E44FF25B694}">
      <dgm:prSet/>
      <dgm:spPr/>
      <dgm:t>
        <a:bodyPr/>
        <a:lstStyle/>
        <a:p>
          <a:endParaRPr lang="en-US"/>
        </a:p>
      </dgm:t>
    </dgm:pt>
    <dgm:pt modelId="{7ED8CA46-99DE-466B-B871-69AD74CD8F0D}">
      <dgm:prSet/>
      <dgm:spPr/>
      <dgm:t>
        <a:bodyPr/>
        <a:lstStyle/>
        <a:p>
          <a:endParaRPr lang="en-US" b="1" dirty="0"/>
        </a:p>
      </dgm:t>
    </dgm:pt>
    <dgm:pt modelId="{96E972E7-EBE5-485E-85CC-F0ABCAFF2FFF}" type="parTrans" cxnId="{5E2E1ADE-70EA-4DCE-B3C4-2EE609901EB5}">
      <dgm:prSet/>
      <dgm:spPr/>
      <dgm:t>
        <a:bodyPr/>
        <a:lstStyle/>
        <a:p>
          <a:endParaRPr lang="en-US"/>
        </a:p>
      </dgm:t>
    </dgm:pt>
    <dgm:pt modelId="{53096A95-E034-4BAB-A8F0-FD012BA54B16}" type="sibTrans" cxnId="{5E2E1ADE-70EA-4DCE-B3C4-2EE609901EB5}">
      <dgm:prSet/>
      <dgm:spPr/>
      <dgm:t>
        <a:bodyPr/>
        <a:lstStyle/>
        <a:p>
          <a:endParaRPr lang="en-US"/>
        </a:p>
      </dgm:t>
    </dgm:pt>
    <dgm:pt modelId="{704E65D5-88D4-49E3-BAD0-45D4C4C74127}">
      <dgm:prSet/>
      <dgm:spPr/>
      <dgm:t>
        <a:bodyPr/>
        <a:lstStyle/>
        <a:p>
          <a:endParaRPr lang="en-US" b="1" dirty="0"/>
        </a:p>
      </dgm:t>
    </dgm:pt>
    <dgm:pt modelId="{65FA2AF4-578E-4318-95DB-977BFA90BDAF}" type="parTrans" cxnId="{1D3ED9FA-4EF5-4C60-814C-5BA5B8FEDDF5}">
      <dgm:prSet/>
      <dgm:spPr/>
      <dgm:t>
        <a:bodyPr/>
        <a:lstStyle/>
        <a:p>
          <a:endParaRPr lang="en-US"/>
        </a:p>
      </dgm:t>
    </dgm:pt>
    <dgm:pt modelId="{9A6FC492-EE97-42B1-88C9-2A551ED2080B}" type="sibTrans" cxnId="{1D3ED9FA-4EF5-4C60-814C-5BA5B8FEDDF5}">
      <dgm:prSet/>
      <dgm:spPr/>
      <dgm:t>
        <a:bodyPr/>
        <a:lstStyle/>
        <a:p>
          <a:endParaRPr lang="en-US"/>
        </a:p>
      </dgm:t>
    </dgm:pt>
    <dgm:pt modelId="{28459AB7-C880-4AA3-8464-EC286D8D81F5}" type="pres">
      <dgm:prSet presAssocID="{94BC8A58-CC8E-4352-B226-63FD23FA93D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9276DAB-7C32-480F-85C5-AC76EB4EFBE0}" type="pres">
      <dgm:prSet presAssocID="{17439A23-D7E6-434B-BDB1-B2B541A24B3C}" presName="hierRoot1" presStyleCnt="0">
        <dgm:presLayoutVars>
          <dgm:hierBranch val="init"/>
        </dgm:presLayoutVars>
      </dgm:prSet>
      <dgm:spPr/>
    </dgm:pt>
    <dgm:pt modelId="{50E2E8A5-5040-4A68-9073-071BB22D9D0B}" type="pres">
      <dgm:prSet presAssocID="{17439A23-D7E6-434B-BDB1-B2B541A24B3C}" presName="rootComposite1" presStyleCnt="0"/>
      <dgm:spPr/>
    </dgm:pt>
    <dgm:pt modelId="{764812E5-C12E-4F52-B5A5-CA316FE3A337}" type="pres">
      <dgm:prSet presAssocID="{17439A23-D7E6-434B-BDB1-B2B541A24B3C}" presName="rootText1" presStyleLbl="node0" presStyleIdx="0" presStyleCnt="1" custScaleX="186395" custScaleY="72858" custLinFactNeighborX="46443">
        <dgm:presLayoutVars>
          <dgm:chPref val="3"/>
        </dgm:presLayoutVars>
      </dgm:prSet>
      <dgm:spPr/>
    </dgm:pt>
    <dgm:pt modelId="{8EB25434-7EB5-4EC8-A165-9B75BDEF5BB2}" type="pres">
      <dgm:prSet presAssocID="{17439A23-D7E6-434B-BDB1-B2B541A24B3C}" presName="rootConnector1" presStyleLbl="node1" presStyleIdx="0" presStyleCnt="0"/>
      <dgm:spPr/>
    </dgm:pt>
    <dgm:pt modelId="{3D9D0BD3-CEC4-40E6-A7E6-CEBAC18FCC02}" type="pres">
      <dgm:prSet presAssocID="{17439A23-D7E6-434B-BDB1-B2B541A24B3C}" presName="hierChild2" presStyleCnt="0"/>
      <dgm:spPr/>
    </dgm:pt>
    <dgm:pt modelId="{D61F5AB1-7212-45EF-B0E4-76BF9320C7D8}" type="pres">
      <dgm:prSet presAssocID="{49876660-CC9F-4D88-8AC5-D2E4E81D6437}" presName="Name37" presStyleLbl="parChTrans1D2" presStyleIdx="0" presStyleCnt="2"/>
      <dgm:spPr/>
    </dgm:pt>
    <dgm:pt modelId="{B4B18A2C-77F1-4D9A-954E-337D886597E9}" type="pres">
      <dgm:prSet presAssocID="{0D16B3C4-4A43-4826-BC7F-1D18D9160A4B}" presName="hierRoot2" presStyleCnt="0">
        <dgm:presLayoutVars>
          <dgm:hierBranch val="init"/>
        </dgm:presLayoutVars>
      </dgm:prSet>
      <dgm:spPr/>
    </dgm:pt>
    <dgm:pt modelId="{926FB986-3FA4-4E4B-B2BC-3739A88855E3}" type="pres">
      <dgm:prSet presAssocID="{0D16B3C4-4A43-4826-BC7F-1D18D9160A4B}" presName="rootComposite" presStyleCnt="0"/>
      <dgm:spPr/>
    </dgm:pt>
    <dgm:pt modelId="{EF006A4B-6070-4F70-8A84-695134988ED7}" type="pres">
      <dgm:prSet presAssocID="{0D16B3C4-4A43-4826-BC7F-1D18D9160A4B}" presName="rootText" presStyleLbl="node2" presStyleIdx="0" presStyleCnt="2" custLinFactNeighborX="-39369">
        <dgm:presLayoutVars>
          <dgm:chPref val="3"/>
        </dgm:presLayoutVars>
      </dgm:prSet>
      <dgm:spPr/>
    </dgm:pt>
    <dgm:pt modelId="{FA74A61F-A025-4F00-9649-708178F2EE7D}" type="pres">
      <dgm:prSet presAssocID="{0D16B3C4-4A43-4826-BC7F-1D18D9160A4B}" presName="rootConnector" presStyleLbl="node2" presStyleIdx="0" presStyleCnt="2"/>
      <dgm:spPr/>
    </dgm:pt>
    <dgm:pt modelId="{8EDC7891-330A-41FD-B0EE-47CF8119E443}" type="pres">
      <dgm:prSet presAssocID="{0D16B3C4-4A43-4826-BC7F-1D18D9160A4B}" presName="hierChild4" presStyleCnt="0"/>
      <dgm:spPr/>
    </dgm:pt>
    <dgm:pt modelId="{FFC991B0-F895-4917-983C-3E8BD3285170}" type="pres">
      <dgm:prSet presAssocID="{082BCB0D-893F-4CB1-8A71-BE7C411E4775}" presName="Name37" presStyleLbl="parChTrans1D3" presStyleIdx="0" presStyleCnt="4"/>
      <dgm:spPr/>
    </dgm:pt>
    <dgm:pt modelId="{5414493B-3328-4D43-8165-B7E096750CF9}" type="pres">
      <dgm:prSet presAssocID="{74D5891F-1CB9-41FE-8C2F-E054C9AFE8D7}" presName="hierRoot2" presStyleCnt="0">
        <dgm:presLayoutVars>
          <dgm:hierBranch val="init"/>
        </dgm:presLayoutVars>
      </dgm:prSet>
      <dgm:spPr/>
    </dgm:pt>
    <dgm:pt modelId="{33937911-04F7-4529-BDA5-FF239CB5A894}" type="pres">
      <dgm:prSet presAssocID="{74D5891F-1CB9-41FE-8C2F-E054C9AFE8D7}" presName="rootComposite" presStyleCnt="0"/>
      <dgm:spPr/>
    </dgm:pt>
    <dgm:pt modelId="{DED7D5F1-415B-4A34-A2DB-D1D06DABDD7F}" type="pres">
      <dgm:prSet presAssocID="{74D5891F-1CB9-41FE-8C2F-E054C9AFE8D7}" presName="rootText" presStyleLbl="node3" presStyleIdx="0" presStyleCnt="4" custLinFactNeighborX="-71757">
        <dgm:presLayoutVars>
          <dgm:chPref val="3"/>
        </dgm:presLayoutVars>
      </dgm:prSet>
      <dgm:spPr/>
    </dgm:pt>
    <dgm:pt modelId="{9C8A5027-734F-407F-9889-1EEB8A2EF86A}" type="pres">
      <dgm:prSet presAssocID="{74D5891F-1CB9-41FE-8C2F-E054C9AFE8D7}" presName="rootConnector" presStyleLbl="node3" presStyleIdx="0" presStyleCnt="4"/>
      <dgm:spPr/>
    </dgm:pt>
    <dgm:pt modelId="{4B3583D2-B995-4DC8-9BA0-F26DF1439E65}" type="pres">
      <dgm:prSet presAssocID="{74D5891F-1CB9-41FE-8C2F-E054C9AFE8D7}" presName="hierChild4" presStyleCnt="0"/>
      <dgm:spPr/>
    </dgm:pt>
    <dgm:pt modelId="{F157068C-AEBB-4428-98DB-93283676A650}" type="pres">
      <dgm:prSet presAssocID="{FBCF7016-4B5E-43CC-BA83-F44DBD07C34C}" presName="Name37" presStyleLbl="parChTrans1D4" presStyleIdx="0" presStyleCnt="15"/>
      <dgm:spPr/>
    </dgm:pt>
    <dgm:pt modelId="{A4FFBF3E-7451-4C3C-86A5-E67FBBF0F55F}" type="pres">
      <dgm:prSet presAssocID="{9D611600-93F1-471F-9E2F-E1153D0F8FDF}" presName="hierRoot2" presStyleCnt="0">
        <dgm:presLayoutVars>
          <dgm:hierBranch val="init"/>
        </dgm:presLayoutVars>
      </dgm:prSet>
      <dgm:spPr/>
    </dgm:pt>
    <dgm:pt modelId="{830C2038-BE1B-4F15-BE56-3A2A43B3A04B}" type="pres">
      <dgm:prSet presAssocID="{9D611600-93F1-471F-9E2F-E1153D0F8FDF}" presName="rootComposite" presStyleCnt="0"/>
      <dgm:spPr/>
    </dgm:pt>
    <dgm:pt modelId="{DA56684B-98A6-42C9-8B9A-1DE931EF9BE5}" type="pres">
      <dgm:prSet presAssocID="{9D611600-93F1-471F-9E2F-E1153D0F8FDF}" presName="rootText" presStyleLbl="node4" presStyleIdx="0" presStyleCnt="15" custLinFactNeighborX="-71757">
        <dgm:presLayoutVars>
          <dgm:chPref val="3"/>
        </dgm:presLayoutVars>
      </dgm:prSet>
      <dgm:spPr/>
    </dgm:pt>
    <dgm:pt modelId="{A180A0EF-1F7D-46EE-A713-EEF0BA24CC3E}" type="pres">
      <dgm:prSet presAssocID="{9D611600-93F1-471F-9E2F-E1153D0F8FDF}" presName="rootConnector" presStyleLbl="node4" presStyleIdx="0" presStyleCnt="15"/>
      <dgm:spPr/>
    </dgm:pt>
    <dgm:pt modelId="{F8BC82EC-7C37-4248-ADB0-6F0B70560F00}" type="pres">
      <dgm:prSet presAssocID="{9D611600-93F1-471F-9E2F-E1153D0F8FDF}" presName="hierChild4" presStyleCnt="0"/>
      <dgm:spPr/>
    </dgm:pt>
    <dgm:pt modelId="{0401D2B7-C7ED-4E5D-BA95-EFD4E4121CA8}" type="pres">
      <dgm:prSet presAssocID="{9D611600-93F1-471F-9E2F-E1153D0F8FDF}" presName="hierChild5" presStyleCnt="0"/>
      <dgm:spPr/>
    </dgm:pt>
    <dgm:pt modelId="{A09A379F-9DFE-403A-84E4-7FEB6F87E7E7}" type="pres">
      <dgm:prSet presAssocID="{B758E585-6B44-484E-B34A-0B2A4FC9E66C}" presName="Name37" presStyleLbl="parChTrans1D4" presStyleIdx="1" presStyleCnt="15"/>
      <dgm:spPr/>
    </dgm:pt>
    <dgm:pt modelId="{F5D65169-EB6E-4324-9C28-46E7878F1C62}" type="pres">
      <dgm:prSet presAssocID="{874E2E0B-C9BF-4D8A-B139-B11483EDF769}" presName="hierRoot2" presStyleCnt="0">
        <dgm:presLayoutVars>
          <dgm:hierBranch val="init"/>
        </dgm:presLayoutVars>
      </dgm:prSet>
      <dgm:spPr/>
    </dgm:pt>
    <dgm:pt modelId="{DA76E0CA-C59D-421A-8321-E969D3344B3F}" type="pres">
      <dgm:prSet presAssocID="{874E2E0B-C9BF-4D8A-B139-B11483EDF769}" presName="rootComposite" presStyleCnt="0"/>
      <dgm:spPr/>
    </dgm:pt>
    <dgm:pt modelId="{EE7DC43C-1564-44D1-8A9B-E7B6FD16745A}" type="pres">
      <dgm:prSet presAssocID="{874E2E0B-C9BF-4D8A-B139-B11483EDF769}" presName="rootText" presStyleLbl="node4" presStyleIdx="1" presStyleCnt="15" custLinFactNeighborX="-71757">
        <dgm:presLayoutVars>
          <dgm:chPref val="3"/>
        </dgm:presLayoutVars>
      </dgm:prSet>
      <dgm:spPr/>
    </dgm:pt>
    <dgm:pt modelId="{4478BFD1-1619-426B-AD18-397E7B026807}" type="pres">
      <dgm:prSet presAssocID="{874E2E0B-C9BF-4D8A-B139-B11483EDF769}" presName="rootConnector" presStyleLbl="node4" presStyleIdx="1" presStyleCnt="15"/>
      <dgm:spPr/>
    </dgm:pt>
    <dgm:pt modelId="{B75E7F9F-3603-4516-8DAA-339F5AC013C4}" type="pres">
      <dgm:prSet presAssocID="{874E2E0B-C9BF-4D8A-B139-B11483EDF769}" presName="hierChild4" presStyleCnt="0"/>
      <dgm:spPr/>
    </dgm:pt>
    <dgm:pt modelId="{EB9A8CE1-5E02-4EB8-8562-FC3A0318A3FA}" type="pres">
      <dgm:prSet presAssocID="{874E2E0B-C9BF-4D8A-B139-B11483EDF769}" presName="hierChild5" presStyleCnt="0"/>
      <dgm:spPr/>
    </dgm:pt>
    <dgm:pt modelId="{99D0BDB1-F49D-4210-BAE9-2E3F515CDE6F}" type="pres">
      <dgm:prSet presAssocID="{9D5ADCF5-1710-4E1A-BECB-E676E3FDE86A}" presName="Name37" presStyleLbl="parChTrans1D4" presStyleIdx="2" presStyleCnt="15"/>
      <dgm:spPr/>
    </dgm:pt>
    <dgm:pt modelId="{CDBBCC2C-074F-4D83-8CCB-DBD4DDB3A4E1}" type="pres">
      <dgm:prSet presAssocID="{8F2E015D-2AF6-4941-B04B-2953096C118A}" presName="hierRoot2" presStyleCnt="0">
        <dgm:presLayoutVars>
          <dgm:hierBranch val="init"/>
        </dgm:presLayoutVars>
      </dgm:prSet>
      <dgm:spPr/>
    </dgm:pt>
    <dgm:pt modelId="{7B8301FF-3640-4E3F-93C9-6C3927298E56}" type="pres">
      <dgm:prSet presAssocID="{8F2E015D-2AF6-4941-B04B-2953096C118A}" presName="rootComposite" presStyleCnt="0"/>
      <dgm:spPr/>
    </dgm:pt>
    <dgm:pt modelId="{7B09EA4E-0048-45B2-94ED-F9F2ADB52412}" type="pres">
      <dgm:prSet presAssocID="{8F2E015D-2AF6-4941-B04B-2953096C118A}" presName="rootText" presStyleLbl="node4" presStyleIdx="2" presStyleCnt="15" custLinFactNeighborX="-71757">
        <dgm:presLayoutVars>
          <dgm:chPref val="3"/>
        </dgm:presLayoutVars>
      </dgm:prSet>
      <dgm:spPr/>
    </dgm:pt>
    <dgm:pt modelId="{CA980CF8-15FA-4BAD-814D-4BBEFA85E158}" type="pres">
      <dgm:prSet presAssocID="{8F2E015D-2AF6-4941-B04B-2953096C118A}" presName="rootConnector" presStyleLbl="node4" presStyleIdx="2" presStyleCnt="15"/>
      <dgm:spPr/>
    </dgm:pt>
    <dgm:pt modelId="{8EB17E0A-225E-4525-B9A6-9F64580DC7DC}" type="pres">
      <dgm:prSet presAssocID="{8F2E015D-2AF6-4941-B04B-2953096C118A}" presName="hierChild4" presStyleCnt="0"/>
      <dgm:spPr/>
    </dgm:pt>
    <dgm:pt modelId="{3C97B746-E5CC-4D11-A52D-2DBB9DD5F638}" type="pres">
      <dgm:prSet presAssocID="{8F2E015D-2AF6-4941-B04B-2953096C118A}" presName="hierChild5" presStyleCnt="0"/>
      <dgm:spPr/>
    </dgm:pt>
    <dgm:pt modelId="{1D7D2B2A-AD32-4A90-8A88-5629106C2DE6}" type="pres">
      <dgm:prSet presAssocID="{65FA2AF4-578E-4318-95DB-977BFA90BDAF}" presName="Name37" presStyleLbl="parChTrans1D4" presStyleIdx="3" presStyleCnt="15"/>
      <dgm:spPr/>
    </dgm:pt>
    <dgm:pt modelId="{29ABE4F7-6F40-4906-9F45-EDB0B183788A}" type="pres">
      <dgm:prSet presAssocID="{704E65D5-88D4-49E3-BAD0-45D4C4C74127}" presName="hierRoot2" presStyleCnt="0">
        <dgm:presLayoutVars>
          <dgm:hierBranch val="init"/>
        </dgm:presLayoutVars>
      </dgm:prSet>
      <dgm:spPr/>
    </dgm:pt>
    <dgm:pt modelId="{FF7AF9B3-E822-464F-9B7E-B53922925598}" type="pres">
      <dgm:prSet presAssocID="{704E65D5-88D4-49E3-BAD0-45D4C4C74127}" presName="rootComposite" presStyleCnt="0"/>
      <dgm:spPr/>
    </dgm:pt>
    <dgm:pt modelId="{3F0165AB-F8CD-46D1-BEFF-C965F2FBA88C}" type="pres">
      <dgm:prSet presAssocID="{704E65D5-88D4-49E3-BAD0-45D4C4C74127}" presName="rootText" presStyleLbl="node4" presStyleIdx="3" presStyleCnt="15" custLinFactNeighborX="-71757">
        <dgm:presLayoutVars>
          <dgm:chPref val="3"/>
        </dgm:presLayoutVars>
      </dgm:prSet>
      <dgm:spPr/>
    </dgm:pt>
    <dgm:pt modelId="{B9DBF750-9E8C-4D38-ACFE-784E2436DD24}" type="pres">
      <dgm:prSet presAssocID="{704E65D5-88D4-49E3-BAD0-45D4C4C74127}" presName="rootConnector" presStyleLbl="node4" presStyleIdx="3" presStyleCnt="15"/>
      <dgm:spPr/>
    </dgm:pt>
    <dgm:pt modelId="{2FBE856C-0DE7-4F3B-A5C4-200C8519FB28}" type="pres">
      <dgm:prSet presAssocID="{704E65D5-88D4-49E3-BAD0-45D4C4C74127}" presName="hierChild4" presStyleCnt="0"/>
      <dgm:spPr/>
    </dgm:pt>
    <dgm:pt modelId="{DD7F931F-D8C4-457A-AEE7-39AC0FEEECE7}" type="pres">
      <dgm:prSet presAssocID="{704E65D5-88D4-49E3-BAD0-45D4C4C74127}" presName="hierChild5" presStyleCnt="0"/>
      <dgm:spPr/>
    </dgm:pt>
    <dgm:pt modelId="{D09AC3FB-1578-418D-90C5-B6DF11813200}" type="pres">
      <dgm:prSet presAssocID="{74D5891F-1CB9-41FE-8C2F-E054C9AFE8D7}" presName="hierChild5" presStyleCnt="0"/>
      <dgm:spPr/>
    </dgm:pt>
    <dgm:pt modelId="{643D7FE8-B092-4130-AE85-6E2DC121EC5F}" type="pres">
      <dgm:prSet presAssocID="{3E7D3670-8C9B-40F7-95BF-E7FD195DE745}" presName="Name37" presStyleLbl="parChTrans1D3" presStyleIdx="1" presStyleCnt="4"/>
      <dgm:spPr/>
    </dgm:pt>
    <dgm:pt modelId="{906F3C73-F949-47B3-A991-1A2BE760A069}" type="pres">
      <dgm:prSet presAssocID="{89087FC9-0B7C-4A2F-8DDC-AE096842313F}" presName="hierRoot2" presStyleCnt="0">
        <dgm:presLayoutVars>
          <dgm:hierBranch val="init"/>
        </dgm:presLayoutVars>
      </dgm:prSet>
      <dgm:spPr/>
    </dgm:pt>
    <dgm:pt modelId="{0C643FDB-FBF2-411E-AD93-A5467334C9C4}" type="pres">
      <dgm:prSet presAssocID="{89087FC9-0B7C-4A2F-8DDC-AE096842313F}" presName="rootComposite" presStyleCnt="0"/>
      <dgm:spPr/>
    </dgm:pt>
    <dgm:pt modelId="{3240576F-F99C-45E9-AEE0-248DF3A97CB5}" type="pres">
      <dgm:prSet presAssocID="{89087FC9-0B7C-4A2F-8DDC-AE096842313F}" presName="rootText" presStyleLbl="node3" presStyleIdx="1" presStyleCnt="4">
        <dgm:presLayoutVars>
          <dgm:chPref val="3"/>
        </dgm:presLayoutVars>
      </dgm:prSet>
      <dgm:spPr/>
    </dgm:pt>
    <dgm:pt modelId="{FBC627D7-20EF-49F2-B612-3586DBC02A32}" type="pres">
      <dgm:prSet presAssocID="{89087FC9-0B7C-4A2F-8DDC-AE096842313F}" presName="rootConnector" presStyleLbl="node3" presStyleIdx="1" presStyleCnt="4"/>
      <dgm:spPr/>
    </dgm:pt>
    <dgm:pt modelId="{860B8BEB-C53C-462A-88A8-691BFBBD174A}" type="pres">
      <dgm:prSet presAssocID="{89087FC9-0B7C-4A2F-8DDC-AE096842313F}" presName="hierChild4" presStyleCnt="0"/>
      <dgm:spPr/>
    </dgm:pt>
    <dgm:pt modelId="{E97F711E-E06A-4FA6-9B2E-8FF37568AB78}" type="pres">
      <dgm:prSet presAssocID="{8024D23A-CCD9-495E-996E-1EB48A59BF7F}" presName="Name37" presStyleLbl="parChTrans1D4" presStyleIdx="4" presStyleCnt="15"/>
      <dgm:spPr/>
    </dgm:pt>
    <dgm:pt modelId="{29AB961F-F136-48E9-8FE9-AD747C138731}" type="pres">
      <dgm:prSet presAssocID="{A675D8D8-0108-4F1C-847F-624F052B3203}" presName="hierRoot2" presStyleCnt="0">
        <dgm:presLayoutVars>
          <dgm:hierBranch val="init"/>
        </dgm:presLayoutVars>
      </dgm:prSet>
      <dgm:spPr/>
    </dgm:pt>
    <dgm:pt modelId="{C4264FFF-B7FF-4553-A9F4-7EB8AD9FCE25}" type="pres">
      <dgm:prSet presAssocID="{A675D8D8-0108-4F1C-847F-624F052B3203}" presName="rootComposite" presStyleCnt="0"/>
      <dgm:spPr/>
    </dgm:pt>
    <dgm:pt modelId="{112F5C34-E051-4FD4-A806-AC29A15764DE}" type="pres">
      <dgm:prSet presAssocID="{A675D8D8-0108-4F1C-847F-624F052B3203}" presName="rootText" presStyleLbl="node4" presStyleIdx="4" presStyleCnt="15">
        <dgm:presLayoutVars>
          <dgm:chPref val="3"/>
        </dgm:presLayoutVars>
      </dgm:prSet>
      <dgm:spPr/>
    </dgm:pt>
    <dgm:pt modelId="{B4B0E0BC-DB35-4D91-8E53-14F1E9E53EFF}" type="pres">
      <dgm:prSet presAssocID="{A675D8D8-0108-4F1C-847F-624F052B3203}" presName="rootConnector" presStyleLbl="node4" presStyleIdx="4" presStyleCnt="15"/>
      <dgm:spPr/>
    </dgm:pt>
    <dgm:pt modelId="{FC899B90-AA46-4516-B3D2-9C743F9FD5D9}" type="pres">
      <dgm:prSet presAssocID="{A675D8D8-0108-4F1C-847F-624F052B3203}" presName="hierChild4" presStyleCnt="0"/>
      <dgm:spPr/>
    </dgm:pt>
    <dgm:pt modelId="{F889AAB7-6904-4D38-B26D-78BE0435C1D3}" type="pres">
      <dgm:prSet presAssocID="{A675D8D8-0108-4F1C-847F-624F052B3203}" presName="hierChild5" presStyleCnt="0"/>
      <dgm:spPr/>
    </dgm:pt>
    <dgm:pt modelId="{3FD78184-828A-41DC-948C-F6A293E94A7F}" type="pres">
      <dgm:prSet presAssocID="{DDB2F4E4-01A1-4346-AD28-673917B993D0}" presName="Name37" presStyleLbl="parChTrans1D4" presStyleIdx="5" presStyleCnt="15"/>
      <dgm:spPr/>
    </dgm:pt>
    <dgm:pt modelId="{C6129DBD-4051-44FF-A802-2974B879ADD4}" type="pres">
      <dgm:prSet presAssocID="{57D4E498-F8F1-422F-8337-3AB8E119902B}" presName="hierRoot2" presStyleCnt="0">
        <dgm:presLayoutVars>
          <dgm:hierBranch val="init"/>
        </dgm:presLayoutVars>
      </dgm:prSet>
      <dgm:spPr/>
    </dgm:pt>
    <dgm:pt modelId="{4401C475-DC9E-4D7C-A770-624E1CD3FF46}" type="pres">
      <dgm:prSet presAssocID="{57D4E498-F8F1-422F-8337-3AB8E119902B}" presName="rootComposite" presStyleCnt="0"/>
      <dgm:spPr/>
    </dgm:pt>
    <dgm:pt modelId="{72A3A938-2F27-4D8D-BA5A-2CA842481027}" type="pres">
      <dgm:prSet presAssocID="{57D4E498-F8F1-422F-8337-3AB8E119902B}" presName="rootText" presStyleLbl="node4" presStyleIdx="5" presStyleCnt="15">
        <dgm:presLayoutVars>
          <dgm:chPref val="3"/>
        </dgm:presLayoutVars>
      </dgm:prSet>
      <dgm:spPr/>
    </dgm:pt>
    <dgm:pt modelId="{00E780CD-B606-4CD9-BC5F-24385558C4B0}" type="pres">
      <dgm:prSet presAssocID="{57D4E498-F8F1-422F-8337-3AB8E119902B}" presName="rootConnector" presStyleLbl="node4" presStyleIdx="5" presStyleCnt="15"/>
      <dgm:spPr/>
    </dgm:pt>
    <dgm:pt modelId="{0DCEC8CC-A668-4FB8-A229-8060EF642772}" type="pres">
      <dgm:prSet presAssocID="{57D4E498-F8F1-422F-8337-3AB8E119902B}" presName="hierChild4" presStyleCnt="0"/>
      <dgm:spPr/>
    </dgm:pt>
    <dgm:pt modelId="{1189A848-534B-4F5C-89A8-C63C49DF531E}" type="pres">
      <dgm:prSet presAssocID="{57D4E498-F8F1-422F-8337-3AB8E119902B}" presName="hierChild5" presStyleCnt="0"/>
      <dgm:spPr/>
    </dgm:pt>
    <dgm:pt modelId="{07BE29DF-A81A-456E-A695-2473F5AE3621}" type="pres">
      <dgm:prSet presAssocID="{643A4DA0-C3B0-48B0-A7E6-120972C9C9A3}" presName="Name37" presStyleLbl="parChTrans1D4" presStyleIdx="6" presStyleCnt="15"/>
      <dgm:spPr/>
    </dgm:pt>
    <dgm:pt modelId="{1B9738B8-1547-4EA9-BE78-A6AB0B4974A8}" type="pres">
      <dgm:prSet presAssocID="{C462D972-4FA5-4AA8-BD8F-2099C01D4191}" presName="hierRoot2" presStyleCnt="0">
        <dgm:presLayoutVars>
          <dgm:hierBranch val="init"/>
        </dgm:presLayoutVars>
      </dgm:prSet>
      <dgm:spPr/>
    </dgm:pt>
    <dgm:pt modelId="{8F5F66C3-FEAE-407C-82B9-92EB22C2994D}" type="pres">
      <dgm:prSet presAssocID="{C462D972-4FA5-4AA8-BD8F-2099C01D4191}" presName="rootComposite" presStyleCnt="0"/>
      <dgm:spPr/>
    </dgm:pt>
    <dgm:pt modelId="{A72350E0-F498-4C1C-86F8-6B65F5F79075}" type="pres">
      <dgm:prSet presAssocID="{C462D972-4FA5-4AA8-BD8F-2099C01D4191}" presName="rootText" presStyleLbl="node4" presStyleIdx="6" presStyleCnt="15">
        <dgm:presLayoutVars>
          <dgm:chPref val="3"/>
        </dgm:presLayoutVars>
      </dgm:prSet>
      <dgm:spPr/>
    </dgm:pt>
    <dgm:pt modelId="{9179E53E-2DF1-484F-BB2C-F0A740436E64}" type="pres">
      <dgm:prSet presAssocID="{C462D972-4FA5-4AA8-BD8F-2099C01D4191}" presName="rootConnector" presStyleLbl="node4" presStyleIdx="6" presStyleCnt="15"/>
      <dgm:spPr/>
    </dgm:pt>
    <dgm:pt modelId="{5E4EC0CA-C192-4462-AA1A-149B65CF2C4C}" type="pres">
      <dgm:prSet presAssocID="{C462D972-4FA5-4AA8-BD8F-2099C01D4191}" presName="hierChild4" presStyleCnt="0"/>
      <dgm:spPr/>
    </dgm:pt>
    <dgm:pt modelId="{19347F1F-67C3-4400-A046-56D650DE0C91}" type="pres">
      <dgm:prSet presAssocID="{C462D972-4FA5-4AA8-BD8F-2099C01D4191}" presName="hierChild5" presStyleCnt="0"/>
      <dgm:spPr/>
    </dgm:pt>
    <dgm:pt modelId="{88988750-CD26-442A-94C5-D1717B6860DF}" type="pres">
      <dgm:prSet presAssocID="{4EE4D303-15E3-471B-A2D7-09B8F8C6BB6B}" presName="Name37" presStyleLbl="parChTrans1D4" presStyleIdx="7" presStyleCnt="15"/>
      <dgm:spPr/>
    </dgm:pt>
    <dgm:pt modelId="{D0E79E8C-0B8C-4CCA-9357-6A4008A066BB}" type="pres">
      <dgm:prSet presAssocID="{609E772D-9D21-40B4-8C57-3EBB287DDC5A}" presName="hierRoot2" presStyleCnt="0">
        <dgm:presLayoutVars>
          <dgm:hierBranch val="init"/>
        </dgm:presLayoutVars>
      </dgm:prSet>
      <dgm:spPr/>
    </dgm:pt>
    <dgm:pt modelId="{D5B3BA5E-EAF8-49DF-81B9-067FC1F01872}" type="pres">
      <dgm:prSet presAssocID="{609E772D-9D21-40B4-8C57-3EBB287DDC5A}" presName="rootComposite" presStyleCnt="0"/>
      <dgm:spPr/>
    </dgm:pt>
    <dgm:pt modelId="{25F24EE8-3234-48F0-AD37-3D7BFE3B947E}" type="pres">
      <dgm:prSet presAssocID="{609E772D-9D21-40B4-8C57-3EBB287DDC5A}" presName="rootText" presStyleLbl="node4" presStyleIdx="7" presStyleCnt="15">
        <dgm:presLayoutVars>
          <dgm:chPref val="3"/>
        </dgm:presLayoutVars>
      </dgm:prSet>
      <dgm:spPr/>
    </dgm:pt>
    <dgm:pt modelId="{49B37BF2-B43C-4B8B-ADA0-9DBA7894DA36}" type="pres">
      <dgm:prSet presAssocID="{609E772D-9D21-40B4-8C57-3EBB287DDC5A}" presName="rootConnector" presStyleLbl="node4" presStyleIdx="7" presStyleCnt="15"/>
      <dgm:spPr/>
    </dgm:pt>
    <dgm:pt modelId="{B2B3C304-1373-4607-A970-1C97044A3087}" type="pres">
      <dgm:prSet presAssocID="{609E772D-9D21-40B4-8C57-3EBB287DDC5A}" presName="hierChild4" presStyleCnt="0"/>
      <dgm:spPr/>
    </dgm:pt>
    <dgm:pt modelId="{DD67191A-399F-4E9F-B5DF-A0922C0EC61C}" type="pres">
      <dgm:prSet presAssocID="{609E772D-9D21-40B4-8C57-3EBB287DDC5A}" presName="hierChild5" presStyleCnt="0"/>
      <dgm:spPr/>
    </dgm:pt>
    <dgm:pt modelId="{E4AA9EAC-9A4B-4B94-A548-C16FDBCCF5DE}" type="pres">
      <dgm:prSet presAssocID="{89087FC9-0B7C-4A2F-8DDC-AE096842313F}" presName="hierChild5" presStyleCnt="0"/>
      <dgm:spPr/>
    </dgm:pt>
    <dgm:pt modelId="{C99BBC4D-0400-4155-97A4-A905A88A144B}" type="pres">
      <dgm:prSet presAssocID="{0D16B3C4-4A43-4826-BC7F-1D18D9160A4B}" presName="hierChild5" presStyleCnt="0"/>
      <dgm:spPr/>
    </dgm:pt>
    <dgm:pt modelId="{834B313D-A783-4CCB-9FBF-166B71A7BD9F}" type="pres">
      <dgm:prSet presAssocID="{7D175223-5BF7-44DD-9E30-88EF8C7F6DA1}" presName="Name37" presStyleLbl="parChTrans1D2" presStyleIdx="1" presStyleCnt="2"/>
      <dgm:spPr/>
    </dgm:pt>
    <dgm:pt modelId="{E5201043-B2FA-4ACB-9FB7-846A6CCBA347}" type="pres">
      <dgm:prSet presAssocID="{25786938-3F2F-490A-9B7B-D353247F59C0}" presName="hierRoot2" presStyleCnt="0">
        <dgm:presLayoutVars>
          <dgm:hierBranch val="init"/>
        </dgm:presLayoutVars>
      </dgm:prSet>
      <dgm:spPr/>
    </dgm:pt>
    <dgm:pt modelId="{27F08F91-1521-48B0-B766-C8DF3C1C9A0D}" type="pres">
      <dgm:prSet presAssocID="{25786938-3F2F-490A-9B7B-D353247F59C0}" presName="rootComposite" presStyleCnt="0"/>
      <dgm:spPr/>
    </dgm:pt>
    <dgm:pt modelId="{4CC6249F-E995-49A6-B2CE-FC68514330FC}" type="pres">
      <dgm:prSet presAssocID="{25786938-3F2F-490A-9B7B-D353247F59C0}" presName="rootText" presStyleLbl="node2" presStyleIdx="1" presStyleCnt="2" custLinFactX="7235" custLinFactNeighborX="100000">
        <dgm:presLayoutVars>
          <dgm:chPref val="3"/>
        </dgm:presLayoutVars>
      </dgm:prSet>
      <dgm:spPr/>
    </dgm:pt>
    <dgm:pt modelId="{1C3928C2-D8F4-4482-B670-EBFD1AB4904F}" type="pres">
      <dgm:prSet presAssocID="{25786938-3F2F-490A-9B7B-D353247F59C0}" presName="rootConnector" presStyleLbl="node2" presStyleIdx="1" presStyleCnt="2"/>
      <dgm:spPr/>
    </dgm:pt>
    <dgm:pt modelId="{CD7C475E-82F6-45F0-BBEE-CE254EFE2097}" type="pres">
      <dgm:prSet presAssocID="{25786938-3F2F-490A-9B7B-D353247F59C0}" presName="hierChild4" presStyleCnt="0"/>
      <dgm:spPr/>
    </dgm:pt>
    <dgm:pt modelId="{393218C8-3D66-4376-9C76-43AA931657EB}" type="pres">
      <dgm:prSet presAssocID="{CB5C623C-610B-41FD-BBBE-C11A92D2930E}" presName="Name37" presStyleLbl="parChTrans1D3" presStyleIdx="2" presStyleCnt="4"/>
      <dgm:spPr/>
    </dgm:pt>
    <dgm:pt modelId="{AD85D3F3-CD80-48CB-9D89-B7D92B1079BD}" type="pres">
      <dgm:prSet presAssocID="{39BF777B-0783-474B-8C8A-E5F07E978981}" presName="hierRoot2" presStyleCnt="0">
        <dgm:presLayoutVars>
          <dgm:hierBranch val="init"/>
        </dgm:presLayoutVars>
      </dgm:prSet>
      <dgm:spPr/>
    </dgm:pt>
    <dgm:pt modelId="{A10D3DAC-C0B6-4918-A32B-2A5BD1F5846D}" type="pres">
      <dgm:prSet presAssocID="{39BF777B-0783-474B-8C8A-E5F07E978981}" presName="rootComposite" presStyleCnt="0"/>
      <dgm:spPr/>
    </dgm:pt>
    <dgm:pt modelId="{532FA0D8-5DAE-4317-8725-FB357913C136}" type="pres">
      <dgm:prSet presAssocID="{39BF777B-0783-474B-8C8A-E5F07E978981}" presName="rootText" presStyleLbl="node3" presStyleIdx="2" presStyleCnt="4" custLinFactNeighborX="44144" custLinFactNeighborY="2174">
        <dgm:presLayoutVars>
          <dgm:chPref val="3"/>
        </dgm:presLayoutVars>
      </dgm:prSet>
      <dgm:spPr/>
    </dgm:pt>
    <dgm:pt modelId="{ED2276B1-AB76-491B-B84D-04F52C245A2B}" type="pres">
      <dgm:prSet presAssocID="{39BF777B-0783-474B-8C8A-E5F07E978981}" presName="rootConnector" presStyleLbl="node3" presStyleIdx="2" presStyleCnt="4"/>
      <dgm:spPr/>
    </dgm:pt>
    <dgm:pt modelId="{F461533C-33D6-461A-B9C6-4CEF861B3482}" type="pres">
      <dgm:prSet presAssocID="{39BF777B-0783-474B-8C8A-E5F07E978981}" presName="hierChild4" presStyleCnt="0"/>
      <dgm:spPr/>
    </dgm:pt>
    <dgm:pt modelId="{7CA12F0C-AD05-4C08-A0D2-B78DF08279B6}" type="pres">
      <dgm:prSet presAssocID="{2A9A5F53-AFF3-4C4F-AFAC-853BEC3AA32A}" presName="Name37" presStyleLbl="parChTrans1D4" presStyleIdx="8" presStyleCnt="15"/>
      <dgm:spPr/>
    </dgm:pt>
    <dgm:pt modelId="{44CAB414-0001-4A48-9297-A7293C70DD1F}" type="pres">
      <dgm:prSet presAssocID="{D325FFC0-6238-4B79-AC81-145DBD1C4E1E}" presName="hierRoot2" presStyleCnt="0">
        <dgm:presLayoutVars>
          <dgm:hierBranch val="init"/>
        </dgm:presLayoutVars>
      </dgm:prSet>
      <dgm:spPr/>
    </dgm:pt>
    <dgm:pt modelId="{EBBA7484-7F12-45FB-8F97-240D0EAD523C}" type="pres">
      <dgm:prSet presAssocID="{D325FFC0-6238-4B79-AC81-145DBD1C4E1E}" presName="rootComposite" presStyleCnt="0"/>
      <dgm:spPr/>
    </dgm:pt>
    <dgm:pt modelId="{FD2BA2A3-2BDE-4282-9CDF-C36EBCEB3A6C}" type="pres">
      <dgm:prSet presAssocID="{D325FFC0-6238-4B79-AC81-145DBD1C4E1E}" presName="rootText" presStyleLbl="node4" presStyleIdx="8" presStyleCnt="15" custLinFactNeighborX="43056">
        <dgm:presLayoutVars>
          <dgm:chPref val="3"/>
        </dgm:presLayoutVars>
      </dgm:prSet>
      <dgm:spPr/>
    </dgm:pt>
    <dgm:pt modelId="{D761074C-847D-437C-A3C9-D23F2C8FFD2D}" type="pres">
      <dgm:prSet presAssocID="{D325FFC0-6238-4B79-AC81-145DBD1C4E1E}" presName="rootConnector" presStyleLbl="node4" presStyleIdx="8" presStyleCnt="15"/>
      <dgm:spPr/>
    </dgm:pt>
    <dgm:pt modelId="{F2E4AF6D-8D0C-45CB-A17A-902E0A1B4CF9}" type="pres">
      <dgm:prSet presAssocID="{D325FFC0-6238-4B79-AC81-145DBD1C4E1E}" presName="hierChild4" presStyleCnt="0"/>
      <dgm:spPr/>
    </dgm:pt>
    <dgm:pt modelId="{528AAB3E-C30B-4399-8E91-DB1F0F25B8EA}" type="pres">
      <dgm:prSet presAssocID="{D325FFC0-6238-4B79-AC81-145DBD1C4E1E}" presName="hierChild5" presStyleCnt="0"/>
      <dgm:spPr/>
    </dgm:pt>
    <dgm:pt modelId="{DE887E00-DF55-48F6-9D20-D15F7460709C}" type="pres">
      <dgm:prSet presAssocID="{3CCC56E3-77F1-4240-B9CA-625016952448}" presName="Name37" presStyleLbl="parChTrans1D4" presStyleIdx="9" presStyleCnt="15"/>
      <dgm:spPr/>
    </dgm:pt>
    <dgm:pt modelId="{7D7BD5CD-5756-47F3-82E7-847B6002F458}" type="pres">
      <dgm:prSet presAssocID="{25952F8F-9310-481F-8BA5-7A34A22EA78B}" presName="hierRoot2" presStyleCnt="0">
        <dgm:presLayoutVars>
          <dgm:hierBranch val="init"/>
        </dgm:presLayoutVars>
      </dgm:prSet>
      <dgm:spPr/>
    </dgm:pt>
    <dgm:pt modelId="{68DB3A95-8A01-49CE-8D2A-8871B7194AC1}" type="pres">
      <dgm:prSet presAssocID="{25952F8F-9310-481F-8BA5-7A34A22EA78B}" presName="rootComposite" presStyleCnt="0"/>
      <dgm:spPr/>
    </dgm:pt>
    <dgm:pt modelId="{A18385E8-470E-46F6-B2F3-2D51D6E8E6F2}" type="pres">
      <dgm:prSet presAssocID="{25952F8F-9310-481F-8BA5-7A34A22EA78B}" presName="rootText" presStyleLbl="node4" presStyleIdx="9" presStyleCnt="15" custLinFactNeighborX="43056">
        <dgm:presLayoutVars>
          <dgm:chPref val="3"/>
        </dgm:presLayoutVars>
      </dgm:prSet>
      <dgm:spPr/>
    </dgm:pt>
    <dgm:pt modelId="{CBE6449F-A2C0-4920-8C4A-82751428771F}" type="pres">
      <dgm:prSet presAssocID="{25952F8F-9310-481F-8BA5-7A34A22EA78B}" presName="rootConnector" presStyleLbl="node4" presStyleIdx="9" presStyleCnt="15"/>
      <dgm:spPr/>
    </dgm:pt>
    <dgm:pt modelId="{E960336E-AB50-405B-B957-3F6EBF192CA0}" type="pres">
      <dgm:prSet presAssocID="{25952F8F-9310-481F-8BA5-7A34A22EA78B}" presName="hierChild4" presStyleCnt="0"/>
      <dgm:spPr/>
    </dgm:pt>
    <dgm:pt modelId="{A2A05E63-7608-4398-BA56-91D11B7F590B}" type="pres">
      <dgm:prSet presAssocID="{25952F8F-9310-481F-8BA5-7A34A22EA78B}" presName="hierChild5" presStyleCnt="0"/>
      <dgm:spPr/>
    </dgm:pt>
    <dgm:pt modelId="{122E39AC-DA8F-407A-BB03-F266A97233CB}" type="pres">
      <dgm:prSet presAssocID="{D46461F4-44D0-438A-86B6-D0039D941ED4}" presName="Name37" presStyleLbl="parChTrans1D4" presStyleIdx="10" presStyleCnt="15"/>
      <dgm:spPr/>
    </dgm:pt>
    <dgm:pt modelId="{760900CF-8449-4E9D-A00A-C8090A9485FE}" type="pres">
      <dgm:prSet presAssocID="{503A364D-32BA-43A3-A80C-2A1141473685}" presName="hierRoot2" presStyleCnt="0">
        <dgm:presLayoutVars>
          <dgm:hierBranch val="init"/>
        </dgm:presLayoutVars>
      </dgm:prSet>
      <dgm:spPr/>
    </dgm:pt>
    <dgm:pt modelId="{CCED047F-B460-48E6-A0F1-909215C801C5}" type="pres">
      <dgm:prSet presAssocID="{503A364D-32BA-43A3-A80C-2A1141473685}" presName="rootComposite" presStyleCnt="0"/>
      <dgm:spPr/>
    </dgm:pt>
    <dgm:pt modelId="{4F09D5D4-99FC-4AB5-980C-DE24BC9E23BA}" type="pres">
      <dgm:prSet presAssocID="{503A364D-32BA-43A3-A80C-2A1141473685}" presName="rootText" presStyleLbl="node4" presStyleIdx="10" presStyleCnt="15" custLinFactNeighborX="43056">
        <dgm:presLayoutVars>
          <dgm:chPref val="3"/>
        </dgm:presLayoutVars>
      </dgm:prSet>
      <dgm:spPr/>
    </dgm:pt>
    <dgm:pt modelId="{D3A80052-7D69-481B-A022-AEF97B5C3836}" type="pres">
      <dgm:prSet presAssocID="{503A364D-32BA-43A3-A80C-2A1141473685}" presName="rootConnector" presStyleLbl="node4" presStyleIdx="10" presStyleCnt="15"/>
      <dgm:spPr/>
    </dgm:pt>
    <dgm:pt modelId="{36C556EE-37C5-4086-A166-746553E8F4D4}" type="pres">
      <dgm:prSet presAssocID="{503A364D-32BA-43A3-A80C-2A1141473685}" presName="hierChild4" presStyleCnt="0"/>
      <dgm:spPr/>
    </dgm:pt>
    <dgm:pt modelId="{5F93AAEA-426D-4C7B-B6E7-6F0390B51AEE}" type="pres">
      <dgm:prSet presAssocID="{503A364D-32BA-43A3-A80C-2A1141473685}" presName="hierChild5" presStyleCnt="0"/>
      <dgm:spPr/>
    </dgm:pt>
    <dgm:pt modelId="{11D4B747-AC2C-4A41-87EA-4FB427D658BE}" type="pres">
      <dgm:prSet presAssocID="{E1E51457-1D1A-48B0-B051-CE1C9AC8684C}" presName="Name37" presStyleLbl="parChTrans1D4" presStyleIdx="11" presStyleCnt="15"/>
      <dgm:spPr/>
    </dgm:pt>
    <dgm:pt modelId="{2056C8CF-5819-437A-9D5B-E75AF0EC437D}" type="pres">
      <dgm:prSet presAssocID="{A81F1E63-F63A-4A7E-8D63-528121C342D7}" presName="hierRoot2" presStyleCnt="0">
        <dgm:presLayoutVars>
          <dgm:hierBranch val="init"/>
        </dgm:presLayoutVars>
      </dgm:prSet>
      <dgm:spPr/>
    </dgm:pt>
    <dgm:pt modelId="{CCBD6A96-DC12-4B6F-A567-50E87E72184F}" type="pres">
      <dgm:prSet presAssocID="{A81F1E63-F63A-4A7E-8D63-528121C342D7}" presName="rootComposite" presStyleCnt="0"/>
      <dgm:spPr/>
    </dgm:pt>
    <dgm:pt modelId="{C8BB087A-7457-4222-AC13-F591E7FB7E89}" type="pres">
      <dgm:prSet presAssocID="{A81F1E63-F63A-4A7E-8D63-528121C342D7}" presName="rootText" presStyleLbl="node4" presStyleIdx="11" presStyleCnt="15" custLinFactNeighborX="43056">
        <dgm:presLayoutVars>
          <dgm:chPref val="3"/>
        </dgm:presLayoutVars>
      </dgm:prSet>
      <dgm:spPr/>
    </dgm:pt>
    <dgm:pt modelId="{5C22F42B-3FAE-4D53-B906-8A1F4D403AF8}" type="pres">
      <dgm:prSet presAssocID="{A81F1E63-F63A-4A7E-8D63-528121C342D7}" presName="rootConnector" presStyleLbl="node4" presStyleIdx="11" presStyleCnt="15"/>
      <dgm:spPr/>
    </dgm:pt>
    <dgm:pt modelId="{8667BA40-1415-4E9F-8CF2-AE05B4469D91}" type="pres">
      <dgm:prSet presAssocID="{A81F1E63-F63A-4A7E-8D63-528121C342D7}" presName="hierChild4" presStyleCnt="0"/>
      <dgm:spPr/>
    </dgm:pt>
    <dgm:pt modelId="{9F30BED6-26D5-4020-9E1D-6C28FB84037F}" type="pres">
      <dgm:prSet presAssocID="{A81F1E63-F63A-4A7E-8D63-528121C342D7}" presName="hierChild5" presStyleCnt="0"/>
      <dgm:spPr/>
    </dgm:pt>
    <dgm:pt modelId="{6BFB8CC8-9F7D-4030-9A45-E0E760578D93}" type="pres">
      <dgm:prSet presAssocID="{39BF777B-0783-474B-8C8A-E5F07E978981}" presName="hierChild5" presStyleCnt="0"/>
      <dgm:spPr/>
    </dgm:pt>
    <dgm:pt modelId="{33A69EBA-0137-4A46-AA15-CAACA2AF96DA}" type="pres">
      <dgm:prSet presAssocID="{D8A9DB88-C1A6-45FA-9E53-CDDD15BD9BE7}" presName="Name37" presStyleLbl="parChTrans1D3" presStyleIdx="3" presStyleCnt="4"/>
      <dgm:spPr/>
    </dgm:pt>
    <dgm:pt modelId="{E8EBD00F-6F02-4B52-B749-970BDD3BE752}" type="pres">
      <dgm:prSet presAssocID="{FEBF57BD-0253-44F3-9C38-3C7136F79571}" presName="hierRoot2" presStyleCnt="0">
        <dgm:presLayoutVars>
          <dgm:hierBranch val="init"/>
        </dgm:presLayoutVars>
      </dgm:prSet>
      <dgm:spPr/>
    </dgm:pt>
    <dgm:pt modelId="{7C2DDD53-71F5-4E1F-953E-999C41BA38FA}" type="pres">
      <dgm:prSet presAssocID="{FEBF57BD-0253-44F3-9C38-3C7136F79571}" presName="rootComposite" presStyleCnt="0"/>
      <dgm:spPr/>
    </dgm:pt>
    <dgm:pt modelId="{9DD5EDFF-7BDA-48EA-8F91-FF2B4E17CE89}" type="pres">
      <dgm:prSet presAssocID="{FEBF57BD-0253-44F3-9C38-3C7136F79571}" presName="rootText" presStyleLbl="node3" presStyleIdx="3" presStyleCnt="4" custLinFactX="25173" custLinFactNeighborX="100000">
        <dgm:presLayoutVars>
          <dgm:chPref val="3"/>
        </dgm:presLayoutVars>
      </dgm:prSet>
      <dgm:spPr/>
    </dgm:pt>
    <dgm:pt modelId="{72BCA0F8-F394-43C7-8389-EB61EB9E5C03}" type="pres">
      <dgm:prSet presAssocID="{FEBF57BD-0253-44F3-9C38-3C7136F79571}" presName="rootConnector" presStyleLbl="node3" presStyleIdx="3" presStyleCnt="4"/>
      <dgm:spPr/>
    </dgm:pt>
    <dgm:pt modelId="{6685E615-D20C-48E2-B816-A08920F05E12}" type="pres">
      <dgm:prSet presAssocID="{FEBF57BD-0253-44F3-9C38-3C7136F79571}" presName="hierChild4" presStyleCnt="0"/>
      <dgm:spPr/>
    </dgm:pt>
    <dgm:pt modelId="{F7788FDE-7B5E-4265-894B-24EE26B9DBAC}" type="pres">
      <dgm:prSet presAssocID="{DDD77A6D-4AA5-4E24-8A5C-F383ADD1BBC9}" presName="Name37" presStyleLbl="parChTrans1D4" presStyleIdx="12" presStyleCnt="15"/>
      <dgm:spPr/>
    </dgm:pt>
    <dgm:pt modelId="{37AB7770-FA8E-469E-952F-84921CB82DE8}" type="pres">
      <dgm:prSet presAssocID="{9BAD853E-6C6C-4FF7-9347-D0CE7943EF58}" presName="hierRoot2" presStyleCnt="0">
        <dgm:presLayoutVars>
          <dgm:hierBranch val="init"/>
        </dgm:presLayoutVars>
      </dgm:prSet>
      <dgm:spPr/>
    </dgm:pt>
    <dgm:pt modelId="{0F351E51-49CE-4FFB-BBFF-62A3911B385A}" type="pres">
      <dgm:prSet presAssocID="{9BAD853E-6C6C-4FF7-9347-D0CE7943EF58}" presName="rootComposite" presStyleCnt="0"/>
      <dgm:spPr/>
    </dgm:pt>
    <dgm:pt modelId="{6FFCE174-679B-48F3-9F0B-00C805536260}" type="pres">
      <dgm:prSet presAssocID="{9BAD853E-6C6C-4FF7-9347-D0CE7943EF58}" presName="rootText" presStyleLbl="node4" presStyleIdx="12" presStyleCnt="15" custLinFactX="25173" custLinFactNeighborX="100000">
        <dgm:presLayoutVars>
          <dgm:chPref val="3"/>
        </dgm:presLayoutVars>
      </dgm:prSet>
      <dgm:spPr/>
    </dgm:pt>
    <dgm:pt modelId="{729CBBA9-1631-4274-8C4A-BFFD9242EE5A}" type="pres">
      <dgm:prSet presAssocID="{9BAD853E-6C6C-4FF7-9347-D0CE7943EF58}" presName="rootConnector" presStyleLbl="node4" presStyleIdx="12" presStyleCnt="15"/>
      <dgm:spPr/>
    </dgm:pt>
    <dgm:pt modelId="{BE6D0507-3CAC-4277-AF04-089E69D8B648}" type="pres">
      <dgm:prSet presAssocID="{9BAD853E-6C6C-4FF7-9347-D0CE7943EF58}" presName="hierChild4" presStyleCnt="0"/>
      <dgm:spPr/>
    </dgm:pt>
    <dgm:pt modelId="{DD5F92A8-D37B-4344-AFFB-BECA57FC9AFA}" type="pres">
      <dgm:prSet presAssocID="{9BAD853E-6C6C-4FF7-9347-D0CE7943EF58}" presName="hierChild5" presStyleCnt="0"/>
      <dgm:spPr/>
    </dgm:pt>
    <dgm:pt modelId="{F6BBCD59-B4D4-4B6C-B3DB-82F736839D43}" type="pres">
      <dgm:prSet presAssocID="{B39AC0AF-B622-4227-91CE-87C2B5F63139}" presName="Name37" presStyleLbl="parChTrans1D4" presStyleIdx="13" presStyleCnt="15"/>
      <dgm:spPr/>
    </dgm:pt>
    <dgm:pt modelId="{26B89B31-6569-4C83-A392-D60D32AA6C00}" type="pres">
      <dgm:prSet presAssocID="{4AA16357-B74B-4EEC-8B8C-566757F05D23}" presName="hierRoot2" presStyleCnt="0">
        <dgm:presLayoutVars>
          <dgm:hierBranch val="init"/>
        </dgm:presLayoutVars>
      </dgm:prSet>
      <dgm:spPr/>
    </dgm:pt>
    <dgm:pt modelId="{A8CE074D-1D09-4FFF-99DC-6D4B68325105}" type="pres">
      <dgm:prSet presAssocID="{4AA16357-B74B-4EEC-8B8C-566757F05D23}" presName="rootComposite" presStyleCnt="0"/>
      <dgm:spPr/>
    </dgm:pt>
    <dgm:pt modelId="{AD60753E-5922-46C8-9CA4-0BBF93E7DB34}" type="pres">
      <dgm:prSet presAssocID="{4AA16357-B74B-4EEC-8B8C-566757F05D23}" presName="rootText" presStyleLbl="node4" presStyleIdx="13" presStyleCnt="15" custLinFactX="25173" custLinFactNeighborX="100000">
        <dgm:presLayoutVars>
          <dgm:chPref val="3"/>
        </dgm:presLayoutVars>
      </dgm:prSet>
      <dgm:spPr/>
    </dgm:pt>
    <dgm:pt modelId="{0AD689C1-3C2F-4DBE-AA3A-0DD4DFB44403}" type="pres">
      <dgm:prSet presAssocID="{4AA16357-B74B-4EEC-8B8C-566757F05D23}" presName="rootConnector" presStyleLbl="node4" presStyleIdx="13" presStyleCnt="15"/>
      <dgm:spPr/>
    </dgm:pt>
    <dgm:pt modelId="{2A111EC1-9199-447F-A55A-8BC9EF2B1F7C}" type="pres">
      <dgm:prSet presAssocID="{4AA16357-B74B-4EEC-8B8C-566757F05D23}" presName="hierChild4" presStyleCnt="0"/>
      <dgm:spPr/>
    </dgm:pt>
    <dgm:pt modelId="{3FF20F4D-B27D-429C-964A-4924F3B7A05F}" type="pres">
      <dgm:prSet presAssocID="{4AA16357-B74B-4EEC-8B8C-566757F05D23}" presName="hierChild5" presStyleCnt="0"/>
      <dgm:spPr/>
    </dgm:pt>
    <dgm:pt modelId="{AE8077D5-C5BF-4FB1-8561-04FCAF643938}" type="pres">
      <dgm:prSet presAssocID="{96E972E7-EBE5-485E-85CC-F0ABCAFF2FFF}" presName="Name37" presStyleLbl="parChTrans1D4" presStyleIdx="14" presStyleCnt="15"/>
      <dgm:spPr/>
    </dgm:pt>
    <dgm:pt modelId="{89BD2A47-5BB6-427F-82FA-0BE4366AA66E}" type="pres">
      <dgm:prSet presAssocID="{7ED8CA46-99DE-466B-B871-69AD74CD8F0D}" presName="hierRoot2" presStyleCnt="0">
        <dgm:presLayoutVars>
          <dgm:hierBranch val="init"/>
        </dgm:presLayoutVars>
      </dgm:prSet>
      <dgm:spPr/>
    </dgm:pt>
    <dgm:pt modelId="{CC29D0A8-029B-4214-AA8E-3AEED39CAE04}" type="pres">
      <dgm:prSet presAssocID="{7ED8CA46-99DE-466B-B871-69AD74CD8F0D}" presName="rootComposite" presStyleCnt="0"/>
      <dgm:spPr/>
    </dgm:pt>
    <dgm:pt modelId="{A8289D43-38BA-46FC-AFFE-8BE5D6E37D77}" type="pres">
      <dgm:prSet presAssocID="{7ED8CA46-99DE-466B-B871-69AD74CD8F0D}" presName="rootText" presStyleLbl="node4" presStyleIdx="14" presStyleCnt="15" custLinFactX="25173" custLinFactNeighborX="100000">
        <dgm:presLayoutVars>
          <dgm:chPref val="3"/>
        </dgm:presLayoutVars>
      </dgm:prSet>
      <dgm:spPr/>
    </dgm:pt>
    <dgm:pt modelId="{B5B6A194-2C42-4451-9F2D-F0D32783DCCB}" type="pres">
      <dgm:prSet presAssocID="{7ED8CA46-99DE-466B-B871-69AD74CD8F0D}" presName="rootConnector" presStyleLbl="node4" presStyleIdx="14" presStyleCnt="15"/>
      <dgm:spPr/>
    </dgm:pt>
    <dgm:pt modelId="{96823DC9-B817-47E6-ADCD-31BE1F5DC716}" type="pres">
      <dgm:prSet presAssocID="{7ED8CA46-99DE-466B-B871-69AD74CD8F0D}" presName="hierChild4" presStyleCnt="0"/>
      <dgm:spPr/>
    </dgm:pt>
    <dgm:pt modelId="{D55AB62E-554C-41DF-A138-A31152DF7FA2}" type="pres">
      <dgm:prSet presAssocID="{7ED8CA46-99DE-466B-B871-69AD74CD8F0D}" presName="hierChild5" presStyleCnt="0"/>
      <dgm:spPr/>
    </dgm:pt>
    <dgm:pt modelId="{045A267D-FDEC-4259-8635-6565846D0C50}" type="pres">
      <dgm:prSet presAssocID="{FEBF57BD-0253-44F3-9C38-3C7136F79571}" presName="hierChild5" presStyleCnt="0"/>
      <dgm:spPr/>
    </dgm:pt>
    <dgm:pt modelId="{6B9DD244-3E82-45DC-A551-515CC8857B6E}" type="pres">
      <dgm:prSet presAssocID="{25786938-3F2F-490A-9B7B-D353247F59C0}" presName="hierChild5" presStyleCnt="0"/>
      <dgm:spPr/>
    </dgm:pt>
    <dgm:pt modelId="{85AD30C3-1339-464A-BB1F-9C19918F84D2}" type="pres">
      <dgm:prSet presAssocID="{17439A23-D7E6-434B-BDB1-B2B541A24B3C}" presName="hierChild3" presStyleCnt="0"/>
      <dgm:spPr/>
    </dgm:pt>
  </dgm:ptLst>
  <dgm:cxnLst>
    <dgm:cxn modelId="{78C05001-EE11-41AF-BB5E-58E5297EC04E}" type="presOf" srcId="{7D175223-5BF7-44DD-9E30-88EF8C7F6DA1}" destId="{834B313D-A783-4CCB-9FBF-166B71A7BD9F}" srcOrd="0" destOrd="0" presId="urn:microsoft.com/office/officeart/2005/8/layout/orgChart1"/>
    <dgm:cxn modelId="{5F044B02-ADA2-411D-8235-C30DEDABA801}" type="presOf" srcId="{9D611600-93F1-471F-9E2F-E1153D0F8FDF}" destId="{A180A0EF-1F7D-46EE-A713-EEF0BA24CC3E}" srcOrd="1" destOrd="0" presId="urn:microsoft.com/office/officeart/2005/8/layout/orgChart1"/>
    <dgm:cxn modelId="{52A16203-A5CC-429B-B4D9-6A7DEA5530AA}" srcId="{25786938-3F2F-490A-9B7B-D353247F59C0}" destId="{FEBF57BD-0253-44F3-9C38-3C7136F79571}" srcOrd="1" destOrd="0" parTransId="{D8A9DB88-C1A6-45FA-9E53-CDDD15BD9BE7}" sibTransId="{F24E6E1D-920B-42FB-AE4B-3D899477E019}"/>
    <dgm:cxn modelId="{FFD0C504-23C6-49C4-86A1-A2CEFB864408}" srcId="{39BF777B-0783-474B-8C8A-E5F07E978981}" destId="{503A364D-32BA-43A3-A80C-2A1141473685}" srcOrd="2" destOrd="0" parTransId="{D46461F4-44D0-438A-86B6-D0039D941ED4}" sibTransId="{44E525DD-B2DA-4930-809E-B5C150AF9A0C}"/>
    <dgm:cxn modelId="{CA85F40B-A5CD-489E-A8E9-2B9FD9840B60}" type="presOf" srcId="{609E772D-9D21-40B4-8C57-3EBB287DDC5A}" destId="{25F24EE8-3234-48F0-AD37-3D7BFE3B947E}" srcOrd="0" destOrd="0" presId="urn:microsoft.com/office/officeart/2005/8/layout/orgChart1"/>
    <dgm:cxn modelId="{E028A614-DB8E-41D6-A829-11A7C4A34E5C}" type="presOf" srcId="{D46461F4-44D0-438A-86B6-D0039D941ED4}" destId="{122E39AC-DA8F-407A-BB03-F266A97233CB}" srcOrd="0" destOrd="0" presId="urn:microsoft.com/office/officeart/2005/8/layout/orgChart1"/>
    <dgm:cxn modelId="{6981F01A-070F-4490-9922-CEA28A19D549}" type="presOf" srcId="{39BF777B-0783-474B-8C8A-E5F07E978981}" destId="{532FA0D8-5DAE-4317-8725-FB357913C136}" srcOrd="0" destOrd="0" presId="urn:microsoft.com/office/officeart/2005/8/layout/orgChart1"/>
    <dgm:cxn modelId="{2DEE901F-EAC8-498B-B3BA-8493301D5362}" type="presOf" srcId="{C462D972-4FA5-4AA8-BD8F-2099C01D4191}" destId="{A72350E0-F498-4C1C-86F8-6B65F5F79075}" srcOrd="0" destOrd="0" presId="urn:microsoft.com/office/officeart/2005/8/layout/orgChart1"/>
    <dgm:cxn modelId="{D69A6922-A7AC-410A-8F68-B42880AA5879}" type="presOf" srcId="{704E65D5-88D4-49E3-BAD0-45D4C4C74127}" destId="{B9DBF750-9E8C-4D38-ACFE-784E2436DD24}" srcOrd="1" destOrd="0" presId="urn:microsoft.com/office/officeart/2005/8/layout/orgChart1"/>
    <dgm:cxn modelId="{F7A77722-237F-4C95-81AC-CAA56CC4980A}" type="presOf" srcId="{25786938-3F2F-490A-9B7B-D353247F59C0}" destId="{1C3928C2-D8F4-4482-B670-EBFD1AB4904F}" srcOrd="1" destOrd="0" presId="urn:microsoft.com/office/officeart/2005/8/layout/orgChart1"/>
    <dgm:cxn modelId="{056E3029-8CE0-4F75-8332-1D4A1A3C54E9}" srcId="{89087FC9-0B7C-4A2F-8DDC-AE096842313F}" destId="{C462D972-4FA5-4AA8-BD8F-2099C01D4191}" srcOrd="2" destOrd="0" parTransId="{643A4DA0-C3B0-48B0-A7E6-120972C9C9A3}" sibTransId="{8CD01065-D265-4F1B-AC6C-A5945AC545DD}"/>
    <dgm:cxn modelId="{9A99622F-9DBE-4969-A24E-A6309E2CA26D}" srcId="{89087FC9-0B7C-4A2F-8DDC-AE096842313F}" destId="{57D4E498-F8F1-422F-8337-3AB8E119902B}" srcOrd="1" destOrd="0" parTransId="{DDB2F4E4-01A1-4346-AD28-673917B993D0}" sibTransId="{E3F1FCFA-383B-459B-8786-E10AE47E42C3}"/>
    <dgm:cxn modelId="{9DDCAA35-8C1C-4018-90B7-3D51D216E9D7}" type="presOf" srcId="{25786938-3F2F-490A-9B7B-D353247F59C0}" destId="{4CC6249F-E995-49A6-B2CE-FC68514330FC}" srcOrd="0" destOrd="0" presId="urn:microsoft.com/office/officeart/2005/8/layout/orgChart1"/>
    <dgm:cxn modelId="{B32E6137-BBD7-40F6-BF45-06152892ACB5}" type="presOf" srcId="{A81F1E63-F63A-4A7E-8D63-528121C342D7}" destId="{C8BB087A-7457-4222-AC13-F591E7FB7E89}" srcOrd="0" destOrd="0" presId="urn:microsoft.com/office/officeart/2005/8/layout/orgChart1"/>
    <dgm:cxn modelId="{1F13613A-AD5C-4803-A008-EAC6ECB2E1F9}" type="presOf" srcId="{D325FFC0-6238-4B79-AC81-145DBD1C4E1E}" destId="{D761074C-847D-437C-A3C9-D23F2C8FFD2D}" srcOrd="1" destOrd="0" presId="urn:microsoft.com/office/officeart/2005/8/layout/orgChart1"/>
    <dgm:cxn modelId="{B188ED3F-C3A3-4FBA-9F5E-1384EED2CD9E}" type="presOf" srcId="{89087FC9-0B7C-4A2F-8DDC-AE096842313F}" destId="{FBC627D7-20EF-49F2-B612-3586DBC02A32}" srcOrd="1" destOrd="0" presId="urn:microsoft.com/office/officeart/2005/8/layout/orgChart1"/>
    <dgm:cxn modelId="{D4CCE15C-1AE3-4842-989E-54F0FBA12997}" type="presOf" srcId="{B39AC0AF-B622-4227-91CE-87C2B5F63139}" destId="{F6BBCD59-B4D4-4B6C-B3DB-82F736839D43}" srcOrd="0" destOrd="0" presId="urn:microsoft.com/office/officeart/2005/8/layout/orgChart1"/>
    <dgm:cxn modelId="{F8E7EA60-51F0-4FD4-A565-71C7A5D9282B}" type="presOf" srcId="{874E2E0B-C9BF-4D8A-B139-B11483EDF769}" destId="{EE7DC43C-1564-44D1-8A9B-E7B6FD16745A}" srcOrd="0" destOrd="0" presId="urn:microsoft.com/office/officeart/2005/8/layout/orgChart1"/>
    <dgm:cxn modelId="{41E83C42-46A5-4FAC-A358-2540553D6D8E}" type="presOf" srcId="{3E7D3670-8C9B-40F7-95BF-E7FD195DE745}" destId="{643D7FE8-B092-4130-AE85-6E2DC121EC5F}" srcOrd="0" destOrd="0" presId="urn:microsoft.com/office/officeart/2005/8/layout/orgChart1"/>
    <dgm:cxn modelId="{D2172363-C9C8-45A8-9E7E-2696B3CDBC5D}" type="presOf" srcId="{25952F8F-9310-481F-8BA5-7A34A22EA78B}" destId="{CBE6449F-A2C0-4920-8C4A-82751428771F}" srcOrd="1" destOrd="0" presId="urn:microsoft.com/office/officeart/2005/8/layout/orgChart1"/>
    <dgm:cxn modelId="{EE748744-0F60-4A30-BBD2-1EE5717754A2}" type="presOf" srcId="{96E972E7-EBE5-485E-85CC-F0ABCAFF2FFF}" destId="{AE8077D5-C5BF-4FB1-8561-04FCAF643938}" srcOrd="0" destOrd="0" presId="urn:microsoft.com/office/officeart/2005/8/layout/orgChart1"/>
    <dgm:cxn modelId="{326A3D66-17D1-427C-9EBF-772372F6D101}" type="presOf" srcId="{A675D8D8-0108-4F1C-847F-624F052B3203}" destId="{112F5C34-E051-4FD4-A806-AC29A15764DE}" srcOrd="0" destOrd="0" presId="urn:microsoft.com/office/officeart/2005/8/layout/orgChart1"/>
    <dgm:cxn modelId="{5B9B6967-DBB9-4207-99D3-6593CA2A6E13}" type="presOf" srcId="{8F2E015D-2AF6-4941-B04B-2953096C118A}" destId="{7B09EA4E-0048-45B2-94ED-F9F2ADB52412}" srcOrd="0" destOrd="0" presId="urn:microsoft.com/office/officeart/2005/8/layout/orgChart1"/>
    <dgm:cxn modelId="{EEBE9548-C794-4B0B-9521-69A45C61F8F9}" srcId="{89087FC9-0B7C-4A2F-8DDC-AE096842313F}" destId="{A675D8D8-0108-4F1C-847F-624F052B3203}" srcOrd="0" destOrd="0" parTransId="{8024D23A-CCD9-495E-996E-1EB48A59BF7F}" sibTransId="{232F24F6-1092-4B1E-B9C8-083F3BDCB95C}"/>
    <dgm:cxn modelId="{4740AF4B-3596-42C3-9872-A9B02905311B}" srcId="{39BF777B-0783-474B-8C8A-E5F07E978981}" destId="{A81F1E63-F63A-4A7E-8D63-528121C342D7}" srcOrd="3" destOrd="0" parTransId="{E1E51457-1D1A-48B0-B051-CE1C9AC8684C}" sibTransId="{7AA0B791-9066-4734-9519-9798CDF277CD}"/>
    <dgm:cxn modelId="{C7827D4C-8721-422D-A342-05D21C39B983}" type="presOf" srcId="{874E2E0B-C9BF-4D8A-B139-B11483EDF769}" destId="{4478BFD1-1619-426B-AD18-397E7B026807}" srcOrd="1" destOrd="0" presId="urn:microsoft.com/office/officeart/2005/8/layout/orgChart1"/>
    <dgm:cxn modelId="{9A67C26D-937E-4DA5-9ECE-439248454718}" type="presOf" srcId="{74D5891F-1CB9-41FE-8C2F-E054C9AFE8D7}" destId="{9C8A5027-734F-407F-9889-1EEB8A2EF86A}" srcOrd="1" destOrd="0" presId="urn:microsoft.com/office/officeart/2005/8/layout/orgChart1"/>
    <dgm:cxn modelId="{FF570770-1F3C-4C91-A1F5-2EB4C86E74F0}" type="presOf" srcId="{39BF777B-0783-474B-8C8A-E5F07E978981}" destId="{ED2276B1-AB76-491B-B84D-04F52C245A2B}" srcOrd="1" destOrd="0" presId="urn:microsoft.com/office/officeart/2005/8/layout/orgChart1"/>
    <dgm:cxn modelId="{1383EC70-472C-4E34-AF68-D19C0788E9EA}" srcId="{74D5891F-1CB9-41FE-8C2F-E054C9AFE8D7}" destId="{874E2E0B-C9BF-4D8A-B139-B11483EDF769}" srcOrd="1" destOrd="0" parTransId="{B758E585-6B44-484E-B34A-0B2A4FC9E66C}" sibTransId="{6BDC5A28-86F2-424E-9061-BC3750D15239}"/>
    <dgm:cxn modelId="{9C13F470-0B44-4900-A5AC-791E1D237812}" type="presOf" srcId="{74D5891F-1CB9-41FE-8C2F-E054C9AFE8D7}" destId="{DED7D5F1-415B-4A34-A2DB-D1D06DABDD7F}" srcOrd="0" destOrd="0" presId="urn:microsoft.com/office/officeart/2005/8/layout/orgChart1"/>
    <dgm:cxn modelId="{D4D2BB72-EDC2-4065-9B93-5E44FF25B694}" srcId="{FEBF57BD-0253-44F3-9C38-3C7136F79571}" destId="{4AA16357-B74B-4EEC-8B8C-566757F05D23}" srcOrd="1" destOrd="0" parTransId="{B39AC0AF-B622-4227-91CE-87C2B5F63139}" sibTransId="{3FF9C886-8195-4438-AD32-3F3428C81839}"/>
    <dgm:cxn modelId="{4D102155-2C2B-4F04-8314-12E58DE53F21}" type="presOf" srcId="{503A364D-32BA-43A3-A80C-2A1141473685}" destId="{4F09D5D4-99FC-4AB5-980C-DE24BC9E23BA}" srcOrd="0" destOrd="0" presId="urn:microsoft.com/office/officeart/2005/8/layout/orgChart1"/>
    <dgm:cxn modelId="{6AB7617A-1D2A-4E33-A24C-2E33AFA12310}" type="presOf" srcId="{89087FC9-0B7C-4A2F-8DDC-AE096842313F}" destId="{3240576F-F99C-45E9-AEE0-248DF3A97CB5}" srcOrd="0" destOrd="0" presId="urn:microsoft.com/office/officeart/2005/8/layout/orgChart1"/>
    <dgm:cxn modelId="{BD8E705A-6B3C-4579-A469-5547D2FCF5A6}" type="presOf" srcId="{9BAD853E-6C6C-4FF7-9347-D0CE7943EF58}" destId="{729CBBA9-1631-4274-8C4A-BFFD9242EE5A}" srcOrd="1" destOrd="0" presId="urn:microsoft.com/office/officeart/2005/8/layout/orgChart1"/>
    <dgm:cxn modelId="{4392BA5A-F013-45FE-B0EF-E4EF55BB79C1}" srcId="{89087FC9-0B7C-4A2F-8DDC-AE096842313F}" destId="{609E772D-9D21-40B4-8C57-3EBB287DDC5A}" srcOrd="3" destOrd="0" parTransId="{4EE4D303-15E3-471B-A2D7-09B8F8C6BB6B}" sibTransId="{18F3B7A2-27DB-4605-8EDE-1A1DACED1163}"/>
    <dgm:cxn modelId="{13D2877C-E291-46B2-9F67-B3A54BD69C73}" type="presOf" srcId="{25952F8F-9310-481F-8BA5-7A34A22EA78B}" destId="{A18385E8-470E-46F6-B2F3-2D51D6E8E6F2}" srcOrd="0" destOrd="0" presId="urn:microsoft.com/office/officeart/2005/8/layout/orgChart1"/>
    <dgm:cxn modelId="{99496B80-781A-4167-8AA8-90351CFA0514}" srcId="{17439A23-D7E6-434B-BDB1-B2B541A24B3C}" destId="{0D16B3C4-4A43-4826-BC7F-1D18D9160A4B}" srcOrd="0" destOrd="0" parTransId="{49876660-CC9F-4D88-8AC5-D2E4E81D6437}" sibTransId="{D3CDEB3B-499A-42F0-A2CC-F9311DC7FB92}"/>
    <dgm:cxn modelId="{40738988-F331-46A9-BEF0-6C0A4C38B3F9}" srcId="{0D16B3C4-4A43-4826-BC7F-1D18D9160A4B}" destId="{74D5891F-1CB9-41FE-8C2F-E054C9AFE8D7}" srcOrd="0" destOrd="0" parTransId="{082BCB0D-893F-4CB1-8A71-BE7C411E4775}" sibTransId="{20828D88-FC1E-4A02-80CD-D965E4639F37}"/>
    <dgm:cxn modelId="{22BB468F-E3EA-4BDE-884F-8265FCF5A52D}" type="presOf" srcId="{49876660-CC9F-4D88-8AC5-D2E4E81D6437}" destId="{D61F5AB1-7212-45EF-B0E4-76BF9320C7D8}" srcOrd="0" destOrd="0" presId="urn:microsoft.com/office/officeart/2005/8/layout/orgChart1"/>
    <dgm:cxn modelId="{7003FF90-4BCB-44E0-8068-CDC6BAACB20B}" type="presOf" srcId="{0D16B3C4-4A43-4826-BC7F-1D18D9160A4B}" destId="{EF006A4B-6070-4F70-8A84-695134988ED7}" srcOrd="0" destOrd="0" presId="urn:microsoft.com/office/officeart/2005/8/layout/orgChart1"/>
    <dgm:cxn modelId="{7E0A7392-C44E-4C1F-AFBE-CEEB239A5FD4}" type="presOf" srcId="{FEBF57BD-0253-44F3-9C38-3C7136F79571}" destId="{72BCA0F8-F394-43C7-8389-EB61EB9E5C03}" srcOrd="1" destOrd="0" presId="urn:microsoft.com/office/officeart/2005/8/layout/orgChart1"/>
    <dgm:cxn modelId="{41FB2594-1FA4-4A04-82EA-16C238031F79}" type="presOf" srcId="{609E772D-9D21-40B4-8C57-3EBB287DDC5A}" destId="{49B37BF2-B43C-4B8B-ADA0-9DBA7894DA36}" srcOrd="1" destOrd="0" presId="urn:microsoft.com/office/officeart/2005/8/layout/orgChart1"/>
    <dgm:cxn modelId="{20706394-5130-47E7-8A6C-3497F44CC4FB}" type="presOf" srcId="{A81F1E63-F63A-4A7E-8D63-528121C342D7}" destId="{5C22F42B-3FAE-4D53-B906-8A1F4D403AF8}" srcOrd="1" destOrd="0" presId="urn:microsoft.com/office/officeart/2005/8/layout/orgChart1"/>
    <dgm:cxn modelId="{11D9459B-0A36-47FE-8039-5609CC0E8473}" type="presOf" srcId="{8F2E015D-2AF6-4941-B04B-2953096C118A}" destId="{CA980CF8-15FA-4BAD-814D-4BBEFA85E158}" srcOrd="1" destOrd="0" presId="urn:microsoft.com/office/officeart/2005/8/layout/orgChart1"/>
    <dgm:cxn modelId="{D8C1B69E-F63D-4C75-9CA2-3CFFC7E39C41}" srcId="{94BC8A58-CC8E-4352-B226-63FD23FA93D7}" destId="{17439A23-D7E6-434B-BDB1-B2B541A24B3C}" srcOrd="0" destOrd="0" parTransId="{37D668B7-7A36-41CE-8D18-FD641750388C}" sibTransId="{F5772E7D-3185-45F0-A89C-57F948138130}"/>
    <dgm:cxn modelId="{7E9F0AA3-1F51-4AA5-BA1D-FAE548ECF82D}" type="presOf" srcId="{17439A23-D7E6-434B-BDB1-B2B541A24B3C}" destId="{8EB25434-7EB5-4EC8-A165-9B75BDEF5BB2}" srcOrd="1" destOrd="0" presId="urn:microsoft.com/office/officeart/2005/8/layout/orgChart1"/>
    <dgm:cxn modelId="{EDA112A3-79BE-416B-8FD3-2828F9C03C89}" type="presOf" srcId="{DDB2F4E4-01A1-4346-AD28-673917B993D0}" destId="{3FD78184-828A-41DC-948C-F6A293E94A7F}" srcOrd="0" destOrd="0" presId="urn:microsoft.com/office/officeart/2005/8/layout/orgChart1"/>
    <dgm:cxn modelId="{F09305A7-6C8A-4C14-9CE3-10B8EDCAE0EF}" type="presOf" srcId="{D325FFC0-6238-4B79-AC81-145DBD1C4E1E}" destId="{FD2BA2A3-2BDE-4282-9CDF-C36EBCEB3A6C}" srcOrd="0" destOrd="0" presId="urn:microsoft.com/office/officeart/2005/8/layout/orgChart1"/>
    <dgm:cxn modelId="{184E18A8-3AA9-4EBE-9047-E4E4C915436B}" type="presOf" srcId="{7ED8CA46-99DE-466B-B871-69AD74CD8F0D}" destId="{A8289D43-38BA-46FC-AFFE-8BE5D6E37D77}" srcOrd="0" destOrd="0" presId="urn:microsoft.com/office/officeart/2005/8/layout/orgChart1"/>
    <dgm:cxn modelId="{0E168BAA-C2AC-472C-91D2-88FBF821B475}" type="presOf" srcId="{D8A9DB88-C1A6-45FA-9E53-CDDD15BD9BE7}" destId="{33A69EBA-0137-4A46-AA15-CAACA2AF96DA}" srcOrd="0" destOrd="0" presId="urn:microsoft.com/office/officeart/2005/8/layout/orgChart1"/>
    <dgm:cxn modelId="{BF3BA3AD-46B4-46BC-AE8B-4FF0468412FD}" type="presOf" srcId="{643A4DA0-C3B0-48B0-A7E6-120972C9C9A3}" destId="{07BE29DF-A81A-456E-A695-2473F5AE3621}" srcOrd="0" destOrd="0" presId="urn:microsoft.com/office/officeart/2005/8/layout/orgChart1"/>
    <dgm:cxn modelId="{D281AEAE-B15E-4910-B99F-6269DFF4F0FF}" type="presOf" srcId="{17439A23-D7E6-434B-BDB1-B2B541A24B3C}" destId="{764812E5-C12E-4F52-B5A5-CA316FE3A337}" srcOrd="0" destOrd="0" presId="urn:microsoft.com/office/officeart/2005/8/layout/orgChart1"/>
    <dgm:cxn modelId="{FB272EAF-2CD0-494D-91C9-93764720E51D}" srcId="{39BF777B-0783-474B-8C8A-E5F07E978981}" destId="{D325FFC0-6238-4B79-AC81-145DBD1C4E1E}" srcOrd="0" destOrd="0" parTransId="{2A9A5F53-AFF3-4C4F-AFAC-853BEC3AA32A}" sibTransId="{80F2190A-A1C5-4820-8AAC-ECCB51BA9B88}"/>
    <dgm:cxn modelId="{EA45A7B0-E25F-4273-9A45-61259554A2EF}" srcId="{17439A23-D7E6-434B-BDB1-B2B541A24B3C}" destId="{25786938-3F2F-490A-9B7B-D353247F59C0}" srcOrd="1" destOrd="0" parTransId="{7D175223-5BF7-44DD-9E30-88EF8C7F6DA1}" sibTransId="{CA2312B6-CF5E-4DB0-9795-3941FAE47F2C}"/>
    <dgm:cxn modelId="{8B3D18B1-EEAC-4806-8924-F43E72342357}" type="presOf" srcId="{FBCF7016-4B5E-43CC-BA83-F44DBD07C34C}" destId="{F157068C-AEBB-4428-98DB-93283676A650}" srcOrd="0" destOrd="0" presId="urn:microsoft.com/office/officeart/2005/8/layout/orgChart1"/>
    <dgm:cxn modelId="{3E9EDDB1-2E1C-4504-BA08-4E239DF12B5E}" type="presOf" srcId="{CB5C623C-610B-41FD-BBBE-C11A92D2930E}" destId="{393218C8-3D66-4376-9C76-43AA931657EB}" srcOrd="0" destOrd="0" presId="urn:microsoft.com/office/officeart/2005/8/layout/orgChart1"/>
    <dgm:cxn modelId="{FE085CB2-C852-4DF8-8838-26947E87E1EA}" type="presOf" srcId="{94BC8A58-CC8E-4352-B226-63FD23FA93D7}" destId="{28459AB7-C880-4AA3-8464-EC286D8D81F5}" srcOrd="0" destOrd="0" presId="urn:microsoft.com/office/officeart/2005/8/layout/orgChart1"/>
    <dgm:cxn modelId="{E90B27B9-76A5-46F5-B9C4-05DD1523B243}" type="presOf" srcId="{E1E51457-1D1A-48B0-B051-CE1C9AC8684C}" destId="{11D4B747-AC2C-4A41-87EA-4FB427D658BE}" srcOrd="0" destOrd="0" presId="urn:microsoft.com/office/officeart/2005/8/layout/orgChart1"/>
    <dgm:cxn modelId="{D6998CB9-A2B8-4AB2-8E79-4752A1328FCB}" srcId="{74D5891F-1CB9-41FE-8C2F-E054C9AFE8D7}" destId="{9D611600-93F1-471F-9E2F-E1153D0F8FDF}" srcOrd="0" destOrd="0" parTransId="{FBCF7016-4B5E-43CC-BA83-F44DBD07C34C}" sibTransId="{B887C23A-EE45-4AC2-8BE1-E644ED7C5FD8}"/>
    <dgm:cxn modelId="{0C19ECB9-0434-4A87-A869-C89FCE372799}" type="presOf" srcId="{7ED8CA46-99DE-466B-B871-69AD74CD8F0D}" destId="{B5B6A194-2C42-4451-9F2D-F0D32783DCCB}" srcOrd="1" destOrd="0" presId="urn:microsoft.com/office/officeart/2005/8/layout/orgChart1"/>
    <dgm:cxn modelId="{EC005DBD-48A7-4C08-A88C-9270BF7B373F}" type="presOf" srcId="{C462D972-4FA5-4AA8-BD8F-2099C01D4191}" destId="{9179E53E-2DF1-484F-BB2C-F0A740436E64}" srcOrd="1" destOrd="0" presId="urn:microsoft.com/office/officeart/2005/8/layout/orgChart1"/>
    <dgm:cxn modelId="{3A10C4CD-E34D-470F-AC8C-E506F4112083}" srcId="{0D16B3C4-4A43-4826-BC7F-1D18D9160A4B}" destId="{89087FC9-0B7C-4A2F-8DDC-AE096842313F}" srcOrd="1" destOrd="0" parTransId="{3E7D3670-8C9B-40F7-95BF-E7FD195DE745}" sibTransId="{404A228C-6BED-477A-8792-301FEAB51EAA}"/>
    <dgm:cxn modelId="{090B15CE-B49D-4FE0-A2D6-E913CE588528}" type="presOf" srcId="{082BCB0D-893F-4CB1-8A71-BE7C411E4775}" destId="{FFC991B0-F895-4917-983C-3E8BD3285170}" srcOrd="0" destOrd="0" presId="urn:microsoft.com/office/officeart/2005/8/layout/orgChart1"/>
    <dgm:cxn modelId="{0C9C69CF-765B-4FB0-8621-DC80180F2239}" type="presOf" srcId="{4AA16357-B74B-4EEC-8B8C-566757F05D23}" destId="{AD60753E-5922-46C8-9CA4-0BBF93E7DB34}" srcOrd="0" destOrd="0" presId="urn:microsoft.com/office/officeart/2005/8/layout/orgChart1"/>
    <dgm:cxn modelId="{DD4873CF-4BFE-4B9A-BFBE-FBBF92C3D9C4}" type="presOf" srcId="{9D5ADCF5-1710-4E1A-BECB-E676E3FDE86A}" destId="{99D0BDB1-F49D-4210-BAE9-2E3F515CDE6F}" srcOrd="0" destOrd="0" presId="urn:microsoft.com/office/officeart/2005/8/layout/orgChart1"/>
    <dgm:cxn modelId="{2D9EEAD0-E39F-4A2A-BDA9-15F8BC82861F}" type="presOf" srcId="{704E65D5-88D4-49E3-BAD0-45D4C4C74127}" destId="{3F0165AB-F8CD-46D1-BEFF-C965F2FBA88C}" srcOrd="0" destOrd="0" presId="urn:microsoft.com/office/officeart/2005/8/layout/orgChart1"/>
    <dgm:cxn modelId="{4A0435D3-8C3F-4298-AC29-A8AEA97391F5}" type="presOf" srcId="{9D611600-93F1-471F-9E2F-E1153D0F8FDF}" destId="{DA56684B-98A6-42C9-8B9A-1DE931EF9BE5}" srcOrd="0" destOrd="0" presId="urn:microsoft.com/office/officeart/2005/8/layout/orgChart1"/>
    <dgm:cxn modelId="{E4E5C2D3-5A30-48CE-BC89-B14DEB636CE6}" type="presOf" srcId="{4AA16357-B74B-4EEC-8B8C-566757F05D23}" destId="{0AD689C1-3C2F-4DBE-AA3A-0DD4DFB44403}" srcOrd="1" destOrd="0" presId="urn:microsoft.com/office/officeart/2005/8/layout/orgChart1"/>
    <dgm:cxn modelId="{49C2E3D7-4411-44C4-B5E8-56EE40296401}" type="presOf" srcId="{FEBF57BD-0253-44F3-9C38-3C7136F79571}" destId="{9DD5EDFF-7BDA-48EA-8F91-FF2B4E17CE89}" srcOrd="0" destOrd="0" presId="urn:microsoft.com/office/officeart/2005/8/layout/orgChart1"/>
    <dgm:cxn modelId="{78C156D9-0FE5-40FE-B8F7-47416537C643}" type="presOf" srcId="{65FA2AF4-578E-4318-95DB-977BFA90BDAF}" destId="{1D7D2B2A-AD32-4A90-8A88-5629106C2DE6}" srcOrd="0" destOrd="0" presId="urn:microsoft.com/office/officeart/2005/8/layout/orgChart1"/>
    <dgm:cxn modelId="{78B98ED9-339F-4064-80C0-6AE3D5CD2495}" type="presOf" srcId="{57D4E498-F8F1-422F-8337-3AB8E119902B}" destId="{00E780CD-B606-4CD9-BC5F-24385558C4B0}" srcOrd="1" destOrd="0" presId="urn:microsoft.com/office/officeart/2005/8/layout/orgChart1"/>
    <dgm:cxn modelId="{11A41CDA-E0A4-449F-A600-BDB9F4D14BCC}" srcId="{74D5891F-1CB9-41FE-8C2F-E054C9AFE8D7}" destId="{8F2E015D-2AF6-4941-B04B-2953096C118A}" srcOrd="2" destOrd="0" parTransId="{9D5ADCF5-1710-4E1A-BECB-E676E3FDE86A}" sibTransId="{A3E25D5A-E304-412B-9A1A-A6058DB59C01}"/>
    <dgm:cxn modelId="{AC4CB0DA-FA1B-413A-9BE8-DB949C04DFE0}" type="presOf" srcId="{2A9A5F53-AFF3-4C4F-AFAC-853BEC3AA32A}" destId="{7CA12F0C-AD05-4C08-A0D2-B78DF08279B6}" srcOrd="0" destOrd="0" presId="urn:microsoft.com/office/officeart/2005/8/layout/orgChart1"/>
    <dgm:cxn modelId="{190599DB-B1C8-49BF-80EA-96EE9361F8A6}" srcId="{FEBF57BD-0253-44F3-9C38-3C7136F79571}" destId="{9BAD853E-6C6C-4FF7-9347-D0CE7943EF58}" srcOrd="0" destOrd="0" parTransId="{DDD77A6D-4AA5-4E24-8A5C-F383ADD1BBC9}" sibTransId="{C97C3ECE-016C-4C00-9511-59425C2CB3F3}"/>
    <dgm:cxn modelId="{5E2E1ADE-70EA-4DCE-B3C4-2EE609901EB5}" srcId="{FEBF57BD-0253-44F3-9C38-3C7136F79571}" destId="{7ED8CA46-99DE-466B-B871-69AD74CD8F0D}" srcOrd="2" destOrd="0" parTransId="{96E972E7-EBE5-485E-85CC-F0ABCAFF2FFF}" sibTransId="{53096A95-E034-4BAB-A8F0-FD012BA54B16}"/>
    <dgm:cxn modelId="{32FD03E2-3838-45E7-97B5-93E2D3054D20}" srcId="{25786938-3F2F-490A-9B7B-D353247F59C0}" destId="{39BF777B-0783-474B-8C8A-E5F07E978981}" srcOrd="0" destOrd="0" parTransId="{CB5C623C-610B-41FD-BBBE-C11A92D2930E}" sibTransId="{DFE4003A-4A02-47A0-A7A3-CEB3C9F37806}"/>
    <dgm:cxn modelId="{EAD0BAE3-A576-429F-8967-558D31DB6B41}" type="presOf" srcId="{A675D8D8-0108-4F1C-847F-624F052B3203}" destId="{B4B0E0BC-DB35-4D91-8E53-14F1E9E53EFF}" srcOrd="1" destOrd="0" presId="urn:microsoft.com/office/officeart/2005/8/layout/orgChart1"/>
    <dgm:cxn modelId="{FAEBD2E6-53C7-4689-AB42-9A1F0B552D73}" type="presOf" srcId="{4EE4D303-15E3-471B-A2D7-09B8F8C6BB6B}" destId="{88988750-CD26-442A-94C5-D1717B6860DF}" srcOrd="0" destOrd="0" presId="urn:microsoft.com/office/officeart/2005/8/layout/orgChart1"/>
    <dgm:cxn modelId="{68DEDAE9-FEE4-4734-B587-781023863323}" type="presOf" srcId="{57D4E498-F8F1-422F-8337-3AB8E119902B}" destId="{72A3A938-2F27-4D8D-BA5A-2CA842481027}" srcOrd="0" destOrd="0" presId="urn:microsoft.com/office/officeart/2005/8/layout/orgChart1"/>
    <dgm:cxn modelId="{C47307EA-72D8-4A38-94F3-9BF8314B8674}" type="presOf" srcId="{9BAD853E-6C6C-4FF7-9347-D0CE7943EF58}" destId="{6FFCE174-679B-48F3-9F0B-00C805536260}" srcOrd="0" destOrd="0" presId="urn:microsoft.com/office/officeart/2005/8/layout/orgChart1"/>
    <dgm:cxn modelId="{E9D18FEA-C190-405C-B9EA-F5839FF3C1F4}" type="presOf" srcId="{DDD77A6D-4AA5-4E24-8A5C-F383ADD1BBC9}" destId="{F7788FDE-7B5E-4265-894B-24EE26B9DBAC}" srcOrd="0" destOrd="0" presId="urn:microsoft.com/office/officeart/2005/8/layout/orgChart1"/>
    <dgm:cxn modelId="{ECFE73EE-29F7-46A7-AC76-B93016E08083}" type="presOf" srcId="{3CCC56E3-77F1-4240-B9CA-625016952448}" destId="{DE887E00-DF55-48F6-9D20-D15F7460709C}" srcOrd="0" destOrd="0" presId="urn:microsoft.com/office/officeart/2005/8/layout/orgChart1"/>
    <dgm:cxn modelId="{6075BEF0-2DE0-48CE-9211-1AAE73388C53}" srcId="{39BF777B-0783-474B-8C8A-E5F07E978981}" destId="{25952F8F-9310-481F-8BA5-7A34A22EA78B}" srcOrd="1" destOrd="0" parTransId="{3CCC56E3-77F1-4240-B9CA-625016952448}" sibTransId="{E0E44EAC-6085-48D3-B828-4749670C1777}"/>
    <dgm:cxn modelId="{339256F8-58A9-4E66-A1D1-A5923B9F369C}" type="presOf" srcId="{B758E585-6B44-484E-B34A-0B2A4FC9E66C}" destId="{A09A379F-9DFE-403A-84E4-7FEB6F87E7E7}" srcOrd="0" destOrd="0" presId="urn:microsoft.com/office/officeart/2005/8/layout/orgChart1"/>
    <dgm:cxn modelId="{AD4892F8-C0F2-42A5-BF66-B17ED51D19E2}" type="presOf" srcId="{8024D23A-CCD9-495E-996E-1EB48A59BF7F}" destId="{E97F711E-E06A-4FA6-9B2E-8FF37568AB78}" srcOrd="0" destOrd="0" presId="urn:microsoft.com/office/officeart/2005/8/layout/orgChart1"/>
    <dgm:cxn modelId="{1D3ED9FA-4EF5-4C60-814C-5BA5B8FEDDF5}" srcId="{74D5891F-1CB9-41FE-8C2F-E054C9AFE8D7}" destId="{704E65D5-88D4-49E3-BAD0-45D4C4C74127}" srcOrd="3" destOrd="0" parTransId="{65FA2AF4-578E-4318-95DB-977BFA90BDAF}" sibTransId="{9A6FC492-EE97-42B1-88C9-2A551ED2080B}"/>
    <dgm:cxn modelId="{E58850FD-96C7-4F68-9D28-6876039DFE60}" type="presOf" srcId="{503A364D-32BA-43A3-A80C-2A1141473685}" destId="{D3A80052-7D69-481B-A022-AEF97B5C3836}" srcOrd="1" destOrd="0" presId="urn:microsoft.com/office/officeart/2005/8/layout/orgChart1"/>
    <dgm:cxn modelId="{E4D6E3FE-C149-453C-A728-F55B8D375838}" type="presOf" srcId="{0D16B3C4-4A43-4826-BC7F-1D18D9160A4B}" destId="{FA74A61F-A025-4F00-9649-708178F2EE7D}" srcOrd="1" destOrd="0" presId="urn:microsoft.com/office/officeart/2005/8/layout/orgChart1"/>
    <dgm:cxn modelId="{3A0168E7-0AB2-4D0F-A015-B4DD31317FE4}" type="presParOf" srcId="{28459AB7-C880-4AA3-8464-EC286D8D81F5}" destId="{79276DAB-7C32-480F-85C5-AC76EB4EFBE0}" srcOrd="0" destOrd="0" presId="urn:microsoft.com/office/officeart/2005/8/layout/orgChart1"/>
    <dgm:cxn modelId="{287B4C10-6BF1-4329-9F51-FE2C5298AFC3}" type="presParOf" srcId="{79276DAB-7C32-480F-85C5-AC76EB4EFBE0}" destId="{50E2E8A5-5040-4A68-9073-071BB22D9D0B}" srcOrd="0" destOrd="0" presId="urn:microsoft.com/office/officeart/2005/8/layout/orgChart1"/>
    <dgm:cxn modelId="{23839A8D-7A12-4892-8C3A-0D98021525F6}" type="presParOf" srcId="{50E2E8A5-5040-4A68-9073-071BB22D9D0B}" destId="{764812E5-C12E-4F52-B5A5-CA316FE3A337}" srcOrd="0" destOrd="0" presId="urn:microsoft.com/office/officeart/2005/8/layout/orgChart1"/>
    <dgm:cxn modelId="{60C32631-D665-43C7-84B3-11A8A12D0F16}" type="presParOf" srcId="{50E2E8A5-5040-4A68-9073-071BB22D9D0B}" destId="{8EB25434-7EB5-4EC8-A165-9B75BDEF5BB2}" srcOrd="1" destOrd="0" presId="urn:microsoft.com/office/officeart/2005/8/layout/orgChart1"/>
    <dgm:cxn modelId="{AA303990-09DB-4444-A231-187627925FDE}" type="presParOf" srcId="{79276DAB-7C32-480F-85C5-AC76EB4EFBE0}" destId="{3D9D0BD3-CEC4-40E6-A7E6-CEBAC18FCC02}" srcOrd="1" destOrd="0" presId="urn:microsoft.com/office/officeart/2005/8/layout/orgChart1"/>
    <dgm:cxn modelId="{70777F2D-5C0A-49A8-862F-4377B5BF061C}" type="presParOf" srcId="{3D9D0BD3-CEC4-40E6-A7E6-CEBAC18FCC02}" destId="{D61F5AB1-7212-45EF-B0E4-76BF9320C7D8}" srcOrd="0" destOrd="0" presId="urn:microsoft.com/office/officeart/2005/8/layout/orgChart1"/>
    <dgm:cxn modelId="{8407A41E-06E6-46B0-B652-261120D691BE}" type="presParOf" srcId="{3D9D0BD3-CEC4-40E6-A7E6-CEBAC18FCC02}" destId="{B4B18A2C-77F1-4D9A-954E-337D886597E9}" srcOrd="1" destOrd="0" presId="urn:microsoft.com/office/officeart/2005/8/layout/orgChart1"/>
    <dgm:cxn modelId="{C2EB46F2-5B56-4C83-85F9-1C6854220D16}" type="presParOf" srcId="{B4B18A2C-77F1-4D9A-954E-337D886597E9}" destId="{926FB986-3FA4-4E4B-B2BC-3739A88855E3}" srcOrd="0" destOrd="0" presId="urn:microsoft.com/office/officeart/2005/8/layout/orgChart1"/>
    <dgm:cxn modelId="{BB5BAAD0-3B91-4B75-812A-82E1C01F0B9F}" type="presParOf" srcId="{926FB986-3FA4-4E4B-B2BC-3739A88855E3}" destId="{EF006A4B-6070-4F70-8A84-695134988ED7}" srcOrd="0" destOrd="0" presId="urn:microsoft.com/office/officeart/2005/8/layout/orgChart1"/>
    <dgm:cxn modelId="{5EF732AC-3A09-4855-AC82-E2FB47CC3012}" type="presParOf" srcId="{926FB986-3FA4-4E4B-B2BC-3739A88855E3}" destId="{FA74A61F-A025-4F00-9649-708178F2EE7D}" srcOrd="1" destOrd="0" presId="urn:microsoft.com/office/officeart/2005/8/layout/orgChart1"/>
    <dgm:cxn modelId="{A3E00682-4C14-419A-8A03-409A4F8EAC09}" type="presParOf" srcId="{B4B18A2C-77F1-4D9A-954E-337D886597E9}" destId="{8EDC7891-330A-41FD-B0EE-47CF8119E443}" srcOrd="1" destOrd="0" presId="urn:microsoft.com/office/officeart/2005/8/layout/orgChart1"/>
    <dgm:cxn modelId="{8E77CA23-95FF-4152-AB8B-11D83C1F52E8}" type="presParOf" srcId="{8EDC7891-330A-41FD-B0EE-47CF8119E443}" destId="{FFC991B0-F895-4917-983C-3E8BD3285170}" srcOrd="0" destOrd="0" presId="urn:microsoft.com/office/officeart/2005/8/layout/orgChart1"/>
    <dgm:cxn modelId="{2B007924-8462-478C-B83B-B27405E10A2F}" type="presParOf" srcId="{8EDC7891-330A-41FD-B0EE-47CF8119E443}" destId="{5414493B-3328-4D43-8165-B7E096750CF9}" srcOrd="1" destOrd="0" presId="urn:microsoft.com/office/officeart/2005/8/layout/orgChart1"/>
    <dgm:cxn modelId="{B0D92668-D69F-4C61-9256-6852E1C3E1D1}" type="presParOf" srcId="{5414493B-3328-4D43-8165-B7E096750CF9}" destId="{33937911-04F7-4529-BDA5-FF239CB5A894}" srcOrd="0" destOrd="0" presId="urn:microsoft.com/office/officeart/2005/8/layout/orgChart1"/>
    <dgm:cxn modelId="{AD203CF5-4D49-4140-AC43-76ACF08CE83D}" type="presParOf" srcId="{33937911-04F7-4529-BDA5-FF239CB5A894}" destId="{DED7D5F1-415B-4A34-A2DB-D1D06DABDD7F}" srcOrd="0" destOrd="0" presId="urn:microsoft.com/office/officeart/2005/8/layout/orgChart1"/>
    <dgm:cxn modelId="{9DFC12E8-EE85-4467-8964-270507C948E5}" type="presParOf" srcId="{33937911-04F7-4529-BDA5-FF239CB5A894}" destId="{9C8A5027-734F-407F-9889-1EEB8A2EF86A}" srcOrd="1" destOrd="0" presId="urn:microsoft.com/office/officeart/2005/8/layout/orgChart1"/>
    <dgm:cxn modelId="{C06DE8E4-A091-4E45-8916-9FC2510FD480}" type="presParOf" srcId="{5414493B-3328-4D43-8165-B7E096750CF9}" destId="{4B3583D2-B995-4DC8-9BA0-F26DF1439E65}" srcOrd="1" destOrd="0" presId="urn:microsoft.com/office/officeart/2005/8/layout/orgChart1"/>
    <dgm:cxn modelId="{16B78B30-2DF6-4C7D-AE81-E5ABF2D620C3}" type="presParOf" srcId="{4B3583D2-B995-4DC8-9BA0-F26DF1439E65}" destId="{F157068C-AEBB-4428-98DB-93283676A650}" srcOrd="0" destOrd="0" presId="urn:microsoft.com/office/officeart/2005/8/layout/orgChart1"/>
    <dgm:cxn modelId="{0CBDD522-8744-4D2B-9551-52062BA4E05D}" type="presParOf" srcId="{4B3583D2-B995-4DC8-9BA0-F26DF1439E65}" destId="{A4FFBF3E-7451-4C3C-86A5-E67FBBF0F55F}" srcOrd="1" destOrd="0" presId="urn:microsoft.com/office/officeart/2005/8/layout/orgChart1"/>
    <dgm:cxn modelId="{58E62E30-C223-4902-8875-19456FAC8CE4}" type="presParOf" srcId="{A4FFBF3E-7451-4C3C-86A5-E67FBBF0F55F}" destId="{830C2038-BE1B-4F15-BE56-3A2A43B3A04B}" srcOrd="0" destOrd="0" presId="urn:microsoft.com/office/officeart/2005/8/layout/orgChart1"/>
    <dgm:cxn modelId="{2AD59F38-C427-4730-B55E-530D023B7F00}" type="presParOf" srcId="{830C2038-BE1B-4F15-BE56-3A2A43B3A04B}" destId="{DA56684B-98A6-42C9-8B9A-1DE931EF9BE5}" srcOrd="0" destOrd="0" presId="urn:microsoft.com/office/officeart/2005/8/layout/orgChart1"/>
    <dgm:cxn modelId="{41E3EF21-B3C6-4569-A835-F593414B29B0}" type="presParOf" srcId="{830C2038-BE1B-4F15-BE56-3A2A43B3A04B}" destId="{A180A0EF-1F7D-46EE-A713-EEF0BA24CC3E}" srcOrd="1" destOrd="0" presId="urn:microsoft.com/office/officeart/2005/8/layout/orgChart1"/>
    <dgm:cxn modelId="{13102377-C338-4DDD-8435-579B014F4076}" type="presParOf" srcId="{A4FFBF3E-7451-4C3C-86A5-E67FBBF0F55F}" destId="{F8BC82EC-7C37-4248-ADB0-6F0B70560F00}" srcOrd="1" destOrd="0" presId="urn:microsoft.com/office/officeart/2005/8/layout/orgChart1"/>
    <dgm:cxn modelId="{785A7127-E00F-4AEB-A11F-8CEA96888BFB}" type="presParOf" srcId="{A4FFBF3E-7451-4C3C-86A5-E67FBBF0F55F}" destId="{0401D2B7-C7ED-4E5D-BA95-EFD4E4121CA8}" srcOrd="2" destOrd="0" presId="urn:microsoft.com/office/officeart/2005/8/layout/orgChart1"/>
    <dgm:cxn modelId="{58912D09-4523-4264-A036-E2FC7E811E3C}" type="presParOf" srcId="{4B3583D2-B995-4DC8-9BA0-F26DF1439E65}" destId="{A09A379F-9DFE-403A-84E4-7FEB6F87E7E7}" srcOrd="2" destOrd="0" presId="urn:microsoft.com/office/officeart/2005/8/layout/orgChart1"/>
    <dgm:cxn modelId="{916A4F12-6269-43A4-B01C-7C142E2F02FA}" type="presParOf" srcId="{4B3583D2-B995-4DC8-9BA0-F26DF1439E65}" destId="{F5D65169-EB6E-4324-9C28-46E7878F1C62}" srcOrd="3" destOrd="0" presId="urn:microsoft.com/office/officeart/2005/8/layout/orgChart1"/>
    <dgm:cxn modelId="{65E889A7-6425-4468-86D2-6BD888DCEB1E}" type="presParOf" srcId="{F5D65169-EB6E-4324-9C28-46E7878F1C62}" destId="{DA76E0CA-C59D-421A-8321-E969D3344B3F}" srcOrd="0" destOrd="0" presId="urn:microsoft.com/office/officeart/2005/8/layout/orgChart1"/>
    <dgm:cxn modelId="{8782B444-6702-4C93-A949-75CC178CC0AF}" type="presParOf" srcId="{DA76E0CA-C59D-421A-8321-E969D3344B3F}" destId="{EE7DC43C-1564-44D1-8A9B-E7B6FD16745A}" srcOrd="0" destOrd="0" presId="urn:microsoft.com/office/officeart/2005/8/layout/orgChart1"/>
    <dgm:cxn modelId="{C2AE64FA-487B-41DA-A70A-3ED89124F7C1}" type="presParOf" srcId="{DA76E0CA-C59D-421A-8321-E969D3344B3F}" destId="{4478BFD1-1619-426B-AD18-397E7B026807}" srcOrd="1" destOrd="0" presId="urn:microsoft.com/office/officeart/2005/8/layout/orgChart1"/>
    <dgm:cxn modelId="{13A401DE-C1B2-4B7A-8C9E-38CE2472B093}" type="presParOf" srcId="{F5D65169-EB6E-4324-9C28-46E7878F1C62}" destId="{B75E7F9F-3603-4516-8DAA-339F5AC013C4}" srcOrd="1" destOrd="0" presId="urn:microsoft.com/office/officeart/2005/8/layout/orgChart1"/>
    <dgm:cxn modelId="{EF28227F-96C4-4610-9576-630469A0DF16}" type="presParOf" srcId="{F5D65169-EB6E-4324-9C28-46E7878F1C62}" destId="{EB9A8CE1-5E02-4EB8-8562-FC3A0318A3FA}" srcOrd="2" destOrd="0" presId="urn:microsoft.com/office/officeart/2005/8/layout/orgChart1"/>
    <dgm:cxn modelId="{C9EE1A1E-641D-444C-A433-61CAE454259E}" type="presParOf" srcId="{4B3583D2-B995-4DC8-9BA0-F26DF1439E65}" destId="{99D0BDB1-F49D-4210-BAE9-2E3F515CDE6F}" srcOrd="4" destOrd="0" presId="urn:microsoft.com/office/officeart/2005/8/layout/orgChart1"/>
    <dgm:cxn modelId="{DF92DE55-A516-48C1-B6FA-B927A5582B41}" type="presParOf" srcId="{4B3583D2-B995-4DC8-9BA0-F26DF1439E65}" destId="{CDBBCC2C-074F-4D83-8CCB-DBD4DDB3A4E1}" srcOrd="5" destOrd="0" presId="urn:microsoft.com/office/officeart/2005/8/layout/orgChart1"/>
    <dgm:cxn modelId="{830A8D96-7B4A-4D8F-AC7D-1D17437054E6}" type="presParOf" srcId="{CDBBCC2C-074F-4D83-8CCB-DBD4DDB3A4E1}" destId="{7B8301FF-3640-4E3F-93C9-6C3927298E56}" srcOrd="0" destOrd="0" presId="urn:microsoft.com/office/officeart/2005/8/layout/orgChart1"/>
    <dgm:cxn modelId="{843C9E34-2704-449C-A3EA-6A5FAF436907}" type="presParOf" srcId="{7B8301FF-3640-4E3F-93C9-6C3927298E56}" destId="{7B09EA4E-0048-45B2-94ED-F9F2ADB52412}" srcOrd="0" destOrd="0" presId="urn:microsoft.com/office/officeart/2005/8/layout/orgChart1"/>
    <dgm:cxn modelId="{9153E745-10AF-423C-B709-C5EFE3F02040}" type="presParOf" srcId="{7B8301FF-3640-4E3F-93C9-6C3927298E56}" destId="{CA980CF8-15FA-4BAD-814D-4BBEFA85E158}" srcOrd="1" destOrd="0" presId="urn:microsoft.com/office/officeart/2005/8/layout/orgChart1"/>
    <dgm:cxn modelId="{10485A80-234D-4B36-97BA-30ED03D1D45A}" type="presParOf" srcId="{CDBBCC2C-074F-4D83-8CCB-DBD4DDB3A4E1}" destId="{8EB17E0A-225E-4525-B9A6-9F64580DC7DC}" srcOrd="1" destOrd="0" presId="urn:microsoft.com/office/officeart/2005/8/layout/orgChart1"/>
    <dgm:cxn modelId="{D676068E-6452-47D8-836E-EFA2517EFF54}" type="presParOf" srcId="{CDBBCC2C-074F-4D83-8CCB-DBD4DDB3A4E1}" destId="{3C97B746-E5CC-4D11-A52D-2DBB9DD5F638}" srcOrd="2" destOrd="0" presId="urn:microsoft.com/office/officeart/2005/8/layout/orgChart1"/>
    <dgm:cxn modelId="{B59BAD83-B207-4994-8961-1CEEE1F03F51}" type="presParOf" srcId="{4B3583D2-B995-4DC8-9BA0-F26DF1439E65}" destId="{1D7D2B2A-AD32-4A90-8A88-5629106C2DE6}" srcOrd="6" destOrd="0" presId="urn:microsoft.com/office/officeart/2005/8/layout/orgChart1"/>
    <dgm:cxn modelId="{0537AC47-C2B8-417B-8EB2-B377CB706426}" type="presParOf" srcId="{4B3583D2-B995-4DC8-9BA0-F26DF1439E65}" destId="{29ABE4F7-6F40-4906-9F45-EDB0B183788A}" srcOrd="7" destOrd="0" presId="urn:microsoft.com/office/officeart/2005/8/layout/orgChart1"/>
    <dgm:cxn modelId="{06876E32-1D93-4B0E-BA7D-615E6C60A958}" type="presParOf" srcId="{29ABE4F7-6F40-4906-9F45-EDB0B183788A}" destId="{FF7AF9B3-E822-464F-9B7E-B53922925598}" srcOrd="0" destOrd="0" presId="urn:microsoft.com/office/officeart/2005/8/layout/orgChart1"/>
    <dgm:cxn modelId="{6F53DBFB-09EB-4012-80FC-6F969E7818B2}" type="presParOf" srcId="{FF7AF9B3-E822-464F-9B7E-B53922925598}" destId="{3F0165AB-F8CD-46D1-BEFF-C965F2FBA88C}" srcOrd="0" destOrd="0" presId="urn:microsoft.com/office/officeart/2005/8/layout/orgChart1"/>
    <dgm:cxn modelId="{14EA5608-C66C-4A61-B8BC-52B4F412776E}" type="presParOf" srcId="{FF7AF9B3-E822-464F-9B7E-B53922925598}" destId="{B9DBF750-9E8C-4D38-ACFE-784E2436DD24}" srcOrd="1" destOrd="0" presId="urn:microsoft.com/office/officeart/2005/8/layout/orgChart1"/>
    <dgm:cxn modelId="{52A3FA3B-60BD-4449-A98B-1ED8D9761B72}" type="presParOf" srcId="{29ABE4F7-6F40-4906-9F45-EDB0B183788A}" destId="{2FBE856C-0DE7-4F3B-A5C4-200C8519FB28}" srcOrd="1" destOrd="0" presId="urn:microsoft.com/office/officeart/2005/8/layout/orgChart1"/>
    <dgm:cxn modelId="{FB7A182C-8BF2-487D-B448-0866A5DC578C}" type="presParOf" srcId="{29ABE4F7-6F40-4906-9F45-EDB0B183788A}" destId="{DD7F931F-D8C4-457A-AEE7-39AC0FEEECE7}" srcOrd="2" destOrd="0" presId="urn:microsoft.com/office/officeart/2005/8/layout/orgChart1"/>
    <dgm:cxn modelId="{4FC4A203-9F2F-4BBD-BCB5-B33DC431D137}" type="presParOf" srcId="{5414493B-3328-4D43-8165-B7E096750CF9}" destId="{D09AC3FB-1578-418D-90C5-B6DF11813200}" srcOrd="2" destOrd="0" presId="urn:microsoft.com/office/officeart/2005/8/layout/orgChart1"/>
    <dgm:cxn modelId="{05A78A14-6747-40D4-81D1-7ACBB9C67E3F}" type="presParOf" srcId="{8EDC7891-330A-41FD-B0EE-47CF8119E443}" destId="{643D7FE8-B092-4130-AE85-6E2DC121EC5F}" srcOrd="2" destOrd="0" presId="urn:microsoft.com/office/officeart/2005/8/layout/orgChart1"/>
    <dgm:cxn modelId="{D600486E-3B10-4E00-8812-4F21BC2D6527}" type="presParOf" srcId="{8EDC7891-330A-41FD-B0EE-47CF8119E443}" destId="{906F3C73-F949-47B3-A991-1A2BE760A069}" srcOrd="3" destOrd="0" presId="urn:microsoft.com/office/officeart/2005/8/layout/orgChart1"/>
    <dgm:cxn modelId="{55762D25-C29E-4A62-93AE-4F757D6372EC}" type="presParOf" srcId="{906F3C73-F949-47B3-A991-1A2BE760A069}" destId="{0C643FDB-FBF2-411E-AD93-A5467334C9C4}" srcOrd="0" destOrd="0" presId="urn:microsoft.com/office/officeart/2005/8/layout/orgChart1"/>
    <dgm:cxn modelId="{C9BAF529-ECDF-4B76-9E27-AFF8EBD04AF1}" type="presParOf" srcId="{0C643FDB-FBF2-411E-AD93-A5467334C9C4}" destId="{3240576F-F99C-45E9-AEE0-248DF3A97CB5}" srcOrd="0" destOrd="0" presId="urn:microsoft.com/office/officeart/2005/8/layout/orgChart1"/>
    <dgm:cxn modelId="{331F6876-022C-4D08-8200-43B8995457F4}" type="presParOf" srcId="{0C643FDB-FBF2-411E-AD93-A5467334C9C4}" destId="{FBC627D7-20EF-49F2-B612-3586DBC02A32}" srcOrd="1" destOrd="0" presId="urn:microsoft.com/office/officeart/2005/8/layout/orgChart1"/>
    <dgm:cxn modelId="{7FBF1572-6DC7-4370-9A45-7F377701C384}" type="presParOf" srcId="{906F3C73-F949-47B3-A991-1A2BE760A069}" destId="{860B8BEB-C53C-462A-88A8-691BFBBD174A}" srcOrd="1" destOrd="0" presId="urn:microsoft.com/office/officeart/2005/8/layout/orgChart1"/>
    <dgm:cxn modelId="{B952FBFC-6C0E-4F22-8D86-782859E1F35A}" type="presParOf" srcId="{860B8BEB-C53C-462A-88A8-691BFBBD174A}" destId="{E97F711E-E06A-4FA6-9B2E-8FF37568AB78}" srcOrd="0" destOrd="0" presId="urn:microsoft.com/office/officeart/2005/8/layout/orgChart1"/>
    <dgm:cxn modelId="{FB785C99-97F3-48F0-86E5-7ABF559C0E1A}" type="presParOf" srcId="{860B8BEB-C53C-462A-88A8-691BFBBD174A}" destId="{29AB961F-F136-48E9-8FE9-AD747C138731}" srcOrd="1" destOrd="0" presId="urn:microsoft.com/office/officeart/2005/8/layout/orgChart1"/>
    <dgm:cxn modelId="{4D928E71-1CA8-4955-AB88-19B151D3884F}" type="presParOf" srcId="{29AB961F-F136-48E9-8FE9-AD747C138731}" destId="{C4264FFF-B7FF-4553-A9F4-7EB8AD9FCE25}" srcOrd="0" destOrd="0" presId="urn:microsoft.com/office/officeart/2005/8/layout/orgChart1"/>
    <dgm:cxn modelId="{B47D4E96-ACBB-4E2C-B1C3-7E00CFFF4EFD}" type="presParOf" srcId="{C4264FFF-B7FF-4553-A9F4-7EB8AD9FCE25}" destId="{112F5C34-E051-4FD4-A806-AC29A15764DE}" srcOrd="0" destOrd="0" presId="urn:microsoft.com/office/officeart/2005/8/layout/orgChart1"/>
    <dgm:cxn modelId="{21376FD9-4F6F-4EED-90E2-79F3603993D3}" type="presParOf" srcId="{C4264FFF-B7FF-4553-A9F4-7EB8AD9FCE25}" destId="{B4B0E0BC-DB35-4D91-8E53-14F1E9E53EFF}" srcOrd="1" destOrd="0" presId="urn:microsoft.com/office/officeart/2005/8/layout/orgChart1"/>
    <dgm:cxn modelId="{89810E57-7B2F-42CF-9221-EC88B6429E57}" type="presParOf" srcId="{29AB961F-F136-48E9-8FE9-AD747C138731}" destId="{FC899B90-AA46-4516-B3D2-9C743F9FD5D9}" srcOrd="1" destOrd="0" presId="urn:microsoft.com/office/officeart/2005/8/layout/orgChart1"/>
    <dgm:cxn modelId="{88903756-748D-4992-AF50-B4D5CCAF91FB}" type="presParOf" srcId="{29AB961F-F136-48E9-8FE9-AD747C138731}" destId="{F889AAB7-6904-4D38-B26D-78BE0435C1D3}" srcOrd="2" destOrd="0" presId="urn:microsoft.com/office/officeart/2005/8/layout/orgChart1"/>
    <dgm:cxn modelId="{B485C049-09A1-4F92-954D-9990977E5D93}" type="presParOf" srcId="{860B8BEB-C53C-462A-88A8-691BFBBD174A}" destId="{3FD78184-828A-41DC-948C-F6A293E94A7F}" srcOrd="2" destOrd="0" presId="urn:microsoft.com/office/officeart/2005/8/layout/orgChart1"/>
    <dgm:cxn modelId="{FEC74209-3289-481D-8EB8-2A6E5676F313}" type="presParOf" srcId="{860B8BEB-C53C-462A-88A8-691BFBBD174A}" destId="{C6129DBD-4051-44FF-A802-2974B879ADD4}" srcOrd="3" destOrd="0" presId="urn:microsoft.com/office/officeart/2005/8/layout/orgChart1"/>
    <dgm:cxn modelId="{2F5E1CF4-EE7A-4F68-BED5-947C2B630727}" type="presParOf" srcId="{C6129DBD-4051-44FF-A802-2974B879ADD4}" destId="{4401C475-DC9E-4D7C-A770-624E1CD3FF46}" srcOrd="0" destOrd="0" presId="urn:microsoft.com/office/officeart/2005/8/layout/orgChart1"/>
    <dgm:cxn modelId="{EA9E6D52-DE0E-4967-B8AA-70608D0A14BC}" type="presParOf" srcId="{4401C475-DC9E-4D7C-A770-624E1CD3FF46}" destId="{72A3A938-2F27-4D8D-BA5A-2CA842481027}" srcOrd="0" destOrd="0" presId="urn:microsoft.com/office/officeart/2005/8/layout/orgChart1"/>
    <dgm:cxn modelId="{CC42D733-0519-46BE-8B5F-C2431F83CDD8}" type="presParOf" srcId="{4401C475-DC9E-4D7C-A770-624E1CD3FF46}" destId="{00E780CD-B606-4CD9-BC5F-24385558C4B0}" srcOrd="1" destOrd="0" presId="urn:microsoft.com/office/officeart/2005/8/layout/orgChart1"/>
    <dgm:cxn modelId="{B325FF52-F3E8-4115-8B02-39581DDA219B}" type="presParOf" srcId="{C6129DBD-4051-44FF-A802-2974B879ADD4}" destId="{0DCEC8CC-A668-4FB8-A229-8060EF642772}" srcOrd="1" destOrd="0" presId="urn:microsoft.com/office/officeart/2005/8/layout/orgChart1"/>
    <dgm:cxn modelId="{F89B16DB-F700-460C-B160-AFDC17C6A3BF}" type="presParOf" srcId="{C6129DBD-4051-44FF-A802-2974B879ADD4}" destId="{1189A848-534B-4F5C-89A8-C63C49DF531E}" srcOrd="2" destOrd="0" presId="urn:microsoft.com/office/officeart/2005/8/layout/orgChart1"/>
    <dgm:cxn modelId="{D90D8F1D-C099-4C3A-86EA-908C7F4660BA}" type="presParOf" srcId="{860B8BEB-C53C-462A-88A8-691BFBBD174A}" destId="{07BE29DF-A81A-456E-A695-2473F5AE3621}" srcOrd="4" destOrd="0" presId="urn:microsoft.com/office/officeart/2005/8/layout/orgChart1"/>
    <dgm:cxn modelId="{2E05C857-DE39-4505-B54C-E958B515756C}" type="presParOf" srcId="{860B8BEB-C53C-462A-88A8-691BFBBD174A}" destId="{1B9738B8-1547-4EA9-BE78-A6AB0B4974A8}" srcOrd="5" destOrd="0" presId="urn:microsoft.com/office/officeart/2005/8/layout/orgChart1"/>
    <dgm:cxn modelId="{7F00ED73-5446-4947-B703-BC7C3531848A}" type="presParOf" srcId="{1B9738B8-1547-4EA9-BE78-A6AB0B4974A8}" destId="{8F5F66C3-FEAE-407C-82B9-92EB22C2994D}" srcOrd="0" destOrd="0" presId="urn:microsoft.com/office/officeart/2005/8/layout/orgChart1"/>
    <dgm:cxn modelId="{92DE0713-E73A-4CE0-88A6-701CE9790AC7}" type="presParOf" srcId="{8F5F66C3-FEAE-407C-82B9-92EB22C2994D}" destId="{A72350E0-F498-4C1C-86F8-6B65F5F79075}" srcOrd="0" destOrd="0" presId="urn:microsoft.com/office/officeart/2005/8/layout/orgChart1"/>
    <dgm:cxn modelId="{A09D94AB-96DC-4881-9D60-9605EBF80C1B}" type="presParOf" srcId="{8F5F66C3-FEAE-407C-82B9-92EB22C2994D}" destId="{9179E53E-2DF1-484F-BB2C-F0A740436E64}" srcOrd="1" destOrd="0" presId="urn:microsoft.com/office/officeart/2005/8/layout/orgChart1"/>
    <dgm:cxn modelId="{F5C718B3-8D3C-41DC-9CDE-619BD5910395}" type="presParOf" srcId="{1B9738B8-1547-4EA9-BE78-A6AB0B4974A8}" destId="{5E4EC0CA-C192-4462-AA1A-149B65CF2C4C}" srcOrd="1" destOrd="0" presId="urn:microsoft.com/office/officeart/2005/8/layout/orgChart1"/>
    <dgm:cxn modelId="{4A656D64-7F66-439B-B078-A9448ACFE819}" type="presParOf" srcId="{1B9738B8-1547-4EA9-BE78-A6AB0B4974A8}" destId="{19347F1F-67C3-4400-A046-56D650DE0C91}" srcOrd="2" destOrd="0" presId="urn:microsoft.com/office/officeart/2005/8/layout/orgChart1"/>
    <dgm:cxn modelId="{996F5B2C-2C88-485F-8A04-59261442E898}" type="presParOf" srcId="{860B8BEB-C53C-462A-88A8-691BFBBD174A}" destId="{88988750-CD26-442A-94C5-D1717B6860DF}" srcOrd="6" destOrd="0" presId="urn:microsoft.com/office/officeart/2005/8/layout/orgChart1"/>
    <dgm:cxn modelId="{C1C34FAD-3A2C-4774-95AB-9AC02BD05C78}" type="presParOf" srcId="{860B8BEB-C53C-462A-88A8-691BFBBD174A}" destId="{D0E79E8C-0B8C-4CCA-9357-6A4008A066BB}" srcOrd="7" destOrd="0" presId="urn:microsoft.com/office/officeart/2005/8/layout/orgChart1"/>
    <dgm:cxn modelId="{2942E29A-EE79-4395-A692-5B558B41729F}" type="presParOf" srcId="{D0E79E8C-0B8C-4CCA-9357-6A4008A066BB}" destId="{D5B3BA5E-EAF8-49DF-81B9-067FC1F01872}" srcOrd="0" destOrd="0" presId="urn:microsoft.com/office/officeart/2005/8/layout/orgChart1"/>
    <dgm:cxn modelId="{019BA286-8D62-4CE7-980A-C9D7E199074F}" type="presParOf" srcId="{D5B3BA5E-EAF8-49DF-81B9-067FC1F01872}" destId="{25F24EE8-3234-48F0-AD37-3D7BFE3B947E}" srcOrd="0" destOrd="0" presId="urn:microsoft.com/office/officeart/2005/8/layout/orgChart1"/>
    <dgm:cxn modelId="{4C19DEC7-05BA-44F6-9056-D656B3C61771}" type="presParOf" srcId="{D5B3BA5E-EAF8-49DF-81B9-067FC1F01872}" destId="{49B37BF2-B43C-4B8B-ADA0-9DBA7894DA36}" srcOrd="1" destOrd="0" presId="urn:microsoft.com/office/officeart/2005/8/layout/orgChart1"/>
    <dgm:cxn modelId="{6A41B6E3-461F-47C7-8196-6C0A75BC6DA3}" type="presParOf" srcId="{D0E79E8C-0B8C-4CCA-9357-6A4008A066BB}" destId="{B2B3C304-1373-4607-A970-1C97044A3087}" srcOrd="1" destOrd="0" presId="urn:microsoft.com/office/officeart/2005/8/layout/orgChart1"/>
    <dgm:cxn modelId="{C539DA79-34D3-490C-81E7-FC5B7522550B}" type="presParOf" srcId="{D0E79E8C-0B8C-4CCA-9357-6A4008A066BB}" destId="{DD67191A-399F-4E9F-B5DF-A0922C0EC61C}" srcOrd="2" destOrd="0" presId="urn:microsoft.com/office/officeart/2005/8/layout/orgChart1"/>
    <dgm:cxn modelId="{9EEF49E0-375F-42BC-B896-86E7F778588B}" type="presParOf" srcId="{906F3C73-F949-47B3-A991-1A2BE760A069}" destId="{E4AA9EAC-9A4B-4B94-A548-C16FDBCCF5DE}" srcOrd="2" destOrd="0" presId="urn:microsoft.com/office/officeart/2005/8/layout/orgChart1"/>
    <dgm:cxn modelId="{BE5AF18A-BAFD-462C-83CE-E4F35AA644AE}" type="presParOf" srcId="{B4B18A2C-77F1-4D9A-954E-337D886597E9}" destId="{C99BBC4D-0400-4155-97A4-A905A88A144B}" srcOrd="2" destOrd="0" presId="urn:microsoft.com/office/officeart/2005/8/layout/orgChart1"/>
    <dgm:cxn modelId="{C937F3FB-F4A2-4C05-9157-C1ADD2B2B4DA}" type="presParOf" srcId="{3D9D0BD3-CEC4-40E6-A7E6-CEBAC18FCC02}" destId="{834B313D-A783-4CCB-9FBF-166B71A7BD9F}" srcOrd="2" destOrd="0" presId="urn:microsoft.com/office/officeart/2005/8/layout/orgChart1"/>
    <dgm:cxn modelId="{72F36D9E-62BB-44AF-902A-6EE544092586}" type="presParOf" srcId="{3D9D0BD3-CEC4-40E6-A7E6-CEBAC18FCC02}" destId="{E5201043-B2FA-4ACB-9FB7-846A6CCBA347}" srcOrd="3" destOrd="0" presId="urn:microsoft.com/office/officeart/2005/8/layout/orgChart1"/>
    <dgm:cxn modelId="{BF223C7A-7CE4-4FDD-9A1D-6007945AE38C}" type="presParOf" srcId="{E5201043-B2FA-4ACB-9FB7-846A6CCBA347}" destId="{27F08F91-1521-48B0-B766-C8DF3C1C9A0D}" srcOrd="0" destOrd="0" presId="urn:microsoft.com/office/officeart/2005/8/layout/orgChart1"/>
    <dgm:cxn modelId="{B7221EF7-D3C0-4210-9C8E-B27F3F020EF1}" type="presParOf" srcId="{27F08F91-1521-48B0-B766-C8DF3C1C9A0D}" destId="{4CC6249F-E995-49A6-B2CE-FC68514330FC}" srcOrd="0" destOrd="0" presId="urn:microsoft.com/office/officeart/2005/8/layout/orgChart1"/>
    <dgm:cxn modelId="{9D90F2EB-7FA4-468F-96FF-5E715E88B965}" type="presParOf" srcId="{27F08F91-1521-48B0-B766-C8DF3C1C9A0D}" destId="{1C3928C2-D8F4-4482-B670-EBFD1AB4904F}" srcOrd="1" destOrd="0" presId="urn:microsoft.com/office/officeart/2005/8/layout/orgChart1"/>
    <dgm:cxn modelId="{E484E241-A397-4C3D-A36D-E7FEB831EC81}" type="presParOf" srcId="{E5201043-B2FA-4ACB-9FB7-846A6CCBA347}" destId="{CD7C475E-82F6-45F0-BBEE-CE254EFE2097}" srcOrd="1" destOrd="0" presId="urn:microsoft.com/office/officeart/2005/8/layout/orgChart1"/>
    <dgm:cxn modelId="{16E3185C-311C-43EF-824B-2B5AE877863E}" type="presParOf" srcId="{CD7C475E-82F6-45F0-BBEE-CE254EFE2097}" destId="{393218C8-3D66-4376-9C76-43AA931657EB}" srcOrd="0" destOrd="0" presId="urn:microsoft.com/office/officeart/2005/8/layout/orgChart1"/>
    <dgm:cxn modelId="{4B1756F8-8DB9-497D-93ED-AE2BF034BB8D}" type="presParOf" srcId="{CD7C475E-82F6-45F0-BBEE-CE254EFE2097}" destId="{AD85D3F3-CD80-48CB-9D89-B7D92B1079BD}" srcOrd="1" destOrd="0" presId="urn:microsoft.com/office/officeart/2005/8/layout/orgChart1"/>
    <dgm:cxn modelId="{EA8E1491-06F3-4E59-B6E7-55B8AB6F1C25}" type="presParOf" srcId="{AD85D3F3-CD80-48CB-9D89-B7D92B1079BD}" destId="{A10D3DAC-C0B6-4918-A32B-2A5BD1F5846D}" srcOrd="0" destOrd="0" presId="urn:microsoft.com/office/officeart/2005/8/layout/orgChart1"/>
    <dgm:cxn modelId="{5E152622-EC46-4AB4-88AD-C80E2649C3EB}" type="presParOf" srcId="{A10D3DAC-C0B6-4918-A32B-2A5BD1F5846D}" destId="{532FA0D8-5DAE-4317-8725-FB357913C136}" srcOrd="0" destOrd="0" presId="urn:microsoft.com/office/officeart/2005/8/layout/orgChart1"/>
    <dgm:cxn modelId="{E804442C-F390-4785-9E4B-DE3F2F2288F1}" type="presParOf" srcId="{A10D3DAC-C0B6-4918-A32B-2A5BD1F5846D}" destId="{ED2276B1-AB76-491B-B84D-04F52C245A2B}" srcOrd="1" destOrd="0" presId="urn:microsoft.com/office/officeart/2005/8/layout/orgChart1"/>
    <dgm:cxn modelId="{EC4AA856-7D00-42B9-8272-208A5206CA7E}" type="presParOf" srcId="{AD85D3F3-CD80-48CB-9D89-B7D92B1079BD}" destId="{F461533C-33D6-461A-B9C6-4CEF861B3482}" srcOrd="1" destOrd="0" presId="urn:microsoft.com/office/officeart/2005/8/layout/orgChart1"/>
    <dgm:cxn modelId="{063754BA-69A4-4A5A-A0CD-327D2EBA0CDB}" type="presParOf" srcId="{F461533C-33D6-461A-B9C6-4CEF861B3482}" destId="{7CA12F0C-AD05-4C08-A0D2-B78DF08279B6}" srcOrd="0" destOrd="0" presId="urn:microsoft.com/office/officeart/2005/8/layout/orgChart1"/>
    <dgm:cxn modelId="{84A235AC-0519-4412-823B-86566DB63FEB}" type="presParOf" srcId="{F461533C-33D6-461A-B9C6-4CEF861B3482}" destId="{44CAB414-0001-4A48-9297-A7293C70DD1F}" srcOrd="1" destOrd="0" presId="urn:microsoft.com/office/officeart/2005/8/layout/orgChart1"/>
    <dgm:cxn modelId="{EDB21086-3DF2-470E-BC7D-5512006C61BE}" type="presParOf" srcId="{44CAB414-0001-4A48-9297-A7293C70DD1F}" destId="{EBBA7484-7F12-45FB-8F97-240D0EAD523C}" srcOrd="0" destOrd="0" presId="urn:microsoft.com/office/officeart/2005/8/layout/orgChart1"/>
    <dgm:cxn modelId="{9CFB6FEE-CCC3-4EC4-A88F-C67864561611}" type="presParOf" srcId="{EBBA7484-7F12-45FB-8F97-240D0EAD523C}" destId="{FD2BA2A3-2BDE-4282-9CDF-C36EBCEB3A6C}" srcOrd="0" destOrd="0" presId="urn:microsoft.com/office/officeart/2005/8/layout/orgChart1"/>
    <dgm:cxn modelId="{9D47DCDB-9A97-4DE5-A5BF-0AB9355D9304}" type="presParOf" srcId="{EBBA7484-7F12-45FB-8F97-240D0EAD523C}" destId="{D761074C-847D-437C-A3C9-D23F2C8FFD2D}" srcOrd="1" destOrd="0" presId="urn:microsoft.com/office/officeart/2005/8/layout/orgChart1"/>
    <dgm:cxn modelId="{A1938A52-0ED4-4702-955E-FA1E22B3759E}" type="presParOf" srcId="{44CAB414-0001-4A48-9297-A7293C70DD1F}" destId="{F2E4AF6D-8D0C-45CB-A17A-902E0A1B4CF9}" srcOrd="1" destOrd="0" presId="urn:microsoft.com/office/officeart/2005/8/layout/orgChart1"/>
    <dgm:cxn modelId="{F5383303-CC81-46FA-A0F7-3026BD4596CC}" type="presParOf" srcId="{44CAB414-0001-4A48-9297-A7293C70DD1F}" destId="{528AAB3E-C30B-4399-8E91-DB1F0F25B8EA}" srcOrd="2" destOrd="0" presId="urn:microsoft.com/office/officeart/2005/8/layout/orgChart1"/>
    <dgm:cxn modelId="{5CD5E07E-D727-4CDB-BF58-29C2F80FDB67}" type="presParOf" srcId="{F461533C-33D6-461A-B9C6-4CEF861B3482}" destId="{DE887E00-DF55-48F6-9D20-D15F7460709C}" srcOrd="2" destOrd="0" presId="urn:microsoft.com/office/officeart/2005/8/layout/orgChart1"/>
    <dgm:cxn modelId="{68036700-DFA2-46E6-81B7-1192203DFBB2}" type="presParOf" srcId="{F461533C-33D6-461A-B9C6-4CEF861B3482}" destId="{7D7BD5CD-5756-47F3-82E7-847B6002F458}" srcOrd="3" destOrd="0" presId="urn:microsoft.com/office/officeart/2005/8/layout/orgChart1"/>
    <dgm:cxn modelId="{DC075FB0-B968-4C92-A502-E457F91B11E4}" type="presParOf" srcId="{7D7BD5CD-5756-47F3-82E7-847B6002F458}" destId="{68DB3A95-8A01-49CE-8D2A-8871B7194AC1}" srcOrd="0" destOrd="0" presId="urn:microsoft.com/office/officeart/2005/8/layout/orgChart1"/>
    <dgm:cxn modelId="{1A159C76-09D3-4F65-90CE-F18636CAC5EE}" type="presParOf" srcId="{68DB3A95-8A01-49CE-8D2A-8871B7194AC1}" destId="{A18385E8-470E-46F6-B2F3-2D51D6E8E6F2}" srcOrd="0" destOrd="0" presId="urn:microsoft.com/office/officeart/2005/8/layout/orgChart1"/>
    <dgm:cxn modelId="{315EB5A2-22EF-4F6D-9889-69202543F5E7}" type="presParOf" srcId="{68DB3A95-8A01-49CE-8D2A-8871B7194AC1}" destId="{CBE6449F-A2C0-4920-8C4A-82751428771F}" srcOrd="1" destOrd="0" presId="urn:microsoft.com/office/officeart/2005/8/layout/orgChart1"/>
    <dgm:cxn modelId="{DC4969F6-37E7-4163-B065-F6A7DC4AC3FC}" type="presParOf" srcId="{7D7BD5CD-5756-47F3-82E7-847B6002F458}" destId="{E960336E-AB50-405B-B957-3F6EBF192CA0}" srcOrd="1" destOrd="0" presId="urn:microsoft.com/office/officeart/2005/8/layout/orgChart1"/>
    <dgm:cxn modelId="{D52075DD-77C4-4C6A-9952-907828B1B2F4}" type="presParOf" srcId="{7D7BD5CD-5756-47F3-82E7-847B6002F458}" destId="{A2A05E63-7608-4398-BA56-91D11B7F590B}" srcOrd="2" destOrd="0" presId="urn:microsoft.com/office/officeart/2005/8/layout/orgChart1"/>
    <dgm:cxn modelId="{F6BF1730-8747-47F1-BFD2-A9B17B27F635}" type="presParOf" srcId="{F461533C-33D6-461A-B9C6-4CEF861B3482}" destId="{122E39AC-DA8F-407A-BB03-F266A97233CB}" srcOrd="4" destOrd="0" presId="urn:microsoft.com/office/officeart/2005/8/layout/orgChart1"/>
    <dgm:cxn modelId="{63D2A86B-A55C-4906-85F3-76CCE87C0373}" type="presParOf" srcId="{F461533C-33D6-461A-B9C6-4CEF861B3482}" destId="{760900CF-8449-4E9D-A00A-C8090A9485FE}" srcOrd="5" destOrd="0" presId="urn:microsoft.com/office/officeart/2005/8/layout/orgChart1"/>
    <dgm:cxn modelId="{204124AB-BCCF-4220-BBA0-AB8E250D4604}" type="presParOf" srcId="{760900CF-8449-4E9D-A00A-C8090A9485FE}" destId="{CCED047F-B460-48E6-A0F1-909215C801C5}" srcOrd="0" destOrd="0" presId="urn:microsoft.com/office/officeart/2005/8/layout/orgChart1"/>
    <dgm:cxn modelId="{B1DF3024-883B-41A0-8216-E7739B70366F}" type="presParOf" srcId="{CCED047F-B460-48E6-A0F1-909215C801C5}" destId="{4F09D5D4-99FC-4AB5-980C-DE24BC9E23BA}" srcOrd="0" destOrd="0" presId="urn:microsoft.com/office/officeart/2005/8/layout/orgChart1"/>
    <dgm:cxn modelId="{FFC2214E-2E8D-4534-95AD-EC31B22E4CD7}" type="presParOf" srcId="{CCED047F-B460-48E6-A0F1-909215C801C5}" destId="{D3A80052-7D69-481B-A022-AEF97B5C3836}" srcOrd="1" destOrd="0" presId="urn:microsoft.com/office/officeart/2005/8/layout/orgChart1"/>
    <dgm:cxn modelId="{CA2DCE4E-D3ED-4046-B169-47FB90EFDA44}" type="presParOf" srcId="{760900CF-8449-4E9D-A00A-C8090A9485FE}" destId="{36C556EE-37C5-4086-A166-746553E8F4D4}" srcOrd="1" destOrd="0" presId="urn:microsoft.com/office/officeart/2005/8/layout/orgChart1"/>
    <dgm:cxn modelId="{C1CDB6E5-8619-40BD-BD0F-59510CAC1B52}" type="presParOf" srcId="{760900CF-8449-4E9D-A00A-C8090A9485FE}" destId="{5F93AAEA-426D-4C7B-B6E7-6F0390B51AEE}" srcOrd="2" destOrd="0" presId="urn:microsoft.com/office/officeart/2005/8/layout/orgChart1"/>
    <dgm:cxn modelId="{E20BB0FF-45F3-413C-A782-294359EFF4D4}" type="presParOf" srcId="{F461533C-33D6-461A-B9C6-4CEF861B3482}" destId="{11D4B747-AC2C-4A41-87EA-4FB427D658BE}" srcOrd="6" destOrd="0" presId="urn:microsoft.com/office/officeart/2005/8/layout/orgChart1"/>
    <dgm:cxn modelId="{51CD4F5F-6FBB-4A42-BF5D-96C5CF68709B}" type="presParOf" srcId="{F461533C-33D6-461A-B9C6-4CEF861B3482}" destId="{2056C8CF-5819-437A-9D5B-E75AF0EC437D}" srcOrd="7" destOrd="0" presId="urn:microsoft.com/office/officeart/2005/8/layout/orgChart1"/>
    <dgm:cxn modelId="{A11C70E2-39F3-48E6-ABEB-F3F1F706BB55}" type="presParOf" srcId="{2056C8CF-5819-437A-9D5B-E75AF0EC437D}" destId="{CCBD6A96-DC12-4B6F-A567-50E87E72184F}" srcOrd="0" destOrd="0" presId="urn:microsoft.com/office/officeart/2005/8/layout/orgChart1"/>
    <dgm:cxn modelId="{F774BF40-F2D8-411F-9D1E-87200664BF4C}" type="presParOf" srcId="{CCBD6A96-DC12-4B6F-A567-50E87E72184F}" destId="{C8BB087A-7457-4222-AC13-F591E7FB7E89}" srcOrd="0" destOrd="0" presId="urn:microsoft.com/office/officeart/2005/8/layout/orgChart1"/>
    <dgm:cxn modelId="{77649F63-8A1F-4611-B879-7BA65BEBB901}" type="presParOf" srcId="{CCBD6A96-DC12-4B6F-A567-50E87E72184F}" destId="{5C22F42B-3FAE-4D53-B906-8A1F4D403AF8}" srcOrd="1" destOrd="0" presId="urn:microsoft.com/office/officeart/2005/8/layout/orgChart1"/>
    <dgm:cxn modelId="{69C8F223-3D69-4250-AFF2-1C8C8BBEC89F}" type="presParOf" srcId="{2056C8CF-5819-437A-9D5B-E75AF0EC437D}" destId="{8667BA40-1415-4E9F-8CF2-AE05B4469D91}" srcOrd="1" destOrd="0" presId="urn:microsoft.com/office/officeart/2005/8/layout/orgChart1"/>
    <dgm:cxn modelId="{9B27BC39-6C2D-4F21-BF55-F7BB3B7C0CCA}" type="presParOf" srcId="{2056C8CF-5819-437A-9D5B-E75AF0EC437D}" destId="{9F30BED6-26D5-4020-9E1D-6C28FB84037F}" srcOrd="2" destOrd="0" presId="urn:microsoft.com/office/officeart/2005/8/layout/orgChart1"/>
    <dgm:cxn modelId="{457F8490-E4A2-4BA1-9985-84C56DA4B8DE}" type="presParOf" srcId="{AD85D3F3-CD80-48CB-9D89-B7D92B1079BD}" destId="{6BFB8CC8-9F7D-4030-9A45-E0E760578D93}" srcOrd="2" destOrd="0" presId="urn:microsoft.com/office/officeart/2005/8/layout/orgChart1"/>
    <dgm:cxn modelId="{3EE986C1-6415-4686-98B9-734417907E28}" type="presParOf" srcId="{CD7C475E-82F6-45F0-BBEE-CE254EFE2097}" destId="{33A69EBA-0137-4A46-AA15-CAACA2AF96DA}" srcOrd="2" destOrd="0" presId="urn:microsoft.com/office/officeart/2005/8/layout/orgChart1"/>
    <dgm:cxn modelId="{0C64086E-C93C-48E4-9568-E8A687285E61}" type="presParOf" srcId="{CD7C475E-82F6-45F0-BBEE-CE254EFE2097}" destId="{E8EBD00F-6F02-4B52-B749-970BDD3BE752}" srcOrd="3" destOrd="0" presId="urn:microsoft.com/office/officeart/2005/8/layout/orgChart1"/>
    <dgm:cxn modelId="{0C454B0C-9C0A-409B-9DA2-968E98487CFA}" type="presParOf" srcId="{E8EBD00F-6F02-4B52-B749-970BDD3BE752}" destId="{7C2DDD53-71F5-4E1F-953E-999C41BA38FA}" srcOrd="0" destOrd="0" presId="urn:microsoft.com/office/officeart/2005/8/layout/orgChart1"/>
    <dgm:cxn modelId="{0DFE948E-9C72-4BE7-B868-8B6EB554A2A5}" type="presParOf" srcId="{7C2DDD53-71F5-4E1F-953E-999C41BA38FA}" destId="{9DD5EDFF-7BDA-48EA-8F91-FF2B4E17CE89}" srcOrd="0" destOrd="0" presId="urn:microsoft.com/office/officeart/2005/8/layout/orgChart1"/>
    <dgm:cxn modelId="{6F3B4FF2-3476-43E8-82CD-AE2A97752A2C}" type="presParOf" srcId="{7C2DDD53-71F5-4E1F-953E-999C41BA38FA}" destId="{72BCA0F8-F394-43C7-8389-EB61EB9E5C03}" srcOrd="1" destOrd="0" presId="urn:microsoft.com/office/officeart/2005/8/layout/orgChart1"/>
    <dgm:cxn modelId="{E718005F-2D7D-4D14-BD4E-660639C6465F}" type="presParOf" srcId="{E8EBD00F-6F02-4B52-B749-970BDD3BE752}" destId="{6685E615-D20C-48E2-B816-A08920F05E12}" srcOrd="1" destOrd="0" presId="urn:microsoft.com/office/officeart/2005/8/layout/orgChart1"/>
    <dgm:cxn modelId="{7316E84F-99BC-498B-8742-A473AEB7EBB3}" type="presParOf" srcId="{6685E615-D20C-48E2-B816-A08920F05E12}" destId="{F7788FDE-7B5E-4265-894B-24EE26B9DBAC}" srcOrd="0" destOrd="0" presId="urn:microsoft.com/office/officeart/2005/8/layout/orgChart1"/>
    <dgm:cxn modelId="{D5F8D8D3-95F0-410F-A258-7FCAD0E392D6}" type="presParOf" srcId="{6685E615-D20C-48E2-B816-A08920F05E12}" destId="{37AB7770-FA8E-469E-952F-84921CB82DE8}" srcOrd="1" destOrd="0" presId="urn:microsoft.com/office/officeart/2005/8/layout/orgChart1"/>
    <dgm:cxn modelId="{2D7B3D48-5AB7-464C-A765-96E980E85A19}" type="presParOf" srcId="{37AB7770-FA8E-469E-952F-84921CB82DE8}" destId="{0F351E51-49CE-4FFB-BBFF-62A3911B385A}" srcOrd="0" destOrd="0" presId="urn:microsoft.com/office/officeart/2005/8/layout/orgChart1"/>
    <dgm:cxn modelId="{926252C6-81C7-4F6E-B4D0-2E84D075D3B3}" type="presParOf" srcId="{0F351E51-49CE-4FFB-BBFF-62A3911B385A}" destId="{6FFCE174-679B-48F3-9F0B-00C805536260}" srcOrd="0" destOrd="0" presId="urn:microsoft.com/office/officeart/2005/8/layout/orgChart1"/>
    <dgm:cxn modelId="{67727B15-E615-4ADD-81CD-D7E914FF1346}" type="presParOf" srcId="{0F351E51-49CE-4FFB-BBFF-62A3911B385A}" destId="{729CBBA9-1631-4274-8C4A-BFFD9242EE5A}" srcOrd="1" destOrd="0" presId="urn:microsoft.com/office/officeart/2005/8/layout/orgChart1"/>
    <dgm:cxn modelId="{E44F97E7-DE05-4151-819E-95645EF9CD0E}" type="presParOf" srcId="{37AB7770-FA8E-469E-952F-84921CB82DE8}" destId="{BE6D0507-3CAC-4277-AF04-089E69D8B648}" srcOrd="1" destOrd="0" presId="urn:microsoft.com/office/officeart/2005/8/layout/orgChart1"/>
    <dgm:cxn modelId="{A66D8BEC-9258-48C2-A85E-EBEA7E84A68E}" type="presParOf" srcId="{37AB7770-FA8E-469E-952F-84921CB82DE8}" destId="{DD5F92A8-D37B-4344-AFFB-BECA57FC9AFA}" srcOrd="2" destOrd="0" presId="urn:microsoft.com/office/officeart/2005/8/layout/orgChart1"/>
    <dgm:cxn modelId="{E711C454-938E-4A94-BE9A-9B899D5E00BD}" type="presParOf" srcId="{6685E615-D20C-48E2-B816-A08920F05E12}" destId="{F6BBCD59-B4D4-4B6C-B3DB-82F736839D43}" srcOrd="2" destOrd="0" presId="urn:microsoft.com/office/officeart/2005/8/layout/orgChart1"/>
    <dgm:cxn modelId="{7CF03BD6-9354-4B60-908F-2B2F4D1D097D}" type="presParOf" srcId="{6685E615-D20C-48E2-B816-A08920F05E12}" destId="{26B89B31-6569-4C83-A392-D60D32AA6C00}" srcOrd="3" destOrd="0" presId="urn:microsoft.com/office/officeart/2005/8/layout/orgChart1"/>
    <dgm:cxn modelId="{67B552EE-7767-42EA-B85B-28730885AA53}" type="presParOf" srcId="{26B89B31-6569-4C83-A392-D60D32AA6C00}" destId="{A8CE074D-1D09-4FFF-99DC-6D4B68325105}" srcOrd="0" destOrd="0" presId="urn:microsoft.com/office/officeart/2005/8/layout/orgChart1"/>
    <dgm:cxn modelId="{3ADD9197-6178-48F7-AF3B-57B2A40123D9}" type="presParOf" srcId="{A8CE074D-1D09-4FFF-99DC-6D4B68325105}" destId="{AD60753E-5922-46C8-9CA4-0BBF93E7DB34}" srcOrd="0" destOrd="0" presId="urn:microsoft.com/office/officeart/2005/8/layout/orgChart1"/>
    <dgm:cxn modelId="{5F8EDDB2-4CF6-427B-8A6F-BF33B9F7F55D}" type="presParOf" srcId="{A8CE074D-1D09-4FFF-99DC-6D4B68325105}" destId="{0AD689C1-3C2F-4DBE-AA3A-0DD4DFB44403}" srcOrd="1" destOrd="0" presId="urn:microsoft.com/office/officeart/2005/8/layout/orgChart1"/>
    <dgm:cxn modelId="{A88371FB-9E6F-4BC7-ACC7-16CB9A3E840E}" type="presParOf" srcId="{26B89B31-6569-4C83-A392-D60D32AA6C00}" destId="{2A111EC1-9199-447F-A55A-8BC9EF2B1F7C}" srcOrd="1" destOrd="0" presId="urn:microsoft.com/office/officeart/2005/8/layout/orgChart1"/>
    <dgm:cxn modelId="{2BFBA255-F88C-4706-A5F1-0056173A8FB0}" type="presParOf" srcId="{26B89B31-6569-4C83-A392-D60D32AA6C00}" destId="{3FF20F4D-B27D-429C-964A-4924F3B7A05F}" srcOrd="2" destOrd="0" presId="urn:microsoft.com/office/officeart/2005/8/layout/orgChart1"/>
    <dgm:cxn modelId="{3DE080A6-493C-40EF-9224-9A0153017A14}" type="presParOf" srcId="{6685E615-D20C-48E2-B816-A08920F05E12}" destId="{AE8077D5-C5BF-4FB1-8561-04FCAF643938}" srcOrd="4" destOrd="0" presId="urn:microsoft.com/office/officeart/2005/8/layout/orgChart1"/>
    <dgm:cxn modelId="{4A33AB43-B3A1-4D90-BAD7-3244DB587B0A}" type="presParOf" srcId="{6685E615-D20C-48E2-B816-A08920F05E12}" destId="{89BD2A47-5BB6-427F-82FA-0BE4366AA66E}" srcOrd="5" destOrd="0" presId="urn:microsoft.com/office/officeart/2005/8/layout/orgChart1"/>
    <dgm:cxn modelId="{1ABD7D86-F668-49D7-82F5-D39A5B3DF61A}" type="presParOf" srcId="{89BD2A47-5BB6-427F-82FA-0BE4366AA66E}" destId="{CC29D0A8-029B-4214-AA8E-3AEED39CAE04}" srcOrd="0" destOrd="0" presId="urn:microsoft.com/office/officeart/2005/8/layout/orgChart1"/>
    <dgm:cxn modelId="{CBD5037E-53FF-446A-9A16-C33F541DBAC3}" type="presParOf" srcId="{CC29D0A8-029B-4214-AA8E-3AEED39CAE04}" destId="{A8289D43-38BA-46FC-AFFE-8BE5D6E37D77}" srcOrd="0" destOrd="0" presId="urn:microsoft.com/office/officeart/2005/8/layout/orgChart1"/>
    <dgm:cxn modelId="{FACA58E7-FA15-4EE7-9B1F-A49A388ACC48}" type="presParOf" srcId="{CC29D0A8-029B-4214-AA8E-3AEED39CAE04}" destId="{B5B6A194-2C42-4451-9F2D-F0D32783DCCB}" srcOrd="1" destOrd="0" presId="urn:microsoft.com/office/officeart/2005/8/layout/orgChart1"/>
    <dgm:cxn modelId="{69E06453-6C53-485B-B0E7-5C64857056F2}" type="presParOf" srcId="{89BD2A47-5BB6-427F-82FA-0BE4366AA66E}" destId="{96823DC9-B817-47E6-ADCD-31BE1F5DC716}" srcOrd="1" destOrd="0" presId="urn:microsoft.com/office/officeart/2005/8/layout/orgChart1"/>
    <dgm:cxn modelId="{79DEA0E0-8F1E-40BD-8F85-F80FA764C50F}" type="presParOf" srcId="{89BD2A47-5BB6-427F-82FA-0BE4366AA66E}" destId="{D55AB62E-554C-41DF-A138-A31152DF7FA2}" srcOrd="2" destOrd="0" presId="urn:microsoft.com/office/officeart/2005/8/layout/orgChart1"/>
    <dgm:cxn modelId="{CF1B1CC0-DA7E-40A3-A788-03D06161DBA6}" type="presParOf" srcId="{E8EBD00F-6F02-4B52-B749-970BDD3BE752}" destId="{045A267D-FDEC-4259-8635-6565846D0C50}" srcOrd="2" destOrd="0" presId="urn:microsoft.com/office/officeart/2005/8/layout/orgChart1"/>
    <dgm:cxn modelId="{3E8D9232-87B0-4443-A01A-B4CB7CD30334}" type="presParOf" srcId="{E5201043-B2FA-4ACB-9FB7-846A6CCBA347}" destId="{6B9DD244-3E82-45DC-A551-515CC8857B6E}" srcOrd="2" destOrd="0" presId="urn:microsoft.com/office/officeart/2005/8/layout/orgChart1"/>
    <dgm:cxn modelId="{D500DAB8-17E8-4C79-9723-FA424BCAFE93}" type="presParOf" srcId="{79276DAB-7C32-480F-85C5-AC76EB4EFBE0}" destId="{85AD30C3-1339-464A-BB1F-9C19918F84D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984C1B9-D589-48D3-8FC5-336F2BB6CB4B}" type="doc">
      <dgm:prSet loTypeId="urn:microsoft.com/office/officeart/2005/8/layout/hProcess4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188F8076-D6E5-4FCC-8A50-FAD8BEE7DD32}">
      <dgm:prSet phldrT="[Text]" custT="1"/>
      <dgm:spPr/>
      <dgm:t>
        <a:bodyPr/>
        <a:lstStyle/>
        <a:p>
          <a:pPr algn="ctr" rtl="1"/>
          <a:endParaRPr lang="en-US" sz="1600" b="1" dirty="0">
            <a:solidFill>
              <a:srgbClr val="FF0000"/>
            </a:solidFill>
          </a:endParaRPr>
        </a:p>
      </dgm:t>
    </dgm:pt>
    <dgm:pt modelId="{84857442-2410-4DAF-9AB6-ADAE5B9820F5}" type="parTrans" cxnId="{8E5E0FC6-2627-4D5A-90B6-08B03FA67220}">
      <dgm:prSet/>
      <dgm:spPr/>
      <dgm:t>
        <a:bodyPr/>
        <a:lstStyle/>
        <a:p>
          <a:pPr algn="ctr" rtl="1"/>
          <a:endParaRPr lang="en-US"/>
        </a:p>
      </dgm:t>
    </dgm:pt>
    <dgm:pt modelId="{58F49BDD-0FAC-4C4E-BC02-562967E52E65}" type="sibTrans" cxnId="{8E5E0FC6-2627-4D5A-90B6-08B03FA67220}">
      <dgm:prSet/>
      <dgm:spPr/>
      <dgm:t>
        <a:bodyPr/>
        <a:lstStyle/>
        <a:p>
          <a:pPr algn="ctr" rtl="1"/>
          <a:endParaRPr lang="en-US"/>
        </a:p>
      </dgm:t>
    </dgm:pt>
    <dgm:pt modelId="{A7E26979-5EB3-4E53-A8E5-CC2E21D3D0CC}">
      <dgm:prSet phldrT="[Text]"/>
      <dgm:spPr/>
      <dgm:t>
        <a:bodyPr/>
        <a:lstStyle/>
        <a:p>
          <a:pPr algn="ctr" rtl="1"/>
          <a:r>
            <a:rPr lang="ar-BH" b="1" dirty="0"/>
            <a:t>مضغ الطعام</a:t>
          </a:r>
          <a:endParaRPr lang="en-US" b="1" dirty="0"/>
        </a:p>
      </dgm:t>
    </dgm:pt>
    <dgm:pt modelId="{E52229CA-BCC9-4CF3-93A5-50C00BECDBFA}" type="parTrans" cxnId="{BD98614F-BFAD-4CFF-8759-181CF362C9BE}">
      <dgm:prSet/>
      <dgm:spPr/>
      <dgm:t>
        <a:bodyPr/>
        <a:lstStyle/>
        <a:p>
          <a:pPr algn="ctr" rtl="1"/>
          <a:endParaRPr lang="en-US"/>
        </a:p>
      </dgm:t>
    </dgm:pt>
    <dgm:pt modelId="{83193C33-15CE-4391-AE3C-AE5E214E0AD9}" type="sibTrans" cxnId="{BD98614F-BFAD-4CFF-8759-181CF362C9BE}">
      <dgm:prSet/>
      <dgm:spPr/>
      <dgm:t>
        <a:bodyPr/>
        <a:lstStyle/>
        <a:p>
          <a:pPr algn="ctr" rtl="1"/>
          <a:endParaRPr lang="en-US"/>
        </a:p>
      </dgm:t>
    </dgm:pt>
    <dgm:pt modelId="{0BD48F43-1A29-4E3F-BF7D-CC926583E893}">
      <dgm:prSet phldrT="[Text]" custT="1"/>
      <dgm:spPr/>
      <dgm:t>
        <a:bodyPr/>
        <a:lstStyle/>
        <a:p>
          <a:pPr algn="ctr" rtl="1"/>
          <a:endParaRPr lang="en-US" sz="1600" b="1" dirty="0">
            <a:solidFill>
              <a:srgbClr val="FF0000"/>
            </a:solidFill>
          </a:endParaRPr>
        </a:p>
      </dgm:t>
    </dgm:pt>
    <dgm:pt modelId="{5970EE69-10BC-4432-970B-5C29D2015EEC}" type="parTrans" cxnId="{A7F74409-BD90-4769-B90B-A1A808A430DB}">
      <dgm:prSet/>
      <dgm:spPr/>
      <dgm:t>
        <a:bodyPr/>
        <a:lstStyle/>
        <a:p>
          <a:pPr algn="ctr" rtl="1"/>
          <a:endParaRPr lang="en-US"/>
        </a:p>
      </dgm:t>
    </dgm:pt>
    <dgm:pt modelId="{5F365530-2035-4BAB-94C2-2FFD6E2CC86B}" type="sibTrans" cxnId="{A7F74409-BD90-4769-B90B-A1A808A430DB}">
      <dgm:prSet/>
      <dgm:spPr/>
      <dgm:t>
        <a:bodyPr/>
        <a:lstStyle/>
        <a:p>
          <a:pPr algn="ctr" rtl="1"/>
          <a:endParaRPr lang="en-US"/>
        </a:p>
      </dgm:t>
    </dgm:pt>
    <dgm:pt modelId="{F61BDD9D-612B-4A85-889B-441D2E85697D}">
      <dgm:prSet phldrT="[Text]"/>
      <dgm:spPr/>
      <dgm:t>
        <a:bodyPr/>
        <a:lstStyle/>
        <a:p>
          <a:pPr algn="ctr" rtl="1"/>
          <a:r>
            <a:rPr lang="ar-BH" b="1" dirty="0"/>
            <a:t>الانزيمات تحول الطعام  إلى سكر جلوكوز</a:t>
          </a:r>
          <a:endParaRPr lang="en-US" b="1" dirty="0"/>
        </a:p>
      </dgm:t>
    </dgm:pt>
    <dgm:pt modelId="{1CE5742D-D8F5-4C32-B2BC-304F492F68D7}" type="parTrans" cxnId="{3090C132-EF22-4B7B-9160-BFB68DBE89D4}">
      <dgm:prSet/>
      <dgm:spPr/>
      <dgm:t>
        <a:bodyPr/>
        <a:lstStyle/>
        <a:p>
          <a:pPr algn="ctr" rtl="1"/>
          <a:endParaRPr lang="en-US"/>
        </a:p>
      </dgm:t>
    </dgm:pt>
    <dgm:pt modelId="{2B0AAB7D-B534-48A0-A0C8-09FE9BDA2FF8}" type="sibTrans" cxnId="{3090C132-EF22-4B7B-9160-BFB68DBE89D4}">
      <dgm:prSet/>
      <dgm:spPr/>
      <dgm:t>
        <a:bodyPr/>
        <a:lstStyle/>
        <a:p>
          <a:pPr algn="ctr" rtl="1"/>
          <a:endParaRPr lang="en-US"/>
        </a:p>
      </dgm:t>
    </dgm:pt>
    <dgm:pt modelId="{A3514BA7-F4EE-488E-8B93-FE880CE20A3B}">
      <dgm:prSet phldrT="[Text]" custT="1"/>
      <dgm:spPr/>
      <dgm:t>
        <a:bodyPr/>
        <a:lstStyle/>
        <a:p>
          <a:pPr algn="ctr" rtl="1"/>
          <a:endParaRPr lang="en-US" sz="1600" b="1" dirty="0">
            <a:solidFill>
              <a:srgbClr val="FF0000"/>
            </a:solidFill>
          </a:endParaRPr>
        </a:p>
      </dgm:t>
    </dgm:pt>
    <dgm:pt modelId="{0114CCCD-32EA-4585-9375-65496CB176FA}" type="parTrans" cxnId="{0A960C45-7503-4005-ACFB-1B64F9ADF444}">
      <dgm:prSet/>
      <dgm:spPr/>
      <dgm:t>
        <a:bodyPr/>
        <a:lstStyle/>
        <a:p>
          <a:pPr algn="ctr" rtl="1"/>
          <a:endParaRPr lang="en-US"/>
        </a:p>
      </dgm:t>
    </dgm:pt>
    <dgm:pt modelId="{296B1E7F-85F9-461B-96C7-478C93C03351}" type="sibTrans" cxnId="{0A960C45-7503-4005-ACFB-1B64F9ADF444}">
      <dgm:prSet/>
      <dgm:spPr/>
      <dgm:t>
        <a:bodyPr/>
        <a:lstStyle/>
        <a:p>
          <a:pPr algn="ctr" rtl="1"/>
          <a:endParaRPr lang="en-US"/>
        </a:p>
      </dgm:t>
    </dgm:pt>
    <dgm:pt modelId="{FFE1967C-619A-4BD9-827B-169367E4D9F4}">
      <dgm:prSet phldrT="[Text]"/>
      <dgm:spPr/>
      <dgm:t>
        <a:bodyPr/>
        <a:lstStyle/>
        <a:p>
          <a:pPr algn="ctr" rtl="1"/>
          <a:r>
            <a:rPr lang="ar-BH" b="1" dirty="0"/>
            <a:t>الانزيمات تفكك جزيئات الطعام ثم للدم ثم للكبد </a:t>
          </a:r>
          <a:endParaRPr lang="en-US" b="1" dirty="0"/>
        </a:p>
      </dgm:t>
    </dgm:pt>
    <dgm:pt modelId="{8AD14709-392C-4B90-9FC7-80C47BA7B8EB}" type="parTrans" cxnId="{17A35FB0-794D-482C-B8CA-4B87D931D901}">
      <dgm:prSet/>
      <dgm:spPr/>
      <dgm:t>
        <a:bodyPr/>
        <a:lstStyle/>
        <a:p>
          <a:pPr algn="ctr" rtl="1"/>
          <a:endParaRPr lang="en-US"/>
        </a:p>
      </dgm:t>
    </dgm:pt>
    <dgm:pt modelId="{E2BEEDF1-F2ED-49BB-A306-2D4A3480E9BB}" type="sibTrans" cxnId="{17A35FB0-794D-482C-B8CA-4B87D931D901}">
      <dgm:prSet/>
      <dgm:spPr/>
      <dgm:t>
        <a:bodyPr/>
        <a:lstStyle/>
        <a:p>
          <a:pPr algn="ctr" rtl="1"/>
          <a:endParaRPr lang="en-US"/>
        </a:p>
      </dgm:t>
    </dgm:pt>
    <dgm:pt modelId="{4ACEB8F6-1DC8-4DC7-A68E-2AED42DCA1B0}">
      <dgm:prSet/>
      <dgm:spPr/>
      <dgm:t>
        <a:bodyPr/>
        <a:lstStyle/>
        <a:p>
          <a:pPr algn="ctr" rtl="1"/>
          <a:endParaRPr lang="en-US" b="1" dirty="0">
            <a:solidFill>
              <a:srgbClr val="FF0000"/>
            </a:solidFill>
          </a:endParaRPr>
        </a:p>
      </dgm:t>
    </dgm:pt>
    <dgm:pt modelId="{AEBD4E67-FCA3-4E91-B92B-588D0CC77C08}" type="parTrans" cxnId="{413814F2-F9E6-456A-96BB-2F468FD22896}">
      <dgm:prSet/>
      <dgm:spPr/>
      <dgm:t>
        <a:bodyPr/>
        <a:lstStyle/>
        <a:p>
          <a:pPr algn="ctr" rtl="1"/>
          <a:endParaRPr lang="en-US"/>
        </a:p>
      </dgm:t>
    </dgm:pt>
    <dgm:pt modelId="{4DA6983A-FAEB-44BF-B9C9-BFEC94DA9178}" type="sibTrans" cxnId="{413814F2-F9E6-456A-96BB-2F468FD22896}">
      <dgm:prSet/>
      <dgm:spPr/>
      <dgm:t>
        <a:bodyPr/>
        <a:lstStyle/>
        <a:p>
          <a:pPr algn="ctr" rtl="1"/>
          <a:endParaRPr lang="en-US"/>
        </a:p>
      </dgm:t>
    </dgm:pt>
    <dgm:pt modelId="{52316654-E88A-4621-980E-00E6628495E7}">
      <dgm:prSet/>
      <dgm:spPr/>
      <dgm:t>
        <a:bodyPr/>
        <a:lstStyle/>
        <a:p>
          <a:pPr algn="ctr" rtl="1"/>
          <a:endParaRPr lang="en-US" b="1" dirty="0">
            <a:solidFill>
              <a:srgbClr val="FF0000"/>
            </a:solidFill>
          </a:endParaRPr>
        </a:p>
      </dgm:t>
    </dgm:pt>
    <dgm:pt modelId="{28F47D85-42F3-4F81-AF58-9D91C0973778}" type="parTrans" cxnId="{C25B1055-7A28-4AEB-AF0D-0F6E5D8FF52E}">
      <dgm:prSet/>
      <dgm:spPr/>
      <dgm:t>
        <a:bodyPr/>
        <a:lstStyle/>
        <a:p>
          <a:pPr algn="ctr" rtl="1"/>
          <a:endParaRPr lang="en-US"/>
        </a:p>
      </dgm:t>
    </dgm:pt>
    <dgm:pt modelId="{7E5064DA-3202-428A-A863-9505FC1A7B3D}" type="sibTrans" cxnId="{C25B1055-7A28-4AEB-AF0D-0F6E5D8FF52E}">
      <dgm:prSet/>
      <dgm:spPr/>
      <dgm:t>
        <a:bodyPr/>
        <a:lstStyle/>
        <a:p>
          <a:pPr algn="ctr" rtl="1"/>
          <a:endParaRPr lang="en-US"/>
        </a:p>
      </dgm:t>
    </dgm:pt>
    <dgm:pt modelId="{E7437059-629A-4448-ACC6-59E5CB60CFB4}">
      <dgm:prSet/>
      <dgm:spPr/>
      <dgm:t>
        <a:bodyPr/>
        <a:lstStyle/>
        <a:p>
          <a:pPr algn="ctr" rtl="1"/>
          <a:endParaRPr lang="en-US" b="1" dirty="0">
            <a:solidFill>
              <a:srgbClr val="FF0000"/>
            </a:solidFill>
          </a:endParaRPr>
        </a:p>
      </dgm:t>
    </dgm:pt>
    <dgm:pt modelId="{0DEB8AC2-062D-410E-95A5-C6059297949B}" type="parTrans" cxnId="{4C0B428F-1E89-48E2-9961-52EEC7729D33}">
      <dgm:prSet/>
      <dgm:spPr/>
      <dgm:t>
        <a:bodyPr/>
        <a:lstStyle/>
        <a:p>
          <a:pPr algn="ctr" rtl="1"/>
          <a:endParaRPr lang="en-US"/>
        </a:p>
      </dgm:t>
    </dgm:pt>
    <dgm:pt modelId="{85CA60CD-4DC9-4DDF-8E3F-5E16AB245076}" type="sibTrans" cxnId="{4C0B428F-1E89-48E2-9961-52EEC7729D33}">
      <dgm:prSet/>
      <dgm:spPr/>
      <dgm:t>
        <a:bodyPr/>
        <a:lstStyle/>
        <a:p>
          <a:pPr algn="ctr" rtl="1"/>
          <a:endParaRPr lang="en-US"/>
        </a:p>
      </dgm:t>
    </dgm:pt>
    <dgm:pt modelId="{097ABC78-361D-43FD-8513-14F6A43F235B}">
      <dgm:prSet/>
      <dgm:spPr/>
      <dgm:t>
        <a:bodyPr/>
        <a:lstStyle/>
        <a:p>
          <a:pPr algn="ctr" rtl="1"/>
          <a:r>
            <a:rPr lang="ar-BH" b="1" dirty="0"/>
            <a:t>يعالج الطعام ويحولها إلى جزيئات أصغر</a:t>
          </a:r>
          <a:endParaRPr lang="en-US" b="1" dirty="0"/>
        </a:p>
      </dgm:t>
    </dgm:pt>
    <dgm:pt modelId="{AA8FCBCD-7025-4615-97C5-058A1D063A35}" type="parTrans" cxnId="{4C4E3875-CC70-4B1E-BF56-0AA8FEA12E54}">
      <dgm:prSet/>
      <dgm:spPr/>
      <dgm:t>
        <a:bodyPr/>
        <a:lstStyle/>
        <a:p>
          <a:pPr algn="ctr" rtl="1"/>
          <a:endParaRPr lang="en-US"/>
        </a:p>
      </dgm:t>
    </dgm:pt>
    <dgm:pt modelId="{E4AB20A5-C421-469A-B16B-175D2E64F315}" type="sibTrans" cxnId="{4C4E3875-CC70-4B1E-BF56-0AA8FEA12E54}">
      <dgm:prSet/>
      <dgm:spPr/>
      <dgm:t>
        <a:bodyPr/>
        <a:lstStyle/>
        <a:p>
          <a:pPr algn="ctr" rtl="1"/>
          <a:endParaRPr lang="en-US"/>
        </a:p>
      </dgm:t>
    </dgm:pt>
    <dgm:pt modelId="{14C59C0D-D80B-4D2B-BEEE-D9A40280AABE}">
      <dgm:prSet/>
      <dgm:spPr/>
      <dgm:t>
        <a:bodyPr/>
        <a:lstStyle/>
        <a:p>
          <a:pPr algn="ctr" rtl="1"/>
          <a:r>
            <a:rPr lang="ar-BH" b="1" dirty="0"/>
            <a:t>يضخ جزيئات الطعام  من الكبد إلى الخلايا</a:t>
          </a:r>
          <a:endParaRPr lang="en-US" b="1" dirty="0"/>
        </a:p>
      </dgm:t>
    </dgm:pt>
    <dgm:pt modelId="{13BBE18A-5114-4A03-B0C3-DA9927A01AC2}" type="parTrans" cxnId="{C0904183-0F2A-4A90-8AED-DEDDEA6C0F80}">
      <dgm:prSet/>
      <dgm:spPr/>
      <dgm:t>
        <a:bodyPr/>
        <a:lstStyle/>
        <a:p>
          <a:pPr algn="ctr" rtl="1"/>
          <a:endParaRPr lang="en-US"/>
        </a:p>
      </dgm:t>
    </dgm:pt>
    <dgm:pt modelId="{8A45296C-0974-4BE6-B820-0B2FB63331A2}" type="sibTrans" cxnId="{C0904183-0F2A-4A90-8AED-DEDDEA6C0F80}">
      <dgm:prSet/>
      <dgm:spPr/>
      <dgm:t>
        <a:bodyPr/>
        <a:lstStyle/>
        <a:p>
          <a:pPr algn="ctr" rtl="1"/>
          <a:endParaRPr lang="en-US"/>
        </a:p>
      </dgm:t>
    </dgm:pt>
    <dgm:pt modelId="{9041671A-E2A1-451A-AAEB-59E2C7567574}">
      <dgm:prSet/>
      <dgm:spPr/>
      <dgm:t>
        <a:bodyPr/>
        <a:lstStyle/>
        <a:p>
          <a:pPr algn="ctr" rtl="1"/>
          <a:r>
            <a:rPr lang="ar-BH" b="1" dirty="0"/>
            <a:t>تمتص جزيئات الطعام التي تحترق مع الاوكسجين وتكون الطاقة</a:t>
          </a:r>
          <a:endParaRPr lang="en-US" b="1" dirty="0"/>
        </a:p>
      </dgm:t>
    </dgm:pt>
    <dgm:pt modelId="{F4AABE39-F41F-469E-9E46-C50E7DEF4468}" type="parTrans" cxnId="{EB0D99C9-A9E5-4C09-AB6E-865D51BD8E54}">
      <dgm:prSet/>
      <dgm:spPr/>
      <dgm:t>
        <a:bodyPr/>
        <a:lstStyle/>
        <a:p>
          <a:pPr algn="ctr" rtl="1"/>
          <a:endParaRPr lang="en-US"/>
        </a:p>
      </dgm:t>
    </dgm:pt>
    <dgm:pt modelId="{B27B4154-9277-4407-8653-7CDFAD27F812}" type="sibTrans" cxnId="{EB0D99C9-A9E5-4C09-AB6E-865D51BD8E54}">
      <dgm:prSet/>
      <dgm:spPr/>
      <dgm:t>
        <a:bodyPr/>
        <a:lstStyle/>
        <a:p>
          <a:pPr algn="ctr" rtl="1"/>
          <a:endParaRPr lang="en-US"/>
        </a:p>
      </dgm:t>
    </dgm:pt>
    <dgm:pt modelId="{076C74EF-1C2A-4A19-ADB2-FBA8D51DBAB2}" type="pres">
      <dgm:prSet presAssocID="{6984C1B9-D589-48D3-8FC5-336F2BB6CB4B}" presName="Name0" presStyleCnt="0">
        <dgm:presLayoutVars>
          <dgm:dir/>
          <dgm:animLvl val="lvl"/>
          <dgm:resizeHandles val="exact"/>
        </dgm:presLayoutVars>
      </dgm:prSet>
      <dgm:spPr/>
    </dgm:pt>
    <dgm:pt modelId="{C6C6F1FB-81C6-417F-B9E6-F6F313F8E3FF}" type="pres">
      <dgm:prSet presAssocID="{6984C1B9-D589-48D3-8FC5-336F2BB6CB4B}" presName="tSp" presStyleCnt="0"/>
      <dgm:spPr/>
    </dgm:pt>
    <dgm:pt modelId="{A37CF501-40FB-4FEB-A285-63BB33FD1DB5}" type="pres">
      <dgm:prSet presAssocID="{6984C1B9-D589-48D3-8FC5-336F2BB6CB4B}" presName="bSp" presStyleCnt="0"/>
      <dgm:spPr/>
    </dgm:pt>
    <dgm:pt modelId="{30EDDBB2-9895-4FD0-94DE-115E25B41FA7}" type="pres">
      <dgm:prSet presAssocID="{6984C1B9-D589-48D3-8FC5-336F2BB6CB4B}" presName="process" presStyleCnt="0"/>
      <dgm:spPr/>
    </dgm:pt>
    <dgm:pt modelId="{5E312D14-DBE8-4600-89CD-612FDBF98A50}" type="pres">
      <dgm:prSet presAssocID="{188F8076-D6E5-4FCC-8A50-FAD8BEE7DD32}" presName="composite1" presStyleCnt="0"/>
      <dgm:spPr/>
    </dgm:pt>
    <dgm:pt modelId="{DE5CF25A-BC50-4DF1-8F27-EFE57C2B4203}" type="pres">
      <dgm:prSet presAssocID="{188F8076-D6E5-4FCC-8A50-FAD8BEE7DD32}" presName="dummyNode1" presStyleLbl="node1" presStyleIdx="0" presStyleCnt="6"/>
      <dgm:spPr/>
    </dgm:pt>
    <dgm:pt modelId="{8F3960A5-2BE6-4040-B55F-762C18240F2E}" type="pres">
      <dgm:prSet presAssocID="{188F8076-D6E5-4FCC-8A50-FAD8BEE7DD32}" presName="childNode1" presStyleLbl="bgAcc1" presStyleIdx="0" presStyleCnt="6" custScaleX="172215" custScaleY="136163" custLinFactNeighborX="-8722">
        <dgm:presLayoutVars>
          <dgm:bulletEnabled val="1"/>
        </dgm:presLayoutVars>
      </dgm:prSet>
      <dgm:spPr/>
    </dgm:pt>
    <dgm:pt modelId="{AB03736E-7467-4F63-9C25-5E39C9D506F6}" type="pres">
      <dgm:prSet presAssocID="{188F8076-D6E5-4FCC-8A50-FAD8BEE7DD32}" presName="childNode1tx" presStyleLbl="bgAcc1" presStyleIdx="0" presStyleCnt="6">
        <dgm:presLayoutVars>
          <dgm:bulletEnabled val="1"/>
        </dgm:presLayoutVars>
      </dgm:prSet>
      <dgm:spPr/>
    </dgm:pt>
    <dgm:pt modelId="{21BFE8C3-4567-4CB1-A976-523AF366D931}" type="pres">
      <dgm:prSet presAssocID="{188F8076-D6E5-4FCC-8A50-FAD8BEE7DD32}" presName="parentNode1" presStyleLbl="node1" presStyleIdx="0" presStyleCnt="6" custScaleX="118833" custScaleY="99999" custLinFactNeighborX="28151" custLinFactNeighborY="98792">
        <dgm:presLayoutVars>
          <dgm:chMax val="1"/>
          <dgm:bulletEnabled val="1"/>
        </dgm:presLayoutVars>
      </dgm:prSet>
      <dgm:spPr/>
    </dgm:pt>
    <dgm:pt modelId="{AF32493F-4B82-43BA-9FE8-79B2D4179712}" type="pres">
      <dgm:prSet presAssocID="{188F8076-D6E5-4FCC-8A50-FAD8BEE7DD32}" presName="connSite1" presStyleCnt="0"/>
      <dgm:spPr/>
    </dgm:pt>
    <dgm:pt modelId="{EFFB2BB7-A340-4DBF-B278-B3DABB5E3B3D}" type="pres">
      <dgm:prSet presAssocID="{58F49BDD-0FAC-4C4E-BC02-562967E52E65}" presName="Name9" presStyleLbl="sibTrans2D1" presStyleIdx="0" presStyleCnt="5"/>
      <dgm:spPr/>
    </dgm:pt>
    <dgm:pt modelId="{B8690049-8533-42FF-92D5-4E82123437A3}" type="pres">
      <dgm:prSet presAssocID="{0BD48F43-1A29-4E3F-BF7D-CC926583E893}" presName="composite2" presStyleCnt="0"/>
      <dgm:spPr/>
    </dgm:pt>
    <dgm:pt modelId="{A25A1974-68FE-43EF-8AAB-CACDF6D5D881}" type="pres">
      <dgm:prSet presAssocID="{0BD48F43-1A29-4E3F-BF7D-CC926583E893}" presName="dummyNode2" presStyleLbl="node1" presStyleIdx="0" presStyleCnt="6"/>
      <dgm:spPr/>
    </dgm:pt>
    <dgm:pt modelId="{24DC571B-5E33-40F1-BF10-4F69A80CF8F6}" type="pres">
      <dgm:prSet presAssocID="{0BD48F43-1A29-4E3F-BF7D-CC926583E893}" presName="childNode2" presStyleLbl="bgAcc1" presStyleIdx="1" presStyleCnt="6" custScaleX="143004" custScaleY="152014" custLinFactNeighborX="23222" custLinFactNeighborY="21720">
        <dgm:presLayoutVars>
          <dgm:bulletEnabled val="1"/>
        </dgm:presLayoutVars>
      </dgm:prSet>
      <dgm:spPr/>
    </dgm:pt>
    <dgm:pt modelId="{C635D09E-307A-4E68-99EB-62FDFB256CCB}" type="pres">
      <dgm:prSet presAssocID="{0BD48F43-1A29-4E3F-BF7D-CC926583E893}" presName="childNode2tx" presStyleLbl="bgAcc1" presStyleIdx="1" presStyleCnt="6">
        <dgm:presLayoutVars>
          <dgm:bulletEnabled val="1"/>
        </dgm:presLayoutVars>
      </dgm:prSet>
      <dgm:spPr/>
    </dgm:pt>
    <dgm:pt modelId="{AC4B624A-C714-40F2-BE55-D821B959B164}" type="pres">
      <dgm:prSet presAssocID="{0BD48F43-1A29-4E3F-BF7D-CC926583E893}" presName="parentNode2" presStyleLbl="node1" presStyleIdx="1" presStyleCnt="6" custScaleX="146048" custScaleY="107277" custLinFactNeighborX="10228" custLinFactNeighborY="-66495">
        <dgm:presLayoutVars>
          <dgm:chMax val="0"/>
          <dgm:bulletEnabled val="1"/>
        </dgm:presLayoutVars>
      </dgm:prSet>
      <dgm:spPr/>
    </dgm:pt>
    <dgm:pt modelId="{1DCE1CB0-D2F5-4DEF-B921-60B099DA7A5D}" type="pres">
      <dgm:prSet presAssocID="{0BD48F43-1A29-4E3F-BF7D-CC926583E893}" presName="connSite2" presStyleCnt="0"/>
      <dgm:spPr/>
    </dgm:pt>
    <dgm:pt modelId="{0C642A67-0A4D-473D-A430-3242A80E6223}" type="pres">
      <dgm:prSet presAssocID="{5F365530-2035-4BAB-94C2-2FFD6E2CC86B}" presName="Name18" presStyleLbl="sibTrans2D1" presStyleIdx="1" presStyleCnt="5"/>
      <dgm:spPr/>
    </dgm:pt>
    <dgm:pt modelId="{84736BCB-1674-4AAA-99BF-C1C7C8CA177F}" type="pres">
      <dgm:prSet presAssocID="{A3514BA7-F4EE-488E-8B93-FE880CE20A3B}" presName="composite1" presStyleCnt="0"/>
      <dgm:spPr/>
    </dgm:pt>
    <dgm:pt modelId="{9B4B44AC-FD59-47AA-B3E5-C552A6916549}" type="pres">
      <dgm:prSet presAssocID="{A3514BA7-F4EE-488E-8B93-FE880CE20A3B}" presName="dummyNode1" presStyleLbl="node1" presStyleIdx="1" presStyleCnt="6"/>
      <dgm:spPr/>
    </dgm:pt>
    <dgm:pt modelId="{C3C28F9D-48C8-4775-8E3E-401FFE1EC3B4}" type="pres">
      <dgm:prSet presAssocID="{A3514BA7-F4EE-488E-8B93-FE880CE20A3B}" presName="childNode1" presStyleLbl="bgAcc1" presStyleIdx="2" presStyleCnt="6" custScaleX="156562" custScaleY="136163" custLinFactNeighborX="-13375" custLinFactNeighborY="-1882">
        <dgm:presLayoutVars>
          <dgm:bulletEnabled val="1"/>
        </dgm:presLayoutVars>
      </dgm:prSet>
      <dgm:spPr/>
    </dgm:pt>
    <dgm:pt modelId="{BA90A12A-1714-49DE-964D-B9B532E4613A}" type="pres">
      <dgm:prSet presAssocID="{A3514BA7-F4EE-488E-8B93-FE880CE20A3B}" presName="childNode1tx" presStyleLbl="bgAcc1" presStyleIdx="2" presStyleCnt="6">
        <dgm:presLayoutVars>
          <dgm:bulletEnabled val="1"/>
        </dgm:presLayoutVars>
      </dgm:prSet>
      <dgm:spPr/>
    </dgm:pt>
    <dgm:pt modelId="{F0984AD6-D4B0-4BCE-B839-5FF0214CD593}" type="pres">
      <dgm:prSet presAssocID="{A3514BA7-F4EE-488E-8B93-FE880CE20A3B}" presName="parentNode1" presStyleLbl="node1" presStyleIdx="2" presStyleCnt="6" custScaleX="132523" custScaleY="145574" custLinFactY="12436" custLinFactNeighborX="10355" custLinFactNeighborY="100000">
        <dgm:presLayoutVars>
          <dgm:chMax val="1"/>
          <dgm:bulletEnabled val="1"/>
        </dgm:presLayoutVars>
      </dgm:prSet>
      <dgm:spPr/>
    </dgm:pt>
    <dgm:pt modelId="{334C544B-07A2-4122-B596-FE051DE5D575}" type="pres">
      <dgm:prSet presAssocID="{A3514BA7-F4EE-488E-8B93-FE880CE20A3B}" presName="connSite1" presStyleCnt="0"/>
      <dgm:spPr/>
    </dgm:pt>
    <dgm:pt modelId="{116B07DA-E2CB-457F-8A42-FCA76EA4A598}" type="pres">
      <dgm:prSet presAssocID="{296B1E7F-85F9-461B-96C7-478C93C03351}" presName="Name9" presStyleLbl="sibTrans2D1" presStyleIdx="2" presStyleCnt="5"/>
      <dgm:spPr/>
    </dgm:pt>
    <dgm:pt modelId="{AC354770-1CEF-4A8E-B154-CE3CD648DB4D}" type="pres">
      <dgm:prSet presAssocID="{4ACEB8F6-1DC8-4DC7-A68E-2AED42DCA1B0}" presName="composite2" presStyleCnt="0"/>
      <dgm:spPr/>
    </dgm:pt>
    <dgm:pt modelId="{12775FB2-7714-429F-B9E8-5219E3241346}" type="pres">
      <dgm:prSet presAssocID="{4ACEB8F6-1DC8-4DC7-A68E-2AED42DCA1B0}" presName="dummyNode2" presStyleLbl="node1" presStyleIdx="2" presStyleCnt="6"/>
      <dgm:spPr/>
    </dgm:pt>
    <dgm:pt modelId="{D9184432-EB64-44C7-AFC6-E33EADD013D6}" type="pres">
      <dgm:prSet presAssocID="{4ACEB8F6-1DC8-4DC7-A68E-2AED42DCA1B0}" presName="childNode2" presStyleLbl="bgAcc1" presStyleIdx="3" presStyleCnt="6" custScaleX="143875" custScaleY="172330" custLinFactNeighborX="-22271" custLinFactNeighborY="13958">
        <dgm:presLayoutVars>
          <dgm:bulletEnabled val="1"/>
        </dgm:presLayoutVars>
      </dgm:prSet>
      <dgm:spPr/>
    </dgm:pt>
    <dgm:pt modelId="{82CD88DB-2B0C-4B6E-B7F5-8210C50D771F}" type="pres">
      <dgm:prSet presAssocID="{4ACEB8F6-1DC8-4DC7-A68E-2AED42DCA1B0}" presName="childNode2tx" presStyleLbl="bgAcc1" presStyleIdx="3" presStyleCnt="6">
        <dgm:presLayoutVars>
          <dgm:bulletEnabled val="1"/>
        </dgm:presLayoutVars>
      </dgm:prSet>
      <dgm:spPr/>
    </dgm:pt>
    <dgm:pt modelId="{4978A106-C426-4E8B-A0CE-4D0190C75875}" type="pres">
      <dgm:prSet presAssocID="{4ACEB8F6-1DC8-4DC7-A68E-2AED42DCA1B0}" presName="parentNode2" presStyleLbl="node1" presStyleIdx="3" presStyleCnt="6" custScaleX="117835" custScaleY="124256" custLinFactNeighborX="22314" custLinFactNeighborY="-57588">
        <dgm:presLayoutVars>
          <dgm:chMax val="0"/>
          <dgm:bulletEnabled val="1"/>
        </dgm:presLayoutVars>
      </dgm:prSet>
      <dgm:spPr/>
    </dgm:pt>
    <dgm:pt modelId="{1F65ED07-C577-4841-99FF-CC3531BE924B}" type="pres">
      <dgm:prSet presAssocID="{4ACEB8F6-1DC8-4DC7-A68E-2AED42DCA1B0}" presName="connSite2" presStyleCnt="0"/>
      <dgm:spPr/>
    </dgm:pt>
    <dgm:pt modelId="{CD127D52-F37B-4326-9319-42D007665E8F}" type="pres">
      <dgm:prSet presAssocID="{4DA6983A-FAEB-44BF-B9C9-BFEC94DA9178}" presName="Name18" presStyleLbl="sibTrans2D1" presStyleIdx="3" presStyleCnt="5"/>
      <dgm:spPr/>
    </dgm:pt>
    <dgm:pt modelId="{4F478E0B-1022-4709-B61D-324F8F51D5EE}" type="pres">
      <dgm:prSet presAssocID="{52316654-E88A-4621-980E-00E6628495E7}" presName="composite1" presStyleCnt="0"/>
      <dgm:spPr/>
    </dgm:pt>
    <dgm:pt modelId="{A1337DE6-A0DA-4336-89C8-25C6474ED3EC}" type="pres">
      <dgm:prSet presAssocID="{52316654-E88A-4621-980E-00E6628495E7}" presName="dummyNode1" presStyleLbl="node1" presStyleIdx="3" presStyleCnt="6"/>
      <dgm:spPr/>
    </dgm:pt>
    <dgm:pt modelId="{04C69B1E-FF35-4B94-B75B-452DD4FC991A}" type="pres">
      <dgm:prSet presAssocID="{52316654-E88A-4621-980E-00E6628495E7}" presName="childNode1" presStyleLbl="bgAcc1" presStyleIdx="4" presStyleCnt="6" custScaleX="128297" custScaleY="136163">
        <dgm:presLayoutVars>
          <dgm:bulletEnabled val="1"/>
        </dgm:presLayoutVars>
      </dgm:prSet>
      <dgm:spPr/>
    </dgm:pt>
    <dgm:pt modelId="{8B4E132A-0479-4B49-905D-D496104221C7}" type="pres">
      <dgm:prSet presAssocID="{52316654-E88A-4621-980E-00E6628495E7}" presName="childNode1tx" presStyleLbl="bgAcc1" presStyleIdx="4" presStyleCnt="6">
        <dgm:presLayoutVars>
          <dgm:bulletEnabled val="1"/>
        </dgm:presLayoutVars>
      </dgm:prSet>
      <dgm:spPr/>
    </dgm:pt>
    <dgm:pt modelId="{80317226-123F-4941-8CB4-AC0FE99D99B2}" type="pres">
      <dgm:prSet presAssocID="{52316654-E88A-4621-980E-00E6628495E7}" presName="parentNode1" presStyleLbl="node1" presStyleIdx="4" presStyleCnt="6" custLinFactNeighborX="-21235" custLinFactNeighborY="87958">
        <dgm:presLayoutVars>
          <dgm:chMax val="1"/>
          <dgm:bulletEnabled val="1"/>
        </dgm:presLayoutVars>
      </dgm:prSet>
      <dgm:spPr/>
    </dgm:pt>
    <dgm:pt modelId="{3A731192-6E98-4AC0-8853-82305233140C}" type="pres">
      <dgm:prSet presAssocID="{52316654-E88A-4621-980E-00E6628495E7}" presName="connSite1" presStyleCnt="0"/>
      <dgm:spPr/>
    </dgm:pt>
    <dgm:pt modelId="{C2E79AD3-16C2-4AD7-B64E-281DC335646C}" type="pres">
      <dgm:prSet presAssocID="{7E5064DA-3202-428A-A863-9505FC1A7B3D}" presName="Name9" presStyleLbl="sibTrans2D1" presStyleIdx="4" presStyleCnt="5"/>
      <dgm:spPr/>
    </dgm:pt>
    <dgm:pt modelId="{24AF2561-7CAB-4320-9FD2-81D52665DAE1}" type="pres">
      <dgm:prSet presAssocID="{E7437059-629A-4448-ACC6-59E5CB60CFB4}" presName="composite2" presStyleCnt="0"/>
      <dgm:spPr/>
    </dgm:pt>
    <dgm:pt modelId="{0A433E1E-F091-4FAD-9A1C-11D4DDD15092}" type="pres">
      <dgm:prSet presAssocID="{E7437059-629A-4448-ACC6-59E5CB60CFB4}" presName="dummyNode2" presStyleLbl="node1" presStyleIdx="4" presStyleCnt="6"/>
      <dgm:spPr/>
    </dgm:pt>
    <dgm:pt modelId="{9F1986D7-5F91-4505-8448-5384FB2F1D40}" type="pres">
      <dgm:prSet presAssocID="{E7437059-629A-4448-ACC6-59E5CB60CFB4}" presName="childNode2" presStyleLbl="bgAcc1" presStyleIdx="5" presStyleCnt="6" custScaleX="152663" custScaleY="181996">
        <dgm:presLayoutVars>
          <dgm:bulletEnabled val="1"/>
        </dgm:presLayoutVars>
      </dgm:prSet>
      <dgm:spPr/>
    </dgm:pt>
    <dgm:pt modelId="{C69BDECD-5240-472E-918C-433A309D0211}" type="pres">
      <dgm:prSet presAssocID="{E7437059-629A-4448-ACC6-59E5CB60CFB4}" presName="childNode2tx" presStyleLbl="bgAcc1" presStyleIdx="5" presStyleCnt="6">
        <dgm:presLayoutVars>
          <dgm:bulletEnabled val="1"/>
        </dgm:presLayoutVars>
      </dgm:prSet>
      <dgm:spPr/>
    </dgm:pt>
    <dgm:pt modelId="{F82252B7-9DDB-49B5-A781-007CB18195C1}" type="pres">
      <dgm:prSet presAssocID="{E7437059-629A-4448-ACC6-59E5CB60CFB4}" presName="parentNode2" presStyleLbl="node1" presStyleIdx="5" presStyleCnt="6" custLinFactNeighborX="-67034" custLinFactNeighborY="-54355">
        <dgm:presLayoutVars>
          <dgm:chMax val="0"/>
          <dgm:bulletEnabled val="1"/>
        </dgm:presLayoutVars>
      </dgm:prSet>
      <dgm:spPr/>
    </dgm:pt>
    <dgm:pt modelId="{C2502484-A9AB-42EA-9499-04B452BE508F}" type="pres">
      <dgm:prSet presAssocID="{E7437059-629A-4448-ACC6-59E5CB60CFB4}" presName="connSite2" presStyleCnt="0"/>
      <dgm:spPr/>
    </dgm:pt>
  </dgm:ptLst>
  <dgm:cxnLst>
    <dgm:cxn modelId="{8FEB2807-35BA-417E-9872-57FD009D9705}" type="presOf" srcId="{6984C1B9-D589-48D3-8FC5-336F2BB6CB4B}" destId="{076C74EF-1C2A-4A19-ADB2-FBA8D51DBAB2}" srcOrd="0" destOrd="0" presId="urn:microsoft.com/office/officeart/2005/8/layout/hProcess4"/>
    <dgm:cxn modelId="{A7F74409-BD90-4769-B90B-A1A808A430DB}" srcId="{6984C1B9-D589-48D3-8FC5-336F2BB6CB4B}" destId="{0BD48F43-1A29-4E3F-BF7D-CC926583E893}" srcOrd="1" destOrd="0" parTransId="{5970EE69-10BC-4432-970B-5C29D2015EEC}" sibTransId="{5F365530-2035-4BAB-94C2-2FFD6E2CC86B}"/>
    <dgm:cxn modelId="{DE447412-91C8-4F69-B03E-7961866AB2E3}" type="presOf" srcId="{7E5064DA-3202-428A-A863-9505FC1A7B3D}" destId="{C2E79AD3-16C2-4AD7-B64E-281DC335646C}" srcOrd="0" destOrd="0" presId="urn:microsoft.com/office/officeart/2005/8/layout/hProcess4"/>
    <dgm:cxn modelId="{8BC9931C-E6ED-448B-BB6B-8EA9DEFB914A}" type="presOf" srcId="{A7E26979-5EB3-4E53-A8E5-CC2E21D3D0CC}" destId="{AB03736E-7467-4F63-9C25-5E39C9D506F6}" srcOrd="1" destOrd="0" presId="urn:microsoft.com/office/officeart/2005/8/layout/hProcess4"/>
    <dgm:cxn modelId="{CFFC6C25-18A9-4C57-983E-F8CF27ED24F1}" type="presOf" srcId="{5F365530-2035-4BAB-94C2-2FFD6E2CC86B}" destId="{0C642A67-0A4D-473D-A430-3242A80E6223}" srcOrd="0" destOrd="0" presId="urn:microsoft.com/office/officeart/2005/8/layout/hProcess4"/>
    <dgm:cxn modelId="{52BA1A28-8F66-4DC0-9C0A-0BB9A8247D72}" type="presOf" srcId="{52316654-E88A-4621-980E-00E6628495E7}" destId="{80317226-123F-4941-8CB4-AC0FE99D99B2}" srcOrd="0" destOrd="0" presId="urn:microsoft.com/office/officeart/2005/8/layout/hProcess4"/>
    <dgm:cxn modelId="{3090C132-EF22-4B7B-9160-BFB68DBE89D4}" srcId="{0BD48F43-1A29-4E3F-BF7D-CC926583E893}" destId="{F61BDD9D-612B-4A85-889B-441D2E85697D}" srcOrd="0" destOrd="0" parTransId="{1CE5742D-D8F5-4C32-B2BC-304F492F68D7}" sibTransId="{2B0AAB7D-B534-48A0-A0C8-09FE9BDA2FF8}"/>
    <dgm:cxn modelId="{0A960C45-7503-4005-ACFB-1B64F9ADF444}" srcId="{6984C1B9-D589-48D3-8FC5-336F2BB6CB4B}" destId="{A3514BA7-F4EE-488E-8B93-FE880CE20A3B}" srcOrd="2" destOrd="0" parTransId="{0114CCCD-32EA-4585-9375-65496CB176FA}" sibTransId="{296B1E7F-85F9-461B-96C7-478C93C03351}"/>
    <dgm:cxn modelId="{84F7AC46-889B-4BDF-88D3-B0D9BB5DA61D}" type="presOf" srcId="{0BD48F43-1A29-4E3F-BF7D-CC926583E893}" destId="{AC4B624A-C714-40F2-BE55-D821B959B164}" srcOrd="0" destOrd="0" presId="urn:microsoft.com/office/officeart/2005/8/layout/hProcess4"/>
    <dgm:cxn modelId="{92D32967-3557-45AE-BF52-3C76ECD840E3}" type="presOf" srcId="{FFE1967C-619A-4BD9-827B-169367E4D9F4}" destId="{C3C28F9D-48C8-4775-8E3E-401FFE1EC3B4}" srcOrd="0" destOrd="0" presId="urn:microsoft.com/office/officeart/2005/8/layout/hProcess4"/>
    <dgm:cxn modelId="{0125356D-5FFF-477F-B1F8-A8A7358436D4}" type="presOf" srcId="{A7E26979-5EB3-4E53-A8E5-CC2E21D3D0CC}" destId="{8F3960A5-2BE6-4040-B55F-762C18240F2E}" srcOrd="0" destOrd="0" presId="urn:microsoft.com/office/officeart/2005/8/layout/hProcess4"/>
    <dgm:cxn modelId="{1EAACC4D-EA24-407E-83BD-DE68557A7135}" type="presOf" srcId="{58F49BDD-0FAC-4C4E-BC02-562967E52E65}" destId="{EFFB2BB7-A340-4DBF-B278-B3DABB5E3B3D}" srcOrd="0" destOrd="0" presId="urn:microsoft.com/office/officeart/2005/8/layout/hProcess4"/>
    <dgm:cxn modelId="{05EE004F-E3BE-4334-8723-95CEBBB0378F}" type="presOf" srcId="{A3514BA7-F4EE-488E-8B93-FE880CE20A3B}" destId="{F0984AD6-D4B0-4BCE-B839-5FF0214CD593}" srcOrd="0" destOrd="0" presId="urn:microsoft.com/office/officeart/2005/8/layout/hProcess4"/>
    <dgm:cxn modelId="{BD98614F-BFAD-4CFF-8759-181CF362C9BE}" srcId="{188F8076-D6E5-4FCC-8A50-FAD8BEE7DD32}" destId="{A7E26979-5EB3-4E53-A8E5-CC2E21D3D0CC}" srcOrd="0" destOrd="0" parTransId="{E52229CA-BCC9-4CF3-93A5-50C00BECDBFA}" sibTransId="{83193C33-15CE-4391-AE3C-AE5E214E0AD9}"/>
    <dgm:cxn modelId="{C25B1055-7A28-4AEB-AF0D-0F6E5D8FF52E}" srcId="{6984C1B9-D589-48D3-8FC5-336F2BB6CB4B}" destId="{52316654-E88A-4621-980E-00E6628495E7}" srcOrd="4" destOrd="0" parTransId="{28F47D85-42F3-4F81-AF58-9D91C0973778}" sibTransId="{7E5064DA-3202-428A-A863-9505FC1A7B3D}"/>
    <dgm:cxn modelId="{4C4E3875-CC70-4B1E-BF56-0AA8FEA12E54}" srcId="{4ACEB8F6-1DC8-4DC7-A68E-2AED42DCA1B0}" destId="{097ABC78-361D-43FD-8513-14F6A43F235B}" srcOrd="0" destOrd="0" parTransId="{AA8FCBCD-7025-4615-97C5-058A1D063A35}" sibTransId="{E4AB20A5-C421-469A-B16B-175D2E64F315}"/>
    <dgm:cxn modelId="{CC70CB76-1912-4B5C-8C1F-D2EEAFEB8BDC}" type="presOf" srcId="{FFE1967C-619A-4BD9-827B-169367E4D9F4}" destId="{BA90A12A-1714-49DE-964D-B9B532E4613A}" srcOrd="1" destOrd="0" presId="urn:microsoft.com/office/officeart/2005/8/layout/hProcess4"/>
    <dgm:cxn modelId="{78BCB678-B7DC-4CDD-AD00-50850FD8398A}" type="presOf" srcId="{296B1E7F-85F9-461B-96C7-478C93C03351}" destId="{116B07DA-E2CB-457F-8A42-FCA76EA4A598}" srcOrd="0" destOrd="0" presId="urn:microsoft.com/office/officeart/2005/8/layout/hProcess4"/>
    <dgm:cxn modelId="{C0904183-0F2A-4A90-8AED-DEDDEA6C0F80}" srcId="{52316654-E88A-4621-980E-00E6628495E7}" destId="{14C59C0D-D80B-4D2B-BEEE-D9A40280AABE}" srcOrd="0" destOrd="0" parTransId="{13BBE18A-5114-4A03-B0C3-DA9927A01AC2}" sibTransId="{8A45296C-0974-4BE6-B820-0B2FB63331A2}"/>
    <dgm:cxn modelId="{22E88F8B-7091-4473-AAB7-1380CB6A97AE}" type="presOf" srcId="{14C59C0D-D80B-4D2B-BEEE-D9A40280AABE}" destId="{8B4E132A-0479-4B49-905D-D496104221C7}" srcOrd="1" destOrd="0" presId="urn:microsoft.com/office/officeart/2005/8/layout/hProcess4"/>
    <dgm:cxn modelId="{4C0B428F-1E89-48E2-9961-52EEC7729D33}" srcId="{6984C1B9-D589-48D3-8FC5-336F2BB6CB4B}" destId="{E7437059-629A-4448-ACC6-59E5CB60CFB4}" srcOrd="5" destOrd="0" parTransId="{0DEB8AC2-062D-410E-95A5-C6059297949B}" sibTransId="{85CA60CD-4DC9-4DDF-8E3F-5E16AB245076}"/>
    <dgm:cxn modelId="{1190B299-910A-4320-B8E1-53E154D8375A}" type="presOf" srcId="{4DA6983A-FAEB-44BF-B9C9-BFEC94DA9178}" destId="{CD127D52-F37B-4326-9319-42D007665E8F}" srcOrd="0" destOrd="0" presId="urn:microsoft.com/office/officeart/2005/8/layout/hProcess4"/>
    <dgm:cxn modelId="{3964BDA0-207D-42C6-890D-B3FF249EA622}" type="presOf" srcId="{097ABC78-361D-43FD-8513-14F6A43F235B}" destId="{D9184432-EB64-44C7-AFC6-E33EADD013D6}" srcOrd="0" destOrd="0" presId="urn:microsoft.com/office/officeart/2005/8/layout/hProcess4"/>
    <dgm:cxn modelId="{91AF40A8-1E0C-4EE5-8DBA-7C71497ACA1D}" type="presOf" srcId="{F61BDD9D-612B-4A85-889B-441D2E85697D}" destId="{24DC571B-5E33-40F1-BF10-4F69A80CF8F6}" srcOrd="0" destOrd="0" presId="urn:microsoft.com/office/officeart/2005/8/layout/hProcess4"/>
    <dgm:cxn modelId="{9F0655A9-78A3-4107-B572-9FC804AD5FC3}" type="presOf" srcId="{188F8076-D6E5-4FCC-8A50-FAD8BEE7DD32}" destId="{21BFE8C3-4567-4CB1-A976-523AF366D931}" srcOrd="0" destOrd="0" presId="urn:microsoft.com/office/officeart/2005/8/layout/hProcess4"/>
    <dgm:cxn modelId="{17A35FB0-794D-482C-B8CA-4B87D931D901}" srcId="{A3514BA7-F4EE-488E-8B93-FE880CE20A3B}" destId="{FFE1967C-619A-4BD9-827B-169367E4D9F4}" srcOrd="0" destOrd="0" parTransId="{8AD14709-392C-4B90-9FC7-80C47BA7B8EB}" sibTransId="{E2BEEDF1-F2ED-49BB-A306-2D4A3480E9BB}"/>
    <dgm:cxn modelId="{03D89DC4-FB8D-4EED-8648-DFC2ABB8D418}" type="presOf" srcId="{9041671A-E2A1-451A-AAEB-59E2C7567574}" destId="{9F1986D7-5F91-4505-8448-5384FB2F1D40}" srcOrd="0" destOrd="0" presId="urn:microsoft.com/office/officeart/2005/8/layout/hProcess4"/>
    <dgm:cxn modelId="{2982E4C5-AC4D-4114-BC73-E00E3F685762}" type="presOf" srcId="{14C59C0D-D80B-4D2B-BEEE-D9A40280AABE}" destId="{04C69B1E-FF35-4B94-B75B-452DD4FC991A}" srcOrd="0" destOrd="0" presId="urn:microsoft.com/office/officeart/2005/8/layout/hProcess4"/>
    <dgm:cxn modelId="{8E5E0FC6-2627-4D5A-90B6-08B03FA67220}" srcId="{6984C1B9-D589-48D3-8FC5-336F2BB6CB4B}" destId="{188F8076-D6E5-4FCC-8A50-FAD8BEE7DD32}" srcOrd="0" destOrd="0" parTransId="{84857442-2410-4DAF-9AB6-ADAE5B9820F5}" sibTransId="{58F49BDD-0FAC-4C4E-BC02-562967E52E65}"/>
    <dgm:cxn modelId="{EB0D99C9-A9E5-4C09-AB6E-865D51BD8E54}" srcId="{E7437059-629A-4448-ACC6-59E5CB60CFB4}" destId="{9041671A-E2A1-451A-AAEB-59E2C7567574}" srcOrd="0" destOrd="0" parTransId="{F4AABE39-F41F-469E-9E46-C50E7DEF4468}" sibTransId="{B27B4154-9277-4407-8653-7CDFAD27F812}"/>
    <dgm:cxn modelId="{DB4F48CC-0C99-49AB-B6B2-6F35969A84DB}" type="presOf" srcId="{F61BDD9D-612B-4A85-889B-441D2E85697D}" destId="{C635D09E-307A-4E68-99EB-62FDFB256CCB}" srcOrd="1" destOrd="0" presId="urn:microsoft.com/office/officeart/2005/8/layout/hProcess4"/>
    <dgm:cxn modelId="{785D31DF-2C0A-4738-B000-5891E6A71DE2}" type="presOf" srcId="{4ACEB8F6-1DC8-4DC7-A68E-2AED42DCA1B0}" destId="{4978A106-C426-4E8B-A0CE-4D0190C75875}" srcOrd="0" destOrd="0" presId="urn:microsoft.com/office/officeart/2005/8/layout/hProcess4"/>
    <dgm:cxn modelId="{22E764E7-B2DE-4E6B-A5EE-FBAD2DDF54DB}" type="presOf" srcId="{E7437059-629A-4448-ACC6-59E5CB60CFB4}" destId="{F82252B7-9DDB-49B5-A781-007CB18195C1}" srcOrd="0" destOrd="0" presId="urn:microsoft.com/office/officeart/2005/8/layout/hProcess4"/>
    <dgm:cxn modelId="{A58F6EEE-EABB-4C72-8E02-DACAF7A1DDC6}" type="presOf" srcId="{9041671A-E2A1-451A-AAEB-59E2C7567574}" destId="{C69BDECD-5240-472E-918C-433A309D0211}" srcOrd="1" destOrd="0" presId="urn:microsoft.com/office/officeart/2005/8/layout/hProcess4"/>
    <dgm:cxn modelId="{C50352EE-4E13-458C-AF12-83FDB47E0F3D}" type="presOf" srcId="{097ABC78-361D-43FD-8513-14F6A43F235B}" destId="{82CD88DB-2B0C-4B6E-B7F5-8210C50D771F}" srcOrd="1" destOrd="0" presId="urn:microsoft.com/office/officeart/2005/8/layout/hProcess4"/>
    <dgm:cxn modelId="{413814F2-F9E6-456A-96BB-2F468FD22896}" srcId="{6984C1B9-D589-48D3-8FC5-336F2BB6CB4B}" destId="{4ACEB8F6-1DC8-4DC7-A68E-2AED42DCA1B0}" srcOrd="3" destOrd="0" parTransId="{AEBD4E67-FCA3-4E91-B92B-588D0CC77C08}" sibTransId="{4DA6983A-FAEB-44BF-B9C9-BFEC94DA9178}"/>
    <dgm:cxn modelId="{AF38F6B0-A751-4EAB-AF19-8A48659273DD}" type="presParOf" srcId="{076C74EF-1C2A-4A19-ADB2-FBA8D51DBAB2}" destId="{C6C6F1FB-81C6-417F-B9E6-F6F313F8E3FF}" srcOrd="0" destOrd="0" presId="urn:microsoft.com/office/officeart/2005/8/layout/hProcess4"/>
    <dgm:cxn modelId="{3DA60C96-5F56-461E-A548-ABC258233FED}" type="presParOf" srcId="{076C74EF-1C2A-4A19-ADB2-FBA8D51DBAB2}" destId="{A37CF501-40FB-4FEB-A285-63BB33FD1DB5}" srcOrd="1" destOrd="0" presId="urn:microsoft.com/office/officeart/2005/8/layout/hProcess4"/>
    <dgm:cxn modelId="{E2233EE9-E461-4678-B0ED-0C9092C3CD12}" type="presParOf" srcId="{076C74EF-1C2A-4A19-ADB2-FBA8D51DBAB2}" destId="{30EDDBB2-9895-4FD0-94DE-115E25B41FA7}" srcOrd="2" destOrd="0" presId="urn:microsoft.com/office/officeart/2005/8/layout/hProcess4"/>
    <dgm:cxn modelId="{3A344592-EBE2-4403-9FFE-CCD436829C8C}" type="presParOf" srcId="{30EDDBB2-9895-4FD0-94DE-115E25B41FA7}" destId="{5E312D14-DBE8-4600-89CD-612FDBF98A50}" srcOrd="0" destOrd="0" presId="urn:microsoft.com/office/officeart/2005/8/layout/hProcess4"/>
    <dgm:cxn modelId="{07DAEEF9-4E46-4F70-9B26-A6D70AE76F29}" type="presParOf" srcId="{5E312D14-DBE8-4600-89CD-612FDBF98A50}" destId="{DE5CF25A-BC50-4DF1-8F27-EFE57C2B4203}" srcOrd="0" destOrd="0" presId="urn:microsoft.com/office/officeart/2005/8/layout/hProcess4"/>
    <dgm:cxn modelId="{AFE59D05-3383-469E-AA6D-87AD887A31B6}" type="presParOf" srcId="{5E312D14-DBE8-4600-89CD-612FDBF98A50}" destId="{8F3960A5-2BE6-4040-B55F-762C18240F2E}" srcOrd="1" destOrd="0" presId="urn:microsoft.com/office/officeart/2005/8/layout/hProcess4"/>
    <dgm:cxn modelId="{8117A8CF-502D-46FE-BEEF-4A4459EF70B2}" type="presParOf" srcId="{5E312D14-DBE8-4600-89CD-612FDBF98A50}" destId="{AB03736E-7467-4F63-9C25-5E39C9D506F6}" srcOrd="2" destOrd="0" presId="urn:microsoft.com/office/officeart/2005/8/layout/hProcess4"/>
    <dgm:cxn modelId="{6E6CE45E-BC04-4878-AE14-36AAB06CE28F}" type="presParOf" srcId="{5E312D14-DBE8-4600-89CD-612FDBF98A50}" destId="{21BFE8C3-4567-4CB1-A976-523AF366D931}" srcOrd="3" destOrd="0" presId="urn:microsoft.com/office/officeart/2005/8/layout/hProcess4"/>
    <dgm:cxn modelId="{7477952C-90D5-440D-A77A-F72FB7ED2353}" type="presParOf" srcId="{5E312D14-DBE8-4600-89CD-612FDBF98A50}" destId="{AF32493F-4B82-43BA-9FE8-79B2D4179712}" srcOrd="4" destOrd="0" presId="urn:microsoft.com/office/officeart/2005/8/layout/hProcess4"/>
    <dgm:cxn modelId="{37A9C2CE-711C-4F99-ADBC-847AE3F1619D}" type="presParOf" srcId="{30EDDBB2-9895-4FD0-94DE-115E25B41FA7}" destId="{EFFB2BB7-A340-4DBF-B278-B3DABB5E3B3D}" srcOrd="1" destOrd="0" presId="urn:microsoft.com/office/officeart/2005/8/layout/hProcess4"/>
    <dgm:cxn modelId="{9A808FD1-5713-411B-9F5F-FB0163BDA77B}" type="presParOf" srcId="{30EDDBB2-9895-4FD0-94DE-115E25B41FA7}" destId="{B8690049-8533-42FF-92D5-4E82123437A3}" srcOrd="2" destOrd="0" presId="urn:microsoft.com/office/officeart/2005/8/layout/hProcess4"/>
    <dgm:cxn modelId="{291D41A7-83B0-4F1F-9962-0CA93D9019AC}" type="presParOf" srcId="{B8690049-8533-42FF-92D5-4E82123437A3}" destId="{A25A1974-68FE-43EF-8AAB-CACDF6D5D881}" srcOrd="0" destOrd="0" presId="urn:microsoft.com/office/officeart/2005/8/layout/hProcess4"/>
    <dgm:cxn modelId="{75FB54EA-9C98-401D-A580-05164EF90A73}" type="presParOf" srcId="{B8690049-8533-42FF-92D5-4E82123437A3}" destId="{24DC571B-5E33-40F1-BF10-4F69A80CF8F6}" srcOrd="1" destOrd="0" presId="urn:microsoft.com/office/officeart/2005/8/layout/hProcess4"/>
    <dgm:cxn modelId="{03D39006-92E2-4527-A12B-71F88FAD2930}" type="presParOf" srcId="{B8690049-8533-42FF-92D5-4E82123437A3}" destId="{C635D09E-307A-4E68-99EB-62FDFB256CCB}" srcOrd="2" destOrd="0" presId="urn:microsoft.com/office/officeart/2005/8/layout/hProcess4"/>
    <dgm:cxn modelId="{99337DDC-093A-4D59-BBA7-8FB792D1E1E2}" type="presParOf" srcId="{B8690049-8533-42FF-92D5-4E82123437A3}" destId="{AC4B624A-C714-40F2-BE55-D821B959B164}" srcOrd="3" destOrd="0" presId="urn:microsoft.com/office/officeart/2005/8/layout/hProcess4"/>
    <dgm:cxn modelId="{736EAF51-9FF3-4E45-AE23-993C373482AE}" type="presParOf" srcId="{B8690049-8533-42FF-92D5-4E82123437A3}" destId="{1DCE1CB0-D2F5-4DEF-B921-60B099DA7A5D}" srcOrd="4" destOrd="0" presId="urn:microsoft.com/office/officeart/2005/8/layout/hProcess4"/>
    <dgm:cxn modelId="{4DEEE38D-4DE4-4791-9EE5-DCDDB18C9D14}" type="presParOf" srcId="{30EDDBB2-9895-4FD0-94DE-115E25B41FA7}" destId="{0C642A67-0A4D-473D-A430-3242A80E6223}" srcOrd="3" destOrd="0" presId="urn:microsoft.com/office/officeart/2005/8/layout/hProcess4"/>
    <dgm:cxn modelId="{1A222865-E665-4385-BB16-ED5DB53E0CB1}" type="presParOf" srcId="{30EDDBB2-9895-4FD0-94DE-115E25B41FA7}" destId="{84736BCB-1674-4AAA-99BF-C1C7C8CA177F}" srcOrd="4" destOrd="0" presId="urn:microsoft.com/office/officeart/2005/8/layout/hProcess4"/>
    <dgm:cxn modelId="{950D42A2-F678-4A02-8985-26A955540388}" type="presParOf" srcId="{84736BCB-1674-4AAA-99BF-C1C7C8CA177F}" destId="{9B4B44AC-FD59-47AA-B3E5-C552A6916549}" srcOrd="0" destOrd="0" presId="urn:microsoft.com/office/officeart/2005/8/layout/hProcess4"/>
    <dgm:cxn modelId="{1B79DA16-9530-47B5-B1AA-7FEA37A8C24A}" type="presParOf" srcId="{84736BCB-1674-4AAA-99BF-C1C7C8CA177F}" destId="{C3C28F9D-48C8-4775-8E3E-401FFE1EC3B4}" srcOrd="1" destOrd="0" presId="urn:microsoft.com/office/officeart/2005/8/layout/hProcess4"/>
    <dgm:cxn modelId="{C5DC70A4-B28A-4B72-A5A6-1C23D2DB8A36}" type="presParOf" srcId="{84736BCB-1674-4AAA-99BF-C1C7C8CA177F}" destId="{BA90A12A-1714-49DE-964D-B9B532E4613A}" srcOrd="2" destOrd="0" presId="urn:microsoft.com/office/officeart/2005/8/layout/hProcess4"/>
    <dgm:cxn modelId="{7940F385-1D92-438D-940B-DE1DE0143331}" type="presParOf" srcId="{84736BCB-1674-4AAA-99BF-C1C7C8CA177F}" destId="{F0984AD6-D4B0-4BCE-B839-5FF0214CD593}" srcOrd="3" destOrd="0" presId="urn:microsoft.com/office/officeart/2005/8/layout/hProcess4"/>
    <dgm:cxn modelId="{DDA1BCB6-FDF0-436E-88A5-4063828F5424}" type="presParOf" srcId="{84736BCB-1674-4AAA-99BF-C1C7C8CA177F}" destId="{334C544B-07A2-4122-B596-FE051DE5D575}" srcOrd="4" destOrd="0" presId="urn:microsoft.com/office/officeart/2005/8/layout/hProcess4"/>
    <dgm:cxn modelId="{18E6346E-D7FD-46FE-B6B3-AC718CFD7C9A}" type="presParOf" srcId="{30EDDBB2-9895-4FD0-94DE-115E25B41FA7}" destId="{116B07DA-E2CB-457F-8A42-FCA76EA4A598}" srcOrd="5" destOrd="0" presId="urn:microsoft.com/office/officeart/2005/8/layout/hProcess4"/>
    <dgm:cxn modelId="{3EBFCF7A-C845-4725-A935-D64219DC68DA}" type="presParOf" srcId="{30EDDBB2-9895-4FD0-94DE-115E25B41FA7}" destId="{AC354770-1CEF-4A8E-B154-CE3CD648DB4D}" srcOrd="6" destOrd="0" presId="urn:microsoft.com/office/officeart/2005/8/layout/hProcess4"/>
    <dgm:cxn modelId="{7EF51AC6-7AB8-42A1-A69D-0366423D12D1}" type="presParOf" srcId="{AC354770-1CEF-4A8E-B154-CE3CD648DB4D}" destId="{12775FB2-7714-429F-B9E8-5219E3241346}" srcOrd="0" destOrd="0" presId="urn:microsoft.com/office/officeart/2005/8/layout/hProcess4"/>
    <dgm:cxn modelId="{079BA977-7DE6-48C9-B8BF-39BC7F3A0FCB}" type="presParOf" srcId="{AC354770-1CEF-4A8E-B154-CE3CD648DB4D}" destId="{D9184432-EB64-44C7-AFC6-E33EADD013D6}" srcOrd="1" destOrd="0" presId="urn:microsoft.com/office/officeart/2005/8/layout/hProcess4"/>
    <dgm:cxn modelId="{FCB0F817-ED61-4B8D-8638-FB6DFAAD91ED}" type="presParOf" srcId="{AC354770-1CEF-4A8E-B154-CE3CD648DB4D}" destId="{82CD88DB-2B0C-4B6E-B7F5-8210C50D771F}" srcOrd="2" destOrd="0" presId="urn:microsoft.com/office/officeart/2005/8/layout/hProcess4"/>
    <dgm:cxn modelId="{2FBE9ABB-04C3-4CCD-89DF-AF3D6717BAA8}" type="presParOf" srcId="{AC354770-1CEF-4A8E-B154-CE3CD648DB4D}" destId="{4978A106-C426-4E8B-A0CE-4D0190C75875}" srcOrd="3" destOrd="0" presId="urn:microsoft.com/office/officeart/2005/8/layout/hProcess4"/>
    <dgm:cxn modelId="{7FBF37A1-9A59-4464-AA45-62D3AFEC5936}" type="presParOf" srcId="{AC354770-1CEF-4A8E-B154-CE3CD648DB4D}" destId="{1F65ED07-C577-4841-99FF-CC3531BE924B}" srcOrd="4" destOrd="0" presId="urn:microsoft.com/office/officeart/2005/8/layout/hProcess4"/>
    <dgm:cxn modelId="{6483E289-997C-4DA5-8861-0E7F9F5AC482}" type="presParOf" srcId="{30EDDBB2-9895-4FD0-94DE-115E25B41FA7}" destId="{CD127D52-F37B-4326-9319-42D007665E8F}" srcOrd="7" destOrd="0" presId="urn:microsoft.com/office/officeart/2005/8/layout/hProcess4"/>
    <dgm:cxn modelId="{07597206-3F65-4DE6-92AE-F82D5937E993}" type="presParOf" srcId="{30EDDBB2-9895-4FD0-94DE-115E25B41FA7}" destId="{4F478E0B-1022-4709-B61D-324F8F51D5EE}" srcOrd="8" destOrd="0" presId="urn:microsoft.com/office/officeart/2005/8/layout/hProcess4"/>
    <dgm:cxn modelId="{6BA88361-4DB9-4896-833B-14F427E5EB2F}" type="presParOf" srcId="{4F478E0B-1022-4709-B61D-324F8F51D5EE}" destId="{A1337DE6-A0DA-4336-89C8-25C6474ED3EC}" srcOrd="0" destOrd="0" presId="urn:microsoft.com/office/officeart/2005/8/layout/hProcess4"/>
    <dgm:cxn modelId="{58722FDF-FD67-4625-A352-2334B6F0D259}" type="presParOf" srcId="{4F478E0B-1022-4709-B61D-324F8F51D5EE}" destId="{04C69B1E-FF35-4B94-B75B-452DD4FC991A}" srcOrd="1" destOrd="0" presId="urn:microsoft.com/office/officeart/2005/8/layout/hProcess4"/>
    <dgm:cxn modelId="{D67A8E4E-A916-4BFC-9DA2-51E6F6B2A9E7}" type="presParOf" srcId="{4F478E0B-1022-4709-B61D-324F8F51D5EE}" destId="{8B4E132A-0479-4B49-905D-D496104221C7}" srcOrd="2" destOrd="0" presId="urn:microsoft.com/office/officeart/2005/8/layout/hProcess4"/>
    <dgm:cxn modelId="{9989D7A8-EF0F-4D53-B9FE-B48572FCE22E}" type="presParOf" srcId="{4F478E0B-1022-4709-B61D-324F8F51D5EE}" destId="{80317226-123F-4941-8CB4-AC0FE99D99B2}" srcOrd="3" destOrd="0" presId="urn:microsoft.com/office/officeart/2005/8/layout/hProcess4"/>
    <dgm:cxn modelId="{2E580BD0-A9DD-4B6A-9C34-2A5BE3CF9F42}" type="presParOf" srcId="{4F478E0B-1022-4709-B61D-324F8F51D5EE}" destId="{3A731192-6E98-4AC0-8853-82305233140C}" srcOrd="4" destOrd="0" presId="urn:microsoft.com/office/officeart/2005/8/layout/hProcess4"/>
    <dgm:cxn modelId="{A885E113-3E1C-4228-BF9B-2ECF64CFFB22}" type="presParOf" srcId="{30EDDBB2-9895-4FD0-94DE-115E25B41FA7}" destId="{C2E79AD3-16C2-4AD7-B64E-281DC335646C}" srcOrd="9" destOrd="0" presId="urn:microsoft.com/office/officeart/2005/8/layout/hProcess4"/>
    <dgm:cxn modelId="{0960CB53-8F75-443D-8BD8-D7D3D29B6182}" type="presParOf" srcId="{30EDDBB2-9895-4FD0-94DE-115E25B41FA7}" destId="{24AF2561-7CAB-4320-9FD2-81D52665DAE1}" srcOrd="10" destOrd="0" presId="urn:microsoft.com/office/officeart/2005/8/layout/hProcess4"/>
    <dgm:cxn modelId="{102419E4-0573-4D2E-AB74-52A48EB786D9}" type="presParOf" srcId="{24AF2561-7CAB-4320-9FD2-81D52665DAE1}" destId="{0A433E1E-F091-4FAD-9A1C-11D4DDD15092}" srcOrd="0" destOrd="0" presId="urn:microsoft.com/office/officeart/2005/8/layout/hProcess4"/>
    <dgm:cxn modelId="{945F0FF0-3D74-45AC-BB0A-1D617D9C1371}" type="presParOf" srcId="{24AF2561-7CAB-4320-9FD2-81D52665DAE1}" destId="{9F1986D7-5F91-4505-8448-5384FB2F1D40}" srcOrd="1" destOrd="0" presId="urn:microsoft.com/office/officeart/2005/8/layout/hProcess4"/>
    <dgm:cxn modelId="{61ED1E0C-8910-447B-B62B-FD6EF2964665}" type="presParOf" srcId="{24AF2561-7CAB-4320-9FD2-81D52665DAE1}" destId="{C69BDECD-5240-472E-918C-433A309D0211}" srcOrd="2" destOrd="0" presId="urn:microsoft.com/office/officeart/2005/8/layout/hProcess4"/>
    <dgm:cxn modelId="{33D219BB-CF42-48F8-9FF5-64826663840F}" type="presParOf" srcId="{24AF2561-7CAB-4320-9FD2-81D52665DAE1}" destId="{F82252B7-9DDB-49B5-A781-007CB18195C1}" srcOrd="3" destOrd="0" presId="urn:microsoft.com/office/officeart/2005/8/layout/hProcess4"/>
    <dgm:cxn modelId="{713230F9-5B4F-4CEB-8492-C1EE0345A630}" type="presParOf" srcId="{24AF2561-7CAB-4320-9FD2-81D52665DAE1}" destId="{C2502484-A9AB-42EA-9499-04B452BE508F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8077D5-C5BF-4FB1-8561-04FCAF643938}">
      <dsp:nvSpPr>
        <dsp:cNvPr id="0" name=""/>
        <dsp:cNvSpPr/>
      </dsp:nvSpPr>
      <dsp:spPr>
        <a:xfrm>
          <a:off x="4489665" y="1187530"/>
          <a:ext cx="98428" cy="12336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33642"/>
              </a:lnTo>
              <a:lnTo>
                <a:pt x="98428" y="123364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BBCD59-B4D4-4B6C-B3DB-82F736839D43}">
      <dsp:nvSpPr>
        <dsp:cNvPr id="0" name=""/>
        <dsp:cNvSpPr/>
      </dsp:nvSpPr>
      <dsp:spPr>
        <a:xfrm>
          <a:off x="4489665" y="1187530"/>
          <a:ext cx="98428" cy="7677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7745"/>
              </a:lnTo>
              <a:lnTo>
                <a:pt x="98428" y="76774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788FDE-7B5E-4265-894B-24EE26B9DBAC}">
      <dsp:nvSpPr>
        <dsp:cNvPr id="0" name=""/>
        <dsp:cNvSpPr/>
      </dsp:nvSpPr>
      <dsp:spPr>
        <a:xfrm>
          <a:off x="4489665" y="1187530"/>
          <a:ext cx="287058" cy="3141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4119"/>
              </a:lnTo>
              <a:lnTo>
                <a:pt x="287058" y="31411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A69EBA-0137-4A46-AA15-CAACA2AF96DA}">
      <dsp:nvSpPr>
        <dsp:cNvPr id="0" name=""/>
        <dsp:cNvSpPr/>
      </dsp:nvSpPr>
      <dsp:spPr>
        <a:xfrm>
          <a:off x="4237438" y="721633"/>
          <a:ext cx="514704" cy="1378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900"/>
              </a:lnTo>
              <a:lnTo>
                <a:pt x="514704" y="68900"/>
              </a:lnTo>
              <a:lnTo>
                <a:pt x="514704" y="13780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D4B747-AC2C-4A41-87EA-4FB427D658BE}">
      <dsp:nvSpPr>
        <dsp:cNvPr id="0" name=""/>
        <dsp:cNvSpPr/>
      </dsp:nvSpPr>
      <dsp:spPr>
        <a:xfrm>
          <a:off x="3118246" y="1194663"/>
          <a:ext cx="91440" cy="169240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92406"/>
              </a:lnTo>
              <a:lnTo>
                <a:pt x="137009" y="169240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2E39AC-DA8F-407A-BB03-F266A97233CB}">
      <dsp:nvSpPr>
        <dsp:cNvPr id="0" name=""/>
        <dsp:cNvSpPr/>
      </dsp:nvSpPr>
      <dsp:spPr>
        <a:xfrm>
          <a:off x="3118246" y="1194663"/>
          <a:ext cx="91440" cy="12265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26509"/>
              </a:lnTo>
              <a:lnTo>
                <a:pt x="137009" y="122650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887E00-DF55-48F6-9D20-D15F7460709C}">
      <dsp:nvSpPr>
        <dsp:cNvPr id="0" name=""/>
        <dsp:cNvSpPr/>
      </dsp:nvSpPr>
      <dsp:spPr>
        <a:xfrm>
          <a:off x="3118246" y="1194663"/>
          <a:ext cx="91440" cy="7606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60612"/>
              </a:lnTo>
              <a:lnTo>
                <a:pt x="137009" y="76061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A12F0C-AD05-4C08-A0D2-B78DF08279B6}">
      <dsp:nvSpPr>
        <dsp:cNvPr id="0" name=""/>
        <dsp:cNvSpPr/>
      </dsp:nvSpPr>
      <dsp:spPr>
        <a:xfrm>
          <a:off x="3118246" y="1194663"/>
          <a:ext cx="91440" cy="2947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4715"/>
              </a:lnTo>
              <a:lnTo>
                <a:pt x="137009" y="29471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3218C8-3D66-4376-9C76-43AA931657EB}">
      <dsp:nvSpPr>
        <dsp:cNvPr id="0" name=""/>
        <dsp:cNvSpPr/>
      </dsp:nvSpPr>
      <dsp:spPr>
        <a:xfrm>
          <a:off x="3426443" y="721633"/>
          <a:ext cx="810995" cy="144933"/>
        </a:xfrm>
        <a:custGeom>
          <a:avLst/>
          <a:gdLst/>
          <a:ahLst/>
          <a:cxnLst/>
          <a:rect l="0" t="0" r="0" b="0"/>
          <a:pathLst>
            <a:path>
              <a:moveTo>
                <a:pt x="810995" y="0"/>
              </a:moveTo>
              <a:lnTo>
                <a:pt x="810995" y="76033"/>
              </a:lnTo>
              <a:lnTo>
                <a:pt x="0" y="76033"/>
              </a:lnTo>
              <a:lnTo>
                <a:pt x="0" y="14493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4B313D-A783-4CCB-9FBF-166B71A7BD9F}">
      <dsp:nvSpPr>
        <dsp:cNvPr id="0" name=""/>
        <dsp:cNvSpPr/>
      </dsp:nvSpPr>
      <dsp:spPr>
        <a:xfrm>
          <a:off x="3044532" y="255736"/>
          <a:ext cx="1192905" cy="1378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900"/>
              </a:lnTo>
              <a:lnTo>
                <a:pt x="1192905" y="68900"/>
              </a:lnTo>
              <a:lnTo>
                <a:pt x="1192905" y="13780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988750-CD26-442A-94C5-D1717B6860DF}">
      <dsp:nvSpPr>
        <dsp:cNvPr id="0" name=""/>
        <dsp:cNvSpPr/>
      </dsp:nvSpPr>
      <dsp:spPr>
        <a:xfrm>
          <a:off x="2080303" y="1187530"/>
          <a:ext cx="98428" cy="16995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9539"/>
              </a:lnTo>
              <a:lnTo>
                <a:pt x="98428" y="169953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BE29DF-A81A-456E-A695-2473F5AE3621}">
      <dsp:nvSpPr>
        <dsp:cNvPr id="0" name=""/>
        <dsp:cNvSpPr/>
      </dsp:nvSpPr>
      <dsp:spPr>
        <a:xfrm>
          <a:off x="2080303" y="1187530"/>
          <a:ext cx="98428" cy="12336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33642"/>
              </a:lnTo>
              <a:lnTo>
                <a:pt x="98428" y="123364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D78184-828A-41DC-948C-F6A293E94A7F}">
      <dsp:nvSpPr>
        <dsp:cNvPr id="0" name=""/>
        <dsp:cNvSpPr/>
      </dsp:nvSpPr>
      <dsp:spPr>
        <a:xfrm>
          <a:off x="2080303" y="1187530"/>
          <a:ext cx="98428" cy="7677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7745"/>
              </a:lnTo>
              <a:lnTo>
                <a:pt x="98428" y="76774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7F711E-E06A-4FA6-9B2E-8FF37568AB78}">
      <dsp:nvSpPr>
        <dsp:cNvPr id="0" name=""/>
        <dsp:cNvSpPr/>
      </dsp:nvSpPr>
      <dsp:spPr>
        <a:xfrm>
          <a:off x="2080303" y="1187530"/>
          <a:ext cx="98428" cy="3018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1848"/>
              </a:lnTo>
              <a:lnTo>
                <a:pt x="98428" y="30184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3D7FE8-B092-4130-AE85-6E2DC121EC5F}">
      <dsp:nvSpPr>
        <dsp:cNvPr id="0" name=""/>
        <dsp:cNvSpPr/>
      </dsp:nvSpPr>
      <dsp:spPr>
        <a:xfrm>
          <a:off x="1687447" y="721633"/>
          <a:ext cx="655333" cy="1378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900"/>
              </a:lnTo>
              <a:lnTo>
                <a:pt x="655333" y="68900"/>
              </a:lnTo>
              <a:lnTo>
                <a:pt x="655333" y="13780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7D2B2A-AD32-4A90-8A88-5629106C2DE6}">
      <dsp:nvSpPr>
        <dsp:cNvPr id="0" name=""/>
        <dsp:cNvSpPr/>
      </dsp:nvSpPr>
      <dsp:spPr>
        <a:xfrm>
          <a:off x="815445" y="1187530"/>
          <a:ext cx="98428" cy="16995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9539"/>
              </a:lnTo>
              <a:lnTo>
                <a:pt x="98428" y="169953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D0BDB1-F49D-4210-BAE9-2E3F515CDE6F}">
      <dsp:nvSpPr>
        <dsp:cNvPr id="0" name=""/>
        <dsp:cNvSpPr/>
      </dsp:nvSpPr>
      <dsp:spPr>
        <a:xfrm>
          <a:off x="815445" y="1187530"/>
          <a:ext cx="98428" cy="12336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33642"/>
              </a:lnTo>
              <a:lnTo>
                <a:pt x="98428" y="123364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9A379F-9DFE-403A-84E4-7FEB6F87E7E7}">
      <dsp:nvSpPr>
        <dsp:cNvPr id="0" name=""/>
        <dsp:cNvSpPr/>
      </dsp:nvSpPr>
      <dsp:spPr>
        <a:xfrm>
          <a:off x="815445" y="1187530"/>
          <a:ext cx="98428" cy="7677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7745"/>
              </a:lnTo>
              <a:lnTo>
                <a:pt x="98428" y="76774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57068C-AEBB-4428-98DB-93283676A650}">
      <dsp:nvSpPr>
        <dsp:cNvPr id="0" name=""/>
        <dsp:cNvSpPr/>
      </dsp:nvSpPr>
      <dsp:spPr>
        <a:xfrm>
          <a:off x="815445" y="1187530"/>
          <a:ext cx="98428" cy="3018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1848"/>
              </a:lnTo>
              <a:lnTo>
                <a:pt x="98428" y="30184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C991B0-F895-4917-983C-3E8BD3285170}">
      <dsp:nvSpPr>
        <dsp:cNvPr id="0" name=""/>
        <dsp:cNvSpPr/>
      </dsp:nvSpPr>
      <dsp:spPr>
        <a:xfrm>
          <a:off x="1077922" y="721633"/>
          <a:ext cx="609524" cy="137800"/>
        </a:xfrm>
        <a:custGeom>
          <a:avLst/>
          <a:gdLst/>
          <a:ahLst/>
          <a:cxnLst/>
          <a:rect l="0" t="0" r="0" b="0"/>
          <a:pathLst>
            <a:path>
              <a:moveTo>
                <a:pt x="609524" y="0"/>
              </a:moveTo>
              <a:lnTo>
                <a:pt x="609524" y="68900"/>
              </a:lnTo>
              <a:lnTo>
                <a:pt x="0" y="68900"/>
              </a:lnTo>
              <a:lnTo>
                <a:pt x="0" y="13780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1F5AB1-7212-45EF-B0E4-76BF9320C7D8}">
      <dsp:nvSpPr>
        <dsp:cNvPr id="0" name=""/>
        <dsp:cNvSpPr/>
      </dsp:nvSpPr>
      <dsp:spPr>
        <a:xfrm>
          <a:off x="1687447" y="255736"/>
          <a:ext cx="1357085" cy="137800"/>
        </a:xfrm>
        <a:custGeom>
          <a:avLst/>
          <a:gdLst/>
          <a:ahLst/>
          <a:cxnLst/>
          <a:rect l="0" t="0" r="0" b="0"/>
          <a:pathLst>
            <a:path>
              <a:moveTo>
                <a:pt x="1357085" y="0"/>
              </a:moveTo>
              <a:lnTo>
                <a:pt x="1357085" y="68900"/>
              </a:lnTo>
              <a:lnTo>
                <a:pt x="0" y="68900"/>
              </a:lnTo>
              <a:lnTo>
                <a:pt x="0" y="13780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4812E5-C12E-4F52-B5A5-CA316FE3A337}">
      <dsp:nvSpPr>
        <dsp:cNvPr id="0" name=""/>
        <dsp:cNvSpPr/>
      </dsp:nvSpPr>
      <dsp:spPr>
        <a:xfrm>
          <a:off x="2499016" y="1636"/>
          <a:ext cx="1091031" cy="254100"/>
        </a:xfrm>
        <a:prstGeom prst="rect">
          <a:avLst/>
        </a:prstGeom>
        <a:solidFill>
          <a:srgbClr val="FF99CC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400" b="1" kern="1200" dirty="0"/>
            <a:t>الكربوهيدرات</a:t>
          </a:r>
          <a:endParaRPr lang="en-US" sz="1400" b="1" kern="1200" dirty="0"/>
        </a:p>
      </dsp:txBody>
      <dsp:txXfrm>
        <a:off x="2499016" y="1636"/>
        <a:ext cx="1091031" cy="254100"/>
      </dsp:txXfrm>
    </dsp:sp>
    <dsp:sp modelId="{EF006A4B-6070-4F70-8A84-695134988ED7}">
      <dsp:nvSpPr>
        <dsp:cNvPr id="0" name=""/>
        <dsp:cNvSpPr/>
      </dsp:nvSpPr>
      <dsp:spPr>
        <a:xfrm>
          <a:off x="1359350" y="393537"/>
          <a:ext cx="656192" cy="328096"/>
        </a:xfrm>
        <a:prstGeom prst="rect">
          <a:avLst/>
        </a:prstGeom>
        <a:solidFill>
          <a:srgbClr val="FFFF00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400" b="1" kern="1200" dirty="0"/>
            <a:t>النشويات</a:t>
          </a:r>
          <a:endParaRPr lang="en-US" sz="1400" b="1" kern="1200" dirty="0"/>
        </a:p>
      </dsp:txBody>
      <dsp:txXfrm>
        <a:off x="1359350" y="393537"/>
        <a:ext cx="656192" cy="328096"/>
      </dsp:txXfrm>
    </dsp:sp>
    <dsp:sp modelId="{DED7D5F1-415B-4A34-A2DB-D1D06DABDD7F}">
      <dsp:nvSpPr>
        <dsp:cNvPr id="0" name=""/>
        <dsp:cNvSpPr/>
      </dsp:nvSpPr>
      <dsp:spPr>
        <a:xfrm>
          <a:off x="749826" y="859434"/>
          <a:ext cx="656192" cy="328096"/>
        </a:xfrm>
        <a:prstGeom prst="rect">
          <a:avLst/>
        </a:prstGeom>
        <a:solidFill>
          <a:srgbClr val="66CCFF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400" b="1" kern="1200" dirty="0"/>
            <a:t>الحبوب</a:t>
          </a:r>
          <a:endParaRPr lang="en-US" sz="1400" b="1" kern="1200" dirty="0"/>
        </a:p>
      </dsp:txBody>
      <dsp:txXfrm>
        <a:off x="749826" y="859434"/>
        <a:ext cx="656192" cy="328096"/>
      </dsp:txXfrm>
    </dsp:sp>
    <dsp:sp modelId="{DA56684B-98A6-42C9-8B9A-1DE931EF9BE5}">
      <dsp:nvSpPr>
        <dsp:cNvPr id="0" name=""/>
        <dsp:cNvSpPr/>
      </dsp:nvSpPr>
      <dsp:spPr>
        <a:xfrm>
          <a:off x="913874" y="1325331"/>
          <a:ext cx="656192" cy="328096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600" b="1" kern="1200" dirty="0"/>
            <a:t>أرز</a:t>
          </a:r>
          <a:endParaRPr lang="en-US" sz="1200" b="1" kern="1200" dirty="0"/>
        </a:p>
      </dsp:txBody>
      <dsp:txXfrm>
        <a:off x="913874" y="1325331"/>
        <a:ext cx="656192" cy="328096"/>
      </dsp:txXfrm>
    </dsp:sp>
    <dsp:sp modelId="{EE7DC43C-1564-44D1-8A9B-E7B6FD16745A}">
      <dsp:nvSpPr>
        <dsp:cNvPr id="0" name=""/>
        <dsp:cNvSpPr/>
      </dsp:nvSpPr>
      <dsp:spPr>
        <a:xfrm>
          <a:off x="913874" y="1791227"/>
          <a:ext cx="656192" cy="328096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400" b="1" kern="1200" dirty="0"/>
            <a:t>الذرة</a:t>
          </a:r>
          <a:endParaRPr lang="en-US" sz="1400" b="1" kern="1200" dirty="0"/>
        </a:p>
      </dsp:txBody>
      <dsp:txXfrm>
        <a:off x="913874" y="1791227"/>
        <a:ext cx="656192" cy="328096"/>
      </dsp:txXfrm>
    </dsp:sp>
    <dsp:sp modelId="{7B09EA4E-0048-45B2-94ED-F9F2ADB52412}">
      <dsp:nvSpPr>
        <dsp:cNvPr id="0" name=""/>
        <dsp:cNvSpPr/>
      </dsp:nvSpPr>
      <dsp:spPr>
        <a:xfrm>
          <a:off x="913874" y="2257124"/>
          <a:ext cx="656192" cy="328096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400" b="1" kern="1200" dirty="0"/>
            <a:t>الشوفان</a:t>
          </a:r>
          <a:endParaRPr lang="en-US" sz="1400" b="1" kern="1200" dirty="0"/>
        </a:p>
      </dsp:txBody>
      <dsp:txXfrm>
        <a:off x="913874" y="2257124"/>
        <a:ext cx="656192" cy="328096"/>
      </dsp:txXfrm>
    </dsp:sp>
    <dsp:sp modelId="{3F0165AB-F8CD-46D1-BEFF-C965F2FBA88C}">
      <dsp:nvSpPr>
        <dsp:cNvPr id="0" name=""/>
        <dsp:cNvSpPr/>
      </dsp:nvSpPr>
      <dsp:spPr>
        <a:xfrm>
          <a:off x="913874" y="2723021"/>
          <a:ext cx="656192" cy="328096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400" b="1" kern="1200" dirty="0"/>
            <a:t>القمح</a:t>
          </a:r>
          <a:endParaRPr lang="en-US" sz="1400" b="1" kern="1200" dirty="0"/>
        </a:p>
      </dsp:txBody>
      <dsp:txXfrm>
        <a:off x="913874" y="2723021"/>
        <a:ext cx="656192" cy="328096"/>
      </dsp:txXfrm>
    </dsp:sp>
    <dsp:sp modelId="{3240576F-F99C-45E9-AEE0-248DF3A97CB5}">
      <dsp:nvSpPr>
        <dsp:cNvPr id="0" name=""/>
        <dsp:cNvSpPr/>
      </dsp:nvSpPr>
      <dsp:spPr>
        <a:xfrm>
          <a:off x="2014683" y="859434"/>
          <a:ext cx="656192" cy="328096"/>
        </a:xfrm>
        <a:prstGeom prst="rect">
          <a:avLst/>
        </a:prstGeom>
        <a:solidFill>
          <a:schemeClr val="accent4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400" b="1" kern="1200" dirty="0"/>
            <a:t>البقول</a:t>
          </a:r>
          <a:endParaRPr lang="en-US" sz="1400" b="1" kern="1200" dirty="0"/>
        </a:p>
      </dsp:txBody>
      <dsp:txXfrm>
        <a:off x="2014683" y="859434"/>
        <a:ext cx="656192" cy="328096"/>
      </dsp:txXfrm>
    </dsp:sp>
    <dsp:sp modelId="{112F5C34-E051-4FD4-A806-AC29A15764DE}">
      <dsp:nvSpPr>
        <dsp:cNvPr id="0" name=""/>
        <dsp:cNvSpPr/>
      </dsp:nvSpPr>
      <dsp:spPr>
        <a:xfrm>
          <a:off x="2178732" y="1325331"/>
          <a:ext cx="656192" cy="328096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400" b="1" kern="1200" dirty="0"/>
            <a:t>اللوبيا</a:t>
          </a:r>
          <a:endParaRPr lang="en-US" sz="1400" b="1" kern="1200" dirty="0"/>
        </a:p>
      </dsp:txBody>
      <dsp:txXfrm>
        <a:off x="2178732" y="1325331"/>
        <a:ext cx="656192" cy="328096"/>
      </dsp:txXfrm>
    </dsp:sp>
    <dsp:sp modelId="{72A3A938-2F27-4D8D-BA5A-2CA842481027}">
      <dsp:nvSpPr>
        <dsp:cNvPr id="0" name=""/>
        <dsp:cNvSpPr/>
      </dsp:nvSpPr>
      <dsp:spPr>
        <a:xfrm>
          <a:off x="2178732" y="1791227"/>
          <a:ext cx="656192" cy="328096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400" b="1" kern="1200" dirty="0"/>
            <a:t>الفول</a:t>
          </a:r>
          <a:endParaRPr lang="en-US" sz="1400" b="1" kern="1200" dirty="0"/>
        </a:p>
      </dsp:txBody>
      <dsp:txXfrm>
        <a:off x="2178732" y="1791227"/>
        <a:ext cx="656192" cy="328096"/>
      </dsp:txXfrm>
    </dsp:sp>
    <dsp:sp modelId="{A72350E0-F498-4C1C-86F8-6B65F5F79075}">
      <dsp:nvSpPr>
        <dsp:cNvPr id="0" name=""/>
        <dsp:cNvSpPr/>
      </dsp:nvSpPr>
      <dsp:spPr>
        <a:xfrm>
          <a:off x="2178732" y="2257124"/>
          <a:ext cx="656192" cy="328096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400" b="1" kern="1200" dirty="0"/>
            <a:t>الحمص</a:t>
          </a:r>
          <a:endParaRPr lang="en-US" sz="1400" b="1" kern="1200" dirty="0"/>
        </a:p>
      </dsp:txBody>
      <dsp:txXfrm>
        <a:off x="2178732" y="2257124"/>
        <a:ext cx="656192" cy="328096"/>
      </dsp:txXfrm>
    </dsp:sp>
    <dsp:sp modelId="{25F24EE8-3234-48F0-AD37-3D7BFE3B947E}">
      <dsp:nvSpPr>
        <dsp:cNvPr id="0" name=""/>
        <dsp:cNvSpPr/>
      </dsp:nvSpPr>
      <dsp:spPr>
        <a:xfrm>
          <a:off x="2178732" y="2723021"/>
          <a:ext cx="656192" cy="328096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400" b="1" kern="1200" dirty="0"/>
            <a:t>الترمس</a:t>
          </a:r>
          <a:endParaRPr lang="en-US" sz="1400" b="1" kern="1200" dirty="0"/>
        </a:p>
      </dsp:txBody>
      <dsp:txXfrm>
        <a:off x="2178732" y="2723021"/>
        <a:ext cx="656192" cy="328096"/>
      </dsp:txXfrm>
    </dsp:sp>
    <dsp:sp modelId="{4CC6249F-E995-49A6-B2CE-FC68514330FC}">
      <dsp:nvSpPr>
        <dsp:cNvPr id="0" name=""/>
        <dsp:cNvSpPr/>
      </dsp:nvSpPr>
      <dsp:spPr>
        <a:xfrm>
          <a:off x="3909342" y="393537"/>
          <a:ext cx="656192" cy="328096"/>
        </a:xfrm>
        <a:prstGeom prst="rect">
          <a:avLst/>
        </a:prstGeom>
        <a:solidFill>
          <a:srgbClr val="FFFF00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400" b="1" kern="1200" dirty="0"/>
            <a:t>السكريات</a:t>
          </a:r>
          <a:endParaRPr lang="en-US" sz="1400" b="1" kern="1200" dirty="0"/>
        </a:p>
      </dsp:txBody>
      <dsp:txXfrm>
        <a:off x="3909342" y="393537"/>
        <a:ext cx="656192" cy="328096"/>
      </dsp:txXfrm>
    </dsp:sp>
    <dsp:sp modelId="{532FA0D8-5DAE-4317-8725-FB357913C136}">
      <dsp:nvSpPr>
        <dsp:cNvPr id="0" name=""/>
        <dsp:cNvSpPr/>
      </dsp:nvSpPr>
      <dsp:spPr>
        <a:xfrm>
          <a:off x="3098346" y="866567"/>
          <a:ext cx="656192" cy="328096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400" b="1" kern="1200" dirty="0"/>
            <a:t>الفواكه</a:t>
          </a:r>
          <a:endParaRPr lang="en-US" sz="1400" b="1" kern="1200" dirty="0"/>
        </a:p>
      </dsp:txBody>
      <dsp:txXfrm>
        <a:off x="3098346" y="866567"/>
        <a:ext cx="656192" cy="328096"/>
      </dsp:txXfrm>
    </dsp:sp>
    <dsp:sp modelId="{FD2BA2A3-2BDE-4282-9CDF-C36EBCEB3A6C}">
      <dsp:nvSpPr>
        <dsp:cNvPr id="0" name=""/>
        <dsp:cNvSpPr/>
      </dsp:nvSpPr>
      <dsp:spPr>
        <a:xfrm>
          <a:off x="3255255" y="1325331"/>
          <a:ext cx="656192" cy="328096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400" b="1" kern="1200" dirty="0"/>
            <a:t>التمر</a:t>
          </a:r>
          <a:endParaRPr lang="en-US" sz="1400" b="1" kern="1200" dirty="0"/>
        </a:p>
      </dsp:txBody>
      <dsp:txXfrm>
        <a:off x="3255255" y="1325331"/>
        <a:ext cx="656192" cy="328096"/>
      </dsp:txXfrm>
    </dsp:sp>
    <dsp:sp modelId="{A18385E8-470E-46F6-B2F3-2D51D6E8E6F2}">
      <dsp:nvSpPr>
        <dsp:cNvPr id="0" name=""/>
        <dsp:cNvSpPr/>
      </dsp:nvSpPr>
      <dsp:spPr>
        <a:xfrm>
          <a:off x="3255255" y="1791227"/>
          <a:ext cx="656192" cy="328096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400" b="1" kern="1200" dirty="0"/>
            <a:t>العنب</a:t>
          </a:r>
          <a:endParaRPr lang="en-US" sz="1400" b="1" kern="1200" dirty="0"/>
        </a:p>
      </dsp:txBody>
      <dsp:txXfrm>
        <a:off x="3255255" y="1791227"/>
        <a:ext cx="656192" cy="328096"/>
      </dsp:txXfrm>
    </dsp:sp>
    <dsp:sp modelId="{4F09D5D4-99FC-4AB5-980C-DE24BC9E23BA}">
      <dsp:nvSpPr>
        <dsp:cNvPr id="0" name=""/>
        <dsp:cNvSpPr/>
      </dsp:nvSpPr>
      <dsp:spPr>
        <a:xfrm>
          <a:off x="3255255" y="2257124"/>
          <a:ext cx="656192" cy="328096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400" b="1" kern="1200" dirty="0"/>
            <a:t>الموز</a:t>
          </a:r>
          <a:endParaRPr lang="en-US" sz="1400" b="1" kern="1200" dirty="0"/>
        </a:p>
      </dsp:txBody>
      <dsp:txXfrm>
        <a:off x="3255255" y="2257124"/>
        <a:ext cx="656192" cy="328096"/>
      </dsp:txXfrm>
    </dsp:sp>
    <dsp:sp modelId="{C8BB087A-7457-4222-AC13-F591E7FB7E89}">
      <dsp:nvSpPr>
        <dsp:cNvPr id="0" name=""/>
        <dsp:cNvSpPr/>
      </dsp:nvSpPr>
      <dsp:spPr>
        <a:xfrm>
          <a:off x="3255255" y="2723021"/>
          <a:ext cx="656192" cy="328096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400" b="1" kern="1200" dirty="0"/>
            <a:t>المانحا</a:t>
          </a:r>
          <a:endParaRPr lang="en-US" sz="1400" b="1" kern="1200" dirty="0"/>
        </a:p>
      </dsp:txBody>
      <dsp:txXfrm>
        <a:off x="3255255" y="2723021"/>
        <a:ext cx="656192" cy="328096"/>
      </dsp:txXfrm>
    </dsp:sp>
    <dsp:sp modelId="{9DD5EDFF-7BDA-48EA-8F91-FF2B4E17CE89}">
      <dsp:nvSpPr>
        <dsp:cNvPr id="0" name=""/>
        <dsp:cNvSpPr/>
      </dsp:nvSpPr>
      <dsp:spPr>
        <a:xfrm>
          <a:off x="4424046" y="859434"/>
          <a:ext cx="656192" cy="328096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400" b="1" kern="1200" dirty="0"/>
            <a:t>الخضروات</a:t>
          </a:r>
          <a:endParaRPr lang="en-US" sz="1400" b="1" kern="1200" dirty="0"/>
        </a:p>
      </dsp:txBody>
      <dsp:txXfrm>
        <a:off x="4424046" y="859434"/>
        <a:ext cx="656192" cy="328096"/>
      </dsp:txXfrm>
    </dsp:sp>
    <dsp:sp modelId="{6FFCE174-679B-48F3-9F0B-00C805536260}">
      <dsp:nvSpPr>
        <dsp:cNvPr id="0" name=""/>
        <dsp:cNvSpPr/>
      </dsp:nvSpPr>
      <dsp:spPr>
        <a:xfrm>
          <a:off x="4776723" y="1337601"/>
          <a:ext cx="656192" cy="328096"/>
        </a:xfrm>
        <a:prstGeom prst="rect">
          <a:avLst/>
        </a:prstGeom>
        <a:solidFill>
          <a:srgbClr val="CCFFCC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400" b="1" kern="1200" dirty="0"/>
            <a:t>البطاطس</a:t>
          </a:r>
          <a:endParaRPr lang="en-US" sz="1400" b="1" kern="1200" dirty="0"/>
        </a:p>
      </dsp:txBody>
      <dsp:txXfrm>
        <a:off x="4776723" y="1337601"/>
        <a:ext cx="656192" cy="328096"/>
      </dsp:txXfrm>
    </dsp:sp>
    <dsp:sp modelId="{AD60753E-5922-46C8-9CA4-0BBF93E7DB34}">
      <dsp:nvSpPr>
        <dsp:cNvPr id="0" name=""/>
        <dsp:cNvSpPr/>
      </dsp:nvSpPr>
      <dsp:spPr>
        <a:xfrm>
          <a:off x="4588094" y="1791227"/>
          <a:ext cx="656192" cy="328096"/>
        </a:xfrm>
        <a:prstGeom prst="rect">
          <a:avLst/>
        </a:prstGeom>
        <a:solidFill>
          <a:srgbClr val="CCFFCC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400" b="1" kern="1200" dirty="0"/>
            <a:t>الجزر</a:t>
          </a:r>
          <a:endParaRPr lang="en-US" sz="1400" b="1" kern="1200" dirty="0"/>
        </a:p>
      </dsp:txBody>
      <dsp:txXfrm>
        <a:off x="4588094" y="1791227"/>
        <a:ext cx="656192" cy="328096"/>
      </dsp:txXfrm>
    </dsp:sp>
    <dsp:sp modelId="{A8289D43-38BA-46FC-AFFE-8BE5D6E37D77}">
      <dsp:nvSpPr>
        <dsp:cNvPr id="0" name=""/>
        <dsp:cNvSpPr/>
      </dsp:nvSpPr>
      <dsp:spPr>
        <a:xfrm>
          <a:off x="4588094" y="2257124"/>
          <a:ext cx="656192" cy="328096"/>
        </a:xfrm>
        <a:prstGeom prst="rect">
          <a:avLst/>
        </a:prstGeom>
        <a:solidFill>
          <a:srgbClr val="CCFFCC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400" b="1" kern="1200" dirty="0"/>
            <a:t>اللفت</a:t>
          </a:r>
          <a:endParaRPr lang="en-US" sz="1400" b="1" kern="1200" dirty="0"/>
        </a:p>
      </dsp:txBody>
      <dsp:txXfrm>
        <a:off x="4588094" y="2257124"/>
        <a:ext cx="656192" cy="3280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3960A5-2BE6-4040-B55F-762C18240F2E}">
      <dsp:nvSpPr>
        <dsp:cNvPr id="0" name=""/>
        <dsp:cNvSpPr/>
      </dsp:nvSpPr>
      <dsp:spPr>
        <a:xfrm>
          <a:off x="655" y="734433"/>
          <a:ext cx="1068848" cy="11764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114300" lvl="1" indent="-114300" algn="r" defTabSz="6223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r-BH" sz="1400" b="1" kern="1200" dirty="0"/>
            <a:t>مضغ الطعام</a:t>
          </a:r>
          <a:endParaRPr lang="en-US" sz="1400" b="1" kern="1200" dirty="0"/>
        </a:p>
      </dsp:txBody>
      <dsp:txXfrm>
        <a:off x="27728" y="761506"/>
        <a:ext cx="1014702" cy="870204"/>
      </dsp:txXfrm>
    </dsp:sp>
    <dsp:sp modelId="{EFFB2BB7-A340-4DBF-B278-B3DABB5E3B3D}">
      <dsp:nvSpPr>
        <dsp:cNvPr id="0" name=""/>
        <dsp:cNvSpPr/>
      </dsp:nvSpPr>
      <dsp:spPr>
        <a:xfrm>
          <a:off x="506822" y="1001667"/>
          <a:ext cx="1395864" cy="1395864"/>
        </a:xfrm>
        <a:prstGeom prst="leftCircularArrow">
          <a:avLst>
            <a:gd name="adj1" fmla="val 4397"/>
            <a:gd name="adj2" fmla="val 557577"/>
            <a:gd name="adj3" fmla="val 1973335"/>
            <a:gd name="adj4" fmla="val 8664736"/>
            <a:gd name="adj5" fmla="val 513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BFE8C3-4567-4CB1-A976-523AF366D931}">
      <dsp:nvSpPr>
        <dsp:cNvPr id="0" name=""/>
        <dsp:cNvSpPr/>
      </dsp:nvSpPr>
      <dsp:spPr>
        <a:xfrm>
          <a:off x="216211" y="1689244"/>
          <a:ext cx="950087" cy="37781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600" b="1" kern="1200"/>
            <a:t>الهضم</a:t>
          </a:r>
          <a:endParaRPr lang="en-US" sz="1600" b="1" kern="1200" dirty="0"/>
        </a:p>
      </dsp:txBody>
      <dsp:txXfrm>
        <a:off x="227277" y="1700310"/>
        <a:ext cx="927955" cy="355686"/>
      </dsp:txXfrm>
    </dsp:sp>
    <dsp:sp modelId="{24DC571B-5E33-40F1-BF10-4F69A80CF8F6}">
      <dsp:nvSpPr>
        <dsp:cNvPr id="0" name=""/>
        <dsp:cNvSpPr/>
      </dsp:nvSpPr>
      <dsp:spPr>
        <a:xfrm>
          <a:off x="1480556" y="732326"/>
          <a:ext cx="1068848" cy="11764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114300" lvl="1" indent="-114300" algn="r" defTabSz="5778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r-BH" sz="1300" b="1" kern="1200" dirty="0"/>
            <a:t>الانزيمات تحول الطعام  إلى سكر جلوكوز</a:t>
          </a:r>
          <a:endParaRPr lang="en-US" sz="1300" b="1" kern="1200" dirty="0"/>
        </a:p>
      </dsp:txBody>
      <dsp:txXfrm>
        <a:off x="1507629" y="1011495"/>
        <a:ext cx="1014702" cy="870204"/>
      </dsp:txXfrm>
    </dsp:sp>
    <dsp:sp modelId="{0C642A67-0A4D-473D-A430-3242A80E6223}">
      <dsp:nvSpPr>
        <dsp:cNvPr id="0" name=""/>
        <dsp:cNvSpPr/>
      </dsp:nvSpPr>
      <dsp:spPr>
        <a:xfrm>
          <a:off x="2113903" y="217459"/>
          <a:ext cx="1372325" cy="1372325"/>
        </a:xfrm>
        <a:prstGeom prst="circularArrow">
          <a:avLst>
            <a:gd name="adj1" fmla="val 4473"/>
            <a:gd name="adj2" fmla="val 568192"/>
            <a:gd name="adj3" fmla="val 19826899"/>
            <a:gd name="adj4" fmla="val 13146112"/>
            <a:gd name="adj5" fmla="val 5218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4B624A-C714-40F2-BE55-D821B959B164}">
      <dsp:nvSpPr>
        <dsp:cNvPr id="0" name=""/>
        <dsp:cNvSpPr/>
      </dsp:nvSpPr>
      <dsp:spPr>
        <a:xfrm>
          <a:off x="1844145" y="512798"/>
          <a:ext cx="950087" cy="37781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600" b="1" kern="1200"/>
            <a:t>الهضم</a:t>
          </a:r>
          <a:endParaRPr lang="en-US" sz="1600" b="1" kern="1200" dirty="0"/>
        </a:p>
      </dsp:txBody>
      <dsp:txXfrm>
        <a:off x="1855211" y="523864"/>
        <a:ext cx="927955" cy="355686"/>
      </dsp:txXfrm>
    </dsp:sp>
    <dsp:sp modelId="{C3C28F9D-48C8-4775-8E3E-401FFE1EC3B4}">
      <dsp:nvSpPr>
        <dsp:cNvPr id="0" name=""/>
        <dsp:cNvSpPr/>
      </dsp:nvSpPr>
      <dsp:spPr>
        <a:xfrm>
          <a:off x="2960457" y="734433"/>
          <a:ext cx="1068848" cy="11764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114300" lvl="1" indent="-114300" algn="r" defTabSz="5778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r-BH" sz="1300" b="1" kern="1200" dirty="0"/>
            <a:t>الانزيمات تفكك جزيئات الطعام ثم للدم ثم للكبد </a:t>
          </a:r>
          <a:endParaRPr lang="en-US" sz="1300" b="1" kern="1200" dirty="0"/>
        </a:p>
      </dsp:txBody>
      <dsp:txXfrm>
        <a:off x="2987530" y="761506"/>
        <a:ext cx="1014702" cy="870204"/>
      </dsp:txXfrm>
    </dsp:sp>
    <dsp:sp modelId="{116B07DA-E2CB-457F-8A42-FCA76EA4A598}">
      <dsp:nvSpPr>
        <dsp:cNvPr id="0" name=""/>
        <dsp:cNvSpPr/>
      </dsp:nvSpPr>
      <dsp:spPr>
        <a:xfrm>
          <a:off x="3520411" y="1096786"/>
          <a:ext cx="1322019" cy="1322019"/>
        </a:xfrm>
        <a:prstGeom prst="leftCircularArrow">
          <a:avLst>
            <a:gd name="adj1" fmla="val 4643"/>
            <a:gd name="adj2" fmla="val 592289"/>
            <a:gd name="adj3" fmla="val 1738420"/>
            <a:gd name="adj4" fmla="val 8395109"/>
            <a:gd name="adj5" fmla="val 5417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984AD6-D4B0-4BCE-B839-5FF0214CD593}">
      <dsp:nvSpPr>
        <dsp:cNvPr id="0" name=""/>
        <dsp:cNvSpPr/>
      </dsp:nvSpPr>
      <dsp:spPr>
        <a:xfrm>
          <a:off x="3251497" y="1762771"/>
          <a:ext cx="950087" cy="37781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600" b="1" kern="1200"/>
            <a:t>الهضم</a:t>
          </a:r>
          <a:endParaRPr lang="en-US" sz="1600" b="1" kern="1200" dirty="0"/>
        </a:p>
      </dsp:txBody>
      <dsp:txXfrm>
        <a:off x="3262563" y="1773837"/>
        <a:ext cx="927955" cy="355686"/>
      </dsp:txXfrm>
    </dsp:sp>
    <dsp:sp modelId="{D9184432-EB64-44C7-AFC6-E33EADD013D6}">
      <dsp:nvSpPr>
        <dsp:cNvPr id="0" name=""/>
        <dsp:cNvSpPr/>
      </dsp:nvSpPr>
      <dsp:spPr>
        <a:xfrm>
          <a:off x="4440358" y="732326"/>
          <a:ext cx="1068848" cy="11764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114300" lvl="1" indent="-114300" algn="r" defTabSz="5778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r-BH" sz="1300" b="1" kern="1200" dirty="0"/>
            <a:t>يعالج الطعام ويحولها إلى جزيئات أصغر</a:t>
          </a:r>
          <a:endParaRPr lang="en-US" sz="1300" b="1" kern="1200" dirty="0"/>
        </a:p>
      </dsp:txBody>
      <dsp:txXfrm>
        <a:off x="4467431" y="1011495"/>
        <a:ext cx="1014702" cy="870204"/>
      </dsp:txXfrm>
    </dsp:sp>
    <dsp:sp modelId="{CD127D52-F37B-4326-9319-42D007665E8F}">
      <dsp:nvSpPr>
        <dsp:cNvPr id="0" name=""/>
        <dsp:cNvSpPr/>
      </dsp:nvSpPr>
      <dsp:spPr>
        <a:xfrm>
          <a:off x="4997298" y="197159"/>
          <a:ext cx="1453569" cy="1453569"/>
        </a:xfrm>
        <a:prstGeom prst="circularArrow">
          <a:avLst>
            <a:gd name="adj1" fmla="val 4223"/>
            <a:gd name="adj2" fmla="val 533163"/>
            <a:gd name="adj3" fmla="val 19826527"/>
            <a:gd name="adj4" fmla="val 13110712"/>
            <a:gd name="adj5" fmla="val 4927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78A106-C426-4E8B-A0CE-4D0190C75875}">
      <dsp:nvSpPr>
        <dsp:cNvPr id="0" name=""/>
        <dsp:cNvSpPr/>
      </dsp:nvSpPr>
      <dsp:spPr>
        <a:xfrm>
          <a:off x="4732377" y="512798"/>
          <a:ext cx="950087" cy="37781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600" b="1" kern="1200"/>
            <a:t>معالج الطعام</a:t>
          </a:r>
          <a:endParaRPr lang="en-US" sz="1600" b="1" kern="1200" dirty="0"/>
        </a:p>
      </dsp:txBody>
      <dsp:txXfrm>
        <a:off x="4743443" y="523864"/>
        <a:ext cx="927955" cy="355686"/>
      </dsp:txXfrm>
    </dsp:sp>
    <dsp:sp modelId="{04C69B1E-FF35-4B94-B75B-452DD4FC991A}">
      <dsp:nvSpPr>
        <dsp:cNvPr id="0" name=""/>
        <dsp:cNvSpPr/>
      </dsp:nvSpPr>
      <dsp:spPr>
        <a:xfrm>
          <a:off x="5920259" y="734433"/>
          <a:ext cx="1068848" cy="11764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114300" lvl="1" indent="-114300" algn="r" defTabSz="5778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r-BH" sz="1300" b="1" kern="1200" dirty="0"/>
            <a:t>يضخ جزيئات الطعام  من الكبد إلى الخلايا</a:t>
          </a:r>
          <a:endParaRPr lang="en-US" sz="1300" b="1" kern="1200" dirty="0"/>
        </a:p>
      </dsp:txBody>
      <dsp:txXfrm>
        <a:off x="5947332" y="761506"/>
        <a:ext cx="1014702" cy="870204"/>
      </dsp:txXfrm>
    </dsp:sp>
    <dsp:sp modelId="{C2E79AD3-16C2-4AD7-B64E-281DC335646C}">
      <dsp:nvSpPr>
        <dsp:cNvPr id="0" name=""/>
        <dsp:cNvSpPr/>
      </dsp:nvSpPr>
      <dsp:spPr>
        <a:xfrm>
          <a:off x="6430621" y="1005017"/>
          <a:ext cx="1391387" cy="1391387"/>
        </a:xfrm>
        <a:prstGeom prst="leftCircularArrow">
          <a:avLst>
            <a:gd name="adj1" fmla="val 4412"/>
            <a:gd name="adj2" fmla="val 559565"/>
            <a:gd name="adj3" fmla="val 1974038"/>
            <a:gd name="adj4" fmla="val 8663451"/>
            <a:gd name="adj5" fmla="val 5147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317226-123F-4941-8CB4-AC0FE99D99B2}">
      <dsp:nvSpPr>
        <dsp:cNvPr id="0" name=""/>
        <dsp:cNvSpPr/>
      </dsp:nvSpPr>
      <dsp:spPr>
        <a:xfrm>
          <a:off x="6139729" y="1689244"/>
          <a:ext cx="950087" cy="37781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600" b="1" kern="1200"/>
            <a:t>النقل</a:t>
          </a:r>
          <a:endParaRPr lang="en-US" sz="1600" b="1" kern="1200" dirty="0"/>
        </a:p>
      </dsp:txBody>
      <dsp:txXfrm>
        <a:off x="6150795" y="1700310"/>
        <a:ext cx="927955" cy="355686"/>
      </dsp:txXfrm>
    </dsp:sp>
    <dsp:sp modelId="{9F1986D7-5F91-4505-8448-5384FB2F1D40}">
      <dsp:nvSpPr>
        <dsp:cNvPr id="0" name=""/>
        <dsp:cNvSpPr/>
      </dsp:nvSpPr>
      <dsp:spPr>
        <a:xfrm>
          <a:off x="7400159" y="732326"/>
          <a:ext cx="1068848" cy="11764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t" anchorCtr="0">
          <a:noAutofit/>
        </a:bodyPr>
        <a:lstStyle/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r-BH" sz="1200" b="1" kern="1200" dirty="0">
              <a:latin typeface="Sakkal Majalla" pitchFamily="2" charset="-78"/>
              <a:cs typeface="+mn-cs"/>
            </a:rPr>
            <a:t>تمتص جزيئات الطعام التي تحترق مع الاوكسجين وتكون الطاقة</a:t>
          </a:r>
          <a:endParaRPr lang="en-US" sz="1200" b="1" kern="1200" dirty="0">
            <a:latin typeface="Sakkal Majalla" pitchFamily="2" charset="-78"/>
            <a:cs typeface="+mn-cs"/>
          </a:endParaRPr>
        </a:p>
      </dsp:txBody>
      <dsp:txXfrm>
        <a:off x="7427232" y="1011495"/>
        <a:ext cx="1014702" cy="870204"/>
      </dsp:txXfrm>
    </dsp:sp>
    <dsp:sp modelId="{F82252B7-9DDB-49B5-A781-007CB18195C1}">
      <dsp:nvSpPr>
        <dsp:cNvPr id="0" name=""/>
        <dsp:cNvSpPr/>
      </dsp:nvSpPr>
      <dsp:spPr>
        <a:xfrm>
          <a:off x="7252972" y="512798"/>
          <a:ext cx="950030" cy="37781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200" b="1" kern="1200"/>
            <a:t>احتراق جزيئات الطعام </a:t>
          </a:r>
          <a:endParaRPr lang="en-US" sz="1200" b="1" kern="1200" dirty="0"/>
        </a:p>
      </dsp:txBody>
      <dsp:txXfrm>
        <a:off x="7264038" y="523864"/>
        <a:ext cx="927898" cy="3556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8077D5-C5BF-4FB1-8561-04FCAF643938}">
      <dsp:nvSpPr>
        <dsp:cNvPr id="0" name=""/>
        <dsp:cNvSpPr/>
      </dsp:nvSpPr>
      <dsp:spPr>
        <a:xfrm>
          <a:off x="4245032" y="1213029"/>
          <a:ext cx="101904" cy="12772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77208"/>
              </a:lnTo>
              <a:lnTo>
                <a:pt x="101904" y="127720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BBCD59-B4D4-4B6C-B3DB-82F736839D43}">
      <dsp:nvSpPr>
        <dsp:cNvPr id="0" name=""/>
        <dsp:cNvSpPr/>
      </dsp:nvSpPr>
      <dsp:spPr>
        <a:xfrm>
          <a:off x="4245032" y="1213029"/>
          <a:ext cx="101904" cy="7948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4858"/>
              </a:lnTo>
              <a:lnTo>
                <a:pt x="101904" y="79485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788FDE-7B5E-4265-894B-24EE26B9DBAC}">
      <dsp:nvSpPr>
        <dsp:cNvPr id="0" name=""/>
        <dsp:cNvSpPr/>
      </dsp:nvSpPr>
      <dsp:spPr>
        <a:xfrm>
          <a:off x="4245032" y="1213029"/>
          <a:ext cx="101904" cy="3125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2508"/>
              </a:lnTo>
              <a:lnTo>
                <a:pt x="101904" y="31250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A69EBA-0137-4A46-AA15-CAACA2AF96DA}">
      <dsp:nvSpPr>
        <dsp:cNvPr id="0" name=""/>
        <dsp:cNvSpPr/>
      </dsp:nvSpPr>
      <dsp:spPr>
        <a:xfrm>
          <a:off x="3983897" y="730678"/>
          <a:ext cx="532881" cy="1426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33"/>
              </a:lnTo>
              <a:lnTo>
                <a:pt x="532881" y="71333"/>
              </a:lnTo>
              <a:lnTo>
                <a:pt x="532881" y="14266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D4B747-AC2C-4A41-87EA-4FB427D658BE}">
      <dsp:nvSpPr>
        <dsp:cNvPr id="0" name=""/>
        <dsp:cNvSpPr/>
      </dsp:nvSpPr>
      <dsp:spPr>
        <a:xfrm>
          <a:off x="2872515" y="1220413"/>
          <a:ext cx="94513" cy="17521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52174"/>
              </a:lnTo>
              <a:lnTo>
                <a:pt x="94513" y="175217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2E39AC-DA8F-407A-BB03-F266A97233CB}">
      <dsp:nvSpPr>
        <dsp:cNvPr id="0" name=""/>
        <dsp:cNvSpPr/>
      </dsp:nvSpPr>
      <dsp:spPr>
        <a:xfrm>
          <a:off x="2872515" y="1220413"/>
          <a:ext cx="94513" cy="12698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69823"/>
              </a:lnTo>
              <a:lnTo>
                <a:pt x="94513" y="126982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887E00-DF55-48F6-9D20-D15F7460709C}">
      <dsp:nvSpPr>
        <dsp:cNvPr id="0" name=""/>
        <dsp:cNvSpPr/>
      </dsp:nvSpPr>
      <dsp:spPr>
        <a:xfrm>
          <a:off x="2872515" y="1220413"/>
          <a:ext cx="94513" cy="7874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87473"/>
              </a:lnTo>
              <a:lnTo>
                <a:pt x="94513" y="78747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A12F0C-AD05-4C08-A0D2-B78DF08279B6}">
      <dsp:nvSpPr>
        <dsp:cNvPr id="0" name=""/>
        <dsp:cNvSpPr/>
      </dsp:nvSpPr>
      <dsp:spPr>
        <a:xfrm>
          <a:off x="2872515" y="1220413"/>
          <a:ext cx="94513" cy="3051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5123"/>
              </a:lnTo>
              <a:lnTo>
                <a:pt x="94513" y="30512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3218C8-3D66-4376-9C76-43AA931657EB}">
      <dsp:nvSpPr>
        <dsp:cNvPr id="0" name=""/>
        <dsp:cNvSpPr/>
      </dsp:nvSpPr>
      <dsp:spPr>
        <a:xfrm>
          <a:off x="3144261" y="730678"/>
          <a:ext cx="839635" cy="150051"/>
        </a:xfrm>
        <a:custGeom>
          <a:avLst/>
          <a:gdLst/>
          <a:ahLst/>
          <a:cxnLst/>
          <a:rect l="0" t="0" r="0" b="0"/>
          <a:pathLst>
            <a:path>
              <a:moveTo>
                <a:pt x="839635" y="0"/>
              </a:moveTo>
              <a:lnTo>
                <a:pt x="839635" y="78718"/>
              </a:lnTo>
              <a:lnTo>
                <a:pt x="0" y="78718"/>
              </a:lnTo>
              <a:lnTo>
                <a:pt x="0" y="15005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4B313D-A783-4CCB-9FBF-166B71A7BD9F}">
      <dsp:nvSpPr>
        <dsp:cNvPr id="0" name=""/>
        <dsp:cNvSpPr/>
      </dsp:nvSpPr>
      <dsp:spPr>
        <a:xfrm>
          <a:off x="2748863" y="248328"/>
          <a:ext cx="1235033" cy="1426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33"/>
              </a:lnTo>
              <a:lnTo>
                <a:pt x="1235033" y="71333"/>
              </a:lnTo>
              <a:lnTo>
                <a:pt x="1235033" y="14266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988750-CD26-442A-94C5-D1717B6860DF}">
      <dsp:nvSpPr>
        <dsp:cNvPr id="0" name=""/>
        <dsp:cNvSpPr/>
      </dsp:nvSpPr>
      <dsp:spPr>
        <a:xfrm>
          <a:off x="1750582" y="1213029"/>
          <a:ext cx="101904" cy="17595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59558"/>
              </a:lnTo>
              <a:lnTo>
                <a:pt x="101904" y="175955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BE29DF-A81A-456E-A695-2473F5AE3621}">
      <dsp:nvSpPr>
        <dsp:cNvPr id="0" name=""/>
        <dsp:cNvSpPr/>
      </dsp:nvSpPr>
      <dsp:spPr>
        <a:xfrm>
          <a:off x="1750582" y="1213029"/>
          <a:ext cx="101904" cy="12772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77208"/>
              </a:lnTo>
              <a:lnTo>
                <a:pt x="101904" y="127720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D78184-828A-41DC-948C-F6A293E94A7F}">
      <dsp:nvSpPr>
        <dsp:cNvPr id="0" name=""/>
        <dsp:cNvSpPr/>
      </dsp:nvSpPr>
      <dsp:spPr>
        <a:xfrm>
          <a:off x="1750582" y="1213029"/>
          <a:ext cx="101904" cy="7948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4858"/>
              </a:lnTo>
              <a:lnTo>
                <a:pt x="101904" y="79485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7F711E-E06A-4FA6-9B2E-8FF37568AB78}">
      <dsp:nvSpPr>
        <dsp:cNvPr id="0" name=""/>
        <dsp:cNvSpPr/>
      </dsp:nvSpPr>
      <dsp:spPr>
        <a:xfrm>
          <a:off x="1750582" y="1213029"/>
          <a:ext cx="101904" cy="3125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2508"/>
              </a:lnTo>
              <a:lnTo>
                <a:pt x="101904" y="31250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3D7FE8-B092-4130-AE85-6E2DC121EC5F}">
      <dsp:nvSpPr>
        <dsp:cNvPr id="0" name=""/>
        <dsp:cNvSpPr/>
      </dsp:nvSpPr>
      <dsp:spPr>
        <a:xfrm>
          <a:off x="1343852" y="730678"/>
          <a:ext cx="678476" cy="1426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33"/>
              </a:lnTo>
              <a:lnTo>
                <a:pt x="678476" y="71333"/>
              </a:lnTo>
              <a:lnTo>
                <a:pt x="678476" y="14266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7D2B2A-AD32-4A90-8A88-5629106C2DE6}">
      <dsp:nvSpPr>
        <dsp:cNvPr id="0" name=""/>
        <dsp:cNvSpPr/>
      </dsp:nvSpPr>
      <dsp:spPr>
        <a:xfrm>
          <a:off x="441056" y="1213029"/>
          <a:ext cx="101904" cy="17595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59558"/>
              </a:lnTo>
              <a:lnTo>
                <a:pt x="101904" y="175955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D0BDB1-F49D-4210-BAE9-2E3F515CDE6F}">
      <dsp:nvSpPr>
        <dsp:cNvPr id="0" name=""/>
        <dsp:cNvSpPr/>
      </dsp:nvSpPr>
      <dsp:spPr>
        <a:xfrm>
          <a:off x="441056" y="1213029"/>
          <a:ext cx="101904" cy="12772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77208"/>
              </a:lnTo>
              <a:lnTo>
                <a:pt x="101904" y="127720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9A379F-9DFE-403A-84E4-7FEB6F87E7E7}">
      <dsp:nvSpPr>
        <dsp:cNvPr id="0" name=""/>
        <dsp:cNvSpPr/>
      </dsp:nvSpPr>
      <dsp:spPr>
        <a:xfrm>
          <a:off x="441056" y="1213029"/>
          <a:ext cx="101904" cy="7948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4858"/>
              </a:lnTo>
              <a:lnTo>
                <a:pt x="101904" y="79485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57068C-AEBB-4428-98DB-93283676A650}">
      <dsp:nvSpPr>
        <dsp:cNvPr id="0" name=""/>
        <dsp:cNvSpPr/>
      </dsp:nvSpPr>
      <dsp:spPr>
        <a:xfrm>
          <a:off x="441056" y="1213029"/>
          <a:ext cx="101904" cy="3125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2508"/>
              </a:lnTo>
              <a:lnTo>
                <a:pt x="101904" y="31250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C991B0-F895-4917-983C-3E8BD3285170}">
      <dsp:nvSpPr>
        <dsp:cNvPr id="0" name=""/>
        <dsp:cNvSpPr/>
      </dsp:nvSpPr>
      <dsp:spPr>
        <a:xfrm>
          <a:off x="712802" y="730678"/>
          <a:ext cx="631049" cy="142666"/>
        </a:xfrm>
        <a:custGeom>
          <a:avLst/>
          <a:gdLst/>
          <a:ahLst/>
          <a:cxnLst/>
          <a:rect l="0" t="0" r="0" b="0"/>
          <a:pathLst>
            <a:path>
              <a:moveTo>
                <a:pt x="631049" y="0"/>
              </a:moveTo>
              <a:lnTo>
                <a:pt x="631049" y="71333"/>
              </a:lnTo>
              <a:lnTo>
                <a:pt x="0" y="71333"/>
              </a:lnTo>
              <a:lnTo>
                <a:pt x="0" y="14266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1F5AB1-7212-45EF-B0E4-76BF9320C7D8}">
      <dsp:nvSpPr>
        <dsp:cNvPr id="0" name=""/>
        <dsp:cNvSpPr/>
      </dsp:nvSpPr>
      <dsp:spPr>
        <a:xfrm>
          <a:off x="1343852" y="248328"/>
          <a:ext cx="1405011" cy="142666"/>
        </a:xfrm>
        <a:custGeom>
          <a:avLst/>
          <a:gdLst/>
          <a:ahLst/>
          <a:cxnLst/>
          <a:rect l="0" t="0" r="0" b="0"/>
          <a:pathLst>
            <a:path>
              <a:moveTo>
                <a:pt x="1405011" y="0"/>
              </a:moveTo>
              <a:lnTo>
                <a:pt x="1405011" y="71333"/>
              </a:lnTo>
              <a:lnTo>
                <a:pt x="0" y="71333"/>
              </a:lnTo>
              <a:lnTo>
                <a:pt x="0" y="14266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4812E5-C12E-4F52-B5A5-CA316FE3A337}">
      <dsp:nvSpPr>
        <dsp:cNvPr id="0" name=""/>
        <dsp:cNvSpPr/>
      </dsp:nvSpPr>
      <dsp:spPr>
        <a:xfrm>
          <a:off x="2115711" y="842"/>
          <a:ext cx="1266304" cy="24748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400" b="1" kern="1200" dirty="0"/>
            <a:t>الكربوهيدرات</a:t>
          </a:r>
          <a:endParaRPr lang="en-US" sz="1400" b="1" kern="1200" dirty="0"/>
        </a:p>
      </dsp:txBody>
      <dsp:txXfrm>
        <a:off x="2115711" y="842"/>
        <a:ext cx="1266304" cy="247486"/>
      </dsp:txXfrm>
    </dsp:sp>
    <dsp:sp modelId="{EF006A4B-6070-4F70-8A84-695134988ED7}">
      <dsp:nvSpPr>
        <dsp:cNvPr id="0" name=""/>
        <dsp:cNvSpPr/>
      </dsp:nvSpPr>
      <dsp:spPr>
        <a:xfrm>
          <a:off x="1004169" y="390995"/>
          <a:ext cx="679366" cy="3396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400" b="1" kern="1200" dirty="0"/>
            <a:t>النشويات</a:t>
          </a:r>
          <a:endParaRPr lang="en-US" sz="1400" b="1" kern="1200" dirty="0"/>
        </a:p>
      </dsp:txBody>
      <dsp:txXfrm>
        <a:off x="1004169" y="390995"/>
        <a:ext cx="679366" cy="339683"/>
      </dsp:txXfrm>
    </dsp:sp>
    <dsp:sp modelId="{DED7D5F1-415B-4A34-A2DB-D1D06DABDD7F}">
      <dsp:nvSpPr>
        <dsp:cNvPr id="0" name=""/>
        <dsp:cNvSpPr/>
      </dsp:nvSpPr>
      <dsp:spPr>
        <a:xfrm>
          <a:off x="373119" y="873345"/>
          <a:ext cx="679366" cy="3396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400" b="1" kern="1200" dirty="0"/>
            <a:t>الحبوب</a:t>
          </a:r>
          <a:endParaRPr lang="en-US" sz="1400" b="1" kern="1200" dirty="0"/>
        </a:p>
      </dsp:txBody>
      <dsp:txXfrm>
        <a:off x="373119" y="873345"/>
        <a:ext cx="679366" cy="339683"/>
      </dsp:txXfrm>
    </dsp:sp>
    <dsp:sp modelId="{DA56684B-98A6-42C9-8B9A-1DE931EF9BE5}">
      <dsp:nvSpPr>
        <dsp:cNvPr id="0" name=""/>
        <dsp:cNvSpPr/>
      </dsp:nvSpPr>
      <dsp:spPr>
        <a:xfrm>
          <a:off x="542961" y="1355696"/>
          <a:ext cx="679366" cy="3396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400" b="1" kern="1200" dirty="0"/>
            <a:t>أرز</a:t>
          </a:r>
          <a:endParaRPr lang="en-US" sz="1400" b="1" kern="1200" dirty="0"/>
        </a:p>
      </dsp:txBody>
      <dsp:txXfrm>
        <a:off x="542961" y="1355696"/>
        <a:ext cx="679366" cy="339683"/>
      </dsp:txXfrm>
    </dsp:sp>
    <dsp:sp modelId="{EE7DC43C-1564-44D1-8A9B-E7B6FD16745A}">
      <dsp:nvSpPr>
        <dsp:cNvPr id="0" name=""/>
        <dsp:cNvSpPr/>
      </dsp:nvSpPr>
      <dsp:spPr>
        <a:xfrm>
          <a:off x="542961" y="1838046"/>
          <a:ext cx="679366" cy="3396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kern="1200" dirty="0"/>
        </a:p>
      </dsp:txBody>
      <dsp:txXfrm>
        <a:off x="542961" y="1838046"/>
        <a:ext cx="679366" cy="339683"/>
      </dsp:txXfrm>
    </dsp:sp>
    <dsp:sp modelId="{7B09EA4E-0048-45B2-94ED-F9F2ADB52412}">
      <dsp:nvSpPr>
        <dsp:cNvPr id="0" name=""/>
        <dsp:cNvSpPr/>
      </dsp:nvSpPr>
      <dsp:spPr>
        <a:xfrm>
          <a:off x="542961" y="2320396"/>
          <a:ext cx="679366" cy="3396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kern="1200" dirty="0"/>
        </a:p>
      </dsp:txBody>
      <dsp:txXfrm>
        <a:off x="542961" y="2320396"/>
        <a:ext cx="679366" cy="339683"/>
      </dsp:txXfrm>
    </dsp:sp>
    <dsp:sp modelId="{3F0165AB-F8CD-46D1-BEFF-C965F2FBA88C}">
      <dsp:nvSpPr>
        <dsp:cNvPr id="0" name=""/>
        <dsp:cNvSpPr/>
      </dsp:nvSpPr>
      <dsp:spPr>
        <a:xfrm>
          <a:off x="542961" y="2802746"/>
          <a:ext cx="679366" cy="3396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kern="1200" dirty="0"/>
        </a:p>
      </dsp:txBody>
      <dsp:txXfrm>
        <a:off x="542961" y="2802746"/>
        <a:ext cx="679366" cy="339683"/>
      </dsp:txXfrm>
    </dsp:sp>
    <dsp:sp modelId="{3240576F-F99C-45E9-AEE0-248DF3A97CB5}">
      <dsp:nvSpPr>
        <dsp:cNvPr id="0" name=""/>
        <dsp:cNvSpPr/>
      </dsp:nvSpPr>
      <dsp:spPr>
        <a:xfrm>
          <a:off x="1682645" y="873345"/>
          <a:ext cx="679366" cy="3396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400" b="1" kern="1200" dirty="0"/>
            <a:t>البقول</a:t>
          </a:r>
          <a:endParaRPr lang="en-US" sz="1400" b="1" kern="1200" dirty="0"/>
        </a:p>
      </dsp:txBody>
      <dsp:txXfrm>
        <a:off x="1682645" y="873345"/>
        <a:ext cx="679366" cy="339683"/>
      </dsp:txXfrm>
    </dsp:sp>
    <dsp:sp modelId="{112F5C34-E051-4FD4-A806-AC29A15764DE}">
      <dsp:nvSpPr>
        <dsp:cNvPr id="0" name=""/>
        <dsp:cNvSpPr/>
      </dsp:nvSpPr>
      <dsp:spPr>
        <a:xfrm>
          <a:off x="1852487" y="1355696"/>
          <a:ext cx="679366" cy="3396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400" b="1" kern="1200" dirty="0"/>
            <a:t>اللوبيا</a:t>
          </a:r>
          <a:endParaRPr lang="en-US" sz="1400" b="1" kern="1200" dirty="0"/>
        </a:p>
      </dsp:txBody>
      <dsp:txXfrm>
        <a:off x="1852487" y="1355696"/>
        <a:ext cx="679366" cy="339683"/>
      </dsp:txXfrm>
    </dsp:sp>
    <dsp:sp modelId="{72A3A938-2F27-4D8D-BA5A-2CA842481027}">
      <dsp:nvSpPr>
        <dsp:cNvPr id="0" name=""/>
        <dsp:cNvSpPr/>
      </dsp:nvSpPr>
      <dsp:spPr>
        <a:xfrm>
          <a:off x="1852487" y="1838046"/>
          <a:ext cx="679366" cy="3396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kern="1200" dirty="0"/>
        </a:p>
      </dsp:txBody>
      <dsp:txXfrm>
        <a:off x="1852487" y="1838046"/>
        <a:ext cx="679366" cy="339683"/>
      </dsp:txXfrm>
    </dsp:sp>
    <dsp:sp modelId="{A72350E0-F498-4C1C-86F8-6B65F5F79075}">
      <dsp:nvSpPr>
        <dsp:cNvPr id="0" name=""/>
        <dsp:cNvSpPr/>
      </dsp:nvSpPr>
      <dsp:spPr>
        <a:xfrm>
          <a:off x="1852487" y="2320396"/>
          <a:ext cx="679366" cy="3396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kern="1200" dirty="0"/>
        </a:p>
      </dsp:txBody>
      <dsp:txXfrm>
        <a:off x="1852487" y="2320396"/>
        <a:ext cx="679366" cy="339683"/>
      </dsp:txXfrm>
    </dsp:sp>
    <dsp:sp modelId="{25F24EE8-3234-48F0-AD37-3D7BFE3B947E}">
      <dsp:nvSpPr>
        <dsp:cNvPr id="0" name=""/>
        <dsp:cNvSpPr/>
      </dsp:nvSpPr>
      <dsp:spPr>
        <a:xfrm>
          <a:off x="1852487" y="2802746"/>
          <a:ext cx="679366" cy="3396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kern="1200" dirty="0"/>
        </a:p>
      </dsp:txBody>
      <dsp:txXfrm>
        <a:off x="1852487" y="2802746"/>
        <a:ext cx="679366" cy="339683"/>
      </dsp:txXfrm>
    </dsp:sp>
    <dsp:sp modelId="{4CC6249F-E995-49A6-B2CE-FC68514330FC}">
      <dsp:nvSpPr>
        <dsp:cNvPr id="0" name=""/>
        <dsp:cNvSpPr/>
      </dsp:nvSpPr>
      <dsp:spPr>
        <a:xfrm>
          <a:off x="3644214" y="390995"/>
          <a:ext cx="679366" cy="3396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400" b="1" kern="1200" dirty="0"/>
            <a:t>السكريات</a:t>
          </a:r>
          <a:endParaRPr lang="en-US" sz="1400" b="1" kern="1200" dirty="0"/>
        </a:p>
      </dsp:txBody>
      <dsp:txXfrm>
        <a:off x="3644214" y="390995"/>
        <a:ext cx="679366" cy="339683"/>
      </dsp:txXfrm>
    </dsp:sp>
    <dsp:sp modelId="{532FA0D8-5DAE-4317-8725-FB357913C136}">
      <dsp:nvSpPr>
        <dsp:cNvPr id="0" name=""/>
        <dsp:cNvSpPr/>
      </dsp:nvSpPr>
      <dsp:spPr>
        <a:xfrm>
          <a:off x="2804578" y="880730"/>
          <a:ext cx="679366" cy="3396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400" b="1" kern="1200" dirty="0"/>
            <a:t>الفواكه</a:t>
          </a:r>
          <a:endParaRPr lang="en-US" sz="1400" b="1" kern="1200" dirty="0"/>
        </a:p>
      </dsp:txBody>
      <dsp:txXfrm>
        <a:off x="2804578" y="880730"/>
        <a:ext cx="679366" cy="339683"/>
      </dsp:txXfrm>
    </dsp:sp>
    <dsp:sp modelId="{FD2BA2A3-2BDE-4282-9CDF-C36EBCEB3A6C}">
      <dsp:nvSpPr>
        <dsp:cNvPr id="0" name=""/>
        <dsp:cNvSpPr/>
      </dsp:nvSpPr>
      <dsp:spPr>
        <a:xfrm>
          <a:off x="2967028" y="1355696"/>
          <a:ext cx="679366" cy="3396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kern="1200" dirty="0"/>
        </a:p>
      </dsp:txBody>
      <dsp:txXfrm>
        <a:off x="2967028" y="1355696"/>
        <a:ext cx="679366" cy="339683"/>
      </dsp:txXfrm>
    </dsp:sp>
    <dsp:sp modelId="{A18385E8-470E-46F6-B2F3-2D51D6E8E6F2}">
      <dsp:nvSpPr>
        <dsp:cNvPr id="0" name=""/>
        <dsp:cNvSpPr/>
      </dsp:nvSpPr>
      <dsp:spPr>
        <a:xfrm>
          <a:off x="2967028" y="1838046"/>
          <a:ext cx="679366" cy="3396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kern="1200" dirty="0"/>
        </a:p>
      </dsp:txBody>
      <dsp:txXfrm>
        <a:off x="2967028" y="1838046"/>
        <a:ext cx="679366" cy="339683"/>
      </dsp:txXfrm>
    </dsp:sp>
    <dsp:sp modelId="{4F09D5D4-99FC-4AB5-980C-DE24BC9E23BA}">
      <dsp:nvSpPr>
        <dsp:cNvPr id="0" name=""/>
        <dsp:cNvSpPr/>
      </dsp:nvSpPr>
      <dsp:spPr>
        <a:xfrm>
          <a:off x="2967028" y="2320396"/>
          <a:ext cx="679366" cy="3396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kern="1200" dirty="0"/>
        </a:p>
      </dsp:txBody>
      <dsp:txXfrm>
        <a:off x="2967028" y="2320396"/>
        <a:ext cx="679366" cy="339683"/>
      </dsp:txXfrm>
    </dsp:sp>
    <dsp:sp modelId="{C8BB087A-7457-4222-AC13-F591E7FB7E89}">
      <dsp:nvSpPr>
        <dsp:cNvPr id="0" name=""/>
        <dsp:cNvSpPr/>
      </dsp:nvSpPr>
      <dsp:spPr>
        <a:xfrm>
          <a:off x="2967028" y="2802746"/>
          <a:ext cx="679366" cy="3396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kern="1200" dirty="0"/>
        </a:p>
      </dsp:txBody>
      <dsp:txXfrm>
        <a:off x="2967028" y="2802746"/>
        <a:ext cx="679366" cy="339683"/>
      </dsp:txXfrm>
    </dsp:sp>
    <dsp:sp modelId="{9DD5EDFF-7BDA-48EA-8F91-FF2B4E17CE89}">
      <dsp:nvSpPr>
        <dsp:cNvPr id="0" name=""/>
        <dsp:cNvSpPr/>
      </dsp:nvSpPr>
      <dsp:spPr>
        <a:xfrm>
          <a:off x="4177095" y="873345"/>
          <a:ext cx="679366" cy="3396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400" b="1" kern="1200" dirty="0"/>
            <a:t>الخضروات</a:t>
          </a:r>
          <a:endParaRPr lang="en-US" sz="1400" b="1" kern="1200" dirty="0"/>
        </a:p>
      </dsp:txBody>
      <dsp:txXfrm>
        <a:off x="4177095" y="873345"/>
        <a:ext cx="679366" cy="339683"/>
      </dsp:txXfrm>
    </dsp:sp>
    <dsp:sp modelId="{6FFCE174-679B-48F3-9F0B-00C805536260}">
      <dsp:nvSpPr>
        <dsp:cNvPr id="0" name=""/>
        <dsp:cNvSpPr/>
      </dsp:nvSpPr>
      <dsp:spPr>
        <a:xfrm>
          <a:off x="4346937" y="1355696"/>
          <a:ext cx="679366" cy="3396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kern="1200" dirty="0"/>
        </a:p>
      </dsp:txBody>
      <dsp:txXfrm>
        <a:off x="4346937" y="1355696"/>
        <a:ext cx="679366" cy="339683"/>
      </dsp:txXfrm>
    </dsp:sp>
    <dsp:sp modelId="{AD60753E-5922-46C8-9CA4-0BBF93E7DB34}">
      <dsp:nvSpPr>
        <dsp:cNvPr id="0" name=""/>
        <dsp:cNvSpPr/>
      </dsp:nvSpPr>
      <dsp:spPr>
        <a:xfrm>
          <a:off x="4346937" y="1838046"/>
          <a:ext cx="679366" cy="3396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kern="1200" dirty="0"/>
        </a:p>
      </dsp:txBody>
      <dsp:txXfrm>
        <a:off x="4346937" y="1838046"/>
        <a:ext cx="679366" cy="339683"/>
      </dsp:txXfrm>
    </dsp:sp>
    <dsp:sp modelId="{A8289D43-38BA-46FC-AFFE-8BE5D6E37D77}">
      <dsp:nvSpPr>
        <dsp:cNvPr id="0" name=""/>
        <dsp:cNvSpPr/>
      </dsp:nvSpPr>
      <dsp:spPr>
        <a:xfrm>
          <a:off x="4346937" y="2320396"/>
          <a:ext cx="679366" cy="3396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kern="1200" dirty="0"/>
        </a:p>
      </dsp:txBody>
      <dsp:txXfrm>
        <a:off x="4346937" y="2320396"/>
        <a:ext cx="679366" cy="33968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3960A5-2BE6-4040-B55F-762C18240F2E}">
      <dsp:nvSpPr>
        <dsp:cNvPr id="0" name=""/>
        <dsp:cNvSpPr/>
      </dsp:nvSpPr>
      <dsp:spPr>
        <a:xfrm>
          <a:off x="0" y="807553"/>
          <a:ext cx="1469775" cy="958479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t" anchorCtr="0">
          <a:noAutofit/>
        </a:bodyPr>
        <a:lstStyle/>
        <a:p>
          <a:pPr marL="114300" lvl="1" indent="-114300" algn="ctr" defTabSz="5778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r-BH" sz="1300" b="1" kern="1200" dirty="0"/>
            <a:t>مضغ الطعام</a:t>
          </a:r>
          <a:endParaRPr lang="en-US" sz="1300" b="1" kern="1200" dirty="0"/>
        </a:p>
      </dsp:txBody>
      <dsp:txXfrm>
        <a:off x="22057" y="829610"/>
        <a:ext cx="1425661" cy="708977"/>
      </dsp:txXfrm>
    </dsp:sp>
    <dsp:sp modelId="{EFFB2BB7-A340-4DBF-B278-B3DABB5E3B3D}">
      <dsp:nvSpPr>
        <dsp:cNvPr id="0" name=""/>
        <dsp:cNvSpPr/>
      </dsp:nvSpPr>
      <dsp:spPr>
        <a:xfrm>
          <a:off x="897016" y="876900"/>
          <a:ext cx="1565885" cy="1565885"/>
        </a:xfrm>
        <a:prstGeom prst="leftCircularArrow">
          <a:avLst>
            <a:gd name="adj1" fmla="val 3372"/>
            <a:gd name="adj2" fmla="val 417049"/>
            <a:gd name="adj3" fmla="val 1801039"/>
            <a:gd name="adj4" fmla="val 8632968"/>
            <a:gd name="adj5" fmla="val 3933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BFE8C3-4567-4CB1-A976-523AF366D931}">
      <dsp:nvSpPr>
        <dsp:cNvPr id="0" name=""/>
        <dsp:cNvSpPr/>
      </dsp:nvSpPr>
      <dsp:spPr>
        <a:xfrm>
          <a:off x="642940" y="1785951"/>
          <a:ext cx="901497" cy="30167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kern="1200" dirty="0">
            <a:solidFill>
              <a:srgbClr val="FF0000"/>
            </a:solidFill>
          </a:endParaRPr>
        </a:p>
      </dsp:txBody>
      <dsp:txXfrm>
        <a:off x="651776" y="1794787"/>
        <a:ext cx="883825" cy="284005"/>
      </dsp:txXfrm>
    </dsp:sp>
    <dsp:sp modelId="{24DC571B-5E33-40F1-BF10-4F69A80CF8F6}">
      <dsp:nvSpPr>
        <dsp:cNvPr id="0" name=""/>
        <dsp:cNvSpPr/>
      </dsp:nvSpPr>
      <dsp:spPr>
        <a:xfrm>
          <a:off x="1922363" y="903746"/>
          <a:ext cx="1220473" cy="1070058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ct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r-BH" sz="1200" b="1" kern="1200" dirty="0"/>
            <a:t>الانزيمات تحول الطعام  إلى سكر جلوكوز</a:t>
          </a:r>
          <a:endParaRPr lang="en-US" sz="1200" b="1" kern="1200" dirty="0"/>
        </a:p>
      </dsp:txBody>
      <dsp:txXfrm>
        <a:off x="1946988" y="1157669"/>
        <a:ext cx="1171223" cy="791510"/>
      </dsp:txXfrm>
    </dsp:sp>
    <dsp:sp modelId="{0C642A67-0A4D-473D-A430-3242A80E6223}">
      <dsp:nvSpPr>
        <dsp:cNvPr id="0" name=""/>
        <dsp:cNvSpPr/>
      </dsp:nvSpPr>
      <dsp:spPr>
        <a:xfrm>
          <a:off x="2354997" y="242618"/>
          <a:ext cx="1497545" cy="1497545"/>
        </a:xfrm>
        <a:prstGeom prst="circularArrow">
          <a:avLst>
            <a:gd name="adj1" fmla="val 3525"/>
            <a:gd name="adj2" fmla="val 437683"/>
            <a:gd name="adj3" fmla="val 19854284"/>
            <a:gd name="adj4" fmla="val 13042988"/>
            <a:gd name="adj5" fmla="val 4113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4B624A-C714-40F2-BE55-D821B959B164}">
      <dsp:nvSpPr>
        <dsp:cNvPr id="0" name=""/>
        <dsp:cNvSpPr/>
      </dsp:nvSpPr>
      <dsp:spPr>
        <a:xfrm>
          <a:off x="2000266" y="571504"/>
          <a:ext cx="1107957" cy="32363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kern="1200" dirty="0">
            <a:solidFill>
              <a:srgbClr val="FF0000"/>
            </a:solidFill>
          </a:endParaRPr>
        </a:p>
      </dsp:txBody>
      <dsp:txXfrm>
        <a:off x="2009745" y="580983"/>
        <a:ext cx="1088999" cy="304675"/>
      </dsp:txXfrm>
    </dsp:sp>
    <dsp:sp modelId="{C3C28F9D-48C8-4775-8E3E-401FFE1EC3B4}">
      <dsp:nvSpPr>
        <dsp:cNvPr id="0" name=""/>
        <dsp:cNvSpPr/>
      </dsp:nvSpPr>
      <dsp:spPr>
        <a:xfrm>
          <a:off x="3167883" y="759933"/>
          <a:ext cx="1336184" cy="958479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20955" rIns="20955" bIns="20955" numCol="1" spcCol="1270" anchor="t" anchorCtr="0">
          <a:noAutofit/>
        </a:bodyPr>
        <a:lstStyle/>
        <a:p>
          <a:pPr marL="57150" lvl="1" indent="-57150" algn="ctr" defTabSz="4889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r-BH" sz="1100" b="1" kern="1200" dirty="0"/>
            <a:t>الانزيمات تفكك جزيئات الطعام ثم للدم ثم للكبد </a:t>
          </a:r>
          <a:endParaRPr lang="en-US" sz="1100" b="1" kern="1200" dirty="0"/>
        </a:p>
      </dsp:txBody>
      <dsp:txXfrm>
        <a:off x="3189940" y="781990"/>
        <a:ext cx="1292070" cy="708977"/>
      </dsp:txXfrm>
    </dsp:sp>
    <dsp:sp modelId="{116B07DA-E2CB-457F-8A42-FCA76EA4A598}">
      <dsp:nvSpPr>
        <dsp:cNvPr id="0" name=""/>
        <dsp:cNvSpPr/>
      </dsp:nvSpPr>
      <dsp:spPr>
        <a:xfrm>
          <a:off x="3943683" y="1141955"/>
          <a:ext cx="1237338" cy="1237338"/>
        </a:xfrm>
        <a:prstGeom prst="leftCircularArrow">
          <a:avLst>
            <a:gd name="adj1" fmla="val 4267"/>
            <a:gd name="adj2" fmla="val 539290"/>
            <a:gd name="adj3" fmla="val 1342216"/>
            <a:gd name="adj4" fmla="val 8051905"/>
            <a:gd name="adj5" fmla="val 4978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984AD6-D4B0-4BCE-B839-5FF0214CD593}">
      <dsp:nvSpPr>
        <dsp:cNvPr id="0" name=""/>
        <dsp:cNvSpPr/>
      </dsp:nvSpPr>
      <dsp:spPr>
        <a:xfrm>
          <a:off x="3668246" y="1723994"/>
          <a:ext cx="1005353" cy="43916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kern="1200" dirty="0">
            <a:solidFill>
              <a:srgbClr val="FF0000"/>
            </a:solidFill>
          </a:endParaRPr>
        </a:p>
      </dsp:txBody>
      <dsp:txXfrm>
        <a:off x="3681109" y="1736857"/>
        <a:ext cx="979627" cy="413442"/>
      </dsp:txXfrm>
    </dsp:sp>
    <dsp:sp modelId="{D9184432-EB64-44C7-AFC6-E33EADD013D6}">
      <dsp:nvSpPr>
        <dsp:cNvPr id="0" name=""/>
        <dsp:cNvSpPr/>
      </dsp:nvSpPr>
      <dsp:spPr>
        <a:xfrm>
          <a:off x="4679544" y="777603"/>
          <a:ext cx="1227906" cy="1213067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20955" rIns="20955" bIns="20955" numCol="1" spcCol="1270" anchor="t" anchorCtr="0">
          <a:noAutofit/>
        </a:bodyPr>
        <a:lstStyle/>
        <a:p>
          <a:pPr marL="57150" lvl="1" indent="-57150" algn="ctr" defTabSz="4889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r-BH" sz="1100" b="1" kern="1200" dirty="0"/>
            <a:t>يعالج الطعام ويحولها إلى جزيئات أصغر</a:t>
          </a:r>
          <a:endParaRPr lang="en-US" sz="1100" b="1" kern="1200" dirty="0"/>
        </a:p>
      </dsp:txBody>
      <dsp:txXfrm>
        <a:off x="4707460" y="1065462"/>
        <a:ext cx="1172074" cy="897292"/>
      </dsp:txXfrm>
    </dsp:sp>
    <dsp:sp modelId="{CD127D52-F37B-4326-9319-42D007665E8F}">
      <dsp:nvSpPr>
        <dsp:cNvPr id="0" name=""/>
        <dsp:cNvSpPr/>
      </dsp:nvSpPr>
      <dsp:spPr>
        <a:xfrm>
          <a:off x="5590259" y="313617"/>
          <a:ext cx="1301967" cy="1301967"/>
        </a:xfrm>
        <a:prstGeom prst="circularArrow">
          <a:avLst>
            <a:gd name="adj1" fmla="val 4055"/>
            <a:gd name="adj2" fmla="val 509886"/>
            <a:gd name="adj3" fmla="val 20016591"/>
            <a:gd name="adj4" fmla="val 13277498"/>
            <a:gd name="adj5" fmla="val 4731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78A106-C426-4E8B-A0CE-4D0190C75875}">
      <dsp:nvSpPr>
        <dsp:cNvPr id="0" name=""/>
        <dsp:cNvSpPr/>
      </dsp:nvSpPr>
      <dsp:spPr>
        <a:xfrm>
          <a:off x="5348129" y="572763"/>
          <a:ext cx="893926" cy="37485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b="1" kern="1200" dirty="0">
            <a:solidFill>
              <a:srgbClr val="FF0000"/>
            </a:solidFill>
          </a:endParaRPr>
        </a:p>
      </dsp:txBody>
      <dsp:txXfrm>
        <a:off x="5359108" y="583742"/>
        <a:ext cx="871968" cy="352898"/>
      </dsp:txXfrm>
    </dsp:sp>
    <dsp:sp modelId="{04C69B1E-FF35-4B94-B75B-452DD4FC991A}">
      <dsp:nvSpPr>
        <dsp:cNvPr id="0" name=""/>
        <dsp:cNvSpPr/>
      </dsp:nvSpPr>
      <dsp:spPr>
        <a:xfrm>
          <a:off x="6348924" y="807553"/>
          <a:ext cx="1094955" cy="958479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20955" rIns="20955" bIns="20955" numCol="1" spcCol="1270" anchor="t" anchorCtr="0">
          <a:noAutofit/>
        </a:bodyPr>
        <a:lstStyle/>
        <a:p>
          <a:pPr marL="57150" lvl="1" indent="-57150" algn="ctr" defTabSz="4889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r-BH" sz="1100" b="1" kern="1200" dirty="0"/>
            <a:t>يضخ جزيئات الطعام  من الكبد إلى الخلايا</a:t>
          </a:r>
          <a:endParaRPr lang="en-US" sz="1100" b="1" kern="1200" dirty="0"/>
        </a:p>
      </dsp:txBody>
      <dsp:txXfrm>
        <a:off x="6370981" y="829610"/>
        <a:ext cx="1050841" cy="708977"/>
      </dsp:txXfrm>
    </dsp:sp>
    <dsp:sp modelId="{C2E79AD3-16C2-4AD7-B64E-281DC335646C}">
      <dsp:nvSpPr>
        <dsp:cNvPr id="0" name=""/>
        <dsp:cNvSpPr/>
      </dsp:nvSpPr>
      <dsp:spPr>
        <a:xfrm>
          <a:off x="6634378" y="748339"/>
          <a:ext cx="1621749" cy="1621749"/>
        </a:xfrm>
        <a:prstGeom prst="leftCircularArrow">
          <a:avLst>
            <a:gd name="adj1" fmla="val 3255"/>
            <a:gd name="adj2" fmla="val 401576"/>
            <a:gd name="adj3" fmla="val 1484899"/>
            <a:gd name="adj4" fmla="val 8332302"/>
            <a:gd name="adj5" fmla="val 3798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317226-123F-4941-8CB4-AC0FE99D99B2}">
      <dsp:nvSpPr>
        <dsp:cNvPr id="0" name=""/>
        <dsp:cNvSpPr/>
      </dsp:nvSpPr>
      <dsp:spPr>
        <a:xfrm>
          <a:off x="6498238" y="1753265"/>
          <a:ext cx="758625" cy="30168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b="1" kern="1200" dirty="0">
            <a:solidFill>
              <a:srgbClr val="FF0000"/>
            </a:solidFill>
          </a:endParaRPr>
        </a:p>
      </dsp:txBody>
      <dsp:txXfrm>
        <a:off x="6507074" y="1762101"/>
        <a:ext cx="740953" cy="284008"/>
      </dsp:txXfrm>
    </dsp:sp>
    <dsp:sp modelId="{9F1986D7-5F91-4505-8448-5384FB2F1D40}">
      <dsp:nvSpPr>
        <dsp:cNvPr id="0" name=""/>
        <dsp:cNvSpPr/>
      </dsp:nvSpPr>
      <dsp:spPr>
        <a:xfrm>
          <a:off x="7695281" y="645329"/>
          <a:ext cx="1302908" cy="1281108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t" anchorCtr="0">
          <a:noAutofit/>
        </a:bodyPr>
        <a:lstStyle/>
        <a:p>
          <a:pPr marL="57150" lvl="1" indent="-57150" algn="ctr" defTabSz="4445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r-BH" sz="1000" b="1" kern="1200" dirty="0"/>
            <a:t>تمتص جزيئات الطعام التي تحترق مع الاوكسجين وتكون الطاقة</a:t>
          </a:r>
          <a:endParaRPr lang="en-US" sz="1000" b="1" kern="1200" dirty="0"/>
        </a:p>
      </dsp:txBody>
      <dsp:txXfrm>
        <a:off x="7724763" y="949335"/>
        <a:ext cx="1243944" cy="947620"/>
      </dsp:txXfrm>
    </dsp:sp>
    <dsp:sp modelId="{F82252B7-9DDB-49B5-A781-007CB18195C1}">
      <dsp:nvSpPr>
        <dsp:cNvPr id="0" name=""/>
        <dsp:cNvSpPr/>
      </dsp:nvSpPr>
      <dsp:spPr>
        <a:xfrm>
          <a:off x="7601127" y="619104"/>
          <a:ext cx="758625" cy="30168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b="1" kern="1200" dirty="0">
            <a:solidFill>
              <a:srgbClr val="FF0000"/>
            </a:solidFill>
          </a:endParaRPr>
        </a:p>
      </dsp:txBody>
      <dsp:txXfrm>
        <a:off x="7609963" y="627940"/>
        <a:ext cx="740953" cy="2840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9FE6EE4-0427-446A-A8D9-6AF55A202810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B15666C-1B94-46C4-A895-B74E6487A5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278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376231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B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374C2A-7266-45F6-BBFD-13AF8E26F4E8}" type="slidenum">
              <a:rPr lang="ar-BH" smtClean="0"/>
              <a:pPr/>
              <a:t>3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524332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15666C-1B94-46C4-A895-B74E6487A59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309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C6AFD-BC05-4C38-8312-B702CEEC0D08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75C3E-8D8F-494A-AEC4-B827198334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138430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C6AFD-BC05-4C38-8312-B702CEEC0D08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75C3E-8D8F-494A-AEC4-B827198334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428972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C6AFD-BC05-4C38-8312-B702CEEC0D08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75C3E-8D8F-494A-AEC4-B827198334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661404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C6AFD-BC05-4C38-8312-B702CEEC0D08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75C3E-8D8F-494A-AEC4-B827198334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108043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C6AFD-BC05-4C38-8312-B702CEEC0D08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75C3E-8D8F-494A-AEC4-B827198334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731389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C6AFD-BC05-4C38-8312-B702CEEC0D08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75C3E-8D8F-494A-AEC4-B827198334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551459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C6AFD-BC05-4C38-8312-B702CEEC0D08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75C3E-8D8F-494A-AEC4-B827198334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747605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C6AFD-BC05-4C38-8312-B702CEEC0D08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75C3E-8D8F-494A-AEC4-B827198334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452126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C6AFD-BC05-4C38-8312-B702CEEC0D08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75C3E-8D8F-494A-AEC4-B827198334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42730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C6AFD-BC05-4C38-8312-B702CEEC0D08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75C3E-8D8F-494A-AEC4-B827198334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811974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C6AFD-BC05-4C38-8312-B702CEEC0D08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75C3E-8D8F-494A-AEC4-B827198334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307725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"/>
          <p:cNvSpPr txBox="1">
            <a:spLocks noGrp="1"/>
          </p:cNvSpPr>
          <p:nvPr>
            <p:ph type="title"/>
          </p:nvPr>
        </p:nvSpPr>
        <p:spPr>
          <a:xfrm>
            <a:off x="1085700" y="523433"/>
            <a:ext cx="7011200" cy="102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6"/>
          <p:cNvSpPr txBox="1">
            <a:spLocks noGrp="1"/>
          </p:cNvSpPr>
          <p:nvPr>
            <p:ph type="body" idx="1"/>
          </p:nvPr>
        </p:nvSpPr>
        <p:spPr>
          <a:xfrm>
            <a:off x="1085700" y="2050651"/>
            <a:ext cx="4504400" cy="3632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74121">
              <a:spcBef>
                <a:spcPts val="800"/>
              </a:spcBef>
              <a:spcAft>
                <a:spcPts val="0"/>
              </a:spcAft>
              <a:buSzPts val="2000"/>
              <a:buChar char="▰"/>
              <a:defRPr sz="2667"/>
            </a:lvl1pPr>
            <a:lvl2pPr marL="1219170" lvl="1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2pPr>
            <a:lvl3pPr marL="1828754" lvl="2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3pPr>
            <a:lvl4pPr marL="2438339" lvl="3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4pPr>
            <a:lvl5pPr marL="3047924" lvl="4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5pPr>
            <a:lvl6pPr marL="3657509" lvl="5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6pPr>
            <a:lvl7pPr marL="4267093" lvl="6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7pPr>
            <a:lvl8pPr marL="4876678" lvl="7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8pPr>
            <a:lvl9pPr marL="5486263" lvl="8" indent="-474121">
              <a:spcBef>
                <a:spcPts val="1333"/>
              </a:spcBef>
              <a:spcAft>
                <a:spcPts val="1333"/>
              </a:spcAft>
              <a:buSzPts val="2000"/>
              <a:buChar char="▻"/>
              <a:defRPr sz="2667"/>
            </a:lvl9pPr>
          </a:lstStyle>
          <a:p>
            <a:endParaRPr/>
          </a:p>
        </p:txBody>
      </p:sp>
      <p:sp>
        <p:nvSpPr>
          <p:cNvPr id="100" name="Google Shape;100;p6"/>
          <p:cNvSpPr txBox="1">
            <a:spLocks noGrp="1"/>
          </p:cNvSpPr>
          <p:nvPr>
            <p:ph type="body" idx="2"/>
          </p:nvPr>
        </p:nvSpPr>
        <p:spPr>
          <a:xfrm>
            <a:off x="5861497" y="2050651"/>
            <a:ext cx="4504400" cy="3632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74121">
              <a:spcBef>
                <a:spcPts val="800"/>
              </a:spcBef>
              <a:spcAft>
                <a:spcPts val="0"/>
              </a:spcAft>
              <a:buSzPts val="2000"/>
              <a:buChar char="▰"/>
              <a:defRPr sz="2667"/>
            </a:lvl1pPr>
            <a:lvl2pPr marL="1219170" lvl="1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2pPr>
            <a:lvl3pPr marL="1828754" lvl="2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3pPr>
            <a:lvl4pPr marL="2438339" lvl="3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4pPr>
            <a:lvl5pPr marL="3047924" lvl="4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5pPr>
            <a:lvl6pPr marL="3657509" lvl="5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6pPr>
            <a:lvl7pPr marL="4267093" lvl="6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7pPr>
            <a:lvl8pPr marL="4876678" lvl="7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8pPr>
            <a:lvl9pPr marL="5486263" lvl="8" indent="-474121">
              <a:spcBef>
                <a:spcPts val="1333"/>
              </a:spcBef>
              <a:spcAft>
                <a:spcPts val="1333"/>
              </a:spcAft>
              <a:buSzPts val="2000"/>
              <a:buChar char="▻"/>
              <a:defRPr sz="2667"/>
            </a:lvl9pPr>
          </a:lstStyle>
          <a:p>
            <a:endParaRPr/>
          </a:p>
        </p:txBody>
      </p:sp>
      <p:sp>
        <p:nvSpPr>
          <p:cNvPr id="101" name="Google Shape;101;p6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 rtl="0"/>
            <a:fld id="{00000000-1234-1234-1234-123412341234}" type="slidenum">
              <a:rPr lang="en" smtClean="0"/>
              <a:pPr algn="r" rtl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08523824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image" Target="../media/image1.png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4C6AFD-BC05-4C38-8312-B702CEEC0D08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75C3E-8D8F-494A-AEC4-B827198334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202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spd="slow">
    <p:push dir="u"/>
  </p:transition>
  <p:txStyles>
    <p:titleStyle>
      <a:lvl1pPr algn="l" defTabSz="685800" rtl="1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r" defTabSz="685800" rtl="1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6.png" /><Relationship Id="rId5" Type="http://schemas.openxmlformats.org/officeDocument/2006/relationships/image" Target="../media/image5.png" /><Relationship Id="rId4" Type="http://schemas.openxmlformats.org/officeDocument/2006/relationships/image" Target="../media/image4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2.xml" /><Relationship Id="rId5" Type="http://schemas.openxmlformats.org/officeDocument/2006/relationships/image" Target="../media/image9.svg" /><Relationship Id="rId4" Type="http://schemas.openxmlformats.org/officeDocument/2006/relationships/image" Target="../media/image8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 /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 /><Relationship Id="rId13" Type="http://schemas.openxmlformats.org/officeDocument/2006/relationships/diagramLayout" Target="../diagrams/layout3.xml" /><Relationship Id="rId18" Type="http://schemas.openxmlformats.org/officeDocument/2006/relationships/diagramLayout" Target="../diagrams/layout4.xml" /><Relationship Id="rId3" Type="http://schemas.openxmlformats.org/officeDocument/2006/relationships/diagramLayout" Target="../diagrams/layout1.xml" /><Relationship Id="rId21" Type="http://schemas.microsoft.com/office/2007/relationships/diagramDrawing" Target="../diagrams/drawing4.xml" /><Relationship Id="rId7" Type="http://schemas.openxmlformats.org/officeDocument/2006/relationships/diagramData" Target="../diagrams/data2.xml" /><Relationship Id="rId12" Type="http://schemas.openxmlformats.org/officeDocument/2006/relationships/diagramData" Target="../diagrams/data3.xml" /><Relationship Id="rId17" Type="http://schemas.openxmlformats.org/officeDocument/2006/relationships/diagramData" Target="../diagrams/data4.xml" /><Relationship Id="rId2" Type="http://schemas.openxmlformats.org/officeDocument/2006/relationships/diagramData" Target="../diagrams/data1.xml" /><Relationship Id="rId16" Type="http://schemas.microsoft.com/office/2007/relationships/diagramDrawing" Target="../diagrams/drawing3.xml" /><Relationship Id="rId20" Type="http://schemas.openxmlformats.org/officeDocument/2006/relationships/diagramColors" Target="../diagrams/colors4.xml" /><Relationship Id="rId1" Type="http://schemas.openxmlformats.org/officeDocument/2006/relationships/slideLayout" Target="../slideLayouts/slideLayout7.xml" /><Relationship Id="rId6" Type="http://schemas.microsoft.com/office/2007/relationships/diagramDrawing" Target="../diagrams/drawing1.xml" /><Relationship Id="rId11" Type="http://schemas.microsoft.com/office/2007/relationships/diagramDrawing" Target="../diagrams/drawing2.xml" /><Relationship Id="rId5" Type="http://schemas.openxmlformats.org/officeDocument/2006/relationships/diagramColors" Target="../diagrams/colors1.xml" /><Relationship Id="rId15" Type="http://schemas.openxmlformats.org/officeDocument/2006/relationships/diagramColors" Target="../diagrams/colors3.xml" /><Relationship Id="rId10" Type="http://schemas.openxmlformats.org/officeDocument/2006/relationships/diagramColors" Target="../diagrams/colors2.xml" /><Relationship Id="rId19" Type="http://schemas.openxmlformats.org/officeDocument/2006/relationships/diagramQuickStyle" Target="../diagrams/quickStyle4.xml" /><Relationship Id="rId4" Type="http://schemas.openxmlformats.org/officeDocument/2006/relationships/diagramQuickStyle" Target="../diagrams/quickStyle1.xml" /><Relationship Id="rId9" Type="http://schemas.openxmlformats.org/officeDocument/2006/relationships/diagramQuickStyle" Target="../diagrams/quickStyle2.xml" /><Relationship Id="rId14" Type="http://schemas.openxmlformats.org/officeDocument/2006/relationships/diagramQuickStyle" Target="../diagrams/quickStyle3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 /><Relationship Id="rId2" Type="http://schemas.openxmlformats.org/officeDocument/2006/relationships/image" Target="../media/image20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22.jpeg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1F45C81-8BA1-4520-AE7E-2C2675D9B09E}"/>
              </a:ext>
            </a:extLst>
          </p:cNvPr>
          <p:cNvSpPr/>
          <p:nvPr/>
        </p:nvSpPr>
        <p:spPr>
          <a:xfrm>
            <a:off x="824" y="6488668"/>
            <a:ext cx="68809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BH" b="1" dirty="0">
                <a:latin typeface="Sakkal Majalla" panose="02000000000000000000" pitchFamily="2" charset="-78"/>
              </a:rPr>
              <a:t>الدرس الأول - وحدة الغذاء والصحة -مادة التربية الأسرية-الصف السادس الابتدائي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2B47932-7051-4838-8309-52CF3F0B2C9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5076" r="6723" b="21638"/>
          <a:stretch/>
        </p:blipFill>
        <p:spPr>
          <a:xfrm>
            <a:off x="2605086" y="48098"/>
            <a:ext cx="6172200" cy="1018714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2605086" y="1285884"/>
            <a:ext cx="6643734" cy="2286016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3200" b="1" u="sng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الدرس الأول الوحدة الثانية</a:t>
            </a:r>
          </a:p>
          <a:p>
            <a:pPr algn="ctr" rtl="1"/>
            <a:r>
              <a:rPr lang="ar-BH" sz="3200" b="1" u="sng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" التغذية والصحة ”</a:t>
            </a:r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</a:p>
          <a:p>
            <a:pPr algn="ctr" rtl="1"/>
            <a:r>
              <a:rPr lang="ar-BH" sz="2800" dirty="0">
                <a:solidFill>
                  <a:schemeClr val="bg1"/>
                </a:solidFill>
                <a:latin typeface="Sakkal Majalla" pitchFamily="2" charset="-78"/>
                <a:cs typeface="Sakkal Majalla" pitchFamily="2" charset="-78"/>
              </a:rPr>
              <a:t>1- أنا وجسمي.               2- أعمال أقوم بها وتحتاج إلى طاقة.</a:t>
            </a:r>
          </a:p>
          <a:p>
            <a:pPr algn="ctr" rtl="1"/>
            <a:r>
              <a:rPr lang="ar-BH" sz="2800" dirty="0">
                <a:solidFill>
                  <a:schemeClr val="bg1"/>
                </a:solidFill>
                <a:latin typeface="Sakkal Majalla" pitchFamily="2" charset="-78"/>
                <a:cs typeface="Sakkal Majalla" pitchFamily="2" charset="-78"/>
              </a:rPr>
              <a:t>3- أتعرف كيفية تولّد الطاقة من الطعام.      </a:t>
            </a:r>
          </a:p>
          <a:p>
            <a:pPr algn="ctr" rtl="1"/>
            <a:r>
              <a:rPr lang="ar-BH" sz="2800" dirty="0">
                <a:solidFill>
                  <a:schemeClr val="bg1"/>
                </a:solidFill>
                <a:latin typeface="Sakkal Majalla" pitchFamily="2" charset="-78"/>
                <a:cs typeface="Sakkal Majalla" pitchFamily="2" charset="-78"/>
              </a:rPr>
              <a:t>4- الأطعمة الكربوهيدراتية في الدليل الهرمي الغذائي 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68457" y="3643314"/>
            <a:ext cx="4014022" cy="2808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125" t="2564" r="11277"/>
          <a:stretch>
            <a:fillRect/>
          </a:stretch>
        </p:blipFill>
        <p:spPr bwMode="auto">
          <a:xfrm>
            <a:off x="9310710" y="714356"/>
            <a:ext cx="2566146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6462" t="2366" r="33754"/>
          <a:stretch>
            <a:fillRect/>
          </a:stretch>
        </p:blipFill>
        <p:spPr bwMode="auto">
          <a:xfrm>
            <a:off x="523836" y="428604"/>
            <a:ext cx="1571636" cy="294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 descr="C:\Users\user\Desktop\5c1e98f284f0bf0011f61354.135d95a8f791ee901b7b9144.pn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6646" y="3571900"/>
            <a:ext cx="3546880" cy="2786058"/>
          </a:xfrm>
          <a:prstGeom prst="rect">
            <a:avLst/>
          </a:prstGeom>
          <a:noFill/>
        </p:spPr>
      </p:pic>
      <p:sp>
        <p:nvSpPr>
          <p:cNvPr id="13" name="Rounded Rectangle 21">
            <a:extLst>
              <a:ext uri="{FF2B5EF4-FFF2-40B4-BE49-F238E27FC236}">
                <a16:creationId xmlns:a16="http://schemas.microsoft.com/office/drawing/2014/main" id="{DFAE2601-57FD-404B-8AAA-B867DFC021EB}"/>
              </a:ext>
            </a:extLst>
          </p:cNvPr>
          <p:cNvSpPr/>
          <p:nvPr/>
        </p:nvSpPr>
        <p:spPr>
          <a:xfrm>
            <a:off x="4011505" y="4225783"/>
            <a:ext cx="3668923" cy="150747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25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مادة التربية الأسرية </a:t>
            </a:r>
          </a:p>
          <a:p>
            <a:pPr algn="ctr" rtl="1"/>
            <a:r>
              <a:rPr lang="ar-BH" sz="25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الصف السادس الابتدائي</a:t>
            </a:r>
          </a:p>
          <a:p>
            <a:pPr algn="ctr" rtl="1"/>
            <a:r>
              <a:rPr lang="ar-BH" sz="2400" b="1" u="sng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الصفحة 51-66</a:t>
            </a:r>
            <a:endParaRPr lang="ar-BH" sz="2800" b="1" u="sng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7173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5" t="20555" r="23462" b="9877"/>
          <a:stretch/>
        </p:blipFill>
        <p:spPr>
          <a:xfrm>
            <a:off x="10710990" y="121347"/>
            <a:ext cx="1444407" cy="1187786"/>
          </a:xfrm>
          <a:prstGeom prst="rect">
            <a:avLst/>
          </a:prstGeom>
        </p:spPr>
      </p:pic>
      <p:sp>
        <p:nvSpPr>
          <p:cNvPr id="1028" name="AutoShape 4" descr="Page Background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Page Background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8ADD52C9-FBB3-4290-B5E2-E5BA87C5A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416" y="679531"/>
            <a:ext cx="9572692" cy="49196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147703" tIns="73852" rIns="147703" bIns="73852">
            <a:spAutoFit/>
          </a:bodyPr>
          <a:lstStyle>
            <a:lvl1pPr defTabSz="1476375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 defTabSz="1476375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 defTabSz="1476375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 defTabSz="1476375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 defTabSz="1476375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algn="ctr" defTabSz="14763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algn="ctr" defTabSz="14763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algn="ctr" defTabSz="14763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algn="ctr" defTabSz="14763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marL="177800" lvl="1" indent="0" algn="ctr" rtl="1"/>
            <a:r>
              <a:rPr lang="ar-BH" sz="4000" u="sng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أهداف الدرس الأول</a:t>
            </a:r>
          </a:p>
          <a:p>
            <a:pPr marL="177800" lvl="1" indent="0" algn="r" rtl="1">
              <a:lnSpc>
                <a:spcPct val="150000"/>
              </a:lnSpc>
            </a:pPr>
            <a:r>
              <a:rPr lang="ar-BH" sz="3200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في نهاية الدرس سيكون الطالب قادرًا على أن :</a:t>
            </a:r>
            <a:endParaRPr lang="ar-BH" sz="105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457200" indent="-457200" algn="r" rtl="1">
              <a:lnSpc>
                <a:spcPct val="150000"/>
              </a:lnSpc>
              <a:buFont typeface="+mj-lt"/>
              <a:buAutoNum type="arabicParenR"/>
            </a:pPr>
            <a:r>
              <a:rPr lang="ar-BH" sz="2400" dirty="0">
                <a:latin typeface="Sakkal Majalla" pitchFamily="2" charset="-78"/>
                <a:cs typeface="Sakkal Majalla" pitchFamily="2" charset="-78"/>
              </a:rPr>
              <a:t>يذكر اسباب حاجة الجسم إلى الطاقة التي يحصل عليها من الطعام.</a:t>
            </a:r>
          </a:p>
          <a:p>
            <a:pPr marL="457200" indent="-457200" algn="r" rtl="1">
              <a:lnSpc>
                <a:spcPct val="150000"/>
              </a:lnSpc>
              <a:buFont typeface="+mj-lt"/>
              <a:buAutoNum type="arabicParenR"/>
            </a:pPr>
            <a:r>
              <a:rPr lang="ar-BH" sz="2400" dirty="0">
                <a:latin typeface="Sakkal Majalla" pitchFamily="2" charset="-78"/>
                <a:cs typeface="Sakkal Majalla" pitchFamily="2" charset="-78"/>
              </a:rPr>
              <a:t>يعطي أمثلة من الأعمال اليومية التي يقوم بها وتحتاج إلى طاقة</a:t>
            </a:r>
            <a:r>
              <a:rPr lang="ar-BH" sz="2800" dirty="0">
                <a:latin typeface="Sakkal Majalla" pitchFamily="2" charset="-78"/>
                <a:cs typeface="Sakkal Majalla" pitchFamily="2" charset="-78"/>
              </a:rPr>
              <a:t>.</a:t>
            </a:r>
          </a:p>
          <a:p>
            <a:pPr marL="457200" indent="-457200" algn="r" rtl="1">
              <a:lnSpc>
                <a:spcPct val="150000"/>
              </a:lnSpc>
              <a:buFont typeface="+mj-lt"/>
              <a:buAutoNum type="arabicParenR"/>
            </a:pPr>
            <a:r>
              <a:rPr lang="ar-BH" sz="2400" dirty="0">
                <a:latin typeface="Sakkal Majalla" pitchFamily="2" charset="-78"/>
                <a:cs typeface="Sakkal Majalla" pitchFamily="2" charset="-78"/>
              </a:rPr>
              <a:t>يصنف الأطعمة التي تعطي الجسم طاقة تبعًا لمصدرها. </a:t>
            </a:r>
          </a:p>
          <a:p>
            <a:pPr marL="457200" indent="-457200" algn="r" rtl="1">
              <a:lnSpc>
                <a:spcPct val="150000"/>
              </a:lnSpc>
              <a:buFont typeface="+mj-lt"/>
              <a:buAutoNum type="arabicParenR"/>
            </a:pPr>
            <a:r>
              <a:rPr lang="ar-BH" sz="2400" dirty="0">
                <a:latin typeface="Sakkal Majalla" pitchFamily="2" charset="-78"/>
                <a:cs typeface="Sakkal Majalla" pitchFamily="2" charset="-78"/>
              </a:rPr>
              <a:t>يتعرف إلى كيفية تولد الطاقة من الطعام بعد أنتهاء عملية الهضم. </a:t>
            </a:r>
          </a:p>
          <a:p>
            <a:pPr marL="457200" indent="-457200" algn="r" rtl="1">
              <a:lnSpc>
                <a:spcPct val="150000"/>
              </a:lnSpc>
              <a:buFont typeface="+mj-lt"/>
              <a:buAutoNum type="arabicParenR"/>
            </a:pPr>
            <a:r>
              <a:rPr lang="ar-BH" sz="2400" dirty="0">
                <a:latin typeface="Sakkal Majalla" pitchFamily="2" charset="-78"/>
                <a:cs typeface="Sakkal Majalla" pitchFamily="2" charset="-78"/>
              </a:rPr>
              <a:t>يفسر أهمية حصول الجسم على الطاقة من الأطعمة الغنية بالمواد الكربوهيدراتية وليس من المواد البروتينية والدهنية.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1F45C81-8BA1-4520-AE7E-2C2675D9B09E}"/>
              </a:ext>
            </a:extLst>
          </p:cNvPr>
          <p:cNvSpPr/>
          <p:nvPr/>
        </p:nvSpPr>
        <p:spPr>
          <a:xfrm>
            <a:off x="0" y="6500834"/>
            <a:ext cx="68809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BH" b="1" dirty="0">
                <a:latin typeface="Sakkal Majalla" panose="02000000000000000000" pitchFamily="2" charset="-78"/>
              </a:rPr>
              <a:t>الدرس الأول - وحدة الغذاء والصحة - مادة التربية الأسرية-الصف السادس الابتدائي</a:t>
            </a:r>
            <a:endParaRPr lang="en-US" dirty="0"/>
          </a:p>
        </p:txBody>
      </p:sp>
      <p:pic>
        <p:nvPicPr>
          <p:cNvPr id="12" name="Graphic 2" descr="Bullseye">
            <a:extLst>
              <a:ext uri="{FF2B5EF4-FFF2-40B4-BE49-F238E27FC236}">
                <a16:creationId xmlns:a16="http://schemas.microsoft.com/office/drawing/2014/main" id="{747AE71D-4DCD-4ACA-8091-D185612323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9867" y="715240"/>
            <a:ext cx="1944216" cy="1640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1985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ounded Rectangle 21">
            <a:extLst>
              <a:ext uri="{FF2B5EF4-FFF2-40B4-BE49-F238E27FC236}">
                <a16:creationId xmlns:a16="http://schemas.microsoft.com/office/drawing/2014/main" id="{547ED8BE-4F4E-4989-9778-25C7DCD8F183}"/>
              </a:ext>
            </a:extLst>
          </p:cNvPr>
          <p:cNvSpPr/>
          <p:nvPr/>
        </p:nvSpPr>
        <p:spPr>
          <a:xfrm>
            <a:off x="2917008" y="199691"/>
            <a:ext cx="6500859" cy="684022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3200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الوحدة الثانية :</a:t>
            </a:r>
            <a:r>
              <a:rPr lang="ar-BH" sz="3600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-الدرس الأول </a:t>
            </a:r>
            <a:r>
              <a:rPr lang="ar-BH" sz="4400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lang="ar-BH" sz="3200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أنا وجسمي </a:t>
            </a:r>
            <a:endParaRPr lang="ar-BH" sz="2800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1F45C81-8BA1-4520-AE7E-2C2675D9B09E}"/>
              </a:ext>
            </a:extLst>
          </p:cNvPr>
          <p:cNvSpPr/>
          <p:nvPr/>
        </p:nvSpPr>
        <p:spPr>
          <a:xfrm>
            <a:off x="0" y="6500834"/>
            <a:ext cx="68809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BH" b="1" dirty="0">
                <a:latin typeface="Sakkal Majalla" panose="02000000000000000000" pitchFamily="2" charset="-78"/>
              </a:rPr>
              <a:t>الدرس الأول - وحدة الغذاء والصحة -مادة التربية الأسرية-الصف السادس الابتدائي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2398" y="928670"/>
            <a:ext cx="4429156" cy="315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Rectangle 19"/>
          <p:cNvSpPr/>
          <p:nvPr/>
        </p:nvSpPr>
        <p:spPr>
          <a:xfrm>
            <a:off x="6167438" y="1928802"/>
            <a:ext cx="5101075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>
            <a:spAutoFit/>
          </a:bodyPr>
          <a:lstStyle/>
          <a:p>
            <a:pPr algn="ctr"/>
            <a:r>
              <a:rPr lang="ar-BH" sz="2800" b="1" kern="10" spc="50" dirty="0">
                <a:ln w="11430"/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أكون راضي عندما أشعر بأنني بصحة وعافية. </a:t>
            </a:r>
            <a:endParaRPr lang="en-US" sz="2800" b="1" kern="10" spc="50" dirty="0">
              <a:ln w="11430"/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6596066" y="2786058"/>
            <a:ext cx="5291127" cy="523220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anchor="ctr">
            <a:spAutoFit/>
          </a:bodyPr>
          <a:lstStyle/>
          <a:p>
            <a:pPr algn="r"/>
            <a:r>
              <a:rPr lang="ar-EG" sz="28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ما أهم الوسائل للمحافظة على صحة أجسامنا ؟</a:t>
            </a:r>
            <a:endParaRPr lang="en-US" sz="28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881950" y="3500438"/>
            <a:ext cx="2379177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>
            <a:spAutoFit/>
          </a:bodyPr>
          <a:lstStyle/>
          <a:p>
            <a:pPr algn="ctr"/>
            <a:r>
              <a:rPr lang="ar-EG" sz="2800" b="1" dirty="0">
                <a:solidFill>
                  <a:srgbClr val="0000FF"/>
                </a:solidFill>
                <a:latin typeface="Sakkal Majalla" pitchFamily="2" charset="-78"/>
                <a:cs typeface="Sakkal Majalla" pitchFamily="2" charset="-78"/>
              </a:rPr>
              <a:t>اختيار الغذاء الصحي</a:t>
            </a:r>
            <a:endParaRPr lang="en-US" sz="2800" b="1" kern="10" spc="50" dirty="0">
              <a:ln w="11430"/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5524496" y="4806933"/>
            <a:ext cx="6357982" cy="1408149"/>
            <a:chOff x="5595934" y="3763036"/>
            <a:chExt cx="6357982" cy="1408149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27" name="Rectangle 26"/>
            <p:cNvSpPr/>
            <p:nvPr/>
          </p:nvSpPr>
          <p:spPr>
            <a:xfrm>
              <a:off x="5595934" y="3786190"/>
              <a:ext cx="6357982" cy="1384995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wrap="square">
              <a:spAutoFit/>
            </a:bodyPr>
            <a:lstStyle/>
            <a:p>
              <a:pPr algn="r"/>
              <a:r>
                <a:rPr lang="ar-EG" sz="2800" b="1" dirty="0">
                  <a:solidFill>
                    <a:srgbClr val="0000FF"/>
                  </a:solidFill>
                  <a:latin typeface="Sakkal Majalla" pitchFamily="2" charset="-78"/>
                  <a:cs typeface="Sakkal Majalla" pitchFamily="2" charset="-78"/>
                </a:rPr>
                <a:t>لأنة يمنحنا القدرة على التركيز</a:t>
              </a:r>
              <a:r>
                <a:rPr lang="ar-BH" sz="2800" b="1" dirty="0">
                  <a:solidFill>
                    <a:srgbClr val="0000FF"/>
                  </a:solidFill>
                  <a:latin typeface="Sakkal Majalla" pitchFamily="2" charset="-78"/>
                  <a:cs typeface="Sakkal Majalla" pitchFamily="2" charset="-78"/>
                </a:rPr>
                <a:t> \ </a:t>
              </a:r>
              <a:r>
                <a:rPr lang="ar-EG" sz="2800" b="1" dirty="0">
                  <a:solidFill>
                    <a:srgbClr val="0000FF"/>
                  </a:solidFill>
                  <a:latin typeface="Sakkal Majalla" pitchFamily="2" charset="-78"/>
                  <a:cs typeface="Sakkal Majalla" pitchFamily="2" charset="-78"/>
                </a:rPr>
                <a:t> </a:t>
              </a:r>
              <a:br>
                <a:rPr lang="ar-EG" sz="2800" b="1" dirty="0">
                  <a:solidFill>
                    <a:srgbClr val="0000FF"/>
                  </a:solidFill>
                  <a:latin typeface="Sakkal Majalla" pitchFamily="2" charset="-78"/>
                  <a:cs typeface="Sakkal Majalla" pitchFamily="2" charset="-78"/>
                </a:rPr>
              </a:br>
              <a:r>
                <a:rPr lang="ar-BH" sz="2800" b="1" dirty="0">
                  <a:solidFill>
                    <a:srgbClr val="0000FF"/>
                  </a:solidFill>
                  <a:latin typeface="Sakkal Majalla" pitchFamily="2" charset="-78"/>
                  <a:cs typeface="Sakkal Majalla" pitchFamily="2" charset="-78"/>
                </a:rPr>
                <a:t>\ </a:t>
              </a:r>
              <a:r>
                <a:rPr lang="ar-EG" sz="2800" b="1" dirty="0">
                  <a:solidFill>
                    <a:srgbClr val="0000FF"/>
                  </a:solidFill>
                  <a:latin typeface="Sakkal Majalla" pitchFamily="2" charset="-78"/>
                  <a:cs typeface="Sakkal Majalla" pitchFamily="2" charset="-78"/>
                </a:rPr>
                <a:t>يحسن مظهر أجسامنا</a:t>
              </a:r>
              <a:r>
                <a:rPr lang="ar-BH" sz="2800" b="1" dirty="0">
                  <a:solidFill>
                    <a:srgbClr val="0000FF"/>
                  </a:solidFill>
                  <a:latin typeface="Sakkal Majalla" pitchFamily="2" charset="-78"/>
                  <a:cs typeface="Sakkal Majalla" pitchFamily="2" charset="-78"/>
                </a:rPr>
                <a:t>            \    </a:t>
              </a:r>
              <a:r>
                <a:rPr lang="ar-EG" sz="2800" b="1" dirty="0">
                  <a:solidFill>
                    <a:srgbClr val="0000FF"/>
                  </a:solidFill>
                  <a:latin typeface="Sakkal Majalla" pitchFamily="2" charset="-78"/>
                  <a:cs typeface="Sakkal Majalla" pitchFamily="2" charset="-78"/>
                </a:rPr>
                <a:t>يزيد من جمال أسنانا</a:t>
              </a:r>
              <a:br>
                <a:rPr lang="ar-EG" sz="2800" b="1" dirty="0">
                  <a:solidFill>
                    <a:srgbClr val="0000FF"/>
                  </a:solidFill>
                  <a:latin typeface="Sakkal Majalla" pitchFamily="2" charset="-78"/>
                  <a:cs typeface="Sakkal Majalla" pitchFamily="2" charset="-78"/>
                </a:rPr>
              </a:br>
              <a:r>
                <a:rPr lang="ar-BH" sz="2800" b="1" dirty="0">
                  <a:solidFill>
                    <a:srgbClr val="0000FF"/>
                  </a:solidFill>
                  <a:latin typeface="Sakkal Majalla" pitchFamily="2" charset="-78"/>
                  <a:cs typeface="Sakkal Majalla" pitchFamily="2" charset="-78"/>
                </a:rPr>
                <a:t> </a:t>
              </a:r>
              <a:r>
                <a:rPr lang="ar-EG" sz="2800" b="1" dirty="0">
                  <a:solidFill>
                    <a:srgbClr val="0000FF"/>
                  </a:solidFill>
                  <a:latin typeface="Sakkal Majalla" pitchFamily="2" charset="-78"/>
                  <a:cs typeface="Sakkal Majalla" pitchFamily="2" charset="-78"/>
                </a:rPr>
                <a:t>يحمينا من الأصابة بلأمراض</a:t>
              </a:r>
              <a:r>
                <a:rPr lang="ar-BH" sz="2800" b="1" dirty="0">
                  <a:solidFill>
                    <a:srgbClr val="0000FF"/>
                  </a:solidFill>
                  <a:latin typeface="Sakkal Majalla" pitchFamily="2" charset="-78"/>
                  <a:cs typeface="Sakkal Majalla" pitchFamily="2" charset="-78"/>
                </a:rPr>
                <a:t> \   </a:t>
              </a:r>
              <a:r>
                <a:rPr lang="ar-EG" sz="2800" b="1" dirty="0">
                  <a:solidFill>
                    <a:srgbClr val="0000FF"/>
                  </a:solidFill>
                  <a:latin typeface="Sakkal Majalla" pitchFamily="2" charset="-78"/>
                  <a:cs typeface="Sakkal Majalla" pitchFamily="2" charset="-78"/>
                </a:rPr>
                <a:t>يحسن من حالتنا النفسية </a:t>
              </a:r>
              <a:endParaRPr lang="en-US" sz="2800" b="1" kern="10" spc="50" dirty="0">
                <a:ln w="11430"/>
                <a:solidFill>
                  <a:srgbClr val="0000FF"/>
                </a:solidFill>
                <a:latin typeface="Sakkal Majalla" pitchFamily="2" charset="-78"/>
                <a:cs typeface="Sakkal Majalla" pitchFamily="2" charset="-78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5953124" y="3763036"/>
              <a:ext cx="2544286" cy="523220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wrap="none">
              <a:spAutoFit/>
            </a:bodyPr>
            <a:lstStyle/>
            <a:p>
              <a:r>
                <a:rPr lang="ar-EG" sz="2800" b="1" dirty="0">
                  <a:solidFill>
                    <a:srgbClr val="0000FF"/>
                  </a:solidFill>
                  <a:latin typeface="Sakkal Majalla" pitchFamily="2" charset="-78"/>
                  <a:cs typeface="Sakkal Majalla" pitchFamily="2" charset="-78"/>
                </a:rPr>
                <a:t>يحسن مظهر أجسامنا </a:t>
              </a:r>
              <a:endParaRPr lang="en-US" sz="2800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1166778" y="4143380"/>
            <a:ext cx="2505045" cy="523220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anchor="ctr">
            <a:spAutoFit/>
          </a:bodyPr>
          <a:lstStyle/>
          <a:p>
            <a:pPr algn="r"/>
            <a:r>
              <a:rPr lang="ar-EG" sz="28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ما معنى الطاقة   ؟ </a:t>
            </a:r>
            <a:endParaRPr lang="en-US" sz="28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09522" y="4857760"/>
            <a:ext cx="3738545" cy="9541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algn="ctr"/>
            <a:r>
              <a:rPr lang="ar-BH" sz="2800" b="1" dirty="0">
                <a:solidFill>
                  <a:srgbClr val="0000FF"/>
                </a:solidFill>
                <a:latin typeface="Sakkal Majalla" pitchFamily="2" charset="-78"/>
                <a:cs typeface="Sakkal Majalla" pitchFamily="2" charset="-78"/>
              </a:rPr>
              <a:t>هي </a:t>
            </a:r>
            <a:r>
              <a:rPr lang="ar-EG" sz="2800" b="1" dirty="0">
                <a:solidFill>
                  <a:srgbClr val="0000FF"/>
                </a:solidFill>
                <a:latin typeface="Sakkal Majalla" pitchFamily="2" charset="-78"/>
                <a:cs typeface="Sakkal Majalla" pitchFamily="2" charset="-78"/>
              </a:rPr>
              <a:t>قدرة الجسم على  القيا م بالحركة وأداء الأعمال</a:t>
            </a:r>
            <a:r>
              <a:rPr lang="ar-BH" sz="2800" b="1" dirty="0">
                <a:solidFill>
                  <a:srgbClr val="0000FF"/>
                </a:solidFill>
                <a:latin typeface="Sakkal Majalla" pitchFamily="2" charset="-78"/>
                <a:cs typeface="Sakkal Majalla" pitchFamily="2" charset="-78"/>
              </a:rPr>
              <a:t>.</a:t>
            </a:r>
            <a:r>
              <a:rPr lang="ar-EG" sz="2800" b="1" dirty="0">
                <a:solidFill>
                  <a:srgbClr val="0000FF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endParaRPr lang="en-US" sz="2800" b="1" dirty="0">
              <a:solidFill>
                <a:srgbClr val="0000FF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595934" y="1214422"/>
            <a:ext cx="6045245" cy="461665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نشاط تدريبي رقم( 1) </a:t>
            </a:r>
            <a:r>
              <a:rPr lang="ar-EG" sz="24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هل أنت راضي عن شكل جسمك</a:t>
            </a:r>
            <a:r>
              <a:rPr lang="ar-BH" sz="24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 وصحتك</a:t>
            </a:r>
            <a:r>
              <a:rPr lang="ar-EG" sz="24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 ؟</a:t>
            </a:r>
            <a:endParaRPr lang="en-US" sz="24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382148" y="4263102"/>
            <a:ext cx="2267314" cy="523220"/>
          </a:xfrm>
          <a:prstGeom prst="rect">
            <a:avLst/>
          </a:prstGeom>
          <a:solidFill>
            <a:srgbClr val="FFFF66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algn="ctr"/>
            <a:r>
              <a:rPr lang="ar-EG" sz="28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أتعرف لماذا؟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952260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6" grpId="0" animBg="1"/>
      <p:bldP spid="3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166646" y="2071678"/>
            <a:ext cx="4262510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algn="just" rtl="1"/>
            <a:r>
              <a:rPr lang="ar-BH" sz="2400" b="1" kern="10" spc="50" dirty="0">
                <a:ln w="11430"/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أن أهم مصدر للطاقة في وجباتنا اليومية وأفضلها هو الأطعمة التي تحتوي على المواد الكربوهيدراتية.</a:t>
            </a:r>
            <a:endParaRPr lang="en-US" sz="2400" b="1" kern="10" spc="50" dirty="0">
              <a:ln w="11430"/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4" name="WordArt 26"/>
          <p:cNvSpPr>
            <a:spLocks noChangeArrowheads="1" noChangeShapeType="1" noTextEdit="1"/>
          </p:cNvSpPr>
          <p:nvPr/>
        </p:nvSpPr>
        <p:spPr bwMode="auto">
          <a:xfrm>
            <a:off x="5310182" y="1500174"/>
            <a:ext cx="1571636" cy="42863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en-US" sz="3600" b="1" kern="10" spc="50" dirty="0">
              <a:ln w="11430"/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25" name="WordArt 26"/>
          <p:cNvSpPr>
            <a:spLocks noChangeArrowheads="1" noChangeShapeType="1" noTextEdit="1"/>
          </p:cNvSpPr>
          <p:nvPr/>
        </p:nvSpPr>
        <p:spPr bwMode="auto">
          <a:xfrm>
            <a:off x="7739074" y="2571744"/>
            <a:ext cx="2786082" cy="28575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en-US" sz="3600" b="1" kern="10" dirty="0">
              <a:ln w="11430"/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28" name="WordArt 26"/>
          <p:cNvSpPr>
            <a:spLocks noChangeArrowheads="1" noChangeShapeType="1" noTextEdit="1"/>
          </p:cNvSpPr>
          <p:nvPr/>
        </p:nvSpPr>
        <p:spPr bwMode="auto">
          <a:xfrm>
            <a:off x="7810512" y="2928931"/>
            <a:ext cx="2786082" cy="28575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en-US" sz="3600" b="1" kern="10" dirty="0">
              <a:ln w="11430"/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1F45C81-8BA1-4520-AE7E-2C2675D9B09E}"/>
              </a:ext>
            </a:extLst>
          </p:cNvPr>
          <p:cNvSpPr/>
          <p:nvPr/>
        </p:nvSpPr>
        <p:spPr>
          <a:xfrm>
            <a:off x="0" y="6500834"/>
            <a:ext cx="68809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BH" b="1" dirty="0">
                <a:latin typeface="Sakkal Majalla" panose="02000000000000000000" pitchFamily="2" charset="-78"/>
              </a:rPr>
              <a:t>الدرس الأول - وحدة الغذاء والصحة -مادة التربية الأسرية-الصف السادس الابتدائي</a:t>
            </a:r>
            <a:endParaRPr lang="en-US" dirty="0"/>
          </a:p>
        </p:txBody>
      </p:sp>
      <p:sp>
        <p:nvSpPr>
          <p:cNvPr id="32" name="Rounded Rectangle 21">
            <a:extLst>
              <a:ext uri="{FF2B5EF4-FFF2-40B4-BE49-F238E27FC236}">
                <a16:creationId xmlns:a16="http://schemas.microsoft.com/office/drawing/2014/main" id="{547ED8BE-4F4E-4989-9778-25C7DCD8F183}"/>
              </a:ext>
            </a:extLst>
          </p:cNvPr>
          <p:cNvSpPr/>
          <p:nvPr/>
        </p:nvSpPr>
        <p:spPr>
          <a:xfrm>
            <a:off x="3667108" y="142852"/>
            <a:ext cx="4929222" cy="684022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32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أعمال أقوم بها وتحتاج إلى طاقة </a:t>
            </a:r>
            <a:endParaRPr lang="ar-BH" sz="28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5595934" y="1539421"/>
            <a:ext cx="6099875" cy="224676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>
            <a:spAutoFit/>
          </a:bodyPr>
          <a:lstStyle/>
          <a:p>
            <a:pPr algn="r" rtl="1">
              <a:buClr>
                <a:srgbClr val="FF0000"/>
              </a:buClr>
              <a:buFont typeface="Wingdings" pitchFamily="2" charset="2"/>
              <a:buChar char="§"/>
            </a:pPr>
            <a:r>
              <a:rPr lang="ar-EG" sz="2800" b="1" dirty="0">
                <a:solidFill>
                  <a:srgbClr val="0000FF"/>
                </a:solidFill>
                <a:latin typeface="Sakkal Majalla" pitchFamily="2" charset="-78"/>
                <a:cs typeface="Sakkal Majalla" pitchFamily="2" charset="-78"/>
              </a:rPr>
              <a:t>للقيام بالعمليات الحيوية كالهضم والتنفس</a:t>
            </a:r>
            <a:r>
              <a:rPr lang="ar-BH" sz="2800" b="1" dirty="0">
                <a:solidFill>
                  <a:srgbClr val="0000FF"/>
                </a:solidFill>
                <a:latin typeface="Sakkal Majalla" pitchFamily="2" charset="-78"/>
                <a:cs typeface="Sakkal Majalla" pitchFamily="2" charset="-78"/>
              </a:rPr>
              <a:t> </a:t>
            </a:r>
          </a:p>
          <a:p>
            <a:pPr algn="r" rtl="1">
              <a:buClr>
                <a:srgbClr val="FF0000"/>
              </a:buClr>
              <a:buFont typeface="Wingdings" pitchFamily="2" charset="2"/>
              <a:buChar char="§"/>
            </a:pPr>
            <a:r>
              <a:rPr lang="ar-EG" sz="2800" b="1" dirty="0">
                <a:solidFill>
                  <a:srgbClr val="0000FF"/>
                </a:solidFill>
                <a:latin typeface="Sakkal Majalla" pitchFamily="2" charset="-78"/>
                <a:cs typeface="Sakkal Majalla" pitchFamily="2" charset="-78"/>
              </a:rPr>
              <a:t>وضخ الدم </a:t>
            </a:r>
          </a:p>
          <a:p>
            <a:pPr algn="r" rtl="1">
              <a:buClr>
                <a:srgbClr val="FF0000"/>
              </a:buClr>
              <a:buFont typeface="Wingdings" pitchFamily="2" charset="2"/>
              <a:buChar char="§"/>
            </a:pPr>
            <a:r>
              <a:rPr lang="ar-EG" sz="2800" b="1" dirty="0">
                <a:solidFill>
                  <a:srgbClr val="0000FF"/>
                </a:solidFill>
                <a:latin typeface="Sakkal Majalla" pitchFamily="2" charset="-78"/>
                <a:cs typeface="Sakkal Majalla" pitchFamily="2" charset="-78"/>
              </a:rPr>
              <a:t>وبناء الخلايا وصيانتها</a:t>
            </a:r>
          </a:p>
          <a:p>
            <a:pPr algn="r" rtl="1">
              <a:buClr>
                <a:srgbClr val="FF0000"/>
              </a:buClr>
              <a:buFont typeface="Wingdings" pitchFamily="2" charset="2"/>
              <a:buChar char="§"/>
            </a:pPr>
            <a:r>
              <a:rPr lang="ar-EG" sz="2800" b="1" dirty="0">
                <a:solidFill>
                  <a:srgbClr val="0000FF"/>
                </a:solidFill>
                <a:latin typeface="Sakkal Majalla" pitchFamily="2" charset="-78"/>
                <a:cs typeface="Sakkal Majalla" pitchFamily="2" charset="-78"/>
              </a:rPr>
              <a:t>وتنقية الدم من الفضلات</a:t>
            </a:r>
          </a:p>
          <a:p>
            <a:pPr algn="r" rtl="1">
              <a:buClr>
                <a:srgbClr val="FF0000"/>
              </a:buClr>
              <a:buFont typeface="Wingdings" pitchFamily="2" charset="2"/>
              <a:buChar char="§"/>
            </a:pPr>
            <a:r>
              <a:rPr lang="ar-EG" sz="2800" b="1" dirty="0">
                <a:solidFill>
                  <a:srgbClr val="0000FF"/>
                </a:solidFill>
                <a:latin typeface="Sakkal Majalla" pitchFamily="2" charset="-78"/>
                <a:cs typeface="Sakkal Majalla" pitchFamily="2" charset="-78"/>
              </a:rPr>
              <a:t>للقيام بالأعمال المختلفة مثل الجري والسباحة واللعب </a:t>
            </a:r>
            <a:endParaRPr lang="en-US" sz="2800" dirty="0"/>
          </a:p>
        </p:txBody>
      </p:sp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023" r="30263"/>
          <a:stretch>
            <a:fillRect/>
          </a:stretch>
        </p:blipFill>
        <p:spPr bwMode="auto">
          <a:xfrm flipH="1">
            <a:off x="5024430" y="1071546"/>
            <a:ext cx="1928826" cy="2185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3" name="Rectangle 7"/>
          <p:cNvSpPr>
            <a:spLocks noChangeArrowheads="1"/>
          </p:cNvSpPr>
          <p:nvPr/>
        </p:nvSpPr>
        <p:spPr bwMode="auto">
          <a:xfrm>
            <a:off x="5738810" y="4143380"/>
            <a:ext cx="6005507" cy="830997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anchor="ctr">
            <a:spAutoFit/>
          </a:bodyPr>
          <a:lstStyle/>
          <a:p>
            <a:pPr algn="ctr" rtl="1" eaLnBrk="0" hangingPunct="0">
              <a:buFont typeface="Wingdings" pitchFamily="2" charset="2"/>
              <a:buChar char="v"/>
              <a:defRPr/>
            </a:pPr>
            <a:r>
              <a:rPr lang="ar-BH" sz="24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اكتب قائمة بالأعمال الجسدية التي قمت بها يوم أمس، وتحتاج إلى طاقة ؟</a:t>
            </a:r>
            <a:endParaRPr lang="en-US" sz="24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7097525" y="5038759"/>
            <a:ext cx="4374917" cy="13849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>
            <a:spAutoFit/>
          </a:bodyPr>
          <a:lstStyle/>
          <a:p>
            <a:pPr algn="r" rtl="1">
              <a:buClr>
                <a:srgbClr val="FF0000"/>
              </a:buClr>
              <a:buFont typeface="Wingdings" pitchFamily="2" charset="2"/>
              <a:buChar char="§"/>
            </a:pPr>
            <a:r>
              <a:rPr lang="ar-BH" sz="2800" b="1" dirty="0">
                <a:solidFill>
                  <a:srgbClr val="0000FF"/>
                </a:solidFill>
                <a:latin typeface="Sakkal Majalla" pitchFamily="2" charset="-78"/>
                <a:cs typeface="Sakkal Majalla" pitchFamily="2" charset="-78"/>
              </a:rPr>
              <a:t>لعب كرة القدم</a:t>
            </a:r>
          </a:p>
          <a:p>
            <a:pPr algn="r" rtl="1">
              <a:buClr>
                <a:srgbClr val="FF0000"/>
              </a:buClr>
              <a:buFont typeface="Wingdings" pitchFamily="2" charset="2"/>
              <a:buChar char="§"/>
            </a:pPr>
            <a:r>
              <a:rPr lang="ar-BH" sz="2800" b="1" dirty="0">
                <a:solidFill>
                  <a:srgbClr val="0000FF"/>
                </a:solidFill>
                <a:latin typeface="Sakkal Majalla" pitchFamily="2" charset="-78"/>
                <a:cs typeface="Sakkal Majalla" pitchFamily="2" charset="-78"/>
              </a:rPr>
              <a:t>المذاكره</a:t>
            </a:r>
            <a:endParaRPr lang="ar-EG" sz="2800" b="1" dirty="0">
              <a:solidFill>
                <a:srgbClr val="0000FF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>
              <a:buClr>
                <a:srgbClr val="FF0000"/>
              </a:buClr>
              <a:buFont typeface="Wingdings" pitchFamily="2" charset="2"/>
              <a:buChar char="§"/>
            </a:pPr>
            <a:r>
              <a:rPr lang="ar-BH" sz="2800" b="1" dirty="0">
                <a:solidFill>
                  <a:srgbClr val="0000FF"/>
                </a:solidFill>
                <a:latin typeface="Sakkal Majalla" pitchFamily="2" charset="-78"/>
                <a:cs typeface="Sakkal Majalla" pitchFamily="2" charset="-78"/>
              </a:rPr>
              <a:t>تقديم المساعدة لوالدتي في ترتيب المنزل </a:t>
            </a:r>
            <a:endParaRPr lang="ar-EG" sz="2800" b="1" dirty="0">
              <a:solidFill>
                <a:srgbClr val="0000FF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526" r="10526"/>
          <a:stretch>
            <a:fillRect/>
          </a:stretch>
        </p:blipFill>
        <p:spPr bwMode="auto">
          <a:xfrm>
            <a:off x="4810116" y="4538693"/>
            <a:ext cx="2396402" cy="2033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5" name="Rectangle 7"/>
          <p:cNvSpPr>
            <a:spLocks noChangeArrowheads="1"/>
          </p:cNvSpPr>
          <p:nvPr/>
        </p:nvSpPr>
        <p:spPr bwMode="auto">
          <a:xfrm>
            <a:off x="238084" y="1061663"/>
            <a:ext cx="3933805" cy="83099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anchor="ctr">
            <a:spAutoFit/>
          </a:bodyPr>
          <a:lstStyle/>
          <a:p>
            <a:pPr algn="ctr" rtl="1" eaLnBrk="0" hangingPunct="0">
              <a:buFont typeface="Wingdings" pitchFamily="2" charset="2"/>
              <a:buChar char="v"/>
              <a:defRPr/>
            </a:pPr>
            <a:r>
              <a:rPr lang="ar-BH" sz="24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ما هي الأطعمة التي تمدنا بالطاقة وأفضلها ؟</a:t>
            </a:r>
            <a:endParaRPr lang="en-US" sz="24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47" name="Rectangle 7"/>
          <p:cNvSpPr>
            <a:spLocks noChangeArrowheads="1"/>
          </p:cNvSpPr>
          <p:nvPr/>
        </p:nvSpPr>
        <p:spPr bwMode="auto">
          <a:xfrm>
            <a:off x="452398" y="3602653"/>
            <a:ext cx="3933805" cy="461665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anchor="ctr">
            <a:spAutoFit/>
          </a:bodyPr>
          <a:lstStyle/>
          <a:p>
            <a:pPr algn="ctr" rtl="1" eaLnBrk="0" hangingPunct="0">
              <a:buFont typeface="Wingdings" pitchFamily="2" charset="2"/>
              <a:buChar char="v"/>
              <a:defRPr/>
            </a:pPr>
            <a:r>
              <a:rPr lang="ar-BH" sz="24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ما المقصود بالكربوهيدرات ؟ </a:t>
            </a:r>
            <a:endParaRPr lang="en-US" sz="24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309522" y="4143380"/>
            <a:ext cx="4143404" cy="193899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algn="just" rtl="1"/>
            <a:r>
              <a:rPr lang="ar-BH" sz="2400" b="1" kern="10" spc="50" dirty="0">
                <a:ln w="11430"/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هو أسم كميائي لمجموعة كبيرة من المواد أهمها وأكثرها فائدة للجسم هي النشويات والسكريات وسميت بذلك  لأن تركيبها الكميائي يتكون من ذرات كربون وهيدروجين وأوكسجين.</a:t>
            </a:r>
            <a:endParaRPr lang="en-US" sz="2400" b="1" kern="10" spc="50" dirty="0">
              <a:ln w="11430"/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738942" y="1000108"/>
            <a:ext cx="4902237" cy="461665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نشاط تدريبي رقم( 2) </a:t>
            </a:r>
            <a:r>
              <a:rPr lang="ar-EG" sz="24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لماذا يحتاج الجسم إلى الطاقة</a:t>
            </a:r>
            <a:r>
              <a:rPr lang="ar-BH" sz="24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؟</a:t>
            </a:r>
            <a:r>
              <a:rPr lang="ar-EG" sz="24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endParaRPr lang="en-US" sz="24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2" grpId="0" animBg="1"/>
      <p:bldP spid="44" grpId="0" animBg="1"/>
      <p:bldP spid="4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B1F45C81-8BA1-4520-AE7E-2C2675D9B09E}"/>
              </a:ext>
            </a:extLst>
          </p:cNvPr>
          <p:cNvSpPr/>
          <p:nvPr/>
        </p:nvSpPr>
        <p:spPr>
          <a:xfrm>
            <a:off x="0" y="6500834"/>
            <a:ext cx="68809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BH" b="1" dirty="0">
                <a:latin typeface="Sakkal Majalla" panose="02000000000000000000" pitchFamily="2" charset="-78"/>
              </a:rPr>
              <a:t>الدرس الأول - وحدة الغذاء والصحة - مادة التربية الأسرية-الصف السادس الابتدائي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3952860" y="2071678"/>
            <a:ext cx="7858180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algn="just" rtl="1"/>
            <a:r>
              <a:rPr lang="ar-BH" sz="2400" b="1" kern="10" spc="50" dirty="0">
                <a:ln w="11430"/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لأن ذلك يعود إلى جودة نوعية ما تطلقه من وقود، ولأنها تحتوي على مواد غذائية أساسية أخرى كالمعادن والفيتامينات والألياف الضرورية لتنظيف الأمعاء والمحافظة عليها سليمة من ترسب الفضلات والعفن.</a:t>
            </a:r>
            <a:endParaRPr lang="en-US" sz="2400" b="1" kern="10" spc="50" dirty="0">
              <a:ln w="11430"/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7" name="Rounded Rectangle 21">
            <a:extLst>
              <a:ext uri="{FF2B5EF4-FFF2-40B4-BE49-F238E27FC236}">
                <a16:creationId xmlns:a16="http://schemas.microsoft.com/office/drawing/2014/main" id="{547ED8BE-4F4E-4989-9778-25C7DCD8F183}"/>
              </a:ext>
            </a:extLst>
          </p:cNvPr>
          <p:cNvSpPr/>
          <p:nvPr/>
        </p:nvSpPr>
        <p:spPr>
          <a:xfrm>
            <a:off x="4024298" y="101772"/>
            <a:ext cx="5643602" cy="684022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36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أعمال أقوم بها وتحتاج إلى طاقة </a:t>
            </a:r>
            <a:endParaRPr lang="ar-BH" sz="32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9" name="Rectangle 7"/>
          <p:cNvSpPr>
            <a:spLocks noChangeArrowheads="1"/>
          </p:cNvSpPr>
          <p:nvPr/>
        </p:nvSpPr>
        <p:spPr bwMode="auto">
          <a:xfrm>
            <a:off x="4024298" y="3675250"/>
            <a:ext cx="7279093" cy="461665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anchor="ctr">
            <a:spAutoFit/>
          </a:bodyPr>
          <a:lstStyle/>
          <a:p>
            <a:pPr algn="ctr" rtl="1" eaLnBrk="0" hangingPunct="0">
              <a:defRPr/>
            </a:pPr>
            <a:r>
              <a:rPr lang="ar-BH" sz="24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  </a:t>
            </a:r>
            <a:r>
              <a:rPr lang="ar-EG" sz="24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من أين يحصل الناس في البحرين على الطاقة الازمة للجسم ؟</a:t>
            </a:r>
            <a:endParaRPr lang="en-US" sz="24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369" t="22843" r="71338" b="27664"/>
          <a:stretch>
            <a:fillRect/>
          </a:stretch>
        </p:blipFill>
        <p:spPr bwMode="auto">
          <a:xfrm>
            <a:off x="238084" y="3571876"/>
            <a:ext cx="3000396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8217" r="4458" b="16243"/>
          <a:stretch>
            <a:fillRect/>
          </a:stretch>
        </p:blipFill>
        <p:spPr bwMode="auto">
          <a:xfrm>
            <a:off x="238085" y="250032"/>
            <a:ext cx="3214710" cy="196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4" name="Group 33"/>
          <p:cNvGrpSpPr/>
          <p:nvPr/>
        </p:nvGrpSpPr>
        <p:grpSpPr>
          <a:xfrm>
            <a:off x="5735960" y="4384154"/>
            <a:ext cx="5143536" cy="2143125"/>
            <a:chOff x="5095868" y="4357709"/>
            <a:chExt cx="5143536" cy="2143125"/>
          </a:xfrm>
          <a:solidFill>
            <a:schemeClr val="accent6">
              <a:lumMod val="20000"/>
              <a:lumOff val="80000"/>
            </a:schemeClr>
          </a:solidFill>
        </p:grpSpPr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2097"/>
            <a:stretch>
              <a:fillRect/>
            </a:stretch>
          </p:blipFill>
          <p:spPr bwMode="auto">
            <a:xfrm>
              <a:off x="5095868" y="4357709"/>
              <a:ext cx="5143536" cy="21431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1" name="TextBox 30"/>
            <p:cNvSpPr txBox="1"/>
            <p:nvPr/>
          </p:nvSpPr>
          <p:spPr>
            <a:xfrm>
              <a:off x="7023752" y="4357709"/>
              <a:ext cx="1428760" cy="95410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ar-BH" sz="2800" b="1" dirty="0">
                  <a:solidFill>
                    <a:srgbClr val="0000FF"/>
                  </a:solidFill>
                  <a:latin typeface="Sakkal Majalla" pitchFamily="2" charset="-78"/>
                  <a:cs typeface="Sakkal Majalla" pitchFamily="2" charset="-78"/>
                </a:rPr>
                <a:t>الخضراوات والفواكهه</a:t>
              </a:r>
              <a:endParaRPr lang="en-US" sz="2800" b="1" dirty="0">
                <a:solidFill>
                  <a:srgbClr val="0000FF"/>
                </a:solidFill>
                <a:latin typeface="Sakkal Majalla" pitchFamily="2" charset="-78"/>
                <a:cs typeface="Sakkal Majalla" pitchFamily="2" charset="-78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3667108" y="4929198"/>
            <a:ext cx="1428760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ar-BH" sz="2800" b="1" dirty="0">
                <a:solidFill>
                  <a:srgbClr val="0000FF"/>
                </a:solidFill>
                <a:latin typeface="Sakkal Majalla" pitchFamily="2" charset="-78"/>
                <a:cs typeface="Sakkal Majalla" pitchFamily="2" charset="-78"/>
              </a:rPr>
              <a:t>اللوبيا والبقوليات</a:t>
            </a:r>
            <a:endParaRPr lang="en-US" sz="2800" b="1" dirty="0">
              <a:solidFill>
                <a:srgbClr val="0000FF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66712" y="2357430"/>
            <a:ext cx="2214578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ar-BH" sz="2800" b="1" dirty="0">
                <a:solidFill>
                  <a:srgbClr val="0000FF"/>
                </a:solidFill>
                <a:latin typeface="Sakkal Majalla" pitchFamily="2" charset="-78"/>
                <a:cs typeface="Sakkal Majalla" pitchFamily="2" charset="-78"/>
              </a:rPr>
              <a:t>النشويات والحبوب الكاملة </a:t>
            </a:r>
            <a:endParaRPr lang="en-US" sz="2800" b="1" dirty="0">
              <a:solidFill>
                <a:srgbClr val="0000FF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057010" y="1169243"/>
            <a:ext cx="7786742" cy="83099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ngle"/>
          </a:sp3d>
        </p:spPr>
        <p:txBody>
          <a:bodyPr wrap="square">
            <a:spAutoFit/>
          </a:bodyPr>
          <a:lstStyle/>
          <a:p>
            <a:pPr algn="r"/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نشاط تدريبي رقم( 2) </a:t>
            </a:r>
            <a:r>
              <a:rPr lang="ar-BH" sz="24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لماذا يفضل جسم الأنسان الحصول على الطاقة من الأطعمة الكربوهيدراتية؟</a:t>
            </a:r>
            <a:endParaRPr lang="en-US" sz="24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673894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2" grpId="0" animBg="1"/>
      <p:bldP spid="3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5296687" y="3552330"/>
            <a:ext cx="6877053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57150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ar-EG" sz="2400" b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itchFamily="2" charset="-78"/>
                <a:ea typeface="Arial" pitchFamily="34" charset="0"/>
                <a:cs typeface="Sakkal Majalla" pitchFamily="2" charset="-78"/>
              </a:rPr>
              <a:t>ما هو مصدر الطاقة وأفضلها في وجبات الطعام اليومية ؟</a:t>
            </a:r>
          </a:p>
          <a:p>
            <a:pPr lvl="0" algn="r" fontAlgn="base">
              <a:spcBef>
                <a:spcPct val="0"/>
              </a:spcBef>
              <a:spcAft>
                <a:spcPts val="800"/>
              </a:spcAft>
            </a:pPr>
            <a:r>
              <a:rPr kumimoji="0" lang="en-US" sz="28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..................................................</a:t>
            </a:r>
            <a:r>
              <a:rPr lang="en-US" sz="2400" b="1" dirty="0">
                <a:latin typeface="Arial" pitchFamily="34" charset="0"/>
                <a:ea typeface="Arial" pitchFamily="34" charset="0"/>
                <a:cs typeface="Arial" pitchFamily="34" charset="0"/>
              </a:rPr>
              <a:t>.</a:t>
            </a:r>
            <a:endParaRPr kumimoji="0" lang="en-US" sz="2400" b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5691142" y="4786322"/>
            <a:ext cx="6500858" cy="1214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1000125" lvl="0" algn="r" rtl="1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itchFamily="2" charset="-78"/>
                <a:ea typeface="Arial" pitchFamily="34" charset="0"/>
                <a:cs typeface="Sakkal Majalla" pitchFamily="2" charset="-78"/>
              </a:rPr>
              <a:t>لماذا يفضل جسم </a:t>
            </a:r>
            <a:r>
              <a:rPr kumimoji="0" lang="ar-EG" sz="2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itchFamily="2" charset="-78"/>
                <a:ea typeface="Arial" pitchFamily="34" charset="0"/>
                <a:cs typeface="Sakkal Majalla" pitchFamily="2" charset="-78"/>
              </a:rPr>
              <a:t>الأنسان</a:t>
            </a:r>
            <a:r>
              <a:rPr kumimoji="0" lang="ar-BH" sz="2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itchFamily="2" charset="-78"/>
                <a:ea typeface="Arial" pitchFamily="34" charset="0"/>
                <a:cs typeface="Sakkal Majalla" pitchFamily="2" charset="-78"/>
              </a:rPr>
              <a:t> </a:t>
            </a:r>
            <a:r>
              <a:rPr lang="ar-EG" sz="2800" b="1" dirty="0">
                <a:solidFill>
                  <a:srgbClr val="FF0000"/>
                </a:solidFill>
                <a:latin typeface="Sakkal Majalla" pitchFamily="2" charset="-78"/>
                <a:ea typeface="Arial" pitchFamily="34" charset="0"/>
                <a:cs typeface="Sakkal Majalla" pitchFamily="2" charset="-78"/>
              </a:rPr>
              <a:t>الأطعمة</a:t>
            </a:r>
            <a:r>
              <a:rPr lang="ar-EG" sz="2400" b="1" dirty="0">
                <a:solidFill>
                  <a:srgbClr val="FF0000"/>
                </a:solidFill>
                <a:latin typeface="Sakkal Majalla" pitchFamily="2" charset="-78"/>
                <a:ea typeface="Arial" pitchFamily="34" charset="0"/>
                <a:cs typeface="Sakkal Majalla" pitchFamily="2" charset="-78"/>
              </a:rPr>
              <a:t>الكربوهيدراتية  </a:t>
            </a:r>
            <a:r>
              <a:rPr lang="ar-EG" sz="3600" b="1" dirty="0">
                <a:solidFill>
                  <a:srgbClr val="FF0000"/>
                </a:solidFill>
                <a:latin typeface="Sakkal Majalla" pitchFamily="2" charset="-78"/>
                <a:ea typeface="Arial" pitchFamily="34" charset="0"/>
                <a:cs typeface="Sakkal Majalla" pitchFamily="2" charset="-78"/>
              </a:rPr>
              <a:t>؟</a:t>
            </a:r>
            <a:endParaRPr kumimoji="0" lang="ar-EG" sz="36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Sakkal Majalla" pitchFamily="2" charset="-78"/>
              <a:ea typeface="Arial" pitchFamily="34" charset="0"/>
              <a:cs typeface="Sakkal Majalla" pitchFamily="2" charset="-78"/>
            </a:endParaRPr>
          </a:p>
          <a:p>
            <a:pPr marL="0" lvl="0" indent="0" algn="r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tabLst/>
            </a:pPr>
            <a:r>
              <a:rPr kumimoji="0" lang="en-US" sz="3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Arial" pitchFamily="34" charset="0"/>
                <a:cs typeface="Sakkal Majalla" pitchFamily="2" charset="-78"/>
              </a:rPr>
              <a:t>...........................................................</a:t>
            </a:r>
          </a:p>
        </p:txBody>
      </p:sp>
      <p:grpSp>
        <p:nvGrpSpPr>
          <p:cNvPr id="5" name="Group 213"/>
          <p:cNvGrpSpPr>
            <a:grpSpLocks/>
          </p:cNvGrpSpPr>
          <p:nvPr/>
        </p:nvGrpSpPr>
        <p:grpSpPr bwMode="auto">
          <a:xfrm>
            <a:off x="-261982" y="1428843"/>
            <a:ext cx="6072230" cy="1785843"/>
            <a:chOff x="-2453" y="2605"/>
            <a:chExt cx="44678" cy="16279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6" name="Down Arrow 205"/>
            <p:cNvSpPr>
              <a:spLocks noChangeArrowheads="1"/>
            </p:cNvSpPr>
            <p:nvPr/>
          </p:nvSpPr>
          <p:spPr bwMode="auto">
            <a:xfrm rot="5400000">
              <a:off x="11746" y="-11594"/>
              <a:ext cx="16279" cy="44678"/>
            </a:xfrm>
            <a:prstGeom prst="downArrow">
              <a:avLst>
                <a:gd name="adj1" fmla="val 50000"/>
                <a:gd name="adj2" fmla="val 50007"/>
              </a:avLst>
            </a:prstGeom>
            <a:grpFill/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Heart 208"/>
            <p:cNvSpPr>
              <a:spLocks/>
            </p:cNvSpPr>
            <p:nvPr/>
          </p:nvSpPr>
          <p:spPr bwMode="auto">
            <a:xfrm>
              <a:off x="34854" y="7909"/>
              <a:ext cx="6320" cy="6320"/>
            </a:xfrm>
            <a:custGeom>
              <a:avLst/>
              <a:gdLst>
                <a:gd name="T0" fmla="*/ 316001 w 632001"/>
                <a:gd name="T1" fmla="*/ 158000 h 632001"/>
                <a:gd name="T2" fmla="*/ 316001 w 632001"/>
                <a:gd name="T3" fmla="*/ 632001 h 632001"/>
                <a:gd name="T4" fmla="*/ 316001 w 632001"/>
                <a:gd name="T5" fmla="*/ 158000 h 63200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32001" h="632001">
                  <a:moveTo>
                    <a:pt x="316001" y="158000"/>
                  </a:moveTo>
                  <a:cubicBezTo>
                    <a:pt x="447667" y="-210667"/>
                    <a:pt x="961168" y="158000"/>
                    <a:pt x="316001" y="632001"/>
                  </a:cubicBezTo>
                  <a:cubicBezTo>
                    <a:pt x="-329167" y="158000"/>
                    <a:pt x="184334" y="-210667"/>
                    <a:pt x="316001" y="158000"/>
                  </a:cubicBezTo>
                  <a:close/>
                </a:path>
              </a:pathLst>
            </a:custGeom>
            <a:grpFill/>
            <a:ln w="12700">
              <a:solidFill>
                <a:srgbClr val="0000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Heart 209"/>
            <p:cNvSpPr>
              <a:spLocks/>
            </p:cNvSpPr>
            <p:nvPr/>
          </p:nvSpPr>
          <p:spPr bwMode="auto">
            <a:xfrm>
              <a:off x="27851" y="8006"/>
              <a:ext cx="6320" cy="6320"/>
            </a:xfrm>
            <a:custGeom>
              <a:avLst/>
              <a:gdLst>
                <a:gd name="T0" fmla="*/ 316001 w 632001"/>
                <a:gd name="T1" fmla="*/ 158000 h 632001"/>
                <a:gd name="T2" fmla="*/ 316001 w 632001"/>
                <a:gd name="T3" fmla="*/ 632001 h 632001"/>
                <a:gd name="T4" fmla="*/ 316001 w 632001"/>
                <a:gd name="T5" fmla="*/ 158000 h 63200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32001" h="632001">
                  <a:moveTo>
                    <a:pt x="316001" y="158000"/>
                  </a:moveTo>
                  <a:cubicBezTo>
                    <a:pt x="447667" y="-210667"/>
                    <a:pt x="961168" y="158000"/>
                    <a:pt x="316001" y="632001"/>
                  </a:cubicBezTo>
                  <a:cubicBezTo>
                    <a:pt x="-329167" y="158000"/>
                    <a:pt x="184334" y="-210667"/>
                    <a:pt x="316001" y="158000"/>
                  </a:cubicBezTo>
                  <a:close/>
                </a:path>
              </a:pathLst>
            </a:custGeom>
            <a:grpFill/>
            <a:ln w="12700">
              <a:solidFill>
                <a:srgbClr val="0000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Heart 210"/>
            <p:cNvSpPr>
              <a:spLocks/>
            </p:cNvSpPr>
            <p:nvPr/>
          </p:nvSpPr>
          <p:spPr bwMode="auto">
            <a:xfrm>
              <a:off x="20847" y="8006"/>
              <a:ext cx="6320" cy="6320"/>
            </a:xfrm>
            <a:custGeom>
              <a:avLst/>
              <a:gdLst>
                <a:gd name="T0" fmla="*/ 316001 w 632001"/>
                <a:gd name="T1" fmla="*/ 158000 h 632001"/>
                <a:gd name="T2" fmla="*/ 316001 w 632001"/>
                <a:gd name="T3" fmla="*/ 632001 h 632001"/>
                <a:gd name="T4" fmla="*/ 316001 w 632001"/>
                <a:gd name="T5" fmla="*/ 158000 h 63200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32001" h="632001">
                  <a:moveTo>
                    <a:pt x="316001" y="158000"/>
                  </a:moveTo>
                  <a:cubicBezTo>
                    <a:pt x="447667" y="-210667"/>
                    <a:pt x="961168" y="158000"/>
                    <a:pt x="316001" y="632001"/>
                  </a:cubicBezTo>
                  <a:cubicBezTo>
                    <a:pt x="-329167" y="158000"/>
                    <a:pt x="184334" y="-210667"/>
                    <a:pt x="316001" y="158000"/>
                  </a:cubicBezTo>
                  <a:close/>
                </a:path>
              </a:pathLst>
            </a:custGeom>
            <a:grpFill/>
            <a:ln w="12700">
              <a:solidFill>
                <a:srgbClr val="0000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Heart 211"/>
            <p:cNvSpPr>
              <a:spLocks/>
            </p:cNvSpPr>
            <p:nvPr/>
          </p:nvSpPr>
          <p:spPr bwMode="auto">
            <a:xfrm>
              <a:off x="13843" y="8006"/>
              <a:ext cx="6320" cy="6320"/>
            </a:xfrm>
            <a:custGeom>
              <a:avLst/>
              <a:gdLst>
                <a:gd name="T0" fmla="*/ 316001 w 632001"/>
                <a:gd name="T1" fmla="*/ 158000 h 632001"/>
                <a:gd name="T2" fmla="*/ 316001 w 632001"/>
                <a:gd name="T3" fmla="*/ 632001 h 632001"/>
                <a:gd name="T4" fmla="*/ 316001 w 632001"/>
                <a:gd name="T5" fmla="*/ 158000 h 63200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32001" h="632001">
                  <a:moveTo>
                    <a:pt x="316001" y="158000"/>
                  </a:moveTo>
                  <a:cubicBezTo>
                    <a:pt x="447667" y="-210667"/>
                    <a:pt x="961168" y="158000"/>
                    <a:pt x="316001" y="632001"/>
                  </a:cubicBezTo>
                  <a:cubicBezTo>
                    <a:pt x="-329167" y="158000"/>
                    <a:pt x="184334" y="-210667"/>
                    <a:pt x="316001" y="158000"/>
                  </a:cubicBezTo>
                  <a:close/>
                </a:path>
              </a:pathLst>
            </a:custGeom>
            <a:grpFill/>
            <a:ln w="12700">
              <a:solidFill>
                <a:srgbClr val="0000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Heart 212"/>
            <p:cNvSpPr>
              <a:spLocks/>
            </p:cNvSpPr>
            <p:nvPr/>
          </p:nvSpPr>
          <p:spPr bwMode="auto">
            <a:xfrm>
              <a:off x="6742" y="8006"/>
              <a:ext cx="6320" cy="6320"/>
            </a:xfrm>
            <a:custGeom>
              <a:avLst/>
              <a:gdLst>
                <a:gd name="T0" fmla="*/ 316001 w 632001"/>
                <a:gd name="T1" fmla="*/ 158000 h 632001"/>
                <a:gd name="T2" fmla="*/ 316001 w 632001"/>
                <a:gd name="T3" fmla="*/ 632001 h 632001"/>
                <a:gd name="T4" fmla="*/ 316001 w 632001"/>
                <a:gd name="T5" fmla="*/ 158000 h 63200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32001" h="632001">
                  <a:moveTo>
                    <a:pt x="316001" y="158000"/>
                  </a:moveTo>
                  <a:cubicBezTo>
                    <a:pt x="447667" y="-210667"/>
                    <a:pt x="961168" y="158000"/>
                    <a:pt x="316001" y="632001"/>
                  </a:cubicBezTo>
                  <a:cubicBezTo>
                    <a:pt x="-329167" y="158000"/>
                    <a:pt x="184334" y="-210667"/>
                    <a:pt x="316001" y="158000"/>
                  </a:cubicBezTo>
                  <a:close/>
                </a:path>
              </a:pathLst>
            </a:custGeom>
            <a:grpFill/>
            <a:ln w="12700">
              <a:solidFill>
                <a:srgbClr val="0000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132469" y="2059321"/>
            <a:ext cx="1080921" cy="611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Arial" pitchFamily="34" charset="0"/>
                <a:cs typeface="Sakkal Majalla" panose="02000000000000000000" pitchFamily="2" charset="-78"/>
              </a:rPr>
              <a:t>الوظائف الجسدية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Rectangle 26"/>
          <p:cNvSpPr>
            <a:spLocks noChangeArrowheads="1"/>
          </p:cNvSpPr>
          <p:nvPr/>
        </p:nvSpPr>
        <p:spPr bwMode="auto">
          <a:xfrm>
            <a:off x="7810512" y="2428868"/>
            <a:ext cx="4143404" cy="46166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sz="2400" b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itchFamily="2" charset="-78"/>
                <a:ea typeface="Calibri" pitchFamily="34" charset="0"/>
                <a:cs typeface="Sakkal Majalla" pitchFamily="2" charset="-78"/>
              </a:rPr>
              <a:t>س2:لماذا يحتاج الجسم إلى طاقة ؟</a:t>
            </a:r>
            <a:endParaRPr kumimoji="0" lang="ar-BH" sz="2400" b="1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22" name="Picture 21" descr="C:\Users\User\AppData\Local\Microsoft\Windows\INetCache\Content.Word\digestion_eating_web1017.jpg"/>
          <p:cNvPicPr/>
          <p:nvPr/>
        </p:nvPicPr>
        <p:blipFill rotWithShape="1"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" b="8046"/>
          <a:stretch/>
        </p:blipFill>
        <p:spPr bwMode="auto">
          <a:xfrm>
            <a:off x="6453190" y="1785926"/>
            <a:ext cx="1285884" cy="192882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8453454" y="959447"/>
            <a:ext cx="3113262" cy="461665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anchor="ctr">
            <a:spAutoFit/>
          </a:bodyPr>
          <a:lstStyle/>
          <a:p>
            <a:pPr algn="r"/>
            <a:r>
              <a:rPr lang="ar-BH" sz="24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س1:</a:t>
            </a:r>
            <a:r>
              <a:rPr lang="ar-EG" sz="24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ما معنى الطاقة   ؟ </a:t>
            </a:r>
            <a:endParaRPr lang="en-US" sz="24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666844" y="928670"/>
            <a:ext cx="6631455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algn="ctr"/>
            <a:r>
              <a:rPr lang="ar-BH" sz="2400" b="1" dirty="0">
                <a:solidFill>
                  <a:srgbClr val="0000FF"/>
                </a:solidFill>
                <a:latin typeface="Sakkal Majalla" pitchFamily="2" charset="-78"/>
                <a:cs typeface="Sakkal Majalla" pitchFamily="2" charset="-78"/>
              </a:rPr>
              <a:t>هي </a:t>
            </a:r>
            <a:r>
              <a:rPr lang="ar-EG" sz="2400" b="1" dirty="0">
                <a:solidFill>
                  <a:srgbClr val="0000FF"/>
                </a:solidFill>
                <a:latin typeface="Sakkal Majalla" pitchFamily="2" charset="-78"/>
                <a:cs typeface="Sakkal Majalla" pitchFamily="2" charset="-78"/>
              </a:rPr>
              <a:t>قدرة الجسم على  القيا م بالحركة وأداء الأعمال</a:t>
            </a:r>
            <a:r>
              <a:rPr lang="ar-BH" sz="2400" b="1" dirty="0">
                <a:solidFill>
                  <a:srgbClr val="0000FF"/>
                </a:solidFill>
                <a:latin typeface="Sakkal Majalla" pitchFamily="2" charset="-78"/>
                <a:cs typeface="Sakkal Majalla" pitchFamily="2" charset="-78"/>
              </a:rPr>
              <a:t>.</a:t>
            </a:r>
            <a:r>
              <a:rPr lang="ar-EG" sz="2400" b="1" dirty="0">
                <a:solidFill>
                  <a:srgbClr val="0000FF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endParaRPr lang="en-US" sz="2400" b="1" dirty="0">
              <a:solidFill>
                <a:srgbClr val="0000FF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5" name="Rectangle: Rounded Corners 9">
            <a:extLst>
              <a:ext uri="{FF2B5EF4-FFF2-40B4-BE49-F238E27FC236}">
                <a16:creationId xmlns:a16="http://schemas.microsoft.com/office/drawing/2014/main" id="{FF4C7994-FA95-4D87-A82A-255D71743680}"/>
              </a:ext>
            </a:extLst>
          </p:cNvPr>
          <p:cNvSpPr/>
          <p:nvPr/>
        </p:nvSpPr>
        <p:spPr>
          <a:xfrm>
            <a:off x="3309918" y="0"/>
            <a:ext cx="5835038" cy="646986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الأنشطة التقييمية للهدف الأول الثاني والثالث</a:t>
            </a:r>
            <a:r>
              <a:rPr lang="en-US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</a:p>
        </p:txBody>
      </p:sp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75823" y="4615869"/>
            <a:ext cx="6591682" cy="51475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57150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ar-BH" sz="2400" b="1" dirty="0">
                <a:solidFill>
                  <a:srgbClr val="FF0000"/>
                </a:solidFill>
                <a:latin typeface="Sakkal Majalla" pitchFamily="2" charset="-78"/>
                <a:ea typeface="Arial" pitchFamily="34" charset="0"/>
                <a:cs typeface="Sakkal Majalla" panose="02000000000000000000" pitchFamily="2" charset="-78"/>
              </a:rPr>
              <a:t>س3: </a:t>
            </a:r>
            <a:r>
              <a:rPr kumimoji="0" lang="ar-EG" sz="2400" b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itchFamily="2" charset="-78"/>
                <a:ea typeface="Arial" pitchFamily="34" charset="0"/>
                <a:cs typeface="Sakkal Majalla" panose="02000000000000000000" pitchFamily="2" charset="-78"/>
              </a:rPr>
              <a:t>من أين يحصل الناس في البحرين على الطاقة اللازمة للجسم؟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1F45C81-8BA1-4520-AE7E-2C2675D9B09E}"/>
              </a:ext>
            </a:extLst>
          </p:cNvPr>
          <p:cNvSpPr/>
          <p:nvPr/>
        </p:nvSpPr>
        <p:spPr>
          <a:xfrm>
            <a:off x="0" y="6500834"/>
            <a:ext cx="68809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BH" b="1" dirty="0">
                <a:latin typeface="Sakkal Majalla" panose="02000000000000000000" pitchFamily="2" charset="-78"/>
              </a:rPr>
              <a:t>الدرس الأول - وحدة الغذاء والصحة -مادة التربية الأسرية-الصف السادس الابتدائي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4810116" y="2100196"/>
            <a:ext cx="8755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>
              <a:buClr>
                <a:srgbClr val="FF0000"/>
              </a:buClr>
            </a:pPr>
            <a:r>
              <a:rPr lang="ar-BH" sz="2400" b="1" dirty="0">
                <a:solidFill>
                  <a:srgbClr val="0000FF"/>
                </a:solidFill>
                <a:latin typeface="Sakkal Majalla" pitchFamily="2" charset="-78"/>
                <a:cs typeface="Sakkal Majalla" pitchFamily="2" charset="-78"/>
              </a:rPr>
              <a:t>المذاكره</a:t>
            </a:r>
            <a:endParaRPr lang="ar-EG" sz="2400" b="1" dirty="0">
              <a:solidFill>
                <a:srgbClr val="0000FF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933441" y="2071678"/>
            <a:ext cx="6623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BH" sz="2400" b="1" dirty="0">
                <a:solidFill>
                  <a:srgbClr val="0000FF"/>
                </a:solidFill>
                <a:latin typeface="Sakkal Majalla" pitchFamily="2" charset="-78"/>
                <a:cs typeface="Sakkal Majalla" pitchFamily="2" charset="-78"/>
              </a:rPr>
              <a:t>العب</a:t>
            </a:r>
            <a:endParaRPr lang="en-US" sz="2400" b="1" dirty="0">
              <a:solidFill>
                <a:srgbClr val="0000FF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952728" y="2071678"/>
            <a:ext cx="801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BH" sz="2400" b="1" dirty="0">
                <a:solidFill>
                  <a:srgbClr val="0000FF"/>
                </a:solidFill>
                <a:latin typeface="Sakkal Majalla" pitchFamily="2" charset="-78"/>
                <a:cs typeface="Sakkal Majalla" pitchFamily="2" charset="-78"/>
              </a:rPr>
              <a:t>الصلاة</a:t>
            </a:r>
            <a:endParaRPr lang="en-US" sz="2400" b="1" dirty="0">
              <a:solidFill>
                <a:srgbClr val="0000FF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024034" y="2071678"/>
            <a:ext cx="739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BH" sz="2400" b="1" dirty="0">
                <a:solidFill>
                  <a:srgbClr val="0000FF"/>
                </a:solidFill>
                <a:latin typeface="Sakkal Majalla" pitchFamily="2" charset="-78"/>
                <a:cs typeface="Sakkal Majalla" pitchFamily="2" charset="-78"/>
              </a:rPr>
              <a:t>الرسم</a:t>
            </a:r>
            <a:endParaRPr lang="en-US" sz="2400" b="1" dirty="0">
              <a:solidFill>
                <a:srgbClr val="0000FF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023902" y="2071678"/>
            <a:ext cx="7360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BH" sz="2400" b="1" dirty="0">
                <a:solidFill>
                  <a:srgbClr val="0000FF"/>
                </a:solidFill>
                <a:latin typeface="Sakkal Majalla" pitchFamily="2" charset="-78"/>
                <a:cs typeface="Sakkal Majalla" pitchFamily="2" charset="-78"/>
              </a:rPr>
              <a:t>العمل</a:t>
            </a:r>
            <a:endParaRPr lang="en-US" sz="2400" b="1" dirty="0">
              <a:solidFill>
                <a:srgbClr val="0000FF"/>
              </a:solidFill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595342" y="2357430"/>
            <a:ext cx="6072162" cy="1714512"/>
            <a:chOff x="595342" y="2143117"/>
            <a:chExt cx="6072162" cy="1928892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3" name="Down Arrow 215"/>
            <p:cNvSpPr>
              <a:spLocks noChangeArrowheads="1"/>
            </p:cNvSpPr>
            <p:nvPr/>
          </p:nvSpPr>
          <p:spPr bwMode="auto">
            <a:xfrm rot="16200000" flipH="1">
              <a:off x="2666977" y="71482"/>
              <a:ext cx="1928892" cy="6072162"/>
            </a:xfrm>
            <a:prstGeom prst="downArrow">
              <a:avLst>
                <a:gd name="adj1" fmla="val 50000"/>
                <a:gd name="adj2" fmla="val 50007"/>
              </a:avLst>
            </a:prstGeom>
            <a:grpFill/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Heart 216"/>
            <p:cNvSpPr>
              <a:spLocks/>
            </p:cNvSpPr>
            <p:nvPr/>
          </p:nvSpPr>
          <p:spPr bwMode="auto">
            <a:xfrm flipH="1">
              <a:off x="815816" y="2697607"/>
              <a:ext cx="858947" cy="828334"/>
            </a:xfrm>
            <a:custGeom>
              <a:avLst/>
              <a:gdLst>
                <a:gd name="T0" fmla="*/ 316001 w 632001"/>
                <a:gd name="T1" fmla="*/ 158000 h 632001"/>
                <a:gd name="T2" fmla="*/ 316001 w 632001"/>
                <a:gd name="T3" fmla="*/ 632001 h 632001"/>
                <a:gd name="T4" fmla="*/ 316001 w 632001"/>
                <a:gd name="T5" fmla="*/ 158000 h 63200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32001" h="632001">
                  <a:moveTo>
                    <a:pt x="316001" y="158000"/>
                  </a:moveTo>
                  <a:cubicBezTo>
                    <a:pt x="447667" y="-210667"/>
                    <a:pt x="961168" y="158000"/>
                    <a:pt x="316001" y="632001"/>
                  </a:cubicBezTo>
                  <a:cubicBezTo>
                    <a:pt x="-329167" y="158000"/>
                    <a:pt x="184334" y="-210667"/>
                    <a:pt x="316001" y="158000"/>
                  </a:cubicBezTo>
                  <a:close/>
                </a:path>
              </a:pathLst>
            </a:custGeom>
            <a:grpFill/>
            <a:ln w="12700">
              <a:solidFill>
                <a:srgbClr val="0000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Heart 218"/>
            <p:cNvSpPr>
              <a:spLocks/>
            </p:cNvSpPr>
            <p:nvPr/>
          </p:nvSpPr>
          <p:spPr bwMode="auto">
            <a:xfrm flipH="1">
              <a:off x="1775073" y="2710320"/>
              <a:ext cx="858947" cy="828334"/>
            </a:xfrm>
            <a:custGeom>
              <a:avLst/>
              <a:gdLst>
                <a:gd name="T0" fmla="*/ 316001 w 632001"/>
                <a:gd name="T1" fmla="*/ 158000 h 632001"/>
                <a:gd name="T2" fmla="*/ 316001 w 632001"/>
                <a:gd name="T3" fmla="*/ 632001 h 632001"/>
                <a:gd name="T4" fmla="*/ 316001 w 632001"/>
                <a:gd name="T5" fmla="*/ 158000 h 63200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32001" h="632001">
                  <a:moveTo>
                    <a:pt x="316001" y="158000"/>
                  </a:moveTo>
                  <a:cubicBezTo>
                    <a:pt x="447667" y="-210667"/>
                    <a:pt x="961168" y="158000"/>
                    <a:pt x="316001" y="632001"/>
                  </a:cubicBezTo>
                  <a:cubicBezTo>
                    <a:pt x="-329167" y="158000"/>
                    <a:pt x="184334" y="-210667"/>
                    <a:pt x="316001" y="158000"/>
                  </a:cubicBezTo>
                  <a:close/>
                </a:path>
              </a:pathLst>
            </a:custGeom>
            <a:grpFill/>
            <a:ln w="12700">
              <a:solidFill>
                <a:srgbClr val="0000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Heart 219"/>
            <p:cNvSpPr>
              <a:spLocks/>
            </p:cNvSpPr>
            <p:nvPr/>
          </p:nvSpPr>
          <p:spPr bwMode="auto">
            <a:xfrm flipH="1">
              <a:off x="2734466" y="2710320"/>
              <a:ext cx="858947" cy="828334"/>
            </a:xfrm>
            <a:custGeom>
              <a:avLst/>
              <a:gdLst>
                <a:gd name="T0" fmla="*/ 316001 w 632001"/>
                <a:gd name="T1" fmla="*/ 158000 h 632001"/>
                <a:gd name="T2" fmla="*/ 316001 w 632001"/>
                <a:gd name="T3" fmla="*/ 632001 h 632001"/>
                <a:gd name="T4" fmla="*/ 316001 w 632001"/>
                <a:gd name="T5" fmla="*/ 158000 h 63200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32001" h="632001">
                  <a:moveTo>
                    <a:pt x="316001" y="158000"/>
                  </a:moveTo>
                  <a:cubicBezTo>
                    <a:pt x="447667" y="-210667"/>
                    <a:pt x="961168" y="158000"/>
                    <a:pt x="316001" y="632001"/>
                  </a:cubicBezTo>
                  <a:cubicBezTo>
                    <a:pt x="-329167" y="158000"/>
                    <a:pt x="184334" y="-210667"/>
                    <a:pt x="316001" y="158000"/>
                  </a:cubicBezTo>
                  <a:close/>
                </a:path>
              </a:pathLst>
            </a:custGeom>
            <a:grpFill/>
            <a:ln w="12700">
              <a:solidFill>
                <a:srgbClr val="0000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Heart 220"/>
            <p:cNvSpPr>
              <a:spLocks/>
            </p:cNvSpPr>
            <p:nvPr/>
          </p:nvSpPr>
          <p:spPr bwMode="auto">
            <a:xfrm flipH="1">
              <a:off x="3693859" y="2710320"/>
              <a:ext cx="858947" cy="828334"/>
            </a:xfrm>
            <a:custGeom>
              <a:avLst/>
              <a:gdLst>
                <a:gd name="T0" fmla="*/ 316001 w 632001"/>
                <a:gd name="T1" fmla="*/ 158000 h 632001"/>
                <a:gd name="T2" fmla="*/ 316001 w 632001"/>
                <a:gd name="T3" fmla="*/ 632001 h 632001"/>
                <a:gd name="T4" fmla="*/ 316001 w 632001"/>
                <a:gd name="T5" fmla="*/ 158000 h 63200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32001" h="632001">
                  <a:moveTo>
                    <a:pt x="316001" y="158000"/>
                  </a:moveTo>
                  <a:cubicBezTo>
                    <a:pt x="447667" y="-210667"/>
                    <a:pt x="961168" y="158000"/>
                    <a:pt x="316001" y="632001"/>
                  </a:cubicBezTo>
                  <a:cubicBezTo>
                    <a:pt x="-329167" y="158000"/>
                    <a:pt x="184334" y="-210667"/>
                    <a:pt x="316001" y="158000"/>
                  </a:cubicBezTo>
                  <a:close/>
                </a:path>
              </a:pathLst>
            </a:custGeom>
            <a:grpFill/>
            <a:ln w="12700">
              <a:solidFill>
                <a:srgbClr val="0000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Heart 221"/>
            <p:cNvSpPr>
              <a:spLocks/>
            </p:cNvSpPr>
            <p:nvPr/>
          </p:nvSpPr>
          <p:spPr bwMode="auto">
            <a:xfrm flipH="1">
              <a:off x="4658796" y="2710320"/>
              <a:ext cx="858947" cy="828334"/>
            </a:xfrm>
            <a:custGeom>
              <a:avLst/>
              <a:gdLst>
                <a:gd name="T0" fmla="*/ 316001 w 632001"/>
                <a:gd name="T1" fmla="*/ 158000 h 632001"/>
                <a:gd name="T2" fmla="*/ 316001 w 632001"/>
                <a:gd name="T3" fmla="*/ 632001 h 632001"/>
                <a:gd name="T4" fmla="*/ 316001 w 632001"/>
                <a:gd name="T5" fmla="*/ 158000 h 63200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32001" h="632001">
                  <a:moveTo>
                    <a:pt x="316001" y="158000"/>
                  </a:moveTo>
                  <a:cubicBezTo>
                    <a:pt x="447667" y="-210667"/>
                    <a:pt x="961168" y="158000"/>
                    <a:pt x="316001" y="632001"/>
                  </a:cubicBezTo>
                  <a:cubicBezTo>
                    <a:pt x="-329167" y="158000"/>
                    <a:pt x="184334" y="-210667"/>
                    <a:pt x="316001" y="158000"/>
                  </a:cubicBezTo>
                  <a:close/>
                </a:path>
              </a:pathLst>
            </a:custGeom>
            <a:grpFill/>
            <a:ln w="12700">
              <a:solidFill>
                <a:srgbClr val="0000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4667240" y="2814600"/>
              <a:ext cx="758986" cy="4501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EG" sz="2000" b="1" dirty="0">
                  <a:solidFill>
                    <a:srgbClr val="0000FF"/>
                  </a:solidFill>
                  <a:latin typeface="Sakkal Majalla" pitchFamily="2" charset="-78"/>
                  <a:cs typeface="Sakkal Majalla" pitchFamily="2" charset="-78"/>
                </a:rPr>
                <a:t>كالهضم</a:t>
              </a:r>
              <a:endParaRPr lang="en-US" sz="2000" b="1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738546" y="2814600"/>
              <a:ext cx="751034" cy="4501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BH" sz="2000" b="1" dirty="0">
                  <a:solidFill>
                    <a:srgbClr val="0000FF"/>
                  </a:solidFill>
                  <a:latin typeface="Sakkal Majalla" pitchFamily="2" charset="-78"/>
                  <a:cs typeface="Sakkal Majalla" pitchFamily="2" charset="-78"/>
                </a:rPr>
                <a:t>ا</a:t>
              </a:r>
              <a:r>
                <a:rPr lang="ar-EG" sz="2000" b="1" dirty="0">
                  <a:solidFill>
                    <a:srgbClr val="0000FF"/>
                  </a:solidFill>
                  <a:latin typeface="Sakkal Majalla" pitchFamily="2" charset="-78"/>
                  <a:cs typeface="Sakkal Majalla" pitchFamily="2" charset="-78"/>
                </a:rPr>
                <a:t>لتنفس</a:t>
              </a:r>
              <a:endParaRPr lang="en-US" sz="2000" b="1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666976" y="2814600"/>
              <a:ext cx="933941" cy="4501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EG" sz="2000" b="1" dirty="0">
                  <a:solidFill>
                    <a:srgbClr val="0000FF"/>
                  </a:solidFill>
                  <a:latin typeface="Sakkal Majalla" pitchFamily="2" charset="-78"/>
                  <a:cs typeface="Sakkal Majalla" pitchFamily="2" charset="-78"/>
                </a:rPr>
                <a:t>ضخ الدم </a:t>
              </a:r>
              <a:endParaRPr lang="en-US" sz="2000" b="1" dirty="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700819" y="2814600"/>
              <a:ext cx="1029371" cy="4501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EG" sz="2000" b="1" dirty="0">
                  <a:solidFill>
                    <a:srgbClr val="0000FF"/>
                  </a:solidFill>
                  <a:latin typeface="Sakkal Majalla" pitchFamily="2" charset="-78"/>
                  <a:cs typeface="Sakkal Majalla" pitchFamily="2" charset="-78"/>
                </a:rPr>
                <a:t>تنقية الدم </a:t>
              </a:r>
              <a:endParaRPr lang="en-US" sz="2000" b="1" dirty="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1738283" y="2786081"/>
              <a:ext cx="943484" cy="4501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EG" sz="2000" b="1" dirty="0">
                  <a:solidFill>
                    <a:srgbClr val="0000FF"/>
                  </a:solidFill>
                  <a:latin typeface="Sakkal Majalla" pitchFamily="2" charset="-78"/>
                  <a:cs typeface="Sakkal Majalla" pitchFamily="2" charset="-78"/>
                </a:rPr>
                <a:t>بناءالخلايا</a:t>
              </a:r>
              <a:endParaRPr lang="en-US" sz="2000" b="1" dirty="0"/>
            </a:p>
          </p:txBody>
        </p:sp>
      </p:grpSp>
      <p:sp>
        <p:nvSpPr>
          <p:cNvPr id="20" name="Text Box 17"/>
          <p:cNvSpPr txBox="1">
            <a:spLocks noChangeArrowheads="1"/>
          </p:cNvSpPr>
          <p:nvPr/>
        </p:nvSpPr>
        <p:spPr bwMode="auto">
          <a:xfrm>
            <a:off x="5468800" y="2852457"/>
            <a:ext cx="1042993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Arial" pitchFamily="34" charset="0"/>
                <a:cs typeface="Sakkal Majalla" panose="02000000000000000000" pitchFamily="2" charset="-78"/>
              </a:rPr>
              <a:t>الوظائف الحيوية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7032104" y="5332413"/>
            <a:ext cx="4921812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ar-BH" sz="2400" b="1" kern="10" spc="50" dirty="0">
                <a:ln w="11430"/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لأن ذلك يعود إلى جودة نوعية ما تطلقه من وقود   </a:t>
            </a:r>
            <a:endParaRPr lang="en-US" sz="2400" dirty="0"/>
          </a:p>
        </p:txBody>
      </p:sp>
      <p:sp>
        <p:nvSpPr>
          <p:cNvPr id="41" name="Rectangle 40"/>
          <p:cNvSpPr/>
          <p:nvPr/>
        </p:nvSpPr>
        <p:spPr>
          <a:xfrm>
            <a:off x="9096396" y="3929066"/>
            <a:ext cx="142539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ar-BH" sz="2400" b="1" dirty="0">
                <a:solidFill>
                  <a:srgbClr val="0000FF"/>
                </a:solidFill>
                <a:latin typeface="Sakkal Majalla" pitchFamily="2" charset="-78"/>
                <a:ea typeface="Arial" pitchFamily="34" charset="0"/>
                <a:cs typeface="Sakkal Majalla" pitchFamily="2" charset="-78"/>
              </a:rPr>
              <a:t>الكربوهيدرات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238612" y="5357826"/>
            <a:ext cx="1428760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ar-BH" sz="2800" b="1" dirty="0">
                <a:solidFill>
                  <a:srgbClr val="0000FF"/>
                </a:solidFill>
                <a:latin typeface="Sakkal Majalla" pitchFamily="2" charset="-78"/>
                <a:cs typeface="Sakkal Majalla" pitchFamily="2" charset="-78"/>
              </a:rPr>
              <a:t>الخضراوات والفواكهه</a:t>
            </a:r>
            <a:endParaRPr lang="en-US" sz="2800" b="1" dirty="0">
              <a:solidFill>
                <a:srgbClr val="0000FF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09522" y="5332413"/>
            <a:ext cx="1428760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ar-BH" sz="2800" b="1" dirty="0">
                <a:solidFill>
                  <a:srgbClr val="0000FF"/>
                </a:solidFill>
                <a:latin typeface="Sakkal Majalla" pitchFamily="2" charset="-78"/>
                <a:cs typeface="Sakkal Majalla" pitchFamily="2" charset="-78"/>
              </a:rPr>
              <a:t>اللوبيا والبقوليات</a:t>
            </a:r>
            <a:endParaRPr lang="en-US" sz="2800" b="1" dirty="0">
              <a:solidFill>
                <a:srgbClr val="0000FF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881158" y="5357826"/>
            <a:ext cx="2214578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ar-BH" sz="2800" b="1" dirty="0">
                <a:solidFill>
                  <a:srgbClr val="0000FF"/>
                </a:solidFill>
                <a:latin typeface="Sakkal Majalla" pitchFamily="2" charset="-78"/>
                <a:cs typeface="Sakkal Majalla" pitchFamily="2" charset="-78"/>
              </a:rPr>
              <a:t>النشويات والحبوب الكاملة </a:t>
            </a:r>
            <a:endParaRPr lang="en-US" sz="2800" b="1" dirty="0">
              <a:solidFill>
                <a:srgbClr val="0000FF"/>
              </a:solidFill>
              <a:latin typeface="Sakkal Majalla" pitchFamily="2" charset="-78"/>
              <a:cs typeface="Sakkal Majalla" pitchFamily="2" charset="-78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4" grpId="0" animBg="1"/>
      <p:bldP spid="33" grpId="0"/>
      <p:bldP spid="34" grpId="0"/>
      <p:bldP spid="35" grpId="0"/>
      <p:bldP spid="36" grpId="0"/>
      <p:bldP spid="37" grpId="0"/>
      <p:bldP spid="20" grpId="0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21">
            <a:extLst>
              <a:ext uri="{FF2B5EF4-FFF2-40B4-BE49-F238E27FC236}">
                <a16:creationId xmlns:a16="http://schemas.microsoft.com/office/drawing/2014/main" id="{83D5433E-59E9-4B52-BF38-8B1DD510B699}"/>
              </a:ext>
            </a:extLst>
          </p:cNvPr>
          <p:cNvSpPr/>
          <p:nvPr/>
        </p:nvSpPr>
        <p:spPr>
          <a:xfrm>
            <a:off x="2809852" y="214290"/>
            <a:ext cx="5357850" cy="626599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Sakkal Majalla" pitchFamily="2" charset="-78"/>
                <a:cs typeface="Sakkal Majalla" pitchFamily="2" charset="-78"/>
              </a:rPr>
              <a:t>أتعرف كيفية تولد الطاقة من الطعام </a:t>
            </a:r>
            <a:endParaRPr lang="en-US" sz="3200" b="1" dirty="0">
              <a:ln w="17780" cmpd="sng">
                <a:noFill/>
                <a:prstDash val="solid"/>
                <a:miter lim="800000"/>
              </a:ln>
              <a:solidFill>
                <a:schemeClr val="bg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167438" y="1071546"/>
            <a:ext cx="5406340" cy="461665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algn="r" rtl="1">
              <a:buClr>
                <a:srgbClr val="FF0000"/>
              </a:buClr>
            </a:pPr>
            <a:r>
              <a:rPr lang="ar-BH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نشاط تدريبي رقم( 3) </a:t>
            </a:r>
            <a:r>
              <a:rPr lang="ar-BH" sz="24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أقراء الفقرة من الكتاب صفحة 57     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167570" y="1785926"/>
            <a:ext cx="4214842" cy="1143008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5760" indent="-256032" algn="r">
              <a:defRPr/>
            </a:pPr>
            <a:r>
              <a:rPr lang="ar-BH" sz="2800" b="1" dirty="0">
                <a:solidFill>
                  <a:srgbClr val="FFFF66"/>
                </a:solidFill>
                <a:latin typeface="Sakkal Majalla" pitchFamily="2" charset="-78"/>
                <a:cs typeface="Sakkal Majalla" pitchFamily="2" charset="-78"/>
              </a:rPr>
              <a:t>1- الهضم  </a:t>
            </a:r>
          </a:p>
          <a:p>
            <a:pPr marL="365760" indent="-256032" algn="r" rtl="1">
              <a:defRPr/>
            </a:pPr>
            <a:r>
              <a:rPr lang="ar-BH" sz="24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يدخل الطعام إلى الجهاز الهضمي عبر الفم ويتم المضغ الجيد للطعام.</a:t>
            </a:r>
            <a:endParaRPr lang="ar-BH" sz="2000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7239008" y="3143248"/>
            <a:ext cx="4214842" cy="142876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5760" indent="-256032" algn="just" rtl="1">
              <a:defRPr/>
            </a:pPr>
            <a:r>
              <a:rPr lang="ar-BH" sz="24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تتابع الأحماض والمواد الهاضمة (الأنزيمات) في المعدة معالجة الطعام وتحويلة إلى (سكر جلوكوز )ومواد غذائية أخرى.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239008" y="4786322"/>
            <a:ext cx="4214842" cy="142876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BH" sz="24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يصل الطعام إلى الأمعاء الدقيقة تتولى الأنزيمات تفكيك جزيئات</a:t>
            </a:r>
            <a:r>
              <a:rPr lang="en-US" sz="24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BH" sz="24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الطعام ثم تنتقل الجزيئات إلى</a:t>
            </a:r>
            <a:r>
              <a:rPr lang="en-US" sz="24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BH" sz="24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شرايين الدم الدقيقة في جدران الأمعاء التي تنقلها إلى الكبد. 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309522" y="1142984"/>
            <a:ext cx="3143272" cy="135732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BH" sz="2400" b="1" dirty="0">
                <a:solidFill>
                  <a:schemeClr val="accent2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BH" sz="2800" b="1" dirty="0">
                <a:solidFill>
                  <a:schemeClr val="accent2"/>
                </a:solidFill>
                <a:latin typeface="Sakkal Majalla" pitchFamily="2" charset="-78"/>
                <a:cs typeface="Sakkal Majalla" pitchFamily="2" charset="-78"/>
              </a:rPr>
              <a:t>2 -  معالجة الطعام</a:t>
            </a:r>
            <a:br>
              <a:rPr lang="ar-BH" sz="2400" b="1" dirty="0">
                <a:solidFill>
                  <a:schemeClr val="accent2"/>
                </a:solidFill>
                <a:latin typeface="Sakkal Majalla" pitchFamily="2" charset="-78"/>
                <a:cs typeface="Sakkal Majalla" pitchFamily="2" charset="-78"/>
              </a:rPr>
            </a:br>
            <a:r>
              <a:rPr lang="ar-BH" sz="2400" b="1" dirty="0">
                <a:solidFill>
                  <a:schemeClr val="accent2"/>
                </a:solidFill>
                <a:latin typeface="Sakkal Majalla" pitchFamily="2" charset="-78"/>
                <a:cs typeface="Sakkal Majalla" pitchFamily="2" charset="-78"/>
              </a:rPr>
              <a:t>  </a:t>
            </a:r>
            <a:r>
              <a:rPr lang="ar-BH" sz="24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يعالج الكبد جسيمات الطعام ويحولها إلى</a:t>
            </a:r>
            <a:r>
              <a:rPr lang="en-US" sz="24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BH" sz="24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أصغر حجما.</a:t>
            </a:r>
            <a:endParaRPr lang="en-US" sz="2400" b="1" dirty="0"/>
          </a:p>
        </p:txBody>
      </p:sp>
      <p:sp>
        <p:nvSpPr>
          <p:cNvPr id="35" name="Rounded Rectangle 34"/>
          <p:cNvSpPr/>
          <p:nvPr/>
        </p:nvSpPr>
        <p:spPr>
          <a:xfrm>
            <a:off x="166646" y="2857496"/>
            <a:ext cx="3357586" cy="1500198"/>
          </a:xfrm>
          <a:prstGeom prst="roundRect">
            <a:avLst/>
          </a:prstGeom>
          <a:solidFill>
            <a:srgbClr val="66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BH" sz="2800" b="1" dirty="0">
                <a:solidFill>
                  <a:srgbClr val="FFFF00"/>
                </a:solidFill>
                <a:latin typeface="Sakkal Majalla" pitchFamily="2" charset="-78"/>
                <a:cs typeface="Sakkal Majalla" pitchFamily="2" charset="-78"/>
              </a:rPr>
              <a:t> 3- النقل </a:t>
            </a:r>
          </a:p>
          <a:p>
            <a:pPr algn="r" rtl="1"/>
            <a:r>
              <a:rPr lang="ar-BH" sz="24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يضخ القلب جزيئات الطعام في الدورة الدموية من الكبد إلى كل خلية في الجسم .</a:t>
            </a:r>
            <a:endParaRPr lang="en-US" sz="2400" b="1" dirty="0"/>
          </a:p>
        </p:txBody>
      </p:sp>
      <p:sp>
        <p:nvSpPr>
          <p:cNvPr id="36" name="Rounded Rectangle 35"/>
          <p:cNvSpPr/>
          <p:nvPr/>
        </p:nvSpPr>
        <p:spPr>
          <a:xfrm>
            <a:off x="238084" y="4643447"/>
            <a:ext cx="3786214" cy="1788686"/>
          </a:xfrm>
          <a:prstGeom prst="roundRect">
            <a:avLst/>
          </a:prstGeom>
          <a:solidFill>
            <a:srgbClr val="CC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BH" sz="2400" b="1" dirty="0">
                <a:solidFill>
                  <a:srgbClr val="FFFF00"/>
                </a:solidFill>
                <a:latin typeface="Sakkal Majalla" pitchFamily="2" charset="-78"/>
                <a:cs typeface="Sakkal Majalla" pitchFamily="2" charset="-78"/>
              </a:rPr>
              <a:t>4 – احتراق جزيئات الطعام (  الأيض )</a:t>
            </a:r>
            <a:br>
              <a:rPr lang="ar-BH" sz="20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</a:br>
            <a:r>
              <a:rPr lang="ar-BH" sz="24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تمتص كل أنواع خلايا الجسم جزيئات الطعام التي تحترق مع الأكسجين الذي تحمله كريات الدم في أثناءالتنفس لتوليد الطاقة .</a:t>
            </a:r>
            <a:endParaRPr lang="en-US" sz="24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grpSp>
        <p:nvGrpSpPr>
          <p:cNvPr id="73" name="Group 72"/>
          <p:cNvGrpSpPr/>
          <p:nvPr/>
        </p:nvGrpSpPr>
        <p:grpSpPr>
          <a:xfrm>
            <a:off x="3595671" y="857233"/>
            <a:ext cx="3857651" cy="5286411"/>
            <a:chOff x="3517599" y="785794"/>
            <a:chExt cx="3857651" cy="5286411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667108" y="785794"/>
              <a:ext cx="3271849" cy="48906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59" name="Straight Connector 58"/>
            <p:cNvCxnSpPr/>
            <p:nvPr/>
          </p:nvCxnSpPr>
          <p:spPr>
            <a:xfrm flipV="1">
              <a:off x="6381752" y="4143379"/>
              <a:ext cx="850622" cy="1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5946490" y="1857364"/>
              <a:ext cx="1428760" cy="7143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 rot="10800000">
              <a:off x="5803614" y="5072074"/>
              <a:ext cx="1500198" cy="100013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 rot="5400000" flipH="1" flipV="1">
              <a:off x="3378040" y="4068625"/>
              <a:ext cx="714379" cy="43526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Rectangle 73">
            <a:extLst>
              <a:ext uri="{FF2B5EF4-FFF2-40B4-BE49-F238E27FC236}">
                <a16:creationId xmlns:a16="http://schemas.microsoft.com/office/drawing/2014/main" id="{B1F45C81-8BA1-4520-AE7E-2C2675D9B09E}"/>
              </a:ext>
            </a:extLst>
          </p:cNvPr>
          <p:cNvSpPr/>
          <p:nvPr/>
        </p:nvSpPr>
        <p:spPr>
          <a:xfrm>
            <a:off x="0" y="6500834"/>
            <a:ext cx="68809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BH" b="1" dirty="0">
                <a:latin typeface="Sakkal Majalla" panose="02000000000000000000" pitchFamily="2" charset="-78"/>
              </a:rPr>
              <a:t>الدرس الأول - وحدة الغذاء والصحة -مادة التربية الأسرية-الصف السادس الابتدائي</a:t>
            </a:r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9" dur="3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9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4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1F45C81-8BA1-4520-AE7E-2C2675D9B09E}"/>
              </a:ext>
            </a:extLst>
          </p:cNvPr>
          <p:cNvSpPr/>
          <p:nvPr/>
        </p:nvSpPr>
        <p:spPr>
          <a:xfrm>
            <a:off x="0" y="6500834"/>
            <a:ext cx="68809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BH" b="1" dirty="0">
                <a:latin typeface="Sakkal Majalla" panose="02000000000000000000" pitchFamily="2" charset="-78"/>
              </a:rPr>
              <a:t>الدرس الأول - وحدة الغذاء والصحة -مادة التربية الأسرية-الصف السادس الابتدائي</a:t>
            </a:r>
            <a:endParaRPr lang="en-US" dirty="0"/>
          </a:p>
        </p:txBody>
      </p:sp>
      <p:sp>
        <p:nvSpPr>
          <p:cNvPr id="18" name="Plaque 17"/>
          <p:cNvSpPr/>
          <p:nvPr/>
        </p:nvSpPr>
        <p:spPr>
          <a:xfrm>
            <a:off x="4238612" y="1000108"/>
            <a:ext cx="2214578" cy="1571636"/>
          </a:xfrm>
          <a:prstGeom prst="plaque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BH" sz="24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مغذيات ضرورية لتوليد الطاقة كالشرارة اللازمة لإشعال الموقد.</a:t>
            </a:r>
            <a:endParaRPr lang="en-US" sz="24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9" name="Rounded Rectangle 21">
            <a:extLst>
              <a:ext uri="{FF2B5EF4-FFF2-40B4-BE49-F238E27FC236}">
                <a16:creationId xmlns:a16="http://schemas.microsoft.com/office/drawing/2014/main" id="{83D5433E-59E9-4B52-BF38-8B1DD510B699}"/>
              </a:ext>
            </a:extLst>
          </p:cNvPr>
          <p:cNvSpPr/>
          <p:nvPr/>
        </p:nvSpPr>
        <p:spPr>
          <a:xfrm>
            <a:off x="2809852" y="156458"/>
            <a:ext cx="6429419" cy="626599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40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Sakkal Majalla" pitchFamily="2" charset="-78"/>
                <a:cs typeface="Sakkal Majalla" pitchFamily="2" charset="-78"/>
              </a:rPr>
              <a:t>أتعرف كيفية تولد الطاقة من الطعام </a:t>
            </a:r>
            <a:endParaRPr lang="en-US" sz="4000" b="1" dirty="0">
              <a:ln w="17780" cmpd="sng">
                <a:noFill/>
                <a:prstDash val="solid"/>
                <a:miter lim="800000"/>
              </a:ln>
              <a:solidFill>
                <a:schemeClr val="bg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9525024" y="2298558"/>
            <a:ext cx="2500330" cy="1559070"/>
            <a:chOff x="8667768" y="1191268"/>
            <a:chExt cx="2500330" cy="1559070"/>
          </a:xfrm>
        </p:grpSpPr>
        <p:pic>
          <p:nvPicPr>
            <p:cNvPr id="21" name="Picture 2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7961" t="12858" r="32565" b="67856"/>
            <a:stretch>
              <a:fillRect/>
            </a:stretch>
          </p:blipFill>
          <p:spPr bwMode="auto">
            <a:xfrm>
              <a:off x="8667768" y="1500173"/>
              <a:ext cx="2500330" cy="1250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5" name="Rectangle 34"/>
            <p:cNvSpPr/>
            <p:nvPr/>
          </p:nvSpPr>
          <p:spPr>
            <a:xfrm>
              <a:off x="9096396" y="1191268"/>
              <a:ext cx="130676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BH" sz="2800" b="1" dirty="0">
                  <a:latin typeface="Sakkal Majalla" pitchFamily="2" charset="-78"/>
                  <a:cs typeface="Sakkal Majalla" pitchFamily="2" charset="-78"/>
                </a:rPr>
                <a:t>فيتامين  </a:t>
              </a:r>
              <a:r>
                <a:rPr lang="en-US" sz="2800" b="1" dirty="0">
                  <a:latin typeface="Sakkal Majalla" pitchFamily="2" charset="-78"/>
                  <a:cs typeface="Sakkal Majalla" pitchFamily="2" charset="-78"/>
                </a:rPr>
                <a:t>C</a:t>
              </a:r>
              <a:endParaRPr lang="ar-BH" sz="2800" b="1" dirty="0">
                <a:latin typeface="Sakkal Majalla" pitchFamily="2" charset="-78"/>
                <a:cs typeface="Sakkal Majalla" pitchFamily="2" charset="-78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596066" y="2285992"/>
            <a:ext cx="3071834" cy="2071702"/>
            <a:chOff x="1309654" y="3143248"/>
            <a:chExt cx="3571900" cy="2071702"/>
          </a:xfrm>
        </p:grpSpPr>
        <p:pic>
          <p:nvPicPr>
            <p:cNvPr id="24" name="Picture 2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9868" t="41956" r="59228" b="41168"/>
            <a:stretch>
              <a:fillRect/>
            </a:stretch>
          </p:blipFill>
          <p:spPr bwMode="auto">
            <a:xfrm>
              <a:off x="3095604" y="3500438"/>
              <a:ext cx="1785950" cy="16430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4" name="Picture 2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2632" t="40180" r="14473" b="37319"/>
            <a:stretch>
              <a:fillRect/>
            </a:stretch>
          </p:blipFill>
          <p:spPr bwMode="auto">
            <a:xfrm>
              <a:off x="1309654" y="3643314"/>
              <a:ext cx="2245194" cy="15716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8" name="Rectangle 37"/>
            <p:cNvSpPr/>
            <p:nvPr/>
          </p:nvSpPr>
          <p:spPr>
            <a:xfrm>
              <a:off x="2095472" y="3143248"/>
              <a:ext cx="208743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rtl="1"/>
              <a:r>
                <a:rPr lang="ar-BH" sz="2800" b="1" dirty="0">
                  <a:latin typeface="Sakkal Majalla" pitchFamily="2" charset="-78"/>
                  <a:cs typeface="Sakkal Majalla" pitchFamily="2" charset="-78"/>
                </a:rPr>
                <a:t>فيتامين </a:t>
              </a:r>
              <a:r>
                <a:rPr lang="en-US" sz="2800" b="1" dirty="0">
                  <a:latin typeface="Sakkal Majalla" pitchFamily="2" charset="-78"/>
                  <a:cs typeface="Sakkal Majalla" pitchFamily="2" charset="-78"/>
                </a:rPr>
                <a:t>B1,B2,B3</a:t>
              </a:r>
              <a:endParaRPr lang="en-US" sz="2800" b="1" dirty="0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9596462" y="4143380"/>
            <a:ext cx="2143141" cy="1928826"/>
            <a:chOff x="9667900" y="3571876"/>
            <a:chExt cx="2143141" cy="2477894"/>
          </a:xfrm>
        </p:grpSpPr>
        <p:pic>
          <p:nvPicPr>
            <p:cNvPr id="23" name="Picture 22" descr="emarat-news_2020-06-22_14-35-27_633857-768x432.jpe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</a:blip>
            <a:srcRect l="19726" r="16797"/>
            <a:stretch>
              <a:fillRect/>
            </a:stretch>
          </p:blipFill>
          <p:spPr>
            <a:xfrm>
              <a:off x="9667901" y="4160289"/>
              <a:ext cx="2143140" cy="1889481"/>
            </a:xfrm>
            <a:prstGeom prst="rect">
              <a:avLst/>
            </a:prstGeom>
          </p:spPr>
        </p:pic>
        <p:sp>
          <p:nvSpPr>
            <p:cNvPr id="39" name="Rectangle 38"/>
            <p:cNvSpPr/>
            <p:nvPr/>
          </p:nvSpPr>
          <p:spPr>
            <a:xfrm>
              <a:off x="9667900" y="3571876"/>
              <a:ext cx="200064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ar-BH" sz="2800" b="1" dirty="0">
                  <a:latin typeface="Sakkal Majalla" pitchFamily="2" charset="-78"/>
                  <a:cs typeface="Sakkal Majalla" pitchFamily="2" charset="-78"/>
                </a:rPr>
                <a:t>الكالسيوم</a:t>
              </a:r>
              <a:endParaRPr lang="en-US" sz="2400" b="1" dirty="0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7239008" y="4071942"/>
            <a:ext cx="2357454" cy="1785950"/>
            <a:chOff x="7667636" y="3727359"/>
            <a:chExt cx="2071702" cy="2059095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2829" t="71393" r="59211" b="4500"/>
            <a:stretch>
              <a:fillRect/>
            </a:stretch>
          </p:blipFill>
          <p:spPr bwMode="auto">
            <a:xfrm>
              <a:off x="7667636" y="4143380"/>
              <a:ext cx="1862151" cy="16430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1" name="Rectangle 40"/>
            <p:cNvSpPr/>
            <p:nvPr/>
          </p:nvSpPr>
          <p:spPr>
            <a:xfrm>
              <a:off x="7810512" y="3727359"/>
              <a:ext cx="192882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ar-BH" sz="2800" b="1" dirty="0">
                  <a:latin typeface="Sakkal Majalla" pitchFamily="2" charset="-78"/>
                  <a:cs typeface="Sakkal Majalla" pitchFamily="2" charset="-78"/>
                </a:rPr>
                <a:t>البوتاسيوم</a:t>
              </a:r>
              <a:endParaRPr lang="en-US" sz="2800" b="1" dirty="0"/>
            </a:p>
          </p:txBody>
        </p:sp>
      </p:grpSp>
      <p:sp>
        <p:nvSpPr>
          <p:cNvPr id="46" name="Rectangle 7"/>
          <p:cNvSpPr>
            <a:spLocks noChangeArrowheads="1"/>
          </p:cNvSpPr>
          <p:nvPr/>
        </p:nvSpPr>
        <p:spPr bwMode="auto">
          <a:xfrm>
            <a:off x="6738942" y="1357298"/>
            <a:ext cx="5005375" cy="892552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anchor="ctr">
            <a:spAutoFit/>
          </a:bodyPr>
          <a:lstStyle/>
          <a:p>
            <a:pPr algn="r" rtl="1" eaLnBrk="0" hangingPunct="0">
              <a:defRPr/>
            </a:pPr>
            <a:r>
              <a:rPr lang="ar-BH" sz="28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نشاط تدريبي رقم( 3) </a:t>
            </a:r>
            <a:r>
              <a:rPr lang="ar-BH" sz="24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ماهي المغذيات الضرورية لتوليد الطاقة </a:t>
            </a:r>
            <a:r>
              <a:rPr lang="ar-EG" sz="24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؟</a:t>
            </a:r>
            <a:endParaRPr lang="en-US" sz="28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309522" y="1048392"/>
            <a:ext cx="3643338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BH" sz="2800" b="1" dirty="0">
                <a:latin typeface="Sakkal Majalla" pitchFamily="2" charset="-78"/>
                <a:cs typeface="Sakkal Majalla" pitchFamily="2" charset="-78"/>
              </a:rPr>
              <a:t>اقراء الحوار من الكتاب ص 59</a:t>
            </a:r>
            <a:endParaRPr lang="en-US" sz="3200" b="1" dirty="0">
              <a:solidFill>
                <a:srgbClr val="0000FF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71438" y="1637402"/>
            <a:ext cx="4167174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BH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البروتينات والدهون تمد الجسم بالطاقة ولكن!</a:t>
            </a:r>
            <a:endParaRPr lang="en-US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1595406" y="3286124"/>
            <a:ext cx="42862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indent="-256032" algn="r" rtl="1">
              <a:buClr>
                <a:srgbClr val="FF0000"/>
              </a:buClr>
              <a:buFont typeface="Wingdings 3"/>
              <a:buChar char=""/>
              <a:defRPr/>
            </a:pPr>
            <a:r>
              <a:rPr lang="ar-BH" sz="2800" b="1" dirty="0">
                <a:latin typeface="Sakkal Majalla" pitchFamily="2" charset="-78"/>
                <a:cs typeface="Sakkal Majalla" pitchFamily="2" charset="-78"/>
              </a:rPr>
              <a:t>البروتينات ترهق الجهاز الهضمي. </a:t>
            </a:r>
          </a:p>
          <a:p>
            <a:pPr marL="365760" indent="-256032" algn="r" rtl="1">
              <a:buClr>
                <a:srgbClr val="FF0000"/>
              </a:buClr>
              <a:buFont typeface="Wingdings 3"/>
              <a:buChar char=""/>
              <a:defRPr/>
            </a:pPr>
            <a:r>
              <a:rPr lang="ar-BH" sz="2800" b="1" dirty="0">
                <a:latin typeface="Sakkal Majalla" pitchFamily="2" charset="-78"/>
                <a:cs typeface="Sakkal Majalla" pitchFamily="2" charset="-78"/>
              </a:rPr>
              <a:t>البروتينات مرتفعة الأسعار.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1364755" y="4286256"/>
            <a:ext cx="4802637" cy="523220"/>
          </a:xfrm>
          <a:prstGeom prst="rect">
            <a:avLst/>
          </a:prstGeom>
          <a:solidFill>
            <a:srgbClr val="FFFF66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marL="514350" indent="-514350" algn="r" rtl="1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ar-BH" sz="28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الدهون تمد الجسم بالطاقة ولكن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238085" y="4857760"/>
            <a:ext cx="58579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buClr>
                <a:srgbClr val="FF0000"/>
              </a:buClr>
              <a:buFont typeface="Wingdings" pitchFamily="2" charset="2"/>
              <a:buChar char="Ø"/>
            </a:pPr>
            <a:r>
              <a:rPr lang="ar-BH" sz="2800" b="1" dirty="0">
                <a:latin typeface="Sakkal Majalla" pitchFamily="2" charset="-78"/>
                <a:cs typeface="Sakkal Majalla" pitchFamily="2" charset="-78"/>
              </a:rPr>
              <a:t>الدهون صعبة الهضم وتسبب ارتفاع</a:t>
            </a:r>
            <a:r>
              <a:rPr lang="ar-BH" sz="2800" dirty="0"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BH" sz="2800" b="1" dirty="0">
                <a:latin typeface="Sakkal Majalla" pitchFamily="2" charset="-78"/>
                <a:cs typeface="Sakkal Majalla" pitchFamily="2" charset="-78"/>
              </a:rPr>
              <a:t>نسبة الدهون في الدم ( الكلسترول ).</a:t>
            </a:r>
            <a:endParaRPr lang="en-US" sz="2800" b="1" dirty="0"/>
          </a:p>
        </p:txBody>
      </p:sp>
      <p:sp>
        <p:nvSpPr>
          <p:cNvPr id="53" name="Rectangle 52"/>
          <p:cNvSpPr/>
          <p:nvPr/>
        </p:nvSpPr>
        <p:spPr>
          <a:xfrm>
            <a:off x="1055279" y="2762904"/>
            <a:ext cx="4802637" cy="523220"/>
          </a:xfrm>
          <a:prstGeom prst="rect">
            <a:avLst/>
          </a:prstGeom>
          <a:solidFill>
            <a:srgbClr val="FFFF66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marL="514350" indent="-514350" algn="r" rtl="1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ar-BH" sz="28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البروتينات تمد الجسم بالطاقة ولكن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52398" y="5857892"/>
            <a:ext cx="7358114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algn="r" rtl="1"/>
            <a:r>
              <a:rPr lang="ar-BH" sz="28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الكربوهيدرات تمد الجسم بالطاقة وهي سهلة الهضم ورخيصة الثمن. </a:t>
            </a:r>
            <a:endParaRPr lang="ar-BH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3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000"/>
                            </p:stCondLst>
                            <p:childTnLst>
                              <p:par>
                                <p:cTn id="3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3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5" dur="3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3000" fill="hold"/>
                                        <p:tgtEl>
                                          <p:spTgt spid="5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3000" fill="hold"/>
                                        <p:tgtEl>
                                          <p:spTgt spid="5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30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30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30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30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3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46" grpId="0" animBg="1"/>
      <p:bldP spid="47" grpId="0" animBg="1"/>
      <p:bldP spid="48" grpId="0"/>
      <p:bldP spid="49" grpId="0"/>
      <p:bldP spid="51" grpId="0" uiExpand="1" build="allAtOnce" animBg="1"/>
      <p:bldP spid="53" grpId="0" animBg="1"/>
      <p:bldP spid="5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921" r="4586"/>
          <a:stretch>
            <a:fillRect/>
          </a:stretch>
        </p:blipFill>
        <p:spPr bwMode="auto">
          <a:xfrm>
            <a:off x="6738942" y="2071678"/>
            <a:ext cx="5453058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" name="Rectangle 39"/>
          <p:cNvSpPr/>
          <p:nvPr/>
        </p:nvSpPr>
        <p:spPr>
          <a:xfrm>
            <a:off x="6881818" y="1214422"/>
            <a:ext cx="5000660" cy="830997"/>
          </a:xfrm>
          <a:prstGeom prst="rect">
            <a:avLst/>
          </a:prstGeom>
          <a:solidFill>
            <a:srgbClr val="FFFF66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algn="ctr" rtl="1"/>
            <a:r>
              <a:rPr lang="ar-BH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نشاط تدريبي رقم( 4) </a:t>
            </a:r>
            <a:r>
              <a:rPr lang="ar-BH" sz="24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أكمل وصف الدليل الهرمي المبين في الشكل :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F45C81-8BA1-4520-AE7E-2C2675D9B09E}"/>
              </a:ext>
            </a:extLst>
          </p:cNvPr>
          <p:cNvSpPr/>
          <p:nvPr/>
        </p:nvSpPr>
        <p:spPr>
          <a:xfrm>
            <a:off x="0" y="6500834"/>
            <a:ext cx="68809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BH" b="1" dirty="0">
                <a:latin typeface="Sakkal Majalla" panose="02000000000000000000" pitchFamily="2" charset="-78"/>
              </a:rPr>
              <a:t>الدرس الأول - وحدة الغذاء والصحة -مادة التربية الأسرية - الصف السادس الابتدائي</a:t>
            </a:r>
            <a:endParaRPr lang="en-US" dirty="0"/>
          </a:p>
        </p:txBody>
      </p:sp>
      <p:sp>
        <p:nvSpPr>
          <p:cNvPr id="13" name="Rounded Rectangle 21">
            <a:extLst>
              <a:ext uri="{FF2B5EF4-FFF2-40B4-BE49-F238E27FC236}">
                <a16:creationId xmlns:a16="http://schemas.microsoft.com/office/drawing/2014/main" id="{83D5433E-59E9-4B52-BF38-8B1DD510B699}"/>
              </a:ext>
            </a:extLst>
          </p:cNvPr>
          <p:cNvSpPr/>
          <p:nvPr/>
        </p:nvSpPr>
        <p:spPr>
          <a:xfrm>
            <a:off x="3024166" y="142852"/>
            <a:ext cx="6072230" cy="642942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28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Sakkal Majalla" pitchFamily="2" charset="-78"/>
                <a:cs typeface="Sakkal Majalla" pitchFamily="2" charset="-78"/>
              </a:rPr>
              <a:t>الأطعمة الكربوهيدراتية في الدليل الهرمي للغذاء  </a:t>
            </a:r>
            <a:endParaRPr lang="en-US" sz="2800" b="1" dirty="0">
              <a:ln w="17780" cmpd="sng">
                <a:noFill/>
                <a:prstDash val="solid"/>
                <a:miter lim="800000"/>
              </a:ln>
              <a:solidFill>
                <a:schemeClr val="bg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971519" y="1000108"/>
            <a:ext cx="5195919" cy="461665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anchor="ctr">
            <a:spAutoFit/>
          </a:bodyPr>
          <a:lstStyle/>
          <a:p>
            <a:pPr algn="r" rtl="1" eaLnBrk="0" hangingPunct="0">
              <a:buFont typeface="Wingdings" pitchFamily="2" charset="2"/>
              <a:buChar char="v"/>
              <a:defRPr/>
            </a:pPr>
            <a:r>
              <a:rPr lang="ar-BH" sz="24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يتكون الهرم من ست مجموعات من الأطعمة هي :</a:t>
            </a:r>
            <a:endParaRPr lang="en-US" sz="24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6646" y="1785926"/>
            <a:ext cx="65008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sz="2400" b="1" dirty="0">
                <a:latin typeface="Sakkal Majalla" pitchFamily="2" charset="-78"/>
                <a:cs typeface="Sakkal Majalla" pitchFamily="2" charset="-78"/>
              </a:rPr>
              <a:t>1) ---------------------------------------   2) ----------------------------------</a:t>
            </a:r>
          </a:p>
          <a:p>
            <a:pPr algn="r"/>
            <a:r>
              <a:rPr lang="ar-BH" sz="2400" b="1" dirty="0">
                <a:latin typeface="Sakkal Majalla" pitchFamily="2" charset="-78"/>
                <a:cs typeface="Sakkal Majalla" pitchFamily="2" charset="-78"/>
              </a:rPr>
              <a:t>3)----------------------------------------   4)----------------------------------- 5)----------------------------------------   6)-----------------------------------     </a:t>
            </a:r>
            <a:endParaRPr lang="en-US" sz="2400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7" name="WordArt 26"/>
          <p:cNvSpPr>
            <a:spLocks noChangeArrowheads="1" noChangeShapeType="1" noTextEdit="1"/>
          </p:cNvSpPr>
          <p:nvPr/>
        </p:nvSpPr>
        <p:spPr bwMode="auto">
          <a:xfrm>
            <a:off x="4452926" y="1785926"/>
            <a:ext cx="1285884" cy="2857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BH" sz="3600" b="1" kern="10" spc="50" dirty="0">
                <a:ln w="11430"/>
                <a:solidFill>
                  <a:srgbClr val="0000FF"/>
                </a:solidFill>
                <a:latin typeface="Arial"/>
                <a:cs typeface="Arial"/>
              </a:rPr>
              <a:t>الخبز والحبوب</a:t>
            </a:r>
            <a:endParaRPr lang="en-US" sz="3600" b="1" kern="10" spc="50" dirty="0">
              <a:ln w="11430"/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8" name="WordArt 26"/>
          <p:cNvSpPr>
            <a:spLocks noChangeArrowheads="1" noChangeShapeType="1" noTextEdit="1"/>
          </p:cNvSpPr>
          <p:nvPr/>
        </p:nvSpPr>
        <p:spPr bwMode="auto">
          <a:xfrm>
            <a:off x="4452926" y="2143116"/>
            <a:ext cx="1285884" cy="2857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BH" sz="3600" b="1" kern="10" spc="50" dirty="0">
                <a:ln w="11430"/>
                <a:solidFill>
                  <a:srgbClr val="0000FF"/>
                </a:solidFill>
                <a:latin typeface="Arial"/>
                <a:cs typeface="Arial"/>
              </a:rPr>
              <a:t>الخضراوات</a:t>
            </a:r>
            <a:endParaRPr lang="en-US" sz="3600" b="1" kern="10" spc="50" dirty="0">
              <a:ln w="11430"/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20" name="WordArt 26"/>
          <p:cNvSpPr>
            <a:spLocks noChangeArrowheads="1" noChangeShapeType="1" noTextEdit="1"/>
          </p:cNvSpPr>
          <p:nvPr/>
        </p:nvSpPr>
        <p:spPr bwMode="auto">
          <a:xfrm>
            <a:off x="666712" y="2143116"/>
            <a:ext cx="2071702" cy="2857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BH" sz="3600" b="1" kern="10" spc="50" dirty="0">
                <a:ln w="11430"/>
                <a:solidFill>
                  <a:srgbClr val="0000FF"/>
                </a:solidFill>
                <a:latin typeface="Arial"/>
                <a:cs typeface="Arial"/>
              </a:rPr>
              <a:t>اللحوم والبيض والبقوليات</a:t>
            </a:r>
            <a:endParaRPr lang="en-US" sz="3600" b="1" kern="10" spc="50" dirty="0">
              <a:ln w="11430"/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21" name="WordArt 26"/>
          <p:cNvSpPr>
            <a:spLocks noChangeArrowheads="1" noChangeShapeType="1" noTextEdit="1"/>
          </p:cNvSpPr>
          <p:nvPr/>
        </p:nvSpPr>
        <p:spPr bwMode="auto">
          <a:xfrm>
            <a:off x="4238612" y="2571744"/>
            <a:ext cx="1357322" cy="2857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BH" sz="3600" b="1" kern="10" spc="50" dirty="0">
                <a:ln w="11430"/>
                <a:solidFill>
                  <a:srgbClr val="0000FF"/>
                </a:solidFill>
                <a:latin typeface="Arial"/>
                <a:cs typeface="Arial"/>
              </a:rPr>
              <a:t>الحليب ومنتجاته</a:t>
            </a:r>
            <a:endParaRPr lang="en-US" sz="3600" b="1" kern="10" spc="50" dirty="0">
              <a:ln w="11430"/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23" name="WordArt 26"/>
          <p:cNvSpPr>
            <a:spLocks noChangeArrowheads="1" noChangeShapeType="1" noTextEdit="1"/>
          </p:cNvSpPr>
          <p:nvPr/>
        </p:nvSpPr>
        <p:spPr bwMode="auto">
          <a:xfrm>
            <a:off x="1381092" y="1785926"/>
            <a:ext cx="1223970" cy="21431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BH" sz="3600" b="1" kern="10" spc="50" dirty="0">
                <a:ln w="11430"/>
                <a:solidFill>
                  <a:srgbClr val="0000FF"/>
                </a:solidFill>
                <a:latin typeface="Arial"/>
                <a:cs typeface="Arial"/>
              </a:rPr>
              <a:t>الفواكه</a:t>
            </a:r>
            <a:endParaRPr lang="en-US" sz="3600" b="1" kern="10" spc="50" dirty="0">
              <a:ln w="11430"/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24" name="WordArt 26"/>
          <p:cNvSpPr>
            <a:spLocks noChangeArrowheads="1" noChangeShapeType="1" noTextEdit="1"/>
          </p:cNvSpPr>
          <p:nvPr/>
        </p:nvSpPr>
        <p:spPr bwMode="auto">
          <a:xfrm>
            <a:off x="1238216" y="2500306"/>
            <a:ext cx="1357322" cy="2857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BH" sz="3600" b="1" kern="10" spc="50" dirty="0">
                <a:ln w="1143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"/>
                <a:cs typeface="Arial"/>
              </a:rPr>
              <a:t>الدهون والسكريات</a:t>
            </a:r>
            <a:endParaRPr lang="en-US" sz="3600" b="1" kern="10" spc="50" dirty="0">
              <a:ln w="11430">
                <a:solidFill>
                  <a:srgbClr val="0000FF"/>
                </a:solidFill>
              </a:ln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25" name="Rectangle 7"/>
          <p:cNvSpPr>
            <a:spLocks noChangeArrowheads="1"/>
          </p:cNvSpPr>
          <p:nvPr/>
        </p:nvSpPr>
        <p:spPr bwMode="auto">
          <a:xfrm>
            <a:off x="452398" y="3000372"/>
            <a:ext cx="6215106" cy="830997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anchor="ctr">
            <a:spAutoFit/>
          </a:bodyPr>
          <a:lstStyle/>
          <a:p>
            <a:pPr algn="r" rtl="1" eaLnBrk="0" hangingPunct="0">
              <a:buFont typeface="Wingdings" pitchFamily="2" charset="2"/>
              <a:buChar char="v"/>
              <a:defRPr/>
            </a:pPr>
            <a:r>
              <a:rPr lang="ar-BH" sz="24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قاعدة الهرم غنية بالأطعمة الكربوهيدراتية عدد اصناف الأطعمة التي تحتوي عليها هذه المجموعة ؟</a:t>
            </a:r>
            <a:endParaRPr lang="en-US" sz="24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0" y="3929066"/>
            <a:ext cx="60722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sz="2400" b="1" dirty="0">
                <a:latin typeface="Sakkal Majalla" pitchFamily="2" charset="-78"/>
                <a:cs typeface="Sakkal Majalla" pitchFamily="2" charset="-78"/>
              </a:rPr>
              <a:t>1) ----------------------  2) ------------------------3)----------------------</a:t>
            </a:r>
          </a:p>
          <a:p>
            <a:pPr algn="r"/>
            <a:r>
              <a:rPr lang="ar-BH" sz="2400" b="1" dirty="0">
                <a:latin typeface="Sakkal Majalla" pitchFamily="2" charset="-78"/>
                <a:cs typeface="Sakkal Majalla" pitchFamily="2" charset="-78"/>
              </a:rPr>
              <a:t>4)------------------------ 5)----------------------------   6)-----------------</a:t>
            </a:r>
            <a:endParaRPr lang="en-US" sz="2400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7" name="WordArt 26"/>
          <p:cNvSpPr>
            <a:spLocks noChangeArrowheads="1" noChangeShapeType="1" noTextEdit="1"/>
          </p:cNvSpPr>
          <p:nvPr/>
        </p:nvSpPr>
        <p:spPr bwMode="auto">
          <a:xfrm>
            <a:off x="4452926" y="3869770"/>
            <a:ext cx="1152532" cy="34504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BH" sz="3600" b="1" kern="10" spc="50" dirty="0">
                <a:ln w="11430"/>
                <a:solidFill>
                  <a:srgbClr val="0000FF"/>
                </a:solidFill>
                <a:latin typeface="Arial"/>
                <a:cs typeface="Arial"/>
              </a:rPr>
              <a:t>المعكرونه</a:t>
            </a:r>
            <a:endParaRPr lang="en-US" sz="3600" b="1" kern="10" spc="50" dirty="0">
              <a:ln w="11430"/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28" name="WordArt 26"/>
          <p:cNvSpPr>
            <a:spLocks noChangeArrowheads="1" noChangeShapeType="1" noTextEdit="1"/>
          </p:cNvSpPr>
          <p:nvPr/>
        </p:nvSpPr>
        <p:spPr bwMode="auto">
          <a:xfrm>
            <a:off x="371436" y="4311569"/>
            <a:ext cx="866780" cy="33093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BH" sz="3600" b="1" kern="10" spc="50" dirty="0">
                <a:ln w="11430"/>
                <a:solidFill>
                  <a:srgbClr val="0000FF"/>
                </a:solidFill>
                <a:latin typeface="Arial"/>
                <a:cs typeface="Arial"/>
              </a:rPr>
              <a:t>الأرز</a:t>
            </a:r>
            <a:endParaRPr lang="en-US" sz="3600" b="1" kern="10" spc="50" dirty="0">
              <a:ln w="11430"/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29" name="WordArt 26"/>
          <p:cNvSpPr>
            <a:spLocks noChangeArrowheads="1" noChangeShapeType="1" noTextEdit="1"/>
          </p:cNvSpPr>
          <p:nvPr/>
        </p:nvSpPr>
        <p:spPr bwMode="auto">
          <a:xfrm>
            <a:off x="2238348" y="4286256"/>
            <a:ext cx="1223970" cy="2857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BH" sz="3600" b="1" kern="10" spc="50" dirty="0">
                <a:ln w="11430"/>
                <a:solidFill>
                  <a:srgbClr val="0000FF"/>
                </a:solidFill>
                <a:latin typeface="Arial"/>
                <a:cs typeface="Arial"/>
              </a:rPr>
              <a:t>حب الهريس</a:t>
            </a:r>
            <a:endParaRPr lang="en-US" sz="3600" b="1" kern="10" spc="50" dirty="0">
              <a:ln w="11430"/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0" name="WordArt 26"/>
          <p:cNvSpPr>
            <a:spLocks noChangeArrowheads="1" noChangeShapeType="1" noTextEdit="1"/>
          </p:cNvSpPr>
          <p:nvPr/>
        </p:nvSpPr>
        <p:spPr bwMode="auto">
          <a:xfrm>
            <a:off x="666712" y="3857628"/>
            <a:ext cx="733428" cy="33093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BH" sz="3600" b="1" kern="10" spc="50" dirty="0">
                <a:ln w="11430"/>
                <a:solidFill>
                  <a:srgbClr val="0000FF"/>
                </a:solidFill>
                <a:latin typeface="Arial"/>
                <a:cs typeface="Arial"/>
              </a:rPr>
              <a:t>الذرة</a:t>
            </a:r>
            <a:endParaRPr lang="en-US" sz="3600" b="1" kern="10" spc="50" dirty="0">
              <a:ln w="11430"/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3" name="WordArt 26"/>
          <p:cNvSpPr>
            <a:spLocks noChangeArrowheads="1" noChangeShapeType="1" noTextEdit="1"/>
          </p:cNvSpPr>
          <p:nvPr/>
        </p:nvSpPr>
        <p:spPr bwMode="auto">
          <a:xfrm>
            <a:off x="4657716" y="4286257"/>
            <a:ext cx="876304" cy="28575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BH" sz="3600" b="1" kern="10" spc="50" dirty="0">
                <a:ln w="11430"/>
                <a:solidFill>
                  <a:srgbClr val="0000FF"/>
                </a:solidFill>
                <a:latin typeface="Arial"/>
                <a:cs typeface="Arial"/>
              </a:rPr>
              <a:t>الشوفان</a:t>
            </a:r>
            <a:endParaRPr lang="en-US" sz="3600" b="1" kern="10" spc="50" dirty="0">
              <a:ln w="11430"/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4" name="WordArt 26"/>
          <p:cNvSpPr>
            <a:spLocks noChangeArrowheads="1" noChangeShapeType="1" noTextEdit="1"/>
          </p:cNvSpPr>
          <p:nvPr/>
        </p:nvSpPr>
        <p:spPr bwMode="auto">
          <a:xfrm>
            <a:off x="2738414" y="3902807"/>
            <a:ext cx="723904" cy="26683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BH" sz="3600" b="1" kern="10" spc="50" dirty="0">
                <a:ln w="11430"/>
                <a:solidFill>
                  <a:srgbClr val="0000FF"/>
                </a:solidFill>
                <a:latin typeface="Arial"/>
                <a:cs typeface="Arial"/>
              </a:rPr>
              <a:t>الخبز</a:t>
            </a:r>
            <a:endParaRPr lang="en-US" sz="3600" b="1" kern="10" spc="50" dirty="0">
              <a:ln w="11430"/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6" name="Rectangle 7"/>
          <p:cNvSpPr>
            <a:spLocks noChangeArrowheads="1"/>
          </p:cNvSpPr>
          <p:nvPr/>
        </p:nvSpPr>
        <p:spPr bwMode="auto">
          <a:xfrm>
            <a:off x="152400" y="4714884"/>
            <a:ext cx="6515104" cy="830997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anchor="ctr">
            <a:spAutoFit/>
          </a:bodyPr>
          <a:lstStyle/>
          <a:p>
            <a:pPr algn="r" rtl="1" eaLnBrk="0" hangingPunct="0">
              <a:buFont typeface="Wingdings" pitchFamily="2" charset="2"/>
              <a:buChar char="v"/>
              <a:defRPr/>
            </a:pPr>
            <a:r>
              <a:rPr lang="ar-BH" sz="24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اكتب قائمة الأطعمة النباتية من مجموعة اللحوم وتزود الجسم بالطاقة اضافة الى البروتين المهم لبناء خلايا الجسم ؟</a:t>
            </a:r>
            <a:endParaRPr lang="en-US" sz="24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23836" y="5643578"/>
            <a:ext cx="60722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sz="2400" b="1" dirty="0">
                <a:latin typeface="Sakkal Majalla" pitchFamily="2" charset="-78"/>
                <a:cs typeface="Sakkal Majalla" pitchFamily="2" charset="-78"/>
              </a:rPr>
              <a:t>1) ----------------------  2) ------------------------3)----------------------</a:t>
            </a:r>
          </a:p>
          <a:p>
            <a:pPr algn="r"/>
            <a:r>
              <a:rPr lang="ar-BH" sz="2400" b="1" dirty="0">
                <a:latin typeface="Sakkal Majalla" pitchFamily="2" charset="-78"/>
                <a:cs typeface="Sakkal Majalla" pitchFamily="2" charset="-78"/>
              </a:rPr>
              <a:t>4)------------------------ 5)----------------------------   6)-----------------</a:t>
            </a:r>
            <a:endParaRPr lang="en-US" sz="2400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43" name="WordArt 26"/>
          <p:cNvSpPr>
            <a:spLocks noChangeArrowheads="1" noChangeShapeType="1" noTextEdit="1"/>
          </p:cNvSpPr>
          <p:nvPr/>
        </p:nvSpPr>
        <p:spPr bwMode="auto">
          <a:xfrm>
            <a:off x="4657716" y="5643578"/>
            <a:ext cx="1295408" cy="2857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BH" sz="3600" b="1" kern="10" spc="50" dirty="0">
                <a:ln w="11430"/>
                <a:solidFill>
                  <a:srgbClr val="0000FF"/>
                </a:solidFill>
                <a:latin typeface="Arial"/>
                <a:cs typeface="Arial"/>
              </a:rPr>
              <a:t>المكسرات </a:t>
            </a:r>
            <a:endParaRPr lang="en-US" sz="3600" b="1" kern="10" spc="50" dirty="0">
              <a:ln w="11430"/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45" name="WordArt 26"/>
          <p:cNvSpPr>
            <a:spLocks noChangeArrowheads="1" noChangeShapeType="1" noTextEdit="1"/>
          </p:cNvSpPr>
          <p:nvPr/>
        </p:nvSpPr>
        <p:spPr bwMode="auto">
          <a:xfrm>
            <a:off x="2595538" y="5715016"/>
            <a:ext cx="1214446" cy="21431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BH" sz="3600" b="1" kern="10" spc="50" dirty="0">
                <a:ln w="11430"/>
                <a:solidFill>
                  <a:srgbClr val="0000FF"/>
                </a:solidFill>
                <a:latin typeface="Arial"/>
                <a:cs typeface="Arial"/>
              </a:rPr>
              <a:t>الفول </a:t>
            </a:r>
            <a:endParaRPr lang="en-US" sz="3600" b="1" kern="10" spc="50" dirty="0">
              <a:ln w="11430"/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46" name="WordArt 26"/>
          <p:cNvSpPr>
            <a:spLocks noChangeArrowheads="1" noChangeShapeType="1" noTextEdit="1"/>
          </p:cNvSpPr>
          <p:nvPr/>
        </p:nvSpPr>
        <p:spPr bwMode="auto">
          <a:xfrm>
            <a:off x="809588" y="5715016"/>
            <a:ext cx="1223970" cy="21431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BH" sz="3600" b="1" kern="10" spc="50" dirty="0">
                <a:ln w="11430"/>
                <a:solidFill>
                  <a:srgbClr val="0000FF"/>
                </a:solidFill>
                <a:latin typeface="Arial"/>
                <a:cs typeface="Arial"/>
              </a:rPr>
              <a:t>الحمص</a:t>
            </a:r>
            <a:endParaRPr lang="en-US" sz="3600" b="1" kern="10" spc="50" dirty="0">
              <a:ln w="11430"/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47" name="WordArt 26"/>
          <p:cNvSpPr>
            <a:spLocks noChangeArrowheads="1" noChangeShapeType="1" noTextEdit="1"/>
          </p:cNvSpPr>
          <p:nvPr/>
        </p:nvSpPr>
        <p:spPr bwMode="auto">
          <a:xfrm>
            <a:off x="4810116" y="6000768"/>
            <a:ext cx="1295408" cy="2857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BH" sz="3600" b="1" kern="10" spc="50" dirty="0">
                <a:ln w="11430"/>
                <a:solidFill>
                  <a:srgbClr val="0000FF"/>
                </a:solidFill>
                <a:latin typeface="Arial"/>
                <a:cs typeface="Arial"/>
              </a:rPr>
              <a:t>اللوبياء </a:t>
            </a:r>
            <a:endParaRPr lang="en-US" sz="3600" b="1" kern="10" spc="50" dirty="0">
              <a:ln w="11430"/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48" name="WordArt 26"/>
          <p:cNvSpPr>
            <a:spLocks noChangeArrowheads="1" noChangeShapeType="1" noTextEdit="1"/>
          </p:cNvSpPr>
          <p:nvPr/>
        </p:nvSpPr>
        <p:spPr bwMode="auto">
          <a:xfrm>
            <a:off x="2738414" y="6072206"/>
            <a:ext cx="1152532" cy="21431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BH" sz="3600" b="1" kern="10" spc="50" dirty="0">
                <a:ln w="11430"/>
                <a:solidFill>
                  <a:srgbClr val="0000FF"/>
                </a:solidFill>
                <a:latin typeface="Arial"/>
                <a:cs typeface="Arial"/>
              </a:rPr>
              <a:t>البازلاء</a:t>
            </a:r>
            <a:endParaRPr lang="en-US" sz="3600" b="1" kern="10" spc="50" dirty="0">
              <a:ln w="11430"/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49" name="WordArt 26"/>
          <p:cNvSpPr>
            <a:spLocks noChangeArrowheads="1" noChangeShapeType="1" noTextEdit="1"/>
          </p:cNvSpPr>
          <p:nvPr/>
        </p:nvSpPr>
        <p:spPr bwMode="auto">
          <a:xfrm>
            <a:off x="523836" y="6072206"/>
            <a:ext cx="1223970" cy="21431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BH" sz="3600" b="1" kern="10" spc="50" dirty="0">
                <a:ln w="11430"/>
                <a:solidFill>
                  <a:srgbClr val="0000FF"/>
                </a:solidFill>
                <a:latin typeface="Arial"/>
                <a:cs typeface="Arial"/>
              </a:rPr>
              <a:t>الترمس</a:t>
            </a:r>
            <a:endParaRPr lang="en-US" sz="3600" b="1" kern="10" spc="50" dirty="0">
              <a:ln w="11430"/>
              <a:solidFill>
                <a:srgbClr val="0000FF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20" grpId="0" animBg="1"/>
      <p:bldP spid="21" grpId="0" animBg="1"/>
      <p:bldP spid="23" grpId="0" animBg="1"/>
      <p:bldP spid="24" grpId="0"/>
      <p:bldP spid="27" grpId="0" animBg="1"/>
      <p:bldP spid="28" grpId="0" animBg="1"/>
      <p:bldP spid="29" grpId="0" animBg="1"/>
      <p:bldP spid="30" grpId="0" animBg="1"/>
      <p:bldP spid="33" grpId="0" animBg="1"/>
      <p:bldP spid="34" grpId="0" animBg="1"/>
      <p:bldP spid="43" grpId="0" animBg="1"/>
      <p:bldP spid="45" grpId="0" animBg="1"/>
      <p:bldP spid="46" grpId="0" animBg="1"/>
      <p:bldP spid="47" grpId="0" animBg="1"/>
      <p:bldP spid="48" grpId="0" animBg="1"/>
      <p:bldP spid="4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6381752" y="3357562"/>
          <a:ext cx="5643602" cy="30527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30"/>
          <p:cNvSpPr>
            <a:spLocks noChangeArrowheads="1"/>
          </p:cNvSpPr>
          <p:nvPr/>
        </p:nvSpPr>
        <p:spPr bwMode="auto">
          <a:xfrm>
            <a:off x="10037534" y="2852936"/>
            <a:ext cx="2135560" cy="769441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itchFamily="2" charset="-78"/>
                <a:cs typeface="Sakkal Majalla" pitchFamily="2" charset="-78"/>
              </a:rPr>
              <a:t>ثانياً:</a:t>
            </a:r>
            <a:r>
              <a:rPr kumimoji="0" lang="en-US" sz="2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itchFamily="2" charset="-78"/>
                <a:cs typeface="Sakkal Majalla" pitchFamily="2" charset="-78"/>
              </a:rPr>
              <a:t> </a:t>
            </a:r>
            <a:r>
              <a:rPr kumimoji="0" lang="ar-SA" sz="2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itchFamily="2" charset="-78"/>
                <a:cs typeface="Sakkal Majalla" pitchFamily="2" charset="-78"/>
              </a:rPr>
              <a:t>اذكر أمثلة لأطعمة الكربوهيدرات؟</a:t>
            </a:r>
            <a:endParaRPr kumimoji="0" lang="en-US" sz="22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Rectangle: Rounded Corners 9">
            <a:extLst>
              <a:ext uri="{FF2B5EF4-FFF2-40B4-BE49-F238E27FC236}">
                <a16:creationId xmlns:a16="http://schemas.microsoft.com/office/drawing/2014/main" id="{FF4C7994-FA95-4D87-A82A-255D71743680}"/>
              </a:ext>
            </a:extLst>
          </p:cNvPr>
          <p:cNvSpPr/>
          <p:nvPr/>
        </p:nvSpPr>
        <p:spPr>
          <a:xfrm>
            <a:off x="1881158" y="0"/>
            <a:ext cx="6481262" cy="646986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الأنشطة التقييمية للهدف الرابع والخامس والسادس</a:t>
            </a:r>
            <a:endParaRPr lang="en-U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5591944" y="827584"/>
            <a:ext cx="6385742" cy="52322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sz="2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itchFamily="2" charset="-78"/>
                <a:ea typeface="Calibri" pitchFamily="34" charset="0"/>
                <a:cs typeface="Sakkal Majalla" pitchFamily="2" charset="-78"/>
              </a:rPr>
              <a:t>أ</a:t>
            </a:r>
            <a:r>
              <a:rPr kumimoji="0" lang="ar-BH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itchFamily="2" charset="-78"/>
                <a:ea typeface="Calibri" pitchFamily="34" charset="0"/>
                <a:cs typeface="Sakkal Majalla" pitchFamily="2" charset="-78"/>
              </a:rPr>
              <a:t>ولاً: اكتب أين تتم هذه العمليات لتوليد الطاقة من الغذاء؟ </a:t>
            </a:r>
            <a:endParaRPr kumimoji="0" lang="ar-BH" sz="36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Sakkal Majalla" pitchFamily="2" charset="-78"/>
              <a:cs typeface="Sakkal Majalla" pitchFamily="2" charset="-78"/>
            </a:endParaRPr>
          </a:p>
        </p:txBody>
      </p:sp>
      <p:graphicFrame>
        <p:nvGraphicFramePr>
          <p:cNvPr id="8" name="Diagram 7"/>
          <p:cNvGraphicFramePr/>
          <p:nvPr/>
        </p:nvGraphicFramePr>
        <p:xfrm>
          <a:off x="1881158" y="928670"/>
          <a:ext cx="8588425" cy="2643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Rectangle 9"/>
          <p:cNvSpPr/>
          <p:nvPr/>
        </p:nvSpPr>
        <p:spPr>
          <a:xfrm>
            <a:off x="1064096" y="3938864"/>
            <a:ext cx="4502874" cy="830997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marR="1143000" lvl="0" algn="r" rtl="1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ar-EG" sz="2400" b="1" dirty="0">
                <a:solidFill>
                  <a:srgbClr val="FF0000"/>
                </a:solidFill>
                <a:latin typeface="Sakkal Majalla" pitchFamily="2" charset="-78"/>
                <a:ea typeface="Arial" pitchFamily="34" charset="0"/>
                <a:cs typeface="Sakkal Majalla" pitchFamily="2" charset="-78"/>
              </a:rPr>
              <a:t>ما هي المغذيات الضرورية لتوليد الطاقة</a:t>
            </a:r>
            <a:r>
              <a:rPr lang="ar-BH" sz="2400" b="1" dirty="0">
                <a:solidFill>
                  <a:srgbClr val="FF0000"/>
                </a:solidFill>
                <a:latin typeface="Sakkal Majalla" pitchFamily="2" charset="-78"/>
                <a:ea typeface="Arial" pitchFamily="34" charset="0"/>
                <a:cs typeface="Sakkal Majalla" pitchFamily="2" charset="-78"/>
              </a:rPr>
              <a:t> </a:t>
            </a:r>
            <a:r>
              <a:rPr lang="ar-EG" sz="2400" b="1" dirty="0">
                <a:solidFill>
                  <a:srgbClr val="FF0000"/>
                </a:solidFill>
                <a:latin typeface="Sakkal Majalla" pitchFamily="2" charset="-78"/>
                <a:ea typeface="Arial" pitchFamily="34" charset="0"/>
                <a:cs typeface="Sakkal Majalla" pitchFamily="2" charset="-78"/>
              </a:rPr>
              <a:t>وتوصف</a:t>
            </a:r>
            <a:r>
              <a:rPr lang="ar-BH" sz="2400" b="1" dirty="0">
                <a:solidFill>
                  <a:srgbClr val="FF0000"/>
                </a:solidFill>
                <a:latin typeface="Sakkal Majalla" pitchFamily="2" charset="-78"/>
                <a:ea typeface="Arial" pitchFamily="34" charset="0"/>
                <a:cs typeface="Sakkal Majalla" pitchFamily="2" charset="-78"/>
              </a:rPr>
              <a:t> </a:t>
            </a:r>
            <a:r>
              <a:rPr lang="ar-EG" sz="2400" b="1" dirty="0">
                <a:solidFill>
                  <a:srgbClr val="FF0000"/>
                </a:solidFill>
                <a:latin typeface="Sakkal Majalla" pitchFamily="2" charset="-78"/>
                <a:ea typeface="Arial" pitchFamily="34" charset="0"/>
                <a:cs typeface="Sakkal Majalla" pitchFamily="2" charset="-78"/>
              </a:rPr>
              <a:t>بالشرارة ؟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024298" y="5072074"/>
            <a:ext cx="1306768" cy="523220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/>
          <a:p>
            <a:pPr algn="r" rtl="1"/>
            <a:r>
              <a:rPr lang="ar-BH" sz="2800" b="1" dirty="0">
                <a:latin typeface="Sakkal Majalla" pitchFamily="2" charset="-78"/>
                <a:cs typeface="Sakkal Majalla" pitchFamily="2" charset="-78"/>
              </a:rPr>
              <a:t>فيتامين  </a:t>
            </a:r>
            <a:r>
              <a:rPr lang="en-US" sz="2800" b="1" dirty="0">
                <a:latin typeface="Sakkal Majalla" pitchFamily="2" charset="-78"/>
                <a:cs typeface="Sakkal Majalla" pitchFamily="2" charset="-78"/>
              </a:rPr>
              <a:t>C</a:t>
            </a:r>
            <a:endParaRPr lang="ar-BH" sz="2800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309654" y="5000636"/>
            <a:ext cx="1643074" cy="523220"/>
          </a:xfrm>
          <a:prstGeom prst="rect">
            <a:avLst/>
          </a:prstGeom>
          <a:solidFill>
            <a:schemeClr val="accent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/>
          <a:p>
            <a:pPr algn="ctr"/>
            <a:r>
              <a:rPr lang="ar-BH" sz="2800" b="1" dirty="0">
                <a:latin typeface="Sakkal Majalla" pitchFamily="2" charset="-78"/>
                <a:cs typeface="Sakkal Majalla" pitchFamily="2" charset="-78"/>
              </a:rPr>
              <a:t>الكالسيوم</a:t>
            </a:r>
            <a:endParaRPr lang="en-US" sz="2400" b="1" dirty="0"/>
          </a:p>
        </p:txBody>
      </p:sp>
      <p:sp>
        <p:nvSpPr>
          <p:cNvPr id="13" name="Rectangle 12"/>
          <p:cNvSpPr/>
          <p:nvPr/>
        </p:nvSpPr>
        <p:spPr>
          <a:xfrm>
            <a:off x="3524232" y="5715016"/>
            <a:ext cx="2214578" cy="523220"/>
          </a:xfrm>
          <a:prstGeom prst="rect">
            <a:avLst/>
          </a:prstGeom>
          <a:solidFill>
            <a:srgbClr val="FF990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/>
          <a:p>
            <a:pPr algn="r" rtl="1"/>
            <a:r>
              <a:rPr lang="ar-BH" sz="2800" b="1" dirty="0">
                <a:latin typeface="Sakkal Majalla" pitchFamily="2" charset="-78"/>
                <a:cs typeface="Sakkal Majalla" pitchFamily="2" charset="-78"/>
              </a:rPr>
              <a:t>فيتامين </a:t>
            </a:r>
            <a:r>
              <a:rPr lang="en-US" sz="2800" b="1" dirty="0">
                <a:latin typeface="Sakkal Majalla" pitchFamily="2" charset="-78"/>
                <a:cs typeface="Sakkal Majalla" pitchFamily="2" charset="-78"/>
              </a:rPr>
              <a:t>B1,B2,B3</a:t>
            </a:r>
            <a:endParaRPr lang="en-US" sz="2800" b="1" dirty="0"/>
          </a:p>
        </p:txBody>
      </p:sp>
      <p:sp>
        <p:nvSpPr>
          <p:cNvPr id="14" name="Rectangle 13"/>
          <p:cNvSpPr/>
          <p:nvPr/>
        </p:nvSpPr>
        <p:spPr>
          <a:xfrm>
            <a:off x="1238216" y="5643578"/>
            <a:ext cx="1749197" cy="523220"/>
          </a:xfrm>
          <a:prstGeom prst="rect">
            <a:avLst/>
          </a:prstGeom>
          <a:solidFill>
            <a:srgbClr val="CC99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>
            <a:spAutoFit/>
          </a:bodyPr>
          <a:lstStyle/>
          <a:p>
            <a:r>
              <a:rPr lang="ar-BH" sz="2800" b="1" dirty="0">
                <a:latin typeface="Sakkal Majalla" pitchFamily="2" charset="-78"/>
              </a:rPr>
              <a:t>الكربوهيدرات</a:t>
            </a:r>
            <a:endParaRPr lang="en-US" sz="2800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F45C81-8BA1-4520-AE7E-2C2675D9B09E}"/>
              </a:ext>
            </a:extLst>
          </p:cNvPr>
          <p:cNvSpPr/>
          <p:nvPr/>
        </p:nvSpPr>
        <p:spPr>
          <a:xfrm>
            <a:off x="0" y="6500834"/>
            <a:ext cx="68809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BH" b="1" dirty="0">
                <a:latin typeface="Sakkal Majalla" panose="02000000000000000000" pitchFamily="2" charset="-78"/>
              </a:rPr>
              <a:t>الدرس الأول - وحدة الغذاء والصحة -مادة التربية الأسرية-الصف السادس الابتدائي</a:t>
            </a:r>
            <a:endParaRPr lang="en-US" dirty="0"/>
          </a:p>
        </p:txBody>
      </p:sp>
      <p:graphicFrame>
        <p:nvGraphicFramePr>
          <p:cNvPr id="16" name="Diagram 15"/>
          <p:cNvGraphicFramePr/>
          <p:nvPr/>
        </p:nvGraphicFramePr>
        <p:xfrm>
          <a:off x="6667504" y="3357562"/>
          <a:ext cx="5036533" cy="3143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7" name="Diagram 16"/>
          <p:cNvGraphicFramePr/>
          <p:nvPr>
            <p:extLst>
              <p:ext uri="{D42A27DB-BD31-4B8C-83A1-F6EECF244321}">
                <p14:modId xmlns:p14="http://schemas.microsoft.com/office/powerpoint/2010/main" val="1362026735"/>
              </p:ext>
            </p:extLst>
          </p:nvPr>
        </p:nvGraphicFramePr>
        <p:xfrm>
          <a:off x="1523968" y="857232"/>
          <a:ext cx="9001188" cy="2571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3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 animBg="1"/>
      <p:bldGraphic spid="8" grpId="0">
        <p:bldAsOne/>
      </p:bldGraphic>
      <p:bldP spid="10" grpId="0" animBg="1"/>
      <p:bldP spid="11" grpId="0" animBg="1"/>
      <p:bldP spid="12" grpId="0" animBg="1"/>
      <p:bldP spid="13" grpId="0" animBg="1"/>
      <p:bldP spid="14" grpId="0" animBg="1"/>
      <p:bldGraphic spid="16" grpId="0">
        <p:bldAsOne/>
      </p:bldGraphic>
      <p:bldGraphic spid="16" grpId="1">
        <p:bldAsOne/>
      </p:bldGraphic>
      <p:bldGraphic spid="17" grpId="0">
        <p:bldAsOne/>
      </p:bldGraphic>
      <p:bldGraphic spid="17" grpId="1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9">
            <a:extLst>
              <a:ext uri="{FF2B5EF4-FFF2-40B4-BE49-F238E27FC236}">
                <a16:creationId xmlns:a16="http://schemas.microsoft.com/office/drawing/2014/main" id="{FF4C7994-FA95-4D87-A82A-255D71743680}"/>
              </a:ext>
            </a:extLst>
          </p:cNvPr>
          <p:cNvSpPr/>
          <p:nvPr/>
        </p:nvSpPr>
        <p:spPr>
          <a:xfrm>
            <a:off x="2452662" y="0"/>
            <a:ext cx="6481262" cy="646986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الأنشطة التقييمية للهدف الرابع والخامس والسادس</a:t>
            </a:r>
            <a:endParaRPr lang="en-U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971073" y="3264845"/>
            <a:ext cx="4240030" cy="78581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114300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itchFamily="2" charset="-78"/>
                <a:ea typeface="Arial" pitchFamily="34" charset="0"/>
                <a:cs typeface="Sakkal Majalla" pitchFamily="2" charset="-78"/>
              </a:rPr>
              <a:t>لماذا لايفضل الجسم البروتينات لأمدادة بالطاقة  ؟</a:t>
            </a: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971072" y="1129854"/>
            <a:ext cx="4240031" cy="71438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114300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ar-EG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itchFamily="2" charset="-78"/>
                <a:ea typeface="Arial" pitchFamily="34" charset="0"/>
                <a:cs typeface="Sakkal Majalla" pitchFamily="2" charset="-78"/>
              </a:rPr>
              <a:t>لماذا لايفضل الجسم الدهون  لأمدادة  بالطاقة  ؟</a:t>
            </a:r>
          </a:p>
        </p:txBody>
      </p:sp>
      <p:sp>
        <p:nvSpPr>
          <p:cNvPr id="8" name="Rectangle 7"/>
          <p:cNvSpPr/>
          <p:nvPr/>
        </p:nvSpPr>
        <p:spPr>
          <a:xfrm>
            <a:off x="5881686" y="714356"/>
            <a:ext cx="5462662" cy="830997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algn="r"/>
            <a:r>
              <a:rPr lang="ar-BH" sz="24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اي من الأطعمة التالية التي يفضل تناولها حتى تمد الجسم بالطاقة ؟ ولماذا؟ </a:t>
            </a:r>
            <a:endParaRPr lang="en-US" sz="24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9" name="Picture 8" descr="soft_butter_of_Spread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38" y="1643050"/>
            <a:ext cx="1018582" cy="542611"/>
          </a:xfrm>
          <a:prstGeom prst="rect">
            <a:avLst/>
          </a:prstGeom>
          <a:noFill/>
        </p:spPr>
      </p:pic>
      <p:pic>
        <p:nvPicPr>
          <p:cNvPr id="10" name="Picture 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702" y="1571612"/>
            <a:ext cx="1115367" cy="532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C:\Documents and Settings\amina\My Documents\التريية الأسرية\صور\is099r8nj.jpg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652" y="1643050"/>
            <a:ext cx="676938" cy="753627"/>
          </a:xfrm>
          <a:prstGeom prst="rect">
            <a:avLst/>
          </a:prstGeom>
          <a:noFill/>
        </p:spPr>
      </p:pic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9167834" y="2571744"/>
            <a:ext cx="2595538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Calibri" pitchFamily="34" charset="0"/>
                <a:cs typeface="Sakkal Majalla" pitchFamily="2" charset="-78"/>
              </a:rPr>
              <a:t>أفضل </a:t>
            </a:r>
            <a:r>
              <a:rPr kumimoji="0" lang="ar-BH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Calibri" pitchFamily="34" charset="0"/>
                <a:cs typeface="Sakkal Majalla" pitchFamily="2" charset="-78"/>
              </a:rPr>
              <a:t>تناول الـ</a:t>
            </a: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akkal Majalla" pitchFamily="2" charset="-78"/>
              <a:ea typeface="Calibri" pitchFamily="34" charset="0"/>
              <a:cs typeface="Sakkal Majalla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1F45C81-8BA1-4520-AE7E-2C2675D9B09E}"/>
              </a:ext>
            </a:extLst>
          </p:cNvPr>
          <p:cNvSpPr/>
          <p:nvPr/>
        </p:nvSpPr>
        <p:spPr>
          <a:xfrm>
            <a:off x="0" y="6500834"/>
            <a:ext cx="68809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BH" b="1" dirty="0">
                <a:latin typeface="Sakkal Majalla" panose="02000000000000000000" pitchFamily="2" charset="-78"/>
              </a:rPr>
              <a:t>الدرس الأول - وحدة الغذاء والصحة -مادة التربية الأسرية-الصف السادس الابتدائي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453190" y="3714752"/>
            <a:ext cx="4929222" cy="193899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algn="just" rtl="1"/>
            <a:r>
              <a:rPr lang="ar-BH" sz="2400" b="1" kern="10" spc="50" dirty="0">
                <a:ln w="11430"/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لأن ذلك يعود إلى جودة نوعية ما تطلقه من وقود، ولأنها تحتوي على مواد غذائية أساسية أخرى كالمعادن والفيتامينات والألياف الضرورية لتنظيف الأمعاء والمحافظة عليها سليمة من ترسب الفضلات والعفن.</a:t>
            </a:r>
            <a:endParaRPr lang="en-US" sz="2400" b="1" kern="10" spc="50" dirty="0">
              <a:ln w="11430"/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71073" y="4289723"/>
            <a:ext cx="4286280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365760" indent="-256032" algn="r" rtl="1">
              <a:buClr>
                <a:srgbClr val="FF0000"/>
              </a:buClr>
              <a:buFont typeface="Wingdings 3"/>
              <a:buChar char=""/>
              <a:defRPr/>
            </a:pPr>
            <a:r>
              <a:rPr lang="ar-BH" sz="2800" b="1" dirty="0">
                <a:solidFill>
                  <a:srgbClr val="0000FF"/>
                </a:solidFill>
                <a:latin typeface="Sakkal Majalla" pitchFamily="2" charset="-78"/>
                <a:cs typeface="Sakkal Majalla" pitchFamily="2" charset="-78"/>
              </a:rPr>
              <a:t>البروتينات ترهق الجهاز الهضمي. </a:t>
            </a:r>
          </a:p>
          <a:p>
            <a:pPr marL="365760" indent="-256032" algn="r" rtl="1">
              <a:buClr>
                <a:srgbClr val="FF0000"/>
              </a:buClr>
              <a:buFont typeface="Wingdings 3"/>
              <a:buChar char=""/>
              <a:defRPr/>
            </a:pPr>
            <a:r>
              <a:rPr lang="ar-BH" sz="2800" b="1" dirty="0">
                <a:solidFill>
                  <a:srgbClr val="0000FF"/>
                </a:solidFill>
                <a:latin typeface="Sakkal Majalla" pitchFamily="2" charset="-78"/>
                <a:cs typeface="Sakkal Majalla" pitchFamily="2" charset="-78"/>
              </a:rPr>
              <a:t>البروتينات مرتفعة الأسعار.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71072" y="2071678"/>
            <a:ext cx="4267672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algn="r" rtl="1">
              <a:buClr>
                <a:srgbClr val="FF0000"/>
              </a:buClr>
              <a:buFont typeface="Wingdings" pitchFamily="2" charset="2"/>
              <a:buChar char="Ø"/>
            </a:pPr>
            <a:r>
              <a:rPr lang="ar-BH" sz="2800" b="1" dirty="0">
                <a:solidFill>
                  <a:srgbClr val="0000FF"/>
                </a:solidFill>
                <a:latin typeface="Sakkal Majalla" pitchFamily="2" charset="-78"/>
                <a:cs typeface="Sakkal Majalla" pitchFamily="2" charset="-78"/>
              </a:rPr>
              <a:t>الدهون صعبة الهضم وتسبب ارتفاع</a:t>
            </a:r>
            <a:r>
              <a:rPr lang="ar-BH" sz="2800" dirty="0">
                <a:solidFill>
                  <a:srgbClr val="0000FF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BH" sz="2800" b="1" dirty="0">
                <a:solidFill>
                  <a:srgbClr val="0000FF"/>
                </a:solidFill>
                <a:latin typeface="Sakkal Majalla" pitchFamily="2" charset="-78"/>
                <a:cs typeface="Sakkal Majalla" pitchFamily="2" charset="-78"/>
              </a:rPr>
              <a:t>نسبة الدهون في الدم ( الكلسترول ).</a:t>
            </a:r>
            <a:endParaRPr lang="en-US" sz="2800" b="1" dirty="0">
              <a:solidFill>
                <a:srgbClr val="0000FF"/>
              </a:solidFill>
            </a:endParaRPr>
          </a:p>
        </p:txBody>
      </p:sp>
      <p:pic>
        <p:nvPicPr>
          <p:cNvPr id="17" name="Picture 16" descr="C:\Documents and Settings\amina\My Documents\التريية الأسرية\صور\is099r8nj.jpg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9892" y="2376938"/>
            <a:ext cx="676938" cy="753627"/>
          </a:xfrm>
          <a:prstGeom prst="rect">
            <a:avLst/>
          </a:prstGeom>
          <a:noFill/>
        </p:spPr>
      </p:pic>
      <p:sp>
        <p:nvSpPr>
          <p:cNvPr id="18" name="Rectangle 17"/>
          <p:cNvSpPr/>
          <p:nvPr/>
        </p:nvSpPr>
        <p:spPr>
          <a:xfrm>
            <a:off x="7161493" y="3130565"/>
            <a:ext cx="3304110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>
            <a:spAutoFit/>
          </a:bodyPr>
          <a:lstStyle/>
          <a:p>
            <a:r>
              <a:rPr lang="ar-BH" sz="2800" b="1" dirty="0">
                <a:solidFill>
                  <a:srgbClr val="0000FF"/>
                </a:solidFill>
                <a:latin typeface="Sakkal Majalla" pitchFamily="2" charset="-78"/>
                <a:cs typeface="Sakkal Majalla" pitchFamily="2" charset="-78"/>
              </a:rPr>
              <a:t>لأنهاتحتوي على الكربوهيدرات</a:t>
            </a:r>
            <a:endParaRPr lang="en-US" sz="28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8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8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36865" grpId="0" animBg="1"/>
      <p:bldP spid="14" grpId="0" animBg="1"/>
      <p:bldP spid="15" grpId="0" animBg="1"/>
      <p:bldP spid="16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40496" y="1772816"/>
            <a:ext cx="4943981" cy="175432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5400" dirty="0" err="1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إنتهى</a:t>
            </a:r>
            <a:r>
              <a:rPr lang="ar-BH" sz="5400" dirty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 الدرس</a:t>
            </a:r>
          </a:p>
          <a:p>
            <a:pPr algn="ctr"/>
            <a:r>
              <a:rPr lang="ar-BH" sz="5400" dirty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مع تمنياتنا لكم بالتوفيق </a:t>
            </a:r>
            <a:endParaRPr lang="en-US" sz="5400" dirty="0">
              <a:ln w="0"/>
              <a:solidFill>
                <a:schemeClr val="accent5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F45C81-8BA1-4520-AE7E-2C2675D9B09E}"/>
              </a:ext>
            </a:extLst>
          </p:cNvPr>
          <p:cNvSpPr/>
          <p:nvPr/>
        </p:nvSpPr>
        <p:spPr>
          <a:xfrm>
            <a:off x="0" y="6500834"/>
            <a:ext cx="68809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BH" b="1" dirty="0">
                <a:latin typeface="Sakkal Majalla" panose="02000000000000000000" pitchFamily="2" charset="-78"/>
              </a:rPr>
              <a:t>الدرس الأول - وحدة الغذاء والصحة -مادة التربية الأسرية-الصف السادس الابتدائي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763601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قالب الدروس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قالب الدروس</Template>
  <TotalTime>9130</TotalTime>
  <Words>1200</Words>
  <Application>Microsoft Office PowerPoint</Application>
  <PresentationFormat>Widescreen</PresentationFormat>
  <Paragraphs>210</Paragraphs>
  <Slides>12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قالب الدروس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Ahmed-Under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TOSHIBA</dc:creator>
  <cp:lastModifiedBy>Unknown User</cp:lastModifiedBy>
  <cp:revision>576</cp:revision>
  <dcterms:created xsi:type="dcterms:W3CDTF">2017-12-04T04:25:59Z</dcterms:created>
  <dcterms:modified xsi:type="dcterms:W3CDTF">2022-05-25T14:54:04Z</dcterms:modified>
</cp:coreProperties>
</file>