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ags/tag1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</p:sldMasterIdLst>
  <p:sldIdLst>
    <p:sldId id="320" r:id="rId6"/>
    <p:sldId id="321" r:id="rId7"/>
    <p:sldId id="259" r:id="rId8"/>
    <p:sldId id="310" r:id="rId9"/>
    <p:sldId id="331" r:id="rId10"/>
    <p:sldId id="322" r:id="rId11"/>
    <p:sldId id="323" r:id="rId12"/>
    <p:sldId id="324" r:id="rId13"/>
    <p:sldId id="332" r:id="rId14"/>
    <p:sldId id="326" r:id="rId15"/>
    <p:sldId id="334" r:id="rId16"/>
    <p:sldId id="335" r:id="rId17"/>
    <p:sldId id="337" r:id="rId18"/>
    <p:sldId id="336" r:id="rId19"/>
    <p:sldId id="338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7E1"/>
    <a:srgbClr val="FFF5D9"/>
    <a:srgbClr val="FFFCF3"/>
    <a:srgbClr val="FFF9E7"/>
    <a:srgbClr val="FFEDB9"/>
    <a:srgbClr val="FFF0C5"/>
    <a:srgbClr val="FAEAEA"/>
    <a:srgbClr val="EEEEEE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 /><Relationship Id="rId13" Type="http://schemas.openxmlformats.org/officeDocument/2006/relationships/slide" Target="slides/slide8.xml" /><Relationship Id="rId18" Type="http://schemas.openxmlformats.org/officeDocument/2006/relationships/slide" Target="slides/slide13.xml" /><Relationship Id="rId3" Type="http://schemas.openxmlformats.org/officeDocument/2006/relationships/slideMaster" Target="slideMasters/slideMaster3.xml" /><Relationship Id="rId21" Type="http://schemas.openxmlformats.org/officeDocument/2006/relationships/presProps" Target="presProps.xml" /><Relationship Id="rId7" Type="http://schemas.openxmlformats.org/officeDocument/2006/relationships/slide" Target="slides/slide2.xml" /><Relationship Id="rId12" Type="http://schemas.openxmlformats.org/officeDocument/2006/relationships/slide" Target="slides/slide7.xml" /><Relationship Id="rId17" Type="http://schemas.openxmlformats.org/officeDocument/2006/relationships/slide" Target="slides/slide12.xml" /><Relationship Id="rId2" Type="http://schemas.openxmlformats.org/officeDocument/2006/relationships/slideMaster" Target="slideMasters/slideMaster2.xml" /><Relationship Id="rId16" Type="http://schemas.openxmlformats.org/officeDocument/2006/relationships/slide" Target="slides/slide11.xml" /><Relationship Id="rId20" Type="http://schemas.openxmlformats.org/officeDocument/2006/relationships/slide" Target="slides/slide15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1.xml" /><Relationship Id="rId11" Type="http://schemas.openxmlformats.org/officeDocument/2006/relationships/slide" Target="slides/slide6.xml" /><Relationship Id="rId24" Type="http://schemas.openxmlformats.org/officeDocument/2006/relationships/tableStyles" Target="tableStyles.xml" /><Relationship Id="rId5" Type="http://schemas.openxmlformats.org/officeDocument/2006/relationships/slideMaster" Target="slideMasters/slideMaster5.xml" /><Relationship Id="rId15" Type="http://schemas.openxmlformats.org/officeDocument/2006/relationships/slide" Target="slides/slide10.xml" /><Relationship Id="rId23" Type="http://schemas.openxmlformats.org/officeDocument/2006/relationships/theme" Target="theme/theme1.xml" /><Relationship Id="rId10" Type="http://schemas.openxmlformats.org/officeDocument/2006/relationships/slide" Target="slides/slide5.xml" /><Relationship Id="rId19" Type="http://schemas.openxmlformats.org/officeDocument/2006/relationships/slide" Target="slides/slide14.xml" /><Relationship Id="rId4" Type="http://schemas.openxmlformats.org/officeDocument/2006/relationships/slideMaster" Target="slideMasters/slideMaster4.xml" /><Relationship Id="rId9" Type="http://schemas.openxmlformats.org/officeDocument/2006/relationships/slide" Target="slides/slide4.xml" /><Relationship Id="rId14" Type="http://schemas.openxmlformats.org/officeDocument/2006/relationships/slide" Target="slides/slide9.xml" /><Relationship Id="rId22" Type="http://schemas.openxmlformats.org/officeDocument/2006/relationships/viewProps" Target="viewProps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A0DD273-11E8-4DDD-AA9D-5CF301259A37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BH"/>
        </a:p>
      </dgm:t>
    </dgm:pt>
    <dgm:pt modelId="{4BFEF286-BBBE-44C5-9B29-6B309683AB0A}">
      <dgm:prSet phldrT="[Text]" custT="1"/>
      <dgm:spPr>
        <a:solidFill>
          <a:schemeClr val="accent4">
            <a:lumMod val="20000"/>
            <a:lumOff val="80000"/>
          </a:schemeClr>
        </a:solidFill>
        <a:ln w="28575">
          <a:solidFill>
            <a:schemeClr val="accent4">
              <a:lumMod val="75000"/>
            </a:schemeClr>
          </a:solidFill>
        </a:ln>
      </dgm:spPr>
      <dgm:t>
        <a:bodyPr/>
        <a:lstStyle/>
        <a:p>
          <a:pPr rtl="1"/>
          <a:r>
            <a:rPr lang="ar-BH" sz="32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rPr>
            <a:t>الإخراج في الإنسان</a:t>
          </a:r>
        </a:p>
      </dgm:t>
    </dgm:pt>
    <dgm:pt modelId="{BC3750EA-641E-4C84-87CF-38215BDF7046}" type="parTrans" cxnId="{A7B9F9A6-2EC3-4FFE-9428-5827AD8A384D}">
      <dgm:prSet/>
      <dgm:spPr/>
      <dgm:t>
        <a:bodyPr/>
        <a:lstStyle/>
        <a:p>
          <a:pPr rtl="1"/>
          <a:endParaRPr lang="ar-BH"/>
        </a:p>
      </dgm:t>
    </dgm:pt>
    <dgm:pt modelId="{F697FC0D-A1AF-42A3-B094-0A65CF1444A8}" type="sibTrans" cxnId="{A7B9F9A6-2EC3-4FFE-9428-5827AD8A384D}">
      <dgm:prSet/>
      <dgm:spPr/>
      <dgm:t>
        <a:bodyPr/>
        <a:lstStyle/>
        <a:p>
          <a:pPr rtl="1"/>
          <a:endParaRPr lang="ar-BH"/>
        </a:p>
      </dgm:t>
    </dgm:pt>
    <dgm:pt modelId="{C358F73E-CB5C-4689-B8AF-DBA9BA8A15FF}">
      <dgm:prSet phldrT="[Text]"/>
      <dgm:spPr>
        <a:solidFill>
          <a:schemeClr val="accent4">
            <a:lumMod val="20000"/>
            <a:lumOff val="80000"/>
          </a:schemeClr>
        </a:solidFill>
        <a:ln w="28575">
          <a:solidFill>
            <a:schemeClr val="accent4">
              <a:lumMod val="75000"/>
            </a:schemeClr>
          </a:solidFill>
        </a:ln>
      </dgm:spPr>
      <dgm:t>
        <a:bodyPr/>
        <a:lstStyle/>
        <a:p>
          <a:pPr rtl="1"/>
          <a:r>
            <a:rPr lang="ar-BH" b="1" dirty="0">
              <a:solidFill>
                <a:schemeClr val="tx1"/>
              </a:solidFill>
            </a:rPr>
            <a:t>الكليتين</a:t>
          </a:r>
        </a:p>
      </dgm:t>
    </dgm:pt>
    <dgm:pt modelId="{BE346744-25E2-4350-A389-F0DDACCE8D06}" type="parTrans" cxnId="{B67EC9F9-7FE0-4B18-BB35-9C3F4C6F7B1D}">
      <dgm:prSet/>
      <dgm:spPr>
        <a:ln w="38100">
          <a:solidFill>
            <a:schemeClr val="accent4">
              <a:lumMod val="75000"/>
            </a:schemeClr>
          </a:solidFill>
        </a:ln>
      </dgm:spPr>
      <dgm:t>
        <a:bodyPr/>
        <a:lstStyle/>
        <a:p>
          <a:pPr rtl="1"/>
          <a:endParaRPr lang="ar-BH"/>
        </a:p>
      </dgm:t>
    </dgm:pt>
    <dgm:pt modelId="{A2E4B4BE-6999-4FBE-A9FB-CD4A357EDD1A}" type="sibTrans" cxnId="{B67EC9F9-7FE0-4B18-BB35-9C3F4C6F7B1D}">
      <dgm:prSet/>
      <dgm:spPr/>
      <dgm:t>
        <a:bodyPr/>
        <a:lstStyle/>
        <a:p>
          <a:pPr rtl="1"/>
          <a:endParaRPr lang="ar-BH"/>
        </a:p>
      </dgm:t>
    </dgm:pt>
    <dgm:pt modelId="{BC3E4438-FA69-4E89-9637-5D40ECDA1C69}">
      <dgm:prSet phldrT="[Text]"/>
      <dgm:spPr>
        <a:solidFill>
          <a:schemeClr val="accent4">
            <a:lumMod val="20000"/>
            <a:lumOff val="80000"/>
          </a:schemeClr>
        </a:solidFill>
        <a:ln w="28575">
          <a:solidFill>
            <a:schemeClr val="accent4">
              <a:lumMod val="75000"/>
            </a:schemeClr>
          </a:solidFill>
        </a:ln>
      </dgm:spPr>
      <dgm:t>
        <a:bodyPr/>
        <a:lstStyle/>
        <a:p>
          <a:pPr rtl="1"/>
          <a:r>
            <a:rPr lang="ar-BH" b="1" dirty="0">
              <a:solidFill>
                <a:schemeClr val="tx1"/>
              </a:solidFill>
            </a:rPr>
            <a:t>الكبد</a:t>
          </a:r>
        </a:p>
      </dgm:t>
    </dgm:pt>
    <dgm:pt modelId="{43C0DAA3-ACCE-489D-8E66-964FBB744272}" type="parTrans" cxnId="{559028C9-32C1-4E43-AA92-9926396EE56F}">
      <dgm:prSet/>
      <dgm:spPr>
        <a:ln w="38100">
          <a:solidFill>
            <a:schemeClr val="accent4">
              <a:lumMod val="75000"/>
            </a:schemeClr>
          </a:solidFill>
        </a:ln>
      </dgm:spPr>
      <dgm:t>
        <a:bodyPr/>
        <a:lstStyle/>
        <a:p>
          <a:pPr rtl="1"/>
          <a:endParaRPr lang="ar-BH"/>
        </a:p>
      </dgm:t>
    </dgm:pt>
    <dgm:pt modelId="{E899F9AA-E677-49D6-ABBB-33738CEBF727}" type="sibTrans" cxnId="{559028C9-32C1-4E43-AA92-9926396EE56F}">
      <dgm:prSet/>
      <dgm:spPr/>
      <dgm:t>
        <a:bodyPr/>
        <a:lstStyle/>
        <a:p>
          <a:pPr rtl="1"/>
          <a:endParaRPr lang="ar-BH"/>
        </a:p>
      </dgm:t>
    </dgm:pt>
    <dgm:pt modelId="{199AB2DC-9D6C-417F-BF59-B83FFC53D0A8}">
      <dgm:prSet phldrT="[Text]"/>
      <dgm:spPr>
        <a:solidFill>
          <a:schemeClr val="accent4">
            <a:lumMod val="20000"/>
            <a:lumOff val="80000"/>
          </a:schemeClr>
        </a:solidFill>
        <a:ln w="28575">
          <a:solidFill>
            <a:schemeClr val="accent4">
              <a:lumMod val="75000"/>
            </a:schemeClr>
          </a:solidFill>
        </a:ln>
      </dgm:spPr>
      <dgm:t>
        <a:bodyPr/>
        <a:lstStyle/>
        <a:p>
          <a:pPr rtl="1"/>
          <a:r>
            <a:rPr lang="ar-BH" b="1" dirty="0">
              <a:solidFill>
                <a:schemeClr val="tx1"/>
              </a:solidFill>
            </a:rPr>
            <a:t>الرئتين</a:t>
          </a:r>
        </a:p>
      </dgm:t>
    </dgm:pt>
    <dgm:pt modelId="{FDCA670A-4F56-440F-AED7-B23CF84AEA74}" type="parTrans" cxnId="{36A4BF76-C48D-447A-A9E2-CE64DA27B47D}">
      <dgm:prSet/>
      <dgm:spPr>
        <a:ln w="38100">
          <a:solidFill>
            <a:schemeClr val="accent4">
              <a:lumMod val="75000"/>
            </a:schemeClr>
          </a:solidFill>
        </a:ln>
      </dgm:spPr>
      <dgm:t>
        <a:bodyPr/>
        <a:lstStyle/>
        <a:p>
          <a:pPr rtl="1"/>
          <a:endParaRPr lang="ar-BH"/>
        </a:p>
      </dgm:t>
    </dgm:pt>
    <dgm:pt modelId="{346084AE-EE5B-4B1D-939C-E3C8B5A40AC1}" type="sibTrans" cxnId="{36A4BF76-C48D-447A-A9E2-CE64DA27B47D}">
      <dgm:prSet/>
      <dgm:spPr/>
      <dgm:t>
        <a:bodyPr/>
        <a:lstStyle/>
        <a:p>
          <a:pPr rtl="1"/>
          <a:endParaRPr lang="ar-BH"/>
        </a:p>
      </dgm:t>
    </dgm:pt>
    <dgm:pt modelId="{7F857390-DCCC-430D-B17C-2F6D959960CE}">
      <dgm:prSet phldrT="[Text]"/>
      <dgm:spPr>
        <a:solidFill>
          <a:schemeClr val="accent4">
            <a:lumMod val="20000"/>
            <a:lumOff val="80000"/>
          </a:schemeClr>
        </a:solidFill>
        <a:ln w="28575">
          <a:solidFill>
            <a:schemeClr val="accent4">
              <a:lumMod val="75000"/>
            </a:schemeClr>
          </a:solidFill>
        </a:ln>
      </dgm:spPr>
      <dgm:t>
        <a:bodyPr/>
        <a:lstStyle/>
        <a:p>
          <a:pPr rtl="1"/>
          <a:r>
            <a:rPr lang="ar-BH" b="1" dirty="0">
              <a:solidFill>
                <a:schemeClr val="tx1"/>
              </a:solidFill>
            </a:rPr>
            <a:t>الجلد</a:t>
          </a:r>
        </a:p>
      </dgm:t>
    </dgm:pt>
    <dgm:pt modelId="{FD286F9D-4523-48CD-A18C-A9549A373316}" type="parTrans" cxnId="{55B76CCC-7770-4B0D-8726-87FDD22ED784}">
      <dgm:prSet/>
      <dgm:spPr>
        <a:ln w="38100">
          <a:solidFill>
            <a:schemeClr val="accent4">
              <a:lumMod val="75000"/>
            </a:schemeClr>
          </a:solidFill>
        </a:ln>
      </dgm:spPr>
      <dgm:t>
        <a:bodyPr/>
        <a:lstStyle/>
        <a:p>
          <a:pPr rtl="1"/>
          <a:endParaRPr lang="ar-BH"/>
        </a:p>
      </dgm:t>
    </dgm:pt>
    <dgm:pt modelId="{9A844615-D9A3-409E-AC2A-AC8DEF62BBF0}" type="sibTrans" cxnId="{55B76CCC-7770-4B0D-8726-87FDD22ED784}">
      <dgm:prSet/>
      <dgm:spPr/>
      <dgm:t>
        <a:bodyPr/>
        <a:lstStyle/>
        <a:p>
          <a:pPr rtl="1"/>
          <a:endParaRPr lang="ar-BH"/>
        </a:p>
      </dgm:t>
    </dgm:pt>
    <dgm:pt modelId="{9BDBEA76-81E2-4926-9941-536CB96B7C8D}">
      <dgm:prSet phldrT="[Text]"/>
      <dgm:spPr>
        <a:solidFill>
          <a:schemeClr val="accent4">
            <a:lumMod val="20000"/>
            <a:lumOff val="80000"/>
          </a:schemeClr>
        </a:solidFill>
        <a:ln w="28575">
          <a:solidFill>
            <a:schemeClr val="accent4">
              <a:lumMod val="75000"/>
            </a:schemeClr>
          </a:solidFill>
        </a:ln>
      </dgm:spPr>
      <dgm:t>
        <a:bodyPr/>
        <a:lstStyle/>
        <a:p>
          <a:pPr rtl="1"/>
          <a:r>
            <a:rPr lang="ar-BH" b="1" dirty="0">
              <a:solidFill>
                <a:schemeClr val="tx1"/>
              </a:solidFill>
            </a:rPr>
            <a:t>فتحة الشرج</a:t>
          </a:r>
        </a:p>
      </dgm:t>
    </dgm:pt>
    <dgm:pt modelId="{51F33BF6-AD82-4C2E-B1B2-C6EEE0D58F8E}" type="parTrans" cxnId="{343A507C-C581-423C-ADF2-C559053D3930}">
      <dgm:prSet/>
      <dgm:spPr>
        <a:ln w="38100">
          <a:solidFill>
            <a:schemeClr val="accent4">
              <a:lumMod val="75000"/>
            </a:schemeClr>
          </a:solidFill>
        </a:ln>
      </dgm:spPr>
      <dgm:t>
        <a:bodyPr/>
        <a:lstStyle/>
        <a:p>
          <a:pPr rtl="1"/>
          <a:endParaRPr lang="ar-BH"/>
        </a:p>
      </dgm:t>
    </dgm:pt>
    <dgm:pt modelId="{EC4BF5AA-BC8A-4E60-AB51-9A471986E186}" type="sibTrans" cxnId="{343A507C-C581-423C-ADF2-C559053D3930}">
      <dgm:prSet/>
      <dgm:spPr/>
      <dgm:t>
        <a:bodyPr/>
        <a:lstStyle/>
        <a:p>
          <a:pPr rtl="1"/>
          <a:endParaRPr lang="ar-BH"/>
        </a:p>
      </dgm:t>
    </dgm:pt>
    <dgm:pt modelId="{EB3E4661-63D8-4FB0-9A27-372C740841DE}" type="pres">
      <dgm:prSet presAssocID="{4A0DD273-11E8-4DDD-AA9D-5CF301259A3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1CC0908-474A-443D-8E51-A49965E8DCA7}" type="pres">
      <dgm:prSet presAssocID="{4BFEF286-BBBE-44C5-9B29-6B309683AB0A}" presName="hierRoot1" presStyleCnt="0">
        <dgm:presLayoutVars>
          <dgm:hierBranch val="init"/>
        </dgm:presLayoutVars>
      </dgm:prSet>
      <dgm:spPr/>
    </dgm:pt>
    <dgm:pt modelId="{4AFB7ED7-32F2-4569-8A9E-6924FF61F0AE}" type="pres">
      <dgm:prSet presAssocID="{4BFEF286-BBBE-44C5-9B29-6B309683AB0A}" presName="rootComposite1" presStyleCnt="0"/>
      <dgm:spPr/>
    </dgm:pt>
    <dgm:pt modelId="{CCCF8DBC-79B9-4FC1-9803-78254CA80BC3}" type="pres">
      <dgm:prSet presAssocID="{4BFEF286-BBBE-44C5-9B29-6B309683AB0A}" presName="rootText1" presStyleLbl="node0" presStyleIdx="0" presStyleCnt="1" custScaleX="197460">
        <dgm:presLayoutVars>
          <dgm:chPref val="3"/>
        </dgm:presLayoutVars>
      </dgm:prSet>
      <dgm:spPr/>
    </dgm:pt>
    <dgm:pt modelId="{200D5112-5F86-428D-9ED2-48E718A13CB7}" type="pres">
      <dgm:prSet presAssocID="{4BFEF286-BBBE-44C5-9B29-6B309683AB0A}" presName="rootConnector1" presStyleLbl="node1" presStyleIdx="0" presStyleCnt="0"/>
      <dgm:spPr/>
    </dgm:pt>
    <dgm:pt modelId="{EB2CF6B6-1BD6-4519-914D-B6A52B46A257}" type="pres">
      <dgm:prSet presAssocID="{4BFEF286-BBBE-44C5-9B29-6B309683AB0A}" presName="hierChild2" presStyleCnt="0"/>
      <dgm:spPr/>
    </dgm:pt>
    <dgm:pt modelId="{FFE118EB-3708-47BD-A4E2-D4D891AD8CB4}" type="pres">
      <dgm:prSet presAssocID="{BE346744-25E2-4350-A389-F0DDACCE8D06}" presName="Name37" presStyleLbl="parChTrans1D2" presStyleIdx="0" presStyleCnt="5"/>
      <dgm:spPr/>
    </dgm:pt>
    <dgm:pt modelId="{6FAD39AC-6A28-4378-82B5-E26B5F919B9E}" type="pres">
      <dgm:prSet presAssocID="{C358F73E-CB5C-4689-B8AF-DBA9BA8A15FF}" presName="hierRoot2" presStyleCnt="0">
        <dgm:presLayoutVars>
          <dgm:hierBranch val="init"/>
        </dgm:presLayoutVars>
      </dgm:prSet>
      <dgm:spPr/>
    </dgm:pt>
    <dgm:pt modelId="{1B9859A3-EA1E-4BB9-BB6D-6E2E7DE26AE7}" type="pres">
      <dgm:prSet presAssocID="{C358F73E-CB5C-4689-B8AF-DBA9BA8A15FF}" presName="rootComposite" presStyleCnt="0"/>
      <dgm:spPr/>
    </dgm:pt>
    <dgm:pt modelId="{9CB32893-714F-4EDC-99AD-74FC7A298B30}" type="pres">
      <dgm:prSet presAssocID="{C358F73E-CB5C-4689-B8AF-DBA9BA8A15FF}" presName="rootText" presStyleLbl="node2" presStyleIdx="0" presStyleCnt="5">
        <dgm:presLayoutVars>
          <dgm:chPref val="3"/>
        </dgm:presLayoutVars>
      </dgm:prSet>
      <dgm:spPr/>
    </dgm:pt>
    <dgm:pt modelId="{3A35CA92-7A89-4AD2-A8D0-CC141B7F21A2}" type="pres">
      <dgm:prSet presAssocID="{C358F73E-CB5C-4689-B8AF-DBA9BA8A15FF}" presName="rootConnector" presStyleLbl="node2" presStyleIdx="0" presStyleCnt="5"/>
      <dgm:spPr/>
    </dgm:pt>
    <dgm:pt modelId="{5B472E04-3936-4AFD-AA07-9A8F48FE373A}" type="pres">
      <dgm:prSet presAssocID="{C358F73E-CB5C-4689-B8AF-DBA9BA8A15FF}" presName="hierChild4" presStyleCnt="0"/>
      <dgm:spPr/>
    </dgm:pt>
    <dgm:pt modelId="{8F4C3F15-03C4-4798-8EC4-C63A1F3233AB}" type="pres">
      <dgm:prSet presAssocID="{C358F73E-CB5C-4689-B8AF-DBA9BA8A15FF}" presName="hierChild5" presStyleCnt="0"/>
      <dgm:spPr/>
    </dgm:pt>
    <dgm:pt modelId="{F80B19A5-F1F3-432D-BF30-BA09F6E8AF6A}" type="pres">
      <dgm:prSet presAssocID="{43C0DAA3-ACCE-489D-8E66-964FBB744272}" presName="Name37" presStyleLbl="parChTrans1D2" presStyleIdx="1" presStyleCnt="5"/>
      <dgm:spPr/>
    </dgm:pt>
    <dgm:pt modelId="{057F0818-9501-4969-AAAA-14792FF51261}" type="pres">
      <dgm:prSet presAssocID="{BC3E4438-FA69-4E89-9637-5D40ECDA1C69}" presName="hierRoot2" presStyleCnt="0">
        <dgm:presLayoutVars>
          <dgm:hierBranch val="init"/>
        </dgm:presLayoutVars>
      </dgm:prSet>
      <dgm:spPr/>
    </dgm:pt>
    <dgm:pt modelId="{B326F875-ABD2-4C94-B612-60BF4F38BCE2}" type="pres">
      <dgm:prSet presAssocID="{BC3E4438-FA69-4E89-9637-5D40ECDA1C69}" presName="rootComposite" presStyleCnt="0"/>
      <dgm:spPr/>
    </dgm:pt>
    <dgm:pt modelId="{4A48D5D5-D1C7-4C8B-8A83-9D3FE3AEA88A}" type="pres">
      <dgm:prSet presAssocID="{BC3E4438-FA69-4E89-9637-5D40ECDA1C69}" presName="rootText" presStyleLbl="node2" presStyleIdx="1" presStyleCnt="5">
        <dgm:presLayoutVars>
          <dgm:chPref val="3"/>
        </dgm:presLayoutVars>
      </dgm:prSet>
      <dgm:spPr/>
    </dgm:pt>
    <dgm:pt modelId="{EDFBF653-2F3E-4425-811C-B30F420C1F94}" type="pres">
      <dgm:prSet presAssocID="{BC3E4438-FA69-4E89-9637-5D40ECDA1C69}" presName="rootConnector" presStyleLbl="node2" presStyleIdx="1" presStyleCnt="5"/>
      <dgm:spPr/>
    </dgm:pt>
    <dgm:pt modelId="{A065C4C0-736D-4EC1-81C7-FA64C2EA43B6}" type="pres">
      <dgm:prSet presAssocID="{BC3E4438-FA69-4E89-9637-5D40ECDA1C69}" presName="hierChild4" presStyleCnt="0"/>
      <dgm:spPr/>
    </dgm:pt>
    <dgm:pt modelId="{C854F34E-6E0F-4C93-82D6-4DD9112A0F4B}" type="pres">
      <dgm:prSet presAssocID="{BC3E4438-FA69-4E89-9637-5D40ECDA1C69}" presName="hierChild5" presStyleCnt="0"/>
      <dgm:spPr/>
    </dgm:pt>
    <dgm:pt modelId="{228BF981-CC90-46B6-98FF-2E3CC14F0F1D}" type="pres">
      <dgm:prSet presAssocID="{FDCA670A-4F56-440F-AED7-B23CF84AEA74}" presName="Name37" presStyleLbl="parChTrans1D2" presStyleIdx="2" presStyleCnt="5"/>
      <dgm:spPr/>
    </dgm:pt>
    <dgm:pt modelId="{46F87BEF-71C5-4302-AD5C-E969FDFEBC29}" type="pres">
      <dgm:prSet presAssocID="{199AB2DC-9D6C-417F-BF59-B83FFC53D0A8}" presName="hierRoot2" presStyleCnt="0">
        <dgm:presLayoutVars>
          <dgm:hierBranch val="init"/>
        </dgm:presLayoutVars>
      </dgm:prSet>
      <dgm:spPr/>
    </dgm:pt>
    <dgm:pt modelId="{DDA2484C-E22B-4276-9AF9-233B1E5FC450}" type="pres">
      <dgm:prSet presAssocID="{199AB2DC-9D6C-417F-BF59-B83FFC53D0A8}" presName="rootComposite" presStyleCnt="0"/>
      <dgm:spPr/>
    </dgm:pt>
    <dgm:pt modelId="{7AF915C0-96D6-4DB6-9517-ABE3341EB8DB}" type="pres">
      <dgm:prSet presAssocID="{199AB2DC-9D6C-417F-BF59-B83FFC53D0A8}" presName="rootText" presStyleLbl="node2" presStyleIdx="2" presStyleCnt="5">
        <dgm:presLayoutVars>
          <dgm:chPref val="3"/>
        </dgm:presLayoutVars>
      </dgm:prSet>
      <dgm:spPr/>
    </dgm:pt>
    <dgm:pt modelId="{1D379B9F-1C1A-4CC8-816C-7635A1B2D188}" type="pres">
      <dgm:prSet presAssocID="{199AB2DC-9D6C-417F-BF59-B83FFC53D0A8}" presName="rootConnector" presStyleLbl="node2" presStyleIdx="2" presStyleCnt="5"/>
      <dgm:spPr/>
    </dgm:pt>
    <dgm:pt modelId="{507248BF-E847-4BF0-921B-996331AF3112}" type="pres">
      <dgm:prSet presAssocID="{199AB2DC-9D6C-417F-BF59-B83FFC53D0A8}" presName="hierChild4" presStyleCnt="0"/>
      <dgm:spPr/>
    </dgm:pt>
    <dgm:pt modelId="{B2CDC3FD-64F8-47A0-9903-FFCFBC75E5FB}" type="pres">
      <dgm:prSet presAssocID="{199AB2DC-9D6C-417F-BF59-B83FFC53D0A8}" presName="hierChild5" presStyleCnt="0"/>
      <dgm:spPr/>
    </dgm:pt>
    <dgm:pt modelId="{6EE16493-6BBF-44B9-A6E8-7360200135C6}" type="pres">
      <dgm:prSet presAssocID="{FD286F9D-4523-48CD-A18C-A9549A373316}" presName="Name37" presStyleLbl="parChTrans1D2" presStyleIdx="3" presStyleCnt="5"/>
      <dgm:spPr/>
    </dgm:pt>
    <dgm:pt modelId="{27187EBE-BE29-4E0B-8A28-9A02DFE71B5F}" type="pres">
      <dgm:prSet presAssocID="{7F857390-DCCC-430D-B17C-2F6D959960CE}" presName="hierRoot2" presStyleCnt="0">
        <dgm:presLayoutVars>
          <dgm:hierBranch val="init"/>
        </dgm:presLayoutVars>
      </dgm:prSet>
      <dgm:spPr/>
    </dgm:pt>
    <dgm:pt modelId="{C05A74D8-9AFA-4DFE-AF66-A3C08CE4D5F6}" type="pres">
      <dgm:prSet presAssocID="{7F857390-DCCC-430D-B17C-2F6D959960CE}" presName="rootComposite" presStyleCnt="0"/>
      <dgm:spPr/>
    </dgm:pt>
    <dgm:pt modelId="{BE8A9C99-8973-4F92-BF66-380F4E55ADE5}" type="pres">
      <dgm:prSet presAssocID="{7F857390-DCCC-430D-B17C-2F6D959960CE}" presName="rootText" presStyleLbl="node2" presStyleIdx="3" presStyleCnt="5">
        <dgm:presLayoutVars>
          <dgm:chPref val="3"/>
        </dgm:presLayoutVars>
      </dgm:prSet>
      <dgm:spPr/>
    </dgm:pt>
    <dgm:pt modelId="{673344F2-B376-4263-BC19-0EA450EE781F}" type="pres">
      <dgm:prSet presAssocID="{7F857390-DCCC-430D-B17C-2F6D959960CE}" presName="rootConnector" presStyleLbl="node2" presStyleIdx="3" presStyleCnt="5"/>
      <dgm:spPr/>
    </dgm:pt>
    <dgm:pt modelId="{D70B01F5-480E-4A9C-A4C7-6597D0CDFC3E}" type="pres">
      <dgm:prSet presAssocID="{7F857390-DCCC-430D-B17C-2F6D959960CE}" presName="hierChild4" presStyleCnt="0"/>
      <dgm:spPr/>
    </dgm:pt>
    <dgm:pt modelId="{5EB0BBFA-BFF6-43C5-910D-1DB77A8D0AC1}" type="pres">
      <dgm:prSet presAssocID="{7F857390-DCCC-430D-B17C-2F6D959960CE}" presName="hierChild5" presStyleCnt="0"/>
      <dgm:spPr/>
    </dgm:pt>
    <dgm:pt modelId="{76B60ED2-78CA-49F9-9840-CAB826BDAAA3}" type="pres">
      <dgm:prSet presAssocID="{51F33BF6-AD82-4C2E-B1B2-C6EEE0D58F8E}" presName="Name37" presStyleLbl="parChTrans1D2" presStyleIdx="4" presStyleCnt="5"/>
      <dgm:spPr/>
    </dgm:pt>
    <dgm:pt modelId="{A7DD7CF1-E2BB-4161-A3C8-CDDFBFC5F3AD}" type="pres">
      <dgm:prSet presAssocID="{9BDBEA76-81E2-4926-9941-536CB96B7C8D}" presName="hierRoot2" presStyleCnt="0">
        <dgm:presLayoutVars>
          <dgm:hierBranch val="init"/>
        </dgm:presLayoutVars>
      </dgm:prSet>
      <dgm:spPr/>
    </dgm:pt>
    <dgm:pt modelId="{3826F167-CA1F-48C7-9398-DDDA81FE5359}" type="pres">
      <dgm:prSet presAssocID="{9BDBEA76-81E2-4926-9941-536CB96B7C8D}" presName="rootComposite" presStyleCnt="0"/>
      <dgm:spPr/>
    </dgm:pt>
    <dgm:pt modelId="{BF82F167-B5F8-4DB2-8277-6657747D2C6D}" type="pres">
      <dgm:prSet presAssocID="{9BDBEA76-81E2-4926-9941-536CB96B7C8D}" presName="rootText" presStyleLbl="node2" presStyleIdx="4" presStyleCnt="5">
        <dgm:presLayoutVars>
          <dgm:chPref val="3"/>
        </dgm:presLayoutVars>
      </dgm:prSet>
      <dgm:spPr/>
    </dgm:pt>
    <dgm:pt modelId="{82D1F1A1-6DD4-4860-8B91-F63033DB304F}" type="pres">
      <dgm:prSet presAssocID="{9BDBEA76-81E2-4926-9941-536CB96B7C8D}" presName="rootConnector" presStyleLbl="node2" presStyleIdx="4" presStyleCnt="5"/>
      <dgm:spPr/>
    </dgm:pt>
    <dgm:pt modelId="{0EA047F4-619E-4805-A128-24D57C6FDC9A}" type="pres">
      <dgm:prSet presAssocID="{9BDBEA76-81E2-4926-9941-536CB96B7C8D}" presName="hierChild4" presStyleCnt="0"/>
      <dgm:spPr/>
    </dgm:pt>
    <dgm:pt modelId="{63802785-B24C-48AD-850C-FBDECE34E95E}" type="pres">
      <dgm:prSet presAssocID="{9BDBEA76-81E2-4926-9941-536CB96B7C8D}" presName="hierChild5" presStyleCnt="0"/>
      <dgm:spPr/>
    </dgm:pt>
    <dgm:pt modelId="{1B853876-1765-46C2-837E-724F197C6C7D}" type="pres">
      <dgm:prSet presAssocID="{4BFEF286-BBBE-44C5-9B29-6B309683AB0A}" presName="hierChild3" presStyleCnt="0"/>
      <dgm:spPr/>
    </dgm:pt>
  </dgm:ptLst>
  <dgm:cxnLst>
    <dgm:cxn modelId="{13130D04-851F-4309-982F-E882F5FE9BC4}" type="presOf" srcId="{BC3E4438-FA69-4E89-9637-5D40ECDA1C69}" destId="{EDFBF653-2F3E-4425-811C-B30F420C1F94}" srcOrd="1" destOrd="0" presId="urn:microsoft.com/office/officeart/2005/8/layout/orgChart1"/>
    <dgm:cxn modelId="{62021A64-BE7F-4BB6-AB21-22C9279E6F04}" type="presOf" srcId="{BE346744-25E2-4350-A389-F0DDACCE8D06}" destId="{FFE118EB-3708-47BD-A4E2-D4D891AD8CB4}" srcOrd="0" destOrd="0" presId="urn:microsoft.com/office/officeart/2005/8/layout/orgChart1"/>
    <dgm:cxn modelId="{4E191B64-714C-405C-9EF4-91505E5CF3C1}" type="presOf" srcId="{FD286F9D-4523-48CD-A18C-A9549A373316}" destId="{6EE16493-6BBF-44B9-A6E8-7360200135C6}" srcOrd="0" destOrd="0" presId="urn:microsoft.com/office/officeart/2005/8/layout/orgChart1"/>
    <dgm:cxn modelId="{2D0EE34C-492D-480A-A297-03BE437AE0C7}" type="presOf" srcId="{BC3E4438-FA69-4E89-9637-5D40ECDA1C69}" destId="{4A48D5D5-D1C7-4C8B-8A83-9D3FE3AEA88A}" srcOrd="0" destOrd="0" presId="urn:microsoft.com/office/officeart/2005/8/layout/orgChart1"/>
    <dgm:cxn modelId="{5EDCAD50-D9FE-4AC7-B1A6-A043C8B0BC3D}" type="presOf" srcId="{4BFEF286-BBBE-44C5-9B29-6B309683AB0A}" destId="{CCCF8DBC-79B9-4FC1-9803-78254CA80BC3}" srcOrd="0" destOrd="0" presId="urn:microsoft.com/office/officeart/2005/8/layout/orgChart1"/>
    <dgm:cxn modelId="{EF78C275-EDFE-44B0-A37D-820288A5C091}" type="presOf" srcId="{43C0DAA3-ACCE-489D-8E66-964FBB744272}" destId="{F80B19A5-F1F3-432D-BF30-BA09F6E8AF6A}" srcOrd="0" destOrd="0" presId="urn:microsoft.com/office/officeart/2005/8/layout/orgChart1"/>
    <dgm:cxn modelId="{E07A4456-EA69-4EF9-A216-A6F5D66E6C5F}" type="presOf" srcId="{199AB2DC-9D6C-417F-BF59-B83FFC53D0A8}" destId="{7AF915C0-96D6-4DB6-9517-ABE3341EB8DB}" srcOrd="0" destOrd="0" presId="urn:microsoft.com/office/officeart/2005/8/layout/orgChart1"/>
    <dgm:cxn modelId="{36A4BF76-C48D-447A-A9E2-CE64DA27B47D}" srcId="{4BFEF286-BBBE-44C5-9B29-6B309683AB0A}" destId="{199AB2DC-9D6C-417F-BF59-B83FFC53D0A8}" srcOrd="2" destOrd="0" parTransId="{FDCA670A-4F56-440F-AED7-B23CF84AEA74}" sibTransId="{346084AE-EE5B-4B1D-939C-E3C8B5A40AC1}"/>
    <dgm:cxn modelId="{343A507C-C581-423C-ADF2-C559053D3930}" srcId="{4BFEF286-BBBE-44C5-9B29-6B309683AB0A}" destId="{9BDBEA76-81E2-4926-9941-536CB96B7C8D}" srcOrd="4" destOrd="0" parTransId="{51F33BF6-AD82-4C2E-B1B2-C6EEE0D58F8E}" sibTransId="{EC4BF5AA-BC8A-4E60-AB51-9A471986E186}"/>
    <dgm:cxn modelId="{CC15BD84-F922-4695-8E31-A4E756883921}" type="presOf" srcId="{FDCA670A-4F56-440F-AED7-B23CF84AEA74}" destId="{228BF981-CC90-46B6-98FF-2E3CC14F0F1D}" srcOrd="0" destOrd="0" presId="urn:microsoft.com/office/officeart/2005/8/layout/orgChart1"/>
    <dgm:cxn modelId="{6115C595-EDEC-449F-925E-2D222CE5A510}" type="presOf" srcId="{9BDBEA76-81E2-4926-9941-536CB96B7C8D}" destId="{82D1F1A1-6DD4-4860-8B91-F63033DB304F}" srcOrd="1" destOrd="0" presId="urn:microsoft.com/office/officeart/2005/8/layout/orgChart1"/>
    <dgm:cxn modelId="{A7B9F9A6-2EC3-4FFE-9428-5827AD8A384D}" srcId="{4A0DD273-11E8-4DDD-AA9D-5CF301259A37}" destId="{4BFEF286-BBBE-44C5-9B29-6B309683AB0A}" srcOrd="0" destOrd="0" parTransId="{BC3750EA-641E-4C84-87CF-38215BDF7046}" sibTransId="{F697FC0D-A1AF-42A3-B094-0A65CF1444A8}"/>
    <dgm:cxn modelId="{888819A7-9D93-434F-9620-73E4F337A2C1}" type="presOf" srcId="{C358F73E-CB5C-4689-B8AF-DBA9BA8A15FF}" destId="{3A35CA92-7A89-4AD2-A8D0-CC141B7F21A2}" srcOrd="1" destOrd="0" presId="urn:microsoft.com/office/officeart/2005/8/layout/orgChart1"/>
    <dgm:cxn modelId="{7E367FAA-1CF8-42A2-8CA4-D5C078B02B9A}" type="presOf" srcId="{199AB2DC-9D6C-417F-BF59-B83FFC53D0A8}" destId="{1D379B9F-1C1A-4CC8-816C-7635A1B2D188}" srcOrd="1" destOrd="0" presId="urn:microsoft.com/office/officeart/2005/8/layout/orgChart1"/>
    <dgm:cxn modelId="{4EB5ACAE-C7BF-43EC-A744-AC42DEF5A0E6}" type="presOf" srcId="{7F857390-DCCC-430D-B17C-2F6D959960CE}" destId="{BE8A9C99-8973-4F92-BF66-380F4E55ADE5}" srcOrd="0" destOrd="0" presId="urn:microsoft.com/office/officeart/2005/8/layout/orgChart1"/>
    <dgm:cxn modelId="{EECBC1AF-9685-4F3E-9B0E-4B03A6F7F87E}" type="presOf" srcId="{9BDBEA76-81E2-4926-9941-536CB96B7C8D}" destId="{BF82F167-B5F8-4DB2-8277-6657747D2C6D}" srcOrd="0" destOrd="0" presId="urn:microsoft.com/office/officeart/2005/8/layout/orgChart1"/>
    <dgm:cxn modelId="{559028C9-32C1-4E43-AA92-9926396EE56F}" srcId="{4BFEF286-BBBE-44C5-9B29-6B309683AB0A}" destId="{BC3E4438-FA69-4E89-9637-5D40ECDA1C69}" srcOrd="1" destOrd="0" parTransId="{43C0DAA3-ACCE-489D-8E66-964FBB744272}" sibTransId="{E899F9AA-E677-49D6-ABBB-33738CEBF727}"/>
    <dgm:cxn modelId="{55B76CCC-7770-4B0D-8726-87FDD22ED784}" srcId="{4BFEF286-BBBE-44C5-9B29-6B309683AB0A}" destId="{7F857390-DCCC-430D-B17C-2F6D959960CE}" srcOrd="3" destOrd="0" parTransId="{FD286F9D-4523-48CD-A18C-A9549A373316}" sibTransId="{9A844615-D9A3-409E-AC2A-AC8DEF62BBF0}"/>
    <dgm:cxn modelId="{92527ACD-3375-49D0-8FA0-162D01BCA9EE}" type="presOf" srcId="{51F33BF6-AD82-4C2E-B1B2-C6EEE0D58F8E}" destId="{76B60ED2-78CA-49F9-9840-CAB826BDAAA3}" srcOrd="0" destOrd="0" presId="urn:microsoft.com/office/officeart/2005/8/layout/orgChart1"/>
    <dgm:cxn modelId="{92BDC3CD-6189-411F-913F-E68C3DE64811}" type="presOf" srcId="{7F857390-DCCC-430D-B17C-2F6D959960CE}" destId="{673344F2-B376-4263-BC19-0EA450EE781F}" srcOrd="1" destOrd="0" presId="urn:microsoft.com/office/officeart/2005/8/layout/orgChart1"/>
    <dgm:cxn modelId="{CA5173D0-B534-44C6-81A1-CE5D25622A05}" type="presOf" srcId="{4BFEF286-BBBE-44C5-9B29-6B309683AB0A}" destId="{200D5112-5F86-428D-9ED2-48E718A13CB7}" srcOrd="1" destOrd="0" presId="urn:microsoft.com/office/officeart/2005/8/layout/orgChart1"/>
    <dgm:cxn modelId="{C67425F0-CD29-4299-899A-99AA26C41CE0}" type="presOf" srcId="{C358F73E-CB5C-4689-B8AF-DBA9BA8A15FF}" destId="{9CB32893-714F-4EDC-99AD-74FC7A298B30}" srcOrd="0" destOrd="0" presId="urn:microsoft.com/office/officeart/2005/8/layout/orgChart1"/>
    <dgm:cxn modelId="{B67EC9F9-7FE0-4B18-BB35-9C3F4C6F7B1D}" srcId="{4BFEF286-BBBE-44C5-9B29-6B309683AB0A}" destId="{C358F73E-CB5C-4689-B8AF-DBA9BA8A15FF}" srcOrd="0" destOrd="0" parTransId="{BE346744-25E2-4350-A389-F0DDACCE8D06}" sibTransId="{A2E4B4BE-6999-4FBE-A9FB-CD4A357EDD1A}"/>
    <dgm:cxn modelId="{FA87E8FB-FDD7-44A4-B580-6165F72C64EE}" type="presOf" srcId="{4A0DD273-11E8-4DDD-AA9D-5CF301259A37}" destId="{EB3E4661-63D8-4FB0-9A27-372C740841DE}" srcOrd="0" destOrd="0" presId="urn:microsoft.com/office/officeart/2005/8/layout/orgChart1"/>
    <dgm:cxn modelId="{6E7108E9-AF77-4F73-B67C-543AB1469A45}" type="presParOf" srcId="{EB3E4661-63D8-4FB0-9A27-372C740841DE}" destId="{F1CC0908-474A-443D-8E51-A49965E8DCA7}" srcOrd="0" destOrd="0" presId="urn:microsoft.com/office/officeart/2005/8/layout/orgChart1"/>
    <dgm:cxn modelId="{0426F336-053D-4E6A-AE13-C02A6AD31320}" type="presParOf" srcId="{F1CC0908-474A-443D-8E51-A49965E8DCA7}" destId="{4AFB7ED7-32F2-4569-8A9E-6924FF61F0AE}" srcOrd="0" destOrd="0" presId="urn:microsoft.com/office/officeart/2005/8/layout/orgChart1"/>
    <dgm:cxn modelId="{E2003ABC-550E-475A-AF78-22589DD7A81E}" type="presParOf" srcId="{4AFB7ED7-32F2-4569-8A9E-6924FF61F0AE}" destId="{CCCF8DBC-79B9-4FC1-9803-78254CA80BC3}" srcOrd="0" destOrd="0" presId="urn:microsoft.com/office/officeart/2005/8/layout/orgChart1"/>
    <dgm:cxn modelId="{7899DC5D-7366-4278-AB80-30E73764BAE6}" type="presParOf" srcId="{4AFB7ED7-32F2-4569-8A9E-6924FF61F0AE}" destId="{200D5112-5F86-428D-9ED2-48E718A13CB7}" srcOrd="1" destOrd="0" presId="urn:microsoft.com/office/officeart/2005/8/layout/orgChart1"/>
    <dgm:cxn modelId="{C926D677-F13B-49AD-818A-A18396E744CE}" type="presParOf" srcId="{F1CC0908-474A-443D-8E51-A49965E8DCA7}" destId="{EB2CF6B6-1BD6-4519-914D-B6A52B46A257}" srcOrd="1" destOrd="0" presId="urn:microsoft.com/office/officeart/2005/8/layout/orgChart1"/>
    <dgm:cxn modelId="{3115D0B8-07D1-4BC3-81C6-CF6CAB8F747D}" type="presParOf" srcId="{EB2CF6B6-1BD6-4519-914D-B6A52B46A257}" destId="{FFE118EB-3708-47BD-A4E2-D4D891AD8CB4}" srcOrd="0" destOrd="0" presId="urn:microsoft.com/office/officeart/2005/8/layout/orgChart1"/>
    <dgm:cxn modelId="{5BD2E200-6759-420B-91B9-EC8C278CFA4B}" type="presParOf" srcId="{EB2CF6B6-1BD6-4519-914D-B6A52B46A257}" destId="{6FAD39AC-6A28-4378-82B5-E26B5F919B9E}" srcOrd="1" destOrd="0" presId="urn:microsoft.com/office/officeart/2005/8/layout/orgChart1"/>
    <dgm:cxn modelId="{A0C22BB8-AEA6-479F-A314-2B0FE92C0E14}" type="presParOf" srcId="{6FAD39AC-6A28-4378-82B5-E26B5F919B9E}" destId="{1B9859A3-EA1E-4BB9-BB6D-6E2E7DE26AE7}" srcOrd="0" destOrd="0" presId="urn:microsoft.com/office/officeart/2005/8/layout/orgChart1"/>
    <dgm:cxn modelId="{F427C5CB-651B-4656-86D9-27F475511D66}" type="presParOf" srcId="{1B9859A3-EA1E-4BB9-BB6D-6E2E7DE26AE7}" destId="{9CB32893-714F-4EDC-99AD-74FC7A298B30}" srcOrd="0" destOrd="0" presId="urn:microsoft.com/office/officeart/2005/8/layout/orgChart1"/>
    <dgm:cxn modelId="{BB93A834-99B1-4DAB-8D70-E917CB8D583A}" type="presParOf" srcId="{1B9859A3-EA1E-4BB9-BB6D-6E2E7DE26AE7}" destId="{3A35CA92-7A89-4AD2-A8D0-CC141B7F21A2}" srcOrd="1" destOrd="0" presId="urn:microsoft.com/office/officeart/2005/8/layout/orgChart1"/>
    <dgm:cxn modelId="{EE6959BF-3067-4ACC-8E8D-AFE30385308A}" type="presParOf" srcId="{6FAD39AC-6A28-4378-82B5-E26B5F919B9E}" destId="{5B472E04-3936-4AFD-AA07-9A8F48FE373A}" srcOrd="1" destOrd="0" presId="urn:microsoft.com/office/officeart/2005/8/layout/orgChart1"/>
    <dgm:cxn modelId="{A1B3D9B0-2B98-48A7-9FC7-4E1C4D93D6DF}" type="presParOf" srcId="{6FAD39AC-6A28-4378-82B5-E26B5F919B9E}" destId="{8F4C3F15-03C4-4798-8EC4-C63A1F3233AB}" srcOrd="2" destOrd="0" presId="urn:microsoft.com/office/officeart/2005/8/layout/orgChart1"/>
    <dgm:cxn modelId="{287C77B1-064D-4128-A45C-A984BBD67954}" type="presParOf" srcId="{EB2CF6B6-1BD6-4519-914D-B6A52B46A257}" destId="{F80B19A5-F1F3-432D-BF30-BA09F6E8AF6A}" srcOrd="2" destOrd="0" presId="urn:microsoft.com/office/officeart/2005/8/layout/orgChart1"/>
    <dgm:cxn modelId="{9F209F6D-E3E7-40DA-9F93-DE6B2F0190CA}" type="presParOf" srcId="{EB2CF6B6-1BD6-4519-914D-B6A52B46A257}" destId="{057F0818-9501-4969-AAAA-14792FF51261}" srcOrd="3" destOrd="0" presId="urn:microsoft.com/office/officeart/2005/8/layout/orgChart1"/>
    <dgm:cxn modelId="{DD5CBE4C-45ED-49DE-9B46-2F148D36A01E}" type="presParOf" srcId="{057F0818-9501-4969-AAAA-14792FF51261}" destId="{B326F875-ABD2-4C94-B612-60BF4F38BCE2}" srcOrd="0" destOrd="0" presId="urn:microsoft.com/office/officeart/2005/8/layout/orgChart1"/>
    <dgm:cxn modelId="{DDFB24AB-E82D-4FEE-BEC5-4FF69B45C7EF}" type="presParOf" srcId="{B326F875-ABD2-4C94-B612-60BF4F38BCE2}" destId="{4A48D5D5-D1C7-4C8B-8A83-9D3FE3AEA88A}" srcOrd="0" destOrd="0" presId="urn:microsoft.com/office/officeart/2005/8/layout/orgChart1"/>
    <dgm:cxn modelId="{9F108A7D-5642-4C7A-B71D-754CC4C34FDB}" type="presParOf" srcId="{B326F875-ABD2-4C94-B612-60BF4F38BCE2}" destId="{EDFBF653-2F3E-4425-811C-B30F420C1F94}" srcOrd="1" destOrd="0" presId="urn:microsoft.com/office/officeart/2005/8/layout/orgChart1"/>
    <dgm:cxn modelId="{AE5373A9-4551-4F12-8D47-2081C7433FF8}" type="presParOf" srcId="{057F0818-9501-4969-AAAA-14792FF51261}" destId="{A065C4C0-736D-4EC1-81C7-FA64C2EA43B6}" srcOrd="1" destOrd="0" presId="urn:microsoft.com/office/officeart/2005/8/layout/orgChart1"/>
    <dgm:cxn modelId="{4A315039-2EE0-4C38-884D-0288FD06AC20}" type="presParOf" srcId="{057F0818-9501-4969-AAAA-14792FF51261}" destId="{C854F34E-6E0F-4C93-82D6-4DD9112A0F4B}" srcOrd="2" destOrd="0" presId="urn:microsoft.com/office/officeart/2005/8/layout/orgChart1"/>
    <dgm:cxn modelId="{E2E04D96-B1D5-437B-82B9-83D64427B9AF}" type="presParOf" srcId="{EB2CF6B6-1BD6-4519-914D-B6A52B46A257}" destId="{228BF981-CC90-46B6-98FF-2E3CC14F0F1D}" srcOrd="4" destOrd="0" presId="urn:microsoft.com/office/officeart/2005/8/layout/orgChart1"/>
    <dgm:cxn modelId="{B765F389-625D-4288-95ED-C73B3DBD4D7A}" type="presParOf" srcId="{EB2CF6B6-1BD6-4519-914D-B6A52B46A257}" destId="{46F87BEF-71C5-4302-AD5C-E969FDFEBC29}" srcOrd="5" destOrd="0" presId="urn:microsoft.com/office/officeart/2005/8/layout/orgChart1"/>
    <dgm:cxn modelId="{0576860A-CBB3-4E55-8600-D2AFDEC15105}" type="presParOf" srcId="{46F87BEF-71C5-4302-AD5C-E969FDFEBC29}" destId="{DDA2484C-E22B-4276-9AF9-233B1E5FC450}" srcOrd="0" destOrd="0" presId="urn:microsoft.com/office/officeart/2005/8/layout/orgChart1"/>
    <dgm:cxn modelId="{85CCB099-EDE1-4FA1-896B-076A4EE5F00B}" type="presParOf" srcId="{DDA2484C-E22B-4276-9AF9-233B1E5FC450}" destId="{7AF915C0-96D6-4DB6-9517-ABE3341EB8DB}" srcOrd="0" destOrd="0" presId="urn:microsoft.com/office/officeart/2005/8/layout/orgChart1"/>
    <dgm:cxn modelId="{86C77BEF-C628-4013-9F91-62BFE8B62ECB}" type="presParOf" srcId="{DDA2484C-E22B-4276-9AF9-233B1E5FC450}" destId="{1D379B9F-1C1A-4CC8-816C-7635A1B2D188}" srcOrd="1" destOrd="0" presId="urn:microsoft.com/office/officeart/2005/8/layout/orgChart1"/>
    <dgm:cxn modelId="{981DB27A-C3A7-4021-9B11-95B41E70BA6E}" type="presParOf" srcId="{46F87BEF-71C5-4302-AD5C-E969FDFEBC29}" destId="{507248BF-E847-4BF0-921B-996331AF3112}" srcOrd="1" destOrd="0" presId="urn:microsoft.com/office/officeart/2005/8/layout/orgChart1"/>
    <dgm:cxn modelId="{31A4A22E-FD43-43B1-80DE-FC5985D53CDC}" type="presParOf" srcId="{46F87BEF-71C5-4302-AD5C-E969FDFEBC29}" destId="{B2CDC3FD-64F8-47A0-9903-FFCFBC75E5FB}" srcOrd="2" destOrd="0" presId="urn:microsoft.com/office/officeart/2005/8/layout/orgChart1"/>
    <dgm:cxn modelId="{6A445448-1EDC-4D31-947D-5D5EFEAEF398}" type="presParOf" srcId="{EB2CF6B6-1BD6-4519-914D-B6A52B46A257}" destId="{6EE16493-6BBF-44B9-A6E8-7360200135C6}" srcOrd="6" destOrd="0" presId="urn:microsoft.com/office/officeart/2005/8/layout/orgChart1"/>
    <dgm:cxn modelId="{DD8AB435-3198-4E86-A124-29E1A7109ADB}" type="presParOf" srcId="{EB2CF6B6-1BD6-4519-914D-B6A52B46A257}" destId="{27187EBE-BE29-4E0B-8A28-9A02DFE71B5F}" srcOrd="7" destOrd="0" presId="urn:microsoft.com/office/officeart/2005/8/layout/orgChart1"/>
    <dgm:cxn modelId="{227338B7-40F9-4226-99D4-1AFFF19183D1}" type="presParOf" srcId="{27187EBE-BE29-4E0B-8A28-9A02DFE71B5F}" destId="{C05A74D8-9AFA-4DFE-AF66-A3C08CE4D5F6}" srcOrd="0" destOrd="0" presId="urn:microsoft.com/office/officeart/2005/8/layout/orgChart1"/>
    <dgm:cxn modelId="{8E31C898-E30E-4091-9F87-73BA34139677}" type="presParOf" srcId="{C05A74D8-9AFA-4DFE-AF66-A3C08CE4D5F6}" destId="{BE8A9C99-8973-4F92-BF66-380F4E55ADE5}" srcOrd="0" destOrd="0" presId="urn:microsoft.com/office/officeart/2005/8/layout/orgChart1"/>
    <dgm:cxn modelId="{28A0DF27-55A3-4F72-8E99-5CEE3BA623BF}" type="presParOf" srcId="{C05A74D8-9AFA-4DFE-AF66-A3C08CE4D5F6}" destId="{673344F2-B376-4263-BC19-0EA450EE781F}" srcOrd="1" destOrd="0" presId="urn:microsoft.com/office/officeart/2005/8/layout/orgChart1"/>
    <dgm:cxn modelId="{6116E0B2-0BD3-4F04-8DC7-6D70C9E3A9C7}" type="presParOf" srcId="{27187EBE-BE29-4E0B-8A28-9A02DFE71B5F}" destId="{D70B01F5-480E-4A9C-A4C7-6597D0CDFC3E}" srcOrd="1" destOrd="0" presId="urn:microsoft.com/office/officeart/2005/8/layout/orgChart1"/>
    <dgm:cxn modelId="{75D92838-D66F-4E79-A9A9-5D924800A1C4}" type="presParOf" srcId="{27187EBE-BE29-4E0B-8A28-9A02DFE71B5F}" destId="{5EB0BBFA-BFF6-43C5-910D-1DB77A8D0AC1}" srcOrd="2" destOrd="0" presId="urn:microsoft.com/office/officeart/2005/8/layout/orgChart1"/>
    <dgm:cxn modelId="{0E260E8A-3E32-44C4-B991-1CE33895FC06}" type="presParOf" srcId="{EB2CF6B6-1BD6-4519-914D-B6A52B46A257}" destId="{76B60ED2-78CA-49F9-9840-CAB826BDAAA3}" srcOrd="8" destOrd="0" presId="urn:microsoft.com/office/officeart/2005/8/layout/orgChart1"/>
    <dgm:cxn modelId="{DE005051-9BB0-4628-89DF-DCF85E8064E6}" type="presParOf" srcId="{EB2CF6B6-1BD6-4519-914D-B6A52B46A257}" destId="{A7DD7CF1-E2BB-4161-A3C8-CDDFBFC5F3AD}" srcOrd="9" destOrd="0" presId="urn:microsoft.com/office/officeart/2005/8/layout/orgChart1"/>
    <dgm:cxn modelId="{7A214DA6-B89F-4D84-8B87-CE615F175E32}" type="presParOf" srcId="{A7DD7CF1-E2BB-4161-A3C8-CDDFBFC5F3AD}" destId="{3826F167-CA1F-48C7-9398-DDDA81FE5359}" srcOrd="0" destOrd="0" presId="urn:microsoft.com/office/officeart/2005/8/layout/orgChart1"/>
    <dgm:cxn modelId="{415FDF73-BDE8-4BA2-BB02-63C36C437BCD}" type="presParOf" srcId="{3826F167-CA1F-48C7-9398-DDDA81FE5359}" destId="{BF82F167-B5F8-4DB2-8277-6657747D2C6D}" srcOrd="0" destOrd="0" presId="urn:microsoft.com/office/officeart/2005/8/layout/orgChart1"/>
    <dgm:cxn modelId="{C7106E80-3A20-422F-AEB9-5008333D6775}" type="presParOf" srcId="{3826F167-CA1F-48C7-9398-DDDA81FE5359}" destId="{82D1F1A1-6DD4-4860-8B91-F63033DB304F}" srcOrd="1" destOrd="0" presId="urn:microsoft.com/office/officeart/2005/8/layout/orgChart1"/>
    <dgm:cxn modelId="{E461BF2D-6DF9-4E27-9942-245E8F093932}" type="presParOf" srcId="{A7DD7CF1-E2BB-4161-A3C8-CDDFBFC5F3AD}" destId="{0EA047F4-619E-4805-A128-24D57C6FDC9A}" srcOrd="1" destOrd="0" presId="urn:microsoft.com/office/officeart/2005/8/layout/orgChart1"/>
    <dgm:cxn modelId="{81BBDEE3-C8A8-4AD7-931A-25D42DF8A6A8}" type="presParOf" srcId="{A7DD7CF1-E2BB-4161-A3C8-CDDFBFC5F3AD}" destId="{63802785-B24C-48AD-850C-FBDECE34E95E}" srcOrd="2" destOrd="0" presId="urn:microsoft.com/office/officeart/2005/8/layout/orgChart1"/>
    <dgm:cxn modelId="{3093A9A7-3AAE-48AE-A1D4-7DFAAB46468D}" type="presParOf" srcId="{F1CC0908-474A-443D-8E51-A49965E8DCA7}" destId="{1B853876-1765-46C2-837E-724F197C6C7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B60ED2-78CA-49F9-9840-CAB826BDAAA3}">
      <dsp:nvSpPr>
        <dsp:cNvPr id="0" name=""/>
        <dsp:cNvSpPr/>
      </dsp:nvSpPr>
      <dsp:spPr>
        <a:xfrm>
          <a:off x="4064000" y="1403890"/>
          <a:ext cx="3367533" cy="2922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6112"/>
              </a:lnTo>
              <a:lnTo>
                <a:pt x="3367533" y="146112"/>
              </a:lnTo>
              <a:lnTo>
                <a:pt x="3367533" y="292224"/>
              </a:lnTo>
            </a:path>
          </a:pathLst>
        </a:custGeom>
        <a:noFill/>
        <a:ln w="38100" cap="flat" cmpd="sng" algn="ctr">
          <a:solidFill>
            <a:schemeClr val="accent4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E16493-6BBF-44B9-A6E8-7360200135C6}">
      <dsp:nvSpPr>
        <dsp:cNvPr id="0" name=""/>
        <dsp:cNvSpPr/>
      </dsp:nvSpPr>
      <dsp:spPr>
        <a:xfrm>
          <a:off x="4064000" y="1403890"/>
          <a:ext cx="1683766" cy="2922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6112"/>
              </a:lnTo>
              <a:lnTo>
                <a:pt x="1683766" y="146112"/>
              </a:lnTo>
              <a:lnTo>
                <a:pt x="1683766" y="292224"/>
              </a:lnTo>
            </a:path>
          </a:pathLst>
        </a:custGeom>
        <a:noFill/>
        <a:ln w="38100" cap="flat" cmpd="sng" algn="ctr">
          <a:solidFill>
            <a:schemeClr val="accent4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8BF981-CC90-46B6-98FF-2E3CC14F0F1D}">
      <dsp:nvSpPr>
        <dsp:cNvPr id="0" name=""/>
        <dsp:cNvSpPr/>
      </dsp:nvSpPr>
      <dsp:spPr>
        <a:xfrm>
          <a:off x="4018280" y="1403890"/>
          <a:ext cx="91440" cy="29222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92224"/>
              </a:lnTo>
            </a:path>
          </a:pathLst>
        </a:custGeom>
        <a:noFill/>
        <a:ln w="38100" cap="flat" cmpd="sng" algn="ctr">
          <a:solidFill>
            <a:schemeClr val="accent4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0B19A5-F1F3-432D-BF30-BA09F6E8AF6A}">
      <dsp:nvSpPr>
        <dsp:cNvPr id="0" name=""/>
        <dsp:cNvSpPr/>
      </dsp:nvSpPr>
      <dsp:spPr>
        <a:xfrm>
          <a:off x="2380233" y="1403890"/>
          <a:ext cx="1683766" cy="292224"/>
        </a:xfrm>
        <a:custGeom>
          <a:avLst/>
          <a:gdLst/>
          <a:ahLst/>
          <a:cxnLst/>
          <a:rect l="0" t="0" r="0" b="0"/>
          <a:pathLst>
            <a:path>
              <a:moveTo>
                <a:pt x="1683766" y="0"/>
              </a:moveTo>
              <a:lnTo>
                <a:pt x="1683766" y="146112"/>
              </a:lnTo>
              <a:lnTo>
                <a:pt x="0" y="146112"/>
              </a:lnTo>
              <a:lnTo>
                <a:pt x="0" y="292224"/>
              </a:lnTo>
            </a:path>
          </a:pathLst>
        </a:custGeom>
        <a:noFill/>
        <a:ln w="38100" cap="flat" cmpd="sng" algn="ctr">
          <a:solidFill>
            <a:schemeClr val="accent4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E118EB-3708-47BD-A4E2-D4D891AD8CB4}">
      <dsp:nvSpPr>
        <dsp:cNvPr id="0" name=""/>
        <dsp:cNvSpPr/>
      </dsp:nvSpPr>
      <dsp:spPr>
        <a:xfrm>
          <a:off x="696466" y="1403890"/>
          <a:ext cx="3367533" cy="292224"/>
        </a:xfrm>
        <a:custGeom>
          <a:avLst/>
          <a:gdLst/>
          <a:ahLst/>
          <a:cxnLst/>
          <a:rect l="0" t="0" r="0" b="0"/>
          <a:pathLst>
            <a:path>
              <a:moveTo>
                <a:pt x="3367533" y="0"/>
              </a:moveTo>
              <a:lnTo>
                <a:pt x="3367533" y="146112"/>
              </a:lnTo>
              <a:lnTo>
                <a:pt x="0" y="146112"/>
              </a:lnTo>
              <a:lnTo>
                <a:pt x="0" y="292224"/>
              </a:lnTo>
            </a:path>
          </a:pathLst>
        </a:custGeom>
        <a:noFill/>
        <a:ln w="38100" cap="flat" cmpd="sng" algn="ctr">
          <a:solidFill>
            <a:schemeClr val="accent4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CF8DBC-79B9-4FC1-9803-78254CA80BC3}">
      <dsp:nvSpPr>
        <dsp:cNvPr id="0" name=""/>
        <dsp:cNvSpPr/>
      </dsp:nvSpPr>
      <dsp:spPr>
        <a:xfrm>
          <a:off x="2690129" y="708119"/>
          <a:ext cx="2747740" cy="695771"/>
        </a:xfrm>
        <a:prstGeom prst="rect">
          <a:avLst/>
        </a:prstGeom>
        <a:solidFill>
          <a:schemeClr val="accent4">
            <a:lumMod val="20000"/>
            <a:lumOff val="80000"/>
          </a:schemeClr>
        </a:solidFill>
        <a:ln w="28575" cap="flat" cmpd="sng" algn="ctr">
          <a:solidFill>
            <a:schemeClr val="accent4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3200" b="1" kern="12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rPr>
            <a:t>الإخراج في الإنسان</a:t>
          </a:r>
        </a:p>
      </dsp:txBody>
      <dsp:txXfrm>
        <a:off x="2690129" y="708119"/>
        <a:ext cx="2747740" cy="695771"/>
      </dsp:txXfrm>
    </dsp:sp>
    <dsp:sp modelId="{9CB32893-714F-4EDC-99AD-74FC7A298B30}">
      <dsp:nvSpPr>
        <dsp:cNvPr id="0" name=""/>
        <dsp:cNvSpPr/>
      </dsp:nvSpPr>
      <dsp:spPr>
        <a:xfrm>
          <a:off x="694" y="1696115"/>
          <a:ext cx="1391542" cy="695771"/>
        </a:xfrm>
        <a:prstGeom prst="rect">
          <a:avLst/>
        </a:prstGeom>
        <a:solidFill>
          <a:schemeClr val="accent4">
            <a:lumMod val="20000"/>
            <a:lumOff val="80000"/>
          </a:schemeClr>
        </a:solidFill>
        <a:ln w="28575" cap="flat" cmpd="sng" algn="ctr">
          <a:solidFill>
            <a:schemeClr val="accent4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700" b="1" kern="1200" dirty="0">
              <a:solidFill>
                <a:schemeClr val="tx1"/>
              </a:solidFill>
            </a:rPr>
            <a:t>الكليتين</a:t>
          </a:r>
        </a:p>
      </dsp:txBody>
      <dsp:txXfrm>
        <a:off x="694" y="1696115"/>
        <a:ext cx="1391542" cy="695771"/>
      </dsp:txXfrm>
    </dsp:sp>
    <dsp:sp modelId="{4A48D5D5-D1C7-4C8B-8A83-9D3FE3AEA88A}">
      <dsp:nvSpPr>
        <dsp:cNvPr id="0" name=""/>
        <dsp:cNvSpPr/>
      </dsp:nvSpPr>
      <dsp:spPr>
        <a:xfrm>
          <a:off x="1684461" y="1696115"/>
          <a:ext cx="1391542" cy="695771"/>
        </a:xfrm>
        <a:prstGeom prst="rect">
          <a:avLst/>
        </a:prstGeom>
        <a:solidFill>
          <a:schemeClr val="accent4">
            <a:lumMod val="20000"/>
            <a:lumOff val="80000"/>
          </a:schemeClr>
        </a:solidFill>
        <a:ln w="28575" cap="flat" cmpd="sng" algn="ctr">
          <a:solidFill>
            <a:schemeClr val="accent4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700" b="1" kern="1200" dirty="0">
              <a:solidFill>
                <a:schemeClr val="tx1"/>
              </a:solidFill>
            </a:rPr>
            <a:t>الكبد</a:t>
          </a:r>
        </a:p>
      </dsp:txBody>
      <dsp:txXfrm>
        <a:off x="1684461" y="1696115"/>
        <a:ext cx="1391542" cy="695771"/>
      </dsp:txXfrm>
    </dsp:sp>
    <dsp:sp modelId="{7AF915C0-96D6-4DB6-9517-ABE3341EB8DB}">
      <dsp:nvSpPr>
        <dsp:cNvPr id="0" name=""/>
        <dsp:cNvSpPr/>
      </dsp:nvSpPr>
      <dsp:spPr>
        <a:xfrm>
          <a:off x="3368228" y="1696115"/>
          <a:ext cx="1391542" cy="695771"/>
        </a:xfrm>
        <a:prstGeom prst="rect">
          <a:avLst/>
        </a:prstGeom>
        <a:solidFill>
          <a:schemeClr val="accent4">
            <a:lumMod val="20000"/>
            <a:lumOff val="80000"/>
          </a:schemeClr>
        </a:solidFill>
        <a:ln w="28575" cap="flat" cmpd="sng" algn="ctr">
          <a:solidFill>
            <a:schemeClr val="accent4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700" b="1" kern="1200" dirty="0">
              <a:solidFill>
                <a:schemeClr val="tx1"/>
              </a:solidFill>
            </a:rPr>
            <a:t>الرئتين</a:t>
          </a:r>
        </a:p>
      </dsp:txBody>
      <dsp:txXfrm>
        <a:off x="3368228" y="1696115"/>
        <a:ext cx="1391542" cy="695771"/>
      </dsp:txXfrm>
    </dsp:sp>
    <dsp:sp modelId="{BE8A9C99-8973-4F92-BF66-380F4E55ADE5}">
      <dsp:nvSpPr>
        <dsp:cNvPr id="0" name=""/>
        <dsp:cNvSpPr/>
      </dsp:nvSpPr>
      <dsp:spPr>
        <a:xfrm>
          <a:off x="5051995" y="1696115"/>
          <a:ext cx="1391542" cy="695771"/>
        </a:xfrm>
        <a:prstGeom prst="rect">
          <a:avLst/>
        </a:prstGeom>
        <a:solidFill>
          <a:schemeClr val="accent4">
            <a:lumMod val="20000"/>
            <a:lumOff val="80000"/>
          </a:schemeClr>
        </a:solidFill>
        <a:ln w="28575" cap="flat" cmpd="sng" algn="ctr">
          <a:solidFill>
            <a:schemeClr val="accent4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700" b="1" kern="1200" dirty="0">
              <a:solidFill>
                <a:schemeClr val="tx1"/>
              </a:solidFill>
            </a:rPr>
            <a:t>الجلد</a:t>
          </a:r>
        </a:p>
      </dsp:txBody>
      <dsp:txXfrm>
        <a:off x="5051995" y="1696115"/>
        <a:ext cx="1391542" cy="695771"/>
      </dsp:txXfrm>
    </dsp:sp>
    <dsp:sp modelId="{BF82F167-B5F8-4DB2-8277-6657747D2C6D}">
      <dsp:nvSpPr>
        <dsp:cNvPr id="0" name=""/>
        <dsp:cNvSpPr/>
      </dsp:nvSpPr>
      <dsp:spPr>
        <a:xfrm>
          <a:off x="6735762" y="1696115"/>
          <a:ext cx="1391542" cy="695771"/>
        </a:xfrm>
        <a:prstGeom prst="rect">
          <a:avLst/>
        </a:prstGeom>
        <a:solidFill>
          <a:schemeClr val="accent4">
            <a:lumMod val="20000"/>
            <a:lumOff val="80000"/>
          </a:schemeClr>
        </a:solidFill>
        <a:ln w="28575" cap="flat" cmpd="sng" algn="ctr">
          <a:solidFill>
            <a:schemeClr val="accent4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700" b="1" kern="1200" dirty="0">
              <a:solidFill>
                <a:schemeClr val="tx1"/>
              </a:solidFill>
            </a:rPr>
            <a:t>فتحة الشرج</a:t>
          </a:r>
        </a:p>
      </dsp:txBody>
      <dsp:txXfrm>
        <a:off x="6735762" y="1696115"/>
        <a:ext cx="1391542" cy="6957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12/8/2021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636760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12/8/2021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12/8/2021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70765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12/8/2021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561116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12/8/2021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307855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12/8/2021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030670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12/8/2021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593034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12/8/2021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518136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12/8/2021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427599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12/8/2021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067252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12/8/2021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229661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BB54EE-DF0D-4FA1-B48F-C292469C25C4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12/8/2021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F20112-F681-4D23-BAD6-386DBC2EFDE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1639975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BB54EE-DF0D-4FA1-B48F-C292469C25C4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12/8/2021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F20112-F681-4D23-BAD6-386DBC2EFDE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2549320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BB54EE-DF0D-4FA1-B48F-C292469C25C4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12/8/2021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F20112-F681-4D23-BAD6-386DBC2EFDE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5750522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BB54EE-DF0D-4FA1-B48F-C292469C25C4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12/8/2021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F20112-F681-4D23-BAD6-386DBC2EFDE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5825257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BB54EE-DF0D-4FA1-B48F-C292469C25C4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12/8/2021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F20112-F681-4D23-BAD6-386DBC2EFDE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895646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BB54EE-DF0D-4FA1-B48F-C292469C25C4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12/8/2021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F20112-F681-4D23-BAD6-386DBC2EFDE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8018468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BB54EE-DF0D-4FA1-B48F-C292469C25C4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12/8/2021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F20112-F681-4D23-BAD6-386DBC2EFDE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3980142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BB54EE-DF0D-4FA1-B48F-C292469C25C4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12/8/2021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F20112-F681-4D23-BAD6-386DBC2EFDE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5183674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BB54EE-DF0D-4FA1-B48F-C292469C25C4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12/8/2021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F20112-F681-4D23-BAD6-386DBC2EFDE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8312512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BB54EE-DF0D-4FA1-B48F-C292469C25C4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12/8/2021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F20112-F681-4D23-BAD6-386DBC2EFDE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7455723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BB54EE-DF0D-4FA1-B48F-C292469C25C4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12/8/2021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F20112-F681-4D23-BAD6-386DBC2EFDE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1042013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12/8/2021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4526685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12/8/2021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8029809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12/8/2021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7360682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12/8/2021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0343305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12/8/2021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1471035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12/8/2021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0013061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12/8/2021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1819137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12/8/2021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1019921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12/8/2021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9994607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12/8/2021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3299777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12/8/2021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8371731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12/8/2021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114828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12/8/2021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5678253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12/8/2021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551986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12/8/2021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9158509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12/8/2021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0252606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12/8/2021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6737452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12/8/2021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0425537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12/8/2021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1376843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12/8/2021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3486211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12/8/2021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6703283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12/8/2021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7430709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12/8/2021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4990466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12/8/2021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4549606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12/8/2021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0286128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12/8/2021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7490526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12/8/2021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450267"/>
      </p:ext>
    </p:extLst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12/8/2021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925788"/>
      </p:ext>
    </p:extLst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12/8/2021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3303551"/>
      </p:ext>
    </p:extLst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12/8/2021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6487452"/>
      </p:ext>
    </p:extLst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12/8/2021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750531"/>
      </p:ext>
    </p:extLst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12/8/2021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0187357"/>
      </p:ext>
    </p:extLst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12/8/2021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913324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1.pn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microsoft.com/office/2007/relationships/hdphoto" Target="../media/hdphoto1.wdp" 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 /><Relationship Id="rId3" Type="http://schemas.openxmlformats.org/officeDocument/2006/relationships/slideLayout" Target="../slideLayouts/slideLayout14.xml" /><Relationship Id="rId7" Type="http://schemas.openxmlformats.org/officeDocument/2006/relationships/slideLayout" Target="../slideLayouts/slideLayout18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1" Type="http://schemas.openxmlformats.org/officeDocument/2006/relationships/slideLayout" Target="../slideLayouts/slideLayout12.xml" /><Relationship Id="rId6" Type="http://schemas.openxmlformats.org/officeDocument/2006/relationships/slideLayout" Target="../slideLayouts/slideLayout17.xml" /><Relationship Id="rId11" Type="http://schemas.openxmlformats.org/officeDocument/2006/relationships/slideLayout" Target="../slideLayouts/slideLayout22.xml" /><Relationship Id="rId5" Type="http://schemas.openxmlformats.org/officeDocument/2006/relationships/slideLayout" Target="../slideLayouts/slideLayout16.xml" /><Relationship Id="rId10" Type="http://schemas.openxmlformats.org/officeDocument/2006/relationships/slideLayout" Target="../slideLayouts/slideLayout21.xml" /><Relationship Id="rId4" Type="http://schemas.openxmlformats.org/officeDocument/2006/relationships/slideLayout" Target="../slideLayouts/slideLayout15.xml" /><Relationship Id="rId9" Type="http://schemas.openxmlformats.org/officeDocument/2006/relationships/slideLayout" Target="../slideLayouts/slideLayout20.xml" 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 /><Relationship Id="rId13" Type="http://schemas.openxmlformats.org/officeDocument/2006/relationships/image" Target="../media/image1.png" /><Relationship Id="rId3" Type="http://schemas.openxmlformats.org/officeDocument/2006/relationships/slideLayout" Target="../slideLayouts/slideLayout25.xml" /><Relationship Id="rId7" Type="http://schemas.openxmlformats.org/officeDocument/2006/relationships/slideLayout" Target="../slideLayouts/slideLayout29.xml" /><Relationship Id="rId12" Type="http://schemas.openxmlformats.org/officeDocument/2006/relationships/theme" Target="../theme/theme3.xml" /><Relationship Id="rId2" Type="http://schemas.openxmlformats.org/officeDocument/2006/relationships/slideLayout" Target="../slideLayouts/slideLayout24.xml" /><Relationship Id="rId1" Type="http://schemas.openxmlformats.org/officeDocument/2006/relationships/slideLayout" Target="../slideLayouts/slideLayout23.xml" /><Relationship Id="rId6" Type="http://schemas.openxmlformats.org/officeDocument/2006/relationships/slideLayout" Target="../slideLayouts/slideLayout28.xml" /><Relationship Id="rId11" Type="http://schemas.openxmlformats.org/officeDocument/2006/relationships/slideLayout" Target="../slideLayouts/slideLayout33.xml" /><Relationship Id="rId5" Type="http://schemas.openxmlformats.org/officeDocument/2006/relationships/slideLayout" Target="../slideLayouts/slideLayout27.xml" /><Relationship Id="rId10" Type="http://schemas.openxmlformats.org/officeDocument/2006/relationships/slideLayout" Target="../slideLayouts/slideLayout32.xml" /><Relationship Id="rId4" Type="http://schemas.openxmlformats.org/officeDocument/2006/relationships/slideLayout" Target="../slideLayouts/slideLayout26.xml" /><Relationship Id="rId9" Type="http://schemas.openxmlformats.org/officeDocument/2006/relationships/slideLayout" Target="../slideLayouts/slideLayout31.xml" /><Relationship Id="rId14" Type="http://schemas.microsoft.com/office/2007/relationships/hdphoto" Target="../media/hdphoto1.wdp" 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 /><Relationship Id="rId13" Type="http://schemas.openxmlformats.org/officeDocument/2006/relationships/image" Target="../media/image1.png" /><Relationship Id="rId3" Type="http://schemas.openxmlformats.org/officeDocument/2006/relationships/slideLayout" Target="../slideLayouts/slideLayout36.xml" /><Relationship Id="rId7" Type="http://schemas.openxmlformats.org/officeDocument/2006/relationships/slideLayout" Target="../slideLayouts/slideLayout40.xml" /><Relationship Id="rId12" Type="http://schemas.openxmlformats.org/officeDocument/2006/relationships/theme" Target="../theme/theme4.xml" /><Relationship Id="rId2" Type="http://schemas.openxmlformats.org/officeDocument/2006/relationships/slideLayout" Target="../slideLayouts/slideLayout35.xml" /><Relationship Id="rId1" Type="http://schemas.openxmlformats.org/officeDocument/2006/relationships/slideLayout" Target="../slideLayouts/slideLayout34.xml" /><Relationship Id="rId6" Type="http://schemas.openxmlformats.org/officeDocument/2006/relationships/slideLayout" Target="../slideLayouts/slideLayout39.xml" /><Relationship Id="rId11" Type="http://schemas.openxmlformats.org/officeDocument/2006/relationships/slideLayout" Target="../slideLayouts/slideLayout44.xml" /><Relationship Id="rId5" Type="http://schemas.openxmlformats.org/officeDocument/2006/relationships/slideLayout" Target="../slideLayouts/slideLayout38.xml" /><Relationship Id="rId10" Type="http://schemas.openxmlformats.org/officeDocument/2006/relationships/slideLayout" Target="../slideLayouts/slideLayout43.xml" /><Relationship Id="rId4" Type="http://schemas.openxmlformats.org/officeDocument/2006/relationships/slideLayout" Target="../slideLayouts/slideLayout37.xml" /><Relationship Id="rId9" Type="http://schemas.openxmlformats.org/officeDocument/2006/relationships/slideLayout" Target="../slideLayouts/slideLayout42.xml" /><Relationship Id="rId14" Type="http://schemas.microsoft.com/office/2007/relationships/hdphoto" Target="../media/hdphoto1.wdp" 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 /><Relationship Id="rId13" Type="http://schemas.openxmlformats.org/officeDocument/2006/relationships/image" Target="../media/image1.png" /><Relationship Id="rId3" Type="http://schemas.openxmlformats.org/officeDocument/2006/relationships/slideLayout" Target="../slideLayouts/slideLayout47.xml" /><Relationship Id="rId7" Type="http://schemas.openxmlformats.org/officeDocument/2006/relationships/slideLayout" Target="../slideLayouts/slideLayout51.xml" /><Relationship Id="rId12" Type="http://schemas.openxmlformats.org/officeDocument/2006/relationships/theme" Target="../theme/theme5.xml" /><Relationship Id="rId2" Type="http://schemas.openxmlformats.org/officeDocument/2006/relationships/slideLayout" Target="../slideLayouts/slideLayout46.xml" /><Relationship Id="rId1" Type="http://schemas.openxmlformats.org/officeDocument/2006/relationships/slideLayout" Target="../slideLayouts/slideLayout45.xml" /><Relationship Id="rId6" Type="http://schemas.openxmlformats.org/officeDocument/2006/relationships/slideLayout" Target="../slideLayouts/slideLayout50.xml" /><Relationship Id="rId11" Type="http://schemas.openxmlformats.org/officeDocument/2006/relationships/slideLayout" Target="../slideLayouts/slideLayout55.xml" /><Relationship Id="rId5" Type="http://schemas.openxmlformats.org/officeDocument/2006/relationships/slideLayout" Target="../slideLayouts/slideLayout49.xml" /><Relationship Id="rId10" Type="http://schemas.openxmlformats.org/officeDocument/2006/relationships/slideLayout" Target="../slideLayouts/slideLayout54.xml" /><Relationship Id="rId4" Type="http://schemas.openxmlformats.org/officeDocument/2006/relationships/slideLayout" Target="../slideLayouts/slideLayout48.xml" /><Relationship Id="rId9" Type="http://schemas.openxmlformats.org/officeDocument/2006/relationships/slideLayout" Target="../slideLayouts/slideLayout53.xml" /><Relationship Id="rId14" Type="http://schemas.microsoft.com/office/2007/relationships/hdphoto" Target="../media/hdphoto1.wdp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BB54EE-DF0D-4FA1-B48F-C292469C25C4}" type="datetimeFigureOut">
              <a:rPr lang="en-US" smtClean="0"/>
              <a:pPr/>
              <a:t>12/8/2021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765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/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BB54EE-DF0D-4FA1-B48F-C292469C25C4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12/8/2021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F20112-F681-4D23-BAD6-386DBC2EFDE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6782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xStyles>
    <p:titleStyle>
      <a:lvl1pPr algn="l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12/8/2021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086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12/8/2021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1079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12/8/2021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1791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2.wdp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13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slideLayout" Target="../slideLayouts/slideLayout2.xml" /><Relationship Id="rId1" Type="http://schemas.openxmlformats.org/officeDocument/2006/relationships/tags" Target="../tags/tag1.xml" /><Relationship Id="rId4" Type="http://schemas.openxmlformats.org/officeDocument/2006/relationships/image" Target="../media/image5.emf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 /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5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24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4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7395988"/>
              </p:ext>
            </p:extLst>
          </p:nvPr>
        </p:nvGraphicFramePr>
        <p:xfrm>
          <a:off x="4959926" y="1623810"/>
          <a:ext cx="6567055" cy="494303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4030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40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8435">
                <a:tc>
                  <a:txBody>
                    <a:bodyPr/>
                    <a:lstStyle/>
                    <a:p>
                      <a:pPr algn="ctr"/>
                      <a:r>
                        <a:rPr lang="ar-BH" sz="4000" b="1" dirty="0"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العلوم</a:t>
                      </a:r>
                      <a:endParaRPr lang="en-US" sz="4000" b="1" dirty="0">
                        <a:effectLst/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4000" b="1" dirty="0"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المادة</a:t>
                      </a:r>
                      <a:endParaRPr lang="en-US" sz="4000" b="1" dirty="0">
                        <a:effectLst/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5664">
                <a:tc>
                  <a:txBody>
                    <a:bodyPr/>
                    <a:lstStyle/>
                    <a:p>
                      <a:pPr algn="ctr"/>
                      <a:r>
                        <a:rPr lang="ar-BH" sz="3200" b="1" kern="1200" dirty="0"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السادس الابتدائي</a:t>
                      </a:r>
                      <a:endParaRPr lang="en-US" sz="3200" b="1" kern="1200" dirty="0">
                        <a:solidFill>
                          <a:schemeClr val="tx1"/>
                        </a:solidFill>
                        <a:effectLst/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BH" sz="3200" b="1" kern="1200" dirty="0"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الصف</a:t>
                      </a:r>
                      <a:endParaRPr lang="en-US" sz="3200" b="1" kern="1200" dirty="0">
                        <a:solidFill>
                          <a:schemeClr val="tx1"/>
                        </a:solidFill>
                        <a:effectLst/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5664">
                <a:tc>
                  <a:txBody>
                    <a:bodyPr/>
                    <a:lstStyle/>
                    <a:p>
                      <a:pPr algn="ctr"/>
                      <a:r>
                        <a:rPr lang="ar-BH" sz="3200" b="1" kern="1200" dirty="0"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الأول</a:t>
                      </a:r>
                      <a:endParaRPr lang="en-US" sz="3200" b="1" kern="1200" dirty="0">
                        <a:solidFill>
                          <a:schemeClr val="tx1"/>
                        </a:solidFill>
                        <a:effectLst/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BH" sz="3200" b="1" kern="1200" dirty="0"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الفصل الدراسي</a:t>
                      </a:r>
                      <a:endParaRPr lang="en-US" sz="3200" b="1" kern="1200" dirty="0">
                        <a:solidFill>
                          <a:schemeClr val="tx1"/>
                        </a:solidFill>
                        <a:effectLst/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5664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ar-BH" sz="3200" b="1" kern="1200" dirty="0">
                          <a:solidFill>
                            <a:schemeClr val="dk1"/>
                          </a:solidFill>
                          <a:effectLst/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الثانية( عمليات الحياة)</a:t>
                      </a:r>
                      <a:endParaRPr lang="en-US" sz="3200" b="1" kern="1200" dirty="0">
                        <a:solidFill>
                          <a:schemeClr val="dk1"/>
                        </a:solidFill>
                        <a:effectLst/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ar-BH" sz="3200" b="1" kern="1200" dirty="0">
                          <a:solidFill>
                            <a:schemeClr val="dk1"/>
                          </a:solidFill>
                          <a:effectLst/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الوحدة</a:t>
                      </a:r>
                      <a:endParaRPr lang="en-US" sz="3200" b="1" kern="1200" dirty="0">
                        <a:solidFill>
                          <a:schemeClr val="dk1"/>
                        </a:solidFill>
                        <a:effectLst/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86749">
                <a:tc>
                  <a:txBody>
                    <a:bodyPr/>
                    <a:lstStyle/>
                    <a:p>
                      <a:pPr algn="ctr"/>
                      <a:r>
                        <a:rPr lang="ar-BH" sz="3200" b="1" kern="1200" dirty="0"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الرابع (عمليات الحياة في الإنسان والحيوانات)</a:t>
                      </a:r>
                      <a:endParaRPr lang="en-US" sz="3200" b="1" kern="1200" dirty="0">
                        <a:solidFill>
                          <a:schemeClr val="tx1"/>
                        </a:solidFill>
                        <a:effectLst/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BH" sz="3200" b="1" kern="1200" dirty="0"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الفصل</a:t>
                      </a:r>
                      <a:endParaRPr lang="en-US" sz="3200" b="1" kern="1200" dirty="0">
                        <a:solidFill>
                          <a:schemeClr val="tx1"/>
                        </a:solidFill>
                        <a:effectLst/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37834">
                <a:tc>
                  <a:txBody>
                    <a:bodyPr/>
                    <a:lstStyle/>
                    <a:p>
                      <a:pPr algn="ctr"/>
                      <a:r>
                        <a:rPr lang="ar-BH" sz="3200" b="1" kern="1200" dirty="0"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الهضم والإخراج والتنفس والدوران</a:t>
                      </a:r>
                    </a:p>
                    <a:p>
                      <a:pPr algn="ctr"/>
                      <a:r>
                        <a:rPr lang="ar-BH" sz="3200" b="1" kern="1200" dirty="0">
                          <a:solidFill>
                            <a:schemeClr val="tx1"/>
                          </a:solidFill>
                          <a:effectLst/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(الجزء الأول)</a:t>
                      </a:r>
                      <a:endParaRPr lang="en-US" sz="3200" b="1" kern="1200" dirty="0">
                        <a:solidFill>
                          <a:schemeClr val="tx1"/>
                        </a:solidFill>
                        <a:effectLst/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BH" sz="3200" b="1" kern="1200" dirty="0"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الدرس الأول</a:t>
                      </a:r>
                      <a:endParaRPr lang="en-US" sz="3200" b="1" kern="1200" dirty="0">
                        <a:solidFill>
                          <a:schemeClr val="tx1"/>
                        </a:solidFill>
                        <a:effectLst/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6" name="Picture 2">
            <a:extLst>
              <a:ext uri="{FF2B5EF4-FFF2-40B4-BE49-F238E27FC236}">
                <a16:creationId xmlns:a16="http://schemas.microsoft.com/office/drawing/2014/main" id="{7FD78CD1-F794-4ACD-BF49-5388192C71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910" y="1623810"/>
            <a:ext cx="4155136" cy="4943034"/>
          </a:xfrm>
          <a:prstGeom prst="rect">
            <a:avLst/>
          </a:prstGeom>
          <a:noFill/>
          <a:ln w="9525">
            <a:solidFill>
              <a:schemeClr val="accent4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0742587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>
                <a:alpha val="56000"/>
              </a:srgbClr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5134" y="96978"/>
            <a:ext cx="1646183" cy="126806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3413" y="26894"/>
            <a:ext cx="3250114" cy="796066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   </a:t>
            </a:r>
            <a:r>
              <a:rPr lang="ar-BH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الهضم والإخراج والتنفس والدوران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1</a:t>
            </a:r>
            <a:endParaRPr kumimoji="0" lang="ar-BH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العلوم - الصف السادس الابتدائي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064726" y="26894"/>
            <a:ext cx="4062548" cy="796066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أهداف الدرس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146121" y="2603834"/>
            <a:ext cx="10350480" cy="623438"/>
          </a:xfrm>
          <a:prstGeom prst="rect">
            <a:avLst/>
          </a:prstGeom>
          <a:solidFill>
            <a:srgbClr val="FFF5D9"/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1325" lvl="0" indent="-387350" algn="r" defTabSz="457200" rtl="1">
              <a:spcBef>
                <a:spcPct val="20000"/>
              </a:spcBef>
              <a:spcAft>
                <a:spcPts val="600"/>
              </a:spcAft>
              <a:buClr>
                <a:srgbClr val="83992A"/>
              </a:buClr>
              <a:buSzPct val="115000"/>
              <a:tabLst>
                <a:tab pos="900113" algn="l"/>
              </a:tabLst>
              <a:defRPr/>
            </a:pPr>
            <a:r>
              <a:rPr lang="ar-BH" sz="3600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(</a:t>
            </a:r>
            <a:r>
              <a:rPr lang="en-US" sz="3600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2</a:t>
            </a:r>
            <a:r>
              <a:rPr lang="ar-BH" sz="3600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)- توضيحُ كيفية حدوث الهضم في اللافقاريات.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146121" y="1465821"/>
            <a:ext cx="10350480" cy="6555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12925" lvl="3" indent="-1812925" algn="just" defTabSz="457200" rtl="1">
              <a:spcBef>
                <a:spcPct val="20000"/>
              </a:spcBef>
              <a:spcAft>
                <a:spcPts val="600"/>
              </a:spcAft>
              <a:buClr>
                <a:srgbClr val="83992A"/>
              </a:buClr>
              <a:buSzPct val="115000"/>
              <a:tabLst>
                <a:tab pos="900113" algn="l"/>
              </a:tabLst>
              <a:defRPr/>
            </a:pPr>
            <a:r>
              <a:rPr lang="ar-BH" sz="3600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(</a:t>
            </a:r>
            <a:r>
              <a:rPr lang="en-US" sz="3600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</a:t>
            </a:r>
            <a:r>
              <a:rPr lang="ar-BH" sz="3600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)- توضيحُ كيفية حدوث الهضم في الفقاريات</a:t>
            </a:r>
            <a:r>
              <a:rPr lang="ar-BH" sz="2400" b="1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Garamond" panose="02020404030301010803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146121" y="3588621"/>
            <a:ext cx="10350480" cy="623438"/>
          </a:xfrm>
          <a:prstGeom prst="rect">
            <a:avLst/>
          </a:prstGeom>
          <a:solidFill>
            <a:srgbClr val="FFF7E1"/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1325" lvl="0" indent="-387350" algn="r" defTabSz="457200" rtl="1">
              <a:spcBef>
                <a:spcPct val="20000"/>
              </a:spcBef>
              <a:spcAft>
                <a:spcPts val="600"/>
              </a:spcAft>
              <a:buClr>
                <a:srgbClr val="83992A"/>
              </a:buClr>
              <a:buSzPct val="115000"/>
              <a:tabLst>
                <a:tab pos="900113" algn="l"/>
              </a:tabLst>
              <a:defRPr/>
            </a:pPr>
            <a:r>
              <a:rPr lang="ar-BH" sz="3600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(</a:t>
            </a:r>
            <a:r>
              <a:rPr lang="en-US" sz="3600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3</a:t>
            </a:r>
            <a:r>
              <a:rPr lang="ar-BH" sz="3600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)- بيانُ كيف يتخلص جسم الإنسان من الفضلات.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146121" y="4753781"/>
            <a:ext cx="10350480" cy="623438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1325" lvl="0" indent="-387350" algn="r" defTabSz="457200" rtl="1">
              <a:spcBef>
                <a:spcPct val="20000"/>
              </a:spcBef>
              <a:spcAft>
                <a:spcPts val="600"/>
              </a:spcAft>
              <a:buClr>
                <a:srgbClr val="83992A"/>
              </a:buClr>
              <a:buSzPct val="115000"/>
              <a:tabLst>
                <a:tab pos="900113" algn="l"/>
              </a:tabLst>
              <a:defRPr/>
            </a:pPr>
            <a:r>
              <a:rPr lang="ar-BH" sz="3600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(</a:t>
            </a:r>
            <a:r>
              <a:rPr lang="en-US" sz="3600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4</a:t>
            </a:r>
            <a:r>
              <a:rPr lang="ar-BH" sz="3600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)- استنتاجُ كيف تعمل الكلية على تخليص الدم من الفضلات.</a:t>
            </a:r>
          </a:p>
        </p:txBody>
      </p:sp>
    </p:spTree>
    <p:extLst>
      <p:ext uri="{BB962C8B-B14F-4D97-AF65-F5344CB8AC3E}">
        <p14:creationId xmlns:p14="http://schemas.microsoft.com/office/powerpoint/2010/main" val="5644140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410" y="1316124"/>
            <a:ext cx="3955599" cy="452556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838925" y="1475178"/>
            <a:ext cx="6243058" cy="255454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Low" rtl="1"/>
            <a:r>
              <a:rPr lang="ar-BH" sz="4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انظر إلى الصورةِ وأجبْ عن السؤال: كيفَ يحصل حيوان الباندا في الصورة المجاورة على حاجته من الماء والطاقة؟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838926" y="4442514"/>
            <a:ext cx="6243058" cy="1399177"/>
          </a:xfrm>
          <a:prstGeom prst="roundRect">
            <a:avLst/>
          </a:prstGeom>
          <a:solidFill>
            <a:srgbClr val="FFF0C5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justLow" rtl="1"/>
            <a:r>
              <a:rPr lang="ar-BH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يحصل على حاجته من الماء والطاقة من خلال التغذية.</a:t>
            </a:r>
          </a:p>
        </p:txBody>
      </p:sp>
      <p:sp>
        <p:nvSpPr>
          <p:cNvPr id="9" name="Rectangle 8"/>
          <p:cNvSpPr/>
          <p:nvPr/>
        </p:nvSpPr>
        <p:spPr>
          <a:xfrm>
            <a:off x="4064724" y="26894"/>
            <a:ext cx="6243058" cy="796066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الهضم والإخراج والتنفس والدوران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3412" y="26894"/>
            <a:ext cx="3263969" cy="796066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   </a:t>
            </a:r>
            <a:r>
              <a:rPr lang="ar-BH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الهضم والإخراج والتنفس والدوران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1</a:t>
            </a:r>
            <a:endParaRPr kumimoji="0" lang="ar-BH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العلوم - الصف السادس الابتدائي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190366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400800" y="1894784"/>
            <a:ext cx="5167745" cy="353943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justLow" rtl="1">
              <a:defRPr/>
            </a:pPr>
            <a:r>
              <a:rPr lang="ar-BH" sz="2800" b="1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الهضمُ</a:t>
            </a:r>
            <a:r>
              <a:rPr lang="ar-BH" sz="2800" b="1" dirty="0">
                <a:solidFill>
                  <a:schemeClr val="accent5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: 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عمليةٌ يتمُ فيها تفكيكُ الغذاءِ إلى جزيئاتٍ صغيرةٍ وتحليله بحيث يمكنُ للمخلوقِ الحي الاستفادةُ منه.</a:t>
            </a:r>
          </a:p>
          <a:p>
            <a:pPr lvl="0" algn="justLow" rtl="1">
              <a:defRPr/>
            </a:pP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فعندما يأكل الانسان قطعةً من الخبز فإنها تمر بالأعضاء الآتية:</a:t>
            </a:r>
          </a:p>
          <a:p>
            <a:pPr lvl="0" algn="justLow" rtl="1">
              <a:defRPr/>
            </a:pPr>
            <a:endParaRPr lang="ar-BH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lvl="0" algn="justLow" rtl="1">
              <a:defRPr/>
            </a:pPr>
            <a:r>
              <a:rPr lang="ar-BH" sz="2800" b="1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الفم، المريء،المعدة، الأمعاء الدقيقة، الأمعاء الغليظة.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708477" y="26894"/>
            <a:ext cx="3756649" cy="796066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الهضم في الفقاريات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082" y="996592"/>
            <a:ext cx="5318918" cy="5335813"/>
          </a:xfrm>
          <a:prstGeom prst="rect">
            <a:avLst/>
          </a:prstGeom>
          <a:noFill/>
          <a:ln w="9525">
            <a:solidFill>
              <a:schemeClr val="accent4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BD2C715-81FE-423B-A90F-BCB2660BB3A0}"/>
              </a:ext>
            </a:extLst>
          </p:cNvPr>
          <p:cNvSpPr/>
          <p:nvPr/>
        </p:nvSpPr>
        <p:spPr>
          <a:xfrm>
            <a:off x="33412" y="26894"/>
            <a:ext cx="3263969" cy="796066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   </a:t>
            </a:r>
            <a:r>
              <a:rPr lang="ar-BH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الهضم والإخراج والتنفس والدوران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1</a:t>
            </a:r>
            <a:endParaRPr kumimoji="0" lang="ar-BH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العلوم - الصف السادس الابتدائي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393149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763487" y="1739926"/>
            <a:ext cx="5823669" cy="310854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justLow" rtl="1">
              <a:defRPr/>
            </a:pP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تؤثر أعضاء الجهاز الهضمي على قطعة الخبز عند هضمها، وفق الآتي:</a:t>
            </a:r>
          </a:p>
          <a:p>
            <a:pPr lvl="0" algn="justLow" rtl="1">
              <a:defRPr/>
            </a:pPr>
            <a:r>
              <a:rPr lang="en-US" sz="2800" b="1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</a:t>
            </a:r>
            <a:r>
              <a:rPr lang="ar-BH" sz="2800" b="1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.الفم: </a:t>
            </a:r>
          </a:p>
          <a:p>
            <a:pPr marL="457200" lvl="0" indent="-285750" algn="justLow" rtl="1">
              <a:buFont typeface="Wingdings" panose="05000000000000000000" pitchFamily="2" charset="2"/>
              <a:buChar char="ü"/>
              <a:defRPr/>
            </a:pP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الأسنان: تقطع الطعام وتطحنه.</a:t>
            </a:r>
          </a:p>
          <a:p>
            <a:pPr marL="457200" lvl="0" indent="-285750" algn="justLow" rtl="1">
              <a:buFont typeface="Wingdings" panose="05000000000000000000" pitchFamily="2" charset="2"/>
              <a:buChar char="ü"/>
              <a:defRPr/>
            </a:pP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اللسان: يساعد في طحن الطعام.</a:t>
            </a:r>
          </a:p>
          <a:p>
            <a:pPr marL="457200" lvl="0" indent="-285750" algn="justLow" rtl="1">
              <a:buFont typeface="Wingdings" panose="05000000000000000000" pitchFamily="2" charset="2"/>
              <a:buChar char="ü"/>
              <a:defRPr/>
            </a:pP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الغدد اللعابية: تساعد في الهضم الجزئي لقطعة الخبز.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08069" y="4959053"/>
            <a:ext cx="5879087" cy="954107"/>
          </a:xfrm>
          <a:prstGeom prst="rect">
            <a:avLst/>
          </a:prstGeom>
          <a:solidFill>
            <a:srgbClr val="FFF9E7"/>
          </a:solidFill>
          <a:ln w="38100"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justLow" rtl="1">
              <a:defRPr/>
            </a:pPr>
            <a:r>
              <a:rPr lang="en-US" sz="2800" b="1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2</a:t>
            </a:r>
            <a:r>
              <a:rPr lang="ar-BH" sz="2800" b="1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.المريء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: تمرُ من خلالهِ قطعةُ الخبزِ من الفمِ إلى المعدةِ، عن طريقِ انقباضِ عضلاتِ المريء وانبساطها.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758546" y="1032516"/>
            <a:ext cx="3828610" cy="63201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أعضاء الجهاز الهضمي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255" y="1032516"/>
            <a:ext cx="4599709" cy="5335813"/>
          </a:xfrm>
          <a:prstGeom prst="rect">
            <a:avLst/>
          </a:prstGeom>
          <a:noFill/>
          <a:ln w="9525">
            <a:solidFill>
              <a:schemeClr val="accent4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4708477" y="26894"/>
            <a:ext cx="3493413" cy="796066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الهضم في الفقاريات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FAF8DCC-6FD9-4F99-98FE-A87938725479}"/>
              </a:ext>
            </a:extLst>
          </p:cNvPr>
          <p:cNvSpPr/>
          <p:nvPr/>
        </p:nvSpPr>
        <p:spPr>
          <a:xfrm>
            <a:off x="33412" y="26894"/>
            <a:ext cx="3263969" cy="796066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   </a:t>
            </a:r>
            <a:r>
              <a:rPr lang="ar-BH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الهضم والإخراج والتنفس والدوران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1</a:t>
            </a:r>
            <a:endParaRPr kumimoji="0" lang="ar-BH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العلوم - الصف السادس الابتدائي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756919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320144" y="1637203"/>
            <a:ext cx="6494117" cy="95410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pPr lvl="0" algn="justLow" rtl="1">
              <a:defRPr/>
            </a:pPr>
            <a:r>
              <a:rPr lang="en-US" sz="2800" b="1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3</a:t>
            </a:r>
            <a:r>
              <a:rPr lang="ar-BH" sz="2800" b="1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.المعدة: 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تفرز المعدة حمضًا يعمل على تحطيم جزئيات الطعام المهضومة جزئيا.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06910" y="2680395"/>
            <a:ext cx="6494118" cy="224676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pPr lvl="0" algn="justLow" rtl="1">
              <a:defRPr/>
            </a:pPr>
            <a:r>
              <a:rPr lang="en-US" sz="2800" b="1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4</a:t>
            </a:r>
            <a:r>
              <a:rPr lang="ar-BH" sz="2800" b="1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.الأمعاء الدقيقة: 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يتم هضم الطعام بصورة تامة، بواسطة العصارات الهاضمة التي تفرز من غدتي الكبد، والبنكرياس، وأنزيمات الأمعاء الدقيقة نفسها، حيث يتم هضم السكريات، والبروتينات، والدهون إلى جزيئات صغيرة يسهل امتصاصها.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06909" y="5014869"/>
            <a:ext cx="6507353" cy="138499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pPr lvl="0" algn="justLow" rtl="1">
              <a:defRPr/>
            </a:pPr>
            <a:r>
              <a:rPr lang="ar-BH" sz="2800" b="1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انثناءات الأمعاء الدقيقة: 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تلامس هذه الانثناءات جُدُرَ الأوعية الدموية، والتي تقوم بامتصاص الغذاء المهضوم، ونقله إلى الدم.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03" y="1037230"/>
            <a:ext cx="4895897" cy="5335813"/>
          </a:xfrm>
          <a:prstGeom prst="rect">
            <a:avLst/>
          </a:prstGeom>
          <a:noFill/>
          <a:ln w="9525">
            <a:solidFill>
              <a:schemeClr val="accent4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4708477" y="26894"/>
            <a:ext cx="3466991" cy="796066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الهضم في الفقاريات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715537" y="943809"/>
            <a:ext cx="4057782" cy="63201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تابع/ أعضاء الجهاز الهضمي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F61FBE8-2B8A-4489-A8E5-B8F2AB4A5E1F}"/>
              </a:ext>
            </a:extLst>
          </p:cNvPr>
          <p:cNvSpPr/>
          <p:nvPr/>
        </p:nvSpPr>
        <p:spPr>
          <a:xfrm>
            <a:off x="33412" y="26894"/>
            <a:ext cx="3263969" cy="796066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   </a:t>
            </a:r>
            <a:r>
              <a:rPr lang="ar-BH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الهضم والإخراج والتنفس والدوران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1</a:t>
            </a:r>
            <a:endParaRPr kumimoji="0" lang="ar-BH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العلوم - الصف السادس الابتدائي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922550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541817" y="2355907"/>
            <a:ext cx="6139133" cy="138499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en-US" sz="2800" b="1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5</a:t>
            </a:r>
            <a:r>
              <a:rPr lang="ar-BH" sz="2800" b="1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.الأمعاء الغليظة: 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تعيدُ امتصاص الماء من الغذاء غير المهضوم، ومن ثم تتخلص من الفضلات الصلبة عن طريق فتحة الشرج.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541817" y="4014692"/>
            <a:ext cx="6139133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en-US" sz="2800" b="1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6</a:t>
            </a:r>
            <a:r>
              <a:rPr lang="ar-BH" sz="2800" b="1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.غدتي الكبد والبنكرياس:</a:t>
            </a:r>
            <a:r>
              <a:rPr lang="ar-BH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تفرزا عصارة هاضمة. 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708" y="1072995"/>
            <a:ext cx="4599709" cy="5335813"/>
          </a:xfrm>
          <a:prstGeom prst="rect">
            <a:avLst/>
          </a:prstGeom>
          <a:noFill/>
          <a:ln w="9525">
            <a:solidFill>
              <a:schemeClr val="accent4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4708478" y="26894"/>
            <a:ext cx="3527022" cy="796066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الهضم في الفقاريات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633856" y="1315497"/>
            <a:ext cx="4047094" cy="63201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تابع/ أعضاء الجهاز الهضمي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4062858-0E78-4E87-80A6-D8B91FFCA19B}"/>
              </a:ext>
            </a:extLst>
          </p:cNvPr>
          <p:cNvSpPr/>
          <p:nvPr/>
        </p:nvSpPr>
        <p:spPr>
          <a:xfrm>
            <a:off x="33412" y="26894"/>
            <a:ext cx="3263969" cy="796066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   </a:t>
            </a:r>
            <a:r>
              <a:rPr lang="ar-BH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الهضم والإخراج والتنفس والدوران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1</a:t>
            </a:r>
            <a:endParaRPr kumimoji="0" lang="ar-BH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العلوم - الصف السادس الابتدائي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545115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142509" y="1709664"/>
            <a:ext cx="7439891" cy="138499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justLow" rtl="1">
              <a:defRPr/>
            </a:pP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لبعضِ الحيواناتِ اللافقاريةِ، ومنها قنديلُ البحرِ والديدانِ المفلطحة، جهاز  هضمي بفتحة واحدة، حيث يدخلُ الطعام ويخرج من الفتحة نفسها.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42508" y="3539141"/>
            <a:ext cx="7439891" cy="138499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justLow" rtl="1">
              <a:defRPr/>
            </a:pP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عندما يمسكُ قنديلُ البحر فريسته بخلاياها اللاسعة، يدخلها إلى فمه، وتتمُ عمليةُ الهضمِ في خلايا الجسم، ثم يتخلصُ من الفضلاتِ غيرِ المهضومةِ عن طريقِ الفم.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512618" y="1510145"/>
            <a:ext cx="3435927" cy="3663447"/>
            <a:chOff x="0" y="47743"/>
            <a:chExt cx="2416406" cy="3259497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47743"/>
              <a:ext cx="2416406" cy="2736277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511461" y="2784020"/>
              <a:ext cx="14376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BH" sz="28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قنديل البحر</a:t>
              </a:r>
              <a:endParaRPr lang="en-US" sz="2800" b="1" dirty="0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</p:grpSp>
      <p:sp>
        <p:nvSpPr>
          <p:cNvPr id="14" name="Rectangle 13"/>
          <p:cNvSpPr/>
          <p:nvPr/>
        </p:nvSpPr>
        <p:spPr>
          <a:xfrm>
            <a:off x="4708477" y="26894"/>
            <a:ext cx="3770505" cy="796066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الهضم في اللافقاريات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C9ADD7D-9EE7-4BAA-BF0D-816E767B29BE}"/>
              </a:ext>
            </a:extLst>
          </p:cNvPr>
          <p:cNvSpPr/>
          <p:nvPr/>
        </p:nvSpPr>
        <p:spPr>
          <a:xfrm>
            <a:off x="33412" y="26894"/>
            <a:ext cx="3263969" cy="796066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   </a:t>
            </a:r>
            <a:r>
              <a:rPr lang="ar-BH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الهضم والإخراج والتنفس والدوران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1</a:t>
            </a:r>
            <a:endParaRPr kumimoji="0" lang="ar-BH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العلوم - الصف السادس الابتدائي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7896228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289964" y="1406053"/>
            <a:ext cx="5216022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الإخراج: تخلص الجسم من الفضلات.</a:t>
            </a:r>
          </a:p>
        </p:txBody>
      </p:sp>
      <p:sp>
        <p:nvSpPr>
          <p:cNvPr id="47" name="Rectangle 46"/>
          <p:cNvSpPr/>
          <p:nvPr/>
        </p:nvSpPr>
        <p:spPr>
          <a:xfrm>
            <a:off x="4694639" y="81149"/>
            <a:ext cx="3844243" cy="796066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التخلص من الفضلات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181758340"/>
              </p:ext>
            </p:extLst>
          </p:nvPr>
        </p:nvGraphicFramePr>
        <p:xfrm>
          <a:off x="2100238" y="1667663"/>
          <a:ext cx="8128000" cy="31000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Rounded Rectangle 3"/>
          <p:cNvSpPr/>
          <p:nvPr/>
        </p:nvSpPr>
        <p:spPr>
          <a:xfrm>
            <a:off x="9103056" y="4421871"/>
            <a:ext cx="1612858" cy="1528549"/>
          </a:xfrm>
          <a:prstGeom prst="roundRect">
            <a:avLst/>
          </a:prstGeom>
          <a:solidFill>
            <a:srgbClr val="FFFCF3"/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justLow" rtl="1"/>
            <a:r>
              <a:rPr lang="ar-BH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التخلص من الفضلات الناتجة عن عملية الهضم.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7037149" y="4421870"/>
            <a:ext cx="1937978" cy="1528549"/>
          </a:xfrm>
          <a:prstGeom prst="roundRect">
            <a:avLst/>
          </a:prstGeom>
          <a:solidFill>
            <a:srgbClr val="FFFCF3"/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8890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ar-BH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التخلص من الماء الزائد والاملاح، وفضلات أخرى على شكل عرق.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5546840" y="4435519"/>
            <a:ext cx="1374850" cy="1528549"/>
          </a:xfrm>
          <a:prstGeom prst="roundRect">
            <a:avLst/>
          </a:prstGeom>
          <a:solidFill>
            <a:srgbClr val="FFFCF3"/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8890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ar-BH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التخلص من غاز ثاني أكسيد الكربون.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3579701" y="4197927"/>
            <a:ext cx="1851680" cy="1768416"/>
          </a:xfrm>
          <a:prstGeom prst="roundRect">
            <a:avLst/>
          </a:prstGeom>
          <a:solidFill>
            <a:srgbClr val="FFFCF3"/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8890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ar-BH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تحطيم المواد الضارة من خلال إفراز غاز النيتروجين الذي ينتقل إلى الدم. 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1612562" y="4435519"/>
            <a:ext cx="1799791" cy="1528549"/>
          </a:xfrm>
          <a:prstGeom prst="roundRect">
            <a:avLst/>
          </a:prstGeom>
          <a:solidFill>
            <a:srgbClr val="FFFCF3"/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8890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ar-BH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ترشيح الفضلات من الدم.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5F9C508-D685-4F44-B7D9-F3DCFF94A69B}"/>
              </a:ext>
            </a:extLst>
          </p:cNvPr>
          <p:cNvSpPr/>
          <p:nvPr/>
        </p:nvSpPr>
        <p:spPr>
          <a:xfrm>
            <a:off x="33412" y="26894"/>
            <a:ext cx="3263969" cy="796066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   </a:t>
            </a:r>
            <a:r>
              <a:rPr lang="ar-BH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الهضم والإخراج والتنفس والدوران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1</a:t>
            </a:r>
            <a:endParaRPr kumimoji="0" lang="ar-BH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العلوم - الصف السادس الابتدائي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5567286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Graphic spid="2" grpId="0">
        <p:bldAsOne/>
      </p:bldGraphic>
      <p:bldP spid="4" grpId="0" animBg="1"/>
      <p:bldP spid="48" grpId="0" animBg="1"/>
      <p:bldP spid="49" grpId="0" animBg="1"/>
      <p:bldP spid="50" grpId="0" animBg="1"/>
      <p:bldP spid="5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5269446" y="2038950"/>
            <a:ext cx="6356683" cy="181588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justLow" rtl="1">
              <a:defRPr/>
            </a:pP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يعمل الجهاز البولي على تخليصِ الدم من الفضلاتِ ؛ حيث ينتقلُ غازُ النيتروجين من الكبد  إلى الدم الذي يعمل بدوره على تحطيم المواد الضارة ومنها السموم الموجودة في الدم، ثم تقوم الكليتان بترشيح الفضلات من الدم.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27608" y="4502165"/>
            <a:ext cx="6298521" cy="95410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justLow" rtl="1">
              <a:defRPr/>
            </a:pP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يبينُ الشكلُ المجاورُ أجزاءَ الجهاز البولي في الإنسان وهي: </a:t>
            </a:r>
          </a:p>
          <a:p>
            <a:pPr lvl="0" algn="justLow" rtl="1">
              <a:defRPr/>
            </a:pP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الكُليتان، الحالبان، المثانة البولية، مجرى البول.</a:t>
            </a:r>
          </a:p>
        </p:txBody>
      </p:sp>
      <p:sp>
        <p:nvSpPr>
          <p:cNvPr id="7" name="Rectangle 6"/>
          <p:cNvSpPr/>
          <p:nvPr/>
        </p:nvSpPr>
        <p:spPr>
          <a:xfrm>
            <a:off x="4694639" y="81149"/>
            <a:ext cx="3844243" cy="796066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التخلص من الفضلات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73947" y="1208541"/>
            <a:ext cx="3252182" cy="63201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الجهاز</a:t>
            </a:r>
            <a:r>
              <a:rPr kumimoji="0" lang="ar-B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</a:t>
            </a:r>
            <a:r>
              <a:rPr kumimoji="0" lang="ar-BH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البولي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27CCA5D-B4AE-4472-B7E8-1F4EBAB2312C}"/>
              </a:ext>
            </a:extLst>
          </p:cNvPr>
          <p:cNvSpPr/>
          <p:nvPr/>
        </p:nvSpPr>
        <p:spPr>
          <a:xfrm>
            <a:off x="33412" y="26894"/>
            <a:ext cx="3263969" cy="796066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   </a:t>
            </a:r>
            <a:r>
              <a:rPr lang="ar-BH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الهضم والإخراج والتنفس والدوران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1</a:t>
            </a:r>
            <a:endParaRPr kumimoji="0" lang="ar-BH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العلوم - الصف السادس الابتدائي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231AE3A-CA14-431E-B01F-93B6B41FF1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018" y="1190490"/>
            <a:ext cx="4332907" cy="493395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0493310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8780504" y="1439345"/>
            <a:ext cx="2717154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كيفية عمل الكلية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24285" y="2189343"/>
            <a:ext cx="6173374" cy="138499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pPr marL="457200" lvl="0" indent="-457200" algn="justLow" rtl="1">
              <a:buFont typeface="Wingdings" panose="05000000000000000000" pitchFamily="2" charset="2"/>
              <a:buChar char="§"/>
              <a:defRPr/>
            </a:pP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تقومُ الكليتان بترشيح الفضلاتِ وتخليصِ الدم منها باستخدام ملايين المرشحات الدقيقة التي تعرفُ </a:t>
            </a:r>
            <a:r>
              <a:rPr lang="ar-BH" sz="2800" b="1" dirty="0" err="1">
                <a:latin typeface="Sakkal Majalla" panose="02000000000000000000" pitchFamily="2" charset="-78"/>
                <a:cs typeface="Sakkal Majalla" panose="02000000000000000000" pitchFamily="2" charset="-78"/>
              </a:rPr>
              <a:t>بالنفرونات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.</a:t>
            </a:r>
            <a:endParaRPr lang="ar-BH" sz="28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31805" y="3678005"/>
            <a:ext cx="6065853" cy="181588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pPr marL="457200" lvl="0" indent="-457200" algn="justLow" rtl="1">
              <a:buFont typeface="Wingdings" panose="05000000000000000000" pitchFamily="2" charset="2"/>
              <a:buChar char="§"/>
              <a:defRPr/>
            </a:pP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تقومُ النفروناتُ بفصل الفضلات عن المواد المفيدة الموجودة في الدم عن طريق أغشية لها فتحات صغيرة جدًا تسمح بمرورِ  بعض المواد، وتعيد المواد المفيدة إلى الدم مرةً أخرى، وتجمع الفضلات.</a:t>
            </a:r>
          </a:p>
        </p:txBody>
      </p:sp>
      <p:sp>
        <p:nvSpPr>
          <p:cNvPr id="8" name="Rectangle 7"/>
          <p:cNvSpPr/>
          <p:nvPr/>
        </p:nvSpPr>
        <p:spPr>
          <a:xfrm>
            <a:off x="3509682" y="39584"/>
            <a:ext cx="6629399" cy="796066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عمل الكلية في التخلص من الفضلات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64C8204-4C74-40E0-A055-AE2CF2241F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341" y="1020928"/>
            <a:ext cx="4362568" cy="5106819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D92EAA8-B49E-4E12-9E29-34221B5D7937}"/>
              </a:ext>
            </a:extLst>
          </p:cNvPr>
          <p:cNvSpPr/>
          <p:nvPr/>
        </p:nvSpPr>
        <p:spPr>
          <a:xfrm>
            <a:off x="33412" y="26894"/>
            <a:ext cx="3263969" cy="796066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   </a:t>
            </a:r>
            <a:r>
              <a:rPr lang="ar-BH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الهضم والإخراج والتنفس والدوران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1</a:t>
            </a:r>
            <a:endParaRPr kumimoji="0" lang="ar-BH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العلوم - الصف السادس الابتدائي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175696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7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8136253" y="1401808"/>
            <a:ext cx="3418438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تابع/ كيفية عمل الكلية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583382" y="2255657"/>
            <a:ext cx="5971309" cy="267765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pPr marL="457200" lvl="0" indent="-457200" algn="justLow" rtl="1">
              <a:buFont typeface="Wingdings" panose="05000000000000000000" pitchFamily="2" charset="2"/>
              <a:buChar char="§"/>
              <a:defRPr/>
            </a:pP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تساهمُ الكليةُ في تخليصِ الجسمِ من بقيةِ الماء الزائد والفضلات التي تجمعها النفرونات عن طريق البول، الذي ينتقل بدوره من الكليتين إلى المثانة.</a:t>
            </a:r>
          </a:p>
          <a:p>
            <a:pPr lvl="0" algn="justLow" rtl="1">
              <a:defRPr/>
            </a:pPr>
            <a:endParaRPr lang="ar-BH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457200" lvl="0" indent="-457200" algn="justLow" rtl="1">
              <a:buFont typeface="Wingdings" panose="05000000000000000000" pitchFamily="2" charset="2"/>
              <a:buChar char="§"/>
              <a:defRPr/>
            </a:pP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عندما تمتلئُ المثانةُ يخرجُ البولُ منها إلى خارجِ الجسمِ عبر مجرى البول.</a:t>
            </a:r>
          </a:p>
        </p:txBody>
      </p:sp>
      <p:sp>
        <p:nvSpPr>
          <p:cNvPr id="10" name="Rectangle 9"/>
          <p:cNvSpPr/>
          <p:nvPr/>
        </p:nvSpPr>
        <p:spPr>
          <a:xfrm>
            <a:off x="3509682" y="81149"/>
            <a:ext cx="6629399" cy="796066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عمل الكلية في التخلص من الفضلات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ABC5CB3-3400-4292-B4C3-88F9BADE272E}"/>
              </a:ext>
            </a:extLst>
          </p:cNvPr>
          <p:cNvSpPr/>
          <p:nvPr/>
        </p:nvSpPr>
        <p:spPr>
          <a:xfrm>
            <a:off x="33412" y="26894"/>
            <a:ext cx="3263969" cy="796066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   </a:t>
            </a:r>
            <a:r>
              <a:rPr lang="ar-BH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الهضم والإخراج والتنفس والدوران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1</a:t>
            </a:r>
            <a:endParaRPr kumimoji="0" lang="ar-BH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العلوم - الصف السادس الابتدائي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635F6A9-6687-4B44-97F2-CFD2CF66DD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855" y="1041075"/>
            <a:ext cx="4475018" cy="5106819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225305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33995" y="1114972"/>
            <a:ext cx="10738538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BH" sz="3200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السؤال الأول: ضعْ دائرة حول رمز الإجابة الصحيحة فيما يلي.</a:t>
            </a:r>
            <a:endParaRPr lang="en-US" sz="3200" b="1" dirty="0">
              <a:solidFill>
                <a:prstClr val="black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9779252"/>
              </p:ext>
            </p:extLst>
          </p:nvPr>
        </p:nvGraphicFramePr>
        <p:xfrm>
          <a:off x="793222" y="1859156"/>
          <a:ext cx="10890888" cy="11680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2722">
                  <a:extLst>
                    <a:ext uri="{9D8B030D-6E8A-4147-A177-3AD203B41FA5}">
                      <a16:colId xmlns:a16="http://schemas.microsoft.com/office/drawing/2014/main" val="351983594"/>
                    </a:ext>
                  </a:extLst>
                </a:gridCol>
                <a:gridCol w="2722722">
                  <a:extLst>
                    <a:ext uri="{9D8B030D-6E8A-4147-A177-3AD203B41FA5}">
                      <a16:colId xmlns:a16="http://schemas.microsoft.com/office/drawing/2014/main" val="2997100829"/>
                    </a:ext>
                  </a:extLst>
                </a:gridCol>
                <a:gridCol w="2722722">
                  <a:extLst>
                    <a:ext uri="{9D8B030D-6E8A-4147-A177-3AD203B41FA5}">
                      <a16:colId xmlns:a16="http://schemas.microsoft.com/office/drawing/2014/main" val="2053010607"/>
                    </a:ext>
                  </a:extLst>
                </a:gridCol>
                <a:gridCol w="2722722">
                  <a:extLst>
                    <a:ext uri="{9D8B030D-6E8A-4147-A177-3AD203B41FA5}">
                      <a16:colId xmlns:a16="http://schemas.microsoft.com/office/drawing/2014/main" val="3348535500"/>
                    </a:ext>
                  </a:extLst>
                </a:gridCol>
              </a:tblGrid>
              <a:tr h="584018">
                <a:tc gridSpan="4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1</a:t>
                      </a:r>
                      <a:r>
                        <a:rPr lang="ar-BH" sz="28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- ما</a:t>
                      </a:r>
                      <a:r>
                        <a:rPr lang="ar-BH" sz="2800" b="1" baseline="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اسم العملية التي يتم فيها تفكيك الغذاء إلى جزيئات صغيرة جدًا ؟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4979232"/>
                  </a:ext>
                </a:extLst>
              </a:tr>
              <a:tr h="584018">
                <a:tc>
                  <a:txBody>
                    <a:bodyPr/>
                    <a:lstStyle/>
                    <a:p>
                      <a:pPr algn="ctr" rtl="1"/>
                      <a:r>
                        <a:rPr lang="ar-BH" sz="24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(د)- الامتصاص.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4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(ج)- الإخراج.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4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(ب)- الهضم.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4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(أ)- الترشيح.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9561977"/>
                  </a:ext>
                </a:extLst>
              </a:tr>
            </a:tbl>
          </a:graphicData>
        </a:graphic>
      </p:graphicFrame>
      <p:graphicFrame>
        <p:nvGraphicFramePr>
          <p:cNvPr id="27" name="Table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3257762"/>
              </p:ext>
            </p:extLst>
          </p:nvPr>
        </p:nvGraphicFramePr>
        <p:xfrm>
          <a:off x="793222" y="3473354"/>
          <a:ext cx="10890888" cy="11928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2722">
                  <a:extLst>
                    <a:ext uri="{9D8B030D-6E8A-4147-A177-3AD203B41FA5}">
                      <a16:colId xmlns:a16="http://schemas.microsoft.com/office/drawing/2014/main" val="351983594"/>
                    </a:ext>
                  </a:extLst>
                </a:gridCol>
                <a:gridCol w="2722722">
                  <a:extLst>
                    <a:ext uri="{9D8B030D-6E8A-4147-A177-3AD203B41FA5}">
                      <a16:colId xmlns:a16="http://schemas.microsoft.com/office/drawing/2014/main" val="2997100829"/>
                    </a:ext>
                  </a:extLst>
                </a:gridCol>
                <a:gridCol w="2722722">
                  <a:extLst>
                    <a:ext uri="{9D8B030D-6E8A-4147-A177-3AD203B41FA5}">
                      <a16:colId xmlns:a16="http://schemas.microsoft.com/office/drawing/2014/main" val="2053010607"/>
                    </a:ext>
                  </a:extLst>
                </a:gridCol>
                <a:gridCol w="2722722">
                  <a:extLst>
                    <a:ext uri="{9D8B030D-6E8A-4147-A177-3AD203B41FA5}">
                      <a16:colId xmlns:a16="http://schemas.microsoft.com/office/drawing/2014/main" val="3348535500"/>
                    </a:ext>
                  </a:extLst>
                </a:gridCol>
              </a:tblGrid>
              <a:tr h="608814">
                <a:tc gridSpan="4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2</a:t>
                      </a:r>
                      <a:r>
                        <a:rPr lang="ar-BH" sz="28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- أيُّ الأعضاء الآتية يتم فيه ا</a:t>
                      </a:r>
                      <a:r>
                        <a:rPr lang="ar-BH" sz="2800" b="1" baseline="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متصاص السكريات، والبروتينات، والدهون بعد هضمها بصورة تامة؟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4979232"/>
                  </a:ext>
                </a:extLst>
              </a:tr>
              <a:tr h="584018">
                <a:tc>
                  <a:txBody>
                    <a:bodyPr/>
                    <a:lstStyle/>
                    <a:p>
                      <a:pPr algn="ctr" rtl="1"/>
                      <a:r>
                        <a:rPr lang="ar-BH" sz="24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(د)-</a:t>
                      </a:r>
                      <a:r>
                        <a:rPr lang="ar-BH" sz="2400" b="1" baseline="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المعدة.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4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(ج)- الأمعاء</a:t>
                      </a:r>
                      <a:r>
                        <a:rPr lang="ar-BH" sz="2400" b="1" baseline="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الدقيقة.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4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(ب)- الامعاء الغليظة.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4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(أ)- الفم.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9561977"/>
                  </a:ext>
                </a:extLst>
              </a:tr>
            </a:tbl>
          </a:graphicData>
        </a:graphic>
      </p:graphicFrame>
      <p:graphicFrame>
        <p:nvGraphicFramePr>
          <p:cNvPr id="28" name="Table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693893"/>
              </p:ext>
            </p:extLst>
          </p:nvPr>
        </p:nvGraphicFramePr>
        <p:xfrm>
          <a:off x="802607" y="5251256"/>
          <a:ext cx="10890888" cy="11680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2722">
                  <a:extLst>
                    <a:ext uri="{9D8B030D-6E8A-4147-A177-3AD203B41FA5}">
                      <a16:colId xmlns:a16="http://schemas.microsoft.com/office/drawing/2014/main" val="351983594"/>
                    </a:ext>
                  </a:extLst>
                </a:gridCol>
                <a:gridCol w="2722722">
                  <a:extLst>
                    <a:ext uri="{9D8B030D-6E8A-4147-A177-3AD203B41FA5}">
                      <a16:colId xmlns:a16="http://schemas.microsoft.com/office/drawing/2014/main" val="2997100829"/>
                    </a:ext>
                  </a:extLst>
                </a:gridCol>
                <a:gridCol w="2722722">
                  <a:extLst>
                    <a:ext uri="{9D8B030D-6E8A-4147-A177-3AD203B41FA5}">
                      <a16:colId xmlns:a16="http://schemas.microsoft.com/office/drawing/2014/main" val="2053010607"/>
                    </a:ext>
                  </a:extLst>
                </a:gridCol>
                <a:gridCol w="2722722">
                  <a:extLst>
                    <a:ext uri="{9D8B030D-6E8A-4147-A177-3AD203B41FA5}">
                      <a16:colId xmlns:a16="http://schemas.microsoft.com/office/drawing/2014/main" val="3348535500"/>
                    </a:ext>
                  </a:extLst>
                </a:gridCol>
              </a:tblGrid>
              <a:tr h="584018">
                <a:tc gridSpan="4">
                  <a:txBody>
                    <a:bodyPr/>
                    <a:lstStyle/>
                    <a:p>
                      <a:pPr algn="r" rtl="1"/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3</a:t>
                      </a:r>
                      <a:r>
                        <a:rPr lang="ar-BH" sz="28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- أيُّ الأعضاء</a:t>
                      </a:r>
                      <a:r>
                        <a:rPr lang="ar-BH" sz="2800" b="1" baseline="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الآتية تخلص الجسم من غاز ثاني أكسيد الكربون؟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4979232"/>
                  </a:ext>
                </a:extLst>
              </a:tr>
              <a:tr h="584018">
                <a:tc>
                  <a:txBody>
                    <a:bodyPr/>
                    <a:lstStyle/>
                    <a:p>
                      <a:pPr algn="ctr" rtl="1"/>
                      <a:r>
                        <a:rPr lang="ar-BH" sz="2400" b="1" kern="120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(د)-</a:t>
                      </a:r>
                      <a:r>
                        <a:rPr lang="ar-BH" sz="2400" b="1" kern="1200" baseline="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الكلية.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4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(ج)- فتحة الشرج.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4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(ب)- الجلد.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4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(أ)- الرئتان.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9561977"/>
                  </a:ext>
                </a:extLst>
              </a:tr>
            </a:tbl>
          </a:graphicData>
        </a:graphic>
      </p:graphicFrame>
      <p:sp>
        <p:nvSpPr>
          <p:cNvPr id="29" name="Oval 28"/>
          <p:cNvSpPr/>
          <p:nvPr/>
        </p:nvSpPr>
        <p:spPr>
          <a:xfrm>
            <a:off x="7716983" y="2396051"/>
            <a:ext cx="762000" cy="647063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2" name="Oval 31"/>
          <p:cNvSpPr/>
          <p:nvPr/>
        </p:nvSpPr>
        <p:spPr>
          <a:xfrm>
            <a:off x="5393539" y="3988127"/>
            <a:ext cx="845127" cy="647063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3" name="Oval 32"/>
          <p:cNvSpPr/>
          <p:nvPr/>
        </p:nvSpPr>
        <p:spPr>
          <a:xfrm>
            <a:off x="10529455" y="5743028"/>
            <a:ext cx="859938" cy="647063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708477" y="26894"/>
            <a:ext cx="3357349" cy="796066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النشاط التقييمي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2509AF6-B393-463B-9884-6F0AABC8D237}"/>
              </a:ext>
            </a:extLst>
          </p:cNvPr>
          <p:cNvSpPr/>
          <p:nvPr/>
        </p:nvSpPr>
        <p:spPr>
          <a:xfrm>
            <a:off x="33412" y="26894"/>
            <a:ext cx="3263969" cy="796066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   </a:t>
            </a:r>
            <a:r>
              <a:rPr lang="ar-BH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الهضم والإخراج والتنفس والدوران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1</a:t>
            </a:r>
            <a:endParaRPr kumimoji="0" lang="ar-BH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العلوم - الصف السادس الابتدائي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1808604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2" grpId="0" animBg="1"/>
      <p:bldP spid="3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33995" y="1114972"/>
            <a:ext cx="10738538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BH" sz="3200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أجب عن الأسئلة الآتية:</a:t>
            </a:r>
            <a:endParaRPr lang="en-US" sz="3200" b="1" dirty="0">
              <a:solidFill>
                <a:prstClr val="black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657951"/>
              </p:ext>
            </p:extLst>
          </p:nvPr>
        </p:nvGraphicFramePr>
        <p:xfrm>
          <a:off x="793222" y="1859156"/>
          <a:ext cx="10890888" cy="11680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90888">
                  <a:extLst>
                    <a:ext uri="{9D8B030D-6E8A-4147-A177-3AD203B41FA5}">
                      <a16:colId xmlns:a16="http://schemas.microsoft.com/office/drawing/2014/main" val="351983594"/>
                    </a:ext>
                  </a:extLst>
                </a:gridCol>
              </a:tblGrid>
              <a:tr h="584018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4</a:t>
                      </a:r>
                      <a:r>
                        <a:rPr lang="ar-BH" sz="28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- كيف</a:t>
                      </a:r>
                      <a:r>
                        <a:rPr lang="ar-BH" sz="2800" b="1" baseline="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يصلُ الغذاءُ الذي نتناوله إلى خلايا أجسامنا للإفادة منهُ؟ 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4979232"/>
                  </a:ext>
                </a:extLst>
              </a:tr>
              <a:tr h="584018">
                <a:tc>
                  <a:txBody>
                    <a:bodyPr/>
                    <a:lstStyle/>
                    <a:p>
                      <a:pPr algn="ctr" rtl="1"/>
                      <a:endParaRPr lang="en-US" sz="2400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9561977"/>
                  </a:ext>
                </a:extLst>
              </a:tr>
            </a:tbl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1524000" y="2479779"/>
            <a:ext cx="100979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3200" dirty="0">
                <a:solidFill>
                  <a:srgbClr val="4472C4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2400" b="1" dirty="0">
                <a:solidFill>
                  <a:srgbClr val="4472C4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 يتم هضم الطعام في المعدة، ويستكمل هضمه وامتصاصه في الأمعاء الدقيقة، ثم ينقل إلى الدم.</a:t>
            </a:r>
            <a:endParaRPr lang="en-US" sz="2800" dirty="0">
              <a:solidFill>
                <a:srgbClr val="4472C4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aphicFrame>
        <p:nvGraphicFramePr>
          <p:cNvPr id="28" name="Table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6481648"/>
              </p:ext>
            </p:extLst>
          </p:nvPr>
        </p:nvGraphicFramePr>
        <p:xfrm>
          <a:off x="777922" y="3594696"/>
          <a:ext cx="10894611" cy="11680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94611">
                  <a:extLst>
                    <a:ext uri="{9D8B030D-6E8A-4147-A177-3AD203B41FA5}">
                      <a16:colId xmlns:a16="http://schemas.microsoft.com/office/drawing/2014/main" val="351983594"/>
                    </a:ext>
                  </a:extLst>
                </a:gridCol>
              </a:tblGrid>
              <a:tr h="584018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5</a:t>
                      </a:r>
                      <a:r>
                        <a:rPr lang="ar-BH" sz="28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- </a:t>
                      </a:r>
                      <a:r>
                        <a:rPr lang="ar-BH" sz="2800" b="1" dirty="0">
                          <a:solidFill>
                            <a:srgbClr val="0070C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التفكير الناقد</a:t>
                      </a:r>
                      <a:r>
                        <a:rPr lang="ar-BH" sz="28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. لماذا</a:t>
                      </a:r>
                      <a:r>
                        <a:rPr lang="ar-BH" sz="2800" b="1" baseline="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تحاطُ </a:t>
                      </a:r>
                      <a:r>
                        <a:rPr lang="ar-BH" sz="2800" b="1" baseline="0" dirty="0" err="1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النفروناتُ</a:t>
                      </a:r>
                      <a:r>
                        <a:rPr lang="ar-BH" sz="2800" b="1" baseline="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بالكثير ِمن الأوعيةِ الدمويةِ؟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4979232"/>
                  </a:ext>
                </a:extLst>
              </a:tr>
              <a:tr h="584018">
                <a:tc>
                  <a:txBody>
                    <a:bodyPr/>
                    <a:lstStyle/>
                    <a:p>
                      <a:pPr algn="ctr" rtl="1"/>
                      <a:endParaRPr lang="en-US" sz="2400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9561977"/>
                  </a:ext>
                </a:extLst>
              </a:tr>
            </a:tbl>
          </a:graphicData>
        </a:graphic>
      </p:graphicFrame>
      <p:sp>
        <p:nvSpPr>
          <p:cNvPr id="29" name="TextBox 28"/>
          <p:cNvSpPr txBox="1"/>
          <p:nvPr/>
        </p:nvSpPr>
        <p:spPr>
          <a:xfrm>
            <a:off x="3269674" y="4256297"/>
            <a:ext cx="81739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2400" b="1" dirty="0">
                <a:solidFill>
                  <a:srgbClr val="4472C4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لأنها تعمل على تنقية الدم، وذلك بفصل الفضلات عن المواد المفيدة الموجودة فيه.</a:t>
            </a:r>
            <a:endParaRPr lang="en-US" sz="2400" b="1" dirty="0">
              <a:solidFill>
                <a:srgbClr val="4472C4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708477" y="26894"/>
            <a:ext cx="3631959" cy="796066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تابع/ النشاط التقييمي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DE98DD2-269E-4865-8FDB-54F64E04970A}"/>
              </a:ext>
            </a:extLst>
          </p:cNvPr>
          <p:cNvSpPr/>
          <p:nvPr/>
        </p:nvSpPr>
        <p:spPr>
          <a:xfrm>
            <a:off x="33412" y="26894"/>
            <a:ext cx="3263969" cy="796066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   </a:t>
            </a:r>
            <a:r>
              <a:rPr lang="ar-BH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الهضم والإخراج والتنفس والدوران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1</a:t>
            </a:r>
            <a:endParaRPr kumimoji="0" lang="ar-BH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العلوم - الصف السادس الابتدائي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729441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3536742" y="2166486"/>
            <a:ext cx="6064457" cy="2105070"/>
          </a:xfrm>
          <a:prstGeom prst="round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 rtl="1"/>
            <a:r>
              <a:rPr lang="ar-BH" sz="9600" b="1" dirty="0">
                <a:ln w="18000">
                  <a:solidFill>
                    <a:srgbClr val="ED7D31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white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انتهى الدرس</a:t>
            </a:r>
            <a:endParaRPr lang="ar-SA" sz="9600" dirty="0">
              <a:solidFill>
                <a:prstClr val="white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EE8CEE4-534F-4236-9215-93872AC5EE58}"/>
              </a:ext>
            </a:extLst>
          </p:cNvPr>
          <p:cNvSpPr/>
          <p:nvPr/>
        </p:nvSpPr>
        <p:spPr>
          <a:xfrm>
            <a:off x="33412" y="26894"/>
            <a:ext cx="3263969" cy="796066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   </a:t>
            </a:r>
            <a:r>
              <a:rPr lang="ar-BH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الهضم والإخراج والتنفس والدوران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1</a:t>
            </a:r>
            <a:endParaRPr kumimoji="0" lang="ar-BH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العلوم - الصف السادس الابتدائي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74477122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8|2.4|1.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9B6F7093-7B83-4D0A-BC1F-683D122F6A48}" vid="{1FAA4335-E554-4125-ACCC-D1CCCAA2166B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قالب الفصل الأول 2020-2021" id="{50DA3282-01CE-4A52-9F90-A499A555848A}" vid="{BD197A74-62D2-4B72-B77F-68395A223B3B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9B6F7093-7B83-4D0A-BC1F-683D122F6A48}" vid="{1FAA4335-E554-4125-ACCC-D1CCCAA2166B}"/>
    </a:ext>
  </a:extLst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9B6F7093-7B83-4D0A-BC1F-683D122F6A48}" vid="{1FAA4335-E554-4125-ACCC-D1CCCAA2166B}"/>
    </a:ext>
  </a:extLst>
</a:theme>
</file>

<file path=ppt/theme/theme5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9B6F7093-7B83-4D0A-BC1F-683D122F6A48}" vid="{1FAA4335-E554-4125-ACCC-D1CCCAA2166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 TMPLT.potx</Template>
  <TotalTime>3169</TotalTime>
  <Words>993</Words>
  <Application>Microsoft Office PowerPoint</Application>
  <PresentationFormat>Widescreen</PresentationFormat>
  <Paragraphs>126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Office Theme</vt:lpstr>
      <vt:lpstr>1_Office Theme</vt:lpstr>
      <vt:lpstr>2_Office Theme</vt:lpstr>
      <vt:lpstr>3_Office Theme</vt:lpstr>
      <vt:lpstr>4_Office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Maryam Khaled Mohamed Ebrahim Busaad</dc:creator>
  <cp:lastModifiedBy>Unknown User</cp:lastModifiedBy>
  <cp:revision>441</cp:revision>
  <dcterms:created xsi:type="dcterms:W3CDTF">2020-03-04T10:47:58Z</dcterms:created>
  <dcterms:modified xsi:type="dcterms:W3CDTF">2021-12-07T22:18:03Z</dcterms:modified>
</cp:coreProperties>
</file>