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 Radhwan" userId="34ee0da71543b09d" providerId="LiveId" clId="{3AB94B2F-83E2-4CFF-9434-4DBC837EFF66}"/>
    <pc:docChg chg="modSld">
      <pc:chgData name="Ali Radhwan" userId="34ee0da71543b09d" providerId="LiveId" clId="{3AB94B2F-83E2-4CFF-9434-4DBC837EFF66}" dt="2019-11-14T07:09:00.017" v="0" actId="20577"/>
      <pc:docMkLst>
        <pc:docMk/>
      </pc:docMkLst>
      <pc:sldChg chg="modSp">
        <pc:chgData name="Ali Radhwan" userId="34ee0da71543b09d" providerId="LiveId" clId="{3AB94B2F-83E2-4CFF-9434-4DBC837EFF66}" dt="2019-11-14T07:09:00.017" v="0" actId="20577"/>
        <pc:sldMkLst>
          <pc:docMk/>
          <pc:sldMk cId="4147730922" sldId="259"/>
        </pc:sldMkLst>
        <pc:spChg chg="mod">
          <ac:chgData name="Ali Radhwan" userId="34ee0da71543b09d" providerId="LiveId" clId="{3AB94B2F-83E2-4CFF-9434-4DBC837EFF66}" dt="2019-11-14T07:09:00.017" v="0" actId="20577"/>
          <ac:spMkLst>
            <pc:docMk/>
            <pc:sldMk cId="4147730922" sldId="259"/>
            <ac:spMk id="11" creationId="{F5BE24C6-3DCD-4110-9ECD-40185C012EE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1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32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07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85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02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5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2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37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09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890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7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F859B-77F6-4597-BAF1-43B7294C0186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503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E6AC805-5B57-409D-B606-5DE6D0A3B4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9" t="14975" r="6539" b="477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300405-B45A-4FDA-BFCA-08EE229AE593}"/>
              </a:ext>
            </a:extLst>
          </p:cNvPr>
          <p:cNvSpPr/>
          <p:nvPr/>
        </p:nvSpPr>
        <p:spPr>
          <a:xfrm>
            <a:off x="7764361" y="2366386"/>
            <a:ext cx="2442754" cy="3657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تحرير و انطلاق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9340468-A795-4EF9-AAE6-68A46659DF61}"/>
              </a:ext>
            </a:extLst>
          </p:cNvPr>
          <p:cNvSpPr/>
          <p:nvPr/>
        </p:nvSpPr>
        <p:spPr>
          <a:xfrm>
            <a:off x="615629" y="2366386"/>
            <a:ext cx="1972826" cy="3657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الاكسجين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1EEBEA6-F44C-4F50-B412-18071EEAEC2C}"/>
              </a:ext>
            </a:extLst>
          </p:cNvPr>
          <p:cNvSpPr/>
          <p:nvPr/>
        </p:nvSpPr>
        <p:spPr>
          <a:xfrm>
            <a:off x="8637563" y="3288324"/>
            <a:ext cx="1305949" cy="3657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الانف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644F9C7-77ED-497B-A975-0A06FF6C73CA}"/>
              </a:ext>
            </a:extLst>
          </p:cNvPr>
          <p:cNvSpPr/>
          <p:nvPr/>
        </p:nvSpPr>
        <p:spPr>
          <a:xfrm>
            <a:off x="5443025" y="3288324"/>
            <a:ext cx="1305949" cy="3657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الحنجرة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B2858D6-DE07-4512-AA90-4DD53C62CF96}"/>
              </a:ext>
            </a:extLst>
          </p:cNvPr>
          <p:cNvSpPr/>
          <p:nvPr/>
        </p:nvSpPr>
        <p:spPr>
          <a:xfrm>
            <a:off x="1415563" y="3288324"/>
            <a:ext cx="1305949" cy="3657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الرئتين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03387B9-8BB0-45F7-8800-EA25515CCBDC}"/>
              </a:ext>
            </a:extLst>
          </p:cNvPr>
          <p:cNvSpPr/>
          <p:nvPr/>
        </p:nvSpPr>
        <p:spPr>
          <a:xfrm>
            <a:off x="1983546" y="3788232"/>
            <a:ext cx="2845776" cy="3657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الحويصلات الهوائية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3031144-7C2C-4511-9F8B-F738F3F1C6AF}"/>
              </a:ext>
            </a:extLst>
          </p:cNvPr>
          <p:cNvSpPr/>
          <p:nvPr/>
        </p:nvSpPr>
        <p:spPr>
          <a:xfrm>
            <a:off x="8347418" y="4255226"/>
            <a:ext cx="957187" cy="3657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الدم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ABFDC494-5A36-45B2-87A3-40FA89E34A96}"/>
              </a:ext>
            </a:extLst>
          </p:cNvPr>
          <p:cNvSpPr/>
          <p:nvPr/>
        </p:nvSpPr>
        <p:spPr>
          <a:xfrm>
            <a:off x="6474070" y="4255226"/>
            <a:ext cx="957187" cy="3657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الهواء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AC77D181-9323-4936-B32E-0F994558F197}"/>
              </a:ext>
            </a:extLst>
          </p:cNvPr>
          <p:cNvSpPr/>
          <p:nvPr/>
        </p:nvSpPr>
        <p:spPr>
          <a:xfrm>
            <a:off x="1691642" y="5224644"/>
            <a:ext cx="1305948" cy="3657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الانتشار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1C71EE1D-B7B8-4F1F-AD48-0C7BA26652B9}"/>
              </a:ext>
            </a:extLst>
          </p:cNvPr>
          <p:cNvSpPr/>
          <p:nvPr/>
        </p:nvSpPr>
        <p:spPr>
          <a:xfrm>
            <a:off x="7764947" y="5646676"/>
            <a:ext cx="1305948" cy="3657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الخياشيم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0F88EDF2-1538-4ED8-A253-3B80B5510686}"/>
              </a:ext>
            </a:extLst>
          </p:cNvPr>
          <p:cNvSpPr/>
          <p:nvPr/>
        </p:nvSpPr>
        <p:spPr>
          <a:xfrm>
            <a:off x="4009292" y="6121464"/>
            <a:ext cx="1584537" cy="3657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القصيبات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45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E6AC805-5B57-409D-B606-5DE6D0A3B4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" t="52071" r="6538" b="1603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F582806F-B1F4-49DF-9D8C-D4545DA06FB4}"/>
              </a:ext>
            </a:extLst>
          </p:cNvPr>
          <p:cNvSpPr/>
          <p:nvPr/>
        </p:nvSpPr>
        <p:spPr>
          <a:xfrm>
            <a:off x="10677379" y="2113168"/>
            <a:ext cx="838033" cy="3657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الانف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27E47B-EFB8-434D-AD43-AF4D3563FBB5}"/>
              </a:ext>
            </a:extLst>
          </p:cNvPr>
          <p:cNvSpPr/>
          <p:nvPr/>
        </p:nvSpPr>
        <p:spPr>
          <a:xfrm>
            <a:off x="7104185" y="1859948"/>
            <a:ext cx="990433" cy="3657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البلعوم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B93EF38-8539-47E6-B1D0-26FF362DE928}"/>
              </a:ext>
            </a:extLst>
          </p:cNvPr>
          <p:cNvSpPr/>
          <p:nvPr/>
        </p:nvSpPr>
        <p:spPr>
          <a:xfrm>
            <a:off x="10466363" y="3133580"/>
            <a:ext cx="1094099" cy="3657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الحنجرة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55193E6-087C-43E1-B242-D68B97A398E2}"/>
              </a:ext>
            </a:extLst>
          </p:cNvPr>
          <p:cNvSpPr/>
          <p:nvPr/>
        </p:nvSpPr>
        <p:spPr>
          <a:xfrm>
            <a:off x="7355058" y="3330525"/>
            <a:ext cx="1094099" cy="7209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القصبة الهوائية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C9F7CE77-13C3-4999-AC93-5026BCC325F0}"/>
              </a:ext>
            </a:extLst>
          </p:cNvPr>
          <p:cNvSpPr/>
          <p:nvPr/>
        </p:nvSpPr>
        <p:spPr>
          <a:xfrm>
            <a:off x="10466362" y="3846258"/>
            <a:ext cx="1094099" cy="7209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الرئة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3BEAA4EA-B37F-4DF1-AAF1-88A0F511B586}"/>
              </a:ext>
            </a:extLst>
          </p:cNvPr>
          <p:cNvSpPr/>
          <p:nvPr/>
        </p:nvSpPr>
        <p:spPr>
          <a:xfrm>
            <a:off x="7214380" y="4168303"/>
            <a:ext cx="1094099" cy="7209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الشعب الهوائية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0D4B7331-5EAF-4BA9-B653-F8826188C109}"/>
              </a:ext>
            </a:extLst>
          </p:cNvPr>
          <p:cNvSpPr/>
          <p:nvPr/>
        </p:nvSpPr>
        <p:spPr>
          <a:xfrm>
            <a:off x="3006802" y="2057149"/>
            <a:ext cx="3991037" cy="42177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غير صحيح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F5BE24C6-3DCD-4110-9ECD-40185C012EE9}"/>
              </a:ext>
            </a:extLst>
          </p:cNvPr>
          <p:cNvSpPr/>
          <p:nvPr/>
        </p:nvSpPr>
        <p:spPr>
          <a:xfrm>
            <a:off x="1519312" y="3133580"/>
            <a:ext cx="5478528" cy="42177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لان التنفس من الفم قد يكسبنا </a:t>
            </a:r>
            <a:r>
              <a:rPr lang="ar-SA" sz="2800" b="1">
                <a:solidFill>
                  <a:srgbClr val="FF0000"/>
                </a:solidFill>
              </a:rPr>
              <a:t>بكتيريا وجراثيم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1CA6404F-05E6-473F-9081-5DCFFA84EC43}"/>
              </a:ext>
            </a:extLst>
          </p:cNvPr>
          <p:cNvSpPr/>
          <p:nvPr/>
        </p:nvSpPr>
        <p:spPr>
          <a:xfrm>
            <a:off x="1519312" y="4317896"/>
            <a:ext cx="5478528" cy="42177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لان التنفس من الانف يكسب القوة للرئة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73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407D2C2F-179B-451C-93D5-790FA79D4A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3" t="61744" r="5465" b="1569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2353C3F4-8B4F-4A08-B987-2FE8C27A9256}"/>
              </a:ext>
            </a:extLst>
          </p:cNvPr>
          <p:cNvSpPr/>
          <p:nvPr/>
        </p:nvSpPr>
        <p:spPr>
          <a:xfrm>
            <a:off x="5035230" y="2978832"/>
            <a:ext cx="2442754" cy="69283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الحشرات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ACB46B7D-AD2D-42A5-811C-774D22D63029}"/>
              </a:ext>
            </a:extLst>
          </p:cNvPr>
          <p:cNvSpPr/>
          <p:nvPr/>
        </p:nvSpPr>
        <p:spPr>
          <a:xfrm>
            <a:off x="3671668" y="3961226"/>
            <a:ext cx="3142790" cy="69283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القشريات و الرخويات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9EDB376A-2FF8-46A9-8323-974CD12E5477}"/>
              </a:ext>
            </a:extLst>
          </p:cNvPr>
          <p:cNvSpPr/>
          <p:nvPr/>
        </p:nvSpPr>
        <p:spPr>
          <a:xfrm>
            <a:off x="126609" y="4978790"/>
            <a:ext cx="1522661" cy="90150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الحويصلات الهوائية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67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A9243ACD68140D46AE706C10FEF34AD1" ma:contentTypeVersion="13" ma:contentTypeDescription="إنشاء مستند جديد." ma:contentTypeScope="" ma:versionID="969f7d5fd0f4b86253e570300e1397fc">
  <xsd:schema xmlns:xsd="http://www.w3.org/2001/XMLSchema" xmlns:xs="http://www.w3.org/2001/XMLSchema" xmlns:p="http://schemas.microsoft.com/office/2006/metadata/properties" xmlns:ns2="a4004d0e-1026-48a2-858c-ec737bf7b00a" xmlns:ns3="c3af33f6-2162-4ca6-a60c-b830fd10100b" targetNamespace="http://schemas.microsoft.com/office/2006/metadata/properties" ma:root="true" ma:fieldsID="570fe1678fb8d67eba18cce52d7ae94a" ns2:_="" ns3:_="">
    <xsd:import namespace="a4004d0e-1026-48a2-858c-ec737bf7b00a"/>
    <xsd:import namespace="c3af33f6-2162-4ca6-a60c-b830fd10100b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004d0e-1026-48a2-858c-ec737bf7b00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علامات الصور" ma:readOnly="false" ma:fieldId="{5cf76f15-5ced-4ddc-b409-7134ff3c332f}" ma:taxonomyMulti="true" ma:sspId="82ad1112-0652-40ee-8987-c1253ed8b7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f33f6-2162-4ca6-a60c-b830fd10100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8bb37e6-46fa-41a3-9fda-4a02be8bcb1e}" ma:internalName="TaxCatchAll" ma:showField="CatchAllData" ma:web="c3af33f6-2162-4ca6-a60c-b830fd1010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تمت مشاركته مع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مشتركة مع تفاصيل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004d0e-1026-48a2-858c-ec737bf7b00a">
      <Terms xmlns="http://schemas.microsoft.com/office/infopath/2007/PartnerControls"/>
    </lcf76f155ced4ddcb4097134ff3c332f>
    <TaxCatchAll xmlns="c3af33f6-2162-4ca6-a60c-b830fd10100b" xsi:nil="true"/>
  </documentManagement>
</p:properties>
</file>

<file path=customXml/itemProps1.xml><?xml version="1.0" encoding="utf-8"?>
<ds:datastoreItem xmlns:ds="http://schemas.openxmlformats.org/officeDocument/2006/customXml" ds:itemID="{A20DB63B-9A57-4236-BBA5-EA09E0AD86A8}"/>
</file>

<file path=customXml/itemProps2.xml><?xml version="1.0" encoding="utf-8"?>
<ds:datastoreItem xmlns:ds="http://schemas.openxmlformats.org/officeDocument/2006/customXml" ds:itemID="{D48E8FF1-A622-44B7-8489-E0AE8D6BFB54}"/>
</file>

<file path=customXml/itemProps3.xml><?xml version="1.0" encoding="utf-8"?>
<ds:datastoreItem xmlns:ds="http://schemas.openxmlformats.org/officeDocument/2006/customXml" ds:itemID="{667AC11B-A0BF-43D5-B803-57273527596A}"/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45</Words>
  <Application>Microsoft Office PowerPoint</Application>
  <PresentationFormat>شاشة عريضة</PresentationFormat>
  <Paragraphs>23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MOE</dc:creator>
  <cp:lastModifiedBy>Ali Radhwan</cp:lastModifiedBy>
  <cp:revision>6</cp:revision>
  <dcterms:created xsi:type="dcterms:W3CDTF">2019-11-05T09:22:25Z</dcterms:created>
  <dcterms:modified xsi:type="dcterms:W3CDTF">2019-11-14T07:09:07Z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0x010100A9243ACD68140D46AE706C10FEF34AD1</vt:lpwstr>
  </property>
</Properties>
</file>