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8" r:id="rId3"/>
    <p:sldId id="297" r:id="rId4"/>
    <p:sldId id="318" r:id="rId5"/>
    <p:sldId id="308" r:id="rId6"/>
    <p:sldId id="317" r:id="rId7"/>
    <p:sldId id="310" r:id="rId8"/>
    <p:sldId id="325" r:id="rId9"/>
    <p:sldId id="311" r:id="rId10"/>
    <p:sldId id="329" r:id="rId11"/>
    <p:sldId id="326" r:id="rId12"/>
    <p:sldId id="328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FE3B6-2469-4F41-AEDB-F9E63CE66F45}" type="doc">
      <dgm:prSet loTypeId="urn:microsoft.com/office/officeart/2005/8/layout/cycle7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2FC84-D03C-4725-88C1-829E66472A70}">
      <dgm:prSet phldrT="[نص]" custT="1"/>
      <dgm:spPr/>
      <dgm:t>
        <a:bodyPr/>
        <a:lstStyle/>
        <a:p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الحدَثُ الرَّئيسُ</a:t>
          </a:r>
        </a:p>
        <a:p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.................</a:t>
          </a:r>
          <a:endParaRPr lang="en-US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F46BD6-F62B-4E3F-B870-425DE75822DD}" type="parTrans" cxnId="{29360A6D-15CE-4EF4-A750-6EB76BD75FD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8F41570-B481-438C-97F2-1B7F859498D5}" type="sibTrans" cxnId="{29360A6D-15CE-4EF4-A750-6EB76BD75FD0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3C3689F-4264-419D-99C6-C2B18996AA8B}">
      <dgm:prSet phldrT="[نص]" custT="1"/>
      <dgm:spPr/>
      <dgm:t>
        <a:bodyPr/>
        <a:lstStyle/>
        <a:p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الزَّمانُ:</a:t>
          </a:r>
        </a:p>
        <a:p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</a:t>
          </a:r>
          <a:endParaRPr lang="en-US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3DCC6-CBF8-4A10-9416-E1F76FA4418E}" type="parTrans" cxnId="{B970597B-C92C-49AA-B461-E09A660C629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4298858-7268-4C03-BD15-60D7569A6E89}" type="sibTrans" cxnId="{B970597B-C92C-49AA-B461-E09A660C6297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F0BF6DD-982E-431C-8288-78A66993EADA}">
      <dgm:prSet phldrT="[نص]" custT="1"/>
      <dgm:spPr/>
      <dgm:t>
        <a:bodyPr/>
        <a:lstStyle/>
        <a:p>
          <a:pPr algn="ctr"/>
          <a:endParaRPr lang="ar-BH" sz="3200" b="1" dirty="0" smtClean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ctr"/>
          <a:r>
            <a:rPr lang="ar-BH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الشَّخصيَّاتُ</a:t>
          </a:r>
          <a:endParaRPr lang="ar-BH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ctr"/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......................... </a:t>
          </a:r>
          <a:endParaRPr lang="en-US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279DEF-5B86-49F8-A885-5E210E986166}" type="parTrans" cxnId="{DC62F5DB-D689-4CAC-B7B2-9C89D9F36F7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45E8E8D-4E6F-4F9B-BF6D-43F4030ED4E9}" type="sibTrans" cxnId="{DC62F5DB-D689-4CAC-B7B2-9C89D9F36F7D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3229BAC-7970-4228-8DB9-1B3D07EB524D}">
      <dgm:prSet phldrT="[نص]" custT="1"/>
      <dgm:spPr/>
      <dgm:t>
        <a:bodyPr/>
        <a:lstStyle/>
        <a:p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المكانُ</a:t>
          </a:r>
        </a:p>
        <a:p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.................</a:t>
          </a:r>
          <a:endParaRPr lang="en-US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CF17709-786E-455E-9562-4897B6B8FFBC}" type="parTrans" cxnId="{5E89E385-E492-4B39-91C9-D1C6DEF8B51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A75D723-D463-4664-BB61-2AA4D5280CAE}" type="sibTrans" cxnId="{5E89E385-E492-4B39-91C9-D1C6DEF8B51F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A79B04F-B05C-460C-9DC1-0580F02D4001}" type="pres">
      <dgm:prSet presAssocID="{38EFE3B6-2469-4F41-AEDB-F9E63CE66F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D6616-C77A-407C-A711-76A5CC402137}" type="pres">
      <dgm:prSet presAssocID="{CCB2FC84-D03C-4725-88C1-829E66472A70}" presName="node" presStyleLbl="node1" presStyleIdx="0" presStyleCnt="4" custScaleX="161897" custScaleY="217012" custRadScaleRad="63999" custRadScaleInc="-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A91F6-E133-4B0A-847F-4474F7EE74F1}" type="pres">
      <dgm:prSet presAssocID="{48F41570-B481-438C-97F2-1B7F859498D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33231CC-399D-478A-9BAD-4A5AC73FCF9E}" type="pres">
      <dgm:prSet presAssocID="{48F41570-B481-438C-97F2-1B7F859498D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5B025EF-DBB5-47E0-A2EE-F9CB7B036CED}" type="pres">
      <dgm:prSet presAssocID="{D3C3689F-4264-419D-99C6-C2B18996AA8B}" presName="node" presStyleLbl="node1" presStyleIdx="1" presStyleCnt="4" custScaleX="123365" custScaleY="147472" custRadScaleRad="171282" custRadScaleInc="-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66A6-A92C-4AEE-87F9-652AA85D7AB7}" type="pres">
      <dgm:prSet presAssocID="{F4298858-7268-4C03-BD15-60D7569A6E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CF17102-53CD-4DA8-B8E0-4CC88A8DD186}" type="pres">
      <dgm:prSet presAssocID="{F4298858-7268-4C03-BD15-60D7569A6E8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75667B9-EED9-408D-A1F8-3E5A344C0A7C}" type="pres">
      <dgm:prSet presAssocID="{DF0BF6DD-982E-431C-8288-78A66993EADA}" presName="node" presStyleLbl="node1" presStyleIdx="2" presStyleCnt="4" custScaleX="173902" custScaleY="189856" custRadScaleRad="68784" custRadScaleInc="7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F7A6-97CE-430F-BA55-206B76A1F632}" type="pres">
      <dgm:prSet presAssocID="{A45E8E8D-4E6F-4F9B-BF6D-43F4030ED4E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FC6A353-D8C0-46FB-BF73-D1E27CF6C915}" type="pres">
      <dgm:prSet presAssocID="{A45E8E8D-4E6F-4F9B-BF6D-43F4030ED4E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E710838-97E2-4704-BA1F-5AE757DE0C00}" type="pres">
      <dgm:prSet presAssocID="{43229BAC-7970-4228-8DB9-1B3D07EB524D}" presName="node" presStyleLbl="node1" presStyleIdx="3" presStyleCnt="4" custScaleX="124239" custScaleY="136981" custRadScaleRad="191863" custRadScaleInc="-1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C920B-2B3A-44B4-B725-65BA535C11BE}" type="pres">
      <dgm:prSet presAssocID="{AA75D723-D463-4664-BB61-2AA4D5280CA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D10D6-9069-4B54-9124-86FECBA2B85C}" type="pres">
      <dgm:prSet presAssocID="{AA75D723-D463-4664-BB61-2AA4D5280CAE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C205884-0CFC-4C2A-87DC-7B6C5A9A5AAC}" type="presOf" srcId="{AA75D723-D463-4664-BB61-2AA4D5280CAE}" destId="{4BBD10D6-9069-4B54-9124-86FECBA2B85C}" srcOrd="1" destOrd="0" presId="urn:microsoft.com/office/officeart/2005/8/layout/cycle7"/>
    <dgm:cxn modelId="{7E92E213-F228-4190-B53F-3DAD70564F53}" type="presOf" srcId="{A45E8E8D-4E6F-4F9B-BF6D-43F4030ED4E9}" destId="{CFC6A353-D8C0-46FB-BF73-D1E27CF6C915}" srcOrd="1" destOrd="0" presId="urn:microsoft.com/office/officeart/2005/8/layout/cycle7"/>
    <dgm:cxn modelId="{E2FF7F66-937A-4A68-BD19-5FDE799C0BD3}" type="presOf" srcId="{F4298858-7268-4C03-BD15-60D7569A6E89}" destId="{58F966A6-A92C-4AEE-87F9-652AA85D7AB7}" srcOrd="0" destOrd="0" presId="urn:microsoft.com/office/officeart/2005/8/layout/cycle7"/>
    <dgm:cxn modelId="{EFEDBD95-EC52-4A9A-87DC-8457001FFEFE}" type="presOf" srcId="{D3C3689F-4264-419D-99C6-C2B18996AA8B}" destId="{05B025EF-DBB5-47E0-A2EE-F9CB7B036CED}" srcOrd="0" destOrd="0" presId="urn:microsoft.com/office/officeart/2005/8/layout/cycle7"/>
    <dgm:cxn modelId="{31280222-6487-4B2F-91EA-3228D128365A}" type="presOf" srcId="{48F41570-B481-438C-97F2-1B7F859498D5}" destId="{D33231CC-399D-478A-9BAD-4A5AC73FCF9E}" srcOrd="1" destOrd="0" presId="urn:microsoft.com/office/officeart/2005/8/layout/cycle7"/>
    <dgm:cxn modelId="{4925F77F-05CB-448D-83B6-EA8E515311AE}" type="presOf" srcId="{43229BAC-7970-4228-8DB9-1B3D07EB524D}" destId="{3E710838-97E2-4704-BA1F-5AE757DE0C00}" srcOrd="0" destOrd="0" presId="urn:microsoft.com/office/officeart/2005/8/layout/cycle7"/>
    <dgm:cxn modelId="{5834F7BE-BF93-4633-BF6C-DA48E0F8A136}" type="presOf" srcId="{AA75D723-D463-4664-BB61-2AA4D5280CAE}" destId="{17FC920B-2B3A-44B4-B725-65BA535C11BE}" srcOrd="0" destOrd="0" presId="urn:microsoft.com/office/officeart/2005/8/layout/cycle7"/>
    <dgm:cxn modelId="{29360A6D-15CE-4EF4-A750-6EB76BD75FD0}" srcId="{38EFE3B6-2469-4F41-AEDB-F9E63CE66F45}" destId="{CCB2FC84-D03C-4725-88C1-829E66472A70}" srcOrd="0" destOrd="0" parTransId="{C4F46BD6-F62B-4E3F-B870-425DE75822DD}" sibTransId="{48F41570-B481-438C-97F2-1B7F859498D5}"/>
    <dgm:cxn modelId="{EA33B2F1-DC3A-43B2-B02D-0D6F801B16A8}" type="presOf" srcId="{A45E8E8D-4E6F-4F9B-BF6D-43F4030ED4E9}" destId="{BE80F7A6-97CE-430F-BA55-206B76A1F632}" srcOrd="0" destOrd="0" presId="urn:microsoft.com/office/officeart/2005/8/layout/cycle7"/>
    <dgm:cxn modelId="{02202319-06B8-4632-AB53-99F156873BFF}" type="presOf" srcId="{CCB2FC84-D03C-4725-88C1-829E66472A70}" destId="{DE5D6616-C77A-407C-A711-76A5CC402137}" srcOrd="0" destOrd="0" presId="urn:microsoft.com/office/officeart/2005/8/layout/cycle7"/>
    <dgm:cxn modelId="{B970597B-C92C-49AA-B461-E09A660C6297}" srcId="{38EFE3B6-2469-4F41-AEDB-F9E63CE66F45}" destId="{D3C3689F-4264-419D-99C6-C2B18996AA8B}" srcOrd="1" destOrd="0" parTransId="{E583DCC6-CBF8-4A10-9416-E1F76FA4418E}" sibTransId="{F4298858-7268-4C03-BD15-60D7569A6E89}"/>
    <dgm:cxn modelId="{5E89E385-E492-4B39-91C9-D1C6DEF8B51F}" srcId="{38EFE3B6-2469-4F41-AEDB-F9E63CE66F45}" destId="{43229BAC-7970-4228-8DB9-1B3D07EB524D}" srcOrd="3" destOrd="0" parTransId="{BCF17709-786E-455E-9562-4897B6B8FFBC}" sibTransId="{AA75D723-D463-4664-BB61-2AA4D5280CAE}"/>
    <dgm:cxn modelId="{4206F5FF-EE67-414C-9C2A-4055FC8AFF36}" type="presOf" srcId="{38EFE3B6-2469-4F41-AEDB-F9E63CE66F45}" destId="{1A79B04F-B05C-460C-9DC1-0580F02D4001}" srcOrd="0" destOrd="0" presId="urn:microsoft.com/office/officeart/2005/8/layout/cycle7"/>
    <dgm:cxn modelId="{96130911-0080-415C-8B92-9619628E1BC0}" type="presOf" srcId="{F4298858-7268-4C03-BD15-60D7569A6E89}" destId="{ECF17102-53CD-4DA8-B8E0-4CC88A8DD186}" srcOrd="1" destOrd="0" presId="urn:microsoft.com/office/officeart/2005/8/layout/cycle7"/>
    <dgm:cxn modelId="{DC62F5DB-D689-4CAC-B7B2-9C89D9F36F7D}" srcId="{38EFE3B6-2469-4F41-AEDB-F9E63CE66F45}" destId="{DF0BF6DD-982E-431C-8288-78A66993EADA}" srcOrd="2" destOrd="0" parTransId="{D9279DEF-5B86-49F8-A885-5E210E986166}" sibTransId="{A45E8E8D-4E6F-4F9B-BF6D-43F4030ED4E9}"/>
    <dgm:cxn modelId="{6BF2A2A6-FDD0-463B-8BBC-CC583B953D67}" type="presOf" srcId="{48F41570-B481-438C-97F2-1B7F859498D5}" destId="{CF4A91F6-E133-4B0A-847F-4474F7EE74F1}" srcOrd="0" destOrd="0" presId="urn:microsoft.com/office/officeart/2005/8/layout/cycle7"/>
    <dgm:cxn modelId="{6DDC1D30-3780-44DD-9480-6B89D09B33F6}" type="presOf" srcId="{DF0BF6DD-982E-431C-8288-78A66993EADA}" destId="{B75667B9-EED9-408D-A1F8-3E5A344C0A7C}" srcOrd="0" destOrd="0" presId="urn:microsoft.com/office/officeart/2005/8/layout/cycle7"/>
    <dgm:cxn modelId="{E1094CE8-E659-4E21-AE99-E9CAC867F95C}" type="presParOf" srcId="{1A79B04F-B05C-460C-9DC1-0580F02D4001}" destId="{DE5D6616-C77A-407C-A711-76A5CC402137}" srcOrd="0" destOrd="0" presId="urn:microsoft.com/office/officeart/2005/8/layout/cycle7"/>
    <dgm:cxn modelId="{96191CB9-F0AA-496B-A09F-D2C3BE4435C1}" type="presParOf" srcId="{1A79B04F-B05C-460C-9DC1-0580F02D4001}" destId="{CF4A91F6-E133-4B0A-847F-4474F7EE74F1}" srcOrd="1" destOrd="0" presId="urn:microsoft.com/office/officeart/2005/8/layout/cycle7"/>
    <dgm:cxn modelId="{FAAF0DE1-FD3F-4AE4-B224-F6CD94873AD9}" type="presParOf" srcId="{CF4A91F6-E133-4B0A-847F-4474F7EE74F1}" destId="{D33231CC-399D-478A-9BAD-4A5AC73FCF9E}" srcOrd="0" destOrd="0" presId="urn:microsoft.com/office/officeart/2005/8/layout/cycle7"/>
    <dgm:cxn modelId="{9B0F421C-A7D6-445A-9F7A-B7C660FA8950}" type="presParOf" srcId="{1A79B04F-B05C-460C-9DC1-0580F02D4001}" destId="{05B025EF-DBB5-47E0-A2EE-F9CB7B036CED}" srcOrd="2" destOrd="0" presId="urn:microsoft.com/office/officeart/2005/8/layout/cycle7"/>
    <dgm:cxn modelId="{3D732B23-5B40-468D-860D-7D2DB2129211}" type="presParOf" srcId="{1A79B04F-B05C-460C-9DC1-0580F02D4001}" destId="{58F966A6-A92C-4AEE-87F9-652AA85D7AB7}" srcOrd="3" destOrd="0" presId="urn:microsoft.com/office/officeart/2005/8/layout/cycle7"/>
    <dgm:cxn modelId="{EB8E85D3-7212-4959-8D52-105B6C99B37C}" type="presParOf" srcId="{58F966A6-A92C-4AEE-87F9-652AA85D7AB7}" destId="{ECF17102-53CD-4DA8-B8E0-4CC88A8DD186}" srcOrd="0" destOrd="0" presId="urn:microsoft.com/office/officeart/2005/8/layout/cycle7"/>
    <dgm:cxn modelId="{2073C334-6905-4F1E-B187-62D586029351}" type="presParOf" srcId="{1A79B04F-B05C-460C-9DC1-0580F02D4001}" destId="{B75667B9-EED9-408D-A1F8-3E5A344C0A7C}" srcOrd="4" destOrd="0" presId="urn:microsoft.com/office/officeart/2005/8/layout/cycle7"/>
    <dgm:cxn modelId="{C7E4504C-35BD-4FE6-9BF4-45D16AF456AD}" type="presParOf" srcId="{1A79B04F-B05C-460C-9DC1-0580F02D4001}" destId="{BE80F7A6-97CE-430F-BA55-206B76A1F632}" srcOrd="5" destOrd="0" presId="urn:microsoft.com/office/officeart/2005/8/layout/cycle7"/>
    <dgm:cxn modelId="{715D7287-84F5-4DF8-9BD6-FC957E2C187F}" type="presParOf" srcId="{BE80F7A6-97CE-430F-BA55-206B76A1F632}" destId="{CFC6A353-D8C0-46FB-BF73-D1E27CF6C915}" srcOrd="0" destOrd="0" presId="urn:microsoft.com/office/officeart/2005/8/layout/cycle7"/>
    <dgm:cxn modelId="{F1749BA2-CA01-4EFE-9C13-8791DF5A1040}" type="presParOf" srcId="{1A79B04F-B05C-460C-9DC1-0580F02D4001}" destId="{3E710838-97E2-4704-BA1F-5AE757DE0C00}" srcOrd="6" destOrd="0" presId="urn:microsoft.com/office/officeart/2005/8/layout/cycle7"/>
    <dgm:cxn modelId="{E8A94167-9D90-4200-B72C-7F5A8E3B530B}" type="presParOf" srcId="{1A79B04F-B05C-460C-9DC1-0580F02D4001}" destId="{17FC920B-2B3A-44B4-B725-65BA535C11BE}" srcOrd="7" destOrd="0" presId="urn:microsoft.com/office/officeart/2005/8/layout/cycle7"/>
    <dgm:cxn modelId="{777E4C90-9053-480B-B04D-7404BA798CAF}" type="presParOf" srcId="{17FC920B-2B3A-44B4-B725-65BA535C11BE}" destId="{4BBD10D6-9069-4B54-9124-86FECBA2B85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FE3B6-2469-4F41-AEDB-F9E63CE66F45}" type="doc">
      <dgm:prSet loTypeId="urn:microsoft.com/office/officeart/2005/8/layout/cycle7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2FC84-D03C-4725-88C1-829E66472A70}">
      <dgm:prSet phldrT="[نص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الحدَثُ الرَّئيسُ </a:t>
          </a:r>
        </a:p>
        <a:p>
          <a:pPr rtl="1"/>
          <a:r>
            <a: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تهشيم الفيل للبيض وقتل الفراخ</a:t>
          </a:r>
          <a:endParaRPr lang="en-US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F46BD6-F62B-4E3F-B870-425DE75822DD}" type="parTrans" cxnId="{29360A6D-15CE-4EF4-A750-6EB76BD75FD0}">
      <dgm:prSet/>
      <dgm:spPr/>
      <dgm:t>
        <a:bodyPr/>
        <a:lstStyle/>
        <a:p>
          <a:endParaRPr lang="en-US"/>
        </a:p>
      </dgm:t>
    </dgm:pt>
    <dgm:pt modelId="{48F41570-B481-438C-97F2-1B7F859498D5}" type="sibTrans" cxnId="{29360A6D-15CE-4EF4-A750-6EB76BD75FD0}">
      <dgm:prSet/>
      <dgm:spPr/>
      <dgm:t>
        <a:bodyPr/>
        <a:lstStyle/>
        <a:p>
          <a:endParaRPr lang="en-US"/>
        </a:p>
      </dgm:t>
    </dgm:pt>
    <dgm:pt modelId="{D3C3689F-4264-419D-99C6-C2B18996AA8B}">
      <dgm:prSet phldrT="[نص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الزَّمانُ: </a:t>
          </a:r>
        </a:p>
        <a:p>
          <a:pPr rtl="1"/>
          <a:r>
            <a: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الماضي</a:t>
          </a:r>
          <a:endParaRPr lang="en-US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3DCC6-CBF8-4A10-9416-E1F76FA4418E}" type="parTrans" cxnId="{B970597B-C92C-49AA-B461-E09A660C6297}">
      <dgm:prSet/>
      <dgm:spPr/>
      <dgm:t>
        <a:bodyPr/>
        <a:lstStyle/>
        <a:p>
          <a:endParaRPr lang="en-US"/>
        </a:p>
      </dgm:t>
    </dgm:pt>
    <dgm:pt modelId="{F4298858-7268-4C03-BD15-60D7569A6E89}" type="sibTrans" cxnId="{B970597B-C92C-49AA-B461-E09A660C6297}">
      <dgm:prSet/>
      <dgm:spPr/>
      <dgm:t>
        <a:bodyPr/>
        <a:lstStyle/>
        <a:p>
          <a:endParaRPr lang="en-US"/>
        </a:p>
      </dgm:t>
    </dgm:pt>
    <dgm:pt modelId="{DF0BF6DD-982E-431C-8288-78A66993EADA}">
      <dgm:prSet phldrT="[نص]" custT="1"/>
      <dgm:spPr/>
      <dgm:t>
        <a:bodyPr/>
        <a:lstStyle/>
        <a:p>
          <a:pPr algn="ctr" rtl="1"/>
          <a:r>
            <a: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الشَّخصيَّاتُ</a:t>
          </a:r>
        </a:p>
        <a:p>
          <a:pPr algn="ctr" rtl="1"/>
          <a:r>
            <a: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الفيل/ القبرة / الطّيور/ الغربان / الضّفادع</a:t>
          </a:r>
          <a:endParaRPr lang="en-US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279DEF-5B86-49F8-A885-5E210E986166}" type="parTrans" cxnId="{DC62F5DB-D689-4CAC-B7B2-9C89D9F36F7D}">
      <dgm:prSet/>
      <dgm:spPr/>
      <dgm:t>
        <a:bodyPr/>
        <a:lstStyle/>
        <a:p>
          <a:endParaRPr lang="en-US"/>
        </a:p>
      </dgm:t>
    </dgm:pt>
    <dgm:pt modelId="{A45E8E8D-4E6F-4F9B-BF6D-43F4030ED4E9}" type="sibTrans" cxnId="{DC62F5DB-D689-4CAC-B7B2-9C89D9F36F7D}">
      <dgm:prSet/>
      <dgm:spPr/>
      <dgm:t>
        <a:bodyPr/>
        <a:lstStyle/>
        <a:p>
          <a:endParaRPr lang="en-US"/>
        </a:p>
      </dgm:t>
    </dgm:pt>
    <dgm:pt modelId="{43229BAC-7970-4228-8DB9-1B3D07EB524D}">
      <dgm:prSet phldrT="[نص]" custT="1"/>
      <dgm:spPr/>
      <dgm:t>
        <a:bodyPr/>
        <a:lstStyle/>
        <a:p>
          <a:pPr rtl="1"/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المكانُ:</a:t>
          </a:r>
        </a:p>
        <a:p>
          <a:pPr rtl="1"/>
          <a:r>
            <a:rPr lang="ar-BH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الغابة</a:t>
          </a:r>
          <a:endParaRPr lang="en-US" sz="32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CF17709-786E-455E-9562-4897B6B8FFBC}" type="parTrans" cxnId="{5E89E385-E492-4B39-91C9-D1C6DEF8B51F}">
      <dgm:prSet/>
      <dgm:spPr/>
      <dgm:t>
        <a:bodyPr/>
        <a:lstStyle/>
        <a:p>
          <a:endParaRPr lang="en-US"/>
        </a:p>
      </dgm:t>
    </dgm:pt>
    <dgm:pt modelId="{AA75D723-D463-4664-BB61-2AA4D5280CAE}" type="sibTrans" cxnId="{5E89E385-E492-4B39-91C9-D1C6DEF8B51F}">
      <dgm:prSet/>
      <dgm:spPr/>
      <dgm:t>
        <a:bodyPr/>
        <a:lstStyle/>
        <a:p>
          <a:endParaRPr lang="en-US"/>
        </a:p>
      </dgm:t>
    </dgm:pt>
    <dgm:pt modelId="{1A79B04F-B05C-460C-9DC1-0580F02D4001}" type="pres">
      <dgm:prSet presAssocID="{38EFE3B6-2469-4F41-AEDB-F9E63CE66F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D6616-C77A-407C-A711-76A5CC402137}" type="pres">
      <dgm:prSet presAssocID="{CCB2FC84-D03C-4725-88C1-829E66472A70}" presName="node" presStyleLbl="node1" presStyleIdx="0" presStyleCnt="4" custScaleX="156882" custScaleY="166159" custRadScaleRad="63999" custRadScaleInc="-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A91F6-E133-4B0A-847F-4474F7EE74F1}" type="pres">
      <dgm:prSet presAssocID="{48F41570-B481-438C-97F2-1B7F859498D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33231CC-399D-478A-9BAD-4A5AC73FCF9E}" type="pres">
      <dgm:prSet presAssocID="{48F41570-B481-438C-97F2-1B7F859498D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5B025EF-DBB5-47E0-A2EE-F9CB7B036CED}" type="pres">
      <dgm:prSet presAssocID="{D3C3689F-4264-419D-99C6-C2B18996AA8B}" presName="node" presStyleLbl="node1" presStyleIdx="1" presStyleCnt="4" custScaleX="123365" custScaleY="126701" custRadScaleRad="171282" custRadScaleInc="-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66A6-A92C-4AEE-87F9-652AA85D7AB7}" type="pres">
      <dgm:prSet presAssocID="{F4298858-7268-4C03-BD15-60D7569A6E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CF17102-53CD-4DA8-B8E0-4CC88A8DD186}" type="pres">
      <dgm:prSet presAssocID="{F4298858-7268-4C03-BD15-60D7569A6E8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75667B9-EED9-408D-A1F8-3E5A344C0A7C}" type="pres">
      <dgm:prSet presAssocID="{DF0BF6DD-982E-431C-8288-78A66993EADA}" presName="node" presStyleLbl="node1" presStyleIdx="2" presStyleCnt="4" custScaleX="173902" custScaleY="189667" custRadScaleRad="75096" custRadScaleInc="-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F7A6-97CE-430F-BA55-206B76A1F632}" type="pres">
      <dgm:prSet presAssocID="{A45E8E8D-4E6F-4F9B-BF6D-43F4030ED4E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FC6A353-D8C0-46FB-BF73-D1E27CF6C915}" type="pres">
      <dgm:prSet presAssocID="{A45E8E8D-4E6F-4F9B-BF6D-43F4030ED4E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E710838-97E2-4704-BA1F-5AE757DE0C00}" type="pres">
      <dgm:prSet presAssocID="{43229BAC-7970-4228-8DB9-1B3D07EB524D}" presName="node" presStyleLbl="node1" presStyleIdx="3" presStyleCnt="4" custScaleX="124239" custScaleY="146504" custRadScaleRad="191863" custRadScaleInc="-1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C920B-2B3A-44B4-B725-65BA535C11BE}" type="pres">
      <dgm:prSet presAssocID="{AA75D723-D463-4664-BB61-2AA4D5280CA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BD10D6-9069-4B54-9124-86FECBA2B85C}" type="pres">
      <dgm:prSet presAssocID="{AA75D723-D463-4664-BB61-2AA4D5280CAE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A784C56-BC40-494A-88F6-982603A7F18C}" type="presOf" srcId="{A45E8E8D-4E6F-4F9B-BF6D-43F4030ED4E9}" destId="{BE80F7A6-97CE-430F-BA55-206B76A1F632}" srcOrd="0" destOrd="0" presId="urn:microsoft.com/office/officeart/2005/8/layout/cycle7"/>
    <dgm:cxn modelId="{C4A05927-34DB-41BB-90DA-B824BAD449FB}" type="presOf" srcId="{F4298858-7268-4C03-BD15-60D7569A6E89}" destId="{ECF17102-53CD-4DA8-B8E0-4CC88A8DD186}" srcOrd="1" destOrd="0" presId="urn:microsoft.com/office/officeart/2005/8/layout/cycle7"/>
    <dgm:cxn modelId="{615D704D-F6E6-4DD0-BF47-74622F374C24}" type="presOf" srcId="{D3C3689F-4264-419D-99C6-C2B18996AA8B}" destId="{05B025EF-DBB5-47E0-A2EE-F9CB7B036CED}" srcOrd="0" destOrd="0" presId="urn:microsoft.com/office/officeart/2005/8/layout/cycle7"/>
    <dgm:cxn modelId="{3E4AE08E-B16A-4491-8F40-A638D035B3FB}" type="presOf" srcId="{F4298858-7268-4C03-BD15-60D7569A6E89}" destId="{58F966A6-A92C-4AEE-87F9-652AA85D7AB7}" srcOrd="0" destOrd="0" presId="urn:microsoft.com/office/officeart/2005/8/layout/cycle7"/>
    <dgm:cxn modelId="{9769D7CB-E98E-48F4-B68E-48B9526A3417}" type="presOf" srcId="{43229BAC-7970-4228-8DB9-1B3D07EB524D}" destId="{3E710838-97E2-4704-BA1F-5AE757DE0C00}" srcOrd="0" destOrd="0" presId="urn:microsoft.com/office/officeart/2005/8/layout/cycle7"/>
    <dgm:cxn modelId="{8ECF602F-32A5-400D-9E22-EC83DB2BC2AB}" type="presOf" srcId="{48F41570-B481-438C-97F2-1B7F859498D5}" destId="{D33231CC-399D-478A-9BAD-4A5AC73FCF9E}" srcOrd="1" destOrd="0" presId="urn:microsoft.com/office/officeart/2005/8/layout/cycle7"/>
    <dgm:cxn modelId="{29360A6D-15CE-4EF4-A750-6EB76BD75FD0}" srcId="{38EFE3B6-2469-4F41-AEDB-F9E63CE66F45}" destId="{CCB2FC84-D03C-4725-88C1-829E66472A70}" srcOrd="0" destOrd="0" parTransId="{C4F46BD6-F62B-4E3F-B870-425DE75822DD}" sibTransId="{48F41570-B481-438C-97F2-1B7F859498D5}"/>
    <dgm:cxn modelId="{E84057A5-CBBC-4BBC-A6DD-7D3AC1A26C40}" type="presOf" srcId="{CCB2FC84-D03C-4725-88C1-829E66472A70}" destId="{DE5D6616-C77A-407C-A711-76A5CC402137}" srcOrd="0" destOrd="0" presId="urn:microsoft.com/office/officeart/2005/8/layout/cycle7"/>
    <dgm:cxn modelId="{A2C549A7-7B3C-4A71-A8A2-A21F3E45A8C6}" type="presOf" srcId="{DF0BF6DD-982E-431C-8288-78A66993EADA}" destId="{B75667B9-EED9-408D-A1F8-3E5A344C0A7C}" srcOrd="0" destOrd="0" presId="urn:microsoft.com/office/officeart/2005/8/layout/cycle7"/>
    <dgm:cxn modelId="{52881287-E0B9-40F3-B2ED-54F922144B48}" type="presOf" srcId="{AA75D723-D463-4664-BB61-2AA4D5280CAE}" destId="{4BBD10D6-9069-4B54-9124-86FECBA2B85C}" srcOrd="1" destOrd="0" presId="urn:microsoft.com/office/officeart/2005/8/layout/cycle7"/>
    <dgm:cxn modelId="{B970597B-C92C-49AA-B461-E09A660C6297}" srcId="{38EFE3B6-2469-4F41-AEDB-F9E63CE66F45}" destId="{D3C3689F-4264-419D-99C6-C2B18996AA8B}" srcOrd="1" destOrd="0" parTransId="{E583DCC6-CBF8-4A10-9416-E1F76FA4418E}" sibTransId="{F4298858-7268-4C03-BD15-60D7569A6E89}"/>
    <dgm:cxn modelId="{5012407F-BC60-4F7A-8CEA-628148DD9F88}" type="presOf" srcId="{AA75D723-D463-4664-BB61-2AA4D5280CAE}" destId="{17FC920B-2B3A-44B4-B725-65BA535C11BE}" srcOrd="0" destOrd="0" presId="urn:microsoft.com/office/officeart/2005/8/layout/cycle7"/>
    <dgm:cxn modelId="{5E89E385-E492-4B39-91C9-D1C6DEF8B51F}" srcId="{38EFE3B6-2469-4F41-AEDB-F9E63CE66F45}" destId="{43229BAC-7970-4228-8DB9-1B3D07EB524D}" srcOrd="3" destOrd="0" parTransId="{BCF17709-786E-455E-9562-4897B6B8FFBC}" sibTransId="{AA75D723-D463-4664-BB61-2AA4D5280CAE}"/>
    <dgm:cxn modelId="{6871273E-7D84-4556-8EA0-0F242E1A1839}" type="presOf" srcId="{48F41570-B481-438C-97F2-1B7F859498D5}" destId="{CF4A91F6-E133-4B0A-847F-4474F7EE74F1}" srcOrd="0" destOrd="0" presId="urn:microsoft.com/office/officeart/2005/8/layout/cycle7"/>
    <dgm:cxn modelId="{DC62F5DB-D689-4CAC-B7B2-9C89D9F36F7D}" srcId="{38EFE3B6-2469-4F41-AEDB-F9E63CE66F45}" destId="{DF0BF6DD-982E-431C-8288-78A66993EADA}" srcOrd="2" destOrd="0" parTransId="{D9279DEF-5B86-49F8-A885-5E210E986166}" sibTransId="{A45E8E8D-4E6F-4F9B-BF6D-43F4030ED4E9}"/>
    <dgm:cxn modelId="{6E232422-ACBE-4162-A95B-6AEA457C5ECA}" type="presOf" srcId="{38EFE3B6-2469-4F41-AEDB-F9E63CE66F45}" destId="{1A79B04F-B05C-460C-9DC1-0580F02D4001}" srcOrd="0" destOrd="0" presId="urn:microsoft.com/office/officeart/2005/8/layout/cycle7"/>
    <dgm:cxn modelId="{7DB9C4DA-4ABC-4181-9443-DC49FC350BC0}" type="presOf" srcId="{A45E8E8D-4E6F-4F9B-BF6D-43F4030ED4E9}" destId="{CFC6A353-D8C0-46FB-BF73-D1E27CF6C915}" srcOrd="1" destOrd="0" presId="urn:microsoft.com/office/officeart/2005/8/layout/cycle7"/>
    <dgm:cxn modelId="{4C091217-9E05-4385-ADB9-21303A5812E1}" type="presParOf" srcId="{1A79B04F-B05C-460C-9DC1-0580F02D4001}" destId="{DE5D6616-C77A-407C-A711-76A5CC402137}" srcOrd="0" destOrd="0" presId="urn:microsoft.com/office/officeart/2005/8/layout/cycle7"/>
    <dgm:cxn modelId="{BC95968D-CCDF-4726-8BAC-0FF1D516BA1E}" type="presParOf" srcId="{1A79B04F-B05C-460C-9DC1-0580F02D4001}" destId="{CF4A91F6-E133-4B0A-847F-4474F7EE74F1}" srcOrd="1" destOrd="0" presId="urn:microsoft.com/office/officeart/2005/8/layout/cycle7"/>
    <dgm:cxn modelId="{25A88690-6476-4506-A919-2E9FD8B92EBD}" type="presParOf" srcId="{CF4A91F6-E133-4B0A-847F-4474F7EE74F1}" destId="{D33231CC-399D-478A-9BAD-4A5AC73FCF9E}" srcOrd="0" destOrd="0" presId="urn:microsoft.com/office/officeart/2005/8/layout/cycle7"/>
    <dgm:cxn modelId="{34E7C484-FB53-4663-84F6-4E7E91A4516F}" type="presParOf" srcId="{1A79B04F-B05C-460C-9DC1-0580F02D4001}" destId="{05B025EF-DBB5-47E0-A2EE-F9CB7B036CED}" srcOrd="2" destOrd="0" presId="urn:microsoft.com/office/officeart/2005/8/layout/cycle7"/>
    <dgm:cxn modelId="{AB8EAFD5-34CF-412B-9840-5111C8819E24}" type="presParOf" srcId="{1A79B04F-B05C-460C-9DC1-0580F02D4001}" destId="{58F966A6-A92C-4AEE-87F9-652AA85D7AB7}" srcOrd="3" destOrd="0" presId="urn:microsoft.com/office/officeart/2005/8/layout/cycle7"/>
    <dgm:cxn modelId="{4C8AB50C-2A3E-4B98-B033-90CB90349BD5}" type="presParOf" srcId="{58F966A6-A92C-4AEE-87F9-652AA85D7AB7}" destId="{ECF17102-53CD-4DA8-B8E0-4CC88A8DD186}" srcOrd="0" destOrd="0" presId="urn:microsoft.com/office/officeart/2005/8/layout/cycle7"/>
    <dgm:cxn modelId="{C6D0A550-3FF9-4D7C-BCE3-C87B27BC3E95}" type="presParOf" srcId="{1A79B04F-B05C-460C-9DC1-0580F02D4001}" destId="{B75667B9-EED9-408D-A1F8-3E5A344C0A7C}" srcOrd="4" destOrd="0" presId="urn:microsoft.com/office/officeart/2005/8/layout/cycle7"/>
    <dgm:cxn modelId="{5D2A684A-CC3B-48BA-BD21-1CEC469EC280}" type="presParOf" srcId="{1A79B04F-B05C-460C-9DC1-0580F02D4001}" destId="{BE80F7A6-97CE-430F-BA55-206B76A1F632}" srcOrd="5" destOrd="0" presId="urn:microsoft.com/office/officeart/2005/8/layout/cycle7"/>
    <dgm:cxn modelId="{D5FC44A7-2662-4818-9BDC-2B1905EA7243}" type="presParOf" srcId="{BE80F7A6-97CE-430F-BA55-206B76A1F632}" destId="{CFC6A353-D8C0-46FB-BF73-D1E27CF6C915}" srcOrd="0" destOrd="0" presId="urn:microsoft.com/office/officeart/2005/8/layout/cycle7"/>
    <dgm:cxn modelId="{BDDDCC5D-8674-437B-996B-E5288D50BEAD}" type="presParOf" srcId="{1A79B04F-B05C-460C-9DC1-0580F02D4001}" destId="{3E710838-97E2-4704-BA1F-5AE757DE0C00}" srcOrd="6" destOrd="0" presId="urn:microsoft.com/office/officeart/2005/8/layout/cycle7"/>
    <dgm:cxn modelId="{06BCFB59-F2A7-4509-A8C1-CDCC936540D4}" type="presParOf" srcId="{1A79B04F-B05C-460C-9DC1-0580F02D4001}" destId="{17FC920B-2B3A-44B4-B725-65BA535C11BE}" srcOrd="7" destOrd="0" presId="urn:microsoft.com/office/officeart/2005/8/layout/cycle7"/>
    <dgm:cxn modelId="{1222DE3E-3A4F-4EC4-A8A6-DE33C2DCDE20}" type="presParOf" srcId="{17FC920B-2B3A-44B4-B725-65BA535C11BE}" destId="{4BBD10D6-9069-4B54-9124-86FECBA2B85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40BE6-6DB4-4872-9CCC-E36D0BFE97B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7791B8-C02C-4B77-B9EB-724D6437984D}">
      <dgm:prSet phldrT="[نص]" custT="1"/>
      <dgm:spPr/>
      <dgm:t>
        <a:bodyPr/>
        <a:lstStyle/>
        <a:p>
          <a:pPr rtl="1"/>
          <a:r>
            <a: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وضْعُ البدايَةِ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9883E8D-BBC3-4174-BA1D-2FBC191825FE}" type="parTrans" cxnId="{DFFDDBAC-7712-4BB3-A0C4-B4F89F287491}">
      <dgm:prSet/>
      <dgm:spPr/>
      <dgm:t>
        <a:bodyPr/>
        <a:lstStyle/>
        <a:p>
          <a:endParaRPr lang="en-US"/>
        </a:p>
      </dgm:t>
    </dgm:pt>
    <dgm:pt modelId="{5A22F361-AA1B-42AF-80D9-940F5229A512}" type="sibTrans" cxnId="{DFFDDBAC-7712-4BB3-A0C4-B4F89F287491}">
      <dgm:prSet/>
      <dgm:spPr/>
      <dgm:t>
        <a:bodyPr/>
        <a:lstStyle/>
        <a:p>
          <a:endParaRPr lang="en-US"/>
        </a:p>
      </dgm:t>
    </dgm:pt>
    <dgm:pt modelId="{C16314FB-9883-442F-BAE0-BB58DB03C6AB}">
      <dgm:prSet phldrT="[نص]" custT="1"/>
      <dgm:spPr/>
      <dgm:t>
        <a:bodyPr/>
        <a:lstStyle/>
        <a:p>
          <a:pPr rtl="1"/>
          <a:endParaRPr lang="en-US" sz="3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1A34C73-EC7C-457A-A5D3-FC7706D6D883}" type="parTrans" cxnId="{B742BA1B-363E-4B4F-9107-A1ED16E13341}">
      <dgm:prSet/>
      <dgm:spPr/>
      <dgm:t>
        <a:bodyPr/>
        <a:lstStyle/>
        <a:p>
          <a:endParaRPr lang="en-US"/>
        </a:p>
      </dgm:t>
    </dgm:pt>
    <dgm:pt modelId="{A30C780E-759A-4CA9-B089-46913A62C550}" type="sibTrans" cxnId="{B742BA1B-363E-4B4F-9107-A1ED16E13341}">
      <dgm:prSet/>
      <dgm:spPr/>
      <dgm:t>
        <a:bodyPr/>
        <a:lstStyle/>
        <a:p>
          <a:endParaRPr lang="en-US"/>
        </a:p>
      </dgm:t>
    </dgm:pt>
    <dgm:pt modelId="{25E72007-87A9-48DA-A7FA-A288F7855A47}">
      <dgm:prSet phldrT="[نص]" custT="1"/>
      <dgm:spPr/>
      <dgm:t>
        <a:bodyPr/>
        <a:lstStyle/>
        <a:p>
          <a:pPr rtl="1"/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سِياقُ</a:t>
          </a: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التَّحوّلِ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7E1CB402-48BA-4B07-B17E-78470F7559AC}" type="parTrans" cxnId="{6EC419C6-19CD-49B6-9F0E-FA8E3765AA58}">
      <dgm:prSet/>
      <dgm:spPr/>
      <dgm:t>
        <a:bodyPr/>
        <a:lstStyle/>
        <a:p>
          <a:endParaRPr lang="en-US"/>
        </a:p>
      </dgm:t>
    </dgm:pt>
    <dgm:pt modelId="{2B458F4A-A1A0-4B9F-A3EC-FA2E27453941}" type="sibTrans" cxnId="{6EC419C6-19CD-49B6-9F0E-FA8E3765AA58}">
      <dgm:prSet/>
      <dgm:spPr/>
      <dgm:t>
        <a:bodyPr/>
        <a:lstStyle/>
        <a:p>
          <a:endParaRPr lang="en-US"/>
        </a:p>
      </dgm:t>
    </dgm:pt>
    <dgm:pt modelId="{E5D00E10-AB3A-4181-9535-B737FD9EE4E2}">
      <dgm:prSet phldrT="[نص]" custT="1"/>
      <dgm:spPr/>
      <dgm:t>
        <a:bodyPr/>
        <a:lstStyle/>
        <a:p>
          <a:pPr rtl="1"/>
          <a:endParaRPr lang="en-US" sz="3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C63FA61-6B48-455C-BBFE-211F581BDAFD}" type="parTrans" cxnId="{C921C62D-BFF8-4B82-8A1B-020222A99007}">
      <dgm:prSet/>
      <dgm:spPr/>
      <dgm:t>
        <a:bodyPr/>
        <a:lstStyle/>
        <a:p>
          <a:endParaRPr lang="en-US"/>
        </a:p>
      </dgm:t>
    </dgm:pt>
    <dgm:pt modelId="{2F09A6FC-A363-4EA2-8B36-45E6DA096A38}" type="sibTrans" cxnId="{C921C62D-BFF8-4B82-8A1B-020222A99007}">
      <dgm:prSet/>
      <dgm:spPr/>
      <dgm:t>
        <a:bodyPr/>
        <a:lstStyle/>
        <a:p>
          <a:endParaRPr lang="en-US"/>
        </a:p>
      </dgm:t>
    </dgm:pt>
    <dgm:pt modelId="{73F9305A-5EC5-4FCD-B67E-00243D6AAADA}">
      <dgm:prSet phldrT="[نص]" custT="1"/>
      <dgm:spPr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56032" tIns="146304" rIns="256032" bIns="146304" numCol="1" spcCol="1270" anchor="ctr" anchorCtr="0"/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وضْعُ الخِتَامِ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0AFB5328-D53F-4523-9F8B-99E62E6855C8}" type="parTrans" cxnId="{6FC036AC-EE3E-4046-AF84-8D8E17321304}">
      <dgm:prSet/>
      <dgm:spPr/>
      <dgm:t>
        <a:bodyPr/>
        <a:lstStyle/>
        <a:p>
          <a:endParaRPr lang="en-US"/>
        </a:p>
      </dgm:t>
    </dgm:pt>
    <dgm:pt modelId="{E4781B2E-1883-46B1-BBF4-4EF3C8AF47FB}" type="sibTrans" cxnId="{6FC036AC-EE3E-4046-AF84-8D8E17321304}">
      <dgm:prSet/>
      <dgm:spPr/>
      <dgm:t>
        <a:bodyPr/>
        <a:lstStyle/>
        <a:p>
          <a:endParaRPr lang="en-US"/>
        </a:p>
      </dgm:t>
    </dgm:pt>
    <dgm:pt modelId="{4AFBF259-6F42-47E9-A495-B713C6C52823}">
      <dgm:prSet phldrT="[نص]" custT="1"/>
      <dgm:spPr/>
      <dgm:t>
        <a:bodyPr/>
        <a:lstStyle/>
        <a:p>
          <a:pPr rtl="1"/>
          <a:endParaRPr lang="en-US" sz="28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6D8A784-D7D9-4E4F-942F-E8DD7C8D4609}" type="parTrans" cxnId="{E3696586-60FA-4FD1-A18E-4DFC040C14E4}">
      <dgm:prSet/>
      <dgm:spPr/>
      <dgm:t>
        <a:bodyPr/>
        <a:lstStyle/>
        <a:p>
          <a:endParaRPr lang="en-US"/>
        </a:p>
      </dgm:t>
    </dgm:pt>
    <dgm:pt modelId="{774014C1-5FE3-435A-BA94-49A1DE897E48}" type="sibTrans" cxnId="{E3696586-60FA-4FD1-A18E-4DFC040C14E4}">
      <dgm:prSet/>
      <dgm:spPr/>
      <dgm:t>
        <a:bodyPr/>
        <a:lstStyle/>
        <a:p>
          <a:endParaRPr lang="en-US"/>
        </a:p>
      </dgm:t>
    </dgm:pt>
    <dgm:pt modelId="{C86DDB51-D06C-4500-981F-048C69A0F367}" type="pres">
      <dgm:prSet presAssocID="{2D340BE6-6DB4-4872-9CCC-E36D0BFE97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735F3-4A18-4B0E-A855-FEDEE7E634C6}" type="pres">
      <dgm:prSet presAssocID="{317791B8-C02C-4B77-B9EB-724D6437984D}" presName="composite" presStyleCnt="0"/>
      <dgm:spPr/>
    </dgm:pt>
    <dgm:pt modelId="{333D41BD-88F7-41CA-B4C8-31C99E9851B7}" type="pres">
      <dgm:prSet presAssocID="{317791B8-C02C-4B77-B9EB-724D643798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CFD6B-E160-462F-87A4-152EF6729135}" type="pres">
      <dgm:prSet presAssocID="{317791B8-C02C-4B77-B9EB-724D6437984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EE78-5403-4F19-9E2F-EE8905AD53FE}" type="pres">
      <dgm:prSet presAssocID="{5A22F361-AA1B-42AF-80D9-940F5229A512}" presName="space" presStyleCnt="0"/>
      <dgm:spPr/>
    </dgm:pt>
    <dgm:pt modelId="{03EFCF80-314D-4911-A5C7-DF2EFEAA0268}" type="pres">
      <dgm:prSet presAssocID="{25E72007-87A9-48DA-A7FA-A288F7855A47}" presName="composite" presStyleCnt="0"/>
      <dgm:spPr/>
    </dgm:pt>
    <dgm:pt modelId="{888FC8B0-B692-4F1F-BE6B-FCE6DEB573C0}" type="pres">
      <dgm:prSet presAssocID="{25E72007-87A9-48DA-A7FA-A288F7855A47}" presName="parTx" presStyleLbl="alignNode1" presStyleIdx="1" presStyleCnt="3" custLinFactNeighborX="466" custLinFactNeighborY="2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993BA-1664-40AA-953C-E8B92FBFD5D5}" type="pres">
      <dgm:prSet presAssocID="{25E72007-87A9-48DA-A7FA-A288F7855A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76CF7-399E-4A2F-9CBC-200CADA09B54}" type="pres">
      <dgm:prSet presAssocID="{2B458F4A-A1A0-4B9F-A3EC-FA2E27453941}" presName="space" presStyleCnt="0"/>
      <dgm:spPr/>
    </dgm:pt>
    <dgm:pt modelId="{2B83B4A8-C301-4795-AB5D-2BB7E69CB785}" type="pres">
      <dgm:prSet presAssocID="{73F9305A-5EC5-4FCD-B67E-00243D6AAADA}" presName="composite" presStyleCnt="0"/>
      <dgm:spPr/>
    </dgm:pt>
    <dgm:pt modelId="{778FF248-BE40-4A35-BC6F-F71C8EDBF786}" type="pres">
      <dgm:prSet presAssocID="{73F9305A-5EC5-4FCD-B67E-00243D6AAADA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xfrm>
          <a:off x="3096" y="386196"/>
          <a:ext cx="3019164" cy="1207665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3F405658-52A8-4FDB-910E-D3B3AE6DD917}" type="pres">
      <dgm:prSet presAssocID="{73F9305A-5EC5-4FCD-B67E-00243D6AAADA}" presName="desTx" presStyleLbl="alignAccFollowNode1" presStyleIdx="2" presStyleCnt="3" custLinFactNeighborX="829" custLinFactNeighborY="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F73E1-50F5-4844-9C0E-09538AE89918}" type="presOf" srcId="{C16314FB-9883-442F-BAE0-BB58DB03C6AB}" destId="{D1CCFD6B-E160-462F-87A4-152EF6729135}" srcOrd="0" destOrd="0" presId="urn:microsoft.com/office/officeart/2005/8/layout/hList1"/>
    <dgm:cxn modelId="{841F4B35-AEB9-486B-B79D-28A5306627CE}" type="presOf" srcId="{317791B8-C02C-4B77-B9EB-724D6437984D}" destId="{333D41BD-88F7-41CA-B4C8-31C99E9851B7}" srcOrd="0" destOrd="0" presId="urn:microsoft.com/office/officeart/2005/8/layout/hList1"/>
    <dgm:cxn modelId="{B742BA1B-363E-4B4F-9107-A1ED16E13341}" srcId="{317791B8-C02C-4B77-B9EB-724D6437984D}" destId="{C16314FB-9883-442F-BAE0-BB58DB03C6AB}" srcOrd="0" destOrd="0" parTransId="{01A34C73-EC7C-457A-A5D3-FC7706D6D883}" sibTransId="{A30C780E-759A-4CA9-B089-46913A62C550}"/>
    <dgm:cxn modelId="{938DF5F8-9F29-4711-A3FA-74FAA141F118}" type="presOf" srcId="{73F9305A-5EC5-4FCD-B67E-00243D6AAADA}" destId="{778FF248-BE40-4A35-BC6F-F71C8EDBF786}" srcOrd="0" destOrd="0" presId="urn:microsoft.com/office/officeart/2005/8/layout/hList1"/>
    <dgm:cxn modelId="{6EC419C6-19CD-49B6-9F0E-FA8E3765AA58}" srcId="{2D340BE6-6DB4-4872-9CCC-E36D0BFE97B1}" destId="{25E72007-87A9-48DA-A7FA-A288F7855A47}" srcOrd="1" destOrd="0" parTransId="{7E1CB402-48BA-4B07-B17E-78470F7559AC}" sibTransId="{2B458F4A-A1A0-4B9F-A3EC-FA2E27453941}"/>
    <dgm:cxn modelId="{953FA01B-4A15-4E73-914B-44B7496A9E05}" type="presOf" srcId="{25E72007-87A9-48DA-A7FA-A288F7855A47}" destId="{888FC8B0-B692-4F1F-BE6B-FCE6DEB573C0}" srcOrd="0" destOrd="0" presId="urn:microsoft.com/office/officeart/2005/8/layout/hList1"/>
    <dgm:cxn modelId="{C921C62D-BFF8-4B82-8A1B-020222A99007}" srcId="{25E72007-87A9-48DA-A7FA-A288F7855A47}" destId="{E5D00E10-AB3A-4181-9535-B737FD9EE4E2}" srcOrd="0" destOrd="0" parTransId="{DC63FA61-6B48-455C-BBFE-211F581BDAFD}" sibTransId="{2F09A6FC-A363-4EA2-8B36-45E6DA096A38}"/>
    <dgm:cxn modelId="{CADA1753-5356-43E4-A8F3-E9C3508F6DF4}" type="presOf" srcId="{E5D00E10-AB3A-4181-9535-B737FD9EE4E2}" destId="{0FB993BA-1664-40AA-953C-E8B92FBFD5D5}" srcOrd="0" destOrd="0" presId="urn:microsoft.com/office/officeart/2005/8/layout/hList1"/>
    <dgm:cxn modelId="{6FC036AC-EE3E-4046-AF84-8D8E17321304}" srcId="{2D340BE6-6DB4-4872-9CCC-E36D0BFE97B1}" destId="{73F9305A-5EC5-4FCD-B67E-00243D6AAADA}" srcOrd="2" destOrd="0" parTransId="{0AFB5328-D53F-4523-9F8B-99E62E6855C8}" sibTransId="{E4781B2E-1883-46B1-BBF4-4EF3C8AF47FB}"/>
    <dgm:cxn modelId="{5521E609-0595-4169-A1D5-14121858205F}" type="presOf" srcId="{2D340BE6-6DB4-4872-9CCC-E36D0BFE97B1}" destId="{C86DDB51-D06C-4500-981F-048C69A0F367}" srcOrd="0" destOrd="0" presId="urn:microsoft.com/office/officeart/2005/8/layout/hList1"/>
    <dgm:cxn modelId="{02942B3D-88F3-46E6-B0F5-F91E55D95A20}" type="presOf" srcId="{4AFBF259-6F42-47E9-A495-B713C6C52823}" destId="{3F405658-52A8-4FDB-910E-D3B3AE6DD917}" srcOrd="0" destOrd="0" presId="urn:microsoft.com/office/officeart/2005/8/layout/hList1"/>
    <dgm:cxn modelId="{DFFDDBAC-7712-4BB3-A0C4-B4F89F287491}" srcId="{2D340BE6-6DB4-4872-9CCC-E36D0BFE97B1}" destId="{317791B8-C02C-4B77-B9EB-724D6437984D}" srcOrd="0" destOrd="0" parTransId="{B9883E8D-BBC3-4174-BA1D-2FBC191825FE}" sibTransId="{5A22F361-AA1B-42AF-80D9-940F5229A512}"/>
    <dgm:cxn modelId="{E3696586-60FA-4FD1-A18E-4DFC040C14E4}" srcId="{73F9305A-5EC5-4FCD-B67E-00243D6AAADA}" destId="{4AFBF259-6F42-47E9-A495-B713C6C52823}" srcOrd="0" destOrd="0" parTransId="{E6D8A784-D7D9-4E4F-942F-E8DD7C8D4609}" sibTransId="{774014C1-5FE3-435A-BA94-49A1DE897E48}"/>
    <dgm:cxn modelId="{A418BD1E-509A-48FA-B3D2-E2FDD983684C}" type="presParOf" srcId="{C86DDB51-D06C-4500-981F-048C69A0F367}" destId="{7FD735F3-4A18-4B0E-A855-FEDEE7E634C6}" srcOrd="0" destOrd="0" presId="urn:microsoft.com/office/officeart/2005/8/layout/hList1"/>
    <dgm:cxn modelId="{C540F803-BF42-4CBD-9DC8-D2C710B16589}" type="presParOf" srcId="{7FD735F3-4A18-4B0E-A855-FEDEE7E634C6}" destId="{333D41BD-88F7-41CA-B4C8-31C99E9851B7}" srcOrd="0" destOrd="0" presId="urn:microsoft.com/office/officeart/2005/8/layout/hList1"/>
    <dgm:cxn modelId="{AF8DB358-B9E6-4B41-A09D-966CB13FDFA0}" type="presParOf" srcId="{7FD735F3-4A18-4B0E-A855-FEDEE7E634C6}" destId="{D1CCFD6B-E160-462F-87A4-152EF6729135}" srcOrd="1" destOrd="0" presId="urn:microsoft.com/office/officeart/2005/8/layout/hList1"/>
    <dgm:cxn modelId="{8D94DC3A-7857-4C0D-B345-FDB999F190D1}" type="presParOf" srcId="{C86DDB51-D06C-4500-981F-048C69A0F367}" destId="{C774EE78-5403-4F19-9E2F-EE8905AD53FE}" srcOrd="1" destOrd="0" presId="urn:microsoft.com/office/officeart/2005/8/layout/hList1"/>
    <dgm:cxn modelId="{B7408F5A-0796-4F2D-AD1D-50A82FB8E85B}" type="presParOf" srcId="{C86DDB51-D06C-4500-981F-048C69A0F367}" destId="{03EFCF80-314D-4911-A5C7-DF2EFEAA0268}" srcOrd="2" destOrd="0" presId="urn:microsoft.com/office/officeart/2005/8/layout/hList1"/>
    <dgm:cxn modelId="{EBAE7BB0-82B9-4FF4-A919-18764AC6A59C}" type="presParOf" srcId="{03EFCF80-314D-4911-A5C7-DF2EFEAA0268}" destId="{888FC8B0-B692-4F1F-BE6B-FCE6DEB573C0}" srcOrd="0" destOrd="0" presId="urn:microsoft.com/office/officeart/2005/8/layout/hList1"/>
    <dgm:cxn modelId="{035CDDD4-080C-4E89-8185-B0F680A77432}" type="presParOf" srcId="{03EFCF80-314D-4911-A5C7-DF2EFEAA0268}" destId="{0FB993BA-1664-40AA-953C-E8B92FBFD5D5}" srcOrd="1" destOrd="0" presId="urn:microsoft.com/office/officeart/2005/8/layout/hList1"/>
    <dgm:cxn modelId="{AC9D51A6-4BB6-47C3-AF49-9C6FADB651B2}" type="presParOf" srcId="{C86DDB51-D06C-4500-981F-048C69A0F367}" destId="{CF176CF7-399E-4A2F-9CBC-200CADA09B54}" srcOrd="3" destOrd="0" presId="urn:microsoft.com/office/officeart/2005/8/layout/hList1"/>
    <dgm:cxn modelId="{3C76D79D-AD86-49CB-A863-BD63AED86323}" type="presParOf" srcId="{C86DDB51-D06C-4500-981F-048C69A0F367}" destId="{2B83B4A8-C301-4795-AB5D-2BB7E69CB785}" srcOrd="4" destOrd="0" presId="urn:microsoft.com/office/officeart/2005/8/layout/hList1"/>
    <dgm:cxn modelId="{57BD5C71-6921-4180-B8F4-5B58BA727324}" type="presParOf" srcId="{2B83B4A8-C301-4795-AB5D-2BB7E69CB785}" destId="{778FF248-BE40-4A35-BC6F-F71C8EDBF786}" srcOrd="0" destOrd="0" presId="urn:microsoft.com/office/officeart/2005/8/layout/hList1"/>
    <dgm:cxn modelId="{7F7CD11B-734B-42DA-A5D0-3C85D3FD27B8}" type="presParOf" srcId="{2B83B4A8-C301-4795-AB5D-2BB7E69CB785}" destId="{3F405658-52A8-4FDB-910E-D3B3AE6DD9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40BE6-6DB4-4872-9CCC-E36D0BFE97B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7791B8-C02C-4B77-B9EB-724D6437984D}">
      <dgm:prSet phldrT="[نص]" custT="1"/>
      <dgm:spPr/>
      <dgm:t>
        <a:bodyPr/>
        <a:lstStyle/>
        <a:p>
          <a:pPr rtl="1"/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وضْعُ</a:t>
          </a: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البدايَةِ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B9883E8D-BBC3-4174-BA1D-2FBC191825FE}" type="parTrans" cxnId="{DFFDDBAC-7712-4BB3-A0C4-B4F89F287491}">
      <dgm:prSet/>
      <dgm:spPr/>
      <dgm:t>
        <a:bodyPr/>
        <a:lstStyle/>
        <a:p>
          <a:endParaRPr lang="en-US"/>
        </a:p>
      </dgm:t>
    </dgm:pt>
    <dgm:pt modelId="{5A22F361-AA1B-42AF-80D9-940F5229A512}" type="sibTrans" cxnId="{DFFDDBAC-7712-4BB3-A0C4-B4F89F287491}">
      <dgm:prSet/>
      <dgm:spPr/>
      <dgm:t>
        <a:bodyPr/>
        <a:lstStyle/>
        <a:p>
          <a:endParaRPr lang="en-US"/>
        </a:p>
      </dgm:t>
    </dgm:pt>
    <dgm:pt modelId="{C16314FB-9883-442F-BAE0-BB58DB03C6AB}">
      <dgm:prSet phldrT="[نص]" custT="1"/>
      <dgm:spPr/>
      <dgm:t>
        <a:bodyPr/>
        <a:lstStyle/>
        <a:p>
          <a:pPr rtl="1"/>
          <a:r>
            <a: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اتِّخاذُ القُبَّرةِ عشَّها على طريقِ الفيلِ.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1A34C73-EC7C-457A-A5D3-FC7706D6D883}" type="parTrans" cxnId="{B742BA1B-363E-4B4F-9107-A1ED16E13341}">
      <dgm:prSet/>
      <dgm:spPr/>
      <dgm:t>
        <a:bodyPr/>
        <a:lstStyle/>
        <a:p>
          <a:endParaRPr lang="en-US"/>
        </a:p>
      </dgm:t>
    </dgm:pt>
    <dgm:pt modelId="{A30C780E-759A-4CA9-B089-46913A62C550}" type="sibTrans" cxnId="{B742BA1B-363E-4B4F-9107-A1ED16E13341}">
      <dgm:prSet/>
      <dgm:spPr/>
      <dgm:t>
        <a:bodyPr/>
        <a:lstStyle/>
        <a:p>
          <a:endParaRPr lang="en-US"/>
        </a:p>
      </dgm:t>
    </dgm:pt>
    <dgm:pt modelId="{25E72007-87A9-48DA-A7FA-A288F7855A47}">
      <dgm:prSet phldrT="[نص]" custT="1"/>
      <dgm:spPr/>
      <dgm:t>
        <a:bodyPr/>
        <a:lstStyle/>
        <a:p>
          <a:pPr rtl="1"/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سِياقُ</a:t>
          </a: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التَّحوّلِ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7E1CB402-48BA-4B07-B17E-78470F7559AC}" type="parTrans" cxnId="{6EC419C6-19CD-49B6-9F0E-FA8E3765AA58}">
      <dgm:prSet/>
      <dgm:spPr/>
      <dgm:t>
        <a:bodyPr/>
        <a:lstStyle/>
        <a:p>
          <a:endParaRPr lang="en-US"/>
        </a:p>
      </dgm:t>
    </dgm:pt>
    <dgm:pt modelId="{2B458F4A-A1A0-4B9F-A3EC-FA2E27453941}" type="sibTrans" cxnId="{6EC419C6-19CD-49B6-9F0E-FA8E3765AA58}">
      <dgm:prSet/>
      <dgm:spPr/>
      <dgm:t>
        <a:bodyPr/>
        <a:lstStyle/>
        <a:p>
          <a:endParaRPr lang="en-US"/>
        </a:p>
      </dgm:t>
    </dgm:pt>
    <dgm:pt modelId="{E5D00E10-AB3A-4181-9535-B737FD9EE4E2}">
      <dgm:prSet phldrT="[نص]" custT="1"/>
      <dgm:spPr/>
      <dgm:t>
        <a:bodyPr/>
        <a:lstStyle/>
        <a:p>
          <a:pPr rtl="1"/>
          <a:r>
            <a: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اعتِداءُ الفيلِ على عُشِّ القُبَّرَةِ، واستعانتها بالحيوانات للانتقام </a:t>
          </a:r>
          <a:r>
            <a:rPr lang="ar-BH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لنفسها.</a:t>
          </a:r>
          <a:endParaRPr lang="en-US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C63FA61-6B48-455C-BBFE-211F581BDAFD}" type="parTrans" cxnId="{C921C62D-BFF8-4B82-8A1B-020222A99007}">
      <dgm:prSet/>
      <dgm:spPr/>
      <dgm:t>
        <a:bodyPr/>
        <a:lstStyle/>
        <a:p>
          <a:endParaRPr lang="en-US"/>
        </a:p>
      </dgm:t>
    </dgm:pt>
    <dgm:pt modelId="{2F09A6FC-A363-4EA2-8B36-45E6DA096A38}" type="sibTrans" cxnId="{C921C62D-BFF8-4B82-8A1B-020222A99007}">
      <dgm:prSet/>
      <dgm:spPr/>
      <dgm:t>
        <a:bodyPr/>
        <a:lstStyle/>
        <a:p>
          <a:endParaRPr lang="en-US"/>
        </a:p>
      </dgm:t>
    </dgm:pt>
    <dgm:pt modelId="{73F9305A-5EC5-4FCD-B67E-00243D6AAADA}">
      <dgm:prSet phldrT="[نص]" custT="1"/>
      <dgm:spPr/>
      <dgm:t>
        <a:bodyPr/>
        <a:lstStyle/>
        <a:p>
          <a:pPr rtl="1"/>
          <a:r>
            <a: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وضْعُ الخِتَامِ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AFB5328-D53F-4523-9F8B-99E62E6855C8}" type="parTrans" cxnId="{6FC036AC-EE3E-4046-AF84-8D8E17321304}">
      <dgm:prSet/>
      <dgm:spPr/>
      <dgm:t>
        <a:bodyPr/>
        <a:lstStyle/>
        <a:p>
          <a:endParaRPr lang="en-US"/>
        </a:p>
      </dgm:t>
    </dgm:pt>
    <dgm:pt modelId="{E4781B2E-1883-46B1-BBF4-4EF3C8AF47FB}" type="sibTrans" cxnId="{6FC036AC-EE3E-4046-AF84-8D8E17321304}">
      <dgm:prSet/>
      <dgm:spPr/>
      <dgm:t>
        <a:bodyPr/>
        <a:lstStyle/>
        <a:p>
          <a:endParaRPr lang="en-US"/>
        </a:p>
      </dgm:t>
    </dgm:pt>
    <dgm:pt modelId="{4AFBF259-6F42-47E9-A495-B713C6C52823}">
      <dgm:prSet phldrT="[نص]" custT="1"/>
      <dgm:spPr/>
      <dgm:t>
        <a:bodyPr/>
        <a:lstStyle/>
        <a:p>
          <a:pPr rtl="1"/>
          <a:r>
            <a: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انتصارُ القُبّرة.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6D8A784-D7D9-4E4F-942F-E8DD7C8D4609}" type="parTrans" cxnId="{E3696586-60FA-4FD1-A18E-4DFC040C14E4}">
      <dgm:prSet/>
      <dgm:spPr/>
      <dgm:t>
        <a:bodyPr/>
        <a:lstStyle/>
        <a:p>
          <a:endParaRPr lang="en-US"/>
        </a:p>
      </dgm:t>
    </dgm:pt>
    <dgm:pt modelId="{774014C1-5FE3-435A-BA94-49A1DE897E48}" type="sibTrans" cxnId="{E3696586-60FA-4FD1-A18E-4DFC040C14E4}">
      <dgm:prSet/>
      <dgm:spPr/>
      <dgm:t>
        <a:bodyPr/>
        <a:lstStyle/>
        <a:p>
          <a:endParaRPr lang="en-US"/>
        </a:p>
      </dgm:t>
    </dgm:pt>
    <dgm:pt modelId="{C86DDB51-D06C-4500-981F-048C69A0F367}" type="pres">
      <dgm:prSet presAssocID="{2D340BE6-6DB4-4872-9CCC-E36D0BFE97B1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735F3-4A18-4B0E-A855-FEDEE7E634C6}" type="pres">
      <dgm:prSet presAssocID="{317791B8-C02C-4B77-B9EB-724D6437984D}" presName="composite" presStyleCnt="0"/>
      <dgm:spPr/>
    </dgm:pt>
    <dgm:pt modelId="{333D41BD-88F7-41CA-B4C8-31C99E9851B7}" type="pres">
      <dgm:prSet presAssocID="{317791B8-C02C-4B77-B9EB-724D643798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CFD6B-E160-462F-87A4-152EF6729135}" type="pres">
      <dgm:prSet presAssocID="{317791B8-C02C-4B77-B9EB-724D6437984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EE78-5403-4F19-9E2F-EE8905AD53FE}" type="pres">
      <dgm:prSet presAssocID="{5A22F361-AA1B-42AF-80D9-940F5229A512}" presName="space" presStyleCnt="0"/>
      <dgm:spPr/>
    </dgm:pt>
    <dgm:pt modelId="{03EFCF80-314D-4911-A5C7-DF2EFEAA0268}" type="pres">
      <dgm:prSet presAssocID="{25E72007-87A9-48DA-A7FA-A288F7855A47}" presName="composite" presStyleCnt="0"/>
      <dgm:spPr/>
    </dgm:pt>
    <dgm:pt modelId="{888FC8B0-B692-4F1F-BE6B-FCE6DEB573C0}" type="pres">
      <dgm:prSet presAssocID="{25E72007-87A9-48DA-A7FA-A288F7855A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993BA-1664-40AA-953C-E8B92FBFD5D5}" type="pres">
      <dgm:prSet presAssocID="{25E72007-87A9-48DA-A7FA-A288F7855A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76CF7-399E-4A2F-9CBC-200CADA09B54}" type="pres">
      <dgm:prSet presAssocID="{2B458F4A-A1A0-4B9F-A3EC-FA2E27453941}" presName="space" presStyleCnt="0"/>
      <dgm:spPr/>
    </dgm:pt>
    <dgm:pt modelId="{2B83B4A8-C301-4795-AB5D-2BB7E69CB785}" type="pres">
      <dgm:prSet presAssocID="{73F9305A-5EC5-4FCD-B67E-00243D6AAADA}" presName="composite" presStyleCnt="0"/>
      <dgm:spPr/>
    </dgm:pt>
    <dgm:pt modelId="{778FF248-BE40-4A35-BC6F-F71C8EDBF786}" type="pres">
      <dgm:prSet presAssocID="{73F9305A-5EC5-4FCD-B67E-00243D6AAADA}" presName="parTx" presStyleLbl="alignNode1" presStyleIdx="2" presStyleCnt="3" custLinFactNeighborX="94" custLinFactNeighborY="4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05658-52A8-4FDB-910E-D3B3AE6DD917}" type="pres">
      <dgm:prSet presAssocID="{73F9305A-5EC5-4FCD-B67E-00243D6AAA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2BA1B-363E-4B4F-9107-A1ED16E13341}" srcId="{317791B8-C02C-4B77-B9EB-724D6437984D}" destId="{C16314FB-9883-442F-BAE0-BB58DB03C6AB}" srcOrd="0" destOrd="0" parTransId="{01A34C73-EC7C-457A-A5D3-FC7706D6D883}" sibTransId="{A30C780E-759A-4CA9-B089-46913A62C550}"/>
    <dgm:cxn modelId="{076AEA6B-185B-4DC7-AD82-0C492177A388}" type="presOf" srcId="{4AFBF259-6F42-47E9-A495-B713C6C52823}" destId="{3F405658-52A8-4FDB-910E-D3B3AE6DD917}" srcOrd="0" destOrd="0" presId="urn:microsoft.com/office/officeart/2005/8/layout/hList1"/>
    <dgm:cxn modelId="{F568AA2A-2091-4402-B274-C09C545D86BA}" type="presOf" srcId="{317791B8-C02C-4B77-B9EB-724D6437984D}" destId="{333D41BD-88F7-41CA-B4C8-31C99E9851B7}" srcOrd="0" destOrd="0" presId="urn:microsoft.com/office/officeart/2005/8/layout/hList1"/>
    <dgm:cxn modelId="{6EC419C6-19CD-49B6-9F0E-FA8E3765AA58}" srcId="{2D340BE6-6DB4-4872-9CCC-E36D0BFE97B1}" destId="{25E72007-87A9-48DA-A7FA-A288F7855A47}" srcOrd="1" destOrd="0" parTransId="{7E1CB402-48BA-4B07-B17E-78470F7559AC}" sibTransId="{2B458F4A-A1A0-4B9F-A3EC-FA2E27453941}"/>
    <dgm:cxn modelId="{324B6CA3-8095-4FFF-90AC-8C62DA21A987}" type="presOf" srcId="{25E72007-87A9-48DA-A7FA-A288F7855A47}" destId="{888FC8B0-B692-4F1F-BE6B-FCE6DEB573C0}" srcOrd="0" destOrd="0" presId="urn:microsoft.com/office/officeart/2005/8/layout/hList1"/>
    <dgm:cxn modelId="{C921C62D-BFF8-4B82-8A1B-020222A99007}" srcId="{25E72007-87A9-48DA-A7FA-A288F7855A47}" destId="{E5D00E10-AB3A-4181-9535-B737FD9EE4E2}" srcOrd="0" destOrd="0" parTransId="{DC63FA61-6B48-455C-BBFE-211F581BDAFD}" sibTransId="{2F09A6FC-A363-4EA2-8B36-45E6DA096A38}"/>
    <dgm:cxn modelId="{A28650AB-CFAE-4482-BAFA-BA68968E1E43}" type="presOf" srcId="{E5D00E10-AB3A-4181-9535-B737FD9EE4E2}" destId="{0FB993BA-1664-40AA-953C-E8B92FBFD5D5}" srcOrd="0" destOrd="0" presId="urn:microsoft.com/office/officeart/2005/8/layout/hList1"/>
    <dgm:cxn modelId="{0BDB0D7B-8D1D-4F74-84B7-D6A3C951F6C7}" type="presOf" srcId="{2D340BE6-6DB4-4872-9CCC-E36D0BFE97B1}" destId="{C86DDB51-D06C-4500-981F-048C69A0F367}" srcOrd="0" destOrd="0" presId="urn:microsoft.com/office/officeart/2005/8/layout/hList1"/>
    <dgm:cxn modelId="{65B403FC-E81F-449E-AB5D-915A79DC0DA8}" type="presOf" srcId="{73F9305A-5EC5-4FCD-B67E-00243D6AAADA}" destId="{778FF248-BE40-4A35-BC6F-F71C8EDBF786}" srcOrd="0" destOrd="0" presId="urn:microsoft.com/office/officeart/2005/8/layout/hList1"/>
    <dgm:cxn modelId="{D8F4C2E0-657E-4342-A831-26F562ADDA2B}" type="presOf" srcId="{C16314FB-9883-442F-BAE0-BB58DB03C6AB}" destId="{D1CCFD6B-E160-462F-87A4-152EF6729135}" srcOrd="0" destOrd="0" presId="urn:microsoft.com/office/officeart/2005/8/layout/hList1"/>
    <dgm:cxn modelId="{6FC036AC-EE3E-4046-AF84-8D8E17321304}" srcId="{2D340BE6-6DB4-4872-9CCC-E36D0BFE97B1}" destId="{73F9305A-5EC5-4FCD-B67E-00243D6AAADA}" srcOrd="2" destOrd="0" parTransId="{0AFB5328-D53F-4523-9F8B-99E62E6855C8}" sibTransId="{E4781B2E-1883-46B1-BBF4-4EF3C8AF47FB}"/>
    <dgm:cxn modelId="{DFFDDBAC-7712-4BB3-A0C4-B4F89F287491}" srcId="{2D340BE6-6DB4-4872-9CCC-E36D0BFE97B1}" destId="{317791B8-C02C-4B77-B9EB-724D6437984D}" srcOrd="0" destOrd="0" parTransId="{B9883E8D-BBC3-4174-BA1D-2FBC191825FE}" sibTransId="{5A22F361-AA1B-42AF-80D9-940F5229A512}"/>
    <dgm:cxn modelId="{E3696586-60FA-4FD1-A18E-4DFC040C14E4}" srcId="{73F9305A-5EC5-4FCD-B67E-00243D6AAADA}" destId="{4AFBF259-6F42-47E9-A495-B713C6C52823}" srcOrd="0" destOrd="0" parTransId="{E6D8A784-D7D9-4E4F-942F-E8DD7C8D4609}" sibTransId="{774014C1-5FE3-435A-BA94-49A1DE897E48}"/>
    <dgm:cxn modelId="{EFBEAB87-03BE-45F5-8534-367E5E194B46}" type="presParOf" srcId="{C86DDB51-D06C-4500-981F-048C69A0F367}" destId="{7FD735F3-4A18-4B0E-A855-FEDEE7E634C6}" srcOrd="0" destOrd="0" presId="urn:microsoft.com/office/officeart/2005/8/layout/hList1"/>
    <dgm:cxn modelId="{74AAF322-A4ED-4483-86B6-CE22BF93B75A}" type="presParOf" srcId="{7FD735F3-4A18-4B0E-A855-FEDEE7E634C6}" destId="{333D41BD-88F7-41CA-B4C8-31C99E9851B7}" srcOrd="0" destOrd="0" presId="urn:microsoft.com/office/officeart/2005/8/layout/hList1"/>
    <dgm:cxn modelId="{A6D99305-8341-4D42-8282-505964DAE5A2}" type="presParOf" srcId="{7FD735F3-4A18-4B0E-A855-FEDEE7E634C6}" destId="{D1CCFD6B-E160-462F-87A4-152EF6729135}" srcOrd="1" destOrd="0" presId="urn:microsoft.com/office/officeart/2005/8/layout/hList1"/>
    <dgm:cxn modelId="{0A20AF45-8D89-435C-B61B-3926CAD1D8EC}" type="presParOf" srcId="{C86DDB51-D06C-4500-981F-048C69A0F367}" destId="{C774EE78-5403-4F19-9E2F-EE8905AD53FE}" srcOrd="1" destOrd="0" presId="urn:microsoft.com/office/officeart/2005/8/layout/hList1"/>
    <dgm:cxn modelId="{98200CCB-3065-49C5-9C2B-1E01BC9A9B41}" type="presParOf" srcId="{C86DDB51-D06C-4500-981F-048C69A0F367}" destId="{03EFCF80-314D-4911-A5C7-DF2EFEAA0268}" srcOrd="2" destOrd="0" presId="urn:microsoft.com/office/officeart/2005/8/layout/hList1"/>
    <dgm:cxn modelId="{2B016CC1-9F4F-4B78-9E6D-5E5445E3F1B8}" type="presParOf" srcId="{03EFCF80-314D-4911-A5C7-DF2EFEAA0268}" destId="{888FC8B0-B692-4F1F-BE6B-FCE6DEB573C0}" srcOrd="0" destOrd="0" presId="urn:microsoft.com/office/officeart/2005/8/layout/hList1"/>
    <dgm:cxn modelId="{54F259CD-082A-4F62-AD64-35D798A087FD}" type="presParOf" srcId="{03EFCF80-314D-4911-A5C7-DF2EFEAA0268}" destId="{0FB993BA-1664-40AA-953C-E8B92FBFD5D5}" srcOrd="1" destOrd="0" presId="urn:microsoft.com/office/officeart/2005/8/layout/hList1"/>
    <dgm:cxn modelId="{48888203-D130-4EB3-9240-78E105444F59}" type="presParOf" srcId="{C86DDB51-D06C-4500-981F-048C69A0F367}" destId="{CF176CF7-399E-4A2F-9CBC-200CADA09B54}" srcOrd="3" destOrd="0" presId="urn:microsoft.com/office/officeart/2005/8/layout/hList1"/>
    <dgm:cxn modelId="{A1310A55-5717-4C04-B1A6-E84B35F23F1B}" type="presParOf" srcId="{C86DDB51-D06C-4500-981F-048C69A0F367}" destId="{2B83B4A8-C301-4795-AB5D-2BB7E69CB785}" srcOrd="4" destOrd="0" presId="urn:microsoft.com/office/officeart/2005/8/layout/hList1"/>
    <dgm:cxn modelId="{13999A01-7F12-4DAA-91FC-F0549FA83636}" type="presParOf" srcId="{2B83B4A8-C301-4795-AB5D-2BB7E69CB785}" destId="{778FF248-BE40-4A35-BC6F-F71C8EDBF786}" srcOrd="0" destOrd="0" presId="urn:microsoft.com/office/officeart/2005/8/layout/hList1"/>
    <dgm:cxn modelId="{32649565-F10E-4326-9C5D-11C4E0B4BE05}" type="presParOf" srcId="{2B83B4A8-C301-4795-AB5D-2BB7E69CB785}" destId="{3F405658-52A8-4FDB-910E-D3B3AE6DD9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6616-C77A-407C-A711-76A5CC402137}">
      <dsp:nvSpPr>
        <dsp:cNvPr id="0" name=""/>
        <dsp:cNvSpPr/>
      </dsp:nvSpPr>
      <dsp:spPr>
        <a:xfrm>
          <a:off x="3361578" y="161125"/>
          <a:ext cx="2960207" cy="1983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الحدَثُ الرَّئيسُ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.................</a:t>
          </a:r>
          <a:endParaRPr lang="en-US" sz="32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19687" y="219234"/>
        <a:ext cx="2843989" cy="1867761"/>
      </dsp:txXfrm>
    </dsp:sp>
    <dsp:sp modelId="{CF4A91F6-E133-4B0A-847F-4474F7EE74F1}">
      <dsp:nvSpPr>
        <dsp:cNvPr id="0" name=""/>
        <dsp:cNvSpPr/>
      </dsp:nvSpPr>
      <dsp:spPr>
        <a:xfrm rot="1198572">
          <a:off x="6374322" y="1606787"/>
          <a:ext cx="311131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6467661" y="1670783"/>
        <a:ext cx="124453" cy="191986"/>
      </dsp:txXfrm>
    </dsp:sp>
    <dsp:sp modelId="{05B025EF-DBB5-47E0-A2EE-F9CB7B036CED}">
      <dsp:nvSpPr>
        <dsp:cNvPr id="0" name=""/>
        <dsp:cNvSpPr/>
      </dsp:nvSpPr>
      <dsp:spPr>
        <a:xfrm>
          <a:off x="6737991" y="1578276"/>
          <a:ext cx="2255668" cy="1348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الزَّمانُ: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</a:t>
          </a:r>
          <a:endParaRPr lang="en-US" sz="32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777479" y="1617764"/>
        <a:ext cx="2176692" cy="1269250"/>
      </dsp:txXfrm>
    </dsp:sp>
    <dsp:sp modelId="{58F966A6-A92C-4AEE-87F9-652AA85D7AB7}">
      <dsp:nvSpPr>
        <dsp:cNvPr id="0" name=""/>
        <dsp:cNvSpPr/>
      </dsp:nvSpPr>
      <dsp:spPr>
        <a:xfrm rot="9490225">
          <a:off x="6401911" y="2616486"/>
          <a:ext cx="311131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6495250" y="2680482"/>
        <a:ext cx="124453" cy="191986"/>
      </dsp:txXfrm>
    </dsp:sp>
    <dsp:sp modelId="{B75667B9-EED9-408D-A1F8-3E5A344C0A7C}">
      <dsp:nvSpPr>
        <dsp:cNvPr id="0" name=""/>
        <dsp:cNvSpPr/>
      </dsp:nvSpPr>
      <dsp:spPr>
        <a:xfrm>
          <a:off x="3197250" y="2617777"/>
          <a:ext cx="3179713" cy="1735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b="1" kern="1200" dirty="0" smtClean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الشَّخصيَّاتُ</a:t>
          </a:r>
          <a:endParaRPr lang="ar-BH" sz="32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......................... </a:t>
          </a:r>
          <a:endParaRPr lang="en-US" sz="32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48087" y="2668614"/>
        <a:ext cx="3078039" cy="1634038"/>
      </dsp:txXfrm>
    </dsp:sp>
    <dsp:sp modelId="{BE80F7A6-97CE-430F-BA55-206B76A1F632}">
      <dsp:nvSpPr>
        <dsp:cNvPr id="0" name=""/>
        <dsp:cNvSpPr/>
      </dsp:nvSpPr>
      <dsp:spPr>
        <a:xfrm rot="11968277">
          <a:off x="2751797" y="2661052"/>
          <a:ext cx="311131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845136" y="2725048"/>
        <a:ext cx="124453" cy="191986"/>
      </dsp:txXfrm>
    </dsp:sp>
    <dsp:sp modelId="{3E710838-97E2-4704-BA1F-5AE757DE0C00}">
      <dsp:nvSpPr>
        <dsp:cNvPr id="0" name=""/>
        <dsp:cNvSpPr/>
      </dsp:nvSpPr>
      <dsp:spPr>
        <a:xfrm>
          <a:off x="345827" y="1690817"/>
          <a:ext cx="2271649" cy="1252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المكانُ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.................</a:t>
          </a:r>
          <a:endParaRPr lang="en-US" sz="32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82506" y="1727496"/>
        <a:ext cx="2198291" cy="1178957"/>
      </dsp:txXfrm>
    </dsp:sp>
    <dsp:sp modelId="{17FC920B-2B3A-44B4-B725-65BA535C11BE}">
      <dsp:nvSpPr>
        <dsp:cNvPr id="0" name=""/>
        <dsp:cNvSpPr/>
      </dsp:nvSpPr>
      <dsp:spPr>
        <a:xfrm rot="20453685">
          <a:off x="2833961" y="1634681"/>
          <a:ext cx="311131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2927300" y="1698677"/>
        <a:ext cx="124453" cy="19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6616-C77A-407C-A711-76A5CC402137}">
      <dsp:nvSpPr>
        <dsp:cNvPr id="0" name=""/>
        <dsp:cNvSpPr/>
      </dsp:nvSpPr>
      <dsp:spPr>
        <a:xfrm>
          <a:off x="3407426" y="277784"/>
          <a:ext cx="2868510" cy="1519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الحدَثُ الرَّئيسُ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تهشيم الفيل للبيض وقتل الفراخ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51918" y="322276"/>
        <a:ext cx="2779526" cy="1430084"/>
      </dsp:txXfrm>
    </dsp:sp>
    <dsp:sp modelId="{CF4A91F6-E133-4B0A-847F-4474F7EE74F1}">
      <dsp:nvSpPr>
        <dsp:cNvPr id="0" name=""/>
        <dsp:cNvSpPr/>
      </dsp:nvSpPr>
      <dsp:spPr>
        <a:xfrm rot="1198572">
          <a:off x="6390692" y="1482659"/>
          <a:ext cx="232543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460455" y="1546655"/>
        <a:ext cx="93017" cy="191986"/>
      </dsp:txXfrm>
    </dsp:sp>
    <dsp:sp modelId="{05B025EF-DBB5-47E0-A2EE-F9CB7B036CED}">
      <dsp:nvSpPr>
        <dsp:cNvPr id="0" name=""/>
        <dsp:cNvSpPr/>
      </dsp:nvSpPr>
      <dsp:spPr>
        <a:xfrm>
          <a:off x="6737991" y="1557427"/>
          <a:ext cx="2255668" cy="1158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الزَّمانُ: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الماضي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771917" y="1591353"/>
        <a:ext cx="2187816" cy="1090481"/>
      </dsp:txXfrm>
    </dsp:sp>
    <dsp:sp modelId="{58F966A6-A92C-4AEE-87F9-652AA85D7AB7}">
      <dsp:nvSpPr>
        <dsp:cNvPr id="0" name=""/>
        <dsp:cNvSpPr/>
      </dsp:nvSpPr>
      <dsp:spPr>
        <a:xfrm rot="9342887">
          <a:off x="6489240" y="2545266"/>
          <a:ext cx="232543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6559003" y="2609262"/>
        <a:ext cx="93017" cy="191986"/>
      </dsp:txXfrm>
    </dsp:sp>
    <dsp:sp modelId="{B75667B9-EED9-408D-A1F8-3E5A344C0A7C}">
      <dsp:nvSpPr>
        <dsp:cNvPr id="0" name=""/>
        <dsp:cNvSpPr/>
      </dsp:nvSpPr>
      <dsp:spPr>
        <a:xfrm>
          <a:off x="3293320" y="2615393"/>
          <a:ext cx="3179713" cy="1733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الشَّخصيَّاتُ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الفيل/ القبرة / الطّيور/ الغربان / الضّفادع</a:t>
          </a:r>
          <a:endParaRPr lang="en-US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344107" y="2666180"/>
        <a:ext cx="3078139" cy="1632410"/>
      </dsp:txXfrm>
    </dsp:sp>
    <dsp:sp modelId="{BE80F7A6-97CE-430F-BA55-206B76A1F632}">
      <dsp:nvSpPr>
        <dsp:cNvPr id="0" name=""/>
        <dsp:cNvSpPr/>
      </dsp:nvSpPr>
      <dsp:spPr>
        <a:xfrm rot="12038353">
          <a:off x="2839127" y="2596285"/>
          <a:ext cx="232543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908890" y="2660281"/>
        <a:ext cx="93017" cy="191986"/>
      </dsp:txXfrm>
    </dsp:sp>
    <dsp:sp modelId="{3E710838-97E2-4704-BA1F-5AE757DE0C00}">
      <dsp:nvSpPr>
        <dsp:cNvPr id="0" name=""/>
        <dsp:cNvSpPr/>
      </dsp:nvSpPr>
      <dsp:spPr>
        <a:xfrm>
          <a:off x="345827" y="1531490"/>
          <a:ext cx="2271649" cy="1339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المكانُ: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الغابة</a:t>
          </a:r>
          <a:endParaRPr lang="en-US" sz="32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85056" y="1570719"/>
        <a:ext cx="2193191" cy="1260919"/>
      </dsp:txXfrm>
    </dsp:sp>
    <dsp:sp modelId="{17FC920B-2B3A-44B4-B725-65BA535C11BE}">
      <dsp:nvSpPr>
        <dsp:cNvPr id="0" name=""/>
        <dsp:cNvSpPr/>
      </dsp:nvSpPr>
      <dsp:spPr>
        <a:xfrm rot="20453685">
          <a:off x="2896179" y="1510945"/>
          <a:ext cx="232543" cy="319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965942" y="1574941"/>
        <a:ext cx="93017" cy="191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D41BD-88F7-41CA-B4C8-31C99E9851B7}">
      <dsp:nvSpPr>
        <dsp:cNvPr id="0" name=""/>
        <dsp:cNvSpPr/>
      </dsp:nvSpPr>
      <dsp:spPr>
        <a:xfrm>
          <a:off x="6886792" y="386196"/>
          <a:ext cx="3019164" cy="12076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وضْعُ البدايَةِ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886792" y="386196"/>
        <a:ext cx="3019164" cy="1207665"/>
      </dsp:txXfrm>
    </dsp:sp>
    <dsp:sp modelId="{D1CCFD6B-E160-462F-87A4-152EF6729135}">
      <dsp:nvSpPr>
        <dsp:cNvPr id="0" name=""/>
        <dsp:cNvSpPr/>
      </dsp:nvSpPr>
      <dsp:spPr>
        <a:xfrm>
          <a:off x="6886792" y="1593861"/>
          <a:ext cx="3019164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886792" y="1593861"/>
        <a:ext cx="3019164" cy="2854800"/>
      </dsp:txXfrm>
    </dsp:sp>
    <dsp:sp modelId="{888FC8B0-B692-4F1F-BE6B-FCE6DEB573C0}">
      <dsp:nvSpPr>
        <dsp:cNvPr id="0" name=""/>
        <dsp:cNvSpPr/>
      </dsp:nvSpPr>
      <dsp:spPr>
        <a:xfrm>
          <a:off x="3459013" y="414334"/>
          <a:ext cx="3019164" cy="120766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سِياقُ</a:t>
          </a: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التَّحوّلِ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3459013" y="414334"/>
        <a:ext cx="3019164" cy="1207665"/>
      </dsp:txXfrm>
    </dsp:sp>
    <dsp:sp modelId="{0FB993BA-1664-40AA-953C-E8B92FBFD5D5}">
      <dsp:nvSpPr>
        <dsp:cNvPr id="0" name=""/>
        <dsp:cNvSpPr/>
      </dsp:nvSpPr>
      <dsp:spPr>
        <a:xfrm>
          <a:off x="3444944" y="1593861"/>
          <a:ext cx="3019164" cy="285480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4944" y="1593861"/>
        <a:ext cx="3019164" cy="2854800"/>
      </dsp:txXfrm>
    </dsp:sp>
    <dsp:sp modelId="{778FF248-BE40-4A35-BC6F-F71C8EDBF786}">
      <dsp:nvSpPr>
        <dsp:cNvPr id="0" name=""/>
        <dsp:cNvSpPr/>
      </dsp:nvSpPr>
      <dsp:spPr>
        <a:xfrm>
          <a:off x="3096" y="386196"/>
          <a:ext cx="3019164" cy="1207665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وضْعُ الخِتَامِ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3096" y="386196"/>
        <a:ext cx="3019164" cy="1207665"/>
      </dsp:txXfrm>
    </dsp:sp>
    <dsp:sp modelId="{3F405658-52A8-4FDB-910E-D3B3AE6DD917}">
      <dsp:nvSpPr>
        <dsp:cNvPr id="0" name=""/>
        <dsp:cNvSpPr/>
      </dsp:nvSpPr>
      <dsp:spPr>
        <a:xfrm>
          <a:off x="28125" y="1621981"/>
          <a:ext cx="3019164" cy="28548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8125" y="1621981"/>
        <a:ext cx="3019164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D41BD-88F7-41CA-B4C8-31C99E9851B7}">
      <dsp:nvSpPr>
        <dsp:cNvPr id="0" name=""/>
        <dsp:cNvSpPr/>
      </dsp:nvSpPr>
      <dsp:spPr>
        <a:xfrm>
          <a:off x="6886792" y="386196"/>
          <a:ext cx="3019164" cy="12076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وضْعُ</a:t>
          </a: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البدايَةِ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6886792" y="386196"/>
        <a:ext cx="3019164" cy="1207665"/>
      </dsp:txXfrm>
    </dsp:sp>
    <dsp:sp modelId="{D1CCFD6B-E160-462F-87A4-152EF6729135}">
      <dsp:nvSpPr>
        <dsp:cNvPr id="0" name=""/>
        <dsp:cNvSpPr/>
      </dsp:nvSpPr>
      <dsp:spPr>
        <a:xfrm>
          <a:off x="6886792" y="1593861"/>
          <a:ext cx="3019164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اتِّخاذُ القُبَّرةِ عشَّها على طريقِ الفيلِ.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6886792" y="1593861"/>
        <a:ext cx="3019164" cy="2854800"/>
      </dsp:txXfrm>
    </dsp:sp>
    <dsp:sp modelId="{888FC8B0-B692-4F1F-BE6B-FCE6DEB573C0}">
      <dsp:nvSpPr>
        <dsp:cNvPr id="0" name=""/>
        <dsp:cNvSpPr/>
      </dsp:nvSpPr>
      <dsp:spPr>
        <a:xfrm>
          <a:off x="3444944" y="386196"/>
          <a:ext cx="3019164" cy="120766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سِياقُ</a:t>
          </a:r>
          <a:r>
            <a:rPr lang="ar-BH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BH" sz="3600" b="1" kern="1200" dirty="0">
              <a:solidFill>
                <a:prstClr val="white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التَّحوّلِ</a:t>
          </a:r>
          <a:endParaRPr lang="en-US" sz="3600" b="1" kern="1200" dirty="0">
            <a:solidFill>
              <a:prstClr val="white"/>
            </a:solidFill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sp:txBody>
      <dsp:txXfrm>
        <a:off x="3444944" y="386196"/>
        <a:ext cx="3019164" cy="1207665"/>
      </dsp:txXfrm>
    </dsp:sp>
    <dsp:sp modelId="{0FB993BA-1664-40AA-953C-E8B92FBFD5D5}">
      <dsp:nvSpPr>
        <dsp:cNvPr id="0" name=""/>
        <dsp:cNvSpPr/>
      </dsp:nvSpPr>
      <dsp:spPr>
        <a:xfrm>
          <a:off x="3444944" y="1593861"/>
          <a:ext cx="3019164" cy="285480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2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اعتِداءُ الفيلِ على عُشِّ القُبَّرَةِ، واستعانتها بالحيوانات للانتقام </a:t>
          </a:r>
          <a:r>
            <a:rPr lang="ar-BH" sz="32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لنفسها.</a:t>
          </a:r>
          <a:endParaRPr lang="en-US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444944" y="1593861"/>
        <a:ext cx="3019164" cy="2854800"/>
      </dsp:txXfrm>
    </dsp:sp>
    <dsp:sp modelId="{778FF248-BE40-4A35-BC6F-F71C8EDBF786}">
      <dsp:nvSpPr>
        <dsp:cNvPr id="0" name=""/>
        <dsp:cNvSpPr/>
      </dsp:nvSpPr>
      <dsp:spPr>
        <a:xfrm>
          <a:off x="5934" y="437195"/>
          <a:ext cx="3019164" cy="120766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وضْعُ الخِتَامِ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934" y="437195"/>
        <a:ext cx="3019164" cy="1207665"/>
      </dsp:txXfrm>
    </dsp:sp>
    <dsp:sp modelId="{3F405658-52A8-4FDB-910E-D3B3AE6DD917}">
      <dsp:nvSpPr>
        <dsp:cNvPr id="0" name=""/>
        <dsp:cNvSpPr/>
      </dsp:nvSpPr>
      <dsp:spPr>
        <a:xfrm>
          <a:off x="3096" y="1593861"/>
          <a:ext cx="3019164" cy="28548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انتصارُ القُبّرة.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096" y="1593861"/>
        <a:ext cx="301916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34D5A0E-1A3A-44A9-96A6-D1435E390A07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5E760F1-CB40-40A7-877D-CBCECFDE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60F1-CB40-40A7-877D-CBCECFDE9B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265ED-1274-48D1-8F94-10DD890EDB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00CE191-E0A6-4C3E-AF42-7ACAD2DD3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762" y="3429000"/>
            <a:ext cx="10144476" cy="1577340"/>
          </a:xfrm>
        </p:spPr>
        <p:txBody>
          <a:bodyPr/>
          <a:lstStyle/>
          <a:p>
            <a:pPr algn="ctr"/>
            <a:r>
              <a:rPr lang="ar-BH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إِغناءُ النَّصِّ السَّردِيِّ بالوَصْفِ والحِوارِ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7578CFFA-8B0A-47AC-8502-1083DB0F6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38" y="5524425"/>
            <a:ext cx="6990735" cy="952575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الصّفّ السادس الابتدائي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810D1B-8D09-4C9D-BF61-C7EF09A9C0EB}"/>
              </a:ext>
            </a:extLst>
          </p:cNvPr>
          <p:cNvSpPr txBox="1"/>
          <p:nvPr/>
        </p:nvSpPr>
        <p:spPr>
          <a:xfrm>
            <a:off x="3206212" y="1736229"/>
            <a:ext cx="53863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 في مادّة اللّغة العربيّة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</a:t>
            </a:r>
            <a:r>
              <a:rPr lang="ar-SA" sz="48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8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عبير الكتابيّ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16" y="1871002"/>
            <a:ext cx="10515600" cy="253219"/>
          </a:xfrm>
        </p:spPr>
        <p:txBody>
          <a:bodyPr>
            <a:no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b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403299"/>
              </p:ext>
            </p:extLst>
          </p:nvPr>
        </p:nvGraphicFramePr>
        <p:xfrm>
          <a:off x="595516" y="1722440"/>
          <a:ext cx="11249482" cy="41567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4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99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العِبَارَةُ</a:t>
                      </a:r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نوعُها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وقعتْ على رأسهِ باكيَةً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وصف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ثمّ قالت: أيّها الفيلُ ... قال: هو الذي حملني على ذلك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حوار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lvl="0"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غديرٍ فيهِ ضفادِعُ كثيرَةٌ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وصف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فقٌلنَ لها: وما عسى أن نبلُغَ..؟!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حوار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الطّاغي المغترُّ بقوّتهِ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وصف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13D670-578B-4E16-8471-A10C9AEA74A8}"/>
              </a:ext>
            </a:extLst>
          </p:cNvPr>
          <p:cNvSpPr txBox="1"/>
          <p:nvPr/>
        </p:nvSpPr>
        <p:spPr>
          <a:xfrm>
            <a:off x="1279764" y="313412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أميِّزُ فيما يأتي بينَ الوصفِ والحوار: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2CBAE6-7BA3-4750-9C24-E0F1FBF670B8}"/>
              </a:ext>
            </a:extLst>
          </p:cNvPr>
          <p:cNvSpPr txBox="1">
            <a:spLocks/>
          </p:cNvSpPr>
          <p:nvPr/>
        </p:nvSpPr>
        <p:spPr>
          <a:xfrm>
            <a:off x="0" y="43214"/>
            <a:ext cx="1689030" cy="836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أقيِّمُ إجابتي</a:t>
            </a:r>
          </a:p>
        </p:txBody>
      </p:sp>
    </p:spTree>
    <p:extLst>
      <p:ext uri="{BB962C8B-B14F-4D97-AF65-F5344CB8AC3E}">
        <p14:creationId xmlns:p14="http://schemas.microsoft.com/office/powerpoint/2010/main" val="21455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FE2CB87-F146-4D5B-8F19-79634FC25B60}"/>
              </a:ext>
            </a:extLst>
          </p:cNvPr>
          <p:cNvSpPr/>
          <p:nvPr/>
        </p:nvSpPr>
        <p:spPr>
          <a:xfrm>
            <a:off x="323556" y="1094996"/>
            <a:ext cx="10743028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انعطفَتْ بنا السيارةُ نحوَ إحدى الطرقِ الترابيَّةِ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وما إن تقدّمنا قليلا حتّى انْجَلَى الأفقُ عن مَرْجٍ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مُمتدٍّ، كأنّه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يأخذُ في الارتفاعِ قليلًا نحو سفوحِ الروابي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؛ فخَفَقَتْ لهذا المنظَرِ قُلوبُنا، وانشرَحتْ لهُ نفوسُنا،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فقلتُ لأبي: .............! أيُمكننا ............؟ فأجابني وهو يبتسِمُ: بكلِّ ...... يا 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فصاحَ إخوتِي ........: .....،......!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وف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ْ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رَ نزولِنَا من السيّارةِ داعبتْ مُحيَّايَ نسماتٌ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........ 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فأخذْتُ وإخوتِي نركُضُ ونقفِزُ في كلِّ الاتِّجاهاتِ، ويدورُ كلٌّ مِنَّا حَوْلَ نفْسِهِ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........ وأُنسًا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 ثمَّ أخذتْ حركَتُنَا تهدَأُ فبدأْنَا نتأمَّلُ تفاصيلَ هذا المشْهَدِ؛ فإذا أكاليلُ الأزهارِ البرّيَّةِ تُرَصِّعُ المرجَ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وتوشِّحُ خُضرَتَهُ بألوانِهَا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فبدتْ كأنَّهَا قِطَعٌ من الجَنَّةِ تخْلبُ أبصَارَنَا، وإذا بِأصنافٍ من الروائِحِ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........ ت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غزو أن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ُ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وفَنا، مع هبّاتِ النسائِمِ، فجعلْتُ أعُبُّ منها مِلْءَ رِئَتَيَّ، فهي فرصةُ لاستنشاقِ شيءٍ من الهواءِ 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بعيدًا عن كدَرِ أجواءِ المدينَةِ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...........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b="1" dirty="0"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E0EB1C-B7DB-4410-AB81-56D13AB92841}"/>
              </a:ext>
            </a:extLst>
          </p:cNvPr>
          <p:cNvSpPr txBox="1"/>
          <p:nvPr/>
        </p:nvSpPr>
        <p:spPr>
          <a:xfrm>
            <a:off x="1516133" y="168937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أُغْنِــي النصَّ الآتي بالوصفِ والحوار.</a:t>
            </a:r>
            <a:endParaRPr lang="ar-BH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F5208C-B1ED-45A9-9909-C4C841587EA7}"/>
              </a:ext>
            </a:extLst>
          </p:cNvPr>
          <p:cNvSpPr txBox="1">
            <a:spLocks/>
          </p:cNvSpPr>
          <p:nvPr/>
        </p:nvSpPr>
        <p:spPr>
          <a:xfrm>
            <a:off x="10502970" y="8314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أُوظِّفُ</a:t>
            </a:r>
          </a:p>
        </p:txBody>
      </p:sp>
    </p:spTree>
    <p:extLst>
      <p:ext uri="{BB962C8B-B14F-4D97-AF65-F5344CB8AC3E}">
        <p14:creationId xmlns:p14="http://schemas.microsoft.com/office/powerpoint/2010/main" val="1166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FE2CB87-F146-4D5B-8F19-79634FC25B60}"/>
              </a:ext>
            </a:extLst>
          </p:cNvPr>
          <p:cNvSpPr/>
          <p:nvPr/>
        </p:nvSpPr>
        <p:spPr>
          <a:xfrm>
            <a:off x="365759" y="1413136"/>
            <a:ext cx="10743028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انعطفَتْ بنا السيارةُ نحوَ إحدى الطرقِ الترابيَّةِ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المتعرِّجةِ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وما إن تقدّمنا قليلا حتّى انْجَلَى الأفقُ عن مَرْجٍ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أخضرَ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مُمتدٍّ، كأنّه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بساطٌ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سندُسيٌّ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يأخذُ في الارتفاعِ قليلًا نحو سفوحِ الروابي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البعيدةِ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؛ فخَفَقَتْ لهذا المنظَرِ قُلوبُنا، وانشرَحتْ لهُ نفوسُنا،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فقلتُ لأبي: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ما أجمَلَ هذا المنظرَ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! أيُمكننا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التوقُّفُ عندَهُ قليل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ا؟ فأجابني وهو يبتسِمُ: بكلِّ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سُرورٍ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يا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بُنيَّتِي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فصاحَ إخوتِي مهلّلينَ: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مرحَى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مرحَى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وف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ْ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رَ نزولِنَا من السيّارةِ داعبتْ مُحيَّايَ نسماتٌ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رقيقةٌ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فأخذْتُ وإخوتِي نركُضُ ونقفِزُ في كلِّ الاتِّجاهاتِ، ويدورُ كلٌّ مِنَّا حَوْلَ نفْسِهِ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فَرَحًا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وأُنسًا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 ثمَّ أخذتْ حركَتُنَا تهدَأُ فبدأْنَا نتأمَّلُ تفاصيلَ هذا المشْهَدِ؛ فإذا أكاليلُ الأزهارِ البرّيَّةِ تُرَصِّعُ المرجَ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الجَميلَ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وتوشِّحُ خُضرَتَهُ بألوانِهَا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البديعَةِ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، فبدتْ كأنَّهَا قِطَعٌ من الجَنَّةِ تخْلبُ أبصَارَنَا، وإذا بِأصنافٍ من الروائِحِ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الزّكيّةِ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ت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غزو أن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ُ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وفَنا مع هبّاتِ النسائِمِ، فجعلْتُ أعُبُّ منها مِلْءَ رِئَتَيَّ، فهي فرصةُ لاستنشاقِ شيءٍ من الهواءِ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النقِيِّ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بعيدًا عن كدَرِ أجواءِ المدينَةِ</a:t>
            </a:r>
            <a:r>
              <a:rPr lang="ar-BH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الرّاكِدَةِ</a:t>
            </a:r>
            <a:r>
              <a:rPr lang="ar-SA" sz="32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 </a:t>
            </a:r>
            <a:endParaRPr lang="en-US" b="1" dirty="0"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F5208C-B1ED-45A9-9909-C4C841587EA7}"/>
              </a:ext>
            </a:extLst>
          </p:cNvPr>
          <p:cNvSpPr txBox="1">
            <a:spLocks/>
          </p:cNvSpPr>
          <p:nvPr/>
        </p:nvSpPr>
        <p:spPr>
          <a:xfrm>
            <a:off x="10502970" y="8314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أُوظِّفُ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BBB8A5-9F6A-402B-8F44-1B2B15A134DD}"/>
              </a:ext>
            </a:extLst>
          </p:cNvPr>
          <p:cNvSpPr txBox="1">
            <a:spLocks/>
          </p:cNvSpPr>
          <p:nvPr/>
        </p:nvSpPr>
        <p:spPr>
          <a:xfrm>
            <a:off x="0" y="43214"/>
            <a:ext cx="1689030" cy="836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أقيِّمُ إجابتي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3DBAE9-6915-4752-BF1F-27937BD100BA}"/>
              </a:ext>
            </a:extLst>
          </p:cNvPr>
          <p:cNvSpPr txBox="1"/>
          <p:nvPr/>
        </p:nvSpPr>
        <p:spPr>
          <a:xfrm>
            <a:off x="2307102" y="320922"/>
            <a:ext cx="759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أُغْنِــي النصَّ الآتي بالوصفِ والحوار.</a:t>
            </a:r>
            <a:endParaRPr lang="ar-BH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6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9225DE-BEB5-4309-AA32-7DCE693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الد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37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071425" y="-11544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</a:t>
            </a:r>
            <a:r>
              <a:rPr lang="ar-BH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غناء </a:t>
            </a:r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 السردي بالوصف والحوار</a:t>
            </a:r>
            <a:endParaRPr lang="ar-BH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9446421" y="2421425"/>
            <a:ext cx="205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النّصّ الآتي بتمعّن: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1607362" y="4070738"/>
            <a:ext cx="1123127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9FAEF0-38D0-4E69-A88A-D32688D7211B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Pag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8" b="19165"/>
          <a:stretch/>
        </p:blipFill>
        <p:spPr bwMode="auto">
          <a:xfrm>
            <a:off x="1318803" y="879480"/>
            <a:ext cx="7828364" cy="54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520700" y="329952"/>
            <a:ext cx="902970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أملأُ الخارطةَ الآتيَةَ بعَناصِر القِصَّةِ اعتمادًا على النصّ.</a:t>
            </a:r>
            <a:endParaRPr lang="ar-BH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99B88E82-984F-4DC2-8AE5-A4F0DE29C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212914"/>
              </p:ext>
            </p:extLst>
          </p:nvPr>
        </p:nvGraphicFramePr>
        <p:xfrm>
          <a:off x="1308893" y="1270000"/>
          <a:ext cx="9701213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54BEFBF-0F2A-4E50-AB2B-6799D511E9B1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0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99B88E82-984F-4DC2-8AE5-A4F0DE29C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30172"/>
              </p:ext>
            </p:extLst>
          </p:nvPr>
        </p:nvGraphicFramePr>
        <p:xfrm>
          <a:off x="1409903" y="1835603"/>
          <a:ext cx="9701213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54BEFBF-0F2A-4E50-AB2B-6799D511E9B1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0" y="43215"/>
            <a:ext cx="1689030" cy="6611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أقيِّمُ إجابتي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6E81F5-7F7F-4981-AE94-DCB238863D9E}"/>
              </a:ext>
            </a:extLst>
          </p:cNvPr>
          <p:cNvSpPr txBox="1">
            <a:spLocks/>
          </p:cNvSpPr>
          <p:nvPr/>
        </p:nvSpPr>
        <p:spPr>
          <a:xfrm>
            <a:off x="1236901" y="1067050"/>
            <a:ext cx="9029700" cy="940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أملأُ الخارطةَ الآتيَةَ بعَناصِر القِصَّةِ اعتمادًا على النصّ.</a:t>
            </a:r>
            <a:endParaRPr lang="ar-BH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02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1028075" y="525537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أحدّدُ أهمّ أحداثِ النصِّ وفقًا للجدولِ الآتي:</a:t>
            </a:r>
            <a:endParaRPr lang="ar-BH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1DEA6DFB-358B-4732-8D44-50E93BBA2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372145"/>
              </p:ext>
            </p:extLst>
          </p:nvPr>
        </p:nvGraphicFramePr>
        <p:xfrm>
          <a:off x="813781" y="1129768"/>
          <a:ext cx="9909054" cy="483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3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1DEA6DFB-358B-4732-8D44-50E93BBA2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307411"/>
              </p:ext>
            </p:extLst>
          </p:nvPr>
        </p:nvGraphicFramePr>
        <p:xfrm>
          <a:off x="813781" y="1129768"/>
          <a:ext cx="9909054" cy="483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E6A89-4BD7-4796-965D-33C002EDC340}"/>
              </a:ext>
            </a:extLst>
          </p:cNvPr>
          <p:cNvSpPr txBox="1">
            <a:spLocks/>
          </p:cNvSpPr>
          <p:nvPr/>
        </p:nvSpPr>
        <p:spPr>
          <a:xfrm>
            <a:off x="0" y="43215"/>
            <a:ext cx="1689030" cy="6611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أقيِّمُ إجابتي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88009E6-A73C-40A8-9306-37E6A3C0EB3D}"/>
              </a:ext>
            </a:extLst>
          </p:cNvPr>
          <p:cNvSpPr txBox="1"/>
          <p:nvPr/>
        </p:nvSpPr>
        <p:spPr>
          <a:xfrm>
            <a:off x="1028075" y="525537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أحدّدُ أهمّ أحداثِ النصِّ وفقًا للجدولِ الآتي:</a:t>
            </a:r>
            <a:endParaRPr lang="ar-BH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84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9" y="1871003"/>
            <a:ext cx="10515600" cy="389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7E51745-4E57-4E48-879E-D1654DEA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82540"/>
              </p:ext>
            </p:extLst>
          </p:nvPr>
        </p:nvGraphicFramePr>
        <p:xfrm>
          <a:off x="1209822" y="1983545"/>
          <a:ext cx="9327170" cy="377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964">
                  <a:extLst>
                    <a:ext uri="{9D8B030D-6E8A-4147-A177-3AD203B41FA5}">
                      <a16:colId xmlns:a16="http://schemas.microsoft.com/office/drawing/2014/main" val="1801021754"/>
                    </a:ext>
                  </a:extLst>
                </a:gridCol>
                <a:gridCol w="7244206">
                  <a:extLst>
                    <a:ext uri="{9D8B030D-6E8A-4147-A177-3AD203B41FA5}">
                      <a16:colId xmlns:a16="http://schemas.microsoft.com/office/drawing/2014/main" val="1487218204"/>
                    </a:ext>
                  </a:extLst>
                </a:gridCol>
              </a:tblGrid>
              <a:tr h="629778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ترتيبُهُ في النصّ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/>
                        <a:t>الحدث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79979"/>
                  </a:ext>
                </a:extLst>
              </a:tr>
              <a:tr h="6297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تعاونُ القُبَّرَةِ مع الغربانِ والضَّفادِعِ  للانْتقَامِ مِنَ الفِيلِ.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92984"/>
                  </a:ext>
                </a:extLst>
              </a:tr>
              <a:tr h="6297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اسْتِهزاءُ الفِيلِ بالقُبَرَةِ.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56877"/>
                  </a:ext>
                </a:extLst>
              </a:tr>
              <a:tr h="6297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هدْمُ الفِيلِ عُّشَّ القُبرَةِ.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07859"/>
                  </a:ext>
                </a:extLst>
              </a:tr>
              <a:tr h="6297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بِناءُ القُبَّرةِ عُشَّهَا فِي طَرِيقِ مَورِدِ الفِيلِ.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04801"/>
                  </a:ext>
                </a:extLst>
              </a:tr>
              <a:tr h="6297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وقوعُ الفِيلِ فِي الحُفْرَةِ.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48166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2CDE1ABF-0415-4239-8883-1CF7399ECB48}"/>
              </a:ext>
            </a:extLst>
          </p:cNvPr>
          <p:cNvSpPr txBox="1"/>
          <p:nvPr/>
        </p:nvSpPr>
        <p:spPr>
          <a:xfrm>
            <a:off x="1028075" y="879480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أُرتِّبُ الأحْداثَ الآتِيَةَ حسَبَ ورُودِها في النَّصِّ:</a:t>
            </a:r>
          </a:p>
        </p:txBody>
      </p:sp>
    </p:spTree>
    <p:extLst>
      <p:ext uri="{BB962C8B-B14F-4D97-AF65-F5344CB8AC3E}">
        <p14:creationId xmlns:p14="http://schemas.microsoft.com/office/powerpoint/2010/main" val="20099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9" y="2124222"/>
            <a:ext cx="10515600" cy="3637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7E51745-4E57-4E48-879E-D1654DEA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16260"/>
              </p:ext>
            </p:extLst>
          </p:nvPr>
        </p:nvGraphicFramePr>
        <p:xfrm>
          <a:off x="1097280" y="2307102"/>
          <a:ext cx="9439712" cy="345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097">
                  <a:extLst>
                    <a:ext uri="{9D8B030D-6E8A-4147-A177-3AD203B41FA5}">
                      <a16:colId xmlns:a16="http://schemas.microsoft.com/office/drawing/2014/main" val="1801021754"/>
                    </a:ext>
                  </a:extLst>
                </a:gridCol>
                <a:gridCol w="7331615">
                  <a:extLst>
                    <a:ext uri="{9D8B030D-6E8A-4147-A177-3AD203B41FA5}">
                      <a16:colId xmlns:a16="http://schemas.microsoft.com/office/drawing/2014/main" val="1487218204"/>
                    </a:ext>
                  </a:extLst>
                </a:gridCol>
              </a:tblGrid>
              <a:tr h="575852">
                <a:tc>
                  <a:txBody>
                    <a:bodyPr/>
                    <a:lstStyle/>
                    <a:p>
                      <a:pPr algn="ctr"/>
                      <a:r>
                        <a:rPr lang="ar-BH" sz="2400" dirty="0"/>
                        <a:t>ترتيبُهُ في النصّ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/>
                        <a:t>الحدث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79979"/>
                  </a:ext>
                </a:extLst>
              </a:tr>
              <a:tr h="57585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تعاونُ الغربانِ والضَّفادِعِ مع القُبَّرَةِ للانْتقَامِ مِنَ الفِيلِ.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92984"/>
                  </a:ext>
                </a:extLst>
              </a:tr>
              <a:tr h="57585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اسْتِهزاءُ الفِيلِ بالقُبَرَةِ.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56877"/>
                  </a:ext>
                </a:extLst>
              </a:tr>
              <a:tr h="57585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هدْمُ الفِيلِ عُّشَّ القُبرَةِ.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07859"/>
                  </a:ext>
                </a:extLst>
              </a:tr>
              <a:tr h="57585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بِناءُ القُبَّرةِ عُشَّهَا فِي طَرِيقِ مَورِدِ الفِيلِ.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04801"/>
                  </a:ext>
                </a:extLst>
              </a:tr>
              <a:tr h="57585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وقوعُ الفِيلِ فِي الحُفْرَةِ.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4816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6EA6CB9-C494-4D2E-A45C-076593010495}"/>
              </a:ext>
            </a:extLst>
          </p:cNvPr>
          <p:cNvSpPr txBox="1">
            <a:spLocks/>
          </p:cNvSpPr>
          <p:nvPr/>
        </p:nvSpPr>
        <p:spPr>
          <a:xfrm>
            <a:off x="0" y="43214"/>
            <a:ext cx="1689030" cy="8362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أقيِّمُ إجابتي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24F4AB6-538B-4F3C-9CE0-834A07959D11}"/>
              </a:ext>
            </a:extLst>
          </p:cNvPr>
          <p:cNvSpPr txBox="1"/>
          <p:nvPr/>
        </p:nvSpPr>
        <p:spPr>
          <a:xfrm>
            <a:off x="1279764" y="171595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أُرتِّبُ الأحْداثَ الآتِيَةَ حسَبَ ورُودِها في النَّصِّ:</a:t>
            </a:r>
          </a:p>
        </p:txBody>
      </p:sp>
    </p:spTree>
    <p:extLst>
      <p:ext uri="{BB962C8B-B14F-4D97-AF65-F5344CB8AC3E}">
        <p14:creationId xmlns:p14="http://schemas.microsoft.com/office/powerpoint/2010/main" val="7873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16" y="1871002"/>
            <a:ext cx="10515600" cy="253219"/>
          </a:xfrm>
        </p:spPr>
        <p:txBody>
          <a:bodyPr>
            <a:no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b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220213"/>
              </p:ext>
            </p:extLst>
          </p:nvPr>
        </p:nvGraphicFramePr>
        <p:xfrm>
          <a:off x="595514" y="2124222"/>
          <a:ext cx="11249482" cy="39920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4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2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العِبَارَةُ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نوعُها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وقعتْ على رأسهِ باكيَةً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ثمّ قالت: أيّها الفيلُ ... قال: هو الذي حملني على ذلك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lvl="0"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غديرٍ فيهِ ضفادِعُ كثيرَةٌ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فقٌلنَ لها: وما عسى أن نبلُغَ..؟!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42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الطّاغي المغترُّ بقوّتهِ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266601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13D670-578B-4E16-8471-A10C9AEA74A8}"/>
              </a:ext>
            </a:extLst>
          </p:cNvPr>
          <p:cNvSpPr txBox="1"/>
          <p:nvPr/>
        </p:nvSpPr>
        <p:spPr>
          <a:xfrm>
            <a:off x="1028075" y="879480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أميِّزُ فيما يأتي بينَ الوصفِ والحوار:</a:t>
            </a:r>
          </a:p>
        </p:txBody>
      </p:sp>
    </p:spTree>
    <p:extLst>
      <p:ext uri="{BB962C8B-B14F-4D97-AF65-F5344CB8AC3E}">
        <p14:creationId xmlns:p14="http://schemas.microsoft.com/office/powerpoint/2010/main" val="25314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889</TotalTime>
  <Words>689</Words>
  <Application>Microsoft Office PowerPoint</Application>
  <PresentationFormat>Widescreen</PresentationFormat>
  <Paragraphs>112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إِغناءُ النَّصِّ السَّردِيِّ بالوَصْفِ والحِوارِ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انْتَهَى الدَّرْسُ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 على إنتاج نص سردي مغتنٍ بالوصف</dc:title>
  <dc:creator>Hatem bin Saleh Darwish</dc:creator>
  <cp:lastModifiedBy>Ayisha Khamis Abdulla Alghuzaili</cp:lastModifiedBy>
  <cp:revision>118</cp:revision>
  <dcterms:created xsi:type="dcterms:W3CDTF">2020-03-04T10:19:37Z</dcterms:created>
  <dcterms:modified xsi:type="dcterms:W3CDTF">2020-04-12T08:02:54Z</dcterms:modified>
</cp:coreProperties>
</file>