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357" r:id="rId2"/>
    <p:sldId id="287" r:id="rId3"/>
    <p:sldId id="352" r:id="rId4"/>
    <p:sldId id="340" r:id="rId5"/>
    <p:sldId id="341" r:id="rId6"/>
    <p:sldId id="342" r:id="rId7"/>
    <p:sldId id="343" r:id="rId8"/>
    <p:sldId id="344" r:id="rId9"/>
    <p:sldId id="345" r:id="rId10"/>
    <p:sldId id="346" r:id="rId11"/>
    <p:sldId id="347" r:id="rId12"/>
    <p:sldId id="348" r:id="rId13"/>
    <p:sldId id="349" r:id="rId14"/>
    <p:sldId id="350" r:id="rId15"/>
    <p:sldId id="355" r:id="rId16"/>
    <p:sldId id="358" r:id="rId17"/>
    <p:sldId id="359" r:id="rId18"/>
    <p:sldId id="356"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أمل الدوسري" initials="أمل" lastIdx="1" clrIdx="0">
    <p:extLst>
      <p:ext uri="{19B8F6BF-5375-455C-9EA6-DF929625EA0E}">
        <p15:presenceInfo xmlns:p15="http://schemas.microsoft.com/office/powerpoint/2012/main" userId="أمل الدوسري"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CCFF99"/>
    <a:srgbClr val="B7FFFF"/>
    <a:srgbClr val="C9F5FF"/>
    <a:srgbClr val="A7EEFF"/>
    <a:srgbClr val="66CCFF"/>
    <a:srgbClr val="F2F2F2"/>
    <a:srgbClr val="FF66FF"/>
    <a:srgbClr val="00CCFF"/>
    <a:srgbClr val="A6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65" autoAdjust="0"/>
    <p:restoredTop sz="93692" autoAdjust="0"/>
  </p:normalViewPr>
  <p:slideViewPr>
    <p:cSldViewPr>
      <p:cViewPr varScale="1">
        <p:scale>
          <a:sx n="70" d="100"/>
          <a:sy n="70" d="100"/>
        </p:scale>
        <p:origin x="462" y="48"/>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commentAuthors" Target="commentAuthor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9FE6EE4-0427-446A-A8D9-6AF55A202810}" type="datetimeFigureOut">
              <a:rPr lang="en-US" smtClean="0"/>
              <a:pPr/>
              <a:t>5/25/2022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B15666C-1B94-46C4-A895-B74E6487A598}" type="slidenum">
              <a:rPr lang="en-US" smtClean="0"/>
              <a:pPr/>
              <a:t>‹#›</a:t>
            </a:fld>
            <a:endParaRPr lang="en-US"/>
          </a:p>
        </p:txBody>
      </p:sp>
    </p:spTree>
    <p:extLst>
      <p:ext uri="{BB962C8B-B14F-4D97-AF65-F5344CB8AC3E}">
        <p14:creationId xmlns:p14="http://schemas.microsoft.com/office/powerpoint/2010/main" val="3291278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26988" y="744538"/>
            <a:ext cx="6615112"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66909" y="4715153"/>
            <a:ext cx="5335270" cy="4466987"/>
          </a:xfrm>
          <a:prstGeom prst="rect">
            <a:avLst/>
          </a:prstGeom>
        </p:spPr>
        <p:txBody>
          <a:bodyPr wrap="square" lIns="91425" tIns="91425" rIns="91425" bIns="91425" anchor="t" anchorCtr="0">
            <a:noAutofit/>
          </a:bodyPr>
          <a:lstStyle/>
          <a:p>
            <a:pPr marL="0" lvl="0" indent="0">
              <a:spcBef>
                <a:spcPts val="0"/>
              </a:spcBef>
              <a:buNone/>
            </a:pPr>
            <a:endParaRPr dirty="0"/>
          </a:p>
        </p:txBody>
      </p:sp>
    </p:spTree>
    <p:extLst>
      <p:ext uri="{BB962C8B-B14F-4D97-AF65-F5344CB8AC3E}">
        <p14:creationId xmlns:p14="http://schemas.microsoft.com/office/powerpoint/2010/main" val="3537623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350138430"/>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968428972"/>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680661404"/>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4C6AFD-BC05-4C38-8312-B702CEEC0D08}"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720108043"/>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4C6AFD-BC05-4C38-8312-B702CEEC0D08}" type="datetimeFigureOut">
              <a:rPr lang="en-US" smtClean="0"/>
              <a:pPr/>
              <a:t>5/25/2022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4129731389"/>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4C6AFD-BC05-4C38-8312-B702CEEC0D08}" type="datetimeFigureOut">
              <a:rPr lang="en-US" smtClean="0"/>
              <a:pPr/>
              <a:t>5/25/2022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3671551459"/>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C6AFD-BC05-4C38-8312-B702CEEC0D08}" type="datetimeFigureOut">
              <a:rPr lang="en-US" smtClean="0"/>
              <a:pPr/>
              <a:t>5/25/2022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2832747605"/>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C4C6AFD-BC05-4C38-8312-B702CEEC0D08}"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711452126"/>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C4C6AFD-BC05-4C38-8312-B702CEEC0D08}"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506542730"/>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597811974"/>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C6AFD-BC05-4C38-8312-B702CEEC0D08}"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5C3E-8D8F-494A-AEC4-B82719833492}" type="slidenum">
              <a:rPr lang="en-US" smtClean="0"/>
              <a:pPr/>
              <a:t>‹#›</a:t>
            </a:fld>
            <a:endParaRPr lang="en-US"/>
          </a:p>
        </p:txBody>
      </p:sp>
    </p:spTree>
    <p:extLst>
      <p:ext uri="{BB962C8B-B14F-4D97-AF65-F5344CB8AC3E}">
        <p14:creationId xmlns:p14="http://schemas.microsoft.com/office/powerpoint/2010/main" val="1372307725"/>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sp>
        <p:nvSpPr>
          <p:cNvPr id="98" name="Google Shape;98;p6"/>
          <p:cNvSpPr txBox="1">
            <a:spLocks noGrp="1"/>
          </p:cNvSpPr>
          <p:nvPr>
            <p:ph type="title"/>
          </p:nvPr>
        </p:nvSpPr>
        <p:spPr>
          <a:xfrm>
            <a:off x="1085700" y="523433"/>
            <a:ext cx="7011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1085700"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0" name="Google Shape;100;p6"/>
          <p:cNvSpPr txBox="1">
            <a:spLocks noGrp="1"/>
          </p:cNvSpPr>
          <p:nvPr>
            <p:ph type="body" idx="2"/>
          </p:nvPr>
        </p:nvSpPr>
        <p:spPr>
          <a:xfrm>
            <a:off x="5861497"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1" name="Google Shape;101;p6"/>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rtl="0"/>
            <a:fld id="{00000000-1234-1234-1234-123412341234}" type="slidenum">
              <a:rPr lang="en" smtClean="0"/>
              <a:pPr algn="r" rtl="0"/>
              <a:t>‹#›</a:t>
            </a:fld>
            <a:endParaRPr lang="en"/>
          </a:p>
        </p:txBody>
      </p:sp>
    </p:spTree>
    <p:extLst>
      <p:ext uri="{BB962C8B-B14F-4D97-AF65-F5344CB8AC3E}">
        <p14:creationId xmlns:p14="http://schemas.microsoft.com/office/powerpoint/2010/main" val="3008523824"/>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1.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C4C6AFD-BC05-4C38-8312-B702CEEC0D08}" type="datetimeFigureOut">
              <a:rPr lang="en-US" smtClean="0"/>
              <a:pPr/>
              <a:t>5/25/2022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175C3E-8D8F-494A-AEC4-B82719833492}" type="slidenum">
              <a:rPr lang="en-US" smtClean="0"/>
              <a:pPr/>
              <a:t>‹#›</a:t>
            </a:fld>
            <a:endParaRPr lang="en-US"/>
          </a:p>
        </p:txBody>
      </p:sp>
    </p:spTree>
    <p:extLst>
      <p:ext uri="{BB962C8B-B14F-4D97-AF65-F5344CB8AC3E}">
        <p14:creationId xmlns:p14="http://schemas.microsoft.com/office/powerpoint/2010/main" val="2055202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xStyles>
    <p:titleStyle>
      <a:lvl1pPr algn="l"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jpeg" /><Relationship Id="rId1" Type="http://schemas.openxmlformats.org/officeDocument/2006/relationships/slideLayout" Target="../slideLayouts/slideLayout1.xml" /><Relationship Id="rId5" Type="http://schemas.openxmlformats.org/officeDocument/2006/relationships/image" Target="../media/image5.png" /><Relationship Id="rId4" Type="http://schemas.openxmlformats.org/officeDocument/2006/relationships/image" Target="../media/image4.png" /></Relationships>
</file>

<file path=ppt/slides/_rels/slide2.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notesSlide" Target="../notesSlides/notesSlide1.xml" /><Relationship Id="rId1" Type="http://schemas.openxmlformats.org/officeDocument/2006/relationships/slideLayout" Target="../slideLayouts/slideLayout12.xml" /><Relationship Id="rId5" Type="http://schemas.openxmlformats.org/officeDocument/2006/relationships/image" Target="../media/image8.svg" /><Relationship Id="rId4" Type="http://schemas.openxmlformats.org/officeDocument/2006/relationships/image" Target="../media/image7.png"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3009899" y="107587"/>
            <a:ext cx="6172201" cy="1018714"/>
          </a:xfrm>
          <a:prstGeom prst="rect">
            <a:avLst/>
          </a:prstGeom>
        </p:spPr>
      </p:pic>
      <p:sp>
        <p:nvSpPr>
          <p:cNvPr id="8" name="TextBox 7">
            <a:extLst>
              <a:ext uri="{FF2B5EF4-FFF2-40B4-BE49-F238E27FC236}">
                <a16:creationId xmlns:a16="http://schemas.microsoft.com/office/drawing/2014/main" id="{4FA99FF9-C85E-4FFC-89C0-91E9399C515E}"/>
              </a:ext>
            </a:extLst>
          </p:cNvPr>
          <p:cNvSpPr txBox="1"/>
          <p:nvPr/>
        </p:nvSpPr>
        <p:spPr>
          <a:xfrm>
            <a:off x="4090358" y="4190959"/>
            <a:ext cx="4080358" cy="156966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rtl="1"/>
            <a:r>
              <a:rPr lang="ar-BH" sz="2400" b="1" dirty="0">
                <a:latin typeface="Sakkal Majalla" panose="02000000000000000000" pitchFamily="2" charset="-78"/>
                <a:cs typeface="Sakkal Majalla" panose="02000000000000000000" pitchFamily="2" charset="-78"/>
              </a:rPr>
              <a:t>الوحدة الأولى مهارات في الانضباط الذاتي والتّفاعل الاجتماعي </a:t>
            </a:r>
            <a:r>
              <a:rPr lang="en-GB" sz="2400" b="1" dirty="0">
                <a:latin typeface="Sakkal Majalla" panose="02000000000000000000" pitchFamily="2" charset="-78"/>
                <a:cs typeface="Sakkal Majalla" panose="02000000000000000000" pitchFamily="2" charset="-78"/>
              </a:rPr>
              <a:t>  </a:t>
            </a:r>
            <a:r>
              <a:rPr lang="ar-BH" sz="2400" b="1" dirty="0">
                <a:latin typeface="Sakkal Majalla" panose="02000000000000000000" pitchFamily="2" charset="-78"/>
                <a:cs typeface="Sakkal Majalla" panose="02000000000000000000" pitchFamily="2" charset="-78"/>
              </a:rPr>
              <a:t> </a:t>
            </a:r>
          </a:p>
          <a:p>
            <a:pPr algn="ctr" rtl="1"/>
            <a:r>
              <a:rPr lang="ar-BH" sz="2400" b="1" dirty="0">
                <a:latin typeface="Sakkal Majalla" panose="02000000000000000000" pitchFamily="2" charset="-78"/>
                <a:cs typeface="Sakkal Majalla" panose="02000000000000000000" pitchFamily="2" charset="-78"/>
              </a:rPr>
              <a:t>مادة التربية الأسرية</a:t>
            </a:r>
          </a:p>
          <a:p>
            <a:pPr algn="ctr" rtl="1"/>
            <a:r>
              <a:rPr lang="ar-BH" sz="2400" b="1" dirty="0">
                <a:latin typeface="Sakkal Majalla" panose="02000000000000000000" pitchFamily="2" charset="-78"/>
                <a:cs typeface="Sakkal Majalla" panose="02000000000000000000" pitchFamily="2" charset="-78"/>
              </a:rPr>
              <a:t>الصف السادس الابتدائي</a:t>
            </a:r>
            <a:r>
              <a:rPr lang="ar-BH" sz="2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en-US" sz="2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12" name="Picture 11"/>
          <p:cNvPicPr>
            <a:picLocks noChangeAspect="1"/>
          </p:cNvPicPr>
          <p:nvPr/>
        </p:nvPicPr>
        <p:blipFill rotWithShape="1">
          <a:blip r:embed="rId3" cstate="print"/>
          <a:srcRect l="21889" t="1811" r="22083" b="-1286"/>
          <a:stretch/>
        </p:blipFill>
        <p:spPr>
          <a:xfrm>
            <a:off x="1070578" y="3836751"/>
            <a:ext cx="2036694" cy="20566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p:cNvPicPr>
            <a:picLocks noChangeAspect="1" noChangeArrowheads="1"/>
          </p:cNvPicPr>
          <p:nvPr/>
        </p:nvPicPr>
        <p:blipFill>
          <a:blip r:embed="rId4"/>
          <a:srcRect l="16406" t="27832" r="51953" b="20166"/>
          <a:stretch>
            <a:fillRect/>
          </a:stretch>
        </p:blipFill>
        <p:spPr bwMode="auto">
          <a:xfrm>
            <a:off x="892798" y="1025638"/>
            <a:ext cx="2089082" cy="27467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Rounded Rectangle 11">
            <a:extLst>
              <a:ext uri="{FF2B5EF4-FFF2-40B4-BE49-F238E27FC236}">
                <a16:creationId xmlns:a16="http://schemas.microsoft.com/office/drawing/2014/main" id="{16FC960C-AFD6-443E-B730-9C6EE47D0E1A}"/>
              </a:ext>
            </a:extLst>
          </p:cNvPr>
          <p:cNvSpPr/>
          <p:nvPr/>
        </p:nvSpPr>
        <p:spPr>
          <a:xfrm>
            <a:off x="3733619" y="1968323"/>
            <a:ext cx="4469071" cy="1275435"/>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4000" b="1" dirty="0">
                <a:solidFill>
                  <a:schemeClr val="bg1"/>
                </a:solidFill>
                <a:latin typeface="Sakkal Majalla" panose="02000000000000000000" pitchFamily="2" charset="-78"/>
                <a:cs typeface="Sakkal Majalla" panose="02000000000000000000" pitchFamily="2" charset="-78"/>
              </a:rPr>
              <a:t>الدرس الثاني: </a:t>
            </a:r>
            <a:r>
              <a:rPr lang="ar-BH" sz="4000" dirty="0">
                <a:solidFill>
                  <a:schemeClr val="bg1"/>
                </a:solidFill>
                <a:latin typeface="Sakkal Majalla" pitchFamily="2" charset="-78"/>
                <a:cs typeface="Sakkal Majalla" pitchFamily="2" charset="-78"/>
              </a:rPr>
              <a:t>هل أنت واثق من نفسك؟ </a:t>
            </a:r>
          </a:p>
        </p:txBody>
      </p:sp>
      <p:pic>
        <p:nvPicPr>
          <p:cNvPr id="10" name="Picture 9">
            <a:extLst>
              <a:ext uri="{FF2B5EF4-FFF2-40B4-BE49-F238E27FC236}">
                <a16:creationId xmlns:a16="http://schemas.microsoft.com/office/drawing/2014/main" id="{E508D8EE-16A4-48FE-BF1E-60E2DC17EBC4}"/>
              </a:ext>
            </a:extLst>
          </p:cNvPr>
          <p:cNvPicPr>
            <a:picLocks noChangeAspect="1" noChangeArrowheads="1"/>
          </p:cNvPicPr>
          <p:nvPr/>
        </p:nvPicPr>
        <p:blipFill>
          <a:blip r:embed="rId5">
            <a:clrChange>
              <a:clrFrom>
                <a:srgbClr val="FFFFFF"/>
              </a:clrFrom>
              <a:clrTo>
                <a:srgbClr val="FFFFFF">
                  <a:alpha val="0"/>
                </a:srgbClr>
              </a:clrTo>
            </a:clrChange>
          </a:blip>
          <a:srcRect l="30078" t="18310" r="51758" b="68506"/>
          <a:stretch>
            <a:fillRect/>
          </a:stretch>
        </p:blipFill>
        <p:spPr bwMode="auto">
          <a:xfrm>
            <a:off x="8760296" y="4077160"/>
            <a:ext cx="2982955" cy="15696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2">
            <a:extLst>
              <a:ext uri="{FF2B5EF4-FFF2-40B4-BE49-F238E27FC236}">
                <a16:creationId xmlns:a16="http://schemas.microsoft.com/office/drawing/2014/main" id="{FFD2142D-FA53-45F3-B862-CB4F87188CE5}"/>
              </a:ext>
            </a:extLst>
          </p:cNvPr>
          <p:cNvPicPr>
            <a:picLocks noChangeAspect="1" noChangeArrowheads="1"/>
          </p:cNvPicPr>
          <p:nvPr/>
        </p:nvPicPr>
        <p:blipFill>
          <a:blip r:embed="rId5">
            <a:clrChange>
              <a:clrFrom>
                <a:srgbClr val="FFFFFF"/>
              </a:clrFrom>
              <a:clrTo>
                <a:srgbClr val="FFFFFF">
                  <a:alpha val="0"/>
                </a:srgbClr>
              </a:clrTo>
            </a:clrChange>
          </a:blip>
          <a:srcRect l="30586" t="70215" r="58867" b="15039"/>
          <a:stretch>
            <a:fillRect/>
          </a:stretch>
        </p:blipFill>
        <p:spPr bwMode="auto">
          <a:xfrm>
            <a:off x="9210119" y="1083723"/>
            <a:ext cx="2432677" cy="27209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55457237"/>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8" name="Picture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4605" t="20555" r="23462" b="9877"/>
          <a:stretch/>
        </p:blipFill>
        <p:spPr>
          <a:xfrm>
            <a:off x="10710990" y="121347"/>
            <a:ext cx="1444407" cy="1187786"/>
          </a:xfrm>
          <a:prstGeom prst="rect">
            <a:avLst/>
          </a:prstGeom>
        </p:spPr>
      </p:pic>
      <p:sp>
        <p:nvSpPr>
          <p:cNvPr id="22" name="Rounded Rectangle 21"/>
          <p:cNvSpPr/>
          <p:nvPr/>
        </p:nvSpPr>
        <p:spPr>
          <a:xfrm>
            <a:off x="2937028" y="1533781"/>
            <a:ext cx="7572428" cy="918855"/>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BH" sz="3600" u="sng" dirty="0">
                <a:latin typeface="Sakkal Majalla" panose="02000000000000000000" pitchFamily="2" charset="-78"/>
                <a:cs typeface="Sakkal Majalla" panose="02000000000000000000" pitchFamily="2" charset="-78"/>
              </a:rPr>
              <a:t>أهداف الدرس الثاني</a:t>
            </a:r>
            <a:r>
              <a:rPr lang="ar-BH" sz="3600" dirty="0">
                <a:solidFill>
                  <a:schemeClr val="bg1"/>
                </a:solidFill>
                <a:latin typeface="Sakkal Majalla" pitchFamily="2" charset="-78"/>
                <a:cs typeface="Sakkal Majalla" pitchFamily="2" charset="-78"/>
              </a:rPr>
              <a:t>- هل أنت واثق من نفسك؟ </a:t>
            </a:r>
          </a:p>
        </p:txBody>
      </p:sp>
      <p:sp>
        <p:nvSpPr>
          <p:cNvPr id="1028" name="AutoShape 4" descr="Page Background"/>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Page Background"/>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a:extLst>
              <a:ext uri="{FF2B5EF4-FFF2-40B4-BE49-F238E27FC236}">
                <a16:creationId xmlns:a16="http://schemas.microsoft.com/office/drawing/2014/main" id="{B1F45C81-8BA1-4520-AE7E-2C2675D9B09E}"/>
              </a:ext>
            </a:extLst>
          </p:cNvPr>
          <p:cNvSpPr/>
          <p:nvPr/>
        </p:nvSpPr>
        <p:spPr>
          <a:xfrm>
            <a:off x="824" y="6488668"/>
            <a:ext cx="7238184" cy="369332"/>
          </a:xfrm>
          <a:prstGeom prst="rect">
            <a:avLst/>
          </a:prstGeom>
        </p:spPr>
        <p:txBody>
          <a:bodyPr wrap="square">
            <a:spAutoFit/>
          </a:bodyPr>
          <a:lstStyle/>
          <a:p>
            <a:pPr algn="ctr" rtl="1"/>
            <a:r>
              <a:rPr lang="ar-BH" b="1" dirty="0">
                <a:latin typeface="Sakkal Majalla" panose="02000000000000000000" pitchFamily="2" charset="-78"/>
              </a:rPr>
              <a:t>الدرس االثاني- وحدة مهارات الانضباط الذاتي-مادة التربية الأسرية-الصف السادس الابتدائي</a:t>
            </a:r>
            <a:endParaRPr lang="en-US" dirty="0"/>
          </a:p>
        </p:txBody>
      </p:sp>
      <p:sp>
        <p:nvSpPr>
          <p:cNvPr id="12" name="Text Box 7">
            <a:extLst>
              <a:ext uri="{FF2B5EF4-FFF2-40B4-BE49-F238E27FC236}">
                <a16:creationId xmlns:a16="http://schemas.microsoft.com/office/drawing/2014/main" id="{F0237DCF-0B74-41F5-A136-77CEC98C11DA}"/>
              </a:ext>
            </a:extLst>
          </p:cNvPr>
          <p:cNvSpPr txBox="1">
            <a:spLocks noChangeArrowheads="1"/>
          </p:cNvSpPr>
          <p:nvPr/>
        </p:nvSpPr>
        <p:spPr bwMode="auto">
          <a:xfrm>
            <a:off x="3220370" y="3068960"/>
            <a:ext cx="7005744" cy="1872694"/>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147703" tIns="73852" rIns="147703" bIns="73852">
            <a:spAutoFit/>
          </a:bodyPr>
          <a:lstStyle>
            <a:lvl1pPr defTabSz="1476375" eaLnBrk="0" hangingPunct="0">
              <a:defRPr b="1">
                <a:solidFill>
                  <a:schemeClr val="tx1"/>
                </a:solidFill>
                <a:latin typeface="Comic Sans MS" panose="030F0702030302020204" pitchFamily="66" charset="0"/>
                <a:cs typeface="Arial" panose="020B0604020202020204" pitchFamily="34" charset="0"/>
              </a:defRPr>
            </a:lvl1pPr>
            <a:lvl2pPr marL="742950" indent="-285750" defTabSz="1476375" eaLnBrk="0" hangingPunct="0">
              <a:defRPr b="1">
                <a:solidFill>
                  <a:schemeClr val="tx1"/>
                </a:solidFill>
                <a:latin typeface="Comic Sans MS" panose="030F0702030302020204" pitchFamily="66" charset="0"/>
                <a:cs typeface="Arial" panose="020B0604020202020204" pitchFamily="34" charset="0"/>
              </a:defRPr>
            </a:lvl2pPr>
            <a:lvl3pPr marL="1143000" indent="-228600" defTabSz="1476375" eaLnBrk="0" hangingPunct="0">
              <a:defRPr b="1">
                <a:solidFill>
                  <a:schemeClr val="tx1"/>
                </a:solidFill>
                <a:latin typeface="Comic Sans MS" panose="030F0702030302020204" pitchFamily="66" charset="0"/>
                <a:cs typeface="Arial" panose="020B0604020202020204" pitchFamily="34" charset="0"/>
              </a:defRPr>
            </a:lvl3pPr>
            <a:lvl4pPr marL="1600200" indent="-228600" defTabSz="1476375" eaLnBrk="0" hangingPunct="0">
              <a:defRPr b="1">
                <a:solidFill>
                  <a:schemeClr val="tx1"/>
                </a:solidFill>
                <a:latin typeface="Comic Sans MS" panose="030F0702030302020204" pitchFamily="66" charset="0"/>
                <a:cs typeface="Arial" panose="020B0604020202020204" pitchFamily="34" charset="0"/>
              </a:defRPr>
            </a:lvl4pPr>
            <a:lvl5pPr marL="2057400" indent="-228600" defTabSz="1476375" eaLnBrk="0" hangingPunct="0">
              <a:defRPr b="1">
                <a:solidFill>
                  <a:schemeClr val="tx1"/>
                </a:solidFill>
                <a:latin typeface="Comic Sans MS" panose="030F0702030302020204" pitchFamily="66" charset="0"/>
                <a:cs typeface="Arial" panose="020B0604020202020204" pitchFamily="34" charset="0"/>
              </a:defRPr>
            </a:lvl5pPr>
            <a:lvl6pPr marL="25146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algn="ctr" defTabSz="1476375"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marL="177800" lvl="1" indent="0" algn="r" rtl="1"/>
            <a:endParaRPr lang="ar-BH" sz="1600" dirty="0">
              <a:latin typeface="Sakkal Majalla" panose="02000000000000000000" pitchFamily="2" charset="-78"/>
              <a:cs typeface="Sakkal Majalla" panose="02000000000000000000" pitchFamily="2" charset="-78"/>
            </a:endParaRPr>
          </a:p>
          <a:p>
            <a:pPr marL="177800" lvl="1" indent="0" algn="r" rtl="1"/>
            <a:r>
              <a:rPr lang="ar-BH" sz="3200" dirty="0">
                <a:solidFill>
                  <a:sysClr val="windowText" lastClr="000000"/>
                </a:solidFill>
                <a:latin typeface="Sakkal Majalla" panose="02000000000000000000" pitchFamily="2" charset="-78"/>
                <a:cs typeface="Sakkal Majalla" panose="02000000000000000000" pitchFamily="2" charset="-78"/>
              </a:rPr>
              <a:t>في نهاية الدرس سيكون الطالب قادرًا على أن :</a:t>
            </a:r>
            <a:r>
              <a:rPr lang="ar-BH" sz="3200" dirty="0">
                <a:latin typeface="Sakkal Majalla" panose="02000000000000000000" pitchFamily="2" charset="-78"/>
                <a:cs typeface="Sakkal Majalla" panose="02000000000000000000" pitchFamily="2" charset="-78"/>
              </a:rPr>
              <a:t> </a:t>
            </a:r>
            <a:endParaRPr lang="ar-BH" sz="1050" dirty="0">
              <a:latin typeface="Sakkal Majalla" panose="02000000000000000000" pitchFamily="2" charset="-78"/>
              <a:cs typeface="Sakkal Majalla" panose="02000000000000000000" pitchFamily="2" charset="-78"/>
            </a:endParaRPr>
          </a:p>
          <a:p>
            <a:pPr marL="342900" lvl="0" indent="-342900" algn="r" rtl="1">
              <a:buClr>
                <a:srgbClr val="0000FF"/>
              </a:buClr>
            </a:pPr>
            <a:r>
              <a:rPr lang="ar-BH" sz="3200" dirty="0">
                <a:latin typeface="Sakkal Majalla" panose="02000000000000000000" pitchFamily="2" charset="-78"/>
                <a:cs typeface="Sakkal Majalla" panose="02000000000000000000" pitchFamily="2" charset="-78"/>
              </a:rPr>
              <a:t>1-يستخدم أساليب لتذكير نفسة بنقاط القوه لدية .</a:t>
            </a:r>
          </a:p>
          <a:p>
            <a:pPr lvl="0" algn="r" rtl="1">
              <a:buClr>
                <a:srgbClr val="0000FF"/>
              </a:buClr>
            </a:pPr>
            <a:r>
              <a:rPr lang="ar-BH" sz="3200" dirty="0">
                <a:latin typeface="Sakkal Majalla" panose="02000000000000000000" pitchFamily="2" charset="-78"/>
                <a:cs typeface="Sakkal Majalla" panose="02000000000000000000" pitchFamily="2" charset="-78"/>
              </a:rPr>
              <a:t>2- يستنتج إنجازاته الإجابية لتطوير وعيه بذاته.</a:t>
            </a:r>
            <a:endParaRPr lang="ar-BH" sz="3200" dirty="0">
              <a:latin typeface="Sakkal Majalla" pitchFamily="2" charset="-78"/>
              <a:ea typeface="Times New Roman"/>
              <a:cs typeface="Sakkal Majalla" pitchFamily="2" charset="-78"/>
            </a:endParaRPr>
          </a:p>
        </p:txBody>
      </p:sp>
      <p:pic>
        <p:nvPicPr>
          <p:cNvPr id="13" name="Graphic 14" descr="Bullseye">
            <a:extLst>
              <a:ext uri="{FF2B5EF4-FFF2-40B4-BE49-F238E27FC236}">
                <a16:creationId xmlns:a16="http://schemas.microsoft.com/office/drawing/2014/main" id="{46FADDA2-8015-473D-B46B-6DDB489536A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5171" y="1272273"/>
            <a:ext cx="1478407" cy="1368153"/>
          </a:xfrm>
          <a:prstGeom prst="rect">
            <a:avLst/>
          </a:prstGeom>
        </p:spPr>
      </p:pic>
    </p:spTree>
    <p:extLst>
      <p:ext uri="{BB962C8B-B14F-4D97-AF65-F5344CB8AC3E}">
        <p14:creationId xmlns:p14="http://schemas.microsoft.com/office/powerpoint/2010/main" val="579198514"/>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fade">
                                      <p:cBhvr>
                                        <p:cTn id="10" dur="500"/>
                                        <p:tgtEl>
                                          <p:spTgt spid="1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Effect transition="in" filter="fade">
                                      <p:cBhvr>
                                        <p:cTn id="15" dur="500"/>
                                        <p:tgtEl>
                                          <p:spTgt spid="1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xEl>
                                              <p:pRg st="3" end="3"/>
                                            </p:txEl>
                                          </p:spTgt>
                                        </p:tgtEl>
                                        <p:attrNameLst>
                                          <p:attrName>style.visibility</p:attrName>
                                        </p:attrNameLst>
                                      </p:cBhvr>
                                      <p:to>
                                        <p:strVal val="visible"/>
                                      </p:to>
                                    </p:set>
                                    <p:animEffect transition="in" filter="fade">
                                      <p:cBhvr>
                                        <p:cTn id="20"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41368" y="188640"/>
            <a:ext cx="6909264" cy="584775"/>
          </a:xfrm>
          <a:prstGeom prst="rect">
            <a:avLst/>
          </a:prstGeom>
          <a:solidFill>
            <a:srgbClr val="C00000"/>
          </a:solidFill>
        </p:spPr>
        <p:txBody>
          <a:bodyPr wrap="none">
            <a:spAutoFit/>
          </a:bodyPr>
          <a:lstStyle/>
          <a:p>
            <a:pPr lvl="0"/>
            <a:r>
              <a:rPr lang="ar-BH" sz="3200" b="1" dirty="0">
                <a:solidFill>
                  <a:schemeClr val="bg1"/>
                </a:solidFill>
                <a:latin typeface="Sakkal Majalla" pitchFamily="2" charset="-78"/>
                <a:cs typeface="Sakkal Majalla" pitchFamily="2" charset="-78"/>
              </a:rPr>
              <a:t>ما معنى التقدير السلبي للذات والتقدير الإيجابي للذات؟ </a:t>
            </a:r>
            <a:endParaRPr lang="en-US" sz="3200" dirty="0">
              <a:solidFill>
                <a:schemeClr val="bg1"/>
              </a:solidFill>
              <a:latin typeface="Sakkal Majalla" pitchFamily="2" charset="-78"/>
              <a:cs typeface="Sakkal Majalla" pitchFamily="2" charset="-78"/>
            </a:endParaRPr>
          </a:p>
        </p:txBody>
      </p:sp>
      <p:graphicFrame>
        <p:nvGraphicFramePr>
          <p:cNvPr id="3" name="Content Placeholder 3"/>
          <p:cNvGraphicFramePr>
            <a:graphicFrameLocks/>
          </p:cNvGraphicFramePr>
          <p:nvPr>
            <p:extLst>
              <p:ext uri="{D42A27DB-BD31-4B8C-83A1-F6EECF244321}">
                <p14:modId xmlns:p14="http://schemas.microsoft.com/office/powerpoint/2010/main" val="2477851157"/>
              </p:ext>
            </p:extLst>
          </p:nvPr>
        </p:nvGraphicFramePr>
        <p:xfrm>
          <a:off x="1738282" y="1125031"/>
          <a:ext cx="8715436" cy="5000660"/>
        </p:xfrm>
        <a:graphic>
          <a:graphicData uri="http://schemas.openxmlformats.org/drawingml/2006/table">
            <a:tbl>
              <a:tblPr rtl="1" firstRow="1" bandRow="1">
                <a:tableStyleId>{00A15C55-8517-42AA-B614-E9B94910E393}</a:tableStyleId>
              </a:tblPr>
              <a:tblGrid>
                <a:gridCol w="4357718">
                  <a:extLst>
                    <a:ext uri="{9D8B030D-6E8A-4147-A177-3AD203B41FA5}">
                      <a16:colId xmlns:a16="http://schemas.microsoft.com/office/drawing/2014/main" val="20000"/>
                    </a:ext>
                  </a:extLst>
                </a:gridCol>
                <a:gridCol w="4357718">
                  <a:extLst>
                    <a:ext uri="{9D8B030D-6E8A-4147-A177-3AD203B41FA5}">
                      <a16:colId xmlns:a16="http://schemas.microsoft.com/office/drawing/2014/main" val="20001"/>
                    </a:ext>
                  </a:extLst>
                </a:gridCol>
              </a:tblGrid>
              <a:tr h="500066">
                <a:tc>
                  <a:txBody>
                    <a:bodyPr/>
                    <a:lstStyle/>
                    <a:p>
                      <a:pPr algn="ctr" rtl="1"/>
                      <a:r>
                        <a:rPr lang="ar-BH" sz="2400" dirty="0"/>
                        <a:t>نقاط القوة = تقدير إيجابي للذات</a:t>
                      </a:r>
                      <a:endParaRPr lang="ar-BH" sz="2400" dirty="0">
                        <a:latin typeface="Sakkal Majalla" pitchFamily="2" charset="-78"/>
                        <a:cs typeface="Sakkal Majalla" pitchFamily="2" charset="-78"/>
                      </a:endParaRPr>
                    </a:p>
                  </a:txBody>
                  <a:tcPr>
                    <a:solidFill>
                      <a:schemeClr val="accent1">
                        <a:lumMod val="50000"/>
                      </a:schemeClr>
                    </a:solidFill>
                  </a:tcPr>
                </a:tc>
                <a:tc>
                  <a:txBody>
                    <a:bodyPr/>
                    <a:lstStyle/>
                    <a:p>
                      <a:pPr algn="ctr" rtl="1"/>
                      <a:r>
                        <a:rPr lang="ar-BH" sz="2400" dirty="0"/>
                        <a:t>نقاط ضعف سلبية = تقدير سلبي للذات</a:t>
                      </a:r>
                      <a:endParaRPr lang="ar-BH" sz="2400" dirty="0">
                        <a:latin typeface="Sakkal Majalla" pitchFamily="2" charset="-78"/>
                        <a:cs typeface="Sakkal Majalla" pitchFamily="2" charset="-78"/>
                      </a:endParaRPr>
                    </a:p>
                  </a:txBody>
                  <a:tcPr>
                    <a:solidFill>
                      <a:schemeClr val="accent1">
                        <a:lumMod val="50000"/>
                      </a:schemeClr>
                    </a:solidFill>
                  </a:tcPr>
                </a:tc>
                <a:extLst>
                  <a:ext uri="{0D108BD9-81ED-4DB2-BD59-A6C34878D82A}">
                    <a16:rowId xmlns:a16="http://schemas.microsoft.com/office/drawing/2014/main" val="10000"/>
                  </a:ext>
                </a:extLst>
              </a:tr>
              <a:tr h="500066">
                <a:tc>
                  <a:txBody>
                    <a:bodyPr/>
                    <a:lstStyle/>
                    <a:p>
                      <a:pPr algn="ctr" rtl="1"/>
                      <a:r>
                        <a:rPr lang="ar-BH" sz="2400" b="1" dirty="0"/>
                        <a:t>الثقة بالنقس </a:t>
                      </a:r>
                      <a:endParaRPr lang="ar-BH" sz="2400" b="1" dirty="0">
                        <a:latin typeface="Sakkal Majalla" pitchFamily="2" charset="-78"/>
                        <a:cs typeface="Sakkal Majalla" pitchFamily="2" charset="-78"/>
                      </a:endParaRPr>
                    </a:p>
                  </a:txBody>
                  <a:tcPr/>
                </a:tc>
                <a:tc>
                  <a:txBody>
                    <a:bodyPr/>
                    <a:lstStyle/>
                    <a:p>
                      <a:pPr algn="ctr" rtl="1"/>
                      <a:r>
                        <a:rPr lang="ar-BH" sz="2400" b="1" dirty="0"/>
                        <a:t>لا يتحمل وجود الأخطاء</a:t>
                      </a:r>
                      <a:r>
                        <a:rPr lang="ar-BH" sz="2400" b="1" baseline="0" dirty="0"/>
                        <a:t> أو حدوثها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1"/>
                  </a:ext>
                </a:extLst>
              </a:tr>
              <a:tr h="500066">
                <a:tc>
                  <a:txBody>
                    <a:bodyPr/>
                    <a:lstStyle/>
                    <a:p>
                      <a:pPr algn="ctr" rtl="1"/>
                      <a:r>
                        <a:rPr lang="ar-BH" sz="2400" b="1" dirty="0"/>
                        <a:t>القدرة</a:t>
                      </a:r>
                      <a:r>
                        <a:rPr lang="ar-BH" sz="2400" b="1" baseline="0" dirty="0"/>
                        <a:t> على تحمل المسؤلية </a:t>
                      </a:r>
                      <a:endParaRPr lang="ar-BH" sz="2400" b="1" dirty="0">
                        <a:latin typeface="Sakkal Majalla" pitchFamily="2" charset="-78"/>
                        <a:cs typeface="Sakkal Majalla" pitchFamily="2" charset="-78"/>
                      </a:endParaRPr>
                    </a:p>
                  </a:txBody>
                  <a:tcPr/>
                </a:tc>
                <a:tc>
                  <a:txBody>
                    <a:bodyPr/>
                    <a:lstStyle/>
                    <a:p>
                      <a:pPr algn="ctr" rtl="1"/>
                      <a:r>
                        <a:rPr lang="ar-BH" sz="2400" b="1" dirty="0"/>
                        <a:t>يتحاشى أن يقود المجموعة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2"/>
                  </a:ext>
                </a:extLst>
              </a:tr>
              <a:tr h="500066">
                <a:tc>
                  <a:txBody>
                    <a:bodyPr/>
                    <a:lstStyle/>
                    <a:p>
                      <a:pPr algn="ctr" rtl="1"/>
                      <a:r>
                        <a:rPr lang="ar-BH" sz="2400" b="1" dirty="0"/>
                        <a:t>يمكن للآخرين الأعتماد عليه</a:t>
                      </a:r>
                      <a:r>
                        <a:rPr lang="ar-BH" sz="2400" b="1" baseline="0" dirty="0"/>
                        <a:t> </a:t>
                      </a:r>
                      <a:endParaRPr lang="ar-BH" sz="2400" b="1" dirty="0">
                        <a:latin typeface="Sakkal Majalla" pitchFamily="2" charset="-78"/>
                        <a:cs typeface="Sakkal Majalla" pitchFamily="2" charset="-78"/>
                      </a:endParaRPr>
                    </a:p>
                  </a:txBody>
                  <a:tcPr/>
                </a:tc>
                <a:tc>
                  <a:txBody>
                    <a:bodyPr/>
                    <a:lstStyle/>
                    <a:p>
                      <a:pPr algn="ctr" rtl="1"/>
                      <a:r>
                        <a:rPr lang="ar-BH" sz="2400" b="1" dirty="0"/>
                        <a:t>لا يمكن الأعتمادعليه</a:t>
                      </a:r>
                      <a:r>
                        <a:rPr lang="ar-BH" sz="2400" b="1" baseline="0" dirty="0"/>
                        <a:t>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3"/>
                  </a:ext>
                </a:extLst>
              </a:tr>
              <a:tr h="500066">
                <a:tc>
                  <a:txBody>
                    <a:bodyPr/>
                    <a:lstStyle/>
                    <a:p>
                      <a:pPr algn="ctr" rtl="1"/>
                      <a:r>
                        <a:rPr lang="ar-BH" sz="2400" b="1" dirty="0"/>
                        <a:t>الحكمة</a:t>
                      </a:r>
                      <a:r>
                        <a:rPr lang="ar-BH" sz="2400" b="1" baseline="0" dirty="0"/>
                        <a:t> </a:t>
                      </a:r>
                      <a:endParaRPr lang="ar-BH" sz="2400" b="1" dirty="0">
                        <a:latin typeface="Sakkal Majalla" pitchFamily="2" charset="-78"/>
                        <a:cs typeface="Sakkal Majalla" pitchFamily="2" charset="-78"/>
                      </a:endParaRPr>
                    </a:p>
                  </a:txBody>
                  <a:tcPr/>
                </a:tc>
                <a:tc>
                  <a:txBody>
                    <a:bodyPr/>
                    <a:lstStyle/>
                    <a:p>
                      <a:pPr algn="ctr" rtl="1"/>
                      <a:r>
                        <a:rPr lang="ar-BH" sz="2400" b="1" dirty="0"/>
                        <a:t>لا يساند أو</a:t>
                      </a:r>
                      <a:r>
                        <a:rPr lang="ar-BH" sz="2400" b="1" baseline="0" dirty="0"/>
                        <a:t> يقدم الدعم لأحد إذا طلب منه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4"/>
                  </a:ext>
                </a:extLst>
              </a:tr>
              <a:tr h="500066">
                <a:tc>
                  <a:txBody>
                    <a:bodyPr/>
                    <a:lstStyle/>
                    <a:p>
                      <a:pPr algn="ctr" rtl="1"/>
                      <a:r>
                        <a:rPr lang="ar-BH" sz="2400" b="1" dirty="0"/>
                        <a:t>الإخلاص في العمل </a:t>
                      </a:r>
                      <a:endParaRPr lang="ar-BH" sz="2400" b="1" dirty="0">
                        <a:latin typeface="Sakkal Majalla" pitchFamily="2" charset="-78"/>
                        <a:cs typeface="Sakkal Majalla" pitchFamily="2" charset="-78"/>
                      </a:endParaRPr>
                    </a:p>
                  </a:txBody>
                  <a:tcPr/>
                </a:tc>
                <a:tc>
                  <a:txBody>
                    <a:bodyPr/>
                    <a:lstStyle/>
                    <a:p>
                      <a:pPr algn="ctr" rtl="1"/>
                      <a:r>
                        <a:rPr lang="ar-BH" sz="2400" b="1" dirty="0"/>
                        <a:t>يمكن أن يكذب إن أضطر</a:t>
                      </a:r>
                      <a:r>
                        <a:rPr lang="ar-BH" sz="2400" b="1" baseline="0" dirty="0"/>
                        <a:t>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5"/>
                  </a:ext>
                </a:extLst>
              </a:tr>
              <a:tr h="500066">
                <a:tc>
                  <a:txBody>
                    <a:bodyPr/>
                    <a:lstStyle/>
                    <a:p>
                      <a:pPr algn="ctr" rtl="1"/>
                      <a:r>
                        <a:rPr lang="ar-BH" sz="2400" b="1" dirty="0"/>
                        <a:t>الأمانة</a:t>
                      </a:r>
                      <a:r>
                        <a:rPr lang="ar-BH" sz="2400" b="1" baseline="0" dirty="0"/>
                        <a:t> </a:t>
                      </a:r>
                      <a:endParaRPr lang="ar-BH" sz="2400" b="1" dirty="0">
                        <a:latin typeface="Sakkal Majalla" pitchFamily="2" charset="-78"/>
                        <a:cs typeface="Sakkal Majalla" pitchFamily="2" charset="-78"/>
                      </a:endParaRPr>
                    </a:p>
                  </a:txBody>
                  <a:tcPr/>
                </a:tc>
                <a:tc>
                  <a:txBody>
                    <a:bodyPr/>
                    <a:lstStyle/>
                    <a:p>
                      <a:pPr algn="ctr" rtl="1"/>
                      <a:r>
                        <a:rPr lang="ar-BH" sz="2400" b="1" dirty="0"/>
                        <a:t>سريع الغضب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6"/>
                  </a:ext>
                </a:extLst>
              </a:tr>
              <a:tr h="500066">
                <a:tc>
                  <a:txBody>
                    <a:bodyPr/>
                    <a:lstStyle/>
                    <a:p>
                      <a:pPr algn="ctr" rtl="1"/>
                      <a:r>
                        <a:rPr lang="ar-BH" sz="2400" b="1" dirty="0"/>
                        <a:t>المثابرة و الإصرار على تحقيق الأهداف</a:t>
                      </a:r>
                      <a:endParaRPr lang="ar-BH" sz="2400" b="1" dirty="0">
                        <a:latin typeface="Sakkal Majalla" pitchFamily="2" charset="-78"/>
                        <a:cs typeface="Sakkal Majalla" pitchFamily="2" charset="-78"/>
                      </a:endParaRPr>
                    </a:p>
                  </a:txBody>
                  <a:tcPr/>
                </a:tc>
                <a:tc>
                  <a:txBody>
                    <a:bodyPr/>
                    <a:lstStyle/>
                    <a:p>
                      <a:pPr algn="ctr" rtl="1"/>
                      <a:r>
                        <a:rPr lang="ar-BH" sz="2400" b="1" dirty="0"/>
                        <a:t>متهور و مندفع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7"/>
                  </a:ext>
                </a:extLst>
              </a:tr>
              <a:tr h="500066">
                <a:tc>
                  <a:txBody>
                    <a:bodyPr/>
                    <a:lstStyle/>
                    <a:p>
                      <a:pPr algn="ctr" rtl="1"/>
                      <a:r>
                        <a:rPr lang="ar-BH" sz="2400" b="1" dirty="0"/>
                        <a:t>الصبر </a:t>
                      </a:r>
                      <a:endParaRPr lang="ar-BH" sz="2400" b="1" dirty="0">
                        <a:latin typeface="Sakkal Majalla" pitchFamily="2" charset="-78"/>
                        <a:cs typeface="Sakkal Majalla" pitchFamily="2" charset="-78"/>
                      </a:endParaRPr>
                    </a:p>
                  </a:txBody>
                  <a:tcPr/>
                </a:tc>
                <a:tc>
                  <a:txBody>
                    <a:bodyPr/>
                    <a:lstStyle/>
                    <a:p>
                      <a:pPr algn="ctr" rtl="1"/>
                      <a:r>
                        <a:rPr lang="ar-BH" sz="2400" b="1" dirty="0"/>
                        <a:t>كثير الشك</a:t>
                      </a:r>
                      <a:r>
                        <a:rPr lang="ar-BH" sz="2400" b="1" baseline="0" dirty="0"/>
                        <a:t> في نوايا الآخرين </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8"/>
                  </a:ext>
                </a:extLst>
              </a:tr>
              <a:tr h="500066">
                <a:tc>
                  <a:txBody>
                    <a:bodyPr/>
                    <a:lstStyle/>
                    <a:p>
                      <a:pPr algn="ctr" rtl="1"/>
                      <a:r>
                        <a:rPr lang="ar-BH" sz="2400" b="1" dirty="0"/>
                        <a:t>الهدوء</a:t>
                      </a:r>
                      <a:r>
                        <a:rPr lang="ar-BH" sz="2400" b="1" baseline="0" dirty="0"/>
                        <a:t> </a:t>
                      </a:r>
                      <a:endParaRPr lang="ar-BH" sz="2400" b="1" dirty="0">
                        <a:latin typeface="Sakkal Majalla" pitchFamily="2" charset="-78"/>
                        <a:cs typeface="Sakkal Majalla" pitchFamily="2" charset="-78"/>
                      </a:endParaRPr>
                    </a:p>
                  </a:txBody>
                  <a:tcPr/>
                </a:tc>
                <a:tc>
                  <a:txBody>
                    <a:bodyPr/>
                    <a:lstStyle/>
                    <a:p>
                      <a:pPr algn="ctr" rtl="1"/>
                      <a:r>
                        <a:rPr lang="ar-BH" sz="2400" b="1" dirty="0"/>
                        <a:t>حساس</a:t>
                      </a:r>
                      <a:endParaRPr lang="ar-BH" sz="2400" b="1" dirty="0">
                        <a:latin typeface="Sakkal Majalla" pitchFamily="2" charset="-78"/>
                        <a:cs typeface="Sakkal Majalla" pitchFamily="2" charset="-78"/>
                      </a:endParaRPr>
                    </a:p>
                  </a:txBody>
                  <a:tcPr/>
                </a:tc>
                <a:extLst>
                  <a:ext uri="{0D108BD9-81ED-4DB2-BD59-A6C34878D82A}">
                    <a16:rowId xmlns:a16="http://schemas.microsoft.com/office/drawing/2014/main" val="10009"/>
                  </a:ext>
                </a:extLst>
              </a:tr>
            </a:tbl>
          </a:graphicData>
        </a:graphic>
      </p:graphicFrame>
      <p:sp>
        <p:nvSpPr>
          <p:cNvPr id="4" name="Rectangle 3">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الثاني-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7043726" y="466724"/>
            <a:ext cx="2209800" cy="528638"/>
          </a:xfrm>
          <a:prstGeom prst="rect">
            <a:avLst/>
          </a:prstGeom>
          <a:solidFill>
            <a:srgbClr val="FFFF00"/>
          </a:solidFill>
          <a:ln w="9525">
            <a:solidFill>
              <a:srgbClr val="FF99FF"/>
            </a:solidFill>
            <a:miter lim="800000"/>
            <a:headEnd/>
            <a:tailEnd/>
          </a:ln>
          <a:effectLst/>
        </p:spPr>
        <p:txBody>
          <a:bodyPr>
            <a:spAutoFit/>
          </a:bodyPr>
          <a:lstStyle/>
          <a:p>
            <a:pPr algn="r">
              <a:spcBef>
                <a:spcPct val="50000"/>
              </a:spcBef>
            </a:pPr>
            <a:r>
              <a:rPr lang="ar-BH" sz="2800" b="1" dirty="0"/>
              <a:t>عزيزي الطالب:</a:t>
            </a:r>
            <a:endParaRPr lang="en-US" sz="2800" b="1" dirty="0"/>
          </a:p>
        </p:txBody>
      </p:sp>
      <p:sp>
        <p:nvSpPr>
          <p:cNvPr id="3" name="Text Box 7"/>
          <p:cNvSpPr txBox="1">
            <a:spLocks noChangeArrowheads="1"/>
          </p:cNvSpPr>
          <p:nvPr/>
        </p:nvSpPr>
        <p:spPr bwMode="auto">
          <a:xfrm>
            <a:off x="4452926" y="1228725"/>
            <a:ext cx="7467600" cy="1815882"/>
          </a:xfrm>
          <a:prstGeom prst="rect">
            <a:avLst/>
          </a:prstGeom>
          <a:solidFill>
            <a:srgbClr val="CCFF99"/>
          </a:solidFill>
          <a:ln w="9525">
            <a:noFill/>
            <a:miter lim="800000"/>
            <a:headEnd/>
            <a:tailEnd/>
          </a:ln>
          <a:effectLst/>
        </p:spPr>
        <p:txBody>
          <a:bodyPr wrap="square">
            <a:spAutoFit/>
          </a:bodyPr>
          <a:lstStyle/>
          <a:p>
            <a:pPr algn="r">
              <a:spcBef>
                <a:spcPct val="50000"/>
              </a:spcBef>
            </a:pPr>
            <a:r>
              <a:rPr lang="ar-BH" sz="2800" b="1" dirty="0">
                <a:latin typeface="Sakkal Majalla" pitchFamily="2" charset="-78"/>
                <a:cs typeface="Sakkal Majalla" pitchFamily="2" charset="-78"/>
              </a:rPr>
              <a:t>في مرحلة من مراحل العمر يتخللنا شعور بأننا مختلفون عمن حولنا . نرفض التفاهم مع أي إنسان لاقتناعنا بعدم وجود من يفهمنا , نشعر بضياع جزء منا نحاول أن نجده, نركض , نلهث وكأننا نطوط الصغير...</a:t>
            </a:r>
          </a:p>
        </p:txBody>
      </p:sp>
      <p:sp>
        <p:nvSpPr>
          <p:cNvPr id="4" name="Text Box 8"/>
          <p:cNvSpPr txBox="1">
            <a:spLocks noChangeArrowheads="1"/>
          </p:cNvSpPr>
          <p:nvPr/>
        </p:nvSpPr>
        <p:spPr bwMode="auto">
          <a:xfrm>
            <a:off x="4452926" y="3000372"/>
            <a:ext cx="7467600" cy="2228850"/>
          </a:xfrm>
          <a:prstGeom prst="rect">
            <a:avLst/>
          </a:prstGeom>
          <a:solidFill>
            <a:srgbClr val="CCFF99"/>
          </a:solidFill>
          <a:ln w="9525">
            <a:noFill/>
            <a:miter lim="800000"/>
            <a:headEnd/>
            <a:tailEnd/>
          </a:ln>
          <a:effectLst/>
        </p:spPr>
        <p:txBody>
          <a:bodyPr>
            <a:spAutoFit/>
          </a:bodyPr>
          <a:lstStyle/>
          <a:p>
            <a:pPr algn="r">
              <a:spcBef>
                <a:spcPct val="50000"/>
              </a:spcBef>
            </a:pPr>
            <a:r>
              <a:rPr lang="ar-BH" sz="2800" b="1" dirty="0">
                <a:latin typeface="Sakkal Majalla" pitchFamily="2" charset="-78"/>
                <a:cs typeface="Sakkal Majalla" pitchFamily="2" charset="-78"/>
              </a:rPr>
              <a:t>هذا هو الدرس الذي تعلمته من والدي  عندما وقفا بجانبي في وقت كان بداخلي نطوط الصغير وحيدا حزينا..</a:t>
            </a:r>
          </a:p>
          <a:p>
            <a:pPr algn="r">
              <a:spcBef>
                <a:spcPct val="50000"/>
              </a:spcBef>
            </a:pPr>
            <a:r>
              <a:rPr lang="ar-BH" sz="2800" b="1" dirty="0">
                <a:latin typeface="Sakkal Majalla" pitchFamily="2" charset="-78"/>
                <a:cs typeface="Sakkal Majalla" pitchFamily="2" charset="-78"/>
              </a:rPr>
              <a:t> وهذا ما أريدكم ايضا أن تستفيدوا منه .</a:t>
            </a:r>
          </a:p>
          <a:p>
            <a:pPr algn="r">
              <a:spcBef>
                <a:spcPct val="50000"/>
              </a:spcBef>
            </a:pPr>
            <a:r>
              <a:rPr lang="ar-BH" sz="2800" b="1" dirty="0">
                <a:latin typeface="Sakkal Majalla" pitchFamily="2" charset="-78"/>
                <a:cs typeface="Sakkal Majalla" pitchFamily="2" charset="-78"/>
              </a:rPr>
              <a:t>                            كن نفسك,</a:t>
            </a:r>
            <a:endParaRPr lang="en-US" sz="2800" b="1" dirty="0">
              <a:latin typeface="Sakkal Majalla" pitchFamily="2" charset="-78"/>
              <a:cs typeface="Sakkal Majalla" pitchFamily="2" charset="-78"/>
            </a:endParaRPr>
          </a:p>
        </p:txBody>
      </p:sp>
      <p:sp>
        <p:nvSpPr>
          <p:cNvPr id="5" name="Rectangle 2"/>
          <p:cNvSpPr txBox="1">
            <a:spLocks noChangeArrowheads="1"/>
          </p:cNvSpPr>
          <p:nvPr/>
        </p:nvSpPr>
        <p:spPr>
          <a:xfrm>
            <a:off x="457200" y="334142"/>
            <a:ext cx="8229600" cy="1083495"/>
          </a:xfrm>
          <a:prstGeom prst="rect">
            <a:avLst/>
          </a:prstGeom>
        </p:spPr>
        <p:txBody>
          <a:bodyPr/>
          <a:lstStyle/>
          <a:p>
            <a:pPr marL="0" marR="0" lvl="0" indent="0" algn="l" defTabSz="685800" rtl="1" eaLnBrk="1" fontAlgn="auto" latinLnBrk="0" hangingPunct="1">
              <a:lnSpc>
                <a:spcPct val="90000"/>
              </a:lnSpc>
              <a:spcBef>
                <a:spcPct val="0"/>
              </a:spcBef>
              <a:spcAft>
                <a:spcPts val="0"/>
              </a:spcAft>
              <a:buClrTx/>
              <a:buSzTx/>
              <a:buFontTx/>
              <a:buNone/>
              <a:tabLst/>
              <a:defRPr/>
            </a:pPr>
            <a:r>
              <a:rPr kumimoji="0" lang="ar-BH" sz="5400" b="1" i="0" u="none" strike="noStrike" kern="1200" cap="none" spc="0" normalizeH="0" baseline="0" noProof="0">
                <a:ln>
                  <a:noFill/>
                </a:ln>
                <a:solidFill>
                  <a:srgbClr val="FF3300"/>
                </a:solidFill>
                <a:effectLst/>
                <a:uLnTx/>
                <a:uFillTx/>
                <a:latin typeface="+mj-lt"/>
                <a:ea typeface="+mj-ea"/>
                <a:cs typeface="+mj-cs"/>
              </a:rPr>
              <a:t>حكاية نطوط  الصغير</a:t>
            </a:r>
            <a:r>
              <a:rPr kumimoji="0" lang="ar-BH" sz="3300" b="0" i="0" u="none" strike="noStrike" kern="1200" cap="none" spc="0" normalizeH="0" baseline="0" noProof="0">
                <a:ln>
                  <a:noFill/>
                </a:ln>
                <a:solidFill>
                  <a:schemeClr val="tx1"/>
                </a:solidFill>
                <a:effectLst/>
                <a:uLnTx/>
                <a:uFillTx/>
                <a:latin typeface="+mj-lt"/>
                <a:ea typeface="+mj-ea"/>
                <a:cs typeface="+mj-cs"/>
              </a:rPr>
              <a:t> </a:t>
            </a:r>
            <a:endParaRPr kumimoji="0" lang="en-US" sz="3300" b="0" i="0" u="none" strike="noStrike" kern="1200" cap="none" spc="0" normalizeH="0" baseline="0" noProof="0">
              <a:ln>
                <a:noFill/>
              </a:ln>
              <a:solidFill>
                <a:schemeClr val="tx1"/>
              </a:solidFill>
              <a:effectLst/>
              <a:uLnTx/>
              <a:uFillTx/>
              <a:latin typeface="+mj-lt"/>
              <a:ea typeface="+mj-ea"/>
              <a:cs typeface="+mj-cs"/>
            </a:endParaRPr>
          </a:p>
        </p:txBody>
      </p:sp>
      <p:sp>
        <p:nvSpPr>
          <p:cNvPr id="9" name="Text Box 16"/>
          <p:cNvSpPr txBox="1">
            <a:spLocks noChangeArrowheads="1"/>
          </p:cNvSpPr>
          <p:nvPr/>
        </p:nvSpPr>
        <p:spPr bwMode="auto">
          <a:xfrm>
            <a:off x="3167042" y="5572140"/>
            <a:ext cx="4191000" cy="707886"/>
          </a:xfrm>
          <a:prstGeom prst="rect">
            <a:avLst/>
          </a:prstGeom>
          <a:noFill/>
          <a:ln w="9525">
            <a:noFill/>
            <a:miter lim="800000"/>
            <a:headEnd/>
            <a:tailEnd/>
          </a:ln>
          <a:effectLst/>
        </p:spPr>
        <p:txBody>
          <a:bodyPr wrap="square">
            <a:spAutoFit/>
          </a:bodyPr>
          <a:lstStyle/>
          <a:p>
            <a:pPr algn="ctr"/>
            <a:r>
              <a:rPr lang="ar-BH" sz="4000" b="1" dirty="0"/>
              <a:t> </a:t>
            </a:r>
            <a:r>
              <a:rPr lang="ar-BH" sz="2000" b="1" dirty="0">
                <a:solidFill>
                  <a:srgbClr val="FF3300"/>
                </a:solidFill>
              </a:rPr>
              <a:t>تأليف : نايف عبد الرحمن المطوع</a:t>
            </a:r>
          </a:p>
        </p:txBody>
      </p:sp>
      <p:grpSp>
        <p:nvGrpSpPr>
          <p:cNvPr id="13" name="Group 12"/>
          <p:cNvGrpSpPr/>
          <p:nvPr/>
        </p:nvGrpSpPr>
        <p:grpSpPr>
          <a:xfrm>
            <a:off x="3095604" y="1928802"/>
            <a:ext cx="1571636" cy="2071702"/>
            <a:chOff x="4238612" y="3429000"/>
            <a:chExt cx="1214446" cy="1975729"/>
          </a:xfrm>
        </p:grpSpPr>
        <p:sp>
          <p:nvSpPr>
            <p:cNvPr id="7" name="AutoShape 5"/>
            <p:cNvSpPr>
              <a:spLocks noChangeArrowheads="1"/>
            </p:cNvSpPr>
            <p:nvPr/>
          </p:nvSpPr>
          <p:spPr bwMode="auto">
            <a:xfrm>
              <a:off x="4238612" y="3786190"/>
              <a:ext cx="1214446" cy="1618539"/>
            </a:xfrm>
            <a:prstGeom prst="smileyFace">
              <a:avLst>
                <a:gd name="adj" fmla="val 4653"/>
              </a:avLst>
            </a:prstGeom>
            <a:solidFill>
              <a:srgbClr val="FF99CC"/>
            </a:solidFill>
            <a:ln w="57150">
              <a:solidFill>
                <a:schemeClr val="tx1"/>
              </a:solidFill>
              <a:round/>
              <a:headEnd/>
              <a:tailEnd/>
            </a:ln>
            <a:effectLst>
              <a:prstShdw prst="shdw11">
                <a:schemeClr val="bg2">
                  <a:alpha val="50000"/>
                </a:schemeClr>
              </a:prstShdw>
            </a:effectLst>
          </p:spPr>
          <p:txBody>
            <a:bodyPr wrap="none" anchor="ctr"/>
            <a:lstStyle/>
            <a:p>
              <a:endParaRPr lang="en-US"/>
            </a:p>
          </p:txBody>
        </p:sp>
        <p:sp>
          <p:nvSpPr>
            <p:cNvPr id="10" name="Freeform 6"/>
            <p:cNvSpPr>
              <a:spLocks/>
            </p:cNvSpPr>
            <p:nvPr/>
          </p:nvSpPr>
          <p:spPr bwMode="auto">
            <a:xfrm>
              <a:off x="4452926" y="3429000"/>
              <a:ext cx="857256" cy="57150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grpSp>
        <p:nvGrpSpPr>
          <p:cNvPr id="14" name="Group 14"/>
          <p:cNvGrpSpPr/>
          <p:nvPr/>
        </p:nvGrpSpPr>
        <p:grpSpPr>
          <a:xfrm>
            <a:off x="166646" y="1285860"/>
            <a:ext cx="1581120" cy="2357454"/>
            <a:chOff x="228600" y="3286124"/>
            <a:chExt cx="1581120" cy="2357454"/>
          </a:xfrm>
        </p:grpSpPr>
        <p:sp>
          <p:nvSpPr>
            <p:cNvPr id="6" name="AutoShape 4"/>
            <p:cNvSpPr>
              <a:spLocks noChangeArrowheads="1"/>
            </p:cNvSpPr>
            <p:nvPr/>
          </p:nvSpPr>
          <p:spPr bwMode="auto">
            <a:xfrm>
              <a:off x="228600" y="3286124"/>
              <a:ext cx="1581120" cy="2071702"/>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1" name="Freeform 7"/>
            <p:cNvSpPr>
              <a:spLocks/>
            </p:cNvSpPr>
            <p:nvPr/>
          </p:nvSpPr>
          <p:spPr bwMode="auto">
            <a:xfrm>
              <a:off x="523836" y="4857760"/>
              <a:ext cx="928694" cy="78581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grpSp>
        <p:nvGrpSpPr>
          <p:cNvPr id="20" name="Group 19"/>
          <p:cNvGrpSpPr/>
          <p:nvPr/>
        </p:nvGrpSpPr>
        <p:grpSpPr>
          <a:xfrm>
            <a:off x="809588" y="3214686"/>
            <a:ext cx="2587127" cy="1932996"/>
            <a:chOff x="809588" y="3214686"/>
            <a:chExt cx="2587127" cy="1932996"/>
          </a:xfrm>
        </p:grpSpPr>
        <p:grpSp>
          <p:nvGrpSpPr>
            <p:cNvPr id="15" name="Group 13"/>
            <p:cNvGrpSpPr/>
            <p:nvPr/>
          </p:nvGrpSpPr>
          <p:grpSpPr>
            <a:xfrm>
              <a:off x="809588" y="3214686"/>
              <a:ext cx="2587127" cy="1932996"/>
              <a:chOff x="1754922" y="3181936"/>
              <a:chExt cx="2587127" cy="1932996"/>
            </a:xfrm>
          </p:grpSpPr>
          <p:sp>
            <p:nvSpPr>
              <p:cNvPr id="8" name="PubChord"/>
              <p:cNvSpPr>
                <a:spLocks noEditPoints="1" noChangeArrowheads="1"/>
              </p:cNvSpPr>
              <p:nvPr/>
            </p:nvSpPr>
            <p:spPr bwMode="auto">
              <a:xfrm rot="18770482">
                <a:off x="2306412" y="2630446"/>
                <a:ext cx="1484148" cy="2587127"/>
              </a:xfrm>
              <a:custGeom>
                <a:avLst/>
                <a:gdLst>
                  <a:gd name="G0" fmla="+- 0 0 0"/>
                  <a:gd name="G1" fmla="sin 10800 -9498287"/>
                  <a:gd name="G2" fmla="cos 10800 -9498287"/>
                  <a:gd name="G3" fmla="sin 10800 2949120"/>
                  <a:gd name="G4" fmla="cos 10800 2949120"/>
                  <a:gd name="G5" fmla="+- G1 10800 0"/>
                  <a:gd name="G6" fmla="+- G2 10800 0"/>
                  <a:gd name="G7" fmla="+- G3 10800 0"/>
                  <a:gd name="G8" fmla="+- G4 10800 0"/>
                  <a:gd name="G9" fmla="+- 10800 0 0"/>
                  <a:gd name="G10" fmla="+/ G5 G7 2"/>
                  <a:gd name="G11" fmla="+/ G6 G8 2"/>
                  <a:gd name="T0" fmla="*/ 1960 w 21600"/>
                  <a:gd name="T1" fmla="*/ 4594 h 21600"/>
                  <a:gd name="T2" fmla="*/ 10198 w 21600"/>
                  <a:gd name="T3" fmla="*/ 11515 h 21600"/>
                  <a:gd name="T4" fmla="*/ 18436 w 21600"/>
                  <a:gd name="T5" fmla="*/ 18436 h 21600"/>
                  <a:gd name="T6" fmla="*/ 3163 w 21600"/>
                  <a:gd name="T7" fmla="*/ 3163 h 21600"/>
                  <a:gd name="T8" fmla="*/ 18437 w 21600"/>
                  <a:gd name="T9" fmla="*/ 18437 h 21600"/>
                </a:gdLst>
                <a:ahLst/>
                <a:cxnLst>
                  <a:cxn ang="0">
                    <a:pos x="T0" y="T1"/>
                  </a:cxn>
                  <a:cxn ang="0">
                    <a:pos x="T2" y="T3"/>
                  </a:cxn>
                  <a:cxn ang="0">
                    <a:pos x="T4" y="T5"/>
                  </a:cxn>
                </a:cxnLst>
                <a:rect l="T6" t="T7" r="T8" b="T9"/>
                <a:pathLst>
                  <a:path w="21600" h="21600">
                    <a:moveTo>
                      <a:pt x="1960" y="4594"/>
                    </a:moveTo>
                    <a:cubicBezTo>
                      <a:pt x="684" y="6412"/>
                      <a:pt x="0" y="8579"/>
                      <a:pt x="0" y="10799"/>
                    </a:cubicBezTo>
                    <a:cubicBezTo>
                      <a:pt x="0" y="16764"/>
                      <a:pt x="4835" y="21600"/>
                      <a:pt x="10800" y="21600"/>
                    </a:cubicBezTo>
                    <a:cubicBezTo>
                      <a:pt x="13664" y="21600"/>
                      <a:pt x="16411" y="20462"/>
                      <a:pt x="18436" y="18436"/>
                    </a:cubicBezTo>
                    <a:close/>
                  </a:path>
                </a:pathLst>
              </a:custGeom>
              <a:solidFill>
                <a:srgbClr val="99CCFF"/>
              </a:solidFill>
              <a:ln w="76200">
                <a:solidFill>
                  <a:srgbClr val="000000"/>
                </a:solidFill>
                <a:miter lim="800000"/>
                <a:headEnd/>
                <a:tailEnd/>
              </a:ln>
              <a:effectLst>
                <a:outerShdw dist="107763" dir="8100000" algn="ctr" rotWithShape="0">
                  <a:srgbClr val="808080">
                    <a:alpha val="50000"/>
                  </a:srgbClr>
                </a:outerShdw>
              </a:effectLst>
            </p:spPr>
            <p:txBody>
              <a:bodyPr/>
              <a:lstStyle/>
              <a:p>
                <a:endParaRPr lang="en-US"/>
              </a:p>
            </p:txBody>
          </p:sp>
          <p:sp>
            <p:nvSpPr>
              <p:cNvPr id="12" name="Freeform 12"/>
              <p:cNvSpPr>
                <a:spLocks/>
              </p:cNvSpPr>
              <p:nvPr/>
            </p:nvSpPr>
            <p:spPr bwMode="auto">
              <a:xfrm>
                <a:off x="3024166" y="4643446"/>
                <a:ext cx="857256" cy="47148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sp>
          <p:nvSpPr>
            <p:cNvPr id="16" name="Oval 10"/>
            <p:cNvSpPr>
              <a:spLocks noChangeArrowheads="1"/>
            </p:cNvSpPr>
            <p:nvPr/>
          </p:nvSpPr>
          <p:spPr bwMode="auto">
            <a:xfrm>
              <a:off x="1666844" y="4143380"/>
              <a:ext cx="116284" cy="81893"/>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7" name="Oval 11"/>
            <p:cNvSpPr>
              <a:spLocks noChangeArrowheads="1"/>
            </p:cNvSpPr>
            <p:nvPr/>
          </p:nvSpPr>
          <p:spPr bwMode="auto">
            <a:xfrm>
              <a:off x="2668552" y="4264472"/>
              <a:ext cx="116284" cy="81893"/>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8" name="Freeform 12"/>
            <p:cNvSpPr>
              <a:spLocks/>
            </p:cNvSpPr>
            <p:nvPr/>
          </p:nvSpPr>
          <p:spPr bwMode="auto">
            <a:xfrm>
              <a:off x="2019301" y="4428258"/>
              <a:ext cx="433361" cy="143749"/>
            </a:xfrm>
            <a:custGeom>
              <a:avLst/>
              <a:gdLst/>
              <a:ahLst/>
              <a:cxnLst>
                <a:cxn ang="0">
                  <a:pos x="320" y="24"/>
                </a:cxn>
                <a:cxn ang="0">
                  <a:pos x="176" y="56"/>
                </a:cxn>
                <a:cxn ang="0">
                  <a:pos x="56" y="48"/>
                </a:cxn>
                <a:cxn ang="0">
                  <a:pos x="0" y="0"/>
                </a:cxn>
              </a:cxnLst>
              <a:rect l="0" t="0" r="r" b="b"/>
              <a:pathLst>
                <a:path w="320" h="56">
                  <a:moveTo>
                    <a:pt x="320" y="24"/>
                  </a:moveTo>
                  <a:cubicBezTo>
                    <a:pt x="274" y="39"/>
                    <a:pt x="224" y="46"/>
                    <a:pt x="176" y="56"/>
                  </a:cubicBezTo>
                  <a:cubicBezTo>
                    <a:pt x="136" y="53"/>
                    <a:pt x="96" y="55"/>
                    <a:pt x="56" y="48"/>
                  </a:cubicBezTo>
                  <a:cubicBezTo>
                    <a:pt x="29" y="44"/>
                    <a:pt x="23" y="11"/>
                    <a:pt x="0" y="0"/>
                  </a:cubicBezTo>
                </a:path>
              </a:pathLst>
            </a:custGeom>
            <a:noFill/>
            <a:ln w="60325">
              <a:solidFill>
                <a:schemeClr val="tx1"/>
              </a:solidFill>
              <a:round/>
              <a:headEnd/>
              <a:tailEnd/>
            </a:ln>
            <a:effectLst/>
          </p:spPr>
          <p:txBody>
            <a:bodyPr/>
            <a:lstStyle/>
            <a:p>
              <a:endParaRPr lang="en-US"/>
            </a:p>
          </p:txBody>
        </p:sp>
      </p:grpSp>
      <p:sp>
        <p:nvSpPr>
          <p:cNvPr id="21" name="Rectangle 20">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الثاني-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by="(-#ppt_w*2)" calcmode="lin" valueType="num">
                                      <p:cBhvr rctx="PPT">
                                        <p:cTn id="22" dur="500" autoRev="1" fill="hold">
                                          <p:stCondLst>
                                            <p:cond delay="0"/>
                                          </p:stCondLst>
                                        </p:cTn>
                                        <p:tgtEl>
                                          <p:spTgt spid="5"/>
                                        </p:tgtEl>
                                        <p:attrNameLst>
                                          <p:attrName>ppt_w</p:attrName>
                                        </p:attrNameLst>
                                      </p:cBhvr>
                                    </p:anim>
                                    <p:anim by="(#ppt_w*0.50)" calcmode="lin" valueType="num">
                                      <p:cBhvr>
                                        <p:cTn id="23" dur="500" decel="50000" autoRev="1" fill="hold">
                                          <p:stCondLst>
                                            <p:cond delay="0"/>
                                          </p:stCondLst>
                                        </p:cTn>
                                        <p:tgtEl>
                                          <p:spTgt spid="5"/>
                                        </p:tgtEl>
                                        <p:attrNameLst>
                                          <p:attrName>ppt_x</p:attrName>
                                        </p:attrNameLst>
                                      </p:cBhvr>
                                    </p:anim>
                                    <p:anim from="(-#ppt_h/2)" to="(#ppt_y)" calcmode="lin" valueType="num">
                                      <p:cBhvr>
                                        <p:cTn id="24" dur="1000" fill="hold">
                                          <p:stCondLst>
                                            <p:cond delay="0"/>
                                          </p:stCondLst>
                                        </p:cTn>
                                        <p:tgtEl>
                                          <p:spTgt spid="5"/>
                                        </p:tgtEl>
                                        <p:attrNameLst>
                                          <p:attrName>ppt_y</p:attrName>
                                        </p:attrNameLst>
                                      </p:cBhvr>
                                    </p:anim>
                                    <p:animRot by="21600000">
                                      <p:cBhvr>
                                        <p:cTn id="25" dur="1000" fill="hold">
                                          <p:stCondLst>
                                            <p:cond delay="0"/>
                                          </p:stCondLst>
                                        </p:cTn>
                                        <p:tgtEl>
                                          <p:spTgt spid="5"/>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checkerboard(across)">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 Box 64"/>
          <p:cNvSpPr txBox="1">
            <a:spLocks noChangeArrowheads="1"/>
          </p:cNvSpPr>
          <p:nvPr/>
        </p:nvSpPr>
        <p:spPr bwMode="auto">
          <a:xfrm>
            <a:off x="7453322" y="3286124"/>
            <a:ext cx="4429156" cy="1384995"/>
          </a:xfrm>
          <a:prstGeom prst="rect">
            <a:avLst/>
          </a:prstGeom>
          <a:solidFill>
            <a:srgbClr val="CCFF99"/>
          </a:solidFill>
          <a:ln w="57150">
            <a:noFill/>
            <a:miter lim="800000"/>
            <a:headEnd/>
            <a:tailEnd/>
          </a:ln>
          <a:effectLst>
            <a:outerShdw dist="35921" dir="2700000" algn="ctr" rotWithShape="0">
              <a:schemeClr val="bg2"/>
            </a:outerShdw>
          </a:effectLst>
        </p:spPr>
        <p:txBody>
          <a:bodyPr wrap="square">
            <a:spAutoFit/>
          </a:bodyPr>
          <a:lstStyle/>
          <a:p>
            <a:pPr algn="ctr">
              <a:spcBef>
                <a:spcPct val="50000"/>
              </a:spcBef>
            </a:pPr>
            <a:r>
              <a:rPr lang="ar-SA" sz="2800" b="1" dirty="0">
                <a:latin typeface="Sakkal Majalla" pitchFamily="2" charset="-78"/>
                <a:cs typeface="Sakkal Majalla" pitchFamily="2" charset="-78"/>
              </a:rPr>
              <a:t>يَعِيشُ السَّيدُ نَطوطُ والسَّيدةُ نَطوطةُ في مَدينةٍ اسمها ”مَدينةُ النطِّ“ وكُلُّ أهلِ هذِهِ المدينةِ شكلُهم دائِريٌّ.</a:t>
            </a:r>
            <a:r>
              <a:rPr lang="ar-SA" sz="2400" b="1" dirty="0">
                <a:latin typeface="Sakkal Majalla" pitchFamily="2" charset="-78"/>
                <a:cs typeface="Sakkal Majalla" pitchFamily="2" charset="-78"/>
              </a:rPr>
              <a:t> </a:t>
            </a:r>
            <a:endParaRPr lang="en-US" sz="2400" b="1" dirty="0">
              <a:latin typeface="Sakkal Majalla" pitchFamily="2" charset="-78"/>
              <a:cs typeface="Sakkal Majalla" pitchFamily="2" charset="-78"/>
            </a:endParaRPr>
          </a:p>
        </p:txBody>
      </p:sp>
      <p:grpSp>
        <p:nvGrpSpPr>
          <p:cNvPr id="2" name="Group 66"/>
          <p:cNvGrpSpPr>
            <a:grpSpLocks/>
          </p:cNvGrpSpPr>
          <p:nvPr/>
        </p:nvGrpSpPr>
        <p:grpSpPr bwMode="auto">
          <a:xfrm>
            <a:off x="6810380" y="214290"/>
            <a:ext cx="4929222" cy="3143272"/>
            <a:chOff x="-144" y="0"/>
            <a:chExt cx="5760" cy="3664"/>
          </a:xfrm>
        </p:grpSpPr>
        <p:sp>
          <p:nvSpPr>
            <p:cNvPr id="3" name="AutoShape 12"/>
            <p:cNvSpPr>
              <a:spLocks noChangeArrowheads="1"/>
            </p:cNvSpPr>
            <p:nvPr/>
          </p:nvSpPr>
          <p:spPr bwMode="auto">
            <a:xfrm>
              <a:off x="2832" y="1200"/>
              <a:ext cx="912" cy="960"/>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grpSp>
          <p:nvGrpSpPr>
            <p:cNvPr id="4" name="Group 65"/>
            <p:cNvGrpSpPr>
              <a:grpSpLocks/>
            </p:cNvGrpSpPr>
            <p:nvPr/>
          </p:nvGrpSpPr>
          <p:grpSpPr bwMode="auto">
            <a:xfrm>
              <a:off x="-144" y="0"/>
              <a:ext cx="5760" cy="3664"/>
              <a:chOff x="0" y="0"/>
              <a:chExt cx="5760" cy="3664"/>
            </a:xfrm>
          </p:grpSpPr>
          <p:sp>
            <p:nvSpPr>
              <p:cNvPr id="5" name="AutoShape 4"/>
              <p:cNvSpPr>
                <a:spLocks noChangeArrowheads="1"/>
              </p:cNvSpPr>
              <p:nvPr/>
            </p:nvSpPr>
            <p:spPr bwMode="auto">
              <a:xfrm>
                <a:off x="0" y="2496"/>
                <a:ext cx="912" cy="960"/>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 name="AutoShape 5"/>
              <p:cNvSpPr>
                <a:spLocks noChangeArrowheads="1"/>
              </p:cNvSpPr>
              <p:nvPr/>
            </p:nvSpPr>
            <p:spPr bwMode="auto">
              <a:xfrm>
                <a:off x="1968" y="1920"/>
                <a:ext cx="912" cy="960"/>
              </a:xfrm>
              <a:prstGeom prst="smileyFace">
                <a:avLst>
                  <a:gd name="adj" fmla="val 4653"/>
                </a:avLst>
              </a:prstGeom>
              <a:solidFill>
                <a:srgbClr val="FF99CC"/>
              </a:solidFill>
              <a:ln w="57150">
                <a:solidFill>
                  <a:schemeClr val="tx1"/>
                </a:solidFill>
                <a:round/>
                <a:headEnd/>
                <a:tailEnd/>
              </a:ln>
              <a:effectLst>
                <a:prstShdw prst="shdw16">
                  <a:schemeClr val="bg2">
                    <a:alpha val="50000"/>
                  </a:schemeClr>
                </a:prstShdw>
              </a:effectLst>
            </p:spPr>
            <p:txBody>
              <a:bodyPr wrap="none" anchor="ctr"/>
              <a:lstStyle/>
              <a:p>
                <a:endParaRPr lang="en-US"/>
              </a:p>
            </p:txBody>
          </p:sp>
          <p:sp>
            <p:nvSpPr>
              <p:cNvPr id="7" name="AutoShape 6"/>
              <p:cNvSpPr>
                <a:spLocks noChangeArrowheads="1"/>
              </p:cNvSpPr>
              <p:nvPr/>
            </p:nvSpPr>
            <p:spPr bwMode="auto">
              <a:xfrm>
                <a:off x="3888" y="1968"/>
                <a:ext cx="912" cy="960"/>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8" name="AutoShape 7"/>
              <p:cNvSpPr>
                <a:spLocks noChangeArrowheads="1"/>
              </p:cNvSpPr>
              <p:nvPr/>
            </p:nvSpPr>
            <p:spPr bwMode="auto">
              <a:xfrm>
                <a:off x="4656" y="1200"/>
                <a:ext cx="912" cy="960"/>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9" name="AutoShape 8"/>
              <p:cNvSpPr>
                <a:spLocks noChangeArrowheads="1"/>
              </p:cNvSpPr>
              <p:nvPr/>
            </p:nvSpPr>
            <p:spPr bwMode="auto">
              <a:xfrm>
                <a:off x="0" y="192"/>
                <a:ext cx="912" cy="960"/>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0" name="AutoShape 14"/>
              <p:cNvSpPr>
                <a:spLocks noChangeArrowheads="1"/>
              </p:cNvSpPr>
              <p:nvPr/>
            </p:nvSpPr>
            <p:spPr bwMode="auto">
              <a:xfrm>
                <a:off x="3744" y="432"/>
                <a:ext cx="912" cy="960"/>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1" name="AutoShape 16"/>
              <p:cNvSpPr>
                <a:spLocks noChangeArrowheads="1"/>
              </p:cNvSpPr>
              <p:nvPr/>
            </p:nvSpPr>
            <p:spPr bwMode="auto">
              <a:xfrm>
                <a:off x="1248" y="192"/>
                <a:ext cx="912" cy="960"/>
              </a:xfrm>
              <a:prstGeom prst="smileyFace">
                <a:avLst>
                  <a:gd name="adj" fmla="val 4653"/>
                </a:avLst>
              </a:prstGeom>
              <a:solidFill>
                <a:srgbClr val="FF99CC"/>
              </a:solidFill>
              <a:ln w="57150">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12" name="AutoShape 17"/>
              <p:cNvSpPr>
                <a:spLocks noChangeArrowheads="1"/>
              </p:cNvSpPr>
              <p:nvPr/>
            </p:nvSpPr>
            <p:spPr bwMode="auto">
              <a:xfrm>
                <a:off x="2544" y="192"/>
                <a:ext cx="912" cy="960"/>
              </a:xfrm>
              <a:prstGeom prst="smileyFace">
                <a:avLst>
                  <a:gd name="adj" fmla="val 4653"/>
                </a:avLst>
              </a:prstGeom>
              <a:solidFill>
                <a:srgbClr val="99CCFF"/>
              </a:solidFill>
              <a:ln w="57150">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13" name="AutoShape 19"/>
              <p:cNvSpPr>
                <a:spLocks noChangeArrowheads="1"/>
              </p:cNvSpPr>
              <p:nvPr/>
            </p:nvSpPr>
            <p:spPr bwMode="auto">
              <a:xfrm>
                <a:off x="4848" y="0"/>
                <a:ext cx="912" cy="960"/>
              </a:xfrm>
              <a:prstGeom prst="smileyFace">
                <a:avLst>
                  <a:gd name="adj" fmla="val 4653"/>
                </a:avLst>
              </a:prstGeom>
              <a:solidFill>
                <a:srgbClr val="99CCFF"/>
              </a:solidFill>
              <a:ln w="57150">
                <a:solidFill>
                  <a:schemeClr val="tx1"/>
                </a:solidFill>
                <a:round/>
                <a:headEnd/>
                <a:tailEnd/>
              </a:ln>
              <a:effectLst/>
            </p:spPr>
            <p:txBody>
              <a:bodyPr wrap="none" anchor="ctr"/>
              <a:lstStyle/>
              <a:p>
                <a:endParaRPr lang="en-US"/>
              </a:p>
            </p:txBody>
          </p:sp>
          <p:sp>
            <p:nvSpPr>
              <p:cNvPr id="14" name="AutoShape 20"/>
              <p:cNvSpPr>
                <a:spLocks noChangeArrowheads="1"/>
              </p:cNvSpPr>
              <p:nvPr/>
            </p:nvSpPr>
            <p:spPr bwMode="auto">
              <a:xfrm>
                <a:off x="0" y="1392"/>
                <a:ext cx="912" cy="960"/>
              </a:xfrm>
              <a:prstGeom prst="smileyFace">
                <a:avLst>
                  <a:gd name="adj" fmla="val 4653"/>
                </a:avLst>
              </a:prstGeom>
              <a:solidFill>
                <a:srgbClr val="FF99CC"/>
              </a:solidFill>
              <a:ln w="57150">
                <a:solidFill>
                  <a:schemeClr val="tx1"/>
                </a:solidFill>
                <a:round/>
                <a:headEnd/>
                <a:tailEnd/>
              </a:ln>
              <a:effectLst>
                <a:prstShdw prst="shdw16">
                  <a:schemeClr val="bg2">
                    <a:alpha val="50000"/>
                  </a:schemeClr>
                </a:prstShdw>
              </a:effectLst>
            </p:spPr>
            <p:txBody>
              <a:bodyPr wrap="none" anchor="ctr"/>
              <a:lstStyle/>
              <a:p>
                <a:endParaRPr lang="en-US"/>
              </a:p>
            </p:txBody>
          </p:sp>
          <p:sp>
            <p:nvSpPr>
              <p:cNvPr id="15" name="AutoShape 21"/>
              <p:cNvSpPr>
                <a:spLocks noChangeArrowheads="1"/>
              </p:cNvSpPr>
              <p:nvPr/>
            </p:nvSpPr>
            <p:spPr bwMode="auto">
              <a:xfrm>
                <a:off x="1008" y="1248"/>
                <a:ext cx="912" cy="960"/>
              </a:xfrm>
              <a:prstGeom prst="smileyFace">
                <a:avLst>
                  <a:gd name="adj" fmla="val 4653"/>
                </a:avLst>
              </a:prstGeom>
              <a:solidFill>
                <a:srgbClr val="99CCFF"/>
              </a:solidFill>
              <a:ln w="57150">
                <a:solidFill>
                  <a:schemeClr val="tx1"/>
                </a:solidFill>
                <a:round/>
                <a:headEnd/>
                <a:tailEnd/>
              </a:ln>
              <a:effectLst/>
            </p:spPr>
            <p:txBody>
              <a:bodyPr wrap="none" anchor="ctr"/>
              <a:lstStyle/>
              <a:p>
                <a:endParaRPr lang="en-US"/>
              </a:p>
            </p:txBody>
          </p:sp>
          <p:sp>
            <p:nvSpPr>
              <p:cNvPr id="16" name="Freeform 24"/>
              <p:cNvSpPr>
                <a:spLocks/>
              </p:cNvSpPr>
              <p:nvPr/>
            </p:nvSpPr>
            <p:spPr bwMode="auto">
              <a:xfrm>
                <a:off x="864" y="425"/>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17" name="Freeform 25"/>
              <p:cNvSpPr>
                <a:spLocks/>
              </p:cNvSpPr>
              <p:nvPr/>
            </p:nvSpPr>
            <p:spPr bwMode="auto">
              <a:xfrm>
                <a:off x="960" y="336"/>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18" name="Freeform 26"/>
              <p:cNvSpPr>
                <a:spLocks/>
              </p:cNvSpPr>
              <p:nvPr/>
            </p:nvSpPr>
            <p:spPr bwMode="auto">
              <a:xfrm>
                <a:off x="3600" y="192"/>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19" name="Freeform 27"/>
              <p:cNvSpPr>
                <a:spLocks/>
              </p:cNvSpPr>
              <p:nvPr/>
            </p:nvSpPr>
            <p:spPr bwMode="auto">
              <a:xfrm>
                <a:off x="3456" y="192"/>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0" name="Freeform 28"/>
              <p:cNvSpPr>
                <a:spLocks/>
              </p:cNvSpPr>
              <p:nvPr/>
            </p:nvSpPr>
            <p:spPr bwMode="auto">
              <a:xfrm>
                <a:off x="1920" y="1248"/>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1" name="Freeform 29"/>
              <p:cNvSpPr>
                <a:spLocks/>
              </p:cNvSpPr>
              <p:nvPr/>
            </p:nvSpPr>
            <p:spPr bwMode="auto">
              <a:xfrm>
                <a:off x="1831" y="1289"/>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2" name="Freeform 30"/>
              <p:cNvSpPr>
                <a:spLocks/>
              </p:cNvSpPr>
              <p:nvPr/>
            </p:nvSpPr>
            <p:spPr bwMode="auto">
              <a:xfrm>
                <a:off x="5520" y="1104"/>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3" name="Freeform 31"/>
              <p:cNvSpPr>
                <a:spLocks/>
              </p:cNvSpPr>
              <p:nvPr/>
            </p:nvSpPr>
            <p:spPr bwMode="auto">
              <a:xfrm>
                <a:off x="5424" y="1152"/>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4" name="Freeform 32"/>
              <p:cNvSpPr>
                <a:spLocks/>
              </p:cNvSpPr>
              <p:nvPr/>
            </p:nvSpPr>
            <p:spPr bwMode="auto">
              <a:xfrm>
                <a:off x="3504" y="2304"/>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5" name="Freeform 33"/>
              <p:cNvSpPr>
                <a:spLocks/>
              </p:cNvSpPr>
              <p:nvPr/>
            </p:nvSpPr>
            <p:spPr bwMode="auto">
              <a:xfrm>
                <a:off x="864" y="1296"/>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6" name="Freeform 34"/>
              <p:cNvSpPr>
                <a:spLocks/>
              </p:cNvSpPr>
              <p:nvPr/>
            </p:nvSpPr>
            <p:spPr bwMode="auto">
              <a:xfrm>
                <a:off x="768" y="1392"/>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7" name="Freeform 35"/>
              <p:cNvSpPr>
                <a:spLocks/>
              </p:cNvSpPr>
              <p:nvPr/>
            </p:nvSpPr>
            <p:spPr bwMode="auto">
              <a:xfrm>
                <a:off x="3792" y="1296"/>
                <a:ext cx="137" cy="151"/>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8" name="Freeform 36"/>
              <p:cNvSpPr>
                <a:spLocks/>
              </p:cNvSpPr>
              <p:nvPr/>
            </p:nvSpPr>
            <p:spPr bwMode="auto">
              <a:xfrm>
                <a:off x="3696" y="1344"/>
                <a:ext cx="144"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29" name="Freeform 37"/>
              <p:cNvSpPr>
                <a:spLocks/>
              </p:cNvSpPr>
              <p:nvPr/>
            </p:nvSpPr>
            <p:spPr bwMode="auto">
              <a:xfrm>
                <a:off x="3648" y="2160"/>
                <a:ext cx="185"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sp>
            <p:nvSpPr>
              <p:cNvPr id="30" name="Freeform 39"/>
              <p:cNvSpPr>
                <a:spLocks/>
              </p:cNvSpPr>
              <p:nvPr/>
            </p:nvSpPr>
            <p:spPr bwMode="auto">
              <a:xfrm>
                <a:off x="1968" y="1680"/>
                <a:ext cx="187" cy="324"/>
              </a:xfrm>
              <a:custGeom>
                <a:avLst/>
                <a:gdLst/>
                <a:ahLst/>
                <a:cxnLst>
                  <a:cxn ang="0">
                    <a:pos x="78" y="0"/>
                  </a:cxn>
                  <a:cxn ang="0">
                    <a:pos x="64" y="41"/>
                  </a:cxn>
                  <a:cxn ang="0">
                    <a:pos x="23" y="68"/>
                  </a:cxn>
                  <a:cxn ang="0">
                    <a:pos x="78" y="219"/>
                  </a:cxn>
                  <a:cxn ang="0">
                    <a:pos x="174" y="164"/>
                  </a:cxn>
                  <a:cxn ang="0">
                    <a:pos x="133" y="151"/>
                  </a:cxn>
                  <a:cxn ang="0">
                    <a:pos x="51" y="247"/>
                  </a:cxn>
                  <a:cxn ang="0">
                    <a:pos x="92" y="315"/>
                  </a:cxn>
                </a:cxnLst>
                <a:rect l="0" t="0" r="r" b="b"/>
                <a:pathLst>
                  <a:path w="187" h="324">
                    <a:moveTo>
                      <a:pt x="78" y="0"/>
                    </a:moveTo>
                    <a:cubicBezTo>
                      <a:pt x="73" y="14"/>
                      <a:pt x="73" y="30"/>
                      <a:pt x="64" y="41"/>
                    </a:cubicBezTo>
                    <a:cubicBezTo>
                      <a:pt x="54" y="54"/>
                      <a:pt x="26" y="52"/>
                      <a:pt x="23" y="68"/>
                    </a:cubicBezTo>
                    <a:cubicBezTo>
                      <a:pt x="0" y="206"/>
                      <a:pt x="6" y="194"/>
                      <a:pt x="78" y="219"/>
                    </a:cubicBezTo>
                    <a:cubicBezTo>
                      <a:pt x="87" y="217"/>
                      <a:pt x="187" y="214"/>
                      <a:pt x="174" y="164"/>
                    </a:cubicBezTo>
                    <a:cubicBezTo>
                      <a:pt x="170" y="150"/>
                      <a:pt x="147" y="155"/>
                      <a:pt x="133" y="151"/>
                    </a:cubicBezTo>
                    <a:cubicBezTo>
                      <a:pt x="71" y="171"/>
                      <a:pt x="66" y="183"/>
                      <a:pt x="51" y="247"/>
                    </a:cubicBezTo>
                    <a:cubicBezTo>
                      <a:pt x="66" y="324"/>
                      <a:pt x="41" y="315"/>
                      <a:pt x="92" y="315"/>
                    </a:cubicBezTo>
                  </a:path>
                </a:pathLst>
              </a:custGeom>
              <a:noFill/>
              <a:ln w="57150" cmpd="sng">
                <a:solidFill>
                  <a:schemeClr val="tx1"/>
                </a:solidFill>
                <a:round/>
                <a:headEnd/>
                <a:tailEnd/>
              </a:ln>
              <a:effectLst/>
            </p:spPr>
            <p:txBody>
              <a:bodyPr/>
              <a:lstStyle/>
              <a:p>
                <a:endParaRPr lang="en-US"/>
              </a:p>
            </p:txBody>
          </p:sp>
          <p:sp>
            <p:nvSpPr>
              <p:cNvPr id="31" name="Freeform 40"/>
              <p:cNvSpPr>
                <a:spLocks/>
              </p:cNvSpPr>
              <p:nvPr/>
            </p:nvSpPr>
            <p:spPr bwMode="auto">
              <a:xfrm>
                <a:off x="1152" y="768"/>
                <a:ext cx="187" cy="324"/>
              </a:xfrm>
              <a:custGeom>
                <a:avLst/>
                <a:gdLst/>
                <a:ahLst/>
                <a:cxnLst>
                  <a:cxn ang="0">
                    <a:pos x="78" y="0"/>
                  </a:cxn>
                  <a:cxn ang="0">
                    <a:pos x="64" y="41"/>
                  </a:cxn>
                  <a:cxn ang="0">
                    <a:pos x="23" y="68"/>
                  </a:cxn>
                  <a:cxn ang="0">
                    <a:pos x="78" y="219"/>
                  </a:cxn>
                  <a:cxn ang="0">
                    <a:pos x="174" y="164"/>
                  </a:cxn>
                  <a:cxn ang="0">
                    <a:pos x="133" y="151"/>
                  </a:cxn>
                  <a:cxn ang="0">
                    <a:pos x="51" y="247"/>
                  </a:cxn>
                  <a:cxn ang="0">
                    <a:pos x="92" y="315"/>
                  </a:cxn>
                </a:cxnLst>
                <a:rect l="0" t="0" r="r" b="b"/>
                <a:pathLst>
                  <a:path w="187" h="324">
                    <a:moveTo>
                      <a:pt x="78" y="0"/>
                    </a:moveTo>
                    <a:cubicBezTo>
                      <a:pt x="73" y="14"/>
                      <a:pt x="73" y="30"/>
                      <a:pt x="64" y="41"/>
                    </a:cubicBezTo>
                    <a:cubicBezTo>
                      <a:pt x="54" y="54"/>
                      <a:pt x="26" y="52"/>
                      <a:pt x="23" y="68"/>
                    </a:cubicBezTo>
                    <a:cubicBezTo>
                      <a:pt x="0" y="206"/>
                      <a:pt x="6" y="194"/>
                      <a:pt x="78" y="219"/>
                    </a:cubicBezTo>
                    <a:cubicBezTo>
                      <a:pt x="87" y="217"/>
                      <a:pt x="187" y="214"/>
                      <a:pt x="174" y="164"/>
                    </a:cubicBezTo>
                    <a:cubicBezTo>
                      <a:pt x="170" y="150"/>
                      <a:pt x="147" y="155"/>
                      <a:pt x="133" y="151"/>
                    </a:cubicBezTo>
                    <a:cubicBezTo>
                      <a:pt x="71" y="171"/>
                      <a:pt x="66" y="183"/>
                      <a:pt x="51" y="247"/>
                    </a:cubicBezTo>
                    <a:cubicBezTo>
                      <a:pt x="66" y="324"/>
                      <a:pt x="41" y="315"/>
                      <a:pt x="92" y="315"/>
                    </a:cubicBezTo>
                  </a:path>
                </a:pathLst>
              </a:custGeom>
              <a:noFill/>
              <a:ln w="57150" cmpd="sng">
                <a:solidFill>
                  <a:schemeClr val="tx1"/>
                </a:solidFill>
                <a:round/>
                <a:headEnd/>
                <a:tailEnd/>
              </a:ln>
              <a:effectLst/>
            </p:spPr>
            <p:txBody>
              <a:bodyPr/>
              <a:lstStyle/>
              <a:p>
                <a:endParaRPr lang="en-US"/>
              </a:p>
            </p:txBody>
          </p:sp>
          <p:sp>
            <p:nvSpPr>
              <p:cNvPr id="32" name="Freeform 41"/>
              <p:cNvSpPr>
                <a:spLocks/>
              </p:cNvSpPr>
              <p:nvPr/>
            </p:nvSpPr>
            <p:spPr bwMode="auto">
              <a:xfrm>
                <a:off x="2400" y="624"/>
                <a:ext cx="187" cy="324"/>
              </a:xfrm>
              <a:custGeom>
                <a:avLst/>
                <a:gdLst/>
                <a:ahLst/>
                <a:cxnLst>
                  <a:cxn ang="0">
                    <a:pos x="78" y="0"/>
                  </a:cxn>
                  <a:cxn ang="0">
                    <a:pos x="64" y="41"/>
                  </a:cxn>
                  <a:cxn ang="0">
                    <a:pos x="23" y="68"/>
                  </a:cxn>
                  <a:cxn ang="0">
                    <a:pos x="78" y="219"/>
                  </a:cxn>
                  <a:cxn ang="0">
                    <a:pos x="174" y="164"/>
                  </a:cxn>
                  <a:cxn ang="0">
                    <a:pos x="133" y="151"/>
                  </a:cxn>
                  <a:cxn ang="0">
                    <a:pos x="51" y="247"/>
                  </a:cxn>
                  <a:cxn ang="0">
                    <a:pos x="92" y="315"/>
                  </a:cxn>
                </a:cxnLst>
                <a:rect l="0" t="0" r="r" b="b"/>
                <a:pathLst>
                  <a:path w="187" h="324">
                    <a:moveTo>
                      <a:pt x="78" y="0"/>
                    </a:moveTo>
                    <a:cubicBezTo>
                      <a:pt x="73" y="14"/>
                      <a:pt x="73" y="30"/>
                      <a:pt x="64" y="41"/>
                    </a:cubicBezTo>
                    <a:cubicBezTo>
                      <a:pt x="54" y="54"/>
                      <a:pt x="26" y="52"/>
                      <a:pt x="23" y="68"/>
                    </a:cubicBezTo>
                    <a:cubicBezTo>
                      <a:pt x="0" y="206"/>
                      <a:pt x="6" y="194"/>
                      <a:pt x="78" y="219"/>
                    </a:cubicBezTo>
                    <a:cubicBezTo>
                      <a:pt x="87" y="217"/>
                      <a:pt x="187" y="214"/>
                      <a:pt x="174" y="164"/>
                    </a:cubicBezTo>
                    <a:cubicBezTo>
                      <a:pt x="170" y="150"/>
                      <a:pt x="147" y="155"/>
                      <a:pt x="133" y="151"/>
                    </a:cubicBezTo>
                    <a:cubicBezTo>
                      <a:pt x="71" y="171"/>
                      <a:pt x="66" y="183"/>
                      <a:pt x="51" y="247"/>
                    </a:cubicBezTo>
                    <a:cubicBezTo>
                      <a:pt x="66" y="324"/>
                      <a:pt x="41" y="315"/>
                      <a:pt x="92" y="315"/>
                    </a:cubicBezTo>
                  </a:path>
                </a:pathLst>
              </a:custGeom>
              <a:noFill/>
              <a:ln w="57150" cmpd="sng">
                <a:solidFill>
                  <a:schemeClr val="tx1"/>
                </a:solidFill>
                <a:round/>
                <a:headEnd/>
                <a:tailEnd/>
              </a:ln>
              <a:effectLst/>
            </p:spPr>
            <p:txBody>
              <a:bodyPr/>
              <a:lstStyle/>
              <a:p>
                <a:endParaRPr lang="en-US"/>
              </a:p>
            </p:txBody>
          </p:sp>
          <p:sp>
            <p:nvSpPr>
              <p:cNvPr id="33" name="Freeform 42"/>
              <p:cNvSpPr>
                <a:spLocks/>
              </p:cNvSpPr>
              <p:nvPr/>
            </p:nvSpPr>
            <p:spPr bwMode="auto">
              <a:xfrm>
                <a:off x="1008" y="2208"/>
                <a:ext cx="187" cy="324"/>
              </a:xfrm>
              <a:custGeom>
                <a:avLst/>
                <a:gdLst/>
                <a:ahLst/>
                <a:cxnLst>
                  <a:cxn ang="0">
                    <a:pos x="78" y="0"/>
                  </a:cxn>
                  <a:cxn ang="0">
                    <a:pos x="64" y="41"/>
                  </a:cxn>
                  <a:cxn ang="0">
                    <a:pos x="23" y="68"/>
                  </a:cxn>
                  <a:cxn ang="0">
                    <a:pos x="78" y="219"/>
                  </a:cxn>
                  <a:cxn ang="0">
                    <a:pos x="174" y="164"/>
                  </a:cxn>
                  <a:cxn ang="0">
                    <a:pos x="133" y="151"/>
                  </a:cxn>
                  <a:cxn ang="0">
                    <a:pos x="51" y="247"/>
                  </a:cxn>
                  <a:cxn ang="0">
                    <a:pos x="92" y="315"/>
                  </a:cxn>
                </a:cxnLst>
                <a:rect l="0" t="0" r="r" b="b"/>
                <a:pathLst>
                  <a:path w="187" h="324">
                    <a:moveTo>
                      <a:pt x="78" y="0"/>
                    </a:moveTo>
                    <a:cubicBezTo>
                      <a:pt x="73" y="14"/>
                      <a:pt x="73" y="30"/>
                      <a:pt x="64" y="41"/>
                    </a:cubicBezTo>
                    <a:cubicBezTo>
                      <a:pt x="54" y="54"/>
                      <a:pt x="26" y="52"/>
                      <a:pt x="23" y="68"/>
                    </a:cubicBezTo>
                    <a:cubicBezTo>
                      <a:pt x="0" y="206"/>
                      <a:pt x="6" y="194"/>
                      <a:pt x="78" y="219"/>
                    </a:cubicBezTo>
                    <a:cubicBezTo>
                      <a:pt x="87" y="217"/>
                      <a:pt x="187" y="214"/>
                      <a:pt x="174" y="164"/>
                    </a:cubicBezTo>
                    <a:cubicBezTo>
                      <a:pt x="170" y="150"/>
                      <a:pt x="147" y="155"/>
                      <a:pt x="133" y="151"/>
                    </a:cubicBezTo>
                    <a:cubicBezTo>
                      <a:pt x="71" y="171"/>
                      <a:pt x="66" y="183"/>
                      <a:pt x="51" y="247"/>
                    </a:cubicBezTo>
                    <a:cubicBezTo>
                      <a:pt x="66" y="324"/>
                      <a:pt x="41" y="315"/>
                      <a:pt x="92" y="315"/>
                    </a:cubicBezTo>
                  </a:path>
                </a:pathLst>
              </a:custGeom>
              <a:noFill/>
              <a:ln w="57150" cmpd="sng">
                <a:solidFill>
                  <a:schemeClr val="tx1"/>
                </a:solidFill>
                <a:round/>
                <a:headEnd/>
                <a:tailEnd/>
              </a:ln>
              <a:effectLst/>
            </p:spPr>
            <p:txBody>
              <a:bodyPr/>
              <a:lstStyle/>
              <a:p>
                <a:endParaRPr lang="en-US"/>
              </a:p>
            </p:txBody>
          </p:sp>
          <p:sp>
            <p:nvSpPr>
              <p:cNvPr id="34" name="Freeform 45"/>
              <p:cNvSpPr>
                <a:spLocks/>
              </p:cNvSpPr>
              <p:nvPr/>
            </p:nvSpPr>
            <p:spPr bwMode="auto">
              <a:xfrm>
                <a:off x="4416" y="1440"/>
                <a:ext cx="187" cy="324"/>
              </a:xfrm>
              <a:custGeom>
                <a:avLst/>
                <a:gdLst/>
                <a:ahLst/>
                <a:cxnLst>
                  <a:cxn ang="0">
                    <a:pos x="78" y="0"/>
                  </a:cxn>
                  <a:cxn ang="0">
                    <a:pos x="64" y="41"/>
                  </a:cxn>
                  <a:cxn ang="0">
                    <a:pos x="23" y="68"/>
                  </a:cxn>
                  <a:cxn ang="0">
                    <a:pos x="78" y="219"/>
                  </a:cxn>
                  <a:cxn ang="0">
                    <a:pos x="174" y="164"/>
                  </a:cxn>
                  <a:cxn ang="0">
                    <a:pos x="133" y="151"/>
                  </a:cxn>
                  <a:cxn ang="0">
                    <a:pos x="51" y="247"/>
                  </a:cxn>
                  <a:cxn ang="0">
                    <a:pos x="92" y="315"/>
                  </a:cxn>
                </a:cxnLst>
                <a:rect l="0" t="0" r="r" b="b"/>
                <a:pathLst>
                  <a:path w="187" h="324">
                    <a:moveTo>
                      <a:pt x="78" y="0"/>
                    </a:moveTo>
                    <a:cubicBezTo>
                      <a:pt x="73" y="14"/>
                      <a:pt x="73" y="30"/>
                      <a:pt x="64" y="41"/>
                    </a:cubicBezTo>
                    <a:cubicBezTo>
                      <a:pt x="54" y="54"/>
                      <a:pt x="26" y="52"/>
                      <a:pt x="23" y="68"/>
                    </a:cubicBezTo>
                    <a:cubicBezTo>
                      <a:pt x="0" y="206"/>
                      <a:pt x="6" y="194"/>
                      <a:pt x="78" y="219"/>
                    </a:cubicBezTo>
                    <a:cubicBezTo>
                      <a:pt x="87" y="217"/>
                      <a:pt x="187" y="214"/>
                      <a:pt x="174" y="164"/>
                    </a:cubicBezTo>
                    <a:cubicBezTo>
                      <a:pt x="170" y="150"/>
                      <a:pt x="147" y="155"/>
                      <a:pt x="133" y="151"/>
                    </a:cubicBezTo>
                    <a:cubicBezTo>
                      <a:pt x="71" y="171"/>
                      <a:pt x="66" y="183"/>
                      <a:pt x="51" y="247"/>
                    </a:cubicBezTo>
                    <a:cubicBezTo>
                      <a:pt x="66" y="324"/>
                      <a:pt x="41" y="315"/>
                      <a:pt x="92" y="315"/>
                    </a:cubicBezTo>
                  </a:path>
                </a:pathLst>
              </a:custGeom>
              <a:noFill/>
              <a:ln w="57150" cmpd="sng">
                <a:solidFill>
                  <a:schemeClr val="tx1"/>
                </a:solidFill>
                <a:round/>
                <a:headEnd/>
                <a:tailEnd/>
              </a:ln>
              <a:effectLst/>
            </p:spPr>
            <p:txBody>
              <a:bodyPr/>
              <a:lstStyle/>
              <a:p>
                <a:endParaRPr lang="en-US"/>
              </a:p>
            </p:txBody>
          </p:sp>
          <p:sp>
            <p:nvSpPr>
              <p:cNvPr id="35" name="Freeform 46"/>
              <p:cNvSpPr>
                <a:spLocks/>
              </p:cNvSpPr>
              <p:nvPr/>
            </p:nvSpPr>
            <p:spPr bwMode="auto">
              <a:xfrm>
                <a:off x="4608" y="336"/>
                <a:ext cx="187" cy="324"/>
              </a:xfrm>
              <a:custGeom>
                <a:avLst/>
                <a:gdLst/>
                <a:ahLst/>
                <a:cxnLst>
                  <a:cxn ang="0">
                    <a:pos x="78" y="0"/>
                  </a:cxn>
                  <a:cxn ang="0">
                    <a:pos x="64" y="41"/>
                  </a:cxn>
                  <a:cxn ang="0">
                    <a:pos x="23" y="68"/>
                  </a:cxn>
                  <a:cxn ang="0">
                    <a:pos x="78" y="219"/>
                  </a:cxn>
                  <a:cxn ang="0">
                    <a:pos x="174" y="164"/>
                  </a:cxn>
                  <a:cxn ang="0">
                    <a:pos x="133" y="151"/>
                  </a:cxn>
                  <a:cxn ang="0">
                    <a:pos x="51" y="247"/>
                  </a:cxn>
                  <a:cxn ang="0">
                    <a:pos x="92" y="315"/>
                  </a:cxn>
                </a:cxnLst>
                <a:rect l="0" t="0" r="r" b="b"/>
                <a:pathLst>
                  <a:path w="187" h="324">
                    <a:moveTo>
                      <a:pt x="78" y="0"/>
                    </a:moveTo>
                    <a:cubicBezTo>
                      <a:pt x="73" y="14"/>
                      <a:pt x="73" y="30"/>
                      <a:pt x="64" y="41"/>
                    </a:cubicBezTo>
                    <a:cubicBezTo>
                      <a:pt x="54" y="54"/>
                      <a:pt x="26" y="52"/>
                      <a:pt x="23" y="68"/>
                    </a:cubicBezTo>
                    <a:cubicBezTo>
                      <a:pt x="0" y="206"/>
                      <a:pt x="6" y="194"/>
                      <a:pt x="78" y="219"/>
                    </a:cubicBezTo>
                    <a:cubicBezTo>
                      <a:pt x="87" y="217"/>
                      <a:pt x="187" y="214"/>
                      <a:pt x="174" y="164"/>
                    </a:cubicBezTo>
                    <a:cubicBezTo>
                      <a:pt x="170" y="150"/>
                      <a:pt x="147" y="155"/>
                      <a:pt x="133" y="151"/>
                    </a:cubicBezTo>
                    <a:cubicBezTo>
                      <a:pt x="71" y="171"/>
                      <a:pt x="66" y="183"/>
                      <a:pt x="51" y="247"/>
                    </a:cubicBezTo>
                    <a:cubicBezTo>
                      <a:pt x="66" y="324"/>
                      <a:pt x="41" y="315"/>
                      <a:pt x="92" y="315"/>
                    </a:cubicBezTo>
                  </a:path>
                </a:pathLst>
              </a:custGeom>
              <a:noFill/>
              <a:ln w="57150" cmpd="sng">
                <a:solidFill>
                  <a:schemeClr val="tx1"/>
                </a:solidFill>
                <a:round/>
                <a:headEnd/>
                <a:tailEnd/>
              </a:ln>
              <a:effectLst/>
            </p:spPr>
            <p:txBody>
              <a:bodyPr/>
              <a:lstStyle/>
              <a:p>
                <a:endParaRPr lang="en-US"/>
              </a:p>
            </p:txBody>
          </p:sp>
          <p:sp>
            <p:nvSpPr>
              <p:cNvPr id="36" name="Freeform 47"/>
              <p:cNvSpPr>
                <a:spLocks/>
              </p:cNvSpPr>
              <p:nvPr/>
            </p:nvSpPr>
            <p:spPr bwMode="auto">
              <a:xfrm>
                <a:off x="3504" y="768"/>
                <a:ext cx="187" cy="324"/>
              </a:xfrm>
              <a:custGeom>
                <a:avLst/>
                <a:gdLst/>
                <a:ahLst/>
                <a:cxnLst>
                  <a:cxn ang="0">
                    <a:pos x="78" y="0"/>
                  </a:cxn>
                  <a:cxn ang="0">
                    <a:pos x="64" y="41"/>
                  </a:cxn>
                  <a:cxn ang="0">
                    <a:pos x="23" y="68"/>
                  </a:cxn>
                  <a:cxn ang="0">
                    <a:pos x="78" y="219"/>
                  </a:cxn>
                  <a:cxn ang="0">
                    <a:pos x="174" y="164"/>
                  </a:cxn>
                  <a:cxn ang="0">
                    <a:pos x="133" y="151"/>
                  </a:cxn>
                  <a:cxn ang="0">
                    <a:pos x="51" y="247"/>
                  </a:cxn>
                  <a:cxn ang="0">
                    <a:pos x="92" y="315"/>
                  </a:cxn>
                </a:cxnLst>
                <a:rect l="0" t="0" r="r" b="b"/>
                <a:pathLst>
                  <a:path w="187" h="324">
                    <a:moveTo>
                      <a:pt x="78" y="0"/>
                    </a:moveTo>
                    <a:cubicBezTo>
                      <a:pt x="73" y="14"/>
                      <a:pt x="73" y="30"/>
                      <a:pt x="64" y="41"/>
                    </a:cubicBezTo>
                    <a:cubicBezTo>
                      <a:pt x="54" y="54"/>
                      <a:pt x="26" y="52"/>
                      <a:pt x="23" y="68"/>
                    </a:cubicBezTo>
                    <a:cubicBezTo>
                      <a:pt x="0" y="206"/>
                      <a:pt x="6" y="194"/>
                      <a:pt x="78" y="219"/>
                    </a:cubicBezTo>
                    <a:cubicBezTo>
                      <a:pt x="87" y="217"/>
                      <a:pt x="187" y="214"/>
                      <a:pt x="174" y="164"/>
                    </a:cubicBezTo>
                    <a:cubicBezTo>
                      <a:pt x="170" y="150"/>
                      <a:pt x="147" y="155"/>
                      <a:pt x="133" y="151"/>
                    </a:cubicBezTo>
                    <a:cubicBezTo>
                      <a:pt x="71" y="171"/>
                      <a:pt x="66" y="183"/>
                      <a:pt x="51" y="247"/>
                    </a:cubicBezTo>
                    <a:cubicBezTo>
                      <a:pt x="66" y="324"/>
                      <a:pt x="41" y="315"/>
                      <a:pt x="92" y="315"/>
                    </a:cubicBezTo>
                  </a:path>
                </a:pathLst>
              </a:custGeom>
              <a:noFill/>
              <a:ln w="57150" cmpd="sng">
                <a:solidFill>
                  <a:schemeClr val="tx1"/>
                </a:solidFill>
                <a:round/>
                <a:headEnd/>
                <a:tailEnd/>
              </a:ln>
              <a:effectLst/>
            </p:spPr>
            <p:txBody>
              <a:bodyPr/>
              <a:lstStyle/>
              <a:p>
                <a:endParaRPr lang="en-US"/>
              </a:p>
            </p:txBody>
          </p:sp>
          <p:sp>
            <p:nvSpPr>
              <p:cNvPr id="37" name="Freeform 48"/>
              <p:cNvSpPr>
                <a:spLocks/>
              </p:cNvSpPr>
              <p:nvPr/>
            </p:nvSpPr>
            <p:spPr bwMode="auto">
              <a:xfrm>
                <a:off x="144" y="1248"/>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38" name="Freeform 49"/>
              <p:cNvSpPr>
                <a:spLocks/>
              </p:cNvSpPr>
              <p:nvPr/>
            </p:nvSpPr>
            <p:spPr bwMode="auto">
              <a:xfrm>
                <a:off x="4032" y="240"/>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39" name="Freeform 50"/>
              <p:cNvSpPr>
                <a:spLocks/>
              </p:cNvSpPr>
              <p:nvPr/>
            </p:nvSpPr>
            <p:spPr bwMode="auto">
              <a:xfrm>
                <a:off x="4944" y="1968"/>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40" name="Freeform 51"/>
              <p:cNvSpPr>
                <a:spLocks/>
              </p:cNvSpPr>
              <p:nvPr/>
            </p:nvSpPr>
            <p:spPr bwMode="auto">
              <a:xfrm>
                <a:off x="288" y="3312"/>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41" name="Freeform 52"/>
              <p:cNvSpPr>
                <a:spLocks/>
              </p:cNvSpPr>
              <p:nvPr/>
            </p:nvSpPr>
            <p:spPr bwMode="auto">
              <a:xfrm>
                <a:off x="4032" y="1776"/>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42" name="Freeform 53"/>
              <p:cNvSpPr>
                <a:spLocks/>
              </p:cNvSpPr>
              <p:nvPr/>
            </p:nvSpPr>
            <p:spPr bwMode="auto">
              <a:xfrm>
                <a:off x="3120" y="1968"/>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43" name="Freeform 54"/>
              <p:cNvSpPr>
                <a:spLocks/>
              </p:cNvSpPr>
              <p:nvPr/>
            </p:nvSpPr>
            <p:spPr bwMode="auto">
              <a:xfrm>
                <a:off x="2784" y="960"/>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44" name="Freeform 55"/>
              <p:cNvSpPr>
                <a:spLocks/>
              </p:cNvSpPr>
              <p:nvPr/>
            </p:nvSpPr>
            <p:spPr bwMode="auto">
              <a:xfrm>
                <a:off x="2256" y="1728"/>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45" name="Freeform 56"/>
              <p:cNvSpPr>
                <a:spLocks/>
              </p:cNvSpPr>
              <p:nvPr/>
            </p:nvSpPr>
            <p:spPr bwMode="auto">
              <a:xfrm>
                <a:off x="1296" y="2016"/>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a:prstShdw prst="shdw16">
                  <a:schemeClr val="bg2">
                    <a:alpha val="50000"/>
                  </a:schemeClr>
                </a:prstShdw>
              </a:effectLst>
            </p:spPr>
            <p:txBody>
              <a:bodyPr/>
              <a:lstStyle/>
              <a:p>
                <a:endParaRPr lang="en-US"/>
              </a:p>
            </p:txBody>
          </p:sp>
          <p:sp>
            <p:nvSpPr>
              <p:cNvPr id="46" name="Freeform 57"/>
              <p:cNvSpPr>
                <a:spLocks/>
              </p:cNvSpPr>
              <p:nvPr/>
            </p:nvSpPr>
            <p:spPr bwMode="auto">
              <a:xfrm>
                <a:off x="1536" y="0"/>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47" name="Freeform 58"/>
              <p:cNvSpPr>
                <a:spLocks/>
              </p:cNvSpPr>
              <p:nvPr/>
            </p:nvSpPr>
            <p:spPr bwMode="auto">
              <a:xfrm>
                <a:off x="336" y="960"/>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sp>
            <p:nvSpPr>
              <p:cNvPr id="48" name="Freeform 59"/>
              <p:cNvSpPr>
                <a:spLocks/>
              </p:cNvSpPr>
              <p:nvPr/>
            </p:nvSpPr>
            <p:spPr bwMode="auto">
              <a:xfrm>
                <a:off x="5136" y="768"/>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57150" cmpd="sng">
                <a:solidFill>
                  <a:schemeClr val="tx1"/>
                </a:solidFill>
                <a:round/>
                <a:headEnd/>
                <a:tailEnd/>
              </a:ln>
              <a:effectLst/>
            </p:spPr>
            <p:txBody>
              <a:bodyPr/>
              <a:lstStyle/>
              <a:p>
                <a:endParaRPr lang="en-US"/>
              </a:p>
            </p:txBody>
          </p:sp>
        </p:grpSp>
      </p:grpSp>
      <p:sp>
        <p:nvSpPr>
          <p:cNvPr id="50" name="Text Box 58"/>
          <p:cNvSpPr txBox="1">
            <a:spLocks noChangeArrowheads="1"/>
          </p:cNvSpPr>
          <p:nvPr/>
        </p:nvSpPr>
        <p:spPr bwMode="auto">
          <a:xfrm>
            <a:off x="1095340" y="1357298"/>
            <a:ext cx="3714776" cy="2031325"/>
          </a:xfrm>
          <a:prstGeom prst="rect">
            <a:avLst/>
          </a:prstGeom>
          <a:solidFill>
            <a:srgbClr val="CCFF99"/>
          </a:solidFill>
          <a:ln w="9525">
            <a:noFill/>
            <a:miter lim="800000"/>
            <a:headEnd/>
            <a:tailEnd/>
          </a:ln>
          <a:effectLst>
            <a:outerShdw dist="35921" dir="2700000" algn="ctr" rotWithShape="0">
              <a:schemeClr val="bg2"/>
            </a:outerShdw>
          </a:effectLst>
        </p:spPr>
        <p:txBody>
          <a:bodyPr wrap="square">
            <a:spAutoFit/>
          </a:bodyPr>
          <a:lstStyle/>
          <a:p>
            <a:pPr algn="ctr">
              <a:spcBef>
                <a:spcPct val="50000"/>
              </a:spcBef>
            </a:pPr>
            <a:r>
              <a:rPr lang="ar-BH" sz="2800" b="1" dirty="0">
                <a:latin typeface="Sakkal Majalla" pitchFamily="2" charset="-78"/>
                <a:cs typeface="Sakkal Majalla" pitchFamily="2" charset="-78"/>
              </a:rPr>
              <a:t>أهمُّ شيئينِ في (مدينةِ النطَّ ) هُما النطُّ والتّدحرُجُ .</a:t>
            </a:r>
          </a:p>
          <a:p>
            <a:pPr algn="ctr">
              <a:spcBef>
                <a:spcPct val="50000"/>
              </a:spcBef>
            </a:pPr>
            <a:r>
              <a:rPr lang="ar-BH" sz="2800" b="1" dirty="0">
                <a:latin typeface="Sakkal Majalla" pitchFamily="2" charset="-78"/>
                <a:cs typeface="Sakkal Majalla" pitchFamily="2" charset="-78"/>
              </a:rPr>
              <a:t>ويُقيمُ أهلُ هَذِه الَمدينةِ مُسابقاتٍ لتقييمِ أعلى نَطّةٍ وأسرعِ دَحرجةٍ .</a:t>
            </a:r>
            <a:endParaRPr lang="en-US" sz="4000" b="1" dirty="0">
              <a:latin typeface="Sakkal Majalla" pitchFamily="2" charset="-78"/>
              <a:cs typeface="Sakkal Majalla" pitchFamily="2" charset="-78"/>
            </a:endParaRPr>
          </a:p>
        </p:txBody>
      </p:sp>
      <p:grpSp>
        <p:nvGrpSpPr>
          <p:cNvPr id="51" name="Group 81"/>
          <p:cNvGrpSpPr>
            <a:grpSpLocks/>
          </p:cNvGrpSpPr>
          <p:nvPr/>
        </p:nvGrpSpPr>
        <p:grpSpPr bwMode="auto">
          <a:xfrm>
            <a:off x="95208" y="285728"/>
            <a:ext cx="5881686" cy="6072230"/>
            <a:chOff x="192" y="48"/>
            <a:chExt cx="5472" cy="4272"/>
          </a:xfrm>
        </p:grpSpPr>
        <p:grpSp>
          <p:nvGrpSpPr>
            <p:cNvPr id="52" name="Group 77"/>
            <p:cNvGrpSpPr>
              <a:grpSpLocks/>
            </p:cNvGrpSpPr>
            <p:nvPr/>
          </p:nvGrpSpPr>
          <p:grpSpPr bwMode="auto">
            <a:xfrm>
              <a:off x="720" y="4032"/>
              <a:ext cx="4608" cy="288"/>
              <a:chOff x="864" y="3984"/>
              <a:chExt cx="4608" cy="288"/>
            </a:xfrm>
          </p:grpSpPr>
          <p:sp>
            <p:nvSpPr>
              <p:cNvPr id="81" name="Line 52"/>
              <p:cNvSpPr>
                <a:spLocks noChangeShapeType="1"/>
              </p:cNvSpPr>
              <p:nvPr/>
            </p:nvSpPr>
            <p:spPr bwMode="auto">
              <a:xfrm flipV="1">
                <a:off x="864" y="4128"/>
                <a:ext cx="1104" cy="144"/>
              </a:xfrm>
              <a:prstGeom prst="line">
                <a:avLst/>
              </a:prstGeom>
              <a:noFill/>
              <a:ln w="38100">
                <a:solidFill>
                  <a:schemeClr val="tx1"/>
                </a:solidFill>
                <a:round/>
                <a:headEnd/>
                <a:tailEnd/>
              </a:ln>
              <a:effectLst/>
            </p:spPr>
            <p:txBody>
              <a:bodyPr/>
              <a:lstStyle/>
              <a:p>
                <a:endParaRPr lang="en-US"/>
              </a:p>
            </p:txBody>
          </p:sp>
          <p:sp>
            <p:nvSpPr>
              <p:cNvPr id="82" name="Line 53"/>
              <p:cNvSpPr>
                <a:spLocks noChangeShapeType="1"/>
              </p:cNvSpPr>
              <p:nvPr/>
            </p:nvSpPr>
            <p:spPr bwMode="auto">
              <a:xfrm>
                <a:off x="1968" y="4128"/>
                <a:ext cx="3504" cy="0"/>
              </a:xfrm>
              <a:prstGeom prst="line">
                <a:avLst/>
              </a:prstGeom>
              <a:noFill/>
              <a:ln w="38100">
                <a:solidFill>
                  <a:schemeClr val="tx1"/>
                </a:solidFill>
                <a:round/>
                <a:headEnd/>
                <a:tailEnd/>
              </a:ln>
              <a:effectLst/>
            </p:spPr>
            <p:txBody>
              <a:bodyPr/>
              <a:lstStyle/>
              <a:p>
                <a:endParaRPr lang="en-US"/>
              </a:p>
            </p:txBody>
          </p:sp>
          <p:sp>
            <p:nvSpPr>
              <p:cNvPr id="83" name="AutoShape 54"/>
              <p:cNvSpPr>
                <a:spLocks noChangeArrowheads="1"/>
              </p:cNvSpPr>
              <p:nvPr/>
            </p:nvSpPr>
            <p:spPr bwMode="auto">
              <a:xfrm flipH="1" flipV="1">
                <a:off x="1440" y="3984"/>
                <a:ext cx="480" cy="144"/>
              </a:xfrm>
              <a:prstGeom prst="moon">
                <a:avLst>
                  <a:gd name="adj" fmla="val 50000"/>
                </a:avLst>
              </a:prstGeom>
              <a:solidFill>
                <a:schemeClr val="accent2"/>
              </a:solidFill>
              <a:ln w="9525">
                <a:solidFill>
                  <a:schemeClr val="accent2"/>
                </a:solidFill>
                <a:miter lim="800000"/>
                <a:headEnd/>
                <a:tailEnd/>
              </a:ln>
              <a:effectLst>
                <a:prstShdw prst="shdw16">
                  <a:schemeClr val="bg2">
                    <a:alpha val="50000"/>
                  </a:schemeClr>
                </a:prstShdw>
              </a:effectLst>
            </p:spPr>
            <p:txBody>
              <a:bodyPr wrap="none" anchor="ctr"/>
              <a:lstStyle/>
              <a:p>
                <a:endParaRPr lang="en-US"/>
              </a:p>
            </p:txBody>
          </p:sp>
          <p:sp>
            <p:nvSpPr>
              <p:cNvPr id="84" name="AutoShape 55"/>
              <p:cNvSpPr>
                <a:spLocks noChangeArrowheads="1"/>
              </p:cNvSpPr>
              <p:nvPr/>
            </p:nvSpPr>
            <p:spPr bwMode="auto">
              <a:xfrm flipV="1">
                <a:off x="1056" y="3984"/>
                <a:ext cx="384" cy="144"/>
              </a:xfrm>
              <a:prstGeom prst="moon">
                <a:avLst>
                  <a:gd name="adj" fmla="val 50000"/>
                </a:avLst>
              </a:prstGeom>
              <a:solidFill>
                <a:schemeClr val="accent2"/>
              </a:solidFill>
              <a:ln w="9525">
                <a:solidFill>
                  <a:schemeClr val="accent2"/>
                </a:solidFill>
                <a:miter lim="800000"/>
                <a:headEnd/>
                <a:tailEnd/>
              </a:ln>
              <a:effectLst>
                <a:prstShdw prst="shdw13" dist="53882" dir="13500000">
                  <a:schemeClr val="bg2">
                    <a:alpha val="50000"/>
                  </a:schemeClr>
                </a:prstShdw>
              </a:effectLst>
            </p:spPr>
            <p:txBody>
              <a:bodyPr wrap="none" anchor="ctr"/>
              <a:lstStyle/>
              <a:p>
                <a:endParaRPr lang="en-US"/>
              </a:p>
            </p:txBody>
          </p:sp>
        </p:grpSp>
        <p:grpSp>
          <p:nvGrpSpPr>
            <p:cNvPr id="53" name="Group 80"/>
            <p:cNvGrpSpPr>
              <a:grpSpLocks/>
            </p:cNvGrpSpPr>
            <p:nvPr/>
          </p:nvGrpSpPr>
          <p:grpSpPr bwMode="auto">
            <a:xfrm>
              <a:off x="192" y="48"/>
              <a:ext cx="5472" cy="3792"/>
              <a:chOff x="192" y="48"/>
              <a:chExt cx="5472" cy="3792"/>
            </a:xfrm>
          </p:grpSpPr>
          <p:sp>
            <p:nvSpPr>
              <p:cNvPr id="54" name="AutoShape 60"/>
              <p:cNvSpPr>
                <a:spLocks noChangeArrowheads="1"/>
              </p:cNvSpPr>
              <p:nvPr/>
            </p:nvSpPr>
            <p:spPr bwMode="auto">
              <a:xfrm>
                <a:off x="4512" y="48"/>
                <a:ext cx="1152" cy="1152"/>
              </a:xfrm>
              <a:prstGeom prst="sun">
                <a:avLst>
                  <a:gd name="adj" fmla="val 25000"/>
                </a:avLst>
              </a:prstGeom>
              <a:solidFill>
                <a:srgbClr val="FFFF00"/>
              </a:solidFill>
              <a:ln w="28575">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nvGrpSpPr>
              <p:cNvPr id="55" name="Group 78"/>
              <p:cNvGrpSpPr>
                <a:grpSpLocks/>
              </p:cNvGrpSpPr>
              <p:nvPr/>
            </p:nvGrpSpPr>
            <p:grpSpPr bwMode="auto">
              <a:xfrm>
                <a:off x="192" y="240"/>
                <a:ext cx="5472" cy="3600"/>
                <a:chOff x="192" y="240"/>
                <a:chExt cx="5472" cy="3600"/>
              </a:xfrm>
            </p:grpSpPr>
            <p:grpSp>
              <p:nvGrpSpPr>
                <p:cNvPr id="56" name="Group 74"/>
                <p:cNvGrpSpPr>
                  <a:grpSpLocks/>
                </p:cNvGrpSpPr>
                <p:nvPr/>
              </p:nvGrpSpPr>
              <p:grpSpPr bwMode="auto">
                <a:xfrm>
                  <a:off x="3216" y="2736"/>
                  <a:ext cx="912" cy="1104"/>
                  <a:chOff x="3216" y="2736"/>
                  <a:chExt cx="912" cy="1104"/>
                </a:xfrm>
              </p:grpSpPr>
              <p:sp>
                <p:nvSpPr>
                  <p:cNvPr id="79" name="AutoShape 6"/>
                  <p:cNvSpPr>
                    <a:spLocks noChangeArrowheads="1"/>
                  </p:cNvSpPr>
                  <p:nvPr/>
                </p:nvSpPr>
                <p:spPr bwMode="auto">
                  <a:xfrm>
                    <a:off x="3216" y="2736"/>
                    <a:ext cx="912" cy="960"/>
                  </a:xfrm>
                  <a:prstGeom prst="smileyFace">
                    <a:avLst>
                      <a:gd name="adj" fmla="val 4653"/>
                    </a:avLst>
                  </a:prstGeom>
                  <a:solidFill>
                    <a:srgbClr val="99CCFF"/>
                  </a:solidFill>
                  <a:ln w="38100">
                    <a:solidFill>
                      <a:schemeClr val="tx1"/>
                    </a:solidFill>
                    <a:round/>
                    <a:headEnd/>
                    <a:tailEnd/>
                  </a:ln>
                  <a:effectLst>
                    <a:outerShdw sy="50000" rotWithShape="0">
                      <a:schemeClr val="bg2">
                        <a:alpha val="50000"/>
                      </a:schemeClr>
                    </a:outerShdw>
                  </a:effectLst>
                </p:spPr>
                <p:txBody>
                  <a:bodyPr wrap="none" anchor="ctr"/>
                  <a:lstStyle/>
                  <a:p>
                    <a:endParaRPr lang="en-US"/>
                  </a:p>
                </p:txBody>
              </p:sp>
              <p:sp>
                <p:nvSpPr>
                  <p:cNvPr id="80" name="Freeform 18"/>
                  <p:cNvSpPr>
                    <a:spLocks/>
                  </p:cNvSpPr>
                  <p:nvPr/>
                </p:nvSpPr>
                <p:spPr bwMode="auto">
                  <a:xfrm>
                    <a:off x="3552" y="3552"/>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grpSp>
              <p:nvGrpSpPr>
                <p:cNvPr id="57" name="Group 75"/>
                <p:cNvGrpSpPr>
                  <a:grpSpLocks/>
                </p:cNvGrpSpPr>
                <p:nvPr/>
              </p:nvGrpSpPr>
              <p:grpSpPr bwMode="auto">
                <a:xfrm>
                  <a:off x="2016" y="2736"/>
                  <a:ext cx="960" cy="1104"/>
                  <a:chOff x="2016" y="2736"/>
                  <a:chExt cx="960" cy="1104"/>
                </a:xfrm>
              </p:grpSpPr>
              <p:sp>
                <p:nvSpPr>
                  <p:cNvPr id="77" name="AutoShape 4"/>
                  <p:cNvSpPr>
                    <a:spLocks noChangeArrowheads="1"/>
                  </p:cNvSpPr>
                  <p:nvPr/>
                </p:nvSpPr>
                <p:spPr bwMode="auto">
                  <a:xfrm>
                    <a:off x="2016" y="2880"/>
                    <a:ext cx="960" cy="960"/>
                  </a:xfrm>
                  <a:prstGeom prst="smileyFace">
                    <a:avLst>
                      <a:gd name="adj" fmla="val 4653"/>
                    </a:avLst>
                  </a:prstGeom>
                  <a:solidFill>
                    <a:srgbClr val="FF99CC"/>
                  </a:solidFill>
                  <a:ln w="38100">
                    <a:solidFill>
                      <a:schemeClr val="tx1"/>
                    </a:solidFill>
                    <a:round/>
                    <a:headEnd/>
                    <a:tailEnd/>
                  </a:ln>
                  <a:effectLst>
                    <a:outerShdw sy="50000" rotWithShape="0">
                      <a:schemeClr val="bg2">
                        <a:alpha val="50000"/>
                      </a:schemeClr>
                    </a:outerShdw>
                  </a:effectLst>
                </p:spPr>
                <p:txBody>
                  <a:bodyPr wrap="none" anchor="ctr"/>
                  <a:lstStyle/>
                  <a:p>
                    <a:endParaRPr lang="en-US"/>
                  </a:p>
                </p:txBody>
              </p:sp>
              <p:sp>
                <p:nvSpPr>
                  <p:cNvPr id="78" name="Freeform 19"/>
                  <p:cNvSpPr>
                    <a:spLocks/>
                  </p:cNvSpPr>
                  <p:nvPr/>
                </p:nvSpPr>
                <p:spPr bwMode="auto">
                  <a:xfrm>
                    <a:off x="2352" y="2736"/>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grpSp>
              <p:nvGrpSpPr>
                <p:cNvPr id="58" name="Group 73"/>
                <p:cNvGrpSpPr>
                  <a:grpSpLocks/>
                </p:cNvGrpSpPr>
                <p:nvPr/>
              </p:nvGrpSpPr>
              <p:grpSpPr bwMode="auto">
                <a:xfrm>
                  <a:off x="4464" y="2976"/>
                  <a:ext cx="624" cy="816"/>
                  <a:chOff x="4464" y="2880"/>
                  <a:chExt cx="624" cy="816"/>
                </a:xfrm>
              </p:grpSpPr>
              <p:sp>
                <p:nvSpPr>
                  <p:cNvPr id="75" name="AutoShape 56"/>
                  <p:cNvSpPr>
                    <a:spLocks noChangeArrowheads="1"/>
                  </p:cNvSpPr>
                  <p:nvPr/>
                </p:nvSpPr>
                <p:spPr bwMode="auto">
                  <a:xfrm>
                    <a:off x="4464" y="2880"/>
                    <a:ext cx="624" cy="672"/>
                  </a:xfrm>
                  <a:prstGeom prst="smileyFace">
                    <a:avLst>
                      <a:gd name="adj" fmla="val 4653"/>
                    </a:avLst>
                  </a:prstGeom>
                  <a:solidFill>
                    <a:srgbClr val="99CCFF"/>
                  </a:solidFill>
                  <a:ln w="38100">
                    <a:solidFill>
                      <a:schemeClr val="tx1"/>
                    </a:solidFill>
                    <a:round/>
                    <a:headEnd/>
                    <a:tailEnd/>
                  </a:ln>
                  <a:effectLst>
                    <a:outerShdw sy="50000" rotWithShape="0">
                      <a:schemeClr val="bg2">
                        <a:alpha val="50000"/>
                      </a:schemeClr>
                    </a:outerShdw>
                  </a:effectLst>
                </p:spPr>
                <p:txBody>
                  <a:bodyPr wrap="none" anchor="ctr"/>
                  <a:lstStyle/>
                  <a:p>
                    <a:endParaRPr lang="en-US"/>
                  </a:p>
                </p:txBody>
              </p:sp>
              <p:sp>
                <p:nvSpPr>
                  <p:cNvPr id="76" name="Freeform 57"/>
                  <p:cNvSpPr>
                    <a:spLocks/>
                  </p:cNvSpPr>
                  <p:nvPr/>
                </p:nvSpPr>
                <p:spPr bwMode="auto">
                  <a:xfrm>
                    <a:off x="4608" y="3456"/>
                    <a:ext cx="288" cy="240"/>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grpSp>
              <p:nvGrpSpPr>
                <p:cNvPr id="59" name="Group 76"/>
                <p:cNvGrpSpPr>
                  <a:grpSpLocks/>
                </p:cNvGrpSpPr>
                <p:nvPr/>
              </p:nvGrpSpPr>
              <p:grpSpPr bwMode="auto">
                <a:xfrm>
                  <a:off x="192" y="2064"/>
                  <a:ext cx="912" cy="1504"/>
                  <a:chOff x="192" y="2064"/>
                  <a:chExt cx="912" cy="1504"/>
                </a:xfrm>
              </p:grpSpPr>
              <p:sp>
                <p:nvSpPr>
                  <p:cNvPr id="71" name="AutoShape 7"/>
                  <p:cNvSpPr>
                    <a:spLocks noChangeArrowheads="1"/>
                  </p:cNvSpPr>
                  <p:nvPr/>
                </p:nvSpPr>
                <p:spPr bwMode="auto">
                  <a:xfrm>
                    <a:off x="192" y="2352"/>
                    <a:ext cx="912" cy="960"/>
                  </a:xfrm>
                  <a:prstGeom prst="smileyFace">
                    <a:avLst>
                      <a:gd name="adj" fmla="val 4653"/>
                    </a:avLst>
                  </a:prstGeom>
                  <a:solidFill>
                    <a:srgbClr val="99CCFF"/>
                  </a:solidFill>
                  <a:ln w="9525">
                    <a:solidFill>
                      <a:schemeClr val="tx1"/>
                    </a:solidFill>
                    <a:round/>
                    <a:headEnd/>
                    <a:tailEnd/>
                  </a:ln>
                  <a:effectLst>
                    <a:prstShdw prst="shdw12">
                      <a:schemeClr val="bg2">
                        <a:alpha val="50000"/>
                      </a:schemeClr>
                    </a:prstShdw>
                  </a:effectLst>
                </p:spPr>
                <p:txBody>
                  <a:bodyPr wrap="none" anchor="ctr"/>
                  <a:lstStyle/>
                  <a:p>
                    <a:endParaRPr lang="en-US"/>
                  </a:p>
                </p:txBody>
              </p:sp>
              <p:sp>
                <p:nvSpPr>
                  <p:cNvPr id="72" name="Freeform 21"/>
                  <p:cNvSpPr>
                    <a:spLocks/>
                  </p:cNvSpPr>
                  <p:nvPr/>
                </p:nvSpPr>
                <p:spPr bwMode="auto">
                  <a:xfrm>
                    <a:off x="528" y="3216"/>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3" name="Freeform 61"/>
                  <p:cNvSpPr>
                    <a:spLocks/>
                  </p:cNvSpPr>
                  <p:nvPr/>
                </p:nvSpPr>
                <p:spPr bwMode="auto">
                  <a:xfrm flipH="1">
                    <a:off x="240" y="2064"/>
                    <a:ext cx="96"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38100" cmpd="sng">
                    <a:solidFill>
                      <a:schemeClr val="tx1"/>
                    </a:solidFill>
                    <a:round/>
                    <a:headEnd/>
                    <a:tailEnd/>
                  </a:ln>
                  <a:effectLst/>
                </p:spPr>
                <p:txBody>
                  <a:bodyPr/>
                  <a:lstStyle/>
                  <a:p>
                    <a:endParaRPr lang="en-US"/>
                  </a:p>
                </p:txBody>
              </p:sp>
              <p:sp>
                <p:nvSpPr>
                  <p:cNvPr id="74" name="Freeform 62"/>
                  <p:cNvSpPr>
                    <a:spLocks/>
                  </p:cNvSpPr>
                  <p:nvPr/>
                </p:nvSpPr>
                <p:spPr bwMode="auto">
                  <a:xfrm flipH="1">
                    <a:off x="288" y="2160"/>
                    <a:ext cx="96"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38100" cmpd="sng">
                    <a:solidFill>
                      <a:schemeClr val="tx1"/>
                    </a:solidFill>
                    <a:round/>
                    <a:headEnd/>
                    <a:tailEnd/>
                  </a:ln>
                  <a:effectLst/>
                </p:spPr>
                <p:txBody>
                  <a:bodyPr/>
                  <a:lstStyle/>
                  <a:p>
                    <a:endParaRPr lang="en-US"/>
                  </a:p>
                </p:txBody>
              </p:sp>
            </p:grpSp>
            <p:grpSp>
              <p:nvGrpSpPr>
                <p:cNvPr id="60" name="Group 72"/>
                <p:cNvGrpSpPr>
                  <a:grpSpLocks/>
                </p:cNvGrpSpPr>
                <p:nvPr/>
              </p:nvGrpSpPr>
              <p:grpSpPr bwMode="auto">
                <a:xfrm>
                  <a:off x="4734" y="1430"/>
                  <a:ext cx="930" cy="1226"/>
                  <a:chOff x="4590" y="1526"/>
                  <a:chExt cx="930" cy="1226"/>
                </a:xfrm>
              </p:grpSpPr>
              <p:sp>
                <p:nvSpPr>
                  <p:cNvPr id="67" name="AutoShape 14"/>
                  <p:cNvSpPr>
                    <a:spLocks noChangeArrowheads="1"/>
                  </p:cNvSpPr>
                  <p:nvPr/>
                </p:nvSpPr>
                <p:spPr bwMode="auto">
                  <a:xfrm>
                    <a:off x="4608" y="1632"/>
                    <a:ext cx="912" cy="960"/>
                  </a:xfrm>
                  <a:prstGeom prst="smileyFace">
                    <a:avLst>
                      <a:gd name="adj" fmla="val 4653"/>
                    </a:avLst>
                  </a:prstGeom>
                  <a:solidFill>
                    <a:srgbClr val="99CCFF"/>
                  </a:solidFill>
                  <a:ln w="38100">
                    <a:solidFill>
                      <a:schemeClr val="tx1"/>
                    </a:solidFill>
                    <a:round/>
                    <a:headEnd/>
                    <a:tailEnd/>
                  </a:ln>
                  <a:effectLst>
                    <a:outerShdw sy="50000" kx="-2453608" algn="br" rotWithShape="0">
                      <a:schemeClr val="bg2">
                        <a:alpha val="50000"/>
                      </a:schemeClr>
                    </a:outerShdw>
                  </a:effectLst>
                </p:spPr>
                <p:txBody>
                  <a:bodyPr wrap="none" anchor="ctr"/>
                  <a:lstStyle/>
                  <a:p>
                    <a:endParaRPr lang="en-US"/>
                  </a:p>
                </p:txBody>
              </p:sp>
              <p:sp>
                <p:nvSpPr>
                  <p:cNvPr id="68" name="Freeform 20"/>
                  <p:cNvSpPr>
                    <a:spLocks/>
                  </p:cNvSpPr>
                  <p:nvPr/>
                </p:nvSpPr>
                <p:spPr bwMode="auto">
                  <a:xfrm>
                    <a:off x="4656" y="2400"/>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9" name="Freeform 68"/>
                  <p:cNvSpPr>
                    <a:spLocks/>
                  </p:cNvSpPr>
                  <p:nvPr/>
                </p:nvSpPr>
                <p:spPr bwMode="auto">
                  <a:xfrm flipH="1">
                    <a:off x="4590" y="1526"/>
                    <a:ext cx="96"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38100" cmpd="sng">
                    <a:solidFill>
                      <a:schemeClr val="tx1"/>
                    </a:solidFill>
                    <a:round/>
                    <a:headEnd/>
                    <a:tailEnd/>
                  </a:ln>
                  <a:effectLst/>
                </p:spPr>
                <p:txBody>
                  <a:bodyPr/>
                  <a:lstStyle/>
                  <a:p>
                    <a:endParaRPr lang="en-US"/>
                  </a:p>
                </p:txBody>
              </p:sp>
              <p:sp>
                <p:nvSpPr>
                  <p:cNvPr id="70" name="Freeform 69"/>
                  <p:cNvSpPr>
                    <a:spLocks/>
                  </p:cNvSpPr>
                  <p:nvPr/>
                </p:nvSpPr>
                <p:spPr bwMode="auto">
                  <a:xfrm flipH="1">
                    <a:off x="4686" y="1622"/>
                    <a:ext cx="96"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57150" cmpd="sng">
                    <a:solidFill>
                      <a:schemeClr val="tx1"/>
                    </a:solidFill>
                    <a:round/>
                    <a:headEnd/>
                    <a:tailEnd/>
                  </a:ln>
                  <a:effectLst/>
                </p:spPr>
                <p:txBody>
                  <a:bodyPr/>
                  <a:lstStyle/>
                  <a:p>
                    <a:endParaRPr lang="en-US"/>
                  </a:p>
                </p:txBody>
              </p:sp>
            </p:grpSp>
            <p:grpSp>
              <p:nvGrpSpPr>
                <p:cNvPr id="61" name="Group 71"/>
                <p:cNvGrpSpPr>
                  <a:grpSpLocks/>
                </p:cNvGrpSpPr>
                <p:nvPr/>
              </p:nvGrpSpPr>
              <p:grpSpPr bwMode="auto">
                <a:xfrm>
                  <a:off x="192" y="240"/>
                  <a:ext cx="1008" cy="1728"/>
                  <a:chOff x="192" y="384"/>
                  <a:chExt cx="1008" cy="1728"/>
                </a:xfrm>
              </p:grpSpPr>
              <p:sp>
                <p:nvSpPr>
                  <p:cNvPr id="62" name="AutoShape 5"/>
                  <p:cNvSpPr>
                    <a:spLocks noChangeArrowheads="1"/>
                  </p:cNvSpPr>
                  <p:nvPr/>
                </p:nvSpPr>
                <p:spPr bwMode="auto">
                  <a:xfrm>
                    <a:off x="288" y="576"/>
                    <a:ext cx="912" cy="960"/>
                  </a:xfrm>
                  <a:prstGeom prst="smileyFace">
                    <a:avLst>
                      <a:gd name="adj" fmla="val 4653"/>
                    </a:avLst>
                  </a:prstGeom>
                  <a:solidFill>
                    <a:srgbClr val="FF99CC"/>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63" name="Freeform 9"/>
                  <p:cNvSpPr>
                    <a:spLocks/>
                  </p:cNvSpPr>
                  <p:nvPr/>
                </p:nvSpPr>
                <p:spPr bwMode="auto">
                  <a:xfrm>
                    <a:off x="624" y="384"/>
                    <a:ext cx="360"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4" name="Freeform 63"/>
                  <p:cNvSpPr>
                    <a:spLocks/>
                  </p:cNvSpPr>
                  <p:nvPr/>
                </p:nvSpPr>
                <p:spPr bwMode="auto">
                  <a:xfrm flipH="1">
                    <a:off x="192" y="528"/>
                    <a:ext cx="96"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38100" cmpd="sng">
                    <a:solidFill>
                      <a:schemeClr val="tx1"/>
                    </a:solidFill>
                    <a:round/>
                    <a:headEnd/>
                    <a:tailEnd/>
                  </a:ln>
                  <a:effectLst/>
                </p:spPr>
                <p:txBody>
                  <a:bodyPr/>
                  <a:lstStyle/>
                  <a:p>
                    <a:endParaRPr lang="en-US"/>
                  </a:p>
                </p:txBody>
              </p:sp>
              <p:sp>
                <p:nvSpPr>
                  <p:cNvPr id="65" name="Freeform 64"/>
                  <p:cNvSpPr>
                    <a:spLocks/>
                  </p:cNvSpPr>
                  <p:nvPr/>
                </p:nvSpPr>
                <p:spPr bwMode="auto">
                  <a:xfrm flipH="1">
                    <a:off x="288" y="624"/>
                    <a:ext cx="96" cy="144"/>
                  </a:xfrm>
                  <a:custGeom>
                    <a:avLst/>
                    <a:gdLst/>
                    <a:ahLst/>
                    <a:cxnLst>
                      <a:cxn ang="0">
                        <a:pos x="0" y="0"/>
                      </a:cxn>
                      <a:cxn ang="0">
                        <a:pos x="82" y="14"/>
                      </a:cxn>
                      <a:cxn ang="0">
                        <a:pos x="137" y="151"/>
                      </a:cxn>
                    </a:cxnLst>
                    <a:rect l="0" t="0" r="r" b="b"/>
                    <a:pathLst>
                      <a:path w="137" h="151">
                        <a:moveTo>
                          <a:pt x="0" y="0"/>
                        </a:moveTo>
                        <a:cubicBezTo>
                          <a:pt x="27" y="5"/>
                          <a:pt x="56" y="4"/>
                          <a:pt x="82" y="14"/>
                        </a:cubicBezTo>
                        <a:cubicBezTo>
                          <a:pt x="131" y="32"/>
                          <a:pt x="137" y="105"/>
                          <a:pt x="137" y="151"/>
                        </a:cubicBezTo>
                      </a:path>
                    </a:pathLst>
                  </a:custGeom>
                  <a:noFill/>
                  <a:ln w="38100" cmpd="sng">
                    <a:solidFill>
                      <a:schemeClr val="tx1"/>
                    </a:solidFill>
                    <a:round/>
                    <a:headEnd/>
                    <a:tailEnd/>
                  </a:ln>
                  <a:effectLst/>
                </p:spPr>
                <p:txBody>
                  <a:bodyPr/>
                  <a:lstStyle/>
                  <a:p>
                    <a:endParaRPr lang="en-US"/>
                  </a:p>
                </p:txBody>
              </p:sp>
              <p:sp>
                <p:nvSpPr>
                  <p:cNvPr id="66" name="Freeform 70"/>
                  <p:cNvSpPr>
                    <a:spLocks/>
                  </p:cNvSpPr>
                  <p:nvPr/>
                </p:nvSpPr>
                <p:spPr bwMode="auto">
                  <a:xfrm>
                    <a:off x="631" y="1572"/>
                    <a:ext cx="193" cy="540"/>
                  </a:xfrm>
                  <a:custGeom>
                    <a:avLst/>
                    <a:gdLst/>
                    <a:ahLst/>
                    <a:cxnLst>
                      <a:cxn ang="0">
                        <a:pos x="125" y="0"/>
                      </a:cxn>
                      <a:cxn ang="0">
                        <a:pos x="53" y="24"/>
                      </a:cxn>
                      <a:cxn ang="0">
                        <a:pos x="17" y="36"/>
                      </a:cxn>
                      <a:cxn ang="0">
                        <a:pos x="5" y="72"/>
                      </a:cxn>
                      <a:cxn ang="0">
                        <a:pos x="137" y="120"/>
                      </a:cxn>
                      <a:cxn ang="0">
                        <a:pos x="173" y="144"/>
                      </a:cxn>
                      <a:cxn ang="0">
                        <a:pos x="77" y="288"/>
                      </a:cxn>
                      <a:cxn ang="0">
                        <a:pos x="53" y="336"/>
                      </a:cxn>
                      <a:cxn ang="0">
                        <a:pos x="125" y="396"/>
                      </a:cxn>
                      <a:cxn ang="0">
                        <a:pos x="137" y="432"/>
                      </a:cxn>
                      <a:cxn ang="0">
                        <a:pos x="113" y="504"/>
                      </a:cxn>
                      <a:cxn ang="0">
                        <a:pos x="125" y="540"/>
                      </a:cxn>
                    </a:cxnLst>
                    <a:rect l="0" t="0" r="r" b="b"/>
                    <a:pathLst>
                      <a:path w="193" h="540">
                        <a:moveTo>
                          <a:pt x="125" y="0"/>
                        </a:moveTo>
                        <a:cubicBezTo>
                          <a:pt x="101" y="8"/>
                          <a:pt x="77" y="16"/>
                          <a:pt x="53" y="24"/>
                        </a:cubicBezTo>
                        <a:cubicBezTo>
                          <a:pt x="41" y="28"/>
                          <a:pt x="17" y="36"/>
                          <a:pt x="17" y="36"/>
                        </a:cubicBezTo>
                        <a:cubicBezTo>
                          <a:pt x="13" y="48"/>
                          <a:pt x="0" y="60"/>
                          <a:pt x="5" y="72"/>
                        </a:cubicBezTo>
                        <a:cubicBezTo>
                          <a:pt x="18" y="105"/>
                          <a:pt x="113" y="115"/>
                          <a:pt x="137" y="120"/>
                        </a:cubicBezTo>
                        <a:cubicBezTo>
                          <a:pt x="149" y="128"/>
                          <a:pt x="170" y="130"/>
                          <a:pt x="173" y="144"/>
                        </a:cubicBezTo>
                        <a:cubicBezTo>
                          <a:pt x="193" y="244"/>
                          <a:pt x="144" y="254"/>
                          <a:pt x="77" y="288"/>
                        </a:cubicBezTo>
                        <a:cubicBezTo>
                          <a:pt x="69" y="304"/>
                          <a:pt x="50" y="318"/>
                          <a:pt x="53" y="336"/>
                        </a:cubicBezTo>
                        <a:cubicBezTo>
                          <a:pt x="55" y="353"/>
                          <a:pt x="112" y="387"/>
                          <a:pt x="125" y="396"/>
                        </a:cubicBezTo>
                        <a:cubicBezTo>
                          <a:pt x="129" y="408"/>
                          <a:pt x="138" y="419"/>
                          <a:pt x="137" y="432"/>
                        </a:cubicBezTo>
                        <a:cubicBezTo>
                          <a:pt x="134" y="457"/>
                          <a:pt x="113" y="504"/>
                          <a:pt x="113" y="504"/>
                        </a:cubicBezTo>
                        <a:cubicBezTo>
                          <a:pt x="117" y="516"/>
                          <a:pt x="125" y="540"/>
                          <a:pt x="125" y="540"/>
                        </a:cubicBezTo>
                      </a:path>
                    </a:pathLst>
                  </a:custGeom>
                  <a:noFill/>
                  <a:ln w="38100" cmpd="sng">
                    <a:solidFill>
                      <a:schemeClr val="tx1"/>
                    </a:solidFill>
                    <a:round/>
                    <a:headEnd/>
                    <a:tailEnd/>
                  </a:ln>
                  <a:effectLst/>
                </p:spPr>
                <p:txBody>
                  <a:bodyPr/>
                  <a:lstStyle/>
                  <a:p>
                    <a:endParaRPr lang="en-US"/>
                  </a:p>
                </p:txBody>
              </p:sp>
            </p:grpSp>
          </p:grpSp>
        </p:grpSp>
      </p:grpSp>
      <p:sp>
        <p:nvSpPr>
          <p:cNvPr id="85" name="Rectangle 84">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الثاني-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49"/>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49"/>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8" presetClass="entr" presetSubtype="0" accel="50000" fill="hold" nodeType="click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1000" fill="hold"/>
                                        <p:tgtEl>
                                          <p:spTgt spid="5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3" dur="1000" fill="hold"/>
                                        <p:tgtEl>
                                          <p:spTgt spid="51"/>
                                        </p:tgtEl>
                                        <p:attrNameLst>
                                          <p:attrName>ppt_x</p:attrName>
                                        </p:attrNameLst>
                                      </p:cBhvr>
                                      <p:tavLst>
                                        <p:tav tm="0">
                                          <p:val>
                                            <p:fltVal val="-1"/>
                                          </p:val>
                                        </p:tav>
                                        <p:tav tm="50000">
                                          <p:val>
                                            <p:fltVal val="0.95"/>
                                          </p:val>
                                        </p:tav>
                                        <p:tav tm="100000">
                                          <p:val>
                                            <p:strVal val="#ppt_x"/>
                                          </p:val>
                                        </p:tav>
                                      </p:tavLst>
                                    </p:anim>
                                    <p:anim calcmode="lin" valueType="num">
                                      <p:cBhvr>
                                        <p:cTn id="34" dur="1000" fill="hold"/>
                                        <p:tgtEl>
                                          <p:spTgt spid="51"/>
                                        </p:tgtEl>
                                        <p:attrNameLst>
                                          <p:attrName>ppt_y</p:attrName>
                                        </p:attrNameLst>
                                      </p:cBhvr>
                                      <p:tavLst>
                                        <p:tav tm="0">
                                          <p:val>
                                            <p:strVal val="#ppt_y"/>
                                          </p:val>
                                        </p:tav>
                                        <p:tav tm="100000">
                                          <p:val>
                                            <p:strVal val="#ppt_y"/>
                                          </p:val>
                                        </p:tav>
                                      </p:tavLst>
                                    </p:anim>
                                    <p:animEffect transition="in" filter="fade">
                                      <p:cBhvr>
                                        <p:cTn id="35"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7024694" y="214290"/>
            <a:ext cx="4967302" cy="2554545"/>
          </a:xfrm>
          <a:prstGeom prst="rect">
            <a:avLst/>
          </a:prstGeom>
          <a:solidFill>
            <a:srgbClr val="CCFF99"/>
          </a:solidFill>
          <a:ln w="9525">
            <a:noFill/>
            <a:miter lim="800000"/>
            <a:headEnd/>
            <a:tailEnd/>
          </a:ln>
          <a:effectLst>
            <a:outerShdw dist="107763" dir="13500000" algn="ctr" rotWithShape="0">
              <a:schemeClr val="bg2">
                <a:alpha val="50000"/>
              </a:schemeClr>
            </a:outerShdw>
          </a:effectLst>
        </p:spPr>
        <p:txBody>
          <a:bodyPr wrap="square">
            <a:spAutoFit/>
          </a:bodyPr>
          <a:lstStyle/>
          <a:p>
            <a:pPr algn="r">
              <a:spcBef>
                <a:spcPct val="50000"/>
              </a:spcBef>
            </a:pPr>
            <a:r>
              <a:rPr lang="ar-BH" sz="3200" b="1" dirty="0">
                <a:latin typeface="Sakkal Majalla" pitchFamily="2" charset="-78"/>
                <a:cs typeface="Sakkal Majalla" pitchFamily="2" charset="-78"/>
              </a:rPr>
              <a:t>كلُّ يومٍ يَشتركُ السَّيدُ نَطُّوطٌ وزوجتُهُ السَّيدةُ نطّوطَةُ في المسابقاتِ ولكن لن يشتركا فيها بعَد الآن، فالسَّيدةُ نطوطةُ حاملٌ. والسَّيد نطوطُ مشغولٌ في الاستعدادِ لاستقبالِ نَطوطٍ الصغيرِ.</a:t>
            </a:r>
            <a:endParaRPr lang="en-US" sz="3200" b="1" dirty="0">
              <a:latin typeface="Sakkal Majalla" pitchFamily="2" charset="-78"/>
              <a:cs typeface="Sakkal Majalla" pitchFamily="2" charset="-78"/>
            </a:endParaRPr>
          </a:p>
        </p:txBody>
      </p:sp>
      <p:grpSp>
        <p:nvGrpSpPr>
          <p:cNvPr id="3" name="Group 19"/>
          <p:cNvGrpSpPr>
            <a:grpSpLocks/>
          </p:cNvGrpSpPr>
          <p:nvPr/>
        </p:nvGrpSpPr>
        <p:grpSpPr bwMode="auto">
          <a:xfrm>
            <a:off x="4953256" y="213991"/>
            <a:ext cx="1815137" cy="2958981"/>
            <a:chOff x="233" y="-551"/>
            <a:chExt cx="2253" cy="4110"/>
          </a:xfrm>
        </p:grpSpPr>
        <p:sp>
          <p:nvSpPr>
            <p:cNvPr id="5" name="AutoShape 5"/>
            <p:cNvSpPr>
              <a:spLocks noChangeArrowheads="1"/>
            </p:cNvSpPr>
            <p:nvPr/>
          </p:nvSpPr>
          <p:spPr bwMode="auto">
            <a:xfrm>
              <a:off x="233" y="1831"/>
              <a:ext cx="1536" cy="1536"/>
            </a:xfrm>
            <a:prstGeom prst="smileyFace">
              <a:avLst>
                <a:gd name="adj" fmla="val 4653"/>
              </a:avLst>
            </a:prstGeom>
            <a:solidFill>
              <a:srgbClr val="99CCFF"/>
            </a:solidFill>
            <a:ln w="57150">
              <a:solidFill>
                <a:schemeClr val="tx1"/>
              </a:solidFill>
              <a:round/>
              <a:headEnd/>
              <a:tailEnd/>
            </a:ln>
            <a:effectLst>
              <a:prstShdw prst="shdw11">
                <a:schemeClr val="bg2">
                  <a:alpha val="50000"/>
                </a:schemeClr>
              </a:prstShdw>
            </a:effectLst>
          </p:spPr>
          <p:txBody>
            <a:bodyPr wrap="none" anchor="ctr"/>
            <a:lstStyle/>
            <a:p>
              <a:endParaRPr lang="en-US"/>
            </a:p>
          </p:txBody>
        </p:sp>
        <p:sp>
          <p:nvSpPr>
            <p:cNvPr id="6" name="Freeform 6"/>
            <p:cNvSpPr>
              <a:spLocks/>
            </p:cNvSpPr>
            <p:nvPr/>
          </p:nvSpPr>
          <p:spPr bwMode="auto">
            <a:xfrm>
              <a:off x="2006" y="342"/>
              <a:ext cx="480" cy="38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 name="Freeform 7"/>
            <p:cNvSpPr>
              <a:spLocks/>
            </p:cNvSpPr>
            <p:nvPr/>
          </p:nvSpPr>
          <p:spPr bwMode="auto">
            <a:xfrm>
              <a:off x="713" y="3175"/>
              <a:ext cx="480" cy="38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8" name="AutoShape 12"/>
            <p:cNvSpPr>
              <a:spLocks noChangeArrowheads="1"/>
            </p:cNvSpPr>
            <p:nvPr/>
          </p:nvSpPr>
          <p:spPr bwMode="auto">
            <a:xfrm>
              <a:off x="533" y="-551"/>
              <a:ext cx="1296" cy="1152"/>
            </a:xfrm>
            <a:prstGeom prst="sun">
              <a:avLst>
                <a:gd name="adj" fmla="val 25000"/>
              </a:avLst>
            </a:prstGeom>
            <a:solidFill>
              <a:srgbClr val="FFFF00"/>
            </a:solidFill>
            <a:ln w="28575">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sp>
          <p:nvSpPr>
            <p:cNvPr id="9" name="Freeform 16"/>
            <p:cNvSpPr>
              <a:spLocks/>
            </p:cNvSpPr>
            <p:nvPr/>
          </p:nvSpPr>
          <p:spPr bwMode="auto">
            <a:xfrm>
              <a:off x="452" y="1727"/>
              <a:ext cx="224" cy="302"/>
            </a:xfrm>
            <a:custGeom>
              <a:avLst/>
              <a:gdLst/>
              <a:ahLst/>
              <a:cxnLst>
                <a:cxn ang="0">
                  <a:pos x="224" y="2"/>
                </a:cxn>
                <a:cxn ang="0">
                  <a:pos x="92" y="14"/>
                </a:cxn>
                <a:cxn ang="0">
                  <a:pos x="80" y="50"/>
                </a:cxn>
                <a:cxn ang="0">
                  <a:pos x="140" y="134"/>
                </a:cxn>
                <a:cxn ang="0">
                  <a:pos x="224" y="98"/>
                </a:cxn>
                <a:cxn ang="0">
                  <a:pos x="188" y="86"/>
                </a:cxn>
                <a:cxn ang="0">
                  <a:pos x="8" y="206"/>
                </a:cxn>
                <a:cxn ang="0">
                  <a:pos x="32" y="302"/>
                </a:cxn>
              </a:cxnLst>
              <a:rect l="0" t="0" r="r" b="b"/>
              <a:pathLst>
                <a:path w="224" h="302">
                  <a:moveTo>
                    <a:pt x="224" y="2"/>
                  </a:moveTo>
                  <a:cubicBezTo>
                    <a:pt x="180" y="6"/>
                    <a:pt x="134" y="0"/>
                    <a:pt x="92" y="14"/>
                  </a:cubicBezTo>
                  <a:cubicBezTo>
                    <a:pt x="80" y="18"/>
                    <a:pt x="79" y="37"/>
                    <a:pt x="80" y="50"/>
                  </a:cubicBezTo>
                  <a:cubicBezTo>
                    <a:pt x="89" y="128"/>
                    <a:pt x="90" y="117"/>
                    <a:pt x="140" y="134"/>
                  </a:cubicBezTo>
                  <a:cubicBezTo>
                    <a:pt x="145" y="133"/>
                    <a:pt x="224" y="119"/>
                    <a:pt x="224" y="98"/>
                  </a:cubicBezTo>
                  <a:cubicBezTo>
                    <a:pt x="224" y="85"/>
                    <a:pt x="200" y="90"/>
                    <a:pt x="188" y="86"/>
                  </a:cubicBezTo>
                  <a:cubicBezTo>
                    <a:pt x="115" y="115"/>
                    <a:pt x="53" y="139"/>
                    <a:pt x="8" y="206"/>
                  </a:cubicBezTo>
                  <a:cubicBezTo>
                    <a:pt x="21" y="296"/>
                    <a:pt x="0" y="270"/>
                    <a:pt x="32" y="302"/>
                  </a:cubicBezTo>
                </a:path>
              </a:pathLst>
            </a:custGeom>
            <a:noFill/>
            <a:ln w="57150" cmpd="sng">
              <a:solidFill>
                <a:schemeClr val="tx1"/>
              </a:solidFill>
              <a:round/>
              <a:headEnd/>
              <a:tailEnd/>
            </a:ln>
            <a:effectLst/>
          </p:spPr>
          <p:txBody>
            <a:bodyPr/>
            <a:lstStyle/>
            <a:p>
              <a:endParaRPr lang="en-US"/>
            </a:p>
          </p:txBody>
        </p:sp>
      </p:grpSp>
      <p:sp>
        <p:nvSpPr>
          <p:cNvPr id="12" name="Text Box 15"/>
          <p:cNvSpPr txBox="1">
            <a:spLocks noChangeArrowheads="1"/>
          </p:cNvSpPr>
          <p:nvPr/>
        </p:nvSpPr>
        <p:spPr bwMode="auto">
          <a:xfrm>
            <a:off x="380960" y="500042"/>
            <a:ext cx="3786214" cy="1631216"/>
          </a:xfrm>
          <a:prstGeom prst="rect">
            <a:avLst/>
          </a:prstGeom>
          <a:solidFill>
            <a:srgbClr val="CCFF99"/>
          </a:solidFill>
          <a:ln w="9525">
            <a:noFill/>
            <a:miter lim="800000"/>
            <a:headEnd/>
            <a:tailEnd/>
          </a:ln>
          <a:effectLst>
            <a:outerShdw dist="107763" dir="13500000" algn="ctr" rotWithShape="0">
              <a:srgbClr val="808080">
                <a:alpha val="50000"/>
              </a:srgbClr>
            </a:outerShdw>
          </a:effectLst>
        </p:spPr>
        <p:txBody>
          <a:bodyPr wrap="square">
            <a:spAutoFit/>
          </a:bodyPr>
          <a:lstStyle/>
          <a:p>
            <a:pPr algn="ctr">
              <a:spcBef>
                <a:spcPct val="50000"/>
              </a:spcBef>
            </a:pPr>
            <a:r>
              <a:rPr lang="ar-SA" sz="3600" b="1" i="1" dirty="0">
                <a:latin typeface="Sakkal Majalla" pitchFamily="2" charset="-78"/>
                <a:cs typeface="Sakkal Majalla" pitchFamily="2" charset="-78"/>
              </a:rPr>
              <a:t>قالَ</a:t>
            </a:r>
            <a:r>
              <a:rPr lang="ar-SA" sz="3600" b="1" dirty="0">
                <a:latin typeface="Sakkal Majalla" pitchFamily="2" charset="-78"/>
                <a:cs typeface="Sakkal Majalla" pitchFamily="2" charset="-78"/>
              </a:rPr>
              <a:t> السَّيدُ نطوطٌ :</a:t>
            </a:r>
            <a:r>
              <a:rPr lang="ar-SA" sz="3200" b="1" dirty="0">
                <a:latin typeface="Sakkal Majalla" pitchFamily="2" charset="-78"/>
                <a:cs typeface="Sakkal Majalla" pitchFamily="2" charset="-78"/>
              </a:rPr>
              <a:t>عندما يولدُ طِفلُنا سَوفَ أنط</a:t>
            </a:r>
            <a:r>
              <a:rPr lang="ar-BH" sz="3200" b="1" dirty="0">
                <a:latin typeface="Sakkal Majalla" pitchFamily="2" charset="-78"/>
                <a:cs typeface="Sakkal Majalla" pitchFamily="2" charset="-78"/>
              </a:rPr>
              <a:t>ِّ</a:t>
            </a:r>
            <a:r>
              <a:rPr lang="ar-SA" sz="3200" b="1" dirty="0">
                <a:latin typeface="Sakkal Majalla" pitchFamily="2" charset="-78"/>
                <a:cs typeface="Sakkal Majalla" pitchFamily="2" charset="-78"/>
              </a:rPr>
              <a:t>طُهُ طِوالَ اليومِ“.</a:t>
            </a:r>
            <a:endParaRPr lang="en-US" sz="3200" b="1" dirty="0">
              <a:latin typeface="Sakkal Majalla" pitchFamily="2" charset="-78"/>
              <a:cs typeface="Sakkal Majalla" pitchFamily="2" charset="-78"/>
            </a:endParaRPr>
          </a:p>
        </p:txBody>
      </p:sp>
      <p:grpSp>
        <p:nvGrpSpPr>
          <p:cNvPr id="4" name="Group 20"/>
          <p:cNvGrpSpPr>
            <a:grpSpLocks/>
          </p:cNvGrpSpPr>
          <p:nvPr/>
        </p:nvGrpSpPr>
        <p:grpSpPr bwMode="auto">
          <a:xfrm>
            <a:off x="380960" y="857232"/>
            <a:ext cx="4286280" cy="2714644"/>
            <a:chOff x="96" y="0"/>
            <a:chExt cx="5568" cy="4240"/>
          </a:xfrm>
        </p:grpSpPr>
        <p:grpSp>
          <p:nvGrpSpPr>
            <p:cNvPr id="10" name="Group 19"/>
            <p:cNvGrpSpPr>
              <a:grpSpLocks/>
            </p:cNvGrpSpPr>
            <p:nvPr/>
          </p:nvGrpSpPr>
          <p:grpSpPr bwMode="auto">
            <a:xfrm>
              <a:off x="2694" y="1674"/>
              <a:ext cx="2016" cy="1584"/>
              <a:chOff x="2694" y="1674"/>
              <a:chExt cx="2016" cy="1584"/>
            </a:xfrm>
          </p:grpSpPr>
          <p:sp>
            <p:nvSpPr>
              <p:cNvPr id="19" name="AutoShape 7"/>
              <p:cNvSpPr>
                <a:spLocks noChangeArrowheads="1"/>
              </p:cNvSpPr>
              <p:nvPr/>
            </p:nvSpPr>
            <p:spPr bwMode="auto">
              <a:xfrm>
                <a:off x="2694" y="1674"/>
                <a:ext cx="2016" cy="1584"/>
              </a:xfrm>
              <a:prstGeom prst="cloudCallout">
                <a:avLst>
                  <a:gd name="adj1" fmla="val -84375"/>
                  <a:gd name="adj2" fmla="val 83269"/>
                </a:avLst>
              </a:prstGeom>
              <a:solidFill>
                <a:srgbClr val="CCFFFF"/>
              </a:solidFill>
              <a:ln w="50800">
                <a:solidFill>
                  <a:schemeClr val="tx1"/>
                </a:solidFill>
                <a:round/>
                <a:headEnd/>
                <a:tailEnd/>
              </a:ln>
              <a:effectLst>
                <a:outerShdw dist="107763" dir="18900000" algn="ctr" rotWithShape="0">
                  <a:schemeClr val="bg2">
                    <a:alpha val="50000"/>
                  </a:schemeClr>
                </a:outerShdw>
              </a:effectLst>
            </p:spPr>
            <p:txBody>
              <a:bodyPr/>
              <a:lstStyle/>
              <a:p>
                <a:pPr algn="ctr"/>
                <a:endParaRPr lang="en-US" sz="1800"/>
              </a:p>
            </p:txBody>
          </p:sp>
          <p:sp>
            <p:nvSpPr>
              <p:cNvPr id="20" name="AutoShape 9"/>
              <p:cNvSpPr>
                <a:spLocks noChangeArrowheads="1"/>
              </p:cNvSpPr>
              <p:nvPr/>
            </p:nvSpPr>
            <p:spPr bwMode="auto">
              <a:xfrm>
                <a:off x="3747" y="2037"/>
                <a:ext cx="432" cy="432"/>
              </a:xfrm>
              <a:prstGeom prst="smileyFace">
                <a:avLst>
                  <a:gd name="adj" fmla="val 4653"/>
                </a:avLst>
              </a:prstGeom>
              <a:solidFill>
                <a:srgbClr val="99CCFF"/>
              </a:solidFill>
              <a:ln w="38100">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21" name="AutoShape 10"/>
              <p:cNvSpPr>
                <a:spLocks noChangeArrowheads="1"/>
              </p:cNvSpPr>
              <p:nvPr/>
            </p:nvSpPr>
            <p:spPr bwMode="auto">
              <a:xfrm>
                <a:off x="3027" y="2181"/>
                <a:ext cx="672" cy="720"/>
              </a:xfrm>
              <a:prstGeom prst="smileyFace">
                <a:avLst>
                  <a:gd name="adj" fmla="val 4653"/>
                </a:avLst>
              </a:prstGeom>
              <a:solidFill>
                <a:srgbClr val="99CCFF"/>
              </a:solidFill>
              <a:ln w="38100">
                <a:solidFill>
                  <a:schemeClr val="tx1"/>
                </a:solidFill>
                <a:round/>
                <a:headEnd/>
                <a:tailEnd/>
              </a:ln>
              <a:effectLst>
                <a:prstShdw prst="shdw11">
                  <a:schemeClr val="bg2">
                    <a:alpha val="50000"/>
                  </a:schemeClr>
                </a:prstShdw>
              </a:effectLst>
            </p:spPr>
            <p:txBody>
              <a:bodyPr wrap="none" anchor="ctr"/>
              <a:lstStyle/>
              <a:p>
                <a:endParaRPr lang="en-US"/>
              </a:p>
            </p:txBody>
          </p:sp>
          <p:sp>
            <p:nvSpPr>
              <p:cNvPr id="22" name="Freeform 11"/>
              <p:cNvSpPr>
                <a:spLocks/>
              </p:cNvSpPr>
              <p:nvPr/>
            </p:nvSpPr>
            <p:spPr bwMode="auto">
              <a:xfrm>
                <a:off x="3891" y="2421"/>
                <a:ext cx="144" cy="9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3" name="Freeform 12"/>
              <p:cNvSpPr>
                <a:spLocks/>
              </p:cNvSpPr>
              <p:nvPr/>
            </p:nvSpPr>
            <p:spPr bwMode="auto">
              <a:xfrm>
                <a:off x="3197" y="2821"/>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grpSp>
          <p:nvGrpSpPr>
            <p:cNvPr id="11" name="Group 18"/>
            <p:cNvGrpSpPr>
              <a:grpSpLocks/>
            </p:cNvGrpSpPr>
            <p:nvPr/>
          </p:nvGrpSpPr>
          <p:grpSpPr bwMode="auto">
            <a:xfrm>
              <a:off x="96" y="2592"/>
              <a:ext cx="1536" cy="1648"/>
              <a:chOff x="96" y="2592"/>
              <a:chExt cx="1536" cy="1648"/>
            </a:xfrm>
          </p:grpSpPr>
          <p:sp>
            <p:nvSpPr>
              <p:cNvPr id="17" name="AutoShape 4"/>
              <p:cNvSpPr>
                <a:spLocks noChangeArrowheads="1"/>
              </p:cNvSpPr>
              <p:nvPr/>
            </p:nvSpPr>
            <p:spPr bwMode="auto">
              <a:xfrm>
                <a:off x="96" y="2592"/>
                <a:ext cx="1536" cy="1536"/>
              </a:xfrm>
              <a:prstGeom prst="smileyFace">
                <a:avLst>
                  <a:gd name="adj" fmla="val 4653"/>
                </a:avLst>
              </a:prstGeom>
              <a:solidFill>
                <a:srgbClr val="99CCFF"/>
              </a:solidFill>
              <a:ln w="57150">
                <a:solidFill>
                  <a:schemeClr val="tx1"/>
                </a:solidFill>
                <a:round/>
                <a:headEnd/>
                <a:tailEnd/>
              </a:ln>
              <a:effectLst>
                <a:prstShdw prst="shdw11">
                  <a:schemeClr val="bg2">
                    <a:alpha val="50000"/>
                  </a:schemeClr>
                </a:prstShdw>
              </a:effectLst>
            </p:spPr>
            <p:txBody>
              <a:bodyPr wrap="none" anchor="ctr"/>
              <a:lstStyle/>
              <a:p>
                <a:endParaRPr lang="en-US"/>
              </a:p>
            </p:txBody>
          </p:sp>
          <p:sp>
            <p:nvSpPr>
              <p:cNvPr id="18" name="Freeform 13"/>
              <p:cNvSpPr>
                <a:spLocks/>
              </p:cNvSpPr>
              <p:nvPr/>
            </p:nvSpPr>
            <p:spPr bwMode="auto">
              <a:xfrm>
                <a:off x="576" y="3888"/>
                <a:ext cx="528" cy="35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sp>
          <p:nvSpPr>
            <p:cNvPr id="16" name="AutoShape 17"/>
            <p:cNvSpPr>
              <a:spLocks noChangeArrowheads="1"/>
            </p:cNvSpPr>
            <p:nvPr/>
          </p:nvSpPr>
          <p:spPr bwMode="auto">
            <a:xfrm>
              <a:off x="4512" y="0"/>
              <a:ext cx="1152" cy="1296"/>
            </a:xfrm>
            <a:prstGeom prst="sun">
              <a:avLst>
                <a:gd name="adj" fmla="val 25000"/>
              </a:avLst>
            </a:prstGeom>
            <a:solidFill>
              <a:srgbClr val="FFFF00"/>
            </a:solidFill>
            <a:ln w="28575">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sp>
        <p:nvSpPr>
          <p:cNvPr id="24" name="Text Box 21"/>
          <p:cNvSpPr txBox="1">
            <a:spLocks noChangeArrowheads="1"/>
          </p:cNvSpPr>
          <p:nvPr/>
        </p:nvSpPr>
        <p:spPr bwMode="auto">
          <a:xfrm>
            <a:off x="666712" y="3645290"/>
            <a:ext cx="4514016" cy="1569660"/>
          </a:xfrm>
          <a:prstGeom prst="rect">
            <a:avLst/>
          </a:prstGeom>
          <a:solidFill>
            <a:srgbClr val="CCFF99"/>
          </a:solidFill>
          <a:ln w="9525">
            <a:noFill/>
            <a:miter lim="800000"/>
            <a:headEnd/>
            <a:tailEnd/>
          </a:ln>
          <a:effectLst>
            <a:prstShdw prst="shdw18" dist="17961" dir="13500000">
              <a:srgbClr val="CCFF99">
                <a:gamma/>
                <a:shade val="60000"/>
                <a:invGamma/>
              </a:srgbClr>
            </a:prstShdw>
          </a:effectLst>
        </p:spPr>
        <p:txBody>
          <a:bodyPr wrap="square">
            <a:spAutoFit/>
          </a:bodyPr>
          <a:lstStyle/>
          <a:p>
            <a:pPr algn="ctr">
              <a:spcBef>
                <a:spcPct val="50000"/>
              </a:spcBef>
            </a:pPr>
            <a:r>
              <a:rPr lang="ar-SA" sz="3200" b="1" dirty="0">
                <a:latin typeface="Sakkal Majalla" pitchFamily="2" charset="-78"/>
                <a:cs typeface="Sakkal Majalla" pitchFamily="2" charset="-78"/>
              </a:rPr>
              <a:t>قالت السَّيدةُ نطّوطةُ :” يُمكِنُكَ أن تنطِّطَهُ بعدما أدَحرِجهُ وهو عائدٌ من المدرسةِ“.</a:t>
            </a:r>
            <a:endParaRPr lang="en-US" sz="3200" b="1" dirty="0">
              <a:latin typeface="Sakkal Majalla" pitchFamily="2" charset="-78"/>
              <a:cs typeface="Sakkal Majalla" pitchFamily="2" charset="-78"/>
            </a:endParaRPr>
          </a:p>
        </p:txBody>
      </p:sp>
      <p:grpSp>
        <p:nvGrpSpPr>
          <p:cNvPr id="13" name="Group 34"/>
          <p:cNvGrpSpPr>
            <a:grpSpLocks/>
          </p:cNvGrpSpPr>
          <p:nvPr/>
        </p:nvGrpSpPr>
        <p:grpSpPr bwMode="auto">
          <a:xfrm>
            <a:off x="4167174" y="3059952"/>
            <a:ext cx="6880992" cy="3274020"/>
            <a:chOff x="96" y="0"/>
            <a:chExt cx="5858" cy="3676"/>
          </a:xfrm>
        </p:grpSpPr>
        <p:sp>
          <p:nvSpPr>
            <p:cNvPr id="26" name="AutoShape 4"/>
            <p:cNvSpPr>
              <a:spLocks noChangeArrowheads="1"/>
            </p:cNvSpPr>
            <p:nvPr/>
          </p:nvSpPr>
          <p:spPr bwMode="auto">
            <a:xfrm>
              <a:off x="2738" y="0"/>
              <a:ext cx="3216" cy="3504"/>
            </a:xfrm>
            <a:prstGeom prst="cloudCallout">
              <a:avLst>
                <a:gd name="adj1" fmla="val -81844"/>
                <a:gd name="adj2" fmla="val 29856"/>
              </a:avLst>
            </a:prstGeom>
            <a:solidFill>
              <a:srgbClr val="FFFF99"/>
            </a:solidFill>
            <a:ln w="57150">
              <a:solidFill>
                <a:schemeClr val="tx1"/>
              </a:solidFill>
              <a:round/>
              <a:headEnd/>
              <a:tailEnd/>
            </a:ln>
            <a:effectLst/>
          </p:spPr>
          <p:txBody>
            <a:bodyPr/>
            <a:lstStyle/>
            <a:p>
              <a:pPr algn="ctr"/>
              <a:endParaRPr lang="en-US" sz="1800"/>
            </a:p>
          </p:txBody>
        </p:sp>
        <p:sp>
          <p:nvSpPr>
            <p:cNvPr id="27" name="AutoShape 5"/>
            <p:cNvSpPr>
              <a:spLocks noChangeArrowheads="1"/>
            </p:cNvSpPr>
            <p:nvPr/>
          </p:nvSpPr>
          <p:spPr bwMode="auto">
            <a:xfrm>
              <a:off x="3648" y="1152"/>
              <a:ext cx="1008" cy="1056"/>
            </a:xfrm>
            <a:prstGeom prst="flowChartProcess">
              <a:avLst/>
            </a:prstGeom>
            <a:solidFill>
              <a:schemeClr val="accent1"/>
            </a:solidFill>
            <a:ln w="5715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28" name="AutoShape 7"/>
            <p:cNvSpPr>
              <a:spLocks noChangeArrowheads="1"/>
            </p:cNvSpPr>
            <p:nvPr/>
          </p:nvSpPr>
          <p:spPr bwMode="auto">
            <a:xfrm>
              <a:off x="3648" y="576"/>
              <a:ext cx="1008" cy="576"/>
            </a:xfrm>
            <a:prstGeom prst="triangle">
              <a:avLst>
                <a:gd name="adj" fmla="val 50000"/>
              </a:avLst>
            </a:prstGeom>
            <a:solidFill>
              <a:schemeClr val="bg1"/>
            </a:solidFill>
            <a:ln w="57150">
              <a:solidFill>
                <a:schemeClr val="tx1"/>
              </a:solidFill>
              <a:miter lim="800000"/>
              <a:headEnd/>
              <a:tailEnd/>
            </a:ln>
            <a:effectLst/>
          </p:spPr>
          <p:txBody>
            <a:bodyPr wrap="none" anchor="ctr"/>
            <a:lstStyle/>
            <a:p>
              <a:endParaRPr lang="en-US"/>
            </a:p>
          </p:txBody>
        </p:sp>
        <p:sp>
          <p:nvSpPr>
            <p:cNvPr id="29" name="Rectangle 9"/>
            <p:cNvSpPr>
              <a:spLocks noChangeArrowheads="1"/>
            </p:cNvSpPr>
            <p:nvPr/>
          </p:nvSpPr>
          <p:spPr bwMode="auto">
            <a:xfrm>
              <a:off x="4032" y="1824"/>
              <a:ext cx="240" cy="384"/>
            </a:xfrm>
            <a:prstGeom prst="rect">
              <a:avLst/>
            </a:prstGeom>
            <a:solidFill>
              <a:srgbClr val="000000"/>
            </a:solidFill>
            <a:ln w="9525">
              <a:solidFill>
                <a:schemeClr val="tx1"/>
              </a:solidFill>
              <a:miter lim="800000"/>
              <a:headEnd/>
              <a:tailEnd/>
            </a:ln>
            <a:effectLst/>
          </p:spPr>
          <p:txBody>
            <a:bodyPr wrap="none" anchor="ctr"/>
            <a:lstStyle/>
            <a:p>
              <a:endParaRPr lang="en-US"/>
            </a:p>
          </p:txBody>
        </p:sp>
        <p:sp>
          <p:nvSpPr>
            <p:cNvPr id="30" name="Rectangle 10"/>
            <p:cNvSpPr>
              <a:spLocks noChangeArrowheads="1"/>
            </p:cNvSpPr>
            <p:nvPr/>
          </p:nvSpPr>
          <p:spPr bwMode="auto">
            <a:xfrm>
              <a:off x="3840" y="1344"/>
              <a:ext cx="144" cy="144"/>
            </a:xfrm>
            <a:prstGeom prst="rect">
              <a:avLst/>
            </a:prstGeom>
            <a:solidFill>
              <a:srgbClr val="FFFF00"/>
            </a:solidFill>
            <a:ln w="38100">
              <a:solidFill>
                <a:schemeClr val="tx1"/>
              </a:solidFill>
              <a:miter lim="800000"/>
              <a:headEnd/>
              <a:tailEnd/>
            </a:ln>
            <a:effectLst/>
          </p:spPr>
          <p:txBody>
            <a:bodyPr wrap="none" anchor="ctr"/>
            <a:lstStyle/>
            <a:p>
              <a:endParaRPr lang="en-US"/>
            </a:p>
          </p:txBody>
        </p:sp>
        <p:sp>
          <p:nvSpPr>
            <p:cNvPr id="31" name="Rectangle 11"/>
            <p:cNvSpPr>
              <a:spLocks noChangeArrowheads="1"/>
            </p:cNvSpPr>
            <p:nvPr/>
          </p:nvSpPr>
          <p:spPr bwMode="auto">
            <a:xfrm>
              <a:off x="4272" y="1344"/>
              <a:ext cx="144" cy="144"/>
            </a:xfrm>
            <a:prstGeom prst="rect">
              <a:avLst/>
            </a:prstGeom>
            <a:solidFill>
              <a:srgbClr val="FFFF00"/>
            </a:solidFill>
            <a:ln w="38100">
              <a:solidFill>
                <a:schemeClr val="tx1"/>
              </a:solidFill>
              <a:miter lim="800000"/>
              <a:headEnd/>
              <a:tailEnd/>
            </a:ln>
            <a:effectLst/>
          </p:spPr>
          <p:txBody>
            <a:bodyPr wrap="none" anchor="ctr"/>
            <a:lstStyle/>
            <a:p>
              <a:endParaRPr lang="en-US"/>
            </a:p>
          </p:txBody>
        </p:sp>
        <p:sp>
          <p:nvSpPr>
            <p:cNvPr id="32" name="Line 13"/>
            <p:cNvSpPr>
              <a:spLocks noChangeShapeType="1"/>
            </p:cNvSpPr>
            <p:nvPr/>
          </p:nvSpPr>
          <p:spPr bwMode="auto">
            <a:xfrm flipH="1">
              <a:off x="3312" y="2208"/>
              <a:ext cx="720" cy="912"/>
            </a:xfrm>
            <a:prstGeom prst="line">
              <a:avLst/>
            </a:prstGeom>
            <a:noFill/>
            <a:ln w="57150">
              <a:solidFill>
                <a:schemeClr val="tx1"/>
              </a:solidFill>
              <a:round/>
              <a:headEnd/>
              <a:tailEnd/>
            </a:ln>
            <a:effectLst/>
          </p:spPr>
          <p:txBody>
            <a:bodyPr/>
            <a:lstStyle/>
            <a:p>
              <a:endParaRPr lang="en-US"/>
            </a:p>
          </p:txBody>
        </p:sp>
        <p:sp>
          <p:nvSpPr>
            <p:cNvPr id="33" name="Line 14"/>
            <p:cNvSpPr>
              <a:spLocks noChangeShapeType="1"/>
            </p:cNvSpPr>
            <p:nvPr/>
          </p:nvSpPr>
          <p:spPr bwMode="auto">
            <a:xfrm flipH="1">
              <a:off x="3504" y="2208"/>
              <a:ext cx="768" cy="1008"/>
            </a:xfrm>
            <a:prstGeom prst="line">
              <a:avLst/>
            </a:prstGeom>
            <a:noFill/>
            <a:ln w="57150">
              <a:solidFill>
                <a:schemeClr val="tx1"/>
              </a:solidFill>
              <a:round/>
              <a:headEnd/>
              <a:tailEnd/>
            </a:ln>
            <a:effectLst/>
          </p:spPr>
          <p:txBody>
            <a:bodyPr/>
            <a:lstStyle/>
            <a:p>
              <a:endParaRPr lang="en-US"/>
            </a:p>
          </p:txBody>
        </p:sp>
        <p:sp>
          <p:nvSpPr>
            <p:cNvPr id="34" name="AutoShape 15"/>
            <p:cNvSpPr>
              <a:spLocks noChangeArrowheads="1"/>
            </p:cNvSpPr>
            <p:nvPr/>
          </p:nvSpPr>
          <p:spPr bwMode="auto">
            <a:xfrm>
              <a:off x="96" y="2380"/>
              <a:ext cx="1392" cy="1296"/>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5" name="Freeform 16"/>
            <p:cNvSpPr>
              <a:spLocks/>
            </p:cNvSpPr>
            <p:nvPr/>
          </p:nvSpPr>
          <p:spPr bwMode="auto">
            <a:xfrm>
              <a:off x="528" y="2092"/>
              <a:ext cx="552" cy="44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6" name="AutoShape 17"/>
            <p:cNvSpPr>
              <a:spLocks noChangeArrowheads="1"/>
            </p:cNvSpPr>
            <p:nvPr/>
          </p:nvSpPr>
          <p:spPr bwMode="auto">
            <a:xfrm>
              <a:off x="2928" y="2064"/>
              <a:ext cx="480" cy="576"/>
            </a:xfrm>
            <a:prstGeom prst="smileyFace">
              <a:avLst>
                <a:gd name="adj" fmla="val 4653"/>
              </a:avLst>
            </a:prstGeom>
            <a:solidFill>
              <a:srgbClr val="99CCFF"/>
            </a:solidFill>
            <a:ln w="38100">
              <a:solidFill>
                <a:schemeClr val="tx1"/>
              </a:solidFill>
              <a:round/>
              <a:headEnd/>
              <a:tailEnd/>
            </a:ln>
            <a:effectLst>
              <a:outerShdw dist="107763" dir="18900000" algn="ctr" rotWithShape="0">
                <a:schemeClr val="bg2">
                  <a:alpha val="50000"/>
                </a:schemeClr>
              </a:outerShdw>
            </a:effectLst>
          </p:spPr>
          <p:txBody>
            <a:bodyPr wrap="none" anchor="ctr"/>
            <a:lstStyle/>
            <a:p>
              <a:endParaRPr lang="en-US"/>
            </a:p>
          </p:txBody>
        </p:sp>
        <p:sp>
          <p:nvSpPr>
            <p:cNvPr id="37" name="AutoShape 18"/>
            <p:cNvSpPr>
              <a:spLocks noChangeArrowheads="1"/>
            </p:cNvSpPr>
            <p:nvPr/>
          </p:nvSpPr>
          <p:spPr bwMode="auto">
            <a:xfrm>
              <a:off x="3696" y="2448"/>
              <a:ext cx="336" cy="384"/>
            </a:xfrm>
            <a:prstGeom prst="smileyFace">
              <a:avLst>
                <a:gd name="adj" fmla="val 4653"/>
              </a:avLst>
            </a:prstGeom>
            <a:solidFill>
              <a:srgbClr val="99CCFF"/>
            </a:solidFill>
            <a:ln w="38100">
              <a:solidFill>
                <a:schemeClr val="tx1"/>
              </a:solidFill>
              <a:round/>
              <a:headEnd/>
              <a:tailEnd/>
            </a:ln>
            <a:effectLst>
              <a:outerShdw dist="107763" dir="18900000" algn="ctr" rotWithShape="0">
                <a:schemeClr val="bg2">
                  <a:alpha val="50000"/>
                </a:schemeClr>
              </a:outerShdw>
            </a:effectLst>
          </p:spPr>
          <p:txBody>
            <a:bodyPr wrap="none" anchor="ctr"/>
            <a:lstStyle/>
            <a:p>
              <a:endParaRPr lang="en-US"/>
            </a:p>
          </p:txBody>
        </p:sp>
        <p:sp>
          <p:nvSpPr>
            <p:cNvPr id="38" name="Freeform 19"/>
            <p:cNvSpPr>
              <a:spLocks/>
            </p:cNvSpPr>
            <p:nvPr/>
          </p:nvSpPr>
          <p:spPr bwMode="auto">
            <a:xfrm>
              <a:off x="3792" y="2784"/>
              <a:ext cx="168"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9" name="Freeform 20"/>
            <p:cNvSpPr>
              <a:spLocks/>
            </p:cNvSpPr>
            <p:nvPr/>
          </p:nvSpPr>
          <p:spPr bwMode="auto">
            <a:xfrm>
              <a:off x="3072" y="2496"/>
              <a:ext cx="240" cy="25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0" name="AutoShape 26"/>
            <p:cNvSpPr>
              <a:spLocks noChangeArrowheads="1"/>
            </p:cNvSpPr>
            <p:nvPr/>
          </p:nvSpPr>
          <p:spPr bwMode="auto">
            <a:xfrm>
              <a:off x="4608" y="432"/>
              <a:ext cx="720" cy="672"/>
            </a:xfrm>
            <a:prstGeom prst="sun">
              <a:avLst>
                <a:gd name="adj" fmla="val 25000"/>
              </a:avLst>
            </a:prstGeom>
            <a:solidFill>
              <a:srgbClr val="FFFF00"/>
            </a:solidFill>
            <a:ln w="28575">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sp>
          <p:nvSpPr>
            <p:cNvPr id="41" name="Tree"/>
            <p:cNvSpPr>
              <a:spLocks noEditPoints="1" noChangeArrowheads="1"/>
            </p:cNvSpPr>
            <p:nvPr/>
          </p:nvSpPr>
          <p:spPr bwMode="auto">
            <a:xfrm>
              <a:off x="3984" y="2784"/>
              <a:ext cx="576" cy="52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57150">
              <a:solidFill>
                <a:srgbClr val="000000"/>
              </a:solidFill>
              <a:miter lim="800000"/>
              <a:headEnd/>
              <a:tailEnd/>
            </a:ln>
            <a:effectLst>
              <a:outerShdw dist="107763" dir="18900000" algn="ctr" rotWithShape="0">
                <a:srgbClr val="808080">
                  <a:alpha val="50000"/>
                </a:srgbClr>
              </a:outerShdw>
            </a:effectLst>
          </p:spPr>
          <p:txBody>
            <a:bodyPr/>
            <a:lstStyle/>
            <a:p>
              <a:endParaRPr lang="en-US"/>
            </a:p>
          </p:txBody>
        </p:sp>
        <p:sp>
          <p:nvSpPr>
            <p:cNvPr id="42" name="Tree"/>
            <p:cNvSpPr>
              <a:spLocks noEditPoints="1" noChangeArrowheads="1"/>
            </p:cNvSpPr>
            <p:nvPr/>
          </p:nvSpPr>
          <p:spPr bwMode="auto">
            <a:xfrm>
              <a:off x="4656" y="2256"/>
              <a:ext cx="576" cy="52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57150">
              <a:solidFill>
                <a:srgbClr val="000000"/>
              </a:solidFill>
              <a:miter lim="800000"/>
              <a:headEnd/>
              <a:tailEnd/>
            </a:ln>
            <a:effectLst>
              <a:outerShdw dist="107763" dir="18900000" algn="ctr" rotWithShape="0">
                <a:srgbClr val="808080">
                  <a:alpha val="50000"/>
                </a:srgbClr>
              </a:outerShdw>
            </a:effectLst>
          </p:spPr>
          <p:txBody>
            <a:bodyPr/>
            <a:lstStyle/>
            <a:p>
              <a:endParaRPr lang="en-US"/>
            </a:p>
          </p:txBody>
        </p:sp>
        <p:sp>
          <p:nvSpPr>
            <p:cNvPr id="43" name="Tree"/>
            <p:cNvSpPr>
              <a:spLocks noEditPoints="1" noChangeArrowheads="1"/>
            </p:cNvSpPr>
            <p:nvPr/>
          </p:nvSpPr>
          <p:spPr bwMode="auto">
            <a:xfrm>
              <a:off x="5040" y="1488"/>
              <a:ext cx="576" cy="528"/>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57150">
              <a:solidFill>
                <a:srgbClr val="000000"/>
              </a:solidFill>
              <a:miter lim="800000"/>
              <a:headEnd/>
              <a:tailEnd/>
            </a:ln>
            <a:effectLst>
              <a:outerShdw dist="107763" dir="18900000" algn="ctr" rotWithShape="0">
                <a:srgbClr val="808080">
                  <a:alpha val="50000"/>
                </a:srgbClr>
              </a:outerShdw>
            </a:effectLst>
          </p:spPr>
          <p:txBody>
            <a:bodyPr/>
            <a:lstStyle/>
            <a:p>
              <a:endParaRPr lang="en-US"/>
            </a:p>
          </p:txBody>
        </p:sp>
        <p:sp>
          <p:nvSpPr>
            <p:cNvPr id="44" name="Text Box 30"/>
            <p:cNvSpPr txBox="1">
              <a:spLocks noChangeArrowheads="1"/>
            </p:cNvSpPr>
            <p:nvPr/>
          </p:nvSpPr>
          <p:spPr bwMode="auto">
            <a:xfrm>
              <a:off x="3756" y="731"/>
              <a:ext cx="864" cy="532"/>
            </a:xfrm>
            <a:prstGeom prst="rect">
              <a:avLst/>
            </a:prstGeom>
            <a:noFill/>
            <a:ln w="9525">
              <a:noFill/>
              <a:miter lim="800000"/>
              <a:headEnd/>
              <a:tailEnd/>
            </a:ln>
            <a:effectLst/>
          </p:spPr>
          <p:txBody>
            <a:bodyPr wrap="square">
              <a:spAutoFit/>
            </a:bodyPr>
            <a:lstStyle/>
            <a:p>
              <a:pPr algn="ctr">
                <a:spcBef>
                  <a:spcPct val="50000"/>
                </a:spcBef>
              </a:pPr>
              <a:r>
                <a:rPr lang="ar-BH" sz="2000" b="1" dirty="0"/>
                <a:t>المدرسة</a:t>
              </a:r>
              <a:endParaRPr lang="en-US" sz="2000" b="1" dirty="0"/>
            </a:p>
          </p:txBody>
        </p:sp>
        <p:sp>
          <p:nvSpPr>
            <p:cNvPr id="45" name="Freeform 32"/>
            <p:cNvSpPr>
              <a:spLocks/>
            </p:cNvSpPr>
            <p:nvPr/>
          </p:nvSpPr>
          <p:spPr bwMode="auto">
            <a:xfrm>
              <a:off x="2942" y="1920"/>
              <a:ext cx="82" cy="192"/>
            </a:xfrm>
            <a:custGeom>
              <a:avLst/>
              <a:gdLst/>
              <a:ahLst/>
              <a:cxnLst>
                <a:cxn ang="0">
                  <a:pos x="142" y="12"/>
                </a:cxn>
                <a:cxn ang="0">
                  <a:pos x="58" y="24"/>
                </a:cxn>
                <a:cxn ang="0">
                  <a:pos x="106" y="144"/>
                </a:cxn>
                <a:cxn ang="0">
                  <a:pos x="142" y="132"/>
                </a:cxn>
                <a:cxn ang="0">
                  <a:pos x="130" y="96"/>
                </a:cxn>
                <a:cxn ang="0">
                  <a:pos x="58" y="108"/>
                </a:cxn>
                <a:cxn ang="0">
                  <a:pos x="46" y="144"/>
                </a:cxn>
                <a:cxn ang="0">
                  <a:pos x="58" y="216"/>
                </a:cxn>
              </a:cxnLst>
              <a:rect l="0" t="0" r="r" b="b"/>
              <a:pathLst>
                <a:path w="148" h="216">
                  <a:moveTo>
                    <a:pt x="142" y="12"/>
                  </a:moveTo>
                  <a:cubicBezTo>
                    <a:pt x="114" y="16"/>
                    <a:pt x="73" y="0"/>
                    <a:pt x="58" y="24"/>
                  </a:cubicBezTo>
                  <a:cubicBezTo>
                    <a:pt x="0" y="121"/>
                    <a:pt x="61" y="129"/>
                    <a:pt x="106" y="144"/>
                  </a:cubicBezTo>
                  <a:cubicBezTo>
                    <a:pt x="118" y="140"/>
                    <a:pt x="136" y="143"/>
                    <a:pt x="142" y="132"/>
                  </a:cubicBezTo>
                  <a:cubicBezTo>
                    <a:pt x="148" y="121"/>
                    <a:pt x="142" y="99"/>
                    <a:pt x="130" y="96"/>
                  </a:cubicBezTo>
                  <a:cubicBezTo>
                    <a:pt x="107" y="89"/>
                    <a:pt x="82" y="104"/>
                    <a:pt x="58" y="108"/>
                  </a:cubicBezTo>
                  <a:cubicBezTo>
                    <a:pt x="54" y="120"/>
                    <a:pt x="46" y="131"/>
                    <a:pt x="46" y="144"/>
                  </a:cubicBezTo>
                  <a:cubicBezTo>
                    <a:pt x="46" y="168"/>
                    <a:pt x="58" y="216"/>
                    <a:pt x="58" y="216"/>
                  </a:cubicBezTo>
                </a:path>
              </a:pathLst>
            </a:custGeom>
            <a:noFill/>
            <a:ln w="57150" cmpd="sng">
              <a:solidFill>
                <a:schemeClr val="tx1"/>
              </a:solidFill>
              <a:round/>
              <a:headEnd/>
              <a:tailEnd/>
            </a:ln>
            <a:effectLst/>
          </p:spPr>
          <p:txBody>
            <a:bodyPr/>
            <a:lstStyle/>
            <a:p>
              <a:endParaRPr lang="en-US"/>
            </a:p>
          </p:txBody>
        </p:sp>
        <p:sp>
          <p:nvSpPr>
            <p:cNvPr id="46" name="Freeform 33"/>
            <p:cNvSpPr>
              <a:spLocks/>
            </p:cNvSpPr>
            <p:nvPr/>
          </p:nvSpPr>
          <p:spPr bwMode="auto">
            <a:xfrm flipH="1">
              <a:off x="4080" y="2544"/>
              <a:ext cx="96" cy="144"/>
            </a:xfrm>
            <a:custGeom>
              <a:avLst/>
              <a:gdLst/>
              <a:ahLst/>
              <a:cxnLst>
                <a:cxn ang="0">
                  <a:pos x="142" y="12"/>
                </a:cxn>
                <a:cxn ang="0">
                  <a:pos x="58" y="24"/>
                </a:cxn>
                <a:cxn ang="0">
                  <a:pos x="106" y="144"/>
                </a:cxn>
                <a:cxn ang="0">
                  <a:pos x="142" y="132"/>
                </a:cxn>
                <a:cxn ang="0">
                  <a:pos x="130" y="96"/>
                </a:cxn>
                <a:cxn ang="0">
                  <a:pos x="58" y="108"/>
                </a:cxn>
                <a:cxn ang="0">
                  <a:pos x="46" y="144"/>
                </a:cxn>
                <a:cxn ang="0">
                  <a:pos x="58" y="216"/>
                </a:cxn>
              </a:cxnLst>
              <a:rect l="0" t="0" r="r" b="b"/>
              <a:pathLst>
                <a:path w="148" h="216">
                  <a:moveTo>
                    <a:pt x="142" y="12"/>
                  </a:moveTo>
                  <a:cubicBezTo>
                    <a:pt x="114" y="16"/>
                    <a:pt x="73" y="0"/>
                    <a:pt x="58" y="24"/>
                  </a:cubicBezTo>
                  <a:cubicBezTo>
                    <a:pt x="0" y="121"/>
                    <a:pt x="61" y="129"/>
                    <a:pt x="106" y="144"/>
                  </a:cubicBezTo>
                  <a:cubicBezTo>
                    <a:pt x="118" y="140"/>
                    <a:pt x="136" y="143"/>
                    <a:pt x="142" y="132"/>
                  </a:cubicBezTo>
                  <a:cubicBezTo>
                    <a:pt x="148" y="121"/>
                    <a:pt x="142" y="99"/>
                    <a:pt x="130" y="96"/>
                  </a:cubicBezTo>
                  <a:cubicBezTo>
                    <a:pt x="107" y="89"/>
                    <a:pt x="82" y="104"/>
                    <a:pt x="58" y="108"/>
                  </a:cubicBezTo>
                  <a:cubicBezTo>
                    <a:pt x="54" y="120"/>
                    <a:pt x="46" y="131"/>
                    <a:pt x="46" y="144"/>
                  </a:cubicBezTo>
                  <a:cubicBezTo>
                    <a:pt x="46" y="168"/>
                    <a:pt x="58" y="216"/>
                    <a:pt x="58" y="216"/>
                  </a:cubicBezTo>
                </a:path>
              </a:pathLst>
            </a:custGeom>
            <a:noFill/>
            <a:ln w="57150" cmpd="sng">
              <a:solidFill>
                <a:schemeClr val="tx1"/>
              </a:solidFill>
              <a:round/>
              <a:headEnd/>
              <a:tailEnd/>
            </a:ln>
            <a:effectLst/>
          </p:spPr>
          <p:txBody>
            <a:bodyPr/>
            <a:lstStyle/>
            <a:p>
              <a:endParaRPr lang="en-US"/>
            </a:p>
          </p:txBody>
        </p:sp>
      </p:grpSp>
      <p:sp>
        <p:nvSpPr>
          <p:cNvPr id="48" name="AutoShape 4"/>
          <p:cNvSpPr>
            <a:spLocks noChangeArrowheads="1"/>
          </p:cNvSpPr>
          <p:nvPr/>
        </p:nvSpPr>
        <p:spPr bwMode="auto">
          <a:xfrm>
            <a:off x="6024562" y="1142984"/>
            <a:ext cx="1228499" cy="114765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9" name="Freeform 17"/>
          <p:cNvSpPr>
            <a:spLocks/>
          </p:cNvSpPr>
          <p:nvPr/>
        </p:nvSpPr>
        <p:spPr bwMode="auto">
          <a:xfrm flipH="1">
            <a:off x="7339388" y="1695903"/>
            <a:ext cx="230343" cy="202528"/>
          </a:xfrm>
          <a:custGeom>
            <a:avLst/>
            <a:gdLst/>
            <a:ahLst/>
            <a:cxnLst>
              <a:cxn ang="0">
                <a:pos x="224" y="2"/>
              </a:cxn>
              <a:cxn ang="0">
                <a:pos x="92" y="14"/>
              </a:cxn>
              <a:cxn ang="0">
                <a:pos x="80" y="50"/>
              </a:cxn>
              <a:cxn ang="0">
                <a:pos x="140" y="134"/>
              </a:cxn>
              <a:cxn ang="0">
                <a:pos x="224" y="98"/>
              </a:cxn>
              <a:cxn ang="0">
                <a:pos x="188" y="86"/>
              </a:cxn>
              <a:cxn ang="0">
                <a:pos x="8" y="206"/>
              </a:cxn>
              <a:cxn ang="0">
                <a:pos x="32" y="302"/>
              </a:cxn>
            </a:cxnLst>
            <a:rect l="0" t="0" r="r" b="b"/>
            <a:pathLst>
              <a:path w="224" h="302">
                <a:moveTo>
                  <a:pt x="224" y="2"/>
                </a:moveTo>
                <a:cubicBezTo>
                  <a:pt x="180" y="6"/>
                  <a:pt x="134" y="0"/>
                  <a:pt x="92" y="14"/>
                </a:cubicBezTo>
                <a:cubicBezTo>
                  <a:pt x="80" y="18"/>
                  <a:pt x="79" y="37"/>
                  <a:pt x="80" y="50"/>
                </a:cubicBezTo>
                <a:cubicBezTo>
                  <a:pt x="89" y="128"/>
                  <a:pt x="90" y="117"/>
                  <a:pt x="140" y="134"/>
                </a:cubicBezTo>
                <a:cubicBezTo>
                  <a:pt x="145" y="133"/>
                  <a:pt x="224" y="119"/>
                  <a:pt x="224" y="98"/>
                </a:cubicBezTo>
                <a:cubicBezTo>
                  <a:pt x="224" y="85"/>
                  <a:pt x="200" y="90"/>
                  <a:pt x="188" y="86"/>
                </a:cubicBezTo>
                <a:cubicBezTo>
                  <a:pt x="115" y="115"/>
                  <a:pt x="53" y="139"/>
                  <a:pt x="8" y="206"/>
                </a:cubicBezTo>
                <a:cubicBezTo>
                  <a:pt x="21" y="296"/>
                  <a:pt x="0" y="270"/>
                  <a:pt x="32" y="302"/>
                </a:cubicBezTo>
              </a:path>
            </a:pathLst>
          </a:custGeom>
          <a:noFill/>
          <a:ln w="57150" cmpd="sng">
            <a:solidFill>
              <a:schemeClr val="tx1"/>
            </a:solidFill>
            <a:round/>
            <a:headEnd/>
            <a:tailEnd/>
          </a:ln>
          <a:effectLst/>
        </p:spPr>
        <p:txBody>
          <a:bodyPr/>
          <a:lstStyle/>
          <a:p>
            <a:endParaRPr lang="en-US"/>
          </a:p>
        </p:txBody>
      </p:sp>
      <p:sp>
        <p:nvSpPr>
          <p:cNvPr id="50" name="Freeform 18"/>
          <p:cNvSpPr>
            <a:spLocks/>
          </p:cNvSpPr>
          <p:nvPr/>
        </p:nvSpPr>
        <p:spPr bwMode="auto">
          <a:xfrm>
            <a:off x="5792533" y="1212098"/>
            <a:ext cx="179156" cy="212372"/>
          </a:xfrm>
          <a:custGeom>
            <a:avLst/>
            <a:gdLst/>
            <a:ahLst/>
            <a:cxnLst>
              <a:cxn ang="0">
                <a:pos x="224" y="2"/>
              </a:cxn>
              <a:cxn ang="0">
                <a:pos x="92" y="14"/>
              </a:cxn>
              <a:cxn ang="0">
                <a:pos x="80" y="50"/>
              </a:cxn>
              <a:cxn ang="0">
                <a:pos x="140" y="134"/>
              </a:cxn>
              <a:cxn ang="0">
                <a:pos x="224" y="98"/>
              </a:cxn>
              <a:cxn ang="0">
                <a:pos x="188" y="86"/>
              </a:cxn>
              <a:cxn ang="0">
                <a:pos x="8" y="206"/>
              </a:cxn>
              <a:cxn ang="0">
                <a:pos x="32" y="302"/>
              </a:cxn>
            </a:cxnLst>
            <a:rect l="0" t="0" r="r" b="b"/>
            <a:pathLst>
              <a:path w="224" h="302">
                <a:moveTo>
                  <a:pt x="224" y="2"/>
                </a:moveTo>
                <a:cubicBezTo>
                  <a:pt x="180" y="6"/>
                  <a:pt x="134" y="0"/>
                  <a:pt x="92" y="14"/>
                </a:cubicBezTo>
                <a:cubicBezTo>
                  <a:pt x="80" y="18"/>
                  <a:pt x="79" y="37"/>
                  <a:pt x="80" y="50"/>
                </a:cubicBezTo>
                <a:cubicBezTo>
                  <a:pt x="89" y="128"/>
                  <a:pt x="90" y="117"/>
                  <a:pt x="140" y="134"/>
                </a:cubicBezTo>
                <a:cubicBezTo>
                  <a:pt x="145" y="133"/>
                  <a:pt x="224" y="119"/>
                  <a:pt x="224" y="98"/>
                </a:cubicBezTo>
                <a:cubicBezTo>
                  <a:pt x="224" y="85"/>
                  <a:pt x="200" y="90"/>
                  <a:pt x="188" y="86"/>
                </a:cubicBezTo>
                <a:cubicBezTo>
                  <a:pt x="115" y="115"/>
                  <a:pt x="53" y="139"/>
                  <a:pt x="8" y="206"/>
                </a:cubicBezTo>
                <a:cubicBezTo>
                  <a:pt x="21" y="296"/>
                  <a:pt x="0" y="270"/>
                  <a:pt x="32" y="302"/>
                </a:cubicBezTo>
              </a:path>
            </a:pathLst>
          </a:custGeom>
          <a:noFill/>
          <a:ln w="38100" cmpd="sng">
            <a:solidFill>
              <a:schemeClr val="tx1"/>
            </a:solidFill>
            <a:round/>
            <a:headEnd/>
            <a:tailEnd/>
          </a:ln>
          <a:effectLst/>
        </p:spPr>
        <p:txBody>
          <a:bodyPr/>
          <a:lstStyle/>
          <a:p>
            <a:endParaRPr lang="en-US"/>
          </a:p>
        </p:txBody>
      </p:sp>
      <p:sp>
        <p:nvSpPr>
          <p:cNvPr id="47" name="Rectangle 46">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الثاني-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decel="100000"/>
                                        <p:tgtEl>
                                          <p:spTgt spid="2"/>
                                        </p:tgtEl>
                                      </p:cBhvr>
                                    </p:animEffect>
                                    <p:anim calcmode="lin" valueType="num">
                                      <p:cBhvr>
                                        <p:cTn id="8" dur="400" decel="100000" fill="hold"/>
                                        <p:tgtEl>
                                          <p:spTgt spid="2"/>
                                        </p:tgtEl>
                                        <p:attrNameLst>
                                          <p:attrName>style.rotation</p:attrName>
                                        </p:attrNameLst>
                                      </p:cBhvr>
                                      <p:tavLst>
                                        <p:tav tm="0">
                                          <p:val>
                                            <p:fltVal val="-90"/>
                                          </p:val>
                                        </p:tav>
                                        <p:tav tm="100000">
                                          <p:val>
                                            <p:fltVal val="0"/>
                                          </p:val>
                                        </p:tav>
                                      </p:tavLst>
                                    </p:anim>
                                    <p:anim calcmode="lin" valueType="num">
                                      <p:cBhvr>
                                        <p:cTn id="9" dur="400" decel="100000" fill="hold"/>
                                        <p:tgtEl>
                                          <p:spTgt spid="2"/>
                                        </p:tgtEl>
                                        <p:attrNameLst>
                                          <p:attrName>ppt_x</p:attrName>
                                        </p:attrNameLst>
                                      </p:cBhvr>
                                      <p:tavLst>
                                        <p:tav tm="0">
                                          <p:val>
                                            <p:strVal val="#ppt_x+0.4"/>
                                          </p:val>
                                        </p:tav>
                                        <p:tav tm="100000">
                                          <p:val>
                                            <p:strVal val="#ppt_x-0.05"/>
                                          </p:val>
                                        </p:tav>
                                      </p:tavLst>
                                    </p:anim>
                                    <p:anim calcmode="lin" valueType="num">
                                      <p:cBhvr>
                                        <p:cTn id="10" dur="400" decel="100000" fill="hold"/>
                                        <p:tgtEl>
                                          <p:spTgt spid="2"/>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2"/>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style.rotation</p:attrName>
                                        </p:attrNameLst>
                                      </p:cBhvr>
                                      <p:tavLst>
                                        <p:tav tm="0">
                                          <p:val>
                                            <p:fltVal val="720"/>
                                          </p:val>
                                        </p:tav>
                                        <p:tav tm="100000">
                                          <p:val>
                                            <p:fltVal val="0"/>
                                          </p:val>
                                        </p:tav>
                                      </p:tavLst>
                                    </p:anim>
                                    <p:anim calcmode="lin" valueType="num">
                                      <p:cBhvr>
                                        <p:cTn id="19" dur="2000" fill="hold"/>
                                        <p:tgtEl>
                                          <p:spTgt spid="4"/>
                                        </p:tgtEl>
                                        <p:attrNameLst>
                                          <p:attrName>ppt_h</p:attrName>
                                        </p:attrNameLst>
                                      </p:cBhvr>
                                      <p:tavLst>
                                        <p:tav tm="0">
                                          <p:val>
                                            <p:fltVal val="0"/>
                                          </p:val>
                                        </p:tav>
                                        <p:tav tm="100000">
                                          <p:val>
                                            <p:strVal val="#ppt_h"/>
                                          </p:val>
                                        </p:tav>
                                      </p:tavLst>
                                    </p:anim>
                                    <p:anim calcmode="lin" valueType="num">
                                      <p:cBhvr>
                                        <p:cTn id="20"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800" decel="100000"/>
                                        <p:tgtEl>
                                          <p:spTgt spid="12"/>
                                        </p:tgtEl>
                                      </p:cBhvr>
                                    </p:animEffect>
                                    <p:anim calcmode="lin" valueType="num">
                                      <p:cBhvr>
                                        <p:cTn id="26" dur="800" decel="100000" fill="hold"/>
                                        <p:tgtEl>
                                          <p:spTgt spid="12"/>
                                        </p:tgtEl>
                                        <p:attrNameLst>
                                          <p:attrName>style.rotation</p:attrName>
                                        </p:attrNameLst>
                                      </p:cBhvr>
                                      <p:tavLst>
                                        <p:tav tm="0">
                                          <p:val>
                                            <p:fltVal val="-90"/>
                                          </p:val>
                                        </p:tav>
                                        <p:tav tm="100000">
                                          <p:val>
                                            <p:fltVal val="0"/>
                                          </p:val>
                                        </p:tav>
                                      </p:tavLst>
                                    </p:anim>
                                    <p:anim calcmode="lin" valueType="num">
                                      <p:cBhvr>
                                        <p:cTn id="27" dur="800" decel="100000" fill="hold"/>
                                        <p:tgtEl>
                                          <p:spTgt spid="12"/>
                                        </p:tgtEl>
                                        <p:attrNameLst>
                                          <p:attrName>ppt_x</p:attrName>
                                        </p:attrNameLst>
                                      </p:cBhvr>
                                      <p:tavLst>
                                        <p:tav tm="0">
                                          <p:val>
                                            <p:strVal val="#ppt_x+0.4"/>
                                          </p:val>
                                        </p:tav>
                                        <p:tav tm="100000">
                                          <p:val>
                                            <p:strVal val="#ppt_x-0.05"/>
                                          </p:val>
                                        </p:tav>
                                      </p:tavLst>
                                    </p:anim>
                                    <p:anim calcmode="lin" valueType="num">
                                      <p:cBhvr>
                                        <p:cTn id="28" dur="800" decel="100000" fill="hold"/>
                                        <p:tgtEl>
                                          <p:spTgt spid="12"/>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9" fill="hold">
                      <p:stCondLst>
                        <p:cond delay="indefinite"/>
                      </p:stCondLst>
                      <p:childTnLst>
                        <p:par>
                          <p:cTn id="40" fill="hold">
                            <p:stCondLst>
                              <p:cond delay="0"/>
                            </p:stCondLst>
                            <p:childTnLst>
                              <p:par>
                                <p:cTn id="41" presetID="30"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800" decel="100000"/>
                                        <p:tgtEl>
                                          <p:spTgt spid="24"/>
                                        </p:tgtEl>
                                      </p:cBhvr>
                                    </p:animEffect>
                                    <p:anim calcmode="lin" valueType="num">
                                      <p:cBhvr>
                                        <p:cTn id="44" dur="800" decel="100000" fill="hold"/>
                                        <p:tgtEl>
                                          <p:spTgt spid="24"/>
                                        </p:tgtEl>
                                        <p:attrNameLst>
                                          <p:attrName>style.rotation</p:attrName>
                                        </p:attrNameLst>
                                      </p:cBhvr>
                                      <p:tavLst>
                                        <p:tav tm="0">
                                          <p:val>
                                            <p:fltVal val="-90"/>
                                          </p:val>
                                        </p:tav>
                                        <p:tav tm="100000">
                                          <p:val>
                                            <p:fltVal val="0"/>
                                          </p:val>
                                        </p:tav>
                                      </p:tavLst>
                                    </p:anim>
                                    <p:anim calcmode="lin" valueType="num">
                                      <p:cBhvr>
                                        <p:cTn id="45" dur="800" decel="100000" fill="hold"/>
                                        <p:tgtEl>
                                          <p:spTgt spid="24"/>
                                        </p:tgtEl>
                                        <p:attrNameLst>
                                          <p:attrName>ppt_x</p:attrName>
                                        </p:attrNameLst>
                                      </p:cBhvr>
                                      <p:tavLst>
                                        <p:tav tm="0">
                                          <p:val>
                                            <p:strVal val="#ppt_x+0.4"/>
                                          </p:val>
                                        </p:tav>
                                        <p:tav tm="100000">
                                          <p:val>
                                            <p:strVal val="#ppt_x-0.05"/>
                                          </p:val>
                                        </p:tav>
                                      </p:tavLst>
                                    </p:anim>
                                    <p:anim calcmode="lin" valueType="num">
                                      <p:cBhvr>
                                        <p:cTn id="46" dur="800" decel="100000" fill="hold"/>
                                        <p:tgtEl>
                                          <p:spTgt spid="24"/>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6"/>
          <p:cNvSpPr txBox="1">
            <a:spLocks noChangeArrowheads="1"/>
          </p:cNvSpPr>
          <p:nvPr/>
        </p:nvSpPr>
        <p:spPr bwMode="auto">
          <a:xfrm>
            <a:off x="5738810" y="214290"/>
            <a:ext cx="3848096" cy="3785652"/>
          </a:xfrm>
          <a:prstGeom prst="rect">
            <a:avLst/>
          </a:prstGeom>
          <a:solidFill>
            <a:srgbClr val="CCFF99"/>
          </a:solidFill>
          <a:ln w="9525">
            <a:noFill/>
            <a:miter lim="800000"/>
            <a:headEnd/>
            <a:tailEnd/>
          </a:ln>
          <a:effectLst>
            <a:outerShdw dist="107763" dir="18900000" algn="ctr" rotWithShape="0">
              <a:schemeClr val="bg2">
                <a:alpha val="50000"/>
              </a:schemeClr>
            </a:outerShdw>
          </a:effectLst>
        </p:spPr>
        <p:txBody>
          <a:bodyPr wrap="square">
            <a:spAutoFit/>
          </a:bodyPr>
          <a:lstStyle/>
          <a:p>
            <a:pPr algn="r">
              <a:spcBef>
                <a:spcPct val="50000"/>
              </a:spcBef>
            </a:pPr>
            <a:r>
              <a:rPr lang="ar-BH" sz="3200" b="1" dirty="0">
                <a:latin typeface="Sakkal Majalla" pitchFamily="2" charset="-78"/>
                <a:cs typeface="Sakkal Majalla" pitchFamily="2" charset="-78"/>
              </a:rPr>
              <a:t>انتظَرَ الَّسيدُ نطوطٌ وزوجتُهُ السَّيدةُ نطّوطةُ طِفلَهما طويلاً. وفي اليومِ المنتظرِ للولادةِ، أخذَ السَّيدُ نطوطٌ زوجتَهُ الى المستشفى .</a:t>
            </a:r>
          </a:p>
          <a:p>
            <a:pPr algn="r">
              <a:spcBef>
                <a:spcPct val="50000"/>
              </a:spcBef>
            </a:pPr>
            <a:r>
              <a:rPr lang="ar-BH" sz="3200" b="1" dirty="0">
                <a:latin typeface="Sakkal Majalla" pitchFamily="2" charset="-78"/>
                <a:cs typeface="Sakkal Majalla" pitchFamily="2" charset="-78"/>
              </a:rPr>
              <a:t>حضرَ الأصدقاءُ لِيَتَمنّوا لهما حظاً سعيداً .</a:t>
            </a:r>
            <a:endParaRPr lang="en-US" sz="3200" b="1" dirty="0">
              <a:latin typeface="Sakkal Majalla" pitchFamily="2" charset="-78"/>
              <a:cs typeface="Sakkal Majalla" pitchFamily="2" charset="-78"/>
            </a:endParaRPr>
          </a:p>
        </p:txBody>
      </p:sp>
      <p:grpSp>
        <p:nvGrpSpPr>
          <p:cNvPr id="3" name="Group 49"/>
          <p:cNvGrpSpPr>
            <a:grpSpLocks/>
          </p:cNvGrpSpPr>
          <p:nvPr/>
        </p:nvGrpSpPr>
        <p:grpSpPr bwMode="auto">
          <a:xfrm>
            <a:off x="6791348" y="285728"/>
            <a:ext cx="5400652" cy="5338754"/>
            <a:chOff x="48" y="0"/>
            <a:chExt cx="5472" cy="4128"/>
          </a:xfrm>
        </p:grpSpPr>
        <p:sp>
          <p:nvSpPr>
            <p:cNvPr id="4" name="AutoShape 4"/>
            <p:cNvSpPr>
              <a:spLocks noChangeArrowheads="1"/>
            </p:cNvSpPr>
            <p:nvPr/>
          </p:nvSpPr>
          <p:spPr bwMode="auto">
            <a:xfrm>
              <a:off x="2544" y="912"/>
              <a:ext cx="2880" cy="3216"/>
            </a:xfrm>
            <a:prstGeom prst="parallelogram">
              <a:avLst>
                <a:gd name="adj" fmla="val 25000"/>
              </a:avLst>
            </a:prstGeom>
            <a:solidFill>
              <a:srgbClr val="FFFF00">
                <a:alpha val="89999"/>
              </a:srgbClr>
            </a:solidFill>
            <a:ln w="57150">
              <a:solidFill>
                <a:schemeClr val="tx1"/>
              </a:solidFill>
              <a:miter lim="800000"/>
              <a:headEnd/>
              <a:tailEnd/>
            </a:ln>
            <a:effectLst/>
          </p:spPr>
          <p:txBody>
            <a:bodyPr wrap="none" anchor="ctr"/>
            <a:lstStyle/>
            <a:p>
              <a:endParaRPr lang="en-US"/>
            </a:p>
          </p:txBody>
        </p:sp>
        <p:sp>
          <p:nvSpPr>
            <p:cNvPr id="5" name="Rectangle 7"/>
            <p:cNvSpPr>
              <a:spLocks noChangeArrowheads="1"/>
            </p:cNvSpPr>
            <p:nvPr/>
          </p:nvSpPr>
          <p:spPr bwMode="auto">
            <a:xfrm>
              <a:off x="4320" y="1056"/>
              <a:ext cx="768" cy="576"/>
            </a:xfrm>
            <a:prstGeom prst="rect">
              <a:avLst/>
            </a:prstGeom>
            <a:solidFill>
              <a:schemeClr val="bg2"/>
            </a:solidFill>
            <a:ln w="5715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6" name="Rectangle 8"/>
            <p:cNvSpPr>
              <a:spLocks noChangeArrowheads="1"/>
            </p:cNvSpPr>
            <p:nvPr/>
          </p:nvSpPr>
          <p:spPr bwMode="auto">
            <a:xfrm>
              <a:off x="3984" y="2112"/>
              <a:ext cx="816" cy="528"/>
            </a:xfrm>
            <a:prstGeom prst="rect">
              <a:avLst/>
            </a:prstGeom>
            <a:solidFill>
              <a:schemeClr val="bg2"/>
            </a:solidFill>
            <a:ln w="5715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7" name="Rectangle 10"/>
            <p:cNvSpPr>
              <a:spLocks noChangeArrowheads="1"/>
            </p:cNvSpPr>
            <p:nvPr/>
          </p:nvSpPr>
          <p:spPr bwMode="auto">
            <a:xfrm>
              <a:off x="2928" y="2592"/>
              <a:ext cx="816" cy="576"/>
            </a:xfrm>
            <a:prstGeom prst="rect">
              <a:avLst/>
            </a:prstGeom>
            <a:solidFill>
              <a:schemeClr val="bg2"/>
            </a:solidFill>
            <a:ln w="5715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8" name="Rectangle 12"/>
            <p:cNvSpPr>
              <a:spLocks noChangeArrowheads="1"/>
            </p:cNvSpPr>
            <p:nvPr/>
          </p:nvSpPr>
          <p:spPr bwMode="auto">
            <a:xfrm>
              <a:off x="3312" y="3264"/>
              <a:ext cx="720" cy="768"/>
            </a:xfrm>
            <a:prstGeom prst="rect">
              <a:avLst/>
            </a:prstGeom>
            <a:solidFill>
              <a:schemeClr val="bg2"/>
            </a:solidFill>
            <a:ln w="5080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9" name="AutoShape 14"/>
            <p:cNvSpPr>
              <a:spLocks noChangeArrowheads="1"/>
            </p:cNvSpPr>
            <p:nvPr/>
          </p:nvSpPr>
          <p:spPr bwMode="auto">
            <a:xfrm>
              <a:off x="3168" y="2640"/>
              <a:ext cx="432" cy="384"/>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0" name="AutoShape 16"/>
            <p:cNvSpPr>
              <a:spLocks noChangeArrowheads="1"/>
            </p:cNvSpPr>
            <p:nvPr/>
          </p:nvSpPr>
          <p:spPr bwMode="auto">
            <a:xfrm>
              <a:off x="4272" y="2208"/>
              <a:ext cx="384" cy="336"/>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1" name="AutoShape 20"/>
            <p:cNvSpPr>
              <a:spLocks noChangeArrowheads="1"/>
            </p:cNvSpPr>
            <p:nvPr/>
          </p:nvSpPr>
          <p:spPr bwMode="auto">
            <a:xfrm>
              <a:off x="1536" y="3360"/>
              <a:ext cx="720" cy="624"/>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2" name="AutoShape 21"/>
            <p:cNvSpPr>
              <a:spLocks noChangeArrowheads="1"/>
            </p:cNvSpPr>
            <p:nvPr/>
          </p:nvSpPr>
          <p:spPr bwMode="auto">
            <a:xfrm>
              <a:off x="2688" y="3360"/>
              <a:ext cx="528" cy="528"/>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3" name="AutoShape 22"/>
            <p:cNvSpPr>
              <a:spLocks noChangeArrowheads="1"/>
            </p:cNvSpPr>
            <p:nvPr/>
          </p:nvSpPr>
          <p:spPr bwMode="auto">
            <a:xfrm>
              <a:off x="3456" y="3456"/>
              <a:ext cx="384" cy="384"/>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4" name="AutoShape 23"/>
            <p:cNvSpPr>
              <a:spLocks noChangeArrowheads="1"/>
            </p:cNvSpPr>
            <p:nvPr/>
          </p:nvSpPr>
          <p:spPr bwMode="auto">
            <a:xfrm>
              <a:off x="48" y="2976"/>
              <a:ext cx="480" cy="576"/>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5" name="AutoShape 24"/>
            <p:cNvSpPr>
              <a:spLocks noChangeArrowheads="1"/>
            </p:cNvSpPr>
            <p:nvPr/>
          </p:nvSpPr>
          <p:spPr bwMode="auto">
            <a:xfrm>
              <a:off x="4560" y="1104"/>
              <a:ext cx="384" cy="432"/>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6" name="AutoShape 25"/>
            <p:cNvSpPr>
              <a:spLocks noChangeArrowheads="1"/>
            </p:cNvSpPr>
            <p:nvPr/>
          </p:nvSpPr>
          <p:spPr bwMode="auto">
            <a:xfrm>
              <a:off x="528" y="3312"/>
              <a:ext cx="720" cy="720"/>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7" name="AutoShape 26"/>
            <p:cNvSpPr>
              <a:spLocks noChangeArrowheads="1"/>
            </p:cNvSpPr>
            <p:nvPr/>
          </p:nvSpPr>
          <p:spPr bwMode="auto">
            <a:xfrm>
              <a:off x="357" y="2375"/>
              <a:ext cx="624" cy="672"/>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18" name="Line 27"/>
            <p:cNvSpPr>
              <a:spLocks noChangeShapeType="1"/>
            </p:cNvSpPr>
            <p:nvPr/>
          </p:nvSpPr>
          <p:spPr bwMode="auto">
            <a:xfrm flipH="1">
              <a:off x="4320" y="1344"/>
              <a:ext cx="240" cy="0"/>
            </a:xfrm>
            <a:prstGeom prst="line">
              <a:avLst/>
            </a:prstGeom>
            <a:noFill/>
            <a:ln w="9525">
              <a:solidFill>
                <a:schemeClr val="tx1"/>
              </a:solidFill>
              <a:round/>
              <a:headEnd/>
              <a:tailEnd/>
            </a:ln>
            <a:effectLst/>
          </p:spPr>
          <p:txBody>
            <a:bodyPr/>
            <a:lstStyle/>
            <a:p>
              <a:endParaRPr lang="en-US"/>
            </a:p>
          </p:txBody>
        </p:sp>
        <p:sp>
          <p:nvSpPr>
            <p:cNvPr id="19" name="Line 28"/>
            <p:cNvSpPr>
              <a:spLocks noChangeShapeType="1"/>
            </p:cNvSpPr>
            <p:nvPr/>
          </p:nvSpPr>
          <p:spPr bwMode="auto">
            <a:xfrm>
              <a:off x="4944" y="1344"/>
              <a:ext cx="144" cy="0"/>
            </a:xfrm>
            <a:prstGeom prst="line">
              <a:avLst/>
            </a:prstGeom>
            <a:noFill/>
            <a:ln w="9525">
              <a:solidFill>
                <a:schemeClr val="tx1"/>
              </a:solidFill>
              <a:round/>
              <a:headEnd/>
              <a:tailEnd/>
            </a:ln>
            <a:effectLst/>
          </p:spPr>
          <p:txBody>
            <a:bodyPr/>
            <a:lstStyle/>
            <a:p>
              <a:endParaRPr lang="en-US"/>
            </a:p>
          </p:txBody>
        </p:sp>
        <p:sp>
          <p:nvSpPr>
            <p:cNvPr id="20" name="Line 29"/>
            <p:cNvSpPr>
              <a:spLocks noChangeShapeType="1"/>
            </p:cNvSpPr>
            <p:nvPr/>
          </p:nvSpPr>
          <p:spPr bwMode="auto">
            <a:xfrm flipH="1">
              <a:off x="2928" y="2880"/>
              <a:ext cx="240" cy="0"/>
            </a:xfrm>
            <a:prstGeom prst="line">
              <a:avLst/>
            </a:prstGeom>
            <a:noFill/>
            <a:ln w="9525">
              <a:solidFill>
                <a:schemeClr val="tx1"/>
              </a:solidFill>
              <a:round/>
              <a:headEnd/>
              <a:tailEnd/>
            </a:ln>
            <a:effectLst/>
          </p:spPr>
          <p:txBody>
            <a:bodyPr/>
            <a:lstStyle/>
            <a:p>
              <a:endParaRPr lang="en-US"/>
            </a:p>
          </p:txBody>
        </p:sp>
        <p:sp>
          <p:nvSpPr>
            <p:cNvPr id="21" name="Line 30"/>
            <p:cNvSpPr>
              <a:spLocks noChangeShapeType="1"/>
            </p:cNvSpPr>
            <p:nvPr/>
          </p:nvSpPr>
          <p:spPr bwMode="auto">
            <a:xfrm flipV="1">
              <a:off x="3600" y="2880"/>
              <a:ext cx="144" cy="0"/>
            </a:xfrm>
            <a:prstGeom prst="line">
              <a:avLst/>
            </a:prstGeom>
            <a:noFill/>
            <a:ln w="9525">
              <a:solidFill>
                <a:schemeClr val="tx1"/>
              </a:solidFill>
              <a:round/>
              <a:headEnd/>
              <a:tailEnd/>
            </a:ln>
            <a:effectLst/>
          </p:spPr>
          <p:txBody>
            <a:bodyPr/>
            <a:lstStyle/>
            <a:p>
              <a:endParaRPr lang="en-US"/>
            </a:p>
          </p:txBody>
        </p:sp>
        <p:sp>
          <p:nvSpPr>
            <p:cNvPr id="22" name="Line 32"/>
            <p:cNvSpPr>
              <a:spLocks noChangeShapeType="1"/>
            </p:cNvSpPr>
            <p:nvPr/>
          </p:nvSpPr>
          <p:spPr bwMode="auto">
            <a:xfrm flipH="1">
              <a:off x="3984" y="2400"/>
              <a:ext cx="288" cy="0"/>
            </a:xfrm>
            <a:prstGeom prst="line">
              <a:avLst/>
            </a:prstGeom>
            <a:noFill/>
            <a:ln w="9525">
              <a:solidFill>
                <a:schemeClr val="tx1"/>
              </a:solidFill>
              <a:round/>
              <a:headEnd/>
              <a:tailEnd/>
            </a:ln>
            <a:effectLst/>
          </p:spPr>
          <p:txBody>
            <a:bodyPr/>
            <a:lstStyle/>
            <a:p>
              <a:endParaRPr lang="en-US"/>
            </a:p>
          </p:txBody>
        </p:sp>
        <p:sp>
          <p:nvSpPr>
            <p:cNvPr id="23" name="Freeform 33"/>
            <p:cNvSpPr>
              <a:spLocks/>
            </p:cNvSpPr>
            <p:nvPr/>
          </p:nvSpPr>
          <p:spPr bwMode="auto">
            <a:xfrm>
              <a:off x="2832" y="3792"/>
              <a:ext cx="192"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4" name="Freeform 34"/>
            <p:cNvSpPr>
              <a:spLocks/>
            </p:cNvSpPr>
            <p:nvPr/>
          </p:nvSpPr>
          <p:spPr bwMode="auto">
            <a:xfrm flipH="1">
              <a:off x="144" y="3456"/>
              <a:ext cx="240"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5" name="Freeform 35"/>
            <p:cNvSpPr>
              <a:spLocks/>
            </p:cNvSpPr>
            <p:nvPr/>
          </p:nvSpPr>
          <p:spPr bwMode="auto">
            <a:xfrm>
              <a:off x="4704" y="1008"/>
              <a:ext cx="144"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6" name="Freeform 36"/>
            <p:cNvSpPr>
              <a:spLocks/>
            </p:cNvSpPr>
            <p:nvPr/>
          </p:nvSpPr>
          <p:spPr bwMode="auto">
            <a:xfrm>
              <a:off x="574" y="2928"/>
              <a:ext cx="216" cy="240"/>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7" name="Freeform 38"/>
            <p:cNvSpPr>
              <a:spLocks/>
            </p:cNvSpPr>
            <p:nvPr/>
          </p:nvSpPr>
          <p:spPr bwMode="auto">
            <a:xfrm>
              <a:off x="816" y="3216"/>
              <a:ext cx="312"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8" name="Freeform 40"/>
            <p:cNvSpPr>
              <a:spLocks/>
            </p:cNvSpPr>
            <p:nvPr/>
          </p:nvSpPr>
          <p:spPr bwMode="auto">
            <a:xfrm>
              <a:off x="4416" y="2112"/>
              <a:ext cx="72"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9" name="Freeform 41"/>
            <p:cNvSpPr>
              <a:spLocks/>
            </p:cNvSpPr>
            <p:nvPr/>
          </p:nvSpPr>
          <p:spPr bwMode="auto">
            <a:xfrm>
              <a:off x="1776" y="3168"/>
              <a:ext cx="336"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0" name="Freeform 42"/>
            <p:cNvSpPr>
              <a:spLocks/>
            </p:cNvSpPr>
            <p:nvPr/>
          </p:nvSpPr>
          <p:spPr bwMode="auto">
            <a:xfrm>
              <a:off x="3552" y="3360"/>
              <a:ext cx="216"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1" name="Text Box 43"/>
            <p:cNvSpPr txBox="1">
              <a:spLocks noChangeArrowheads="1"/>
            </p:cNvSpPr>
            <p:nvPr/>
          </p:nvSpPr>
          <p:spPr bwMode="auto">
            <a:xfrm>
              <a:off x="3120" y="1680"/>
              <a:ext cx="1152" cy="309"/>
            </a:xfrm>
            <a:prstGeom prst="rect">
              <a:avLst/>
            </a:prstGeom>
            <a:solidFill>
              <a:schemeClr val="bg1"/>
            </a:solidFill>
            <a:ln w="9525">
              <a:noFill/>
              <a:miter lim="800000"/>
              <a:headEnd/>
              <a:tailEnd/>
            </a:ln>
            <a:effectLst>
              <a:outerShdw sy="50000" kx="-2453608" rotWithShape="0">
                <a:schemeClr val="bg2">
                  <a:alpha val="50000"/>
                </a:schemeClr>
              </a:outerShdw>
            </a:effectLst>
          </p:spPr>
          <p:txBody>
            <a:bodyPr>
              <a:spAutoFit/>
            </a:bodyPr>
            <a:lstStyle/>
            <a:p>
              <a:pPr algn="r">
                <a:spcBef>
                  <a:spcPct val="50000"/>
                </a:spcBef>
              </a:pPr>
              <a:r>
                <a:rPr lang="ar-BH" sz="2000" b="1" dirty="0">
                  <a:solidFill>
                    <a:srgbClr val="FF3300"/>
                  </a:solidFill>
                </a:rPr>
                <a:t>المستشفى </a:t>
              </a:r>
              <a:endParaRPr lang="en-US" sz="2000" b="1" dirty="0">
                <a:solidFill>
                  <a:srgbClr val="FF3300"/>
                </a:solidFill>
              </a:endParaRPr>
            </a:p>
          </p:txBody>
        </p:sp>
        <p:sp>
          <p:nvSpPr>
            <p:cNvPr id="32" name="AutoShape 44"/>
            <p:cNvSpPr>
              <a:spLocks noChangeArrowheads="1"/>
            </p:cNvSpPr>
            <p:nvPr/>
          </p:nvSpPr>
          <p:spPr bwMode="auto">
            <a:xfrm>
              <a:off x="4320" y="3360"/>
              <a:ext cx="384" cy="432"/>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3" name="Freeform 45"/>
            <p:cNvSpPr>
              <a:spLocks/>
            </p:cNvSpPr>
            <p:nvPr/>
          </p:nvSpPr>
          <p:spPr bwMode="auto">
            <a:xfrm>
              <a:off x="4416" y="3696"/>
              <a:ext cx="216"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4" name="AutoShape 47"/>
            <p:cNvSpPr>
              <a:spLocks noChangeArrowheads="1"/>
            </p:cNvSpPr>
            <p:nvPr/>
          </p:nvSpPr>
          <p:spPr bwMode="auto">
            <a:xfrm>
              <a:off x="4704" y="0"/>
              <a:ext cx="816" cy="864"/>
            </a:xfrm>
            <a:prstGeom prst="sun">
              <a:avLst>
                <a:gd name="adj" fmla="val 25000"/>
              </a:avLst>
            </a:prstGeom>
            <a:solidFill>
              <a:srgbClr val="FFFF00"/>
            </a:solidFill>
            <a:ln w="28575">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sp>
          <p:nvSpPr>
            <p:cNvPr id="35" name="Line 48"/>
            <p:cNvSpPr>
              <a:spLocks noChangeShapeType="1"/>
            </p:cNvSpPr>
            <p:nvPr/>
          </p:nvSpPr>
          <p:spPr bwMode="auto">
            <a:xfrm flipV="1">
              <a:off x="4656" y="2400"/>
              <a:ext cx="144" cy="0"/>
            </a:xfrm>
            <a:prstGeom prst="line">
              <a:avLst/>
            </a:prstGeom>
            <a:noFill/>
            <a:ln w="9525">
              <a:solidFill>
                <a:schemeClr val="tx1"/>
              </a:solidFill>
              <a:round/>
              <a:headEnd/>
              <a:tailEnd/>
            </a:ln>
            <a:effectLst/>
          </p:spPr>
          <p:txBody>
            <a:bodyPr/>
            <a:lstStyle/>
            <a:p>
              <a:endParaRPr lang="en-US"/>
            </a:p>
          </p:txBody>
        </p:sp>
      </p:grpSp>
      <p:sp>
        <p:nvSpPr>
          <p:cNvPr id="36" name="Text Box 4"/>
          <p:cNvSpPr txBox="1">
            <a:spLocks noChangeArrowheads="1"/>
          </p:cNvSpPr>
          <p:nvPr/>
        </p:nvSpPr>
        <p:spPr bwMode="auto">
          <a:xfrm>
            <a:off x="738150" y="500042"/>
            <a:ext cx="4286280" cy="3539430"/>
          </a:xfrm>
          <a:prstGeom prst="rect">
            <a:avLst/>
          </a:prstGeom>
          <a:solidFill>
            <a:srgbClr val="CCFF99"/>
          </a:solidFill>
          <a:ln w="9525">
            <a:noFill/>
            <a:miter lim="800000"/>
            <a:headEnd/>
            <a:tailEnd/>
          </a:ln>
          <a:effectLst>
            <a:outerShdw blurRad="76200" dir="13500000" sy="23000" kx="1200000" algn="br" rotWithShape="0">
              <a:prstClr val="black">
                <a:alpha val="20000"/>
              </a:prstClr>
            </a:outerShdw>
          </a:effectLst>
        </p:spPr>
        <p:txBody>
          <a:bodyPr wrap="square">
            <a:spAutoFit/>
          </a:bodyPr>
          <a:lstStyle/>
          <a:p>
            <a:pPr algn="r">
              <a:spcBef>
                <a:spcPct val="50000"/>
              </a:spcBef>
            </a:pPr>
            <a:r>
              <a:rPr lang="ar-BH" sz="3200" b="1" dirty="0">
                <a:latin typeface="Sakkal Majalla" pitchFamily="2" charset="-78"/>
                <a:cs typeface="Sakkal Majalla" pitchFamily="2" charset="-78"/>
              </a:rPr>
              <a:t>كلُّ العيونِ كانت في اتجاهِ غُرفةِ الولادةِ عندَ مَجيءِ نطوطٍ الصّغيرِ .</a:t>
            </a:r>
          </a:p>
          <a:p>
            <a:pPr algn="r">
              <a:spcBef>
                <a:spcPct val="50000"/>
              </a:spcBef>
            </a:pPr>
            <a:r>
              <a:rPr lang="ar-BH" sz="3200" b="1" dirty="0">
                <a:latin typeface="Sakkal Majalla" pitchFamily="2" charset="-78"/>
                <a:cs typeface="Sakkal Majalla" pitchFamily="2" charset="-78"/>
              </a:rPr>
              <a:t> تساءلَ أحدُهم : الى أيِّ ارتفاعٍ سَينُطُّ يا تُرى ؟</a:t>
            </a:r>
          </a:p>
          <a:p>
            <a:pPr algn="r">
              <a:spcBef>
                <a:spcPct val="50000"/>
              </a:spcBef>
            </a:pPr>
            <a:r>
              <a:rPr lang="ar-BH" sz="3200" b="1" dirty="0">
                <a:latin typeface="Sakkal Majalla" pitchFamily="2" charset="-78"/>
                <a:cs typeface="Sakkal Majalla" pitchFamily="2" charset="-78"/>
              </a:rPr>
              <a:t>ويسألَ آخرُ : كيف ستكونُ سرعتُهُ في التَدحرُجِ ؟</a:t>
            </a:r>
            <a:endParaRPr lang="en-US" sz="3200" b="1" dirty="0">
              <a:latin typeface="Sakkal Majalla" pitchFamily="2" charset="-78"/>
              <a:cs typeface="Sakkal Majalla" pitchFamily="2" charset="-78"/>
            </a:endParaRPr>
          </a:p>
        </p:txBody>
      </p:sp>
      <p:grpSp>
        <p:nvGrpSpPr>
          <p:cNvPr id="37" name="Group 62"/>
          <p:cNvGrpSpPr>
            <a:grpSpLocks/>
          </p:cNvGrpSpPr>
          <p:nvPr/>
        </p:nvGrpSpPr>
        <p:grpSpPr bwMode="auto">
          <a:xfrm>
            <a:off x="595274" y="4000504"/>
            <a:ext cx="5143536" cy="2057400"/>
            <a:chOff x="576" y="2064"/>
            <a:chExt cx="4752" cy="2256"/>
          </a:xfrm>
        </p:grpSpPr>
        <p:sp>
          <p:nvSpPr>
            <p:cNvPr id="38" name="Line 32"/>
            <p:cNvSpPr>
              <a:spLocks noChangeShapeType="1"/>
            </p:cNvSpPr>
            <p:nvPr/>
          </p:nvSpPr>
          <p:spPr bwMode="auto">
            <a:xfrm>
              <a:off x="576" y="2064"/>
              <a:ext cx="48" cy="2256"/>
            </a:xfrm>
            <a:prstGeom prst="line">
              <a:avLst/>
            </a:prstGeom>
            <a:noFill/>
            <a:ln w="57150">
              <a:solidFill>
                <a:schemeClr val="tx1"/>
              </a:solidFill>
              <a:round/>
              <a:headEnd/>
              <a:tailEnd/>
            </a:ln>
            <a:effectLst/>
          </p:spPr>
          <p:txBody>
            <a:bodyPr/>
            <a:lstStyle/>
            <a:p>
              <a:endParaRPr lang="en-US"/>
            </a:p>
          </p:txBody>
        </p:sp>
        <p:sp>
          <p:nvSpPr>
            <p:cNvPr id="39" name="Line 33"/>
            <p:cNvSpPr>
              <a:spLocks noChangeShapeType="1"/>
            </p:cNvSpPr>
            <p:nvPr/>
          </p:nvSpPr>
          <p:spPr bwMode="auto">
            <a:xfrm>
              <a:off x="5328" y="2112"/>
              <a:ext cx="0" cy="2208"/>
            </a:xfrm>
            <a:prstGeom prst="line">
              <a:avLst/>
            </a:prstGeom>
            <a:noFill/>
            <a:ln w="57150">
              <a:solidFill>
                <a:schemeClr val="tx1"/>
              </a:solidFill>
              <a:round/>
              <a:headEnd/>
              <a:tailEnd/>
            </a:ln>
            <a:effectLst/>
          </p:spPr>
          <p:txBody>
            <a:bodyPr/>
            <a:lstStyle/>
            <a:p>
              <a:endParaRPr lang="en-US"/>
            </a:p>
          </p:txBody>
        </p:sp>
        <p:sp>
          <p:nvSpPr>
            <p:cNvPr id="40" name="Text Box 34"/>
            <p:cNvSpPr txBox="1">
              <a:spLocks noChangeArrowheads="1"/>
            </p:cNvSpPr>
            <p:nvPr/>
          </p:nvSpPr>
          <p:spPr bwMode="auto">
            <a:xfrm>
              <a:off x="2208" y="2688"/>
              <a:ext cx="1338" cy="506"/>
            </a:xfrm>
            <a:prstGeom prst="rect">
              <a:avLst/>
            </a:prstGeom>
            <a:noFill/>
            <a:ln w="9525">
              <a:noFill/>
              <a:miter lim="800000"/>
              <a:headEnd/>
              <a:tailEnd/>
            </a:ln>
            <a:effectLst>
              <a:outerShdw dist="35921" dir="2700000" algn="ctr" rotWithShape="0">
                <a:schemeClr val="bg2"/>
              </a:outerShdw>
            </a:effectLst>
          </p:spPr>
          <p:txBody>
            <a:bodyPr wrap="square">
              <a:spAutoFit/>
            </a:bodyPr>
            <a:lstStyle/>
            <a:p>
              <a:pPr algn="r">
                <a:spcBef>
                  <a:spcPct val="50000"/>
                </a:spcBef>
              </a:pPr>
              <a:r>
                <a:rPr lang="ar-BH" sz="2400" b="1" dirty="0">
                  <a:solidFill>
                    <a:srgbClr val="FF3300"/>
                  </a:solidFill>
                  <a:latin typeface="Sakkal Majalla" pitchFamily="2" charset="-78"/>
                  <a:cs typeface="Sakkal Majalla" pitchFamily="2" charset="-78"/>
                </a:rPr>
                <a:t>غرفة الولادة </a:t>
              </a:r>
              <a:endParaRPr lang="en-US" sz="2400" b="1" dirty="0">
                <a:solidFill>
                  <a:srgbClr val="FF3300"/>
                </a:solidFill>
                <a:latin typeface="Sakkal Majalla" pitchFamily="2" charset="-78"/>
                <a:cs typeface="Sakkal Majalla" pitchFamily="2" charset="-78"/>
              </a:endParaRPr>
            </a:p>
          </p:txBody>
        </p:sp>
        <p:grpSp>
          <p:nvGrpSpPr>
            <p:cNvPr id="41" name="Group 61"/>
            <p:cNvGrpSpPr>
              <a:grpSpLocks/>
            </p:cNvGrpSpPr>
            <p:nvPr/>
          </p:nvGrpSpPr>
          <p:grpSpPr bwMode="auto">
            <a:xfrm>
              <a:off x="816" y="2256"/>
              <a:ext cx="1392" cy="1872"/>
              <a:chOff x="816" y="2256"/>
              <a:chExt cx="1392" cy="1872"/>
            </a:xfrm>
          </p:grpSpPr>
          <p:sp>
            <p:nvSpPr>
              <p:cNvPr id="56" name="Rectangle 6"/>
              <p:cNvSpPr>
                <a:spLocks noChangeArrowheads="1"/>
              </p:cNvSpPr>
              <p:nvPr/>
            </p:nvSpPr>
            <p:spPr bwMode="auto">
              <a:xfrm>
                <a:off x="816" y="2256"/>
                <a:ext cx="1392" cy="1872"/>
              </a:xfrm>
              <a:prstGeom prst="rect">
                <a:avLst/>
              </a:prstGeom>
              <a:solidFill>
                <a:srgbClr val="FF0066"/>
              </a:solidFill>
              <a:ln w="63500">
                <a:solidFill>
                  <a:schemeClr val="tx1"/>
                </a:solidFill>
                <a:miter lim="800000"/>
                <a:headEnd/>
                <a:tailEnd/>
              </a:ln>
              <a:effectLst>
                <a:outerShdw blurRad="76200" dir="13500000" sy="23000" kx="1200000" algn="br" rotWithShape="0">
                  <a:prstClr val="black">
                    <a:alpha val="20000"/>
                  </a:prstClr>
                </a:outerShdw>
              </a:effectLst>
            </p:spPr>
            <p:txBody>
              <a:bodyPr wrap="none" anchor="ctr"/>
              <a:lstStyle/>
              <a:p>
                <a:endParaRPr lang="en-US"/>
              </a:p>
            </p:txBody>
          </p:sp>
          <p:sp>
            <p:nvSpPr>
              <p:cNvPr id="57" name="AutoShape 36"/>
              <p:cNvSpPr>
                <a:spLocks noChangeArrowheads="1"/>
              </p:cNvSpPr>
              <p:nvPr/>
            </p:nvSpPr>
            <p:spPr bwMode="auto">
              <a:xfrm>
                <a:off x="864" y="2784"/>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58" name="AutoShape 37"/>
              <p:cNvSpPr>
                <a:spLocks noChangeArrowheads="1"/>
              </p:cNvSpPr>
              <p:nvPr/>
            </p:nvSpPr>
            <p:spPr bwMode="auto">
              <a:xfrm>
                <a:off x="1776" y="2784"/>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59" name="AutoShape 38"/>
              <p:cNvSpPr>
                <a:spLocks noChangeArrowheads="1"/>
              </p:cNvSpPr>
              <p:nvPr/>
            </p:nvSpPr>
            <p:spPr bwMode="auto">
              <a:xfrm>
                <a:off x="1776" y="2304"/>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60" name="AutoShape 39"/>
              <p:cNvSpPr>
                <a:spLocks noChangeArrowheads="1"/>
              </p:cNvSpPr>
              <p:nvPr/>
            </p:nvSpPr>
            <p:spPr bwMode="auto">
              <a:xfrm>
                <a:off x="1296" y="3216"/>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61" name="AutoShape 40"/>
              <p:cNvSpPr>
                <a:spLocks noChangeArrowheads="1"/>
              </p:cNvSpPr>
              <p:nvPr/>
            </p:nvSpPr>
            <p:spPr bwMode="auto">
              <a:xfrm>
                <a:off x="864" y="3648"/>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62" name="AutoShape 41"/>
              <p:cNvSpPr>
                <a:spLocks noChangeArrowheads="1"/>
              </p:cNvSpPr>
              <p:nvPr/>
            </p:nvSpPr>
            <p:spPr bwMode="auto">
              <a:xfrm>
                <a:off x="1728" y="3696"/>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63" name="AutoShape 42"/>
              <p:cNvSpPr>
                <a:spLocks noChangeArrowheads="1"/>
              </p:cNvSpPr>
              <p:nvPr/>
            </p:nvSpPr>
            <p:spPr bwMode="auto">
              <a:xfrm>
                <a:off x="864" y="2304"/>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64" name="AutoShape 43"/>
              <p:cNvSpPr>
                <a:spLocks noChangeArrowheads="1"/>
              </p:cNvSpPr>
              <p:nvPr/>
            </p:nvSpPr>
            <p:spPr bwMode="auto">
              <a:xfrm>
                <a:off x="1776" y="3264"/>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65" name="AutoShape 44"/>
              <p:cNvSpPr>
                <a:spLocks noChangeArrowheads="1"/>
              </p:cNvSpPr>
              <p:nvPr/>
            </p:nvSpPr>
            <p:spPr bwMode="auto">
              <a:xfrm>
                <a:off x="1296" y="3648"/>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66" name="AutoShape 45"/>
              <p:cNvSpPr>
                <a:spLocks noChangeArrowheads="1"/>
              </p:cNvSpPr>
              <p:nvPr/>
            </p:nvSpPr>
            <p:spPr bwMode="auto">
              <a:xfrm>
                <a:off x="864" y="3216"/>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67" name="AutoShape 46"/>
              <p:cNvSpPr>
                <a:spLocks noChangeArrowheads="1"/>
              </p:cNvSpPr>
              <p:nvPr/>
            </p:nvSpPr>
            <p:spPr bwMode="auto">
              <a:xfrm>
                <a:off x="1296" y="2784"/>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68" name="AutoShape 47"/>
              <p:cNvSpPr>
                <a:spLocks noChangeArrowheads="1"/>
              </p:cNvSpPr>
              <p:nvPr/>
            </p:nvSpPr>
            <p:spPr bwMode="auto">
              <a:xfrm>
                <a:off x="1296" y="2304"/>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grpSp>
        <p:grpSp>
          <p:nvGrpSpPr>
            <p:cNvPr id="42" name="Group 60"/>
            <p:cNvGrpSpPr>
              <a:grpSpLocks/>
            </p:cNvGrpSpPr>
            <p:nvPr/>
          </p:nvGrpSpPr>
          <p:grpSpPr bwMode="auto">
            <a:xfrm>
              <a:off x="3504" y="2208"/>
              <a:ext cx="1392" cy="1872"/>
              <a:chOff x="3504" y="2208"/>
              <a:chExt cx="1392" cy="1872"/>
            </a:xfrm>
          </p:grpSpPr>
          <p:sp>
            <p:nvSpPr>
              <p:cNvPr id="43" name="Rectangle 5"/>
              <p:cNvSpPr>
                <a:spLocks noChangeArrowheads="1"/>
              </p:cNvSpPr>
              <p:nvPr/>
            </p:nvSpPr>
            <p:spPr bwMode="auto">
              <a:xfrm>
                <a:off x="3504" y="2208"/>
                <a:ext cx="1392" cy="1872"/>
              </a:xfrm>
              <a:prstGeom prst="rect">
                <a:avLst/>
              </a:prstGeom>
              <a:solidFill>
                <a:srgbClr val="FF0066"/>
              </a:solidFill>
              <a:ln w="60325">
                <a:solidFill>
                  <a:schemeClr val="tx1"/>
                </a:solidFill>
                <a:miter lim="800000"/>
                <a:headEnd/>
                <a:tailEnd/>
              </a:ln>
              <a:effectLst>
                <a:outerShdw blurRad="76200" dir="13500000" sy="23000" kx="1200000" algn="br" rotWithShape="0">
                  <a:prstClr val="black">
                    <a:alpha val="20000"/>
                  </a:prstClr>
                </a:outerShdw>
              </a:effectLst>
            </p:spPr>
            <p:txBody>
              <a:bodyPr wrap="none" anchor="ctr"/>
              <a:lstStyle/>
              <a:p>
                <a:endParaRPr lang="en-US"/>
              </a:p>
            </p:txBody>
          </p:sp>
          <p:sp>
            <p:nvSpPr>
              <p:cNvPr id="44" name="AutoShape 48"/>
              <p:cNvSpPr>
                <a:spLocks noChangeArrowheads="1"/>
              </p:cNvSpPr>
              <p:nvPr/>
            </p:nvSpPr>
            <p:spPr bwMode="auto">
              <a:xfrm>
                <a:off x="4032" y="2256"/>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45" name="AutoShape 49"/>
              <p:cNvSpPr>
                <a:spLocks noChangeArrowheads="1"/>
              </p:cNvSpPr>
              <p:nvPr/>
            </p:nvSpPr>
            <p:spPr bwMode="auto">
              <a:xfrm>
                <a:off x="4464" y="2256"/>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46" name="AutoShape 50"/>
              <p:cNvSpPr>
                <a:spLocks noChangeArrowheads="1"/>
              </p:cNvSpPr>
              <p:nvPr/>
            </p:nvSpPr>
            <p:spPr bwMode="auto">
              <a:xfrm>
                <a:off x="4032" y="2688"/>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47" name="AutoShape 51"/>
              <p:cNvSpPr>
                <a:spLocks noChangeArrowheads="1"/>
              </p:cNvSpPr>
              <p:nvPr/>
            </p:nvSpPr>
            <p:spPr bwMode="auto">
              <a:xfrm>
                <a:off x="4464" y="3168"/>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48" name="AutoShape 52"/>
              <p:cNvSpPr>
                <a:spLocks noChangeArrowheads="1"/>
              </p:cNvSpPr>
              <p:nvPr/>
            </p:nvSpPr>
            <p:spPr bwMode="auto">
              <a:xfrm>
                <a:off x="3552" y="3120"/>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49" name="AutoShape 53"/>
              <p:cNvSpPr>
                <a:spLocks noChangeArrowheads="1"/>
              </p:cNvSpPr>
              <p:nvPr/>
            </p:nvSpPr>
            <p:spPr bwMode="auto">
              <a:xfrm>
                <a:off x="3984" y="3600"/>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50" name="AutoShape 54"/>
              <p:cNvSpPr>
                <a:spLocks noChangeArrowheads="1"/>
              </p:cNvSpPr>
              <p:nvPr/>
            </p:nvSpPr>
            <p:spPr bwMode="auto">
              <a:xfrm>
                <a:off x="3552" y="2688"/>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51" name="AutoShape 55"/>
              <p:cNvSpPr>
                <a:spLocks noChangeArrowheads="1"/>
              </p:cNvSpPr>
              <p:nvPr/>
            </p:nvSpPr>
            <p:spPr bwMode="auto">
              <a:xfrm>
                <a:off x="4464" y="2688"/>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52" name="AutoShape 56"/>
              <p:cNvSpPr>
                <a:spLocks noChangeArrowheads="1"/>
              </p:cNvSpPr>
              <p:nvPr/>
            </p:nvSpPr>
            <p:spPr bwMode="auto">
              <a:xfrm>
                <a:off x="3984" y="3168"/>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53" name="AutoShape 57"/>
              <p:cNvSpPr>
                <a:spLocks noChangeArrowheads="1"/>
              </p:cNvSpPr>
              <p:nvPr/>
            </p:nvSpPr>
            <p:spPr bwMode="auto">
              <a:xfrm>
                <a:off x="4464" y="3648"/>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54" name="AutoShape 58"/>
              <p:cNvSpPr>
                <a:spLocks noChangeArrowheads="1"/>
              </p:cNvSpPr>
              <p:nvPr/>
            </p:nvSpPr>
            <p:spPr bwMode="auto">
              <a:xfrm>
                <a:off x="3552" y="3600"/>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55" name="AutoShape 59"/>
              <p:cNvSpPr>
                <a:spLocks noChangeArrowheads="1"/>
              </p:cNvSpPr>
              <p:nvPr/>
            </p:nvSpPr>
            <p:spPr bwMode="auto">
              <a:xfrm>
                <a:off x="3600" y="2256"/>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grpSp>
      </p:grpSp>
      <p:sp>
        <p:nvSpPr>
          <p:cNvPr id="69" name="Rectangle 68">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الثاني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400" decel="100000"/>
                                        <p:tgtEl>
                                          <p:spTgt spid="36"/>
                                        </p:tgtEl>
                                      </p:cBhvr>
                                    </p:animEffect>
                                    <p:anim calcmode="lin" valueType="num">
                                      <p:cBhvr>
                                        <p:cTn id="26" dur="400" decel="100000" fill="hold"/>
                                        <p:tgtEl>
                                          <p:spTgt spid="36"/>
                                        </p:tgtEl>
                                        <p:attrNameLst>
                                          <p:attrName>style.rotation</p:attrName>
                                        </p:attrNameLst>
                                      </p:cBhvr>
                                      <p:tavLst>
                                        <p:tav tm="0">
                                          <p:val>
                                            <p:fltVal val="-90"/>
                                          </p:val>
                                        </p:tav>
                                        <p:tav tm="100000">
                                          <p:val>
                                            <p:fltVal val="0"/>
                                          </p:val>
                                        </p:tav>
                                      </p:tavLst>
                                    </p:anim>
                                    <p:anim calcmode="lin" valueType="num">
                                      <p:cBhvr>
                                        <p:cTn id="27" dur="400" decel="100000" fill="hold"/>
                                        <p:tgtEl>
                                          <p:spTgt spid="36"/>
                                        </p:tgtEl>
                                        <p:attrNameLst>
                                          <p:attrName>ppt_x</p:attrName>
                                        </p:attrNameLst>
                                      </p:cBhvr>
                                      <p:tavLst>
                                        <p:tav tm="0">
                                          <p:val>
                                            <p:strVal val="#ppt_x+0.4"/>
                                          </p:val>
                                        </p:tav>
                                        <p:tav tm="100000">
                                          <p:val>
                                            <p:strVal val="#ppt_x-0.05"/>
                                          </p:val>
                                        </p:tav>
                                      </p:tavLst>
                                    </p:anim>
                                    <p:anim calcmode="lin" valueType="num">
                                      <p:cBhvr>
                                        <p:cTn id="28" dur="400" decel="100000" fill="hold"/>
                                        <p:tgtEl>
                                          <p:spTgt spid="36"/>
                                        </p:tgtEl>
                                        <p:attrNameLst>
                                          <p:attrName>ppt_y</p:attrName>
                                        </p:attrNameLst>
                                      </p:cBhvr>
                                      <p:tavLst>
                                        <p:tav tm="0">
                                          <p:val>
                                            <p:strVal val="#ppt_y-0.4"/>
                                          </p:val>
                                        </p:tav>
                                        <p:tav tm="100000">
                                          <p:val>
                                            <p:strVal val="#ppt_y+0.1"/>
                                          </p:val>
                                        </p:tav>
                                      </p:tavLst>
                                    </p:anim>
                                    <p:anim calcmode="lin" valueType="num">
                                      <p:cBhvr>
                                        <p:cTn id="29" dur="100" accel="100000" fill="hold">
                                          <p:stCondLst>
                                            <p:cond delay="400"/>
                                          </p:stCondLst>
                                        </p:cTn>
                                        <p:tgtEl>
                                          <p:spTgt spid="36"/>
                                        </p:tgtEl>
                                        <p:attrNameLst>
                                          <p:attrName>ppt_x</p:attrName>
                                        </p:attrNameLst>
                                      </p:cBhvr>
                                      <p:tavLst>
                                        <p:tav tm="0">
                                          <p:val>
                                            <p:strVal val="#ppt_x-0.05"/>
                                          </p:val>
                                        </p:tav>
                                        <p:tav tm="100000">
                                          <p:val>
                                            <p:strVal val="#ppt_x"/>
                                          </p:val>
                                        </p:tav>
                                      </p:tavLst>
                                    </p:anim>
                                    <p:anim calcmode="lin" valueType="num">
                                      <p:cBhvr>
                                        <p:cTn id="30" dur="100" accel="100000" fill="hold">
                                          <p:stCondLst>
                                            <p:cond delay="400"/>
                                          </p:stCondLst>
                                        </p:cTn>
                                        <p:tgtEl>
                                          <p:spTgt spid="36"/>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8" presetClass="entr" presetSubtype="12"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strips(downLeft)">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67306" y="285728"/>
            <a:ext cx="6810380" cy="2062103"/>
          </a:xfrm>
          <a:prstGeom prst="rect">
            <a:avLst/>
          </a:prstGeom>
          <a:solidFill>
            <a:srgbClr val="CCFF99"/>
          </a:solidFill>
          <a:effectLst>
            <a:outerShdw blurRad="76200" dir="18900000" sy="23000" kx="-1200000" algn="bl" rotWithShape="0">
              <a:prstClr val="black">
                <a:alpha val="20000"/>
              </a:prstClr>
            </a:outerShdw>
          </a:effectLst>
        </p:spPr>
        <p:txBody>
          <a:bodyPr wrap="square">
            <a:spAutoFit/>
          </a:bodyPr>
          <a:lstStyle/>
          <a:p>
            <a:pPr algn="r">
              <a:spcBef>
                <a:spcPct val="50000"/>
              </a:spcBef>
            </a:pPr>
            <a:r>
              <a:rPr lang="ar-SA" sz="3200" b="1" dirty="0"/>
              <a:t>جاءَ المولودُ , فقال أحدُهم : ”يا الهي!! المولودُ نطوطٌ الصغيرُ  ليسَ مُدوَّراً“. وسأل أحدُهم ” ما الفائدةُ مِنهُ ؟ </a:t>
            </a:r>
            <a:r>
              <a:rPr lang="ar-BH" sz="3200" b="1" dirty="0"/>
              <a:t>إنّه </a:t>
            </a:r>
            <a:r>
              <a:rPr lang="ar-SA" sz="3200" b="1" dirty="0"/>
              <a:t>لا يستطيعُ التَّدحرُجَ“. وقالَ </a:t>
            </a:r>
            <a:r>
              <a:rPr lang="ar-BH" sz="3200" b="1" dirty="0"/>
              <a:t>آ</a:t>
            </a:r>
            <a:r>
              <a:rPr lang="ar-SA" sz="3200" b="1" dirty="0"/>
              <a:t>خرُ : ”ولا يستطيعُ النّطَّ أيضاً“ .</a:t>
            </a:r>
            <a:endParaRPr lang="en-US" sz="3200" b="1" dirty="0"/>
          </a:p>
        </p:txBody>
      </p:sp>
      <p:grpSp>
        <p:nvGrpSpPr>
          <p:cNvPr id="3" name="Group 87"/>
          <p:cNvGrpSpPr>
            <a:grpSpLocks/>
          </p:cNvGrpSpPr>
          <p:nvPr/>
        </p:nvGrpSpPr>
        <p:grpSpPr bwMode="auto">
          <a:xfrm>
            <a:off x="5365792" y="2357430"/>
            <a:ext cx="6731000" cy="4105268"/>
            <a:chOff x="144" y="1104"/>
            <a:chExt cx="5088" cy="3216"/>
          </a:xfrm>
        </p:grpSpPr>
        <p:sp>
          <p:nvSpPr>
            <p:cNvPr id="5" name="Rectangle 5"/>
            <p:cNvSpPr>
              <a:spLocks noChangeArrowheads="1"/>
            </p:cNvSpPr>
            <p:nvPr/>
          </p:nvSpPr>
          <p:spPr bwMode="auto">
            <a:xfrm>
              <a:off x="432" y="1344"/>
              <a:ext cx="1488" cy="2832"/>
            </a:xfrm>
            <a:prstGeom prst="rect">
              <a:avLst/>
            </a:prstGeom>
            <a:solidFill>
              <a:srgbClr val="FF0066"/>
            </a:solidFill>
            <a:ln w="63500">
              <a:solidFill>
                <a:schemeClr val="tx1"/>
              </a:solidFill>
              <a:miter lim="800000"/>
              <a:headEnd/>
              <a:tailEnd/>
            </a:ln>
            <a:effectLst/>
          </p:spPr>
          <p:txBody>
            <a:bodyPr wrap="none" anchor="ctr"/>
            <a:lstStyle/>
            <a:p>
              <a:endParaRPr lang="en-US"/>
            </a:p>
          </p:txBody>
        </p:sp>
        <p:sp>
          <p:nvSpPr>
            <p:cNvPr id="6" name="Line 6"/>
            <p:cNvSpPr>
              <a:spLocks noChangeShapeType="1"/>
            </p:cNvSpPr>
            <p:nvPr/>
          </p:nvSpPr>
          <p:spPr bwMode="auto">
            <a:xfrm flipH="1" flipV="1">
              <a:off x="2496" y="3600"/>
              <a:ext cx="2496" cy="0"/>
            </a:xfrm>
            <a:prstGeom prst="line">
              <a:avLst/>
            </a:prstGeom>
            <a:noFill/>
            <a:ln w="66675">
              <a:solidFill>
                <a:srgbClr val="FF0066"/>
              </a:solidFill>
              <a:round/>
              <a:headEnd/>
              <a:tailEnd/>
            </a:ln>
            <a:effectLst/>
          </p:spPr>
          <p:txBody>
            <a:bodyPr/>
            <a:lstStyle/>
            <a:p>
              <a:endParaRPr lang="en-US"/>
            </a:p>
          </p:txBody>
        </p:sp>
        <p:sp>
          <p:nvSpPr>
            <p:cNvPr id="7" name="Line 7"/>
            <p:cNvSpPr>
              <a:spLocks noChangeShapeType="1"/>
            </p:cNvSpPr>
            <p:nvPr/>
          </p:nvSpPr>
          <p:spPr bwMode="auto">
            <a:xfrm>
              <a:off x="2496" y="3600"/>
              <a:ext cx="0" cy="720"/>
            </a:xfrm>
            <a:prstGeom prst="line">
              <a:avLst/>
            </a:prstGeom>
            <a:noFill/>
            <a:ln w="66675">
              <a:solidFill>
                <a:srgbClr val="FF0066"/>
              </a:solidFill>
              <a:round/>
              <a:headEnd/>
              <a:tailEnd/>
            </a:ln>
            <a:effectLst/>
          </p:spPr>
          <p:txBody>
            <a:bodyPr/>
            <a:lstStyle/>
            <a:p>
              <a:endParaRPr lang="en-US"/>
            </a:p>
          </p:txBody>
        </p:sp>
        <p:sp>
          <p:nvSpPr>
            <p:cNvPr id="8" name="Line 8"/>
            <p:cNvSpPr>
              <a:spLocks noChangeShapeType="1"/>
            </p:cNvSpPr>
            <p:nvPr/>
          </p:nvSpPr>
          <p:spPr bwMode="auto">
            <a:xfrm flipV="1">
              <a:off x="2736" y="3840"/>
              <a:ext cx="0" cy="480"/>
            </a:xfrm>
            <a:prstGeom prst="line">
              <a:avLst/>
            </a:prstGeom>
            <a:noFill/>
            <a:ln w="63500">
              <a:solidFill>
                <a:srgbClr val="FF0066"/>
              </a:solidFill>
              <a:round/>
              <a:headEnd/>
              <a:tailEnd/>
            </a:ln>
            <a:effectLst/>
          </p:spPr>
          <p:txBody>
            <a:bodyPr/>
            <a:lstStyle/>
            <a:p>
              <a:endParaRPr lang="en-US"/>
            </a:p>
          </p:txBody>
        </p:sp>
        <p:sp>
          <p:nvSpPr>
            <p:cNvPr id="9" name="Line 9"/>
            <p:cNvSpPr>
              <a:spLocks noChangeShapeType="1"/>
            </p:cNvSpPr>
            <p:nvPr/>
          </p:nvSpPr>
          <p:spPr bwMode="auto">
            <a:xfrm>
              <a:off x="2736" y="3840"/>
              <a:ext cx="2256" cy="0"/>
            </a:xfrm>
            <a:prstGeom prst="line">
              <a:avLst/>
            </a:prstGeom>
            <a:noFill/>
            <a:ln w="88900">
              <a:solidFill>
                <a:srgbClr val="FF0066"/>
              </a:solidFill>
              <a:round/>
              <a:headEnd/>
              <a:tailEnd/>
            </a:ln>
            <a:effectLst/>
          </p:spPr>
          <p:txBody>
            <a:bodyPr/>
            <a:lstStyle/>
            <a:p>
              <a:endParaRPr lang="en-US"/>
            </a:p>
          </p:txBody>
        </p:sp>
        <p:sp>
          <p:nvSpPr>
            <p:cNvPr id="10" name="Line 10"/>
            <p:cNvSpPr>
              <a:spLocks noChangeShapeType="1"/>
            </p:cNvSpPr>
            <p:nvPr/>
          </p:nvSpPr>
          <p:spPr bwMode="auto">
            <a:xfrm flipV="1">
              <a:off x="4992" y="2592"/>
              <a:ext cx="0" cy="1008"/>
            </a:xfrm>
            <a:prstGeom prst="line">
              <a:avLst/>
            </a:prstGeom>
            <a:noFill/>
            <a:ln w="63500">
              <a:solidFill>
                <a:srgbClr val="FF0066"/>
              </a:solidFill>
              <a:round/>
              <a:headEnd/>
              <a:tailEnd/>
            </a:ln>
            <a:effectLst/>
          </p:spPr>
          <p:txBody>
            <a:bodyPr/>
            <a:lstStyle/>
            <a:p>
              <a:endParaRPr lang="en-US"/>
            </a:p>
          </p:txBody>
        </p:sp>
        <p:sp>
          <p:nvSpPr>
            <p:cNvPr id="11" name="Line 11"/>
            <p:cNvSpPr>
              <a:spLocks noChangeShapeType="1"/>
            </p:cNvSpPr>
            <p:nvPr/>
          </p:nvSpPr>
          <p:spPr bwMode="auto">
            <a:xfrm>
              <a:off x="4992" y="2592"/>
              <a:ext cx="240" cy="0"/>
            </a:xfrm>
            <a:prstGeom prst="line">
              <a:avLst/>
            </a:prstGeom>
            <a:noFill/>
            <a:ln w="63500">
              <a:solidFill>
                <a:srgbClr val="FF0066"/>
              </a:solidFill>
              <a:round/>
              <a:headEnd/>
              <a:tailEnd/>
            </a:ln>
            <a:effectLst/>
          </p:spPr>
          <p:txBody>
            <a:bodyPr/>
            <a:lstStyle/>
            <a:p>
              <a:endParaRPr lang="en-US"/>
            </a:p>
          </p:txBody>
        </p:sp>
        <p:sp>
          <p:nvSpPr>
            <p:cNvPr id="12" name="Line 12"/>
            <p:cNvSpPr>
              <a:spLocks noChangeShapeType="1"/>
            </p:cNvSpPr>
            <p:nvPr/>
          </p:nvSpPr>
          <p:spPr bwMode="auto">
            <a:xfrm>
              <a:off x="5232" y="2592"/>
              <a:ext cx="0" cy="1728"/>
            </a:xfrm>
            <a:prstGeom prst="line">
              <a:avLst/>
            </a:prstGeom>
            <a:noFill/>
            <a:ln w="63500">
              <a:solidFill>
                <a:srgbClr val="FF0066"/>
              </a:solidFill>
              <a:round/>
              <a:headEnd/>
              <a:tailEnd/>
            </a:ln>
            <a:effectLst/>
          </p:spPr>
          <p:txBody>
            <a:bodyPr/>
            <a:lstStyle/>
            <a:p>
              <a:endParaRPr lang="en-US"/>
            </a:p>
          </p:txBody>
        </p:sp>
        <p:sp>
          <p:nvSpPr>
            <p:cNvPr id="13" name="Line 13"/>
            <p:cNvSpPr>
              <a:spLocks noChangeShapeType="1"/>
            </p:cNvSpPr>
            <p:nvPr/>
          </p:nvSpPr>
          <p:spPr bwMode="auto">
            <a:xfrm>
              <a:off x="4992" y="3840"/>
              <a:ext cx="0" cy="480"/>
            </a:xfrm>
            <a:prstGeom prst="line">
              <a:avLst/>
            </a:prstGeom>
            <a:noFill/>
            <a:ln w="63500">
              <a:solidFill>
                <a:srgbClr val="FF0066"/>
              </a:solidFill>
              <a:round/>
              <a:headEnd/>
              <a:tailEnd/>
            </a:ln>
            <a:effectLst/>
          </p:spPr>
          <p:txBody>
            <a:bodyPr/>
            <a:lstStyle/>
            <a:p>
              <a:endParaRPr lang="en-US"/>
            </a:p>
          </p:txBody>
        </p:sp>
        <p:sp>
          <p:nvSpPr>
            <p:cNvPr id="14" name="AutoShape 14"/>
            <p:cNvSpPr>
              <a:spLocks noChangeArrowheads="1"/>
            </p:cNvSpPr>
            <p:nvPr/>
          </p:nvSpPr>
          <p:spPr bwMode="auto">
            <a:xfrm>
              <a:off x="2304" y="3216"/>
              <a:ext cx="672" cy="720"/>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15" name="Freeform 15"/>
            <p:cNvSpPr>
              <a:spLocks/>
            </p:cNvSpPr>
            <p:nvPr/>
          </p:nvSpPr>
          <p:spPr bwMode="auto">
            <a:xfrm>
              <a:off x="2496" y="3792"/>
              <a:ext cx="240" cy="240"/>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6" name="AutoShape 16"/>
            <p:cNvSpPr>
              <a:spLocks noChangeArrowheads="1"/>
            </p:cNvSpPr>
            <p:nvPr/>
          </p:nvSpPr>
          <p:spPr bwMode="auto">
            <a:xfrm>
              <a:off x="4224" y="2976"/>
              <a:ext cx="720" cy="67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17" name="Freeform 17"/>
            <p:cNvSpPr>
              <a:spLocks/>
            </p:cNvSpPr>
            <p:nvPr/>
          </p:nvSpPr>
          <p:spPr bwMode="auto">
            <a:xfrm>
              <a:off x="4416" y="2784"/>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8" name="Freeform 31"/>
            <p:cNvSpPr>
              <a:spLocks/>
            </p:cNvSpPr>
            <p:nvPr/>
          </p:nvSpPr>
          <p:spPr bwMode="auto">
            <a:xfrm>
              <a:off x="2880" y="3024"/>
              <a:ext cx="768" cy="426"/>
            </a:xfrm>
            <a:custGeom>
              <a:avLst/>
              <a:gdLst/>
              <a:ahLst/>
              <a:cxnLst>
                <a:cxn ang="0">
                  <a:pos x="1041" y="0"/>
                </a:cxn>
                <a:cxn ang="0">
                  <a:pos x="1005" y="106"/>
                </a:cxn>
                <a:cxn ang="0">
                  <a:pos x="935" y="153"/>
                </a:cxn>
                <a:cxn ang="0">
                  <a:pos x="618" y="282"/>
                </a:cxn>
                <a:cxn ang="0">
                  <a:pos x="300" y="259"/>
                </a:cxn>
                <a:cxn ang="0">
                  <a:pos x="206" y="235"/>
                </a:cxn>
                <a:cxn ang="0">
                  <a:pos x="136" y="212"/>
                </a:cxn>
                <a:cxn ang="0">
                  <a:pos x="30" y="153"/>
                </a:cxn>
                <a:cxn ang="0">
                  <a:pos x="6" y="23"/>
                </a:cxn>
              </a:cxnLst>
              <a:rect l="0" t="0" r="r" b="b"/>
              <a:pathLst>
                <a:path w="1041" h="282">
                  <a:moveTo>
                    <a:pt x="1041" y="0"/>
                  </a:moveTo>
                  <a:cubicBezTo>
                    <a:pt x="1013" y="82"/>
                    <a:pt x="1025" y="47"/>
                    <a:pt x="1005" y="106"/>
                  </a:cubicBezTo>
                  <a:cubicBezTo>
                    <a:pt x="996" y="133"/>
                    <a:pt x="958" y="137"/>
                    <a:pt x="935" y="153"/>
                  </a:cubicBezTo>
                  <a:cubicBezTo>
                    <a:pt x="838" y="218"/>
                    <a:pt x="732" y="258"/>
                    <a:pt x="618" y="282"/>
                  </a:cubicBezTo>
                  <a:cubicBezTo>
                    <a:pt x="540" y="278"/>
                    <a:pt x="396" y="280"/>
                    <a:pt x="300" y="259"/>
                  </a:cubicBezTo>
                  <a:cubicBezTo>
                    <a:pt x="268" y="252"/>
                    <a:pt x="237" y="243"/>
                    <a:pt x="206" y="235"/>
                  </a:cubicBezTo>
                  <a:cubicBezTo>
                    <a:pt x="182" y="229"/>
                    <a:pt x="136" y="212"/>
                    <a:pt x="136" y="212"/>
                  </a:cubicBezTo>
                  <a:cubicBezTo>
                    <a:pt x="101" y="188"/>
                    <a:pt x="65" y="176"/>
                    <a:pt x="30" y="153"/>
                  </a:cubicBezTo>
                  <a:cubicBezTo>
                    <a:pt x="0" y="63"/>
                    <a:pt x="6" y="107"/>
                    <a:pt x="6" y="23"/>
                  </a:cubicBezTo>
                </a:path>
              </a:pathLst>
            </a:custGeom>
            <a:solidFill>
              <a:srgbClr val="99CCFF"/>
            </a:solidFill>
            <a:ln w="50800">
              <a:solidFill>
                <a:schemeClr val="tx1"/>
              </a:solidFill>
              <a:round/>
              <a:headEnd/>
              <a:tailEnd/>
            </a:ln>
            <a:effectLst/>
          </p:spPr>
          <p:txBody>
            <a:bodyPr/>
            <a:lstStyle/>
            <a:p>
              <a:endParaRPr lang="en-US"/>
            </a:p>
          </p:txBody>
        </p:sp>
        <p:sp>
          <p:nvSpPr>
            <p:cNvPr id="19" name="Line 32"/>
            <p:cNvSpPr>
              <a:spLocks noChangeShapeType="1"/>
            </p:cNvSpPr>
            <p:nvPr/>
          </p:nvSpPr>
          <p:spPr bwMode="auto">
            <a:xfrm>
              <a:off x="2880" y="3024"/>
              <a:ext cx="768" cy="0"/>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a:lstStyle/>
            <a:p>
              <a:endParaRPr lang="en-US"/>
            </a:p>
          </p:txBody>
        </p:sp>
        <p:sp>
          <p:nvSpPr>
            <p:cNvPr id="20" name="AutoShape 33"/>
            <p:cNvSpPr>
              <a:spLocks noChangeArrowheads="1"/>
            </p:cNvSpPr>
            <p:nvPr/>
          </p:nvSpPr>
          <p:spPr bwMode="auto">
            <a:xfrm>
              <a:off x="2976" y="3120"/>
              <a:ext cx="144" cy="96"/>
            </a:xfrm>
            <a:prstGeom prst="flowChartConnector">
              <a:avLst/>
            </a:prstGeom>
            <a:solidFill>
              <a:schemeClr val="tx2"/>
            </a:solidFill>
            <a:ln w="9525">
              <a:solidFill>
                <a:schemeClr val="tx1"/>
              </a:solidFill>
              <a:round/>
              <a:headEnd/>
              <a:tailEnd/>
            </a:ln>
            <a:effectLst/>
          </p:spPr>
          <p:txBody>
            <a:bodyPr wrap="none" anchor="ctr"/>
            <a:lstStyle/>
            <a:p>
              <a:endParaRPr lang="en-US"/>
            </a:p>
          </p:txBody>
        </p:sp>
        <p:sp>
          <p:nvSpPr>
            <p:cNvPr id="21" name="Freeform 35"/>
            <p:cNvSpPr>
              <a:spLocks/>
            </p:cNvSpPr>
            <p:nvPr/>
          </p:nvSpPr>
          <p:spPr bwMode="auto">
            <a:xfrm>
              <a:off x="3120" y="3264"/>
              <a:ext cx="212" cy="47"/>
            </a:xfrm>
            <a:custGeom>
              <a:avLst/>
              <a:gdLst/>
              <a:ahLst/>
              <a:cxnLst>
                <a:cxn ang="0">
                  <a:pos x="0" y="35"/>
                </a:cxn>
                <a:cxn ang="0">
                  <a:pos x="130" y="47"/>
                </a:cxn>
                <a:cxn ang="0">
                  <a:pos x="188" y="35"/>
                </a:cxn>
                <a:cxn ang="0">
                  <a:pos x="200" y="0"/>
                </a:cxn>
                <a:cxn ang="0">
                  <a:pos x="177" y="35"/>
                </a:cxn>
                <a:cxn ang="0">
                  <a:pos x="0" y="35"/>
                </a:cxn>
              </a:cxnLst>
              <a:rect l="0" t="0" r="r" b="b"/>
              <a:pathLst>
                <a:path w="212" h="47">
                  <a:moveTo>
                    <a:pt x="0" y="35"/>
                  </a:moveTo>
                  <a:cubicBezTo>
                    <a:pt x="43" y="39"/>
                    <a:pt x="86" y="47"/>
                    <a:pt x="130" y="47"/>
                  </a:cubicBezTo>
                  <a:cubicBezTo>
                    <a:pt x="150" y="47"/>
                    <a:pt x="172" y="46"/>
                    <a:pt x="188" y="35"/>
                  </a:cubicBezTo>
                  <a:cubicBezTo>
                    <a:pt x="198" y="28"/>
                    <a:pt x="212" y="0"/>
                    <a:pt x="200" y="0"/>
                  </a:cubicBezTo>
                  <a:cubicBezTo>
                    <a:pt x="186" y="0"/>
                    <a:pt x="185" y="23"/>
                    <a:pt x="177" y="35"/>
                  </a:cubicBezTo>
                  <a:cubicBezTo>
                    <a:pt x="23" y="22"/>
                    <a:pt x="81" y="8"/>
                    <a:pt x="0" y="35"/>
                  </a:cubicBezTo>
                  <a:close/>
                </a:path>
              </a:pathLst>
            </a:custGeom>
            <a:solidFill>
              <a:schemeClr val="tx2"/>
            </a:solidFill>
            <a:ln w="9525">
              <a:solidFill>
                <a:schemeClr val="tx1"/>
              </a:solidFill>
              <a:round/>
              <a:headEnd/>
              <a:tailEnd/>
            </a:ln>
            <a:effectLst/>
          </p:spPr>
          <p:txBody>
            <a:bodyPr/>
            <a:lstStyle/>
            <a:p>
              <a:endParaRPr lang="en-US"/>
            </a:p>
          </p:txBody>
        </p:sp>
        <p:sp>
          <p:nvSpPr>
            <p:cNvPr id="22" name="Freeform 36"/>
            <p:cNvSpPr>
              <a:spLocks/>
            </p:cNvSpPr>
            <p:nvPr/>
          </p:nvSpPr>
          <p:spPr bwMode="auto">
            <a:xfrm>
              <a:off x="3168" y="3360"/>
              <a:ext cx="168"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3" name="AutoShape 37"/>
            <p:cNvSpPr>
              <a:spLocks noChangeArrowheads="1"/>
            </p:cNvSpPr>
            <p:nvPr/>
          </p:nvSpPr>
          <p:spPr bwMode="auto">
            <a:xfrm>
              <a:off x="1344" y="2544"/>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24" name="AutoShape 39"/>
            <p:cNvSpPr>
              <a:spLocks noChangeArrowheads="1"/>
            </p:cNvSpPr>
            <p:nvPr/>
          </p:nvSpPr>
          <p:spPr bwMode="auto">
            <a:xfrm>
              <a:off x="864" y="2928"/>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25" name="AutoShape 40"/>
            <p:cNvSpPr>
              <a:spLocks noChangeArrowheads="1"/>
            </p:cNvSpPr>
            <p:nvPr/>
          </p:nvSpPr>
          <p:spPr bwMode="auto">
            <a:xfrm>
              <a:off x="1440" y="3648"/>
              <a:ext cx="384" cy="432"/>
            </a:xfrm>
            <a:prstGeom prst="smileyFace">
              <a:avLst>
                <a:gd name="adj" fmla="val -3542"/>
              </a:avLst>
            </a:prstGeom>
            <a:solidFill>
              <a:srgbClr val="99CCFF"/>
            </a:solidFill>
            <a:ln w="38100">
              <a:solidFill>
                <a:schemeClr val="tx1"/>
              </a:solidFill>
              <a:round/>
              <a:headEnd/>
              <a:tailEnd/>
            </a:ln>
            <a:effectLst/>
          </p:spPr>
          <p:txBody>
            <a:bodyPr wrap="none" anchor="ctr"/>
            <a:lstStyle/>
            <a:p>
              <a:endParaRPr lang="en-US"/>
            </a:p>
          </p:txBody>
        </p:sp>
        <p:sp>
          <p:nvSpPr>
            <p:cNvPr id="26" name="AutoShape 41"/>
            <p:cNvSpPr>
              <a:spLocks noChangeArrowheads="1"/>
            </p:cNvSpPr>
            <p:nvPr/>
          </p:nvSpPr>
          <p:spPr bwMode="auto">
            <a:xfrm>
              <a:off x="912" y="2304"/>
              <a:ext cx="384" cy="432"/>
            </a:xfrm>
            <a:prstGeom prst="smileyFace">
              <a:avLst>
                <a:gd name="adj" fmla="val -3542"/>
              </a:avLst>
            </a:prstGeom>
            <a:solidFill>
              <a:srgbClr val="99CCFF"/>
            </a:solidFill>
            <a:ln w="38100">
              <a:solidFill>
                <a:schemeClr val="tx1"/>
              </a:solidFill>
              <a:round/>
              <a:headEnd/>
              <a:tailEnd/>
            </a:ln>
            <a:effectLst/>
          </p:spPr>
          <p:txBody>
            <a:bodyPr wrap="none" anchor="ctr"/>
            <a:lstStyle/>
            <a:p>
              <a:endParaRPr lang="en-US"/>
            </a:p>
          </p:txBody>
        </p:sp>
        <p:sp>
          <p:nvSpPr>
            <p:cNvPr id="27" name="AutoShape 42"/>
            <p:cNvSpPr>
              <a:spLocks noChangeArrowheads="1"/>
            </p:cNvSpPr>
            <p:nvPr/>
          </p:nvSpPr>
          <p:spPr bwMode="auto">
            <a:xfrm>
              <a:off x="1440" y="2016"/>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28" name="AutoShape 43"/>
            <p:cNvSpPr>
              <a:spLocks noChangeArrowheads="1"/>
            </p:cNvSpPr>
            <p:nvPr/>
          </p:nvSpPr>
          <p:spPr bwMode="auto">
            <a:xfrm>
              <a:off x="528" y="2064"/>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29" name="AutoShape 44"/>
            <p:cNvSpPr>
              <a:spLocks noChangeArrowheads="1"/>
            </p:cNvSpPr>
            <p:nvPr/>
          </p:nvSpPr>
          <p:spPr bwMode="auto">
            <a:xfrm>
              <a:off x="960" y="1728"/>
              <a:ext cx="384" cy="432"/>
            </a:xfrm>
            <a:prstGeom prst="smileyFace">
              <a:avLst>
                <a:gd name="adj" fmla="val -3773"/>
              </a:avLst>
            </a:prstGeom>
            <a:solidFill>
              <a:srgbClr val="FF99CC"/>
            </a:solidFill>
            <a:ln w="38100">
              <a:solidFill>
                <a:schemeClr val="tx1"/>
              </a:solidFill>
              <a:round/>
              <a:headEnd/>
              <a:tailEnd/>
            </a:ln>
            <a:effectLst/>
          </p:spPr>
          <p:txBody>
            <a:bodyPr wrap="none" anchor="ctr"/>
            <a:lstStyle/>
            <a:p>
              <a:endParaRPr lang="en-US"/>
            </a:p>
          </p:txBody>
        </p:sp>
        <p:sp>
          <p:nvSpPr>
            <p:cNvPr id="30" name="AutoShape 45"/>
            <p:cNvSpPr>
              <a:spLocks noChangeArrowheads="1"/>
            </p:cNvSpPr>
            <p:nvPr/>
          </p:nvSpPr>
          <p:spPr bwMode="auto">
            <a:xfrm>
              <a:off x="960" y="3504"/>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31" name="AutoShape 47"/>
            <p:cNvSpPr>
              <a:spLocks noChangeArrowheads="1"/>
            </p:cNvSpPr>
            <p:nvPr/>
          </p:nvSpPr>
          <p:spPr bwMode="auto">
            <a:xfrm>
              <a:off x="480" y="3216"/>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32" name="AutoShape 48"/>
            <p:cNvSpPr>
              <a:spLocks noChangeArrowheads="1"/>
            </p:cNvSpPr>
            <p:nvPr/>
          </p:nvSpPr>
          <p:spPr bwMode="auto">
            <a:xfrm>
              <a:off x="480" y="2640"/>
              <a:ext cx="384"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33" name="AutoShape 49"/>
            <p:cNvSpPr>
              <a:spLocks noChangeArrowheads="1"/>
            </p:cNvSpPr>
            <p:nvPr/>
          </p:nvSpPr>
          <p:spPr bwMode="auto">
            <a:xfrm>
              <a:off x="1344" y="3072"/>
              <a:ext cx="384" cy="432"/>
            </a:xfrm>
            <a:prstGeom prst="smileyFace">
              <a:avLst>
                <a:gd name="adj" fmla="val -995"/>
              </a:avLst>
            </a:prstGeom>
            <a:solidFill>
              <a:srgbClr val="FF99CC"/>
            </a:solidFill>
            <a:ln w="38100">
              <a:solidFill>
                <a:schemeClr val="tx1"/>
              </a:solidFill>
              <a:round/>
              <a:headEnd/>
              <a:tailEnd/>
            </a:ln>
            <a:effectLst/>
          </p:spPr>
          <p:txBody>
            <a:bodyPr wrap="none" anchor="ctr"/>
            <a:lstStyle/>
            <a:p>
              <a:endParaRPr lang="en-US"/>
            </a:p>
          </p:txBody>
        </p:sp>
        <p:sp>
          <p:nvSpPr>
            <p:cNvPr id="34" name="Text Box 68"/>
            <p:cNvSpPr txBox="1">
              <a:spLocks noChangeArrowheads="1"/>
            </p:cNvSpPr>
            <p:nvPr/>
          </p:nvSpPr>
          <p:spPr bwMode="auto">
            <a:xfrm>
              <a:off x="2544" y="1584"/>
              <a:ext cx="1440" cy="442"/>
            </a:xfrm>
            <a:prstGeom prst="rect">
              <a:avLst/>
            </a:prstGeom>
            <a:noFill/>
            <a:ln w="9525">
              <a:noFill/>
              <a:miter lim="800000"/>
              <a:headEnd/>
              <a:tailEnd/>
            </a:ln>
            <a:effectLst>
              <a:outerShdw dist="35921" dir="2700000" algn="ctr" rotWithShape="0">
                <a:schemeClr val="bg2"/>
              </a:outerShdw>
            </a:effectLst>
          </p:spPr>
          <p:txBody>
            <a:bodyPr>
              <a:spAutoFit/>
            </a:bodyPr>
            <a:lstStyle/>
            <a:p>
              <a:pPr algn="r">
                <a:spcBef>
                  <a:spcPct val="50000"/>
                </a:spcBef>
              </a:pPr>
              <a:r>
                <a:rPr lang="ar-BH" sz="4000" b="1" dirty="0">
                  <a:solidFill>
                    <a:srgbClr val="FF3300"/>
                  </a:solidFill>
                </a:rPr>
                <a:t>غرفة الولادة</a:t>
              </a:r>
              <a:r>
                <a:rPr lang="ar-BH" b="1" dirty="0"/>
                <a:t> </a:t>
              </a:r>
              <a:endParaRPr lang="en-US" b="1" dirty="0"/>
            </a:p>
          </p:txBody>
        </p:sp>
        <p:sp>
          <p:nvSpPr>
            <p:cNvPr id="35" name="Line 72"/>
            <p:cNvSpPr>
              <a:spLocks noChangeShapeType="1"/>
            </p:cNvSpPr>
            <p:nvPr/>
          </p:nvSpPr>
          <p:spPr bwMode="auto">
            <a:xfrm>
              <a:off x="3264" y="1776"/>
              <a:ext cx="0" cy="0"/>
            </a:xfrm>
            <a:prstGeom prst="line">
              <a:avLst/>
            </a:prstGeom>
            <a:noFill/>
            <a:ln w="9525">
              <a:solidFill>
                <a:schemeClr val="tx1"/>
              </a:solidFill>
              <a:round/>
              <a:headEnd/>
              <a:tailEnd/>
            </a:ln>
            <a:effectLst/>
          </p:spPr>
          <p:txBody>
            <a:bodyPr/>
            <a:lstStyle/>
            <a:p>
              <a:endParaRPr lang="en-US"/>
            </a:p>
          </p:txBody>
        </p:sp>
        <p:sp>
          <p:nvSpPr>
            <p:cNvPr id="36" name="AutoShape 75"/>
            <p:cNvSpPr>
              <a:spLocks noChangeArrowheads="1"/>
            </p:cNvSpPr>
            <p:nvPr/>
          </p:nvSpPr>
          <p:spPr bwMode="auto">
            <a:xfrm>
              <a:off x="528" y="1488"/>
              <a:ext cx="432" cy="432"/>
            </a:xfrm>
            <a:prstGeom prst="smileyFace">
              <a:avLst>
                <a:gd name="adj" fmla="val -4653"/>
              </a:avLst>
            </a:prstGeom>
            <a:solidFill>
              <a:srgbClr val="FF99CC"/>
            </a:solidFill>
            <a:ln w="38100">
              <a:solidFill>
                <a:schemeClr val="tx1"/>
              </a:solidFill>
              <a:round/>
              <a:headEnd/>
              <a:tailEnd/>
            </a:ln>
            <a:effectLst/>
          </p:spPr>
          <p:txBody>
            <a:bodyPr wrap="none" anchor="ctr"/>
            <a:lstStyle/>
            <a:p>
              <a:endParaRPr lang="en-US"/>
            </a:p>
          </p:txBody>
        </p:sp>
        <p:sp>
          <p:nvSpPr>
            <p:cNvPr id="37" name="AutoShape 78"/>
            <p:cNvSpPr>
              <a:spLocks noChangeArrowheads="1"/>
            </p:cNvSpPr>
            <p:nvPr/>
          </p:nvSpPr>
          <p:spPr bwMode="auto">
            <a:xfrm>
              <a:off x="3360" y="3120"/>
              <a:ext cx="144" cy="96"/>
            </a:xfrm>
            <a:prstGeom prst="flowChartConnector">
              <a:avLst/>
            </a:prstGeom>
            <a:solidFill>
              <a:schemeClr val="tx2"/>
            </a:solidFill>
            <a:ln w="9525">
              <a:solidFill>
                <a:schemeClr val="tx1"/>
              </a:solidFill>
              <a:round/>
              <a:headEnd/>
              <a:tailEnd/>
            </a:ln>
            <a:effectLst/>
          </p:spPr>
          <p:txBody>
            <a:bodyPr wrap="none" anchor="ctr"/>
            <a:lstStyle/>
            <a:p>
              <a:endParaRPr lang="en-US"/>
            </a:p>
          </p:txBody>
        </p:sp>
        <p:sp>
          <p:nvSpPr>
            <p:cNvPr id="38" name="AutoShape 80"/>
            <p:cNvSpPr>
              <a:spLocks noChangeArrowheads="1"/>
            </p:cNvSpPr>
            <p:nvPr/>
          </p:nvSpPr>
          <p:spPr bwMode="auto">
            <a:xfrm>
              <a:off x="480" y="3696"/>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39" name="AutoShape 81"/>
            <p:cNvSpPr>
              <a:spLocks noChangeArrowheads="1"/>
            </p:cNvSpPr>
            <p:nvPr/>
          </p:nvSpPr>
          <p:spPr bwMode="auto">
            <a:xfrm>
              <a:off x="1440" y="1440"/>
              <a:ext cx="384" cy="432"/>
            </a:xfrm>
            <a:prstGeom prst="smileyFace">
              <a:avLst>
                <a:gd name="adj" fmla="val -4653"/>
              </a:avLst>
            </a:prstGeom>
            <a:solidFill>
              <a:srgbClr val="99CCFF"/>
            </a:solidFill>
            <a:ln w="38100">
              <a:solidFill>
                <a:schemeClr val="tx1"/>
              </a:solidFill>
              <a:round/>
              <a:headEnd/>
              <a:tailEnd/>
            </a:ln>
            <a:effectLst/>
          </p:spPr>
          <p:txBody>
            <a:bodyPr wrap="none" anchor="ctr"/>
            <a:lstStyle/>
            <a:p>
              <a:endParaRPr lang="en-US"/>
            </a:p>
          </p:txBody>
        </p:sp>
        <p:sp>
          <p:nvSpPr>
            <p:cNvPr id="40" name="Line 83"/>
            <p:cNvSpPr>
              <a:spLocks noChangeShapeType="1"/>
            </p:cNvSpPr>
            <p:nvPr/>
          </p:nvSpPr>
          <p:spPr bwMode="auto">
            <a:xfrm>
              <a:off x="144" y="1104"/>
              <a:ext cx="2064" cy="0"/>
            </a:xfrm>
            <a:prstGeom prst="line">
              <a:avLst/>
            </a:prstGeom>
            <a:noFill/>
            <a:ln w="50800">
              <a:solidFill>
                <a:schemeClr val="tx1"/>
              </a:solidFill>
              <a:round/>
              <a:headEnd/>
              <a:tailEnd/>
            </a:ln>
            <a:effectLst/>
          </p:spPr>
          <p:txBody>
            <a:bodyPr/>
            <a:lstStyle/>
            <a:p>
              <a:endParaRPr lang="en-US"/>
            </a:p>
          </p:txBody>
        </p:sp>
        <p:sp>
          <p:nvSpPr>
            <p:cNvPr id="41" name="Line 84"/>
            <p:cNvSpPr>
              <a:spLocks noChangeShapeType="1"/>
            </p:cNvSpPr>
            <p:nvPr/>
          </p:nvSpPr>
          <p:spPr bwMode="auto">
            <a:xfrm>
              <a:off x="2208" y="1104"/>
              <a:ext cx="0" cy="3216"/>
            </a:xfrm>
            <a:prstGeom prst="line">
              <a:avLst/>
            </a:prstGeom>
            <a:noFill/>
            <a:ln w="50800">
              <a:solidFill>
                <a:schemeClr val="tx1"/>
              </a:solidFill>
              <a:round/>
              <a:headEnd/>
              <a:tailEnd/>
            </a:ln>
            <a:effectLst/>
          </p:spPr>
          <p:txBody>
            <a:bodyPr/>
            <a:lstStyle/>
            <a:p>
              <a:endParaRPr lang="en-US"/>
            </a:p>
          </p:txBody>
        </p:sp>
        <p:sp>
          <p:nvSpPr>
            <p:cNvPr id="42" name="Line 85"/>
            <p:cNvSpPr>
              <a:spLocks noChangeShapeType="1"/>
            </p:cNvSpPr>
            <p:nvPr/>
          </p:nvSpPr>
          <p:spPr bwMode="auto">
            <a:xfrm>
              <a:off x="144" y="1104"/>
              <a:ext cx="0" cy="3216"/>
            </a:xfrm>
            <a:prstGeom prst="line">
              <a:avLst/>
            </a:prstGeom>
            <a:noFill/>
            <a:ln w="50800">
              <a:solidFill>
                <a:schemeClr val="tx1"/>
              </a:solidFill>
              <a:round/>
              <a:headEnd/>
              <a:tailEnd/>
            </a:ln>
            <a:effectLst/>
          </p:spPr>
          <p:txBody>
            <a:bodyPr/>
            <a:lstStyle/>
            <a:p>
              <a:endParaRPr lang="en-US"/>
            </a:p>
          </p:txBody>
        </p:sp>
      </p:grpSp>
      <p:sp>
        <p:nvSpPr>
          <p:cNvPr id="43" name="Text Box 4"/>
          <p:cNvSpPr txBox="1">
            <a:spLocks noChangeArrowheads="1"/>
          </p:cNvSpPr>
          <p:nvPr/>
        </p:nvSpPr>
        <p:spPr bwMode="auto">
          <a:xfrm>
            <a:off x="238084" y="1000108"/>
            <a:ext cx="4881554" cy="1569660"/>
          </a:xfrm>
          <a:prstGeom prst="rect">
            <a:avLst/>
          </a:prstGeom>
          <a:solidFill>
            <a:srgbClr val="CCFF99"/>
          </a:solidFill>
          <a:ln w="9525">
            <a:noFill/>
            <a:miter lim="800000"/>
            <a:headEnd/>
            <a:tailEnd/>
          </a:ln>
          <a:effectLst>
            <a:outerShdw blurRad="76200" dir="13500000" sy="23000" kx="1200000" algn="br" rotWithShape="0">
              <a:prstClr val="black">
                <a:alpha val="20000"/>
              </a:prstClr>
            </a:outerShdw>
          </a:effectLst>
        </p:spPr>
        <p:txBody>
          <a:bodyPr wrap="square">
            <a:spAutoFit/>
          </a:bodyPr>
          <a:lstStyle/>
          <a:p>
            <a:pPr algn="ctr">
              <a:spcBef>
                <a:spcPct val="50000"/>
              </a:spcBef>
            </a:pPr>
            <a:r>
              <a:rPr lang="ar-BH" sz="3200" b="1" dirty="0">
                <a:latin typeface="Sakkal Majalla" pitchFamily="2" charset="-78"/>
                <a:cs typeface="Sakkal Majalla" pitchFamily="2" charset="-78"/>
              </a:rPr>
              <a:t>بِبُطءٍ شديدٍ, انسحَبَ أصدقاءُ السَّيدِ نطّوطٍ والسَّيدةِ نطّوطَة. لا أحدَ يريدُ أن يكونَ بجانِبِ دائرةٍ غيرُ مدَّورَةٍ .</a:t>
            </a:r>
            <a:endParaRPr lang="en-US" sz="3200" b="1" dirty="0">
              <a:latin typeface="Sakkal Majalla" pitchFamily="2" charset="-78"/>
              <a:cs typeface="Sakkal Majalla" pitchFamily="2" charset="-78"/>
            </a:endParaRPr>
          </a:p>
        </p:txBody>
      </p:sp>
      <p:grpSp>
        <p:nvGrpSpPr>
          <p:cNvPr id="4" name="Group 36"/>
          <p:cNvGrpSpPr>
            <a:grpSpLocks/>
          </p:cNvGrpSpPr>
          <p:nvPr/>
        </p:nvGrpSpPr>
        <p:grpSpPr bwMode="auto">
          <a:xfrm>
            <a:off x="666712" y="2857496"/>
            <a:ext cx="3919526" cy="2714620"/>
            <a:chOff x="336" y="1296"/>
            <a:chExt cx="5088" cy="3024"/>
          </a:xfrm>
        </p:grpSpPr>
        <p:sp>
          <p:nvSpPr>
            <p:cNvPr id="45" name="Line 5"/>
            <p:cNvSpPr>
              <a:spLocks noChangeShapeType="1"/>
            </p:cNvSpPr>
            <p:nvPr/>
          </p:nvSpPr>
          <p:spPr bwMode="auto">
            <a:xfrm flipH="1" flipV="1">
              <a:off x="384" y="1296"/>
              <a:ext cx="5040" cy="0"/>
            </a:xfrm>
            <a:prstGeom prst="line">
              <a:avLst/>
            </a:prstGeom>
            <a:noFill/>
            <a:ln w="9525">
              <a:solidFill>
                <a:schemeClr val="tx1"/>
              </a:solidFill>
              <a:round/>
              <a:headEnd/>
              <a:tailEnd/>
            </a:ln>
            <a:effectLst>
              <a:outerShdw dist="107763" dir="13500000" algn="ctr" rotWithShape="0">
                <a:schemeClr val="bg2">
                  <a:alpha val="50000"/>
                </a:schemeClr>
              </a:outerShdw>
            </a:effectLst>
          </p:spPr>
          <p:txBody>
            <a:bodyPr/>
            <a:lstStyle/>
            <a:p>
              <a:endParaRPr lang="en-US"/>
            </a:p>
          </p:txBody>
        </p:sp>
        <p:sp>
          <p:nvSpPr>
            <p:cNvPr id="46" name="Line 6"/>
            <p:cNvSpPr>
              <a:spLocks noChangeShapeType="1"/>
            </p:cNvSpPr>
            <p:nvPr/>
          </p:nvSpPr>
          <p:spPr bwMode="auto">
            <a:xfrm flipH="1">
              <a:off x="336" y="1296"/>
              <a:ext cx="48" cy="3024"/>
            </a:xfrm>
            <a:prstGeom prst="line">
              <a:avLst/>
            </a:prstGeom>
            <a:noFill/>
            <a:ln w="9525">
              <a:solidFill>
                <a:schemeClr val="tx1"/>
              </a:solidFill>
              <a:round/>
              <a:headEnd/>
              <a:tailEnd/>
            </a:ln>
            <a:effectLst>
              <a:prstShdw prst="shdw13" dist="53882" dir="13500000">
                <a:schemeClr val="bg2">
                  <a:alpha val="50000"/>
                </a:schemeClr>
              </a:prstShdw>
            </a:effectLst>
          </p:spPr>
          <p:txBody>
            <a:bodyPr/>
            <a:lstStyle/>
            <a:p>
              <a:endParaRPr lang="en-US"/>
            </a:p>
          </p:txBody>
        </p:sp>
        <p:sp>
          <p:nvSpPr>
            <p:cNvPr id="47" name="Line 7"/>
            <p:cNvSpPr>
              <a:spLocks noChangeShapeType="1"/>
            </p:cNvSpPr>
            <p:nvPr/>
          </p:nvSpPr>
          <p:spPr bwMode="auto">
            <a:xfrm>
              <a:off x="5424" y="1296"/>
              <a:ext cx="0" cy="3024"/>
            </a:xfrm>
            <a:prstGeom prst="line">
              <a:avLst/>
            </a:prstGeom>
            <a:noFill/>
            <a:ln w="9525">
              <a:solidFill>
                <a:schemeClr val="tx1"/>
              </a:solidFill>
              <a:round/>
              <a:headEnd/>
              <a:tailEnd/>
            </a:ln>
            <a:effectLst>
              <a:prstShdw prst="shdw17" dist="17961" dir="2700000">
                <a:schemeClr val="tx1">
                  <a:gamma/>
                  <a:shade val="60000"/>
                  <a:invGamma/>
                </a:schemeClr>
              </a:prstShdw>
            </a:effectLst>
          </p:spPr>
          <p:txBody>
            <a:bodyPr/>
            <a:lstStyle/>
            <a:p>
              <a:endParaRPr lang="en-US"/>
            </a:p>
          </p:txBody>
        </p:sp>
        <p:sp>
          <p:nvSpPr>
            <p:cNvPr id="48" name="Rectangle 10"/>
            <p:cNvSpPr>
              <a:spLocks noChangeArrowheads="1"/>
            </p:cNvSpPr>
            <p:nvPr/>
          </p:nvSpPr>
          <p:spPr bwMode="auto">
            <a:xfrm>
              <a:off x="864" y="1488"/>
              <a:ext cx="912" cy="2304"/>
            </a:xfrm>
            <a:prstGeom prst="rect">
              <a:avLst/>
            </a:prstGeom>
            <a:solidFill>
              <a:srgbClr val="FF0066"/>
            </a:solidFill>
            <a:ln w="8890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49" name="Rectangle 11"/>
            <p:cNvSpPr>
              <a:spLocks noChangeArrowheads="1"/>
            </p:cNvSpPr>
            <p:nvPr/>
          </p:nvSpPr>
          <p:spPr bwMode="auto">
            <a:xfrm>
              <a:off x="3744" y="1440"/>
              <a:ext cx="912" cy="2304"/>
            </a:xfrm>
            <a:prstGeom prst="rect">
              <a:avLst/>
            </a:prstGeom>
            <a:solidFill>
              <a:srgbClr val="FF0066"/>
            </a:solidFill>
            <a:ln w="8890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50" name="Text Box 12"/>
            <p:cNvSpPr txBox="1">
              <a:spLocks noChangeArrowheads="1"/>
            </p:cNvSpPr>
            <p:nvPr/>
          </p:nvSpPr>
          <p:spPr bwMode="auto">
            <a:xfrm>
              <a:off x="2064" y="1536"/>
              <a:ext cx="1488" cy="446"/>
            </a:xfrm>
            <a:prstGeom prst="rect">
              <a:avLst/>
            </a:prstGeom>
            <a:noFill/>
            <a:ln w="9525">
              <a:noFill/>
              <a:miter lim="800000"/>
              <a:headEnd/>
              <a:tailEnd/>
            </a:ln>
            <a:effectLst/>
          </p:spPr>
          <p:txBody>
            <a:bodyPr>
              <a:spAutoFit/>
            </a:bodyPr>
            <a:lstStyle/>
            <a:p>
              <a:pPr algn="ctr">
                <a:spcBef>
                  <a:spcPct val="50000"/>
                </a:spcBef>
              </a:pPr>
              <a:r>
                <a:rPr lang="ar-BH" sz="2000" b="1" dirty="0">
                  <a:solidFill>
                    <a:srgbClr val="FF3300"/>
                  </a:solidFill>
                  <a:latin typeface="Sakkal Majalla" pitchFamily="2" charset="-78"/>
                  <a:cs typeface="Sakkal Majalla" pitchFamily="2" charset="-78"/>
                </a:rPr>
                <a:t>غرفة الولادة</a:t>
              </a:r>
              <a:r>
                <a:rPr lang="ar-BH" sz="2000" b="1" dirty="0">
                  <a:latin typeface="Sakkal Majalla" pitchFamily="2" charset="-78"/>
                  <a:cs typeface="Sakkal Majalla" pitchFamily="2" charset="-78"/>
                </a:rPr>
                <a:t> </a:t>
              </a:r>
              <a:endParaRPr lang="en-US" sz="2000" b="1" dirty="0">
                <a:latin typeface="Sakkal Majalla" pitchFamily="2" charset="-78"/>
                <a:cs typeface="Sakkal Majalla" pitchFamily="2" charset="-78"/>
              </a:endParaRPr>
            </a:p>
          </p:txBody>
        </p:sp>
        <p:sp>
          <p:nvSpPr>
            <p:cNvPr id="51" name="Line 13"/>
            <p:cNvSpPr>
              <a:spLocks noChangeShapeType="1"/>
            </p:cNvSpPr>
            <p:nvPr/>
          </p:nvSpPr>
          <p:spPr bwMode="auto">
            <a:xfrm>
              <a:off x="2784" y="1968"/>
              <a:ext cx="0" cy="2352"/>
            </a:xfrm>
            <a:prstGeom prst="line">
              <a:avLst/>
            </a:prstGeom>
            <a:noFill/>
            <a:ln w="92075">
              <a:solidFill>
                <a:schemeClr val="tx1"/>
              </a:solidFill>
              <a:round/>
              <a:headEnd/>
              <a:tailEnd/>
            </a:ln>
            <a:effectLst>
              <a:prstShdw prst="shdw13" dist="53882" dir="13500000">
                <a:schemeClr val="bg2">
                  <a:alpha val="50000"/>
                </a:schemeClr>
              </a:prstShdw>
            </a:effectLst>
          </p:spPr>
          <p:txBody>
            <a:bodyPr/>
            <a:lstStyle/>
            <a:p>
              <a:endParaRPr lang="en-US"/>
            </a:p>
          </p:txBody>
        </p:sp>
        <p:sp>
          <p:nvSpPr>
            <p:cNvPr id="52" name="Line 14"/>
            <p:cNvSpPr>
              <a:spLocks noChangeShapeType="1"/>
            </p:cNvSpPr>
            <p:nvPr/>
          </p:nvSpPr>
          <p:spPr bwMode="auto">
            <a:xfrm>
              <a:off x="4992" y="3216"/>
              <a:ext cx="0" cy="864"/>
            </a:xfrm>
            <a:prstGeom prst="line">
              <a:avLst/>
            </a:prstGeom>
            <a:noFill/>
            <a:ln w="73025">
              <a:solidFill>
                <a:schemeClr val="tx1"/>
              </a:solidFill>
              <a:round/>
              <a:headEnd/>
              <a:tailEnd/>
            </a:ln>
            <a:effectLst/>
          </p:spPr>
          <p:txBody>
            <a:bodyPr/>
            <a:lstStyle/>
            <a:p>
              <a:endParaRPr lang="en-US"/>
            </a:p>
          </p:txBody>
        </p:sp>
        <p:sp>
          <p:nvSpPr>
            <p:cNvPr id="53" name="Line 15"/>
            <p:cNvSpPr>
              <a:spLocks noChangeShapeType="1"/>
            </p:cNvSpPr>
            <p:nvPr/>
          </p:nvSpPr>
          <p:spPr bwMode="auto">
            <a:xfrm flipH="1">
              <a:off x="4320" y="4080"/>
              <a:ext cx="672" cy="0"/>
            </a:xfrm>
            <a:prstGeom prst="line">
              <a:avLst/>
            </a:prstGeom>
            <a:noFill/>
            <a:ln w="73025">
              <a:solidFill>
                <a:schemeClr val="tx1"/>
              </a:solidFill>
              <a:round/>
              <a:headEnd/>
              <a:tailEnd/>
            </a:ln>
            <a:effectLst/>
          </p:spPr>
          <p:txBody>
            <a:bodyPr/>
            <a:lstStyle/>
            <a:p>
              <a:endParaRPr lang="en-US"/>
            </a:p>
          </p:txBody>
        </p:sp>
        <p:sp>
          <p:nvSpPr>
            <p:cNvPr id="54" name="Line 16"/>
            <p:cNvSpPr>
              <a:spLocks noChangeShapeType="1"/>
            </p:cNvSpPr>
            <p:nvPr/>
          </p:nvSpPr>
          <p:spPr bwMode="auto">
            <a:xfrm>
              <a:off x="4320" y="4080"/>
              <a:ext cx="0" cy="240"/>
            </a:xfrm>
            <a:prstGeom prst="line">
              <a:avLst/>
            </a:prstGeom>
            <a:noFill/>
            <a:ln w="73025">
              <a:solidFill>
                <a:schemeClr val="tx1"/>
              </a:solidFill>
              <a:round/>
              <a:headEnd/>
              <a:tailEnd/>
            </a:ln>
            <a:effectLst/>
          </p:spPr>
          <p:txBody>
            <a:bodyPr/>
            <a:lstStyle/>
            <a:p>
              <a:endParaRPr lang="en-US"/>
            </a:p>
          </p:txBody>
        </p:sp>
        <p:sp>
          <p:nvSpPr>
            <p:cNvPr id="55" name="Line 17"/>
            <p:cNvSpPr>
              <a:spLocks noChangeShapeType="1"/>
            </p:cNvSpPr>
            <p:nvPr/>
          </p:nvSpPr>
          <p:spPr bwMode="auto">
            <a:xfrm>
              <a:off x="4992" y="3216"/>
              <a:ext cx="240" cy="0"/>
            </a:xfrm>
            <a:prstGeom prst="line">
              <a:avLst/>
            </a:prstGeom>
            <a:noFill/>
            <a:ln w="63500">
              <a:solidFill>
                <a:schemeClr val="tx1"/>
              </a:solidFill>
              <a:round/>
              <a:headEnd/>
              <a:tailEnd/>
            </a:ln>
            <a:effectLst/>
          </p:spPr>
          <p:txBody>
            <a:bodyPr/>
            <a:lstStyle/>
            <a:p>
              <a:endParaRPr lang="en-US"/>
            </a:p>
          </p:txBody>
        </p:sp>
        <p:sp>
          <p:nvSpPr>
            <p:cNvPr id="56" name="Line 18"/>
            <p:cNvSpPr>
              <a:spLocks noChangeShapeType="1"/>
            </p:cNvSpPr>
            <p:nvPr/>
          </p:nvSpPr>
          <p:spPr bwMode="auto">
            <a:xfrm>
              <a:off x="5232" y="3216"/>
              <a:ext cx="0" cy="1104"/>
            </a:xfrm>
            <a:prstGeom prst="line">
              <a:avLst/>
            </a:prstGeom>
            <a:noFill/>
            <a:ln w="73025">
              <a:solidFill>
                <a:schemeClr val="tx1"/>
              </a:solidFill>
              <a:round/>
              <a:headEnd/>
              <a:tailEnd/>
            </a:ln>
            <a:effectLst/>
          </p:spPr>
          <p:txBody>
            <a:bodyPr/>
            <a:lstStyle/>
            <a:p>
              <a:endParaRPr lang="en-US"/>
            </a:p>
          </p:txBody>
        </p:sp>
        <p:sp>
          <p:nvSpPr>
            <p:cNvPr id="57" name="Line 19"/>
            <p:cNvSpPr>
              <a:spLocks noChangeShapeType="1"/>
            </p:cNvSpPr>
            <p:nvPr/>
          </p:nvSpPr>
          <p:spPr bwMode="auto">
            <a:xfrm flipH="1">
              <a:off x="672" y="3984"/>
              <a:ext cx="720" cy="0"/>
            </a:xfrm>
            <a:prstGeom prst="line">
              <a:avLst/>
            </a:prstGeom>
            <a:noFill/>
            <a:ln w="73025">
              <a:solidFill>
                <a:schemeClr val="tx1"/>
              </a:solidFill>
              <a:round/>
              <a:headEnd/>
              <a:tailEnd/>
            </a:ln>
            <a:effectLst/>
          </p:spPr>
          <p:txBody>
            <a:bodyPr/>
            <a:lstStyle/>
            <a:p>
              <a:endParaRPr lang="en-US"/>
            </a:p>
          </p:txBody>
        </p:sp>
        <p:sp>
          <p:nvSpPr>
            <p:cNvPr id="58" name="Line 20"/>
            <p:cNvSpPr>
              <a:spLocks noChangeShapeType="1"/>
            </p:cNvSpPr>
            <p:nvPr/>
          </p:nvSpPr>
          <p:spPr bwMode="auto">
            <a:xfrm flipV="1">
              <a:off x="672" y="3408"/>
              <a:ext cx="0" cy="576"/>
            </a:xfrm>
            <a:prstGeom prst="line">
              <a:avLst/>
            </a:prstGeom>
            <a:noFill/>
            <a:ln w="73025">
              <a:solidFill>
                <a:schemeClr val="tx1"/>
              </a:solidFill>
              <a:round/>
              <a:headEnd/>
              <a:tailEnd/>
            </a:ln>
            <a:effectLst/>
          </p:spPr>
          <p:txBody>
            <a:bodyPr/>
            <a:lstStyle/>
            <a:p>
              <a:endParaRPr lang="en-US"/>
            </a:p>
          </p:txBody>
        </p:sp>
        <p:sp>
          <p:nvSpPr>
            <p:cNvPr id="59" name="Line 21"/>
            <p:cNvSpPr>
              <a:spLocks noChangeShapeType="1"/>
            </p:cNvSpPr>
            <p:nvPr/>
          </p:nvSpPr>
          <p:spPr bwMode="auto">
            <a:xfrm flipH="1" flipV="1">
              <a:off x="480" y="3408"/>
              <a:ext cx="192" cy="0"/>
            </a:xfrm>
            <a:prstGeom prst="line">
              <a:avLst/>
            </a:prstGeom>
            <a:noFill/>
            <a:ln w="63500">
              <a:solidFill>
                <a:schemeClr val="tx1"/>
              </a:solidFill>
              <a:round/>
              <a:headEnd/>
              <a:tailEnd/>
            </a:ln>
            <a:effectLst/>
          </p:spPr>
          <p:txBody>
            <a:bodyPr/>
            <a:lstStyle/>
            <a:p>
              <a:endParaRPr lang="en-US"/>
            </a:p>
          </p:txBody>
        </p:sp>
        <p:sp>
          <p:nvSpPr>
            <p:cNvPr id="60" name="Line 22"/>
            <p:cNvSpPr>
              <a:spLocks noChangeShapeType="1"/>
            </p:cNvSpPr>
            <p:nvPr/>
          </p:nvSpPr>
          <p:spPr bwMode="auto">
            <a:xfrm>
              <a:off x="480" y="3408"/>
              <a:ext cx="0" cy="912"/>
            </a:xfrm>
            <a:prstGeom prst="line">
              <a:avLst/>
            </a:prstGeom>
            <a:noFill/>
            <a:ln w="85725">
              <a:solidFill>
                <a:schemeClr val="tx1"/>
              </a:solidFill>
              <a:round/>
              <a:headEnd/>
              <a:tailEnd/>
            </a:ln>
            <a:effectLst/>
          </p:spPr>
          <p:txBody>
            <a:bodyPr/>
            <a:lstStyle/>
            <a:p>
              <a:endParaRPr lang="en-US"/>
            </a:p>
          </p:txBody>
        </p:sp>
        <p:sp>
          <p:nvSpPr>
            <p:cNvPr id="61" name="Line 23"/>
            <p:cNvSpPr>
              <a:spLocks noChangeShapeType="1"/>
            </p:cNvSpPr>
            <p:nvPr/>
          </p:nvSpPr>
          <p:spPr bwMode="auto">
            <a:xfrm>
              <a:off x="1392" y="3984"/>
              <a:ext cx="0" cy="336"/>
            </a:xfrm>
            <a:prstGeom prst="line">
              <a:avLst/>
            </a:prstGeom>
            <a:noFill/>
            <a:ln w="79375">
              <a:solidFill>
                <a:schemeClr val="tx1"/>
              </a:solidFill>
              <a:round/>
              <a:headEnd/>
              <a:tailEnd/>
            </a:ln>
            <a:effectLst>
              <a:prstShdw prst="shdw17" dist="17961" dir="2700000">
                <a:schemeClr val="tx1">
                  <a:gamma/>
                  <a:shade val="60000"/>
                  <a:invGamma/>
                </a:schemeClr>
              </a:prstShdw>
            </a:effectLst>
          </p:spPr>
          <p:txBody>
            <a:bodyPr/>
            <a:lstStyle/>
            <a:p>
              <a:endParaRPr lang="en-US"/>
            </a:p>
          </p:txBody>
        </p:sp>
        <p:sp>
          <p:nvSpPr>
            <p:cNvPr id="62" name="AutoShape 24"/>
            <p:cNvSpPr>
              <a:spLocks noChangeArrowheads="1"/>
            </p:cNvSpPr>
            <p:nvPr/>
          </p:nvSpPr>
          <p:spPr bwMode="auto">
            <a:xfrm>
              <a:off x="2352" y="3696"/>
              <a:ext cx="288" cy="432"/>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3" name="AutoShape 25"/>
            <p:cNvSpPr>
              <a:spLocks noChangeArrowheads="1"/>
            </p:cNvSpPr>
            <p:nvPr/>
          </p:nvSpPr>
          <p:spPr bwMode="auto">
            <a:xfrm>
              <a:off x="3072" y="3744"/>
              <a:ext cx="288" cy="336"/>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4" name="AutoShape 26"/>
            <p:cNvSpPr>
              <a:spLocks noChangeArrowheads="1"/>
            </p:cNvSpPr>
            <p:nvPr/>
          </p:nvSpPr>
          <p:spPr bwMode="auto">
            <a:xfrm>
              <a:off x="1680" y="3888"/>
              <a:ext cx="288" cy="432"/>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5" name="AutoShape 27"/>
            <p:cNvSpPr>
              <a:spLocks noChangeArrowheads="1"/>
            </p:cNvSpPr>
            <p:nvPr/>
          </p:nvSpPr>
          <p:spPr bwMode="auto">
            <a:xfrm>
              <a:off x="432" y="3648"/>
              <a:ext cx="384" cy="432"/>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6" name="AutoShape 28"/>
            <p:cNvSpPr>
              <a:spLocks noChangeArrowheads="1"/>
            </p:cNvSpPr>
            <p:nvPr/>
          </p:nvSpPr>
          <p:spPr bwMode="auto">
            <a:xfrm>
              <a:off x="4704" y="3552"/>
              <a:ext cx="384" cy="432"/>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7" name="AutoShape 29"/>
            <p:cNvSpPr>
              <a:spLocks noChangeArrowheads="1"/>
            </p:cNvSpPr>
            <p:nvPr/>
          </p:nvSpPr>
          <p:spPr bwMode="auto">
            <a:xfrm>
              <a:off x="3552" y="3696"/>
              <a:ext cx="384" cy="432"/>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8" name="Freeform 30"/>
            <p:cNvSpPr>
              <a:spLocks/>
            </p:cNvSpPr>
            <p:nvPr/>
          </p:nvSpPr>
          <p:spPr bwMode="auto">
            <a:xfrm>
              <a:off x="576" y="3984"/>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9" name="Freeform 31"/>
            <p:cNvSpPr>
              <a:spLocks/>
            </p:cNvSpPr>
            <p:nvPr/>
          </p:nvSpPr>
          <p:spPr bwMode="auto">
            <a:xfrm>
              <a:off x="4800" y="3888"/>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0" name="Freeform 32"/>
            <p:cNvSpPr>
              <a:spLocks/>
            </p:cNvSpPr>
            <p:nvPr/>
          </p:nvSpPr>
          <p:spPr bwMode="auto">
            <a:xfrm>
              <a:off x="3120" y="3648"/>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1" name="Freeform 33"/>
            <p:cNvSpPr>
              <a:spLocks/>
            </p:cNvSpPr>
            <p:nvPr/>
          </p:nvSpPr>
          <p:spPr bwMode="auto">
            <a:xfrm>
              <a:off x="2448" y="3552"/>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2" name="Freeform 34"/>
            <p:cNvSpPr>
              <a:spLocks/>
            </p:cNvSpPr>
            <p:nvPr/>
          </p:nvSpPr>
          <p:spPr bwMode="auto">
            <a:xfrm>
              <a:off x="1728" y="3792"/>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3" name="Freeform 35"/>
            <p:cNvSpPr>
              <a:spLocks/>
            </p:cNvSpPr>
            <p:nvPr/>
          </p:nvSpPr>
          <p:spPr bwMode="auto">
            <a:xfrm>
              <a:off x="3648" y="4032"/>
              <a:ext cx="192"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sp>
        <p:nvSpPr>
          <p:cNvPr id="74" name="Rectangle 73">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الرابع-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145">
                                          <p:stCondLst>
                                            <p:cond delay="0"/>
                                          </p:stCondLst>
                                        </p:cTn>
                                        <p:tgtEl>
                                          <p:spTgt spid="43"/>
                                        </p:tgtEl>
                                      </p:cBhvr>
                                    </p:animEffect>
                                    <p:anim calcmode="lin" valueType="num">
                                      <p:cBhvr>
                                        <p:cTn id="8" dur="456"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4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4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43"/>
                                        </p:tgtEl>
                                        <p:attrNameLst>
                                          <p:attrName>ppt_y</p:attrName>
                                        </p:attrNameLst>
                                      </p:cBhvr>
                                      <p:tavLst>
                                        <p:tav tm="0" fmla="#ppt_y-sin(pi*$)/81">
                                          <p:val>
                                            <p:fltVal val="0"/>
                                          </p:val>
                                        </p:tav>
                                        <p:tav tm="100000">
                                          <p:val>
                                            <p:fltVal val="1"/>
                                          </p:val>
                                        </p:tav>
                                      </p:tavLst>
                                    </p:anim>
                                    <p:animScale>
                                      <p:cBhvr>
                                        <p:cTn id="13" dur="7">
                                          <p:stCondLst>
                                            <p:cond delay="162"/>
                                          </p:stCondLst>
                                        </p:cTn>
                                        <p:tgtEl>
                                          <p:spTgt spid="43"/>
                                        </p:tgtEl>
                                      </p:cBhvr>
                                      <p:to x="100000" y="60000"/>
                                    </p:animScale>
                                    <p:animScale>
                                      <p:cBhvr>
                                        <p:cTn id="14" dur="41" decel="50000">
                                          <p:stCondLst>
                                            <p:cond delay="169"/>
                                          </p:stCondLst>
                                        </p:cTn>
                                        <p:tgtEl>
                                          <p:spTgt spid="43"/>
                                        </p:tgtEl>
                                      </p:cBhvr>
                                      <p:to x="100000" y="100000"/>
                                    </p:animScale>
                                    <p:animScale>
                                      <p:cBhvr>
                                        <p:cTn id="15" dur="7">
                                          <p:stCondLst>
                                            <p:cond delay="328"/>
                                          </p:stCondLst>
                                        </p:cTn>
                                        <p:tgtEl>
                                          <p:spTgt spid="43"/>
                                        </p:tgtEl>
                                      </p:cBhvr>
                                      <p:to x="100000" y="80000"/>
                                    </p:animScale>
                                    <p:animScale>
                                      <p:cBhvr>
                                        <p:cTn id="16" dur="41" decel="50000">
                                          <p:stCondLst>
                                            <p:cond delay="335"/>
                                          </p:stCondLst>
                                        </p:cTn>
                                        <p:tgtEl>
                                          <p:spTgt spid="43"/>
                                        </p:tgtEl>
                                      </p:cBhvr>
                                      <p:to x="100000" y="100000"/>
                                    </p:animScale>
                                    <p:animScale>
                                      <p:cBhvr>
                                        <p:cTn id="17" dur="7">
                                          <p:stCondLst>
                                            <p:cond delay="410"/>
                                          </p:stCondLst>
                                        </p:cTn>
                                        <p:tgtEl>
                                          <p:spTgt spid="43"/>
                                        </p:tgtEl>
                                      </p:cBhvr>
                                      <p:to x="100000" y="90000"/>
                                    </p:animScale>
                                    <p:animScale>
                                      <p:cBhvr>
                                        <p:cTn id="18" dur="41" decel="50000">
                                          <p:stCondLst>
                                            <p:cond delay="417"/>
                                          </p:stCondLst>
                                        </p:cTn>
                                        <p:tgtEl>
                                          <p:spTgt spid="43"/>
                                        </p:tgtEl>
                                      </p:cBhvr>
                                      <p:to x="100000" y="100000"/>
                                    </p:animScale>
                                    <p:animScale>
                                      <p:cBhvr>
                                        <p:cTn id="19" dur="7">
                                          <p:stCondLst>
                                            <p:cond delay="452"/>
                                          </p:stCondLst>
                                        </p:cTn>
                                        <p:tgtEl>
                                          <p:spTgt spid="43"/>
                                        </p:tgtEl>
                                      </p:cBhvr>
                                      <p:to x="100000" y="95000"/>
                                    </p:animScale>
                                    <p:animScale>
                                      <p:cBhvr>
                                        <p:cTn id="20" dur="41" decel="50000">
                                          <p:stCondLst>
                                            <p:cond delay="458"/>
                                          </p:stCondLst>
                                        </p:cTn>
                                        <p:tgtEl>
                                          <p:spTgt spid="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7810512" y="285776"/>
            <a:ext cx="3948122" cy="1384995"/>
          </a:xfrm>
          <a:prstGeom prst="rect">
            <a:avLst/>
          </a:prstGeom>
          <a:solidFill>
            <a:srgbClr val="CCFF99"/>
          </a:solidFill>
          <a:ln w="9525">
            <a:noFill/>
            <a:miter lim="800000"/>
            <a:headEnd/>
            <a:tailEnd/>
          </a:ln>
          <a:effectLst>
            <a:outerShdw dist="107763" dir="2700000" algn="ctr" rotWithShape="0">
              <a:schemeClr val="bg2">
                <a:alpha val="50000"/>
              </a:schemeClr>
            </a:outerShdw>
          </a:effectLst>
        </p:spPr>
        <p:txBody>
          <a:bodyPr wrap="square">
            <a:spAutoFit/>
          </a:bodyPr>
          <a:lstStyle/>
          <a:p>
            <a:pPr algn="r">
              <a:spcBef>
                <a:spcPct val="50000"/>
              </a:spcBef>
            </a:pPr>
            <a:r>
              <a:rPr lang="ar-BH" sz="2800" b="1" dirty="0">
                <a:latin typeface="Sakkal Majalla" pitchFamily="2" charset="-78"/>
                <a:cs typeface="Sakkal Majalla" pitchFamily="2" charset="-78"/>
              </a:rPr>
              <a:t>لم يَعرِف السَّيدُ نطوطٌ ولا السَّيدةُ نطّوطةُ ماذا يفعلانِ . حاولَ السَّيدُ </a:t>
            </a:r>
            <a:r>
              <a:rPr lang="ar-BH" sz="2800" b="1" dirty="0" err="1">
                <a:latin typeface="Sakkal Majalla" pitchFamily="2" charset="-78"/>
                <a:cs typeface="Sakkal Majalla" pitchFamily="2" charset="-78"/>
              </a:rPr>
              <a:t>نطوطٌ</a:t>
            </a:r>
            <a:r>
              <a:rPr lang="ar-BH" sz="2800" b="1" dirty="0">
                <a:latin typeface="Sakkal Majalla" pitchFamily="2" charset="-78"/>
                <a:cs typeface="Sakkal Majalla" pitchFamily="2" charset="-78"/>
              </a:rPr>
              <a:t> أن يَنطِّطَ ولَدَهُ، ولم يَقدِر .</a:t>
            </a:r>
            <a:endParaRPr lang="en-US" sz="2800" b="1" dirty="0">
              <a:latin typeface="Sakkal Majalla" pitchFamily="2" charset="-78"/>
              <a:cs typeface="Sakkal Majalla" pitchFamily="2" charset="-78"/>
            </a:endParaRPr>
          </a:p>
        </p:txBody>
      </p:sp>
      <p:grpSp>
        <p:nvGrpSpPr>
          <p:cNvPr id="3" name="Group 18"/>
          <p:cNvGrpSpPr>
            <a:grpSpLocks/>
          </p:cNvGrpSpPr>
          <p:nvPr/>
        </p:nvGrpSpPr>
        <p:grpSpPr bwMode="auto">
          <a:xfrm>
            <a:off x="8024826" y="1643050"/>
            <a:ext cx="3333736" cy="1500174"/>
            <a:chOff x="720" y="1680"/>
            <a:chExt cx="4666" cy="2681"/>
          </a:xfrm>
        </p:grpSpPr>
        <p:sp>
          <p:nvSpPr>
            <p:cNvPr id="4" name="AutoShape 5"/>
            <p:cNvSpPr>
              <a:spLocks noChangeArrowheads="1"/>
            </p:cNvSpPr>
            <p:nvPr/>
          </p:nvSpPr>
          <p:spPr bwMode="auto">
            <a:xfrm>
              <a:off x="912" y="1680"/>
              <a:ext cx="2160" cy="2400"/>
            </a:xfrm>
            <a:prstGeom prst="smileyFace">
              <a:avLst>
                <a:gd name="adj" fmla="val -4653"/>
              </a:avLst>
            </a:prstGeom>
            <a:solidFill>
              <a:srgbClr val="99CCFF"/>
            </a:solidFill>
            <a:ln w="635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5" name="Freeform 6"/>
            <p:cNvSpPr>
              <a:spLocks/>
            </p:cNvSpPr>
            <p:nvPr/>
          </p:nvSpPr>
          <p:spPr bwMode="auto">
            <a:xfrm>
              <a:off x="1728" y="3792"/>
              <a:ext cx="552" cy="44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 name="Freeform 9"/>
            <p:cNvSpPr>
              <a:spLocks/>
            </p:cNvSpPr>
            <p:nvPr/>
          </p:nvSpPr>
          <p:spPr bwMode="auto">
            <a:xfrm>
              <a:off x="720" y="4032"/>
              <a:ext cx="4666" cy="329"/>
            </a:xfrm>
            <a:custGeom>
              <a:avLst/>
              <a:gdLst/>
              <a:ahLst/>
              <a:cxnLst>
                <a:cxn ang="0">
                  <a:pos x="0" y="329"/>
                </a:cxn>
                <a:cxn ang="0">
                  <a:pos x="399" y="247"/>
                </a:cxn>
                <a:cxn ang="0">
                  <a:pos x="623" y="188"/>
                </a:cxn>
                <a:cxn ang="0">
                  <a:pos x="893" y="200"/>
                </a:cxn>
                <a:cxn ang="0">
                  <a:pos x="1140" y="270"/>
                </a:cxn>
                <a:cxn ang="0">
                  <a:pos x="1328" y="317"/>
                </a:cxn>
                <a:cxn ang="0">
                  <a:pos x="1539" y="305"/>
                </a:cxn>
                <a:cxn ang="0">
                  <a:pos x="1587" y="282"/>
                </a:cxn>
                <a:cxn ang="0">
                  <a:pos x="1728" y="235"/>
                </a:cxn>
                <a:cxn ang="0">
                  <a:pos x="2010" y="164"/>
                </a:cxn>
                <a:cxn ang="0">
                  <a:pos x="2174" y="176"/>
                </a:cxn>
                <a:cxn ang="0">
                  <a:pos x="2315" y="211"/>
                </a:cxn>
                <a:cxn ang="0">
                  <a:pos x="2550" y="270"/>
                </a:cxn>
                <a:cxn ang="0">
                  <a:pos x="2680" y="258"/>
                </a:cxn>
                <a:cxn ang="0">
                  <a:pos x="2856" y="141"/>
                </a:cxn>
                <a:cxn ang="0">
                  <a:pos x="3138" y="59"/>
                </a:cxn>
                <a:cxn ang="0">
                  <a:pos x="3362" y="0"/>
                </a:cxn>
                <a:cxn ang="0">
                  <a:pos x="4090" y="11"/>
                </a:cxn>
                <a:cxn ang="0">
                  <a:pos x="4419" y="82"/>
                </a:cxn>
                <a:cxn ang="0">
                  <a:pos x="4666" y="94"/>
                </a:cxn>
              </a:cxnLst>
              <a:rect l="0" t="0" r="r" b="b"/>
              <a:pathLst>
                <a:path w="4666" h="329">
                  <a:moveTo>
                    <a:pt x="0" y="329"/>
                  </a:moveTo>
                  <a:cubicBezTo>
                    <a:pt x="137" y="313"/>
                    <a:pt x="264" y="268"/>
                    <a:pt x="399" y="247"/>
                  </a:cubicBezTo>
                  <a:cubicBezTo>
                    <a:pt x="473" y="222"/>
                    <a:pt x="549" y="213"/>
                    <a:pt x="623" y="188"/>
                  </a:cubicBezTo>
                  <a:cubicBezTo>
                    <a:pt x="713" y="192"/>
                    <a:pt x="803" y="193"/>
                    <a:pt x="893" y="200"/>
                  </a:cubicBezTo>
                  <a:cubicBezTo>
                    <a:pt x="977" y="206"/>
                    <a:pt x="1057" y="256"/>
                    <a:pt x="1140" y="270"/>
                  </a:cubicBezTo>
                  <a:cubicBezTo>
                    <a:pt x="1201" y="291"/>
                    <a:pt x="1265" y="304"/>
                    <a:pt x="1328" y="317"/>
                  </a:cubicBezTo>
                  <a:cubicBezTo>
                    <a:pt x="1398" y="313"/>
                    <a:pt x="1469" y="314"/>
                    <a:pt x="1539" y="305"/>
                  </a:cubicBezTo>
                  <a:cubicBezTo>
                    <a:pt x="1557" y="303"/>
                    <a:pt x="1571" y="289"/>
                    <a:pt x="1587" y="282"/>
                  </a:cubicBezTo>
                  <a:cubicBezTo>
                    <a:pt x="1633" y="264"/>
                    <a:pt x="1681" y="251"/>
                    <a:pt x="1728" y="235"/>
                  </a:cubicBezTo>
                  <a:cubicBezTo>
                    <a:pt x="1820" y="204"/>
                    <a:pt x="1916" y="188"/>
                    <a:pt x="2010" y="164"/>
                  </a:cubicBezTo>
                  <a:cubicBezTo>
                    <a:pt x="2065" y="168"/>
                    <a:pt x="2120" y="168"/>
                    <a:pt x="2174" y="176"/>
                  </a:cubicBezTo>
                  <a:cubicBezTo>
                    <a:pt x="2222" y="183"/>
                    <a:pt x="2267" y="203"/>
                    <a:pt x="2315" y="211"/>
                  </a:cubicBezTo>
                  <a:cubicBezTo>
                    <a:pt x="2392" y="237"/>
                    <a:pt x="2470" y="253"/>
                    <a:pt x="2550" y="270"/>
                  </a:cubicBezTo>
                  <a:cubicBezTo>
                    <a:pt x="2593" y="266"/>
                    <a:pt x="2639" y="273"/>
                    <a:pt x="2680" y="258"/>
                  </a:cubicBezTo>
                  <a:cubicBezTo>
                    <a:pt x="2706" y="248"/>
                    <a:pt x="2814" y="162"/>
                    <a:pt x="2856" y="141"/>
                  </a:cubicBezTo>
                  <a:cubicBezTo>
                    <a:pt x="2944" y="97"/>
                    <a:pt x="3042" y="72"/>
                    <a:pt x="3138" y="59"/>
                  </a:cubicBezTo>
                  <a:cubicBezTo>
                    <a:pt x="3209" y="23"/>
                    <a:pt x="3287" y="23"/>
                    <a:pt x="3362" y="0"/>
                  </a:cubicBezTo>
                  <a:cubicBezTo>
                    <a:pt x="3605" y="4"/>
                    <a:pt x="3847" y="4"/>
                    <a:pt x="4090" y="11"/>
                  </a:cubicBezTo>
                  <a:cubicBezTo>
                    <a:pt x="4200" y="14"/>
                    <a:pt x="4309" y="66"/>
                    <a:pt x="4419" y="82"/>
                  </a:cubicBezTo>
                  <a:cubicBezTo>
                    <a:pt x="4522" y="116"/>
                    <a:pt x="4442" y="94"/>
                    <a:pt x="4666" y="94"/>
                  </a:cubicBezTo>
                </a:path>
              </a:pathLst>
            </a:custGeom>
            <a:noFill/>
            <a:ln w="57150" cmpd="sng">
              <a:solidFill>
                <a:schemeClr val="tx1"/>
              </a:solidFill>
              <a:round/>
              <a:headEnd/>
              <a:tailEnd/>
            </a:ln>
            <a:effectLst>
              <a:prstShdw prst="shdw17" dist="17961" dir="2700000">
                <a:schemeClr val="tx1">
                  <a:gamma/>
                  <a:shade val="60000"/>
                  <a:invGamma/>
                </a:schemeClr>
              </a:prstShdw>
            </a:effectLst>
          </p:spPr>
          <p:txBody>
            <a:bodyPr/>
            <a:lstStyle/>
            <a:p>
              <a:endParaRPr lang="en-US"/>
            </a:p>
          </p:txBody>
        </p:sp>
        <p:sp>
          <p:nvSpPr>
            <p:cNvPr id="7" name="Freeform 11"/>
            <p:cNvSpPr>
              <a:spLocks/>
            </p:cNvSpPr>
            <p:nvPr/>
          </p:nvSpPr>
          <p:spPr bwMode="auto">
            <a:xfrm>
              <a:off x="3648" y="3792"/>
              <a:ext cx="1164" cy="353"/>
            </a:xfrm>
            <a:custGeom>
              <a:avLst/>
              <a:gdLst/>
              <a:ahLst/>
              <a:cxnLst>
                <a:cxn ang="0">
                  <a:pos x="0" y="353"/>
                </a:cxn>
                <a:cxn ang="0">
                  <a:pos x="83" y="188"/>
                </a:cxn>
                <a:cxn ang="0">
                  <a:pos x="94" y="153"/>
                </a:cxn>
                <a:cxn ang="0">
                  <a:pos x="130" y="141"/>
                </a:cxn>
                <a:cxn ang="0">
                  <a:pos x="200" y="94"/>
                </a:cxn>
                <a:cxn ang="0">
                  <a:pos x="271" y="36"/>
                </a:cxn>
                <a:cxn ang="0">
                  <a:pos x="388" y="0"/>
                </a:cxn>
                <a:cxn ang="0">
                  <a:pos x="800" y="12"/>
                </a:cxn>
                <a:cxn ang="0">
                  <a:pos x="941" y="47"/>
                </a:cxn>
                <a:cxn ang="0">
                  <a:pos x="1011" y="71"/>
                </a:cxn>
                <a:cxn ang="0">
                  <a:pos x="1047" y="106"/>
                </a:cxn>
                <a:cxn ang="0">
                  <a:pos x="1117" y="153"/>
                </a:cxn>
                <a:cxn ang="0">
                  <a:pos x="1164" y="224"/>
                </a:cxn>
              </a:cxnLst>
              <a:rect l="0" t="0" r="r" b="b"/>
              <a:pathLst>
                <a:path w="1164" h="353">
                  <a:moveTo>
                    <a:pt x="0" y="353"/>
                  </a:moveTo>
                  <a:cubicBezTo>
                    <a:pt x="11" y="287"/>
                    <a:pt x="27" y="226"/>
                    <a:pt x="83" y="188"/>
                  </a:cubicBezTo>
                  <a:cubicBezTo>
                    <a:pt x="87" y="176"/>
                    <a:pt x="85" y="162"/>
                    <a:pt x="94" y="153"/>
                  </a:cubicBezTo>
                  <a:cubicBezTo>
                    <a:pt x="103" y="144"/>
                    <a:pt x="119" y="147"/>
                    <a:pt x="130" y="141"/>
                  </a:cubicBezTo>
                  <a:cubicBezTo>
                    <a:pt x="155" y="127"/>
                    <a:pt x="177" y="110"/>
                    <a:pt x="200" y="94"/>
                  </a:cubicBezTo>
                  <a:cubicBezTo>
                    <a:pt x="225" y="77"/>
                    <a:pt x="246" y="53"/>
                    <a:pt x="271" y="36"/>
                  </a:cubicBezTo>
                  <a:cubicBezTo>
                    <a:pt x="302" y="15"/>
                    <a:pt x="352" y="12"/>
                    <a:pt x="388" y="0"/>
                  </a:cubicBezTo>
                  <a:cubicBezTo>
                    <a:pt x="525" y="4"/>
                    <a:pt x="663" y="2"/>
                    <a:pt x="800" y="12"/>
                  </a:cubicBezTo>
                  <a:cubicBezTo>
                    <a:pt x="848" y="15"/>
                    <a:pt x="895" y="31"/>
                    <a:pt x="941" y="47"/>
                  </a:cubicBezTo>
                  <a:cubicBezTo>
                    <a:pt x="964" y="55"/>
                    <a:pt x="1011" y="71"/>
                    <a:pt x="1011" y="71"/>
                  </a:cubicBezTo>
                  <a:cubicBezTo>
                    <a:pt x="1023" y="83"/>
                    <a:pt x="1034" y="96"/>
                    <a:pt x="1047" y="106"/>
                  </a:cubicBezTo>
                  <a:cubicBezTo>
                    <a:pt x="1069" y="123"/>
                    <a:pt x="1117" y="153"/>
                    <a:pt x="1117" y="153"/>
                  </a:cubicBezTo>
                  <a:cubicBezTo>
                    <a:pt x="1133" y="177"/>
                    <a:pt x="1164" y="224"/>
                    <a:pt x="1164" y="224"/>
                  </a:cubicBezTo>
                </a:path>
              </a:pathLst>
            </a:custGeom>
            <a:solidFill>
              <a:srgbClr val="99CCFF"/>
            </a:solidFill>
            <a:ln w="57150" cmpd="sng">
              <a:solidFill>
                <a:schemeClr val="tx1"/>
              </a:solidFill>
              <a:round/>
              <a:headEnd/>
              <a:tailEnd/>
            </a:ln>
            <a:effectLst>
              <a:prstShdw prst="shdw12">
                <a:srgbClr val="808080">
                  <a:alpha val="50000"/>
                </a:srgbClr>
              </a:prstShdw>
            </a:effectLst>
          </p:spPr>
          <p:txBody>
            <a:bodyPr/>
            <a:lstStyle/>
            <a:p>
              <a:endParaRPr lang="en-US"/>
            </a:p>
          </p:txBody>
        </p:sp>
        <p:sp>
          <p:nvSpPr>
            <p:cNvPr id="8" name="Oval 12"/>
            <p:cNvSpPr>
              <a:spLocks noChangeArrowheads="1"/>
            </p:cNvSpPr>
            <p:nvPr/>
          </p:nvSpPr>
          <p:spPr bwMode="auto">
            <a:xfrm>
              <a:off x="3888" y="3840"/>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 name="Oval 13"/>
            <p:cNvSpPr>
              <a:spLocks noChangeArrowheads="1"/>
            </p:cNvSpPr>
            <p:nvPr/>
          </p:nvSpPr>
          <p:spPr bwMode="auto">
            <a:xfrm>
              <a:off x="4416" y="3840"/>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0" name="Freeform 15"/>
            <p:cNvSpPr>
              <a:spLocks/>
            </p:cNvSpPr>
            <p:nvPr/>
          </p:nvSpPr>
          <p:spPr bwMode="auto">
            <a:xfrm>
              <a:off x="4032" y="3888"/>
              <a:ext cx="247" cy="70"/>
            </a:xfrm>
            <a:custGeom>
              <a:avLst/>
              <a:gdLst/>
              <a:ahLst/>
              <a:cxnLst>
                <a:cxn ang="0">
                  <a:pos x="0" y="0"/>
                </a:cxn>
                <a:cxn ang="0">
                  <a:pos x="70" y="23"/>
                </a:cxn>
                <a:cxn ang="0">
                  <a:pos x="106" y="47"/>
                </a:cxn>
                <a:cxn ang="0">
                  <a:pos x="176" y="70"/>
                </a:cxn>
                <a:cxn ang="0">
                  <a:pos x="247" y="0"/>
                </a:cxn>
              </a:cxnLst>
              <a:rect l="0" t="0" r="r" b="b"/>
              <a:pathLst>
                <a:path w="247" h="70">
                  <a:moveTo>
                    <a:pt x="0" y="0"/>
                  </a:moveTo>
                  <a:cubicBezTo>
                    <a:pt x="23" y="8"/>
                    <a:pt x="50" y="9"/>
                    <a:pt x="70" y="23"/>
                  </a:cubicBezTo>
                  <a:cubicBezTo>
                    <a:pt x="82" y="31"/>
                    <a:pt x="93" y="41"/>
                    <a:pt x="106" y="47"/>
                  </a:cubicBezTo>
                  <a:cubicBezTo>
                    <a:pt x="128" y="57"/>
                    <a:pt x="176" y="70"/>
                    <a:pt x="176" y="70"/>
                  </a:cubicBezTo>
                  <a:cubicBezTo>
                    <a:pt x="222" y="59"/>
                    <a:pt x="247" y="52"/>
                    <a:pt x="247" y="0"/>
                  </a:cubicBezTo>
                </a:path>
              </a:pathLst>
            </a:custGeom>
            <a:noFill/>
            <a:ln w="38100" cmpd="sng">
              <a:solidFill>
                <a:schemeClr val="tx1"/>
              </a:solidFill>
              <a:round/>
              <a:headEnd/>
              <a:tailEnd/>
            </a:ln>
            <a:effectLst/>
          </p:spPr>
          <p:txBody>
            <a:bodyPr/>
            <a:lstStyle/>
            <a:p>
              <a:endParaRPr lang="en-US"/>
            </a:p>
          </p:txBody>
        </p:sp>
        <p:sp>
          <p:nvSpPr>
            <p:cNvPr id="11" name="Freeform 16"/>
            <p:cNvSpPr>
              <a:spLocks/>
            </p:cNvSpPr>
            <p:nvPr/>
          </p:nvSpPr>
          <p:spPr bwMode="auto">
            <a:xfrm>
              <a:off x="4032" y="3696"/>
              <a:ext cx="288"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sp>
        <p:nvSpPr>
          <p:cNvPr id="12" name="Text Box 21"/>
          <p:cNvSpPr txBox="1">
            <a:spLocks noChangeArrowheads="1"/>
          </p:cNvSpPr>
          <p:nvPr/>
        </p:nvSpPr>
        <p:spPr bwMode="auto">
          <a:xfrm>
            <a:off x="3667108" y="285728"/>
            <a:ext cx="3505200" cy="1323439"/>
          </a:xfrm>
          <a:prstGeom prst="rect">
            <a:avLst/>
          </a:prstGeom>
          <a:solidFill>
            <a:srgbClr val="CCFF99"/>
          </a:solidFill>
          <a:ln w="9525">
            <a:noFill/>
            <a:miter lim="800000"/>
            <a:headEnd/>
            <a:tailEnd/>
          </a:ln>
          <a:effectLst>
            <a:outerShdw blurRad="76200" dir="13500000" sy="23000" kx="1200000" algn="br" rotWithShape="0">
              <a:prstClr val="black">
                <a:alpha val="20000"/>
              </a:prstClr>
            </a:outerShdw>
          </a:effectLst>
        </p:spPr>
        <p:txBody>
          <a:bodyPr>
            <a:spAutoFit/>
          </a:bodyPr>
          <a:lstStyle/>
          <a:p>
            <a:pPr algn="r">
              <a:spcBef>
                <a:spcPct val="50000"/>
              </a:spcBef>
            </a:pPr>
            <a:r>
              <a:rPr lang="ar-BH" sz="2400" b="1" dirty="0">
                <a:latin typeface="Sakkal Majalla" pitchFamily="2" charset="-78"/>
                <a:cs typeface="Sakkal Majalla" pitchFamily="2" charset="-78"/>
              </a:rPr>
              <a:t>حاولَت السَّيدةُ نطوطَةُ أن تدَحرِجَهُ الى المدرَسَةِ، ولكِنّها أيضاً لم تَقدر فاضطُرَّت لدفعِهِ بِنفسِها.</a:t>
            </a:r>
            <a:r>
              <a:rPr lang="ar-BH" sz="3200" b="1" dirty="0">
                <a:latin typeface="Sakkal Majalla" pitchFamily="2" charset="-78"/>
                <a:cs typeface="Sakkal Majalla" pitchFamily="2" charset="-78"/>
              </a:rPr>
              <a:t> </a:t>
            </a:r>
            <a:endParaRPr lang="en-US" sz="3200" b="1" dirty="0">
              <a:latin typeface="Sakkal Majalla" pitchFamily="2" charset="-78"/>
              <a:cs typeface="Sakkal Majalla" pitchFamily="2" charset="-78"/>
            </a:endParaRPr>
          </a:p>
        </p:txBody>
      </p:sp>
      <p:sp>
        <p:nvSpPr>
          <p:cNvPr id="32" name="Text Box 4"/>
          <p:cNvSpPr txBox="1">
            <a:spLocks noChangeArrowheads="1"/>
          </p:cNvSpPr>
          <p:nvPr/>
        </p:nvSpPr>
        <p:spPr bwMode="auto">
          <a:xfrm>
            <a:off x="7953388" y="3786190"/>
            <a:ext cx="4100522" cy="2462213"/>
          </a:xfrm>
          <a:prstGeom prst="rect">
            <a:avLst/>
          </a:prstGeom>
          <a:solidFill>
            <a:srgbClr val="CCFF99"/>
          </a:solidFill>
          <a:ln w="9525">
            <a:noFill/>
            <a:miter lim="800000"/>
            <a:headEnd/>
            <a:tailEnd/>
          </a:ln>
          <a:effectLst>
            <a:outerShdw blurRad="76200" dir="13500000" sy="23000" kx="1200000" algn="br" rotWithShape="0">
              <a:prstClr val="black">
                <a:alpha val="20000"/>
              </a:prstClr>
            </a:outerShdw>
          </a:effectLst>
        </p:spPr>
        <p:txBody>
          <a:bodyPr wrap="square">
            <a:spAutoFit/>
          </a:bodyPr>
          <a:lstStyle/>
          <a:p>
            <a:pPr algn="ctr">
              <a:spcBef>
                <a:spcPct val="50000"/>
              </a:spcBef>
            </a:pPr>
            <a:r>
              <a:rPr lang="ar-SA" sz="2800" b="1" dirty="0">
                <a:latin typeface="Sakkal Majalla" pitchFamily="2" charset="-78"/>
                <a:cs typeface="Sakkal Majalla" pitchFamily="2" charset="-78"/>
              </a:rPr>
              <a:t>سَخِرَ الاطفالُ منهُ في المدرسَةِ وضَحِكوا عليهِ . </a:t>
            </a:r>
          </a:p>
          <a:p>
            <a:pPr algn="ctr">
              <a:spcBef>
                <a:spcPct val="50000"/>
              </a:spcBef>
            </a:pPr>
            <a:r>
              <a:rPr lang="ar-SA" sz="2800" b="1" dirty="0">
                <a:latin typeface="Sakkal Majalla" pitchFamily="2" charset="-78"/>
                <a:cs typeface="Sakkal Majalla" pitchFamily="2" charset="-78"/>
              </a:rPr>
              <a:t>وقَالوا : ” انظُروا إلى شَكلهِ نصفِ الدائريِّ، انهُ لا يستَطيعُ أن يَنُطَّ أو يتدحرَجَ“.</a:t>
            </a:r>
            <a:endParaRPr lang="en-US" sz="3200" b="1" dirty="0">
              <a:latin typeface="Sakkal Majalla" pitchFamily="2" charset="-78"/>
              <a:cs typeface="Sakkal Majalla" pitchFamily="2" charset="-78"/>
            </a:endParaRPr>
          </a:p>
        </p:txBody>
      </p:sp>
      <p:grpSp>
        <p:nvGrpSpPr>
          <p:cNvPr id="13" name="Group 44"/>
          <p:cNvGrpSpPr>
            <a:grpSpLocks/>
          </p:cNvGrpSpPr>
          <p:nvPr/>
        </p:nvGrpSpPr>
        <p:grpSpPr bwMode="auto">
          <a:xfrm>
            <a:off x="6024562" y="3929066"/>
            <a:ext cx="2555851" cy="2190744"/>
            <a:chOff x="115" y="1248"/>
            <a:chExt cx="5534" cy="2832"/>
          </a:xfrm>
        </p:grpSpPr>
        <p:sp>
          <p:nvSpPr>
            <p:cNvPr id="34" name="AutoShape 5"/>
            <p:cNvSpPr>
              <a:spLocks noChangeArrowheads="1"/>
            </p:cNvSpPr>
            <p:nvPr/>
          </p:nvSpPr>
          <p:spPr bwMode="auto">
            <a:xfrm>
              <a:off x="1296" y="1632"/>
              <a:ext cx="720" cy="86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5" name="AutoShape 6"/>
            <p:cNvSpPr>
              <a:spLocks noChangeArrowheads="1"/>
            </p:cNvSpPr>
            <p:nvPr/>
          </p:nvSpPr>
          <p:spPr bwMode="auto">
            <a:xfrm>
              <a:off x="4800" y="1536"/>
              <a:ext cx="672" cy="816"/>
            </a:xfrm>
            <a:prstGeom prst="smileyFace">
              <a:avLst>
                <a:gd name="adj" fmla="val 4653"/>
              </a:avLst>
            </a:prstGeom>
            <a:solidFill>
              <a:srgbClr val="FF99CC"/>
            </a:solidFill>
            <a:ln w="57150">
              <a:solidFill>
                <a:schemeClr val="tx1"/>
              </a:solidFill>
              <a:round/>
              <a:headEnd/>
              <a:tailEnd/>
            </a:ln>
            <a:effectLst/>
          </p:spPr>
          <p:txBody>
            <a:bodyPr wrap="none" anchor="ctr"/>
            <a:lstStyle/>
            <a:p>
              <a:endParaRPr lang="en-US"/>
            </a:p>
          </p:txBody>
        </p:sp>
        <p:sp>
          <p:nvSpPr>
            <p:cNvPr id="36" name="AutoShape 7"/>
            <p:cNvSpPr>
              <a:spLocks noChangeArrowheads="1"/>
            </p:cNvSpPr>
            <p:nvPr/>
          </p:nvSpPr>
          <p:spPr bwMode="auto">
            <a:xfrm>
              <a:off x="2112" y="1440"/>
              <a:ext cx="912" cy="816"/>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7" name="AutoShape 8"/>
            <p:cNvSpPr>
              <a:spLocks noChangeArrowheads="1"/>
            </p:cNvSpPr>
            <p:nvPr/>
          </p:nvSpPr>
          <p:spPr bwMode="auto">
            <a:xfrm>
              <a:off x="240" y="1536"/>
              <a:ext cx="720" cy="864"/>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8" name="AutoShape 9"/>
            <p:cNvSpPr>
              <a:spLocks noChangeArrowheads="1"/>
            </p:cNvSpPr>
            <p:nvPr/>
          </p:nvSpPr>
          <p:spPr bwMode="auto">
            <a:xfrm>
              <a:off x="3216" y="1680"/>
              <a:ext cx="864" cy="816"/>
            </a:xfrm>
            <a:prstGeom prst="smileyFace">
              <a:avLst>
                <a:gd name="adj" fmla="val 4653"/>
              </a:avLst>
            </a:prstGeom>
            <a:solidFill>
              <a:srgbClr val="99CCFF"/>
            </a:solidFill>
            <a:ln w="508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9" name="AutoShape 10"/>
            <p:cNvSpPr>
              <a:spLocks noChangeArrowheads="1"/>
            </p:cNvSpPr>
            <p:nvPr/>
          </p:nvSpPr>
          <p:spPr bwMode="auto">
            <a:xfrm>
              <a:off x="4128" y="2016"/>
              <a:ext cx="672" cy="960"/>
            </a:xfrm>
            <a:prstGeom prst="smileyFace">
              <a:avLst>
                <a:gd name="adj" fmla="val 4653"/>
              </a:avLst>
            </a:prstGeom>
            <a:solidFill>
              <a:srgbClr val="99CCFF"/>
            </a:solidFill>
            <a:ln w="57150">
              <a:solidFill>
                <a:schemeClr val="tx1"/>
              </a:solidFill>
              <a:round/>
              <a:headEnd/>
              <a:tailEnd/>
            </a:ln>
            <a:effectLst/>
          </p:spPr>
          <p:txBody>
            <a:bodyPr wrap="none" anchor="ctr"/>
            <a:lstStyle/>
            <a:p>
              <a:endParaRPr lang="en-US"/>
            </a:p>
          </p:txBody>
        </p:sp>
        <p:sp>
          <p:nvSpPr>
            <p:cNvPr id="40" name="Freeform 15"/>
            <p:cNvSpPr>
              <a:spLocks/>
            </p:cNvSpPr>
            <p:nvPr/>
          </p:nvSpPr>
          <p:spPr bwMode="auto">
            <a:xfrm>
              <a:off x="2424" y="1248"/>
              <a:ext cx="360"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1" name="Freeform 16"/>
            <p:cNvSpPr>
              <a:spLocks/>
            </p:cNvSpPr>
            <p:nvPr/>
          </p:nvSpPr>
          <p:spPr bwMode="auto">
            <a:xfrm>
              <a:off x="3456" y="2304"/>
              <a:ext cx="360"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2" name="Freeform 17"/>
            <p:cNvSpPr>
              <a:spLocks/>
            </p:cNvSpPr>
            <p:nvPr/>
          </p:nvSpPr>
          <p:spPr bwMode="auto">
            <a:xfrm>
              <a:off x="432" y="2208"/>
              <a:ext cx="360"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3" name="Freeform 18"/>
            <p:cNvSpPr>
              <a:spLocks/>
            </p:cNvSpPr>
            <p:nvPr/>
          </p:nvSpPr>
          <p:spPr bwMode="auto">
            <a:xfrm>
              <a:off x="4968" y="1344"/>
              <a:ext cx="360"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4" name="Freeform 19"/>
            <p:cNvSpPr>
              <a:spLocks/>
            </p:cNvSpPr>
            <p:nvPr/>
          </p:nvSpPr>
          <p:spPr bwMode="auto">
            <a:xfrm>
              <a:off x="4296" y="2784"/>
              <a:ext cx="360"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5" name="Freeform 20"/>
            <p:cNvSpPr>
              <a:spLocks/>
            </p:cNvSpPr>
            <p:nvPr/>
          </p:nvSpPr>
          <p:spPr bwMode="auto">
            <a:xfrm>
              <a:off x="1512" y="1440"/>
              <a:ext cx="360"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6" name="Freeform 22"/>
            <p:cNvSpPr>
              <a:spLocks/>
            </p:cNvSpPr>
            <p:nvPr/>
          </p:nvSpPr>
          <p:spPr bwMode="auto">
            <a:xfrm>
              <a:off x="1281" y="1669"/>
              <a:ext cx="59" cy="165"/>
            </a:xfrm>
            <a:custGeom>
              <a:avLst/>
              <a:gdLst/>
              <a:ahLst/>
              <a:cxnLst>
                <a:cxn ang="0">
                  <a:pos x="59" y="0"/>
                </a:cxn>
                <a:cxn ang="0">
                  <a:pos x="24" y="12"/>
                </a:cxn>
                <a:cxn ang="0">
                  <a:pos x="0" y="83"/>
                </a:cxn>
                <a:cxn ang="0">
                  <a:pos x="12" y="165"/>
                </a:cxn>
              </a:cxnLst>
              <a:rect l="0" t="0" r="r" b="b"/>
              <a:pathLst>
                <a:path w="59" h="165">
                  <a:moveTo>
                    <a:pt x="59" y="0"/>
                  </a:moveTo>
                  <a:cubicBezTo>
                    <a:pt x="47" y="4"/>
                    <a:pt x="31" y="2"/>
                    <a:pt x="24" y="12"/>
                  </a:cubicBezTo>
                  <a:cubicBezTo>
                    <a:pt x="10" y="32"/>
                    <a:pt x="0" y="83"/>
                    <a:pt x="0" y="83"/>
                  </a:cubicBezTo>
                  <a:cubicBezTo>
                    <a:pt x="13" y="157"/>
                    <a:pt x="12" y="129"/>
                    <a:pt x="12" y="165"/>
                  </a:cubicBezTo>
                </a:path>
              </a:pathLst>
            </a:custGeom>
            <a:noFill/>
            <a:ln w="50800">
              <a:solidFill>
                <a:schemeClr val="tx1"/>
              </a:solidFill>
              <a:round/>
              <a:headEnd/>
              <a:tailEnd/>
            </a:ln>
            <a:effectLst/>
          </p:spPr>
          <p:txBody>
            <a:bodyPr/>
            <a:lstStyle/>
            <a:p>
              <a:endParaRPr lang="en-US"/>
            </a:p>
          </p:txBody>
        </p:sp>
        <p:sp>
          <p:nvSpPr>
            <p:cNvPr id="47" name="Freeform 23"/>
            <p:cNvSpPr>
              <a:spLocks/>
            </p:cNvSpPr>
            <p:nvPr/>
          </p:nvSpPr>
          <p:spPr bwMode="auto">
            <a:xfrm>
              <a:off x="3033" y="1516"/>
              <a:ext cx="90" cy="271"/>
            </a:xfrm>
            <a:custGeom>
              <a:avLst/>
              <a:gdLst/>
              <a:ahLst/>
              <a:cxnLst>
                <a:cxn ang="0">
                  <a:pos x="0" y="0"/>
                </a:cxn>
                <a:cxn ang="0">
                  <a:pos x="70" y="47"/>
                </a:cxn>
                <a:cxn ang="0">
                  <a:pos x="82" y="118"/>
                </a:cxn>
                <a:cxn ang="0">
                  <a:pos x="82" y="271"/>
                </a:cxn>
              </a:cxnLst>
              <a:rect l="0" t="0" r="r" b="b"/>
              <a:pathLst>
                <a:path w="90" h="271">
                  <a:moveTo>
                    <a:pt x="0" y="0"/>
                  </a:moveTo>
                  <a:cubicBezTo>
                    <a:pt x="23" y="16"/>
                    <a:pt x="47" y="31"/>
                    <a:pt x="70" y="47"/>
                  </a:cubicBezTo>
                  <a:cubicBezTo>
                    <a:pt x="90" y="60"/>
                    <a:pt x="81" y="94"/>
                    <a:pt x="82" y="118"/>
                  </a:cubicBezTo>
                  <a:cubicBezTo>
                    <a:pt x="85" y="169"/>
                    <a:pt x="82" y="220"/>
                    <a:pt x="82" y="271"/>
                  </a:cubicBezTo>
                </a:path>
              </a:pathLst>
            </a:custGeom>
            <a:noFill/>
            <a:ln w="41275">
              <a:solidFill>
                <a:schemeClr val="tx1"/>
              </a:solidFill>
              <a:round/>
              <a:headEnd/>
              <a:tailEnd/>
            </a:ln>
            <a:effectLst/>
          </p:spPr>
          <p:txBody>
            <a:bodyPr/>
            <a:lstStyle/>
            <a:p>
              <a:endParaRPr lang="en-US"/>
            </a:p>
          </p:txBody>
        </p:sp>
        <p:sp>
          <p:nvSpPr>
            <p:cNvPr id="48" name="Freeform 24"/>
            <p:cNvSpPr>
              <a:spLocks/>
            </p:cNvSpPr>
            <p:nvPr/>
          </p:nvSpPr>
          <p:spPr bwMode="auto">
            <a:xfrm>
              <a:off x="4667" y="1528"/>
              <a:ext cx="106" cy="274"/>
            </a:xfrm>
            <a:custGeom>
              <a:avLst/>
              <a:gdLst/>
              <a:ahLst/>
              <a:cxnLst>
                <a:cxn ang="0">
                  <a:pos x="106" y="0"/>
                </a:cxn>
                <a:cxn ang="0">
                  <a:pos x="23" y="35"/>
                </a:cxn>
                <a:cxn ang="0">
                  <a:pos x="0" y="129"/>
                </a:cxn>
                <a:cxn ang="0">
                  <a:pos x="12" y="212"/>
                </a:cxn>
                <a:cxn ang="0">
                  <a:pos x="12" y="224"/>
                </a:cxn>
              </a:cxnLst>
              <a:rect l="0" t="0" r="r" b="b"/>
              <a:pathLst>
                <a:path w="106" h="274">
                  <a:moveTo>
                    <a:pt x="106" y="0"/>
                  </a:moveTo>
                  <a:cubicBezTo>
                    <a:pt x="89" y="4"/>
                    <a:pt x="34" y="13"/>
                    <a:pt x="23" y="35"/>
                  </a:cubicBezTo>
                  <a:cubicBezTo>
                    <a:pt x="8" y="64"/>
                    <a:pt x="0" y="129"/>
                    <a:pt x="0" y="129"/>
                  </a:cubicBezTo>
                  <a:cubicBezTo>
                    <a:pt x="4" y="157"/>
                    <a:pt x="4" y="185"/>
                    <a:pt x="12" y="212"/>
                  </a:cubicBezTo>
                  <a:cubicBezTo>
                    <a:pt x="18" y="233"/>
                    <a:pt x="62" y="274"/>
                    <a:pt x="12" y="224"/>
                  </a:cubicBezTo>
                </a:path>
              </a:pathLst>
            </a:custGeom>
            <a:noFill/>
            <a:ln w="50800">
              <a:solidFill>
                <a:schemeClr val="tx1"/>
              </a:solidFill>
              <a:round/>
              <a:headEnd/>
              <a:tailEnd/>
            </a:ln>
            <a:effectLst/>
          </p:spPr>
          <p:txBody>
            <a:bodyPr/>
            <a:lstStyle/>
            <a:p>
              <a:endParaRPr lang="en-US"/>
            </a:p>
          </p:txBody>
        </p:sp>
        <p:sp>
          <p:nvSpPr>
            <p:cNvPr id="49" name="Freeform 25"/>
            <p:cNvSpPr>
              <a:spLocks/>
            </p:cNvSpPr>
            <p:nvPr/>
          </p:nvSpPr>
          <p:spPr bwMode="auto">
            <a:xfrm>
              <a:off x="115" y="1552"/>
              <a:ext cx="97" cy="223"/>
            </a:xfrm>
            <a:custGeom>
              <a:avLst/>
              <a:gdLst/>
              <a:ahLst/>
              <a:cxnLst>
                <a:cxn ang="0">
                  <a:pos x="97" y="0"/>
                </a:cxn>
                <a:cxn ang="0">
                  <a:pos x="26" y="223"/>
                </a:cxn>
              </a:cxnLst>
              <a:rect l="0" t="0" r="r" b="b"/>
              <a:pathLst>
                <a:path w="97" h="223">
                  <a:moveTo>
                    <a:pt x="97" y="0"/>
                  </a:moveTo>
                  <a:cubicBezTo>
                    <a:pt x="0" y="30"/>
                    <a:pt x="26" y="140"/>
                    <a:pt x="26" y="223"/>
                  </a:cubicBezTo>
                </a:path>
              </a:pathLst>
            </a:custGeom>
            <a:noFill/>
            <a:ln w="50800">
              <a:solidFill>
                <a:schemeClr val="tx1"/>
              </a:solidFill>
              <a:round/>
              <a:headEnd/>
              <a:tailEnd/>
            </a:ln>
            <a:effectLst/>
          </p:spPr>
          <p:txBody>
            <a:bodyPr/>
            <a:lstStyle/>
            <a:p>
              <a:endParaRPr lang="en-US"/>
            </a:p>
          </p:txBody>
        </p:sp>
        <p:sp>
          <p:nvSpPr>
            <p:cNvPr id="50" name="Freeform 27"/>
            <p:cNvSpPr>
              <a:spLocks/>
            </p:cNvSpPr>
            <p:nvPr/>
          </p:nvSpPr>
          <p:spPr bwMode="auto">
            <a:xfrm>
              <a:off x="2422" y="2428"/>
              <a:ext cx="282" cy="346"/>
            </a:xfrm>
            <a:custGeom>
              <a:avLst/>
              <a:gdLst/>
              <a:ahLst/>
              <a:cxnLst>
                <a:cxn ang="0">
                  <a:pos x="270" y="5"/>
                </a:cxn>
                <a:cxn ang="0">
                  <a:pos x="141" y="99"/>
                </a:cxn>
                <a:cxn ang="0">
                  <a:pos x="152" y="264"/>
                </a:cxn>
                <a:cxn ang="0">
                  <a:pos x="282" y="217"/>
                </a:cxn>
                <a:cxn ang="0">
                  <a:pos x="211" y="99"/>
                </a:cxn>
                <a:cxn ang="0">
                  <a:pos x="82" y="123"/>
                </a:cxn>
                <a:cxn ang="0">
                  <a:pos x="0" y="346"/>
                </a:cxn>
              </a:cxnLst>
              <a:rect l="0" t="0" r="r" b="b"/>
              <a:pathLst>
                <a:path w="282" h="346">
                  <a:moveTo>
                    <a:pt x="270" y="5"/>
                  </a:moveTo>
                  <a:cubicBezTo>
                    <a:pt x="156" y="20"/>
                    <a:pt x="172" y="0"/>
                    <a:pt x="141" y="99"/>
                  </a:cubicBezTo>
                  <a:cubicBezTo>
                    <a:pt x="145" y="154"/>
                    <a:pt x="119" y="220"/>
                    <a:pt x="152" y="264"/>
                  </a:cubicBezTo>
                  <a:cubicBezTo>
                    <a:pt x="210" y="340"/>
                    <a:pt x="262" y="246"/>
                    <a:pt x="282" y="217"/>
                  </a:cubicBezTo>
                  <a:cubicBezTo>
                    <a:pt x="271" y="151"/>
                    <a:pt x="274" y="121"/>
                    <a:pt x="211" y="99"/>
                  </a:cubicBezTo>
                  <a:cubicBezTo>
                    <a:pt x="168" y="105"/>
                    <a:pt x="115" y="95"/>
                    <a:pt x="82" y="123"/>
                  </a:cubicBezTo>
                  <a:cubicBezTo>
                    <a:pt x="19" y="176"/>
                    <a:pt x="0" y="269"/>
                    <a:pt x="0" y="346"/>
                  </a:cubicBezTo>
                </a:path>
              </a:pathLst>
            </a:custGeom>
            <a:noFill/>
            <a:ln w="50800">
              <a:solidFill>
                <a:schemeClr val="tx1"/>
              </a:solidFill>
              <a:round/>
              <a:headEnd/>
              <a:tailEnd/>
            </a:ln>
            <a:effectLst/>
          </p:spPr>
          <p:txBody>
            <a:bodyPr/>
            <a:lstStyle/>
            <a:p>
              <a:endParaRPr lang="en-US"/>
            </a:p>
          </p:txBody>
        </p:sp>
        <p:sp>
          <p:nvSpPr>
            <p:cNvPr id="51" name="Freeform 28"/>
            <p:cNvSpPr>
              <a:spLocks/>
            </p:cNvSpPr>
            <p:nvPr/>
          </p:nvSpPr>
          <p:spPr bwMode="auto">
            <a:xfrm>
              <a:off x="3209" y="2753"/>
              <a:ext cx="400" cy="292"/>
            </a:xfrm>
            <a:custGeom>
              <a:avLst/>
              <a:gdLst/>
              <a:ahLst/>
              <a:cxnLst>
                <a:cxn ang="0">
                  <a:pos x="400" y="9"/>
                </a:cxn>
                <a:cxn ang="0">
                  <a:pos x="235" y="56"/>
                </a:cxn>
                <a:cxn ang="0">
                  <a:pos x="188" y="162"/>
                </a:cxn>
                <a:cxn ang="0">
                  <a:pos x="200" y="245"/>
                </a:cxn>
                <a:cxn ang="0">
                  <a:pos x="318" y="245"/>
                </a:cxn>
                <a:cxn ang="0">
                  <a:pos x="82" y="162"/>
                </a:cxn>
                <a:cxn ang="0">
                  <a:pos x="0" y="292"/>
                </a:cxn>
              </a:cxnLst>
              <a:rect l="0" t="0" r="r" b="b"/>
              <a:pathLst>
                <a:path w="400" h="292">
                  <a:moveTo>
                    <a:pt x="400" y="9"/>
                  </a:moveTo>
                  <a:cubicBezTo>
                    <a:pt x="310" y="18"/>
                    <a:pt x="290" y="0"/>
                    <a:pt x="235" y="56"/>
                  </a:cubicBezTo>
                  <a:cubicBezTo>
                    <a:pt x="208" y="84"/>
                    <a:pt x="188" y="162"/>
                    <a:pt x="188" y="162"/>
                  </a:cubicBezTo>
                  <a:cubicBezTo>
                    <a:pt x="192" y="190"/>
                    <a:pt x="185" y="221"/>
                    <a:pt x="200" y="245"/>
                  </a:cubicBezTo>
                  <a:cubicBezTo>
                    <a:pt x="216" y="270"/>
                    <a:pt x="312" y="246"/>
                    <a:pt x="318" y="245"/>
                  </a:cubicBezTo>
                  <a:cubicBezTo>
                    <a:pt x="293" y="98"/>
                    <a:pt x="255" y="152"/>
                    <a:pt x="82" y="162"/>
                  </a:cubicBezTo>
                  <a:cubicBezTo>
                    <a:pt x="41" y="205"/>
                    <a:pt x="26" y="241"/>
                    <a:pt x="0" y="292"/>
                  </a:cubicBezTo>
                </a:path>
              </a:pathLst>
            </a:custGeom>
            <a:noFill/>
            <a:ln w="50800">
              <a:solidFill>
                <a:schemeClr val="tx1"/>
              </a:solidFill>
              <a:round/>
              <a:headEnd/>
              <a:tailEnd/>
            </a:ln>
            <a:effectLst/>
          </p:spPr>
          <p:txBody>
            <a:bodyPr/>
            <a:lstStyle/>
            <a:p>
              <a:endParaRPr lang="en-US"/>
            </a:p>
          </p:txBody>
        </p:sp>
        <p:sp>
          <p:nvSpPr>
            <p:cNvPr id="52" name="Freeform 29"/>
            <p:cNvSpPr>
              <a:spLocks/>
            </p:cNvSpPr>
            <p:nvPr/>
          </p:nvSpPr>
          <p:spPr bwMode="auto">
            <a:xfrm>
              <a:off x="5149" y="2443"/>
              <a:ext cx="247" cy="331"/>
            </a:xfrm>
            <a:custGeom>
              <a:avLst/>
              <a:gdLst/>
              <a:ahLst/>
              <a:cxnLst>
                <a:cxn ang="0">
                  <a:pos x="247" y="2"/>
                </a:cxn>
                <a:cxn ang="0">
                  <a:pos x="164" y="14"/>
                </a:cxn>
                <a:cxn ang="0">
                  <a:pos x="117" y="143"/>
                </a:cxn>
                <a:cxn ang="0">
                  <a:pos x="153" y="167"/>
                </a:cxn>
                <a:cxn ang="0">
                  <a:pos x="188" y="178"/>
                </a:cxn>
                <a:cxn ang="0">
                  <a:pos x="164" y="73"/>
                </a:cxn>
                <a:cxn ang="0">
                  <a:pos x="0" y="167"/>
                </a:cxn>
                <a:cxn ang="0">
                  <a:pos x="59" y="331"/>
                </a:cxn>
              </a:cxnLst>
              <a:rect l="0" t="0" r="r" b="b"/>
              <a:pathLst>
                <a:path w="247" h="331">
                  <a:moveTo>
                    <a:pt x="247" y="2"/>
                  </a:moveTo>
                  <a:cubicBezTo>
                    <a:pt x="219" y="6"/>
                    <a:pt x="188" y="0"/>
                    <a:pt x="164" y="14"/>
                  </a:cubicBezTo>
                  <a:cubicBezTo>
                    <a:pt x="136" y="29"/>
                    <a:pt x="127" y="114"/>
                    <a:pt x="117" y="143"/>
                  </a:cubicBezTo>
                  <a:cubicBezTo>
                    <a:pt x="129" y="151"/>
                    <a:pt x="140" y="161"/>
                    <a:pt x="153" y="167"/>
                  </a:cubicBezTo>
                  <a:cubicBezTo>
                    <a:pt x="164" y="172"/>
                    <a:pt x="184" y="189"/>
                    <a:pt x="188" y="178"/>
                  </a:cubicBezTo>
                  <a:cubicBezTo>
                    <a:pt x="195" y="159"/>
                    <a:pt x="172" y="98"/>
                    <a:pt x="164" y="73"/>
                  </a:cubicBezTo>
                  <a:cubicBezTo>
                    <a:pt x="47" y="94"/>
                    <a:pt x="29" y="72"/>
                    <a:pt x="0" y="167"/>
                  </a:cubicBezTo>
                  <a:cubicBezTo>
                    <a:pt x="10" y="259"/>
                    <a:pt x="0" y="272"/>
                    <a:pt x="59" y="331"/>
                  </a:cubicBezTo>
                </a:path>
              </a:pathLst>
            </a:custGeom>
            <a:noFill/>
            <a:ln w="53975">
              <a:solidFill>
                <a:schemeClr val="tx1"/>
              </a:solidFill>
              <a:round/>
              <a:headEnd/>
              <a:tailEnd/>
            </a:ln>
            <a:effectLst/>
          </p:spPr>
          <p:txBody>
            <a:bodyPr/>
            <a:lstStyle/>
            <a:p>
              <a:endParaRPr lang="en-US"/>
            </a:p>
          </p:txBody>
        </p:sp>
        <p:sp>
          <p:nvSpPr>
            <p:cNvPr id="53" name="Freeform 30"/>
            <p:cNvSpPr>
              <a:spLocks/>
            </p:cNvSpPr>
            <p:nvPr/>
          </p:nvSpPr>
          <p:spPr bwMode="auto">
            <a:xfrm>
              <a:off x="3984" y="1632"/>
              <a:ext cx="83" cy="189"/>
            </a:xfrm>
            <a:custGeom>
              <a:avLst/>
              <a:gdLst/>
              <a:ahLst/>
              <a:cxnLst>
                <a:cxn ang="0">
                  <a:pos x="0" y="0"/>
                </a:cxn>
                <a:cxn ang="0">
                  <a:pos x="82" y="83"/>
                </a:cxn>
                <a:cxn ang="0">
                  <a:pos x="59" y="189"/>
                </a:cxn>
              </a:cxnLst>
              <a:rect l="0" t="0" r="r" b="b"/>
              <a:pathLst>
                <a:path w="83" h="189">
                  <a:moveTo>
                    <a:pt x="0" y="0"/>
                  </a:moveTo>
                  <a:cubicBezTo>
                    <a:pt x="64" y="16"/>
                    <a:pt x="63" y="21"/>
                    <a:pt x="82" y="83"/>
                  </a:cubicBezTo>
                  <a:cubicBezTo>
                    <a:pt x="70" y="174"/>
                    <a:pt x="83" y="140"/>
                    <a:pt x="59" y="189"/>
                  </a:cubicBezTo>
                </a:path>
              </a:pathLst>
            </a:custGeom>
            <a:noFill/>
            <a:ln w="53975">
              <a:solidFill>
                <a:schemeClr val="tx1"/>
              </a:solidFill>
              <a:round/>
              <a:headEnd/>
              <a:tailEnd/>
            </a:ln>
            <a:effectLst/>
          </p:spPr>
          <p:txBody>
            <a:bodyPr/>
            <a:lstStyle/>
            <a:p>
              <a:endParaRPr lang="en-US"/>
            </a:p>
          </p:txBody>
        </p:sp>
        <p:sp>
          <p:nvSpPr>
            <p:cNvPr id="54" name="Freeform 31"/>
            <p:cNvSpPr>
              <a:spLocks/>
            </p:cNvSpPr>
            <p:nvPr/>
          </p:nvSpPr>
          <p:spPr bwMode="auto">
            <a:xfrm>
              <a:off x="5520" y="1488"/>
              <a:ext cx="129" cy="318"/>
            </a:xfrm>
            <a:custGeom>
              <a:avLst/>
              <a:gdLst/>
              <a:ahLst/>
              <a:cxnLst>
                <a:cxn ang="0">
                  <a:pos x="0" y="0"/>
                </a:cxn>
                <a:cxn ang="0">
                  <a:pos x="94" y="71"/>
                </a:cxn>
                <a:cxn ang="0">
                  <a:pos x="117" y="141"/>
                </a:cxn>
                <a:cxn ang="0">
                  <a:pos x="129" y="176"/>
                </a:cxn>
                <a:cxn ang="0">
                  <a:pos x="117" y="294"/>
                </a:cxn>
                <a:cxn ang="0">
                  <a:pos x="82" y="318"/>
                </a:cxn>
              </a:cxnLst>
              <a:rect l="0" t="0" r="r" b="b"/>
              <a:pathLst>
                <a:path w="129" h="318">
                  <a:moveTo>
                    <a:pt x="0" y="0"/>
                  </a:moveTo>
                  <a:cubicBezTo>
                    <a:pt x="49" y="17"/>
                    <a:pt x="50" y="42"/>
                    <a:pt x="94" y="71"/>
                  </a:cubicBezTo>
                  <a:cubicBezTo>
                    <a:pt x="102" y="94"/>
                    <a:pt x="109" y="118"/>
                    <a:pt x="117" y="141"/>
                  </a:cubicBezTo>
                  <a:cubicBezTo>
                    <a:pt x="121" y="153"/>
                    <a:pt x="129" y="176"/>
                    <a:pt x="129" y="176"/>
                  </a:cubicBezTo>
                  <a:cubicBezTo>
                    <a:pt x="125" y="215"/>
                    <a:pt x="129" y="256"/>
                    <a:pt x="117" y="294"/>
                  </a:cubicBezTo>
                  <a:cubicBezTo>
                    <a:pt x="113" y="307"/>
                    <a:pt x="82" y="318"/>
                    <a:pt x="82" y="318"/>
                  </a:cubicBezTo>
                </a:path>
              </a:pathLst>
            </a:custGeom>
            <a:noFill/>
            <a:ln w="50800">
              <a:solidFill>
                <a:schemeClr val="tx1"/>
              </a:solidFill>
              <a:round/>
              <a:headEnd/>
              <a:tailEnd/>
            </a:ln>
            <a:effectLst/>
          </p:spPr>
          <p:txBody>
            <a:bodyPr/>
            <a:lstStyle/>
            <a:p>
              <a:endParaRPr lang="en-US"/>
            </a:p>
          </p:txBody>
        </p:sp>
        <p:sp>
          <p:nvSpPr>
            <p:cNvPr id="55" name="Freeform 32"/>
            <p:cNvSpPr>
              <a:spLocks/>
            </p:cNvSpPr>
            <p:nvPr/>
          </p:nvSpPr>
          <p:spPr bwMode="auto">
            <a:xfrm>
              <a:off x="4080" y="1584"/>
              <a:ext cx="83" cy="189"/>
            </a:xfrm>
            <a:custGeom>
              <a:avLst/>
              <a:gdLst/>
              <a:ahLst/>
              <a:cxnLst>
                <a:cxn ang="0">
                  <a:pos x="0" y="0"/>
                </a:cxn>
                <a:cxn ang="0">
                  <a:pos x="82" y="83"/>
                </a:cxn>
                <a:cxn ang="0">
                  <a:pos x="59" y="189"/>
                </a:cxn>
              </a:cxnLst>
              <a:rect l="0" t="0" r="r" b="b"/>
              <a:pathLst>
                <a:path w="83" h="189">
                  <a:moveTo>
                    <a:pt x="0" y="0"/>
                  </a:moveTo>
                  <a:cubicBezTo>
                    <a:pt x="64" y="16"/>
                    <a:pt x="63" y="21"/>
                    <a:pt x="82" y="83"/>
                  </a:cubicBezTo>
                  <a:cubicBezTo>
                    <a:pt x="70" y="174"/>
                    <a:pt x="83" y="140"/>
                    <a:pt x="59" y="189"/>
                  </a:cubicBezTo>
                </a:path>
              </a:pathLst>
            </a:custGeom>
            <a:noFill/>
            <a:ln w="50800">
              <a:solidFill>
                <a:schemeClr val="tx1"/>
              </a:solidFill>
              <a:round/>
              <a:headEnd/>
              <a:tailEnd/>
            </a:ln>
            <a:effectLst/>
          </p:spPr>
          <p:txBody>
            <a:bodyPr/>
            <a:lstStyle/>
            <a:p>
              <a:endParaRPr lang="en-US"/>
            </a:p>
          </p:txBody>
        </p:sp>
        <p:sp>
          <p:nvSpPr>
            <p:cNvPr id="56" name="Freeform 33"/>
            <p:cNvSpPr>
              <a:spLocks/>
            </p:cNvSpPr>
            <p:nvPr/>
          </p:nvSpPr>
          <p:spPr bwMode="auto">
            <a:xfrm>
              <a:off x="5472" y="1584"/>
              <a:ext cx="83" cy="189"/>
            </a:xfrm>
            <a:custGeom>
              <a:avLst/>
              <a:gdLst/>
              <a:ahLst/>
              <a:cxnLst>
                <a:cxn ang="0">
                  <a:pos x="0" y="0"/>
                </a:cxn>
                <a:cxn ang="0">
                  <a:pos x="82" y="83"/>
                </a:cxn>
                <a:cxn ang="0">
                  <a:pos x="59" y="189"/>
                </a:cxn>
              </a:cxnLst>
              <a:rect l="0" t="0" r="r" b="b"/>
              <a:pathLst>
                <a:path w="83" h="189">
                  <a:moveTo>
                    <a:pt x="0" y="0"/>
                  </a:moveTo>
                  <a:cubicBezTo>
                    <a:pt x="64" y="16"/>
                    <a:pt x="63" y="21"/>
                    <a:pt x="82" y="83"/>
                  </a:cubicBezTo>
                  <a:cubicBezTo>
                    <a:pt x="70" y="174"/>
                    <a:pt x="83" y="140"/>
                    <a:pt x="59" y="189"/>
                  </a:cubicBezTo>
                </a:path>
              </a:pathLst>
            </a:custGeom>
            <a:noFill/>
            <a:ln w="50800">
              <a:solidFill>
                <a:schemeClr val="tx1"/>
              </a:solidFill>
              <a:round/>
              <a:headEnd/>
              <a:tailEnd/>
            </a:ln>
            <a:effectLst/>
          </p:spPr>
          <p:txBody>
            <a:bodyPr/>
            <a:lstStyle/>
            <a:p>
              <a:endParaRPr lang="en-US"/>
            </a:p>
          </p:txBody>
        </p:sp>
        <p:sp>
          <p:nvSpPr>
            <p:cNvPr id="57" name="Line 34"/>
            <p:cNvSpPr>
              <a:spLocks noChangeShapeType="1"/>
            </p:cNvSpPr>
            <p:nvPr/>
          </p:nvSpPr>
          <p:spPr bwMode="auto">
            <a:xfrm flipH="1">
              <a:off x="1056" y="3984"/>
              <a:ext cx="3120" cy="0"/>
            </a:xfrm>
            <a:prstGeom prst="line">
              <a:avLst/>
            </a:prstGeom>
            <a:noFill/>
            <a:ln w="60325">
              <a:solidFill>
                <a:schemeClr val="tx1"/>
              </a:solidFill>
              <a:round/>
              <a:headEnd/>
              <a:tailEnd/>
            </a:ln>
            <a:effectLst/>
          </p:spPr>
          <p:txBody>
            <a:bodyPr/>
            <a:lstStyle/>
            <a:p>
              <a:endParaRPr lang="en-US"/>
            </a:p>
          </p:txBody>
        </p:sp>
        <p:sp>
          <p:nvSpPr>
            <p:cNvPr id="58" name="Freeform 36"/>
            <p:cNvSpPr>
              <a:spLocks/>
            </p:cNvSpPr>
            <p:nvPr/>
          </p:nvSpPr>
          <p:spPr bwMode="auto">
            <a:xfrm>
              <a:off x="1824" y="3456"/>
              <a:ext cx="1296" cy="480"/>
            </a:xfrm>
            <a:custGeom>
              <a:avLst/>
              <a:gdLst/>
              <a:ahLst/>
              <a:cxnLst>
                <a:cxn ang="0">
                  <a:pos x="1540" y="71"/>
                </a:cxn>
                <a:cxn ang="0">
                  <a:pos x="1516" y="177"/>
                </a:cxn>
                <a:cxn ang="0">
                  <a:pos x="1340" y="271"/>
                </a:cxn>
                <a:cxn ang="0">
                  <a:pos x="1305" y="294"/>
                </a:cxn>
                <a:cxn ang="0">
                  <a:pos x="1176" y="341"/>
                </a:cxn>
                <a:cxn ang="0">
                  <a:pos x="858" y="423"/>
                </a:cxn>
                <a:cxn ang="0">
                  <a:pos x="470" y="412"/>
                </a:cxn>
                <a:cxn ang="0">
                  <a:pos x="341" y="376"/>
                </a:cxn>
                <a:cxn ang="0">
                  <a:pos x="129" y="235"/>
                </a:cxn>
                <a:cxn ang="0">
                  <a:pos x="71" y="165"/>
                </a:cxn>
                <a:cxn ang="0">
                  <a:pos x="0" y="0"/>
                </a:cxn>
              </a:cxnLst>
              <a:rect l="0" t="0" r="r" b="b"/>
              <a:pathLst>
                <a:path w="1541" h="423">
                  <a:moveTo>
                    <a:pt x="1540" y="71"/>
                  </a:moveTo>
                  <a:cubicBezTo>
                    <a:pt x="1534" y="107"/>
                    <a:pt x="1541" y="151"/>
                    <a:pt x="1516" y="177"/>
                  </a:cubicBezTo>
                  <a:cubicBezTo>
                    <a:pt x="1467" y="226"/>
                    <a:pt x="1403" y="250"/>
                    <a:pt x="1340" y="271"/>
                  </a:cubicBezTo>
                  <a:cubicBezTo>
                    <a:pt x="1327" y="275"/>
                    <a:pt x="1317" y="288"/>
                    <a:pt x="1305" y="294"/>
                  </a:cubicBezTo>
                  <a:cubicBezTo>
                    <a:pt x="1266" y="314"/>
                    <a:pt x="1217" y="325"/>
                    <a:pt x="1176" y="341"/>
                  </a:cubicBezTo>
                  <a:cubicBezTo>
                    <a:pt x="1073" y="382"/>
                    <a:pt x="965" y="398"/>
                    <a:pt x="858" y="423"/>
                  </a:cubicBezTo>
                  <a:cubicBezTo>
                    <a:pt x="729" y="419"/>
                    <a:pt x="599" y="419"/>
                    <a:pt x="470" y="412"/>
                  </a:cubicBezTo>
                  <a:cubicBezTo>
                    <a:pt x="425" y="410"/>
                    <a:pt x="384" y="387"/>
                    <a:pt x="341" y="376"/>
                  </a:cubicBezTo>
                  <a:cubicBezTo>
                    <a:pt x="245" y="352"/>
                    <a:pt x="191" y="310"/>
                    <a:pt x="129" y="235"/>
                  </a:cubicBezTo>
                  <a:cubicBezTo>
                    <a:pt x="102" y="202"/>
                    <a:pt x="88" y="203"/>
                    <a:pt x="71" y="165"/>
                  </a:cubicBezTo>
                  <a:cubicBezTo>
                    <a:pt x="45" y="107"/>
                    <a:pt x="28" y="56"/>
                    <a:pt x="0" y="0"/>
                  </a:cubicBezTo>
                </a:path>
              </a:pathLst>
            </a:custGeom>
            <a:solidFill>
              <a:srgbClr val="99CCFF"/>
            </a:solidFill>
            <a:ln w="53975">
              <a:solidFill>
                <a:schemeClr val="tx1"/>
              </a:solidFill>
              <a:round/>
              <a:headEnd/>
              <a:tailEnd/>
            </a:ln>
            <a:effectLst>
              <a:prstShdw prst="shdw13" dist="53882" dir="13500000">
                <a:schemeClr val="bg2">
                  <a:alpha val="50000"/>
                </a:schemeClr>
              </a:prstShdw>
            </a:effectLst>
          </p:spPr>
          <p:txBody>
            <a:bodyPr/>
            <a:lstStyle/>
            <a:p>
              <a:endParaRPr lang="en-US"/>
            </a:p>
          </p:txBody>
        </p:sp>
        <p:sp>
          <p:nvSpPr>
            <p:cNvPr id="59" name="Line 37"/>
            <p:cNvSpPr>
              <a:spLocks noChangeShapeType="1"/>
            </p:cNvSpPr>
            <p:nvPr/>
          </p:nvSpPr>
          <p:spPr bwMode="auto">
            <a:xfrm>
              <a:off x="1776" y="3456"/>
              <a:ext cx="1344" cy="48"/>
            </a:xfrm>
            <a:prstGeom prst="line">
              <a:avLst/>
            </a:prstGeom>
            <a:noFill/>
            <a:ln w="57150">
              <a:solidFill>
                <a:schemeClr val="tx1"/>
              </a:solidFill>
              <a:round/>
              <a:headEnd/>
              <a:tailEnd/>
            </a:ln>
            <a:effectLst/>
          </p:spPr>
          <p:txBody>
            <a:bodyPr/>
            <a:lstStyle/>
            <a:p>
              <a:endParaRPr lang="en-US"/>
            </a:p>
          </p:txBody>
        </p:sp>
        <p:sp>
          <p:nvSpPr>
            <p:cNvPr id="60" name="Oval 38"/>
            <p:cNvSpPr>
              <a:spLocks noChangeArrowheads="1"/>
            </p:cNvSpPr>
            <p:nvPr/>
          </p:nvSpPr>
          <p:spPr bwMode="auto">
            <a:xfrm>
              <a:off x="2592" y="3504"/>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1" name="Oval 39"/>
            <p:cNvSpPr>
              <a:spLocks noChangeArrowheads="1"/>
            </p:cNvSpPr>
            <p:nvPr/>
          </p:nvSpPr>
          <p:spPr bwMode="auto">
            <a:xfrm>
              <a:off x="2016" y="3504"/>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2" name="Freeform 40"/>
            <p:cNvSpPr>
              <a:spLocks/>
            </p:cNvSpPr>
            <p:nvPr/>
          </p:nvSpPr>
          <p:spPr bwMode="auto">
            <a:xfrm>
              <a:off x="2163" y="3715"/>
              <a:ext cx="353" cy="129"/>
            </a:xfrm>
            <a:custGeom>
              <a:avLst/>
              <a:gdLst/>
              <a:ahLst/>
              <a:cxnLst>
                <a:cxn ang="0">
                  <a:pos x="353" y="129"/>
                </a:cxn>
                <a:cxn ang="0">
                  <a:pos x="188" y="0"/>
                </a:cxn>
                <a:cxn ang="0">
                  <a:pos x="47" y="47"/>
                </a:cxn>
                <a:cxn ang="0">
                  <a:pos x="0" y="129"/>
                </a:cxn>
              </a:cxnLst>
              <a:rect l="0" t="0" r="r" b="b"/>
              <a:pathLst>
                <a:path w="353" h="129">
                  <a:moveTo>
                    <a:pt x="353" y="129"/>
                  </a:moveTo>
                  <a:cubicBezTo>
                    <a:pt x="315" y="73"/>
                    <a:pt x="253" y="20"/>
                    <a:pt x="188" y="0"/>
                  </a:cubicBezTo>
                  <a:cubicBezTo>
                    <a:pt x="126" y="10"/>
                    <a:pt x="97" y="13"/>
                    <a:pt x="47" y="47"/>
                  </a:cubicBezTo>
                  <a:cubicBezTo>
                    <a:pt x="36" y="79"/>
                    <a:pt x="25" y="104"/>
                    <a:pt x="0" y="129"/>
                  </a:cubicBezTo>
                </a:path>
              </a:pathLst>
            </a:custGeom>
            <a:solidFill>
              <a:srgbClr val="99CCFF"/>
            </a:solidFill>
            <a:ln w="41275">
              <a:solidFill>
                <a:schemeClr val="tx1"/>
              </a:solidFill>
              <a:round/>
              <a:headEnd/>
              <a:tailEnd/>
            </a:ln>
            <a:effectLst/>
          </p:spPr>
          <p:txBody>
            <a:bodyPr/>
            <a:lstStyle/>
            <a:p>
              <a:endParaRPr lang="en-US"/>
            </a:p>
          </p:txBody>
        </p:sp>
        <p:sp>
          <p:nvSpPr>
            <p:cNvPr id="63" name="Freeform 41"/>
            <p:cNvSpPr>
              <a:spLocks/>
            </p:cNvSpPr>
            <p:nvPr/>
          </p:nvSpPr>
          <p:spPr bwMode="auto">
            <a:xfrm>
              <a:off x="2208" y="3888"/>
              <a:ext cx="26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4" name="Freeform 42"/>
            <p:cNvSpPr>
              <a:spLocks/>
            </p:cNvSpPr>
            <p:nvPr/>
          </p:nvSpPr>
          <p:spPr bwMode="auto">
            <a:xfrm>
              <a:off x="4232" y="3233"/>
              <a:ext cx="215" cy="470"/>
            </a:xfrm>
            <a:custGeom>
              <a:avLst/>
              <a:gdLst/>
              <a:ahLst/>
              <a:cxnLst>
                <a:cxn ang="0">
                  <a:pos x="117" y="0"/>
                </a:cxn>
                <a:cxn ang="0">
                  <a:pos x="82" y="35"/>
                </a:cxn>
                <a:cxn ang="0">
                  <a:pos x="59" y="105"/>
                </a:cxn>
                <a:cxn ang="0">
                  <a:pos x="129" y="282"/>
                </a:cxn>
                <a:cxn ang="0">
                  <a:pos x="164" y="270"/>
                </a:cxn>
                <a:cxn ang="0">
                  <a:pos x="70" y="176"/>
                </a:cxn>
                <a:cxn ang="0">
                  <a:pos x="35" y="188"/>
                </a:cxn>
                <a:cxn ang="0">
                  <a:pos x="0" y="305"/>
                </a:cxn>
                <a:cxn ang="0">
                  <a:pos x="23" y="470"/>
                </a:cxn>
              </a:cxnLst>
              <a:rect l="0" t="0" r="r" b="b"/>
              <a:pathLst>
                <a:path w="215" h="470">
                  <a:moveTo>
                    <a:pt x="117" y="0"/>
                  </a:moveTo>
                  <a:cubicBezTo>
                    <a:pt x="105" y="12"/>
                    <a:pt x="90" y="21"/>
                    <a:pt x="82" y="35"/>
                  </a:cubicBezTo>
                  <a:cubicBezTo>
                    <a:pt x="70" y="56"/>
                    <a:pt x="59" y="105"/>
                    <a:pt x="59" y="105"/>
                  </a:cubicBezTo>
                  <a:cubicBezTo>
                    <a:pt x="75" y="180"/>
                    <a:pt x="67" y="240"/>
                    <a:pt x="129" y="282"/>
                  </a:cubicBezTo>
                  <a:cubicBezTo>
                    <a:pt x="141" y="278"/>
                    <a:pt x="155" y="279"/>
                    <a:pt x="164" y="270"/>
                  </a:cubicBezTo>
                  <a:cubicBezTo>
                    <a:pt x="215" y="219"/>
                    <a:pt x="100" y="191"/>
                    <a:pt x="70" y="176"/>
                  </a:cubicBezTo>
                  <a:cubicBezTo>
                    <a:pt x="58" y="180"/>
                    <a:pt x="42" y="178"/>
                    <a:pt x="35" y="188"/>
                  </a:cubicBezTo>
                  <a:cubicBezTo>
                    <a:pt x="25" y="202"/>
                    <a:pt x="6" y="281"/>
                    <a:pt x="0" y="305"/>
                  </a:cubicBezTo>
                  <a:cubicBezTo>
                    <a:pt x="6" y="351"/>
                    <a:pt x="23" y="421"/>
                    <a:pt x="23" y="470"/>
                  </a:cubicBezTo>
                </a:path>
              </a:pathLst>
            </a:custGeom>
            <a:noFill/>
            <a:ln w="50800">
              <a:solidFill>
                <a:schemeClr val="tx1"/>
              </a:solidFill>
              <a:round/>
              <a:headEnd/>
              <a:tailEnd/>
            </a:ln>
            <a:effectLst/>
          </p:spPr>
          <p:txBody>
            <a:bodyPr/>
            <a:lstStyle/>
            <a:p>
              <a:endParaRPr lang="en-US"/>
            </a:p>
          </p:txBody>
        </p:sp>
        <p:sp>
          <p:nvSpPr>
            <p:cNvPr id="65" name="Freeform 43"/>
            <p:cNvSpPr>
              <a:spLocks/>
            </p:cNvSpPr>
            <p:nvPr/>
          </p:nvSpPr>
          <p:spPr bwMode="auto">
            <a:xfrm>
              <a:off x="458" y="2563"/>
              <a:ext cx="299" cy="502"/>
            </a:xfrm>
            <a:custGeom>
              <a:avLst/>
              <a:gdLst/>
              <a:ahLst/>
              <a:cxnLst>
                <a:cxn ang="0">
                  <a:pos x="200" y="0"/>
                </a:cxn>
                <a:cxn ang="0">
                  <a:pos x="165" y="35"/>
                </a:cxn>
                <a:cxn ang="0">
                  <a:pos x="83" y="94"/>
                </a:cxn>
                <a:cxn ang="0">
                  <a:pos x="59" y="235"/>
                </a:cxn>
                <a:cxn ang="0">
                  <a:pos x="165" y="282"/>
                </a:cxn>
                <a:cxn ang="0">
                  <a:pos x="200" y="293"/>
                </a:cxn>
                <a:cxn ang="0">
                  <a:pos x="247" y="282"/>
                </a:cxn>
                <a:cxn ang="0">
                  <a:pos x="189" y="211"/>
                </a:cxn>
                <a:cxn ang="0">
                  <a:pos x="0" y="293"/>
                </a:cxn>
                <a:cxn ang="0">
                  <a:pos x="12" y="399"/>
                </a:cxn>
                <a:cxn ang="0">
                  <a:pos x="36" y="446"/>
                </a:cxn>
              </a:cxnLst>
              <a:rect l="0" t="0" r="r" b="b"/>
              <a:pathLst>
                <a:path w="299" h="502">
                  <a:moveTo>
                    <a:pt x="200" y="0"/>
                  </a:moveTo>
                  <a:cubicBezTo>
                    <a:pt x="188" y="12"/>
                    <a:pt x="178" y="25"/>
                    <a:pt x="165" y="35"/>
                  </a:cubicBezTo>
                  <a:cubicBezTo>
                    <a:pt x="139" y="56"/>
                    <a:pt x="83" y="94"/>
                    <a:pt x="83" y="94"/>
                  </a:cubicBezTo>
                  <a:cubicBezTo>
                    <a:pt x="52" y="139"/>
                    <a:pt x="30" y="176"/>
                    <a:pt x="59" y="235"/>
                  </a:cubicBezTo>
                  <a:cubicBezTo>
                    <a:pt x="70" y="256"/>
                    <a:pt x="162" y="281"/>
                    <a:pt x="165" y="282"/>
                  </a:cubicBezTo>
                  <a:cubicBezTo>
                    <a:pt x="177" y="286"/>
                    <a:pt x="200" y="293"/>
                    <a:pt x="200" y="293"/>
                  </a:cubicBezTo>
                  <a:cubicBezTo>
                    <a:pt x="216" y="289"/>
                    <a:pt x="234" y="292"/>
                    <a:pt x="247" y="282"/>
                  </a:cubicBezTo>
                  <a:cubicBezTo>
                    <a:pt x="299" y="240"/>
                    <a:pt x="211" y="218"/>
                    <a:pt x="189" y="211"/>
                  </a:cubicBezTo>
                  <a:cubicBezTo>
                    <a:pt x="52" y="222"/>
                    <a:pt x="35" y="189"/>
                    <a:pt x="0" y="293"/>
                  </a:cubicBezTo>
                  <a:cubicBezTo>
                    <a:pt x="4" y="328"/>
                    <a:pt x="3" y="365"/>
                    <a:pt x="12" y="399"/>
                  </a:cubicBezTo>
                  <a:cubicBezTo>
                    <a:pt x="38" y="502"/>
                    <a:pt x="36" y="404"/>
                    <a:pt x="36" y="446"/>
                  </a:cubicBezTo>
                </a:path>
              </a:pathLst>
            </a:custGeom>
            <a:noFill/>
            <a:ln w="50800">
              <a:solidFill>
                <a:schemeClr val="tx1"/>
              </a:solidFill>
              <a:round/>
              <a:headEnd/>
              <a:tailEnd/>
            </a:ln>
            <a:effectLst/>
          </p:spPr>
          <p:txBody>
            <a:bodyPr/>
            <a:lstStyle/>
            <a:p>
              <a:endParaRPr lang="en-US"/>
            </a:p>
          </p:txBody>
        </p:sp>
      </p:grpSp>
      <p:sp>
        <p:nvSpPr>
          <p:cNvPr id="66" name="Text Box 4"/>
          <p:cNvSpPr txBox="1">
            <a:spLocks noChangeArrowheads="1"/>
          </p:cNvSpPr>
          <p:nvPr/>
        </p:nvSpPr>
        <p:spPr bwMode="auto">
          <a:xfrm>
            <a:off x="1796718" y="2389163"/>
            <a:ext cx="4117634" cy="3785652"/>
          </a:xfrm>
          <a:prstGeom prst="rect">
            <a:avLst/>
          </a:prstGeom>
          <a:solidFill>
            <a:srgbClr val="CCFF99"/>
          </a:solidFill>
          <a:ln w="9525">
            <a:noFill/>
            <a:miter lim="800000"/>
            <a:headEnd/>
            <a:tailEnd/>
          </a:ln>
          <a:effectLst/>
        </p:spPr>
        <p:txBody>
          <a:bodyPr wrap="square">
            <a:spAutoFit/>
          </a:bodyPr>
          <a:lstStyle/>
          <a:p>
            <a:pPr algn="r">
              <a:spcBef>
                <a:spcPct val="50000"/>
              </a:spcBef>
            </a:pPr>
            <a:r>
              <a:rPr lang="ar-SA" sz="2400" b="1" dirty="0">
                <a:latin typeface="Sakkal Majalla" pitchFamily="2" charset="-78"/>
                <a:cs typeface="Sakkal Majalla" pitchFamily="2" charset="-78"/>
              </a:rPr>
              <a:t>عادَ نطوطٌ الصغيرُ الى والديهِ باكِياً شاكِياً :</a:t>
            </a:r>
          </a:p>
          <a:p>
            <a:pPr algn="r">
              <a:spcBef>
                <a:spcPct val="50000"/>
              </a:spcBef>
            </a:pPr>
            <a:r>
              <a:rPr lang="ar-SA" sz="2400" b="1" dirty="0">
                <a:latin typeface="Sakkal Majalla" pitchFamily="2" charset="-78"/>
                <a:cs typeface="Sakkal Majalla" pitchFamily="2" charset="-78"/>
              </a:rPr>
              <a:t>”لماذا لا أكونُ مثلَ الآخرينَ ؟أريدُ ان أنُطَّ، أريدُ أن أتدحرَجَ، أريدُ ان أكونَ سعيداً.“ قال والداهُ : لا تحزن يا نطوطُ، كونُكَ لا تستطيع النطَّ أو التدحرُجَ لا يعني أنكَ لن تكونَ سعيداً.“ فَسَألهُمَا نطوطٌ الصغيرُ : ”كيفَ ذلكَ ؟“.</a:t>
            </a:r>
          </a:p>
          <a:p>
            <a:pPr algn="r">
              <a:spcBef>
                <a:spcPct val="50000"/>
              </a:spcBef>
            </a:pPr>
            <a:r>
              <a:rPr lang="ar-SA" sz="2400" b="1" dirty="0">
                <a:latin typeface="Sakkal Majalla" pitchFamily="2" charset="-78"/>
                <a:cs typeface="Sakkal Majalla" pitchFamily="2" charset="-78"/>
              </a:rPr>
              <a:t>فَردَّ والداهُ :حاوِل أن تعمَلَ شيئا آخَرَ غيرَ النطِّ والتدحرُج ِ“.</a:t>
            </a:r>
            <a:endParaRPr lang="en-US" sz="2400" b="1" dirty="0">
              <a:latin typeface="Sakkal Majalla" pitchFamily="2" charset="-78"/>
              <a:cs typeface="Sakkal Majalla" pitchFamily="2" charset="-78"/>
            </a:endParaRPr>
          </a:p>
        </p:txBody>
      </p:sp>
      <p:grpSp>
        <p:nvGrpSpPr>
          <p:cNvPr id="33" name="Group 22"/>
          <p:cNvGrpSpPr>
            <a:grpSpLocks/>
          </p:cNvGrpSpPr>
          <p:nvPr/>
        </p:nvGrpSpPr>
        <p:grpSpPr bwMode="auto">
          <a:xfrm>
            <a:off x="-268" y="3214686"/>
            <a:ext cx="2453242" cy="3215176"/>
            <a:chOff x="-172" y="0"/>
            <a:chExt cx="2528" cy="4749"/>
          </a:xfrm>
        </p:grpSpPr>
        <p:sp>
          <p:nvSpPr>
            <p:cNvPr id="68" name="AutoShape 5"/>
            <p:cNvSpPr>
              <a:spLocks noChangeArrowheads="1"/>
            </p:cNvSpPr>
            <p:nvPr/>
          </p:nvSpPr>
          <p:spPr bwMode="auto">
            <a:xfrm>
              <a:off x="-172" y="3693"/>
              <a:ext cx="1104" cy="1018"/>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9" name="AutoShape 6"/>
            <p:cNvSpPr>
              <a:spLocks noChangeArrowheads="1"/>
            </p:cNvSpPr>
            <p:nvPr/>
          </p:nvSpPr>
          <p:spPr bwMode="auto">
            <a:xfrm>
              <a:off x="1178" y="3588"/>
              <a:ext cx="1178" cy="1018"/>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70" name="Freeform 8"/>
            <p:cNvSpPr>
              <a:spLocks/>
            </p:cNvSpPr>
            <p:nvPr/>
          </p:nvSpPr>
          <p:spPr bwMode="auto">
            <a:xfrm>
              <a:off x="1620" y="4511"/>
              <a:ext cx="285" cy="23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1" name="Freeform 9"/>
            <p:cNvSpPr>
              <a:spLocks/>
            </p:cNvSpPr>
            <p:nvPr/>
          </p:nvSpPr>
          <p:spPr bwMode="auto">
            <a:xfrm>
              <a:off x="294" y="3482"/>
              <a:ext cx="336" cy="43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72" name="Freeform 10"/>
            <p:cNvSpPr>
              <a:spLocks/>
            </p:cNvSpPr>
            <p:nvPr/>
          </p:nvSpPr>
          <p:spPr bwMode="auto">
            <a:xfrm>
              <a:off x="589" y="2110"/>
              <a:ext cx="1056" cy="432"/>
            </a:xfrm>
            <a:custGeom>
              <a:avLst/>
              <a:gdLst/>
              <a:ahLst/>
              <a:cxnLst>
                <a:cxn ang="0">
                  <a:pos x="1470" y="129"/>
                </a:cxn>
                <a:cxn ang="0">
                  <a:pos x="1329" y="329"/>
                </a:cxn>
                <a:cxn ang="0">
                  <a:pos x="1293" y="364"/>
                </a:cxn>
                <a:cxn ang="0">
                  <a:pos x="1140" y="411"/>
                </a:cxn>
                <a:cxn ang="0">
                  <a:pos x="400" y="400"/>
                </a:cxn>
                <a:cxn ang="0">
                  <a:pos x="82" y="141"/>
                </a:cxn>
                <a:cxn ang="0">
                  <a:pos x="0" y="0"/>
                </a:cxn>
              </a:cxnLst>
              <a:rect l="0" t="0" r="r" b="b"/>
              <a:pathLst>
                <a:path w="1470" h="411">
                  <a:moveTo>
                    <a:pt x="1470" y="129"/>
                  </a:moveTo>
                  <a:cubicBezTo>
                    <a:pt x="1448" y="216"/>
                    <a:pt x="1390" y="268"/>
                    <a:pt x="1329" y="329"/>
                  </a:cubicBezTo>
                  <a:cubicBezTo>
                    <a:pt x="1317" y="341"/>
                    <a:pt x="1309" y="359"/>
                    <a:pt x="1293" y="364"/>
                  </a:cubicBezTo>
                  <a:cubicBezTo>
                    <a:pt x="1241" y="382"/>
                    <a:pt x="1193" y="399"/>
                    <a:pt x="1140" y="411"/>
                  </a:cubicBezTo>
                  <a:cubicBezTo>
                    <a:pt x="893" y="407"/>
                    <a:pt x="647" y="407"/>
                    <a:pt x="400" y="400"/>
                  </a:cubicBezTo>
                  <a:cubicBezTo>
                    <a:pt x="287" y="397"/>
                    <a:pt x="138" y="225"/>
                    <a:pt x="82" y="141"/>
                  </a:cubicBezTo>
                  <a:cubicBezTo>
                    <a:pt x="50" y="93"/>
                    <a:pt x="0" y="61"/>
                    <a:pt x="0" y="0"/>
                  </a:cubicBezTo>
                </a:path>
              </a:pathLst>
            </a:custGeom>
            <a:solidFill>
              <a:srgbClr val="99CCFF"/>
            </a:solidFill>
            <a:ln w="57150" cmpd="sng">
              <a:solidFill>
                <a:schemeClr val="tx1"/>
              </a:solidFill>
              <a:round/>
              <a:headEnd/>
              <a:tailEnd/>
            </a:ln>
            <a:effectLst>
              <a:prstShdw prst="shdw12">
                <a:schemeClr val="bg2">
                  <a:alpha val="50000"/>
                </a:schemeClr>
              </a:prstShdw>
            </a:effectLst>
          </p:spPr>
          <p:txBody>
            <a:bodyPr/>
            <a:lstStyle/>
            <a:p>
              <a:endParaRPr lang="en-US"/>
            </a:p>
          </p:txBody>
        </p:sp>
        <p:sp>
          <p:nvSpPr>
            <p:cNvPr id="73" name="Oval 11"/>
            <p:cNvSpPr>
              <a:spLocks noChangeArrowheads="1"/>
            </p:cNvSpPr>
            <p:nvPr/>
          </p:nvSpPr>
          <p:spPr bwMode="auto">
            <a:xfrm>
              <a:off x="589" y="2005"/>
              <a:ext cx="1104" cy="240"/>
            </a:xfrm>
            <a:prstGeom prst="ellipse">
              <a:avLst/>
            </a:prstGeom>
            <a:solidFill>
              <a:srgbClr val="99CCFF"/>
            </a:solidFill>
            <a:ln w="41275">
              <a:solidFill>
                <a:schemeClr val="tx1"/>
              </a:solidFill>
              <a:round/>
              <a:headEnd/>
              <a:tailEnd/>
            </a:ln>
            <a:effectLst/>
          </p:spPr>
          <p:txBody>
            <a:bodyPr wrap="none" anchor="ctr"/>
            <a:lstStyle/>
            <a:p>
              <a:endParaRPr lang="en-US"/>
            </a:p>
          </p:txBody>
        </p:sp>
        <p:sp>
          <p:nvSpPr>
            <p:cNvPr id="74" name="Oval 13"/>
            <p:cNvSpPr>
              <a:spLocks noChangeArrowheads="1"/>
            </p:cNvSpPr>
            <p:nvPr/>
          </p:nvSpPr>
          <p:spPr bwMode="auto">
            <a:xfrm flipV="1">
              <a:off x="815" y="2309"/>
              <a:ext cx="144"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75" name="Oval 14"/>
            <p:cNvSpPr>
              <a:spLocks noChangeArrowheads="1"/>
            </p:cNvSpPr>
            <p:nvPr/>
          </p:nvSpPr>
          <p:spPr bwMode="auto">
            <a:xfrm flipV="1">
              <a:off x="1314" y="2321"/>
              <a:ext cx="144"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76" name="Freeform 15"/>
            <p:cNvSpPr>
              <a:spLocks/>
            </p:cNvSpPr>
            <p:nvPr/>
          </p:nvSpPr>
          <p:spPr bwMode="auto">
            <a:xfrm>
              <a:off x="1031" y="2321"/>
              <a:ext cx="223" cy="83"/>
            </a:xfrm>
            <a:custGeom>
              <a:avLst/>
              <a:gdLst/>
              <a:ahLst/>
              <a:cxnLst>
                <a:cxn ang="0">
                  <a:pos x="223" y="71"/>
                </a:cxn>
                <a:cxn ang="0">
                  <a:pos x="82" y="0"/>
                </a:cxn>
                <a:cxn ang="0">
                  <a:pos x="47" y="12"/>
                </a:cxn>
                <a:cxn ang="0">
                  <a:pos x="0" y="83"/>
                </a:cxn>
              </a:cxnLst>
              <a:rect l="0" t="0" r="r" b="b"/>
              <a:pathLst>
                <a:path w="223" h="83">
                  <a:moveTo>
                    <a:pt x="223" y="71"/>
                  </a:moveTo>
                  <a:cubicBezTo>
                    <a:pt x="172" y="53"/>
                    <a:pt x="133" y="18"/>
                    <a:pt x="82" y="0"/>
                  </a:cubicBezTo>
                  <a:cubicBezTo>
                    <a:pt x="70" y="4"/>
                    <a:pt x="56" y="3"/>
                    <a:pt x="47" y="12"/>
                  </a:cubicBezTo>
                  <a:cubicBezTo>
                    <a:pt x="27" y="32"/>
                    <a:pt x="41" y="83"/>
                    <a:pt x="0" y="83"/>
                  </a:cubicBezTo>
                </a:path>
              </a:pathLst>
            </a:custGeom>
            <a:noFill/>
            <a:ln w="57150" cmpd="sng">
              <a:solidFill>
                <a:schemeClr val="tx1"/>
              </a:solidFill>
              <a:round/>
              <a:headEnd/>
              <a:tailEnd/>
            </a:ln>
            <a:effectLst/>
          </p:spPr>
          <p:txBody>
            <a:bodyPr/>
            <a:lstStyle/>
            <a:p>
              <a:endParaRPr lang="en-US"/>
            </a:p>
          </p:txBody>
        </p:sp>
        <p:sp>
          <p:nvSpPr>
            <p:cNvPr id="77" name="AutoShape 17"/>
            <p:cNvSpPr>
              <a:spLocks noChangeArrowheads="1"/>
            </p:cNvSpPr>
            <p:nvPr/>
          </p:nvSpPr>
          <p:spPr bwMode="auto">
            <a:xfrm>
              <a:off x="736" y="1266"/>
              <a:ext cx="240" cy="240"/>
            </a:xfrm>
            <a:prstGeom prst="smileyFace">
              <a:avLst>
                <a:gd name="adj" fmla="val -4653"/>
              </a:avLst>
            </a:prstGeom>
            <a:solidFill>
              <a:srgbClr val="FFFF00"/>
            </a:solidFill>
            <a:ln w="2857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78" name="AutoShape 18"/>
            <p:cNvSpPr>
              <a:spLocks noChangeArrowheads="1"/>
            </p:cNvSpPr>
            <p:nvPr/>
          </p:nvSpPr>
          <p:spPr bwMode="auto">
            <a:xfrm>
              <a:off x="1216" y="1698"/>
              <a:ext cx="240" cy="240"/>
            </a:xfrm>
            <a:prstGeom prst="smileyFace">
              <a:avLst>
                <a:gd name="adj" fmla="val -4653"/>
              </a:avLst>
            </a:prstGeom>
            <a:solidFill>
              <a:srgbClr val="FFFF00"/>
            </a:solidFill>
            <a:ln w="9525">
              <a:solidFill>
                <a:schemeClr val="tx1"/>
              </a:solidFill>
              <a:round/>
              <a:headEnd/>
              <a:tailEnd/>
            </a:ln>
            <a:effectLst>
              <a:prstShdw prst="shdw12">
                <a:schemeClr val="bg2">
                  <a:alpha val="50000"/>
                </a:schemeClr>
              </a:prstShdw>
            </a:effectLst>
          </p:spPr>
          <p:txBody>
            <a:bodyPr wrap="none" anchor="ctr"/>
            <a:lstStyle/>
            <a:p>
              <a:endParaRPr lang="en-US"/>
            </a:p>
          </p:txBody>
        </p:sp>
        <p:sp>
          <p:nvSpPr>
            <p:cNvPr id="79" name="AutoShape 19"/>
            <p:cNvSpPr>
              <a:spLocks noChangeArrowheads="1"/>
            </p:cNvSpPr>
            <p:nvPr/>
          </p:nvSpPr>
          <p:spPr bwMode="auto">
            <a:xfrm>
              <a:off x="976" y="1506"/>
              <a:ext cx="240" cy="192"/>
            </a:xfrm>
            <a:prstGeom prst="smileyFace">
              <a:avLst>
                <a:gd name="adj" fmla="val -4653"/>
              </a:avLst>
            </a:prstGeom>
            <a:solidFill>
              <a:srgbClr val="FFFF00"/>
            </a:solidFill>
            <a:ln w="9525">
              <a:solidFill>
                <a:schemeClr val="tx1"/>
              </a:solidFill>
              <a:round/>
              <a:headEnd/>
              <a:tailEnd/>
            </a:ln>
            <a:effectLst>
              <a:prstShdw prst="shdw12">
                <a:schemeClr val="bg2">
                  <a:alpha val="50000"/>
                </a:schemeClr>
              </a:prstShdw>
            </a:effectLst>
          </p:spPr>
          <p:txBody>
            <a:bodyPr wrap="none" anchor="ctr"/>
            <a:lstStyle/>
            <a:p>
              <a:endParaRPr lang="en-US"/>
            </a:p>
          </p:txBody>
        </p:sp>
        <p:sp>
          <p:nvSpPr>
            <p:cNvPr id="80" name="Freeform 20"/>
            <p:cNvSpPr>
              <a:spLocks/>
            </p:cNvSpPr>
            <p:nvPr/>
          </p:nvSpPr>
          <p:spPr bwMode="auto">
            <a:xfrm>
              <a:off x="1026" y="2417"/>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81" name="AutoShape 21"/>
            <p:cNvSpPr>
              <a:spLocks noChangeArrowheads="1"/>
            </p:cNvSpPr>
            <p:nvPr/>
          </p:nvSpPr>
          <p:spPr bwMode="auto">
            <a:xfrm>
              <a:off x="1325" y="0"/>
              <a:ext cx="912" cy="864"/>
            </a:xfrm>
            <a:prstGeom prst="sun">
              <a:avLst>
                <a:gd name="adj" fmla="val 25000"/>
              </a:avLst>
            </a:prstGeom>
            <a:solidFill>
              <a:srgbClr val="FFFF00"/>
            </a:solidFill>
            <a:ln w="1905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grpSp>
        <p:nvGrpSpPr>
          <p:cNvPr id="67" name="Group 25"/>
          <p:cNvGrpSpPr>
            <a:grpSpLocks/>
          </p:cNvGrpSpPr>
          <p:nvPr/>
        </p:nvGrpSpPr>
        <p:grpSpPr bwMode="auto">
          <a:xfrm>
            <a:off x="309522" y="285728"/>
            <a:ext cx="3512863" cy="2428892"/>
            <a:chOff x="288" y="-324"/>
            <a:chExt cx="5283" cy="4644"/>
          </a:xfrm>
        </p:grpSpPr>
        <p:sp>
          <p:nvSpPr>
            <p:cNvPr id="14" name="AutoShape 5"/>
            <p:cNvSpPr>
              <a:spLocks noChangeArrowheads="1"/>
            </p:cNvSpPr>
            <p:nvPr/>
          </p:nvSpPr>
          <p:spPr bwMode="auto">
            <a:xfrm>
              <a:off x="2496" y="816"/>
              <a:ext cx="2112" cy="1488"/>
            </a:xfrm>
            <a:prstGeom prst="flowChartProcess">
              <a:avLst/>
            </a:prstGeom>
            <a:solidFill>
              <a:schemeClr val="bg1"/>
            </a:solidFill>
            <a:ln w="63500">
              <a:solidFill>
                <a:schemeClr val="tx1"/>
              </a:solidFill>
              <a:miter lim="800000"/>
              <a:headEnd/>
              <a:tailEnd/>
            </a:ln>
            <a:effectLst>
              <a:outerShdw dist="45791" dir="2021404" algn="ctr" rotWithShape="0">
                <a:schemeClr val="bg2"/>
              </a:outerShdw>
            </a:effectLst>
          </p:spPr>
          <p:txBody>
            <a:bodyPr wrap="none" anchor="ctr"/>
            <a:lstStyle/>
            <a:p>
              <a:endParaRPr lang="en-US"/>
            </a:p>
          </p:txBody>
        </p:sp>
        <p:sp>
          <p:nvSpPr>
            <p:cNvPr id="15" name="AutoShape 6"/>
            <p:cNvSpPr>
              <a:spLocks noChangeArrowheads="1"/>
            </p:cNvSpPr>
            <p:nvPr/>
          </p:nvSpPr>
          <p:spPr bwMode="auto">
            <a:xfrm>
              <a:off x="2448" y="336"/>
              <a:ext cx="2160" cy="480"/>
            </a:xfrm>
            <a:prstGeom prst="triangle">
              <a:avLst>
                <a:gd name="adj" fmla="val 50000"/>
              </a:avLst>
            </a:prstGeom>
            <a:solidFill>
              <a:schemeClr val="bg1"/>
            </a:solidFill>
            <a:ln w="57150">
              <a:solidFill>
                <a:schemeClr val="tx1"/>
              </a:solidFill>
              <a:miter lim="800000"/>
              <a:headEnd/>
              <a:tailEnd/>
            </a:ln>
            <a:effectLst>
              <a:outerShdw dist="107763" dir="13500000" algn="ctr" rotWithShape="0">
                <a:schemeClr val="bg2">
                  <a:alpha val="50000"/>
                </a:schemeClr>
              </a:outerShdw>
            </a:effectLst>
          </p:spPr>
          <p:txBody>
            <a:bodyPr wrap="none" anchor="ctr"/>
            <a:lstStyle/>
            <a:p>
              <a:endParaRPr lang="en-US"/>
            </a:p>
          </p:txBody>
        </p:sp>
        <p:sp>
          <p:nvSpPr>
            <p:cNvPr id="16" name="Rectangle 7"/>
            <p:cNvSpPr>
              <a:spLocks noChangeArrowheads="1"/>
            </p:cNvSpPr>
            <p:nvPr/>
          </p:nvSpPr>
          <p:spPr bwMode="auto">
            <a:xfrm>
              <a:off x="3264" y="1584"/>
              <a:ext cx="432" cy="720"/>
            </a:xfrm>
            <a:prstGeom prst="rect">
              <a:avLst/>
            </a:prstGeom>
            <a:solidFill>
              <a:srgbClr val="FF0066"/>
            </a:solidFill>
            <a:ln w="5715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17" name="Rectangle 8"/>
            <p:cNvSpPr>
              <a:spLocks noChangeArrowheads="1"/>
            </p:cNvSpPr>
            <p:nvPr/>
          </p:nvSpPr>
          <p:spPr bwMode="auto">
            <a:xfrm>
              <a:off x="2640" y="960"/>
              <a:ext cx="336" cy="432"/>
            </a:xfrm>
            <a:prstGeom prst="rect">
              <a:avLst/>
            </a:prstGeom>
            <a:solidFill>
              <a:schemeClr val="bg2"/>
            </a:solidFill>
            <a:ln w="3810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18" name="Rectangle 9"/>
            <p:cNvSpPr>
              <a:spLocks noChangeArrowheads="1"/>
            </p:cNvSpPr>
            <p:nvPr/>
          </p:nvSpPr>
          <p:spPr bwMode="auto">
            <a:xfrm>
              <a:off x="4080" y="960"/>
              <a:ext cx="336" cy="432"/>
            </a:xfrm>
            <a:prstGeom prst="rect">
              <a:avLst/>
            </a:prstGeom>
            <a:solidFill>
              <a:schemeClr val="bg2"/>
            </a:solidFill>
            <a:ln w="38100">
              <a:solidFill>
                <a:schemeClr val="tx1"/>
              </a:solidFill>
              <a:miter lim="800000"/>
              <a:headEnd/>
              <a:tailEnd/>
            </a:ln>
            <a:effectLst>
              <a:outerShdw sy="50000" kx="-2453608" rotWithShape="0">
                <a:schemeClr val="bg2">
                  <a:alpha val="50000"/>
                </a:schemeClr>
              </a:outerShdw>
            </a:effectLst>
          </p:spPr>
          <p:txBody>
            <a:bodyPr wrap="none" anchor="ctr"/>
            <a:lstStyle/>
            <a:p>
              <a:endParaRPr lang="en-US"/>
            </a:p>
          </p:txBody>
        </p:sp>
        <p:sp>
          <p:nvSpPr>
            <p:cNvPr id="19" name="Text Box 10"/>
            <p:cNvSpPr txBox="1">
              <a:spLocks noChangeArrowheads="1"/>
            </p:cNvSpPr>
            <p:nvPr/>
          </p:nvSpPr>
          <p:spPr bwMode="auto">
            <a:xfrm>
              <a:off x="2866" y="671"/>
              <a:ext cx="1248" cy="550"/>
            </a:xfrm>
            <a:prstGeom prst="rect">
              <a:avLst/>
            </a:prstGeom>
            <a:noFill/>
            <a:ln w="9525">
              <a:noFill/>
              <a:miter lim="800000"/>
              <a:headEnd/>
              <a:tailEnd/>
            </a:ln>
            <a:effectLst/>
          </p:spPr>
          <p:txBody>
            <a:bodyPr>
              <a:spAutoFit/>
            </a:bodyPr>
            <a:lstStyle/>
            <a:p>
              <a:pPr algn="r">
                <a:spcBef>
                  <a:spcPct val="50000"/>
                </a:spcBef>
              </a:pPr>
              <a:r>
                <a:rPr lang="ar-BH" sz="2000" b="1" dirty="0">
                  <a:latin typeface="Sakkal Majalla" pitchFamily="2" charset="-78"/>
                  <a:cs typeface="Sakkal Majalla" pitchFamily="2" charset="-78"/>
                </a:rPr>
                <a:t>المدرسة</a:t>
              </a:r>
              <a:endParaRPr lang="en-US" sz="3200" b="1" dirty="0">
                <a:latin typeface="Sakkal Majalla" pitchFamily="2" charset="-78"/>
                <a:cs typeface="Sakkal Majalla" pitchFamily="2" charset="-78"/>
              </a:endParaRPr>
            </a:p>
          </p:txBody>
        </p:sp>
        <p:sp>
          <p:nvSpPr>
            <p:cNvPr id="20" name="Freeform 11"/>
            <p:cNvSpPr>
              <a:spLocks/>
            </p:cNvSpPr>
            <p:nvPr/>
          </p:nvSpPr>
          <p:spPr bwMode="auto">
            <a:xfrm>
              <a:off x="864" y="2333"/>
              <a:ext cx="2468" cy="1987"/>
            </a:xfrm>
            <a:custGeom>
              <a:avLst/>
              <a:gdLst/>
              <a:ahLst/>
              <a:cxnLst>
                <a:cxn ang="0">
                  <a:pos x="2468" y="0"/>
                </a:cxn>
                <a:cxn ang="0">
                  <a:pos x="2363" y="470"/>
                </a:cxn>
                <a:cxn ang="0">
                  <a:pos x="2339" y="529"/>
                </a:cxn>
                <a:cxn ang="0">
                  <a:pos x="2304" y="565"/>
                </a:cxn>
                <a:cxn ang="0">
                  <a:pos x="2257" y="635"/>
                </a:cxn>
                <a:cxn ang="0">
                  <a:pos x="2022" y="788"/>
                </a:cxn>
                <a:cxn ang="0">
                  <a:pos x="1857" y="870"/>
                </a:cxn>
                <a:cxn ang="0">
                  <a:pos x="1704" y="941"/>
                </a:cxn>
                <a:cxn ang="0">
                  <a:pos x="1540" y="999"/>
                </a:cxn>
                <a:cxn ang="0">
                  <a:pos x="1504" y="1011"/>
                </a:cxn>
                <a:cxn ang="0">
                  <a:pos x="1446" y="1035"/>
                </a:cxn>
                <a:cxn ang="0">
                  <a:pos x="1363" y="1046"/>
                </a:cxn>
                <a:cxn ang="0">
                  <a:pos x="834" y="1093"/>
                </a:cxn>
                <a:cxn ang="0">
                  <a:pos x="670" y="1188"/>
                </a:cxn>
                <a:cxn ang="0">
                  <a:pos x="635" y="1211"/>
                </a:cxn>
                <a:cxn ang="0">
                  <a:pos x="552" y="1329"/>
                </a:cxn>
                <a:cxn ang="0">
                  <a:pos x="541" y="1587"/>
                </a:cxn>
                <a:cxn ang="0">
                  <a:pos x="364" y="1669"/>
                </a:cxn>
                <a:cxn ang="0">
                  <a:pos x="247" y="1728"/>
                </a:cxn>
                <a:cxn ang="0">
                  <a:pos x="59" y="1822"/>
                </a:cxn>
                <a:cxn ang="0">
                  <a:pos x="0" y="1987"/>
                </a:cxn>
              </a:cxnLst>
              <a:rect l="0" t="0" r="r" b="b"/>
              <a:pathLst>
                <a:path w="2468" h="1987">
                  <a:moveTo>
                    <a:pt x="2468" y="0"/>
                  </a:moveTo>
                  <a:cubicBezTo>
                    <a:pt x="2457" y="183"/>
                    <a:pt x="2443" y="310"/>
                    <a:pt x="2363" y="470"/>
                  </a:cubicBezTo>
                  <a:cubicBezTo>
                    <a:pt x="2354" y="489"/>
                    <a:pt x="2350" y="511"/>
                    <a:pt x="2339" y="529"/>
                  </a:cubicBezTo>
                  <a:cubicBezTo>
                    <a:pt x="2330" y="543"/>
                    <a:pt x="2314" y="552"/>
                    <a:pt x="2304" y="565"/>
                  </a:cubicBezTo>
                  <a:cubicBezTo>
                    <a:pt x="2287" y="587"/>
                    <a:pt x="2280" y="619"/>
                    <a:pt x="2257" y="635"/>
                  </a:cubicBezTo>
                  <a:cubicBezTo>
                    <a:pt x="2177" y="688"/>
                    <a:pt x="2105" y="744"/>
                    <a:pt x="2022" y="788"/>
                  </a:cubicBezTo>
                  <a:cubicBezTo>
                    <a:pt x="1863" y="873"/>
                    <a:pt x="1958" y="844"/>
                    <a:pt x="1857" y="870"/>
                  </a:cubicBezTo>
                  <a:cubicBezTo>
                    <a:pt x="1763" y="933"/>
                    <a:pt x="1814" y="909"/>
                    <a:pt x="1704" y="941"/>
                  </a:cubicBezTo>
                  <a:cubicBezTo>
                    <a:pt x="1650" y="976"/>
                    <a:pt x="1600" y="984"/>
                    <a:pt x="1540" y="999"/>
                  </a:cubicBezTo>
                  <a:cubicBezTo>
                    <a:pt x="1528" y="1002"/>
                    <a:pt x="1516" y="1006"/>
                    <a:pt x="1504" y="1011"/>
                  </a:cubicBezTo>
                  <a:cubicBezTo>
                    <a:pt x="1484" y="1018"/>
                    <a:pt x="1466" y="1030"/>
                    <a:pt x="1446" y="1035"/>
                  </a:cubicBezTo>
                  <a:cubicBezTo>
                    <a:pt x="1419" y="1042"/>
                    <a:pt x="1391" y="1042"/>
                    <a:pt x="1363" y="1046"/>
                  </a:cubicBezTo>
                  <a:cubicBezTo>
                    <a:pt x="1196" y="1103"/>
                    <a:pt x="1008" y="1052"/>
                    <a:pt x="834" y="1093"/>
                  </a:cubicBezTo>
                  <a:cubicBezTo>
                    <a:pt x="711" y="1156"/>
                    <a:pt x="772" y="1120"/>
                    <a:pt x="670" y="1188"/>
                  </a:cubicBezTo>
                  <a:cubicBezTo>
                    <a:pt x="658" y="1196"/>
                    <a:pt x="635" y="1211"/>
                    <a:pt x="635" y="1211"/>
                  </a:cubicBezTo>
                  <a:cubicBezTo>
                    <a:pt x="568" y="1305"/>
                    <a:pt x="595" y="1265"/>
                    <a:pt x="552" y="1329"/>
                  </a:cubicBezTo>
                  <a:cubicBezTo>
                    <a:pt x="548" y="1415"/>
                    <a:pt x="558" y="1503"/>
                    <a:pt x="541" y="1587"/>
                  </a:cubicBezTo>
                  <a:cubicBezTo>
                    <a:pt x="535" y="1617"/>
                    <a:pt x="388" y="1665"/>
                    <a:pt x="364" y="1669"/>
                  </a:cubicBezTo>
                  <a:cubicBezTo>
                    <a:pt x="326" y="1695"/>
                    <a:pt x="291" y="1714"/>
                    <a:pt x="247" y="1728"/>
                  </a:cubicBezTo>
                  <a:cubicBezTo>
                    <a:pt x="199" y="1760"/>
                    <a:pt x="113" y="1805"/>
                    <a:pt x="59" y="1822"/>
                  </a:cubicBezTo>
                  <a:cubicBezTo>
                    <a:pt x="7" y="1901"/>
                    <a:pt x="0" y="1894"/>
                    <a:pt x="0" y="1987"/>
                  </a:cubicBezTo>
                </a:path>
              </a:pathLst>
            </a:custGeom>
            <a:noFill/>
            <a:ln w="79375">
              <a:solidFill>
                <a:schemeClr val="tx1"/>
              </a:solidFill>
              <a:round/>
              <a:headEnd/>
              <a:tailEnd/>
            </a:ln>
            <a:effectLst/>
          </p:spPr>
          <p:txBody>
            <a:bodyPr/>
            <a:lstStyle/>
            <a:p>
              <a:endParaRPr lang="en-US"/>
            </a:p>
          </p:txBody>
        </p:sp>
        <p:sp>
          <p:nvSpPr>
            <p:cNvPr id="21" name="Freeform 12"/>
            <p:cNvSpPr>
              <a:spLocks/>
            </p:cNvSpPr>
            <p:nvPr/>
          </p:nvSpPr>
          <p:spPr bwMode="auto">
            <a:xfrm>
              <a:off x="2160" y="2333"/>
              <a:ext cx="1637" cy="1987"/>
            </a:xfrm>
            <a:custGeom>
              <a:avLst/>
              <a:gdLst/>
              <a:ahLst/>
              <a:cxnLst>
                <a:cxn ang="0">
                  <a:pos x="1528" y="0"/>
                </a:cxn>
                <a:cxn ang="0">
                  <a:pos x="1469" y="870"/>
                </a:cxn>
                <a:cxn ang="0">
                  <a:pos x="1363" y="1023"/>
                </a:cxn>
                <a:cxn ang="0">
                  <a:pos x="1246" y="1128"/>
                </a:cxn>
                <a:cxn ang="0">
                  <a:pos x="987" y="1293"/>
                </a:cxn>
                <a:cxn ang="0">
                  <a:pos x="905" y="1317"/>
                </a:cxn>
                <a:cxn ang="0">
                  <a:pos x="799" y="1375"/>
                </a:cxn>
                <a:cxn ang="0">
                  <a:pos x="634" y="1411"/>
                </a:cxn>
                <a:cxn ang="0">
                  <a:pos x="399" y="1481"/>
                </a:cxn>
                <a:cxn ang="0">
                  <a:pos x="270" y="1775"/>
                </a:cxn>
                <a:cxn ang="0">
                  <a:pos x="246" y="1904"/>
                </a:cxn>
                <a:cxn ang="0">
                  <a:pos x="176" y="1940"/>
                </a:cxn>
                <a:cxn ang="0">
                  <a:pos x="0" y="1987"/>
                </a:cxn>
              </a:cxnLst>
              <a:rect l="0" t="0" r="r" b="b"/>
              <a:pathLst>
                <a:path w="1637" h="1987">
                  <a:moveTo>
                    <a:pt x="1528" y="0"/>
                  </a:moveTo>
                  <a:cubicBezTo>
                    <a:pt x="1526" y="135"/>
                    <a:pt x="1637" y="644"/>
                    <a:pt x="1469" y="870"/>
                  </a:cubicBezTo>
                  <a:cubicBezTo>
                    <a:pt x="1447" y="934"/>
                    <a:pt x="1402" y="972"/>
                    <a:pt x="1363" y="1023"/>
                  </a:cubicBezTo>
                  <a:cubicBezTo>
                    <a:pt x="1315" y="1085"/>
                    <a:pt x="1320" y="1105"/>
                    <a:pt x="1246" y="1128"/>
                  </a:cubicBezTo>
                  <a:cubicBezTo>
                    <a:pt x="1162" y="1192"/>
                    <a:pt x="1081" y="1246"/>
                    <a:pt x="987" y="1293"/>
                  </a:cubicBezTo>
                  <a:cubicBezTo>
                    <a:pt x="962" y="1306"/>
                    <a:pt x="931" y="1306"/>
                    <a:pt x="905" y="1317"/>
                  </a:cubicBezTo>
                  <a:cubicBezTo>
                    <a:pt x="868" y="1333"/>
                    <a:pt x="837" y="1361"/>
                    <a:pt x="799" y="1375"/>
                  </a:cubicBezTo>
                  <a:cubicBezTo>
                    <a:pt x="713" y="1408"/>
                    <a:pt x="714" y="1391"/>
                    <a:pt x="634" y="1411"/>
                  </a:cubicBezTo>
                  <a:cubicBezTo>
                    <a:pt x="555" y="1431"/>
                    <a:pt x="478" y="1461"/>
                    <a:pt x="399" y="1481"/>
                  </a:cubicBezTo>
                  <a:cubicBezTo>
                    <a:pt x="329" y="1575"/>
                    <a:pt x="299" y="1663"/>
                    <a:pt x="270" y="1775"/>
                  </a:cubicBezTo>
                  <a:cubicBezTo>
                    <a:pt x="259" y="1817"/>
                    <a:pt x="264" y="1864"/>
                    <a:pt x="246" y="1904"/>
                  </a:cubicBezTo>
                  <a:cubicBezTo>
                    <a:pt x="238" y="1921"/>
                    <a:pt x="192" y="1936"/>
                    <a:pt x="176" y="1940"/>
                  </a:cubicBezTo>
                  <a:cubicBezTo>
                    <a:pt x="122" y="1955"/>
                    <a:pt x="57" y="1987"/>
                    <a:pt x="0" y="1987"/>
                  </a:cubicBezTo>
                </a:path>
              </a:pathLst>
            </a:custGeom>
            <a:noFill/>
            <a:ln w="73025">
              <a:solidFill>
                <a:schemeClr val="tx1"/>
              </a:solidFill>
              <a:round/>
              <a:headEnd/>
              <a:tailEnd/>
            </a:ln>
            <a:effectLst/>
          </p:spPr>
          <p:txBody>
            <a:bodyPr/>
            <a:lstStyle/>
            <a:p>
              <a:endParaRPr lang="en-US"/>
            </a:p>
          </p:txBody>
        </p:sp>
        <p:sp>
          <p:nvSpPr>
            <p:cNvPr id="22" name="Freeform 14"/>
            <p:cNvSpPr>
              <a:spLocks/>
            </p:cNvSpPr>
            <p:nvPr/>
          </p:nvSpPr>
          <p:spPr bwMode="auto">
            <a:xfrm>
              <a:off x="912" y="1488"/>
              <a:ext cx="408" cy="62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3" name="Freeform 15"/>
            <p:cNvSpPr>
              <a:spLocks/>
            </p:cNvSpPr>
            <p:nvPr/>
          </p:nvSpPr>
          <p:spPr bwMode="auto">
            <a:xfrm>
              <a:off x="2544" y="3456"/>
              <a:ext cx="635" cy="256"/>
            </a:xfrm>
            <a:custGeom>
              <a:avLst/>
              <a:gdLst/>
              <a:ahLst/>
              <a:cxnLst>
                <a:cxn ang="0">
                  <a:pos x="635" y="0"/>
                </a:cxn>
                <a:cxn ang="0">
                  <a:pos x="458" y="47"/>
                </a:cxn>
                <a:cxn ang="0">
                  <a:pos x="423" y="71"/>
                </a:cxn>
                <a:cxn ang="0">
                  <a:pos x="388" y="106"/>
                </a:cxn>
                <a:cxn ang="0">
                  <a:pos x="223" y="176"/>
                </a:cxn>
                <a:cxn ang="0">
                  <a:pos x="117" y="212"/>
                </a:cxn>
                <a:cxn ang="0">
                  <a:pos x="82" y="223"/>
                </a:cxn>
                <a:cxn ang="0">
                  <a:pos x="0" y="247"/>
                </a:cxn>
              </a:cxnLst>
              <a:rect l="0" t="0" r="r" b="b"/>
              <a:pathLst>
                <a:path w="635" h="256">
                  <a:moveTo>
                    <a:pt x="635" y="0"/>
                  </a:moveTo>
                  <a:cubicBezTo>
                    <a:pt x="577" y="19"/>
                    <a:pt x="516" y="28"/>
                    <a:pt x="458" y="47"/>
                  </a:cubicBezTo>
                  <a:cubicBezTo>
                    <a:pt x="446" y="55"/>
                    <a:pt x="434" y="62"/>
                    <a:pt x="423" y="71"/>
                  </a:cubicBezTo>
                  <a:cubicBezTo>
                    <a:pt x="410" y="82"/>
                    <a:pt x="401" y="96"/>
                    <a:pt x="388" y="106"/>
                  </a:cubicBezTo>
                  <a:cubicBezTo>
                    <a:pt x="337" y="142"/>
                    <a:pt x="282" y="158"/>
                    <a:pt x="223" y="176"/>
                  </a:cubicBezTo>
                  <a:cubicBezTo>
                    <a:pt x="187" y="187"/>
                    <a:pt x="152" y="201"/>
                    <a:pt x="117" y="212"/>
                  </a:cubicBezTo>
                  <a:cubicBezTo>
                    <a:pt x="105" y="216"/>
                    <a:pt x="82" y="223"/>
                    <a:pt x="82" y="223"/>
                  </a:cubicBezTo>
                  <a:cubicBezTo>
                    <a:pt x="34" y="256"/>
                    <a:pt x="61" y="247"/>
                    <a:pt x="0" y="247"/>
                  </a:cubicBezTo>
                </a:path>
              </a:pathLst>
            </a:custGeom>
            <a:noFill/>
            <a:ln w="9525">
              <a:solidFill>
                <a:schemeClr val="tx1"/>
              </a:solidFill>
              <a:round/>
              <a:headEnd/>
              <a:tailEnd/>
            </a:ln>
            <a:effectLst>
              <a:prstShdw prst="shdw17" dist="17961" dir="2700000">
                <a:schemeClr val="tx1">
                  <a:gamma/>
                  <a:shade val="60000"/>
                  <a:invGamma/>
                </a:schemeClr>
              </a:prstShdw>
            </a:effectLst>
          </p:spPr>
          <p:txBody>
            <a:bodyPr/>
            <a:lstStyle/>
            <a:p>
              <a:endParaRPr lang="en-US"/>
            </a:p>
          </p:txBody>
        </p:sp>
        <p:sp>
          <p:nvSpPr>
            <p:cNvPr id="24" name="Freeform 16"/>
            <p:cNvSpPr>
              <a:spLocks/>
            </p:cNvSpPr>
            <p:nvPr/>
          </p:nvSpPr>
          <p:spPr bwMode="auto">
            <a:xfrm>
              <a:off x="2592" y="3168"/>
              <a:ext cx="746" cy="511"/>
            </a:xfrm>
            <a:custGeom>
              <a:avLst/>
              <a:gdLst/>
              <a:ahLst/>
              <a:cxnLst>
                <a:cxn ang="0">
                  <a:pos x="0" y="511"/>
                </a:cxn>
                <a:cxn ang="0">
                  <a:pos x="165" y="64"/>
                </a:cxn>
                <a:cxn ang="0">
                  <a:pos x="294" y="17"/>
                </a:cxn>
                <a:cxn ang="0">
                  <a:pos x="670" y="76"/>
                </a:cxn>
                <a:cxn ang="0">
                  <a:pos x="729" y="205"/>
                </a:cxn>
                <a:cxn ang="0">
                  <a:pos x="647" y="241"/>
                </a:cxn>
                <a:cxn ang="0">
                  <a:pos x="588" y="276"/>
                </a:cxn>
              </a:cxnLst>
              <a:rect l="0" t="0" r="r" b="b"/>
              <a:pathLst>
                <a:path w="746" h="511">
                  <a:moveTo>
                    <a:pt x="0" y="511"/>
                  </a:moveTo>
                  <a:cubicBezTo>
                    <a:pt x="15" y="355"/>
                    <a:pt x="49" y="180"/>
                    <a:pt x="165" y="64"/>
                  </a:cubicBezTo>
                  <a:cubicBezTo>
                    <a:pt x="198" y="31"/>
                    <a:pt x="251" y="26"/>
                    <a:pt x="294" y="17"/>
                  </a:cubicBezTo>
                  <a:cubicBezTo>
                    <a:pt x="441" y="24"/>
                    <a:pt x="554" y="0"/>
                    <a:pt x="670" y="76"/>
                  </a:cubicBezTo>
                  <a:cubicBezTo>
                    <a:pt x="698" y="117"/>
                    <a:pt x="706" y="160"/>
                    <a:pt x="729" y="205"/>
                  </a:cubicBezTo>
                  <a:cubicBezTo>
                    <a:pt x="647" y="261"/>
                    <a:pt x="746" y="199"/>
                    <a:pt x="647" y="241"/>
                  </a:cubicBezTo>
                  <a:cubicBezTo>
                    <a:pt x="626" y="250"/>
                    <a:pt x="608" y="265"/>
                    <a:pt x="588" y="276"/>
                  </a:cubicBezTo>
                </a:path>
              </a:pathLst>
            </a:custGeom>
            <a:solidFill>
              <a:srgbClr val="99CCFF"/>
            </a:solidFill>
            <a:ln w="50800">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25" name="Oval 17"/>
            <p:cNvSpPr>
              <a:spLocks noChangeArrowheads="1"/>
            </p:cNvSpPr>
            <p:nvPr/>
          </p:nvSpPr>
          <p:spPr bwMode="auto">
            <a:xfrm>
              <a:off x="2688" y="3408"/>
              <a:ext cx="96"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26" name="Oval 18"/>
            <p:cNvSpPr>
              <a:spLocks noChangeArrowheads="1"/>
            </p:cNvSpPr>
            <p:nvPr/>
          </p:nvSpPr>
          <p:spPr bwMode="auto">
            <a:xfrm>
              <a:off x="2976" y="3264"/>
              <a:ext cx="96"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27" name="Freeform 19"/>
            <p:cNvSpPr>
              <a:spLocks/>
            </p:cNvSpPr>
            <p:nvPr/>
          </p:nvSpPr>
          <p:spPr bwMode="auto">
            <a:xfrm>
              <a:off x="2688" y="3120"/>
              <a:ext cx="192"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8" name="Freeform 20"/>
            <p:cNvSpPr>
              <a:spLocks/>
            </p:cNvSpPr>
            <p:nvPr/>
          </p:nvSpPr>
          <p:spPr bwMode="auto">
            <a:xfrm>
              <a:off x="2736" y="3216"/>
              <a:ext cx="191" cy="127"/>
            </a:xfrm>
            <a:custGeom>
              <a:avLst/>
              <a:gdLst/>
              <a:ahLst/>
              <a:cxnLst>
                <a:cxn ang="0">
                  <a:pos x="116" y="0"/>
                </a:cxn>
                <a:cxn ang="0">
                  <a:pos x="81" y="70"/>
                </a:cxn>
                <a:cxn ang="0">
                  <a:pos x="57" y="105"/>
                </a:cxn>
                <a:cxn ang="0">
                  <a:pos x="45" y="141"/>
                </a:cxn>
                <a:cxn ang="0">
                  <a:pos x="10" y="164"/>
                </a:cxn>
                <a:cxn ang="0">
                  <a:pos x="57" y="152"/>
                </a:cxn>
                <a:cxn ang="0">
                  <a:pos x="116" y="0"/>
                </a:cxn>
              </a:cxnLst>
              <a:rect l="0" t="0" r="r" b="b"/>
              <a:pathLst>
                <a:path w="116" h="175">
                  <a:moveTo>
                    <a:pt x="116" y="0"/>
                  </a:moveTo>
                  <a:cubicBezTo>
                    <a:pt x="104" y="23"/>
                    <a:pt x="94" y="47"/>
                    <a:pt x="81" y="70"/>
                  </a:cubicBezTo>
                  <a:cubicBezTo>
                    <a:pt x="74" y="82"/>
                    <a:pt x="63" y="92"/>
                    <a:pt x="57" y="105"/>
                  </a:cubicBezTo>
                  <a:cubicBezTo>
                    <a:pt x="51" y="116"/>
                    <a:pt x="53" y="131"/>
                    <a:pt x="45" y="141"/>
                  </a:cubicBezTo>
                  <a:cubicBezTo>
                    <a:pt x="36" y="152"/>
                    <a:pt x="0" y="155"/>
                    <a:pt x="10" y="164"/>
                  </a:cubicBezTo>
                  <a:cubicBezTo>
                    <a:pt x="22" y="175"/>
                    <a:pt x="41" y="156"/>
                    <a:pt x="57" y="152"/>
                  </a:cubicBezTo>
                  <a:cubicBezTo>
                    <a:pt x="75" y="100"/>
                    <a:pt x="86" y="46"/>
                    <a:pt x="116" y="0"/>
                  </a:cubicBezTo>
                  <a:close/>
                </a:path>
              </a:pathLst>
            </a:custGeom>
            <a:solidFill>
              <a:schemeClr val="accent1"/>
            </a:solidFill>
            <a:ln w="9525">
              <a:solidFill>
                <a:schemeClr val="tx1"/>
              </a:solidFill>
              <a:round/>
              <a:headEnd/>
              <a:tailEnd/>
            </a:ln>
            <a:effectLst/>
          </p:spPr>
          <p:txBody>
            <a:bodyPr/>
            <a:lstStyle/>
            <a:p>
              <a:endParaRPr lang="en-US"/>
            </a:p>
          </p:txBody>
        </p:sp>
        <p:sp>
          <p:nvSpPr>
            <p:cNvPr id="29" name="AutoShape 22"/>
            <p:cNvSpPr>
              <a:spLocks noChangeArrowheads="1"/>
            </p:cNvSpPr>
            <p:nvPr/>
          </p:nvSpPr>
          <p:spPr bwMode="auto">
            <a:xfrm>
              <a:off x="4371" y="-324"/>
              <a:ext cx="1200" cy="1104"/>
            </a:xfrm>
            <a:prstGeom prst="sun">
              <a:avLst>
                <a:gd name="adj" fmla="val 25000"/>
              </a:avLst>
            </a:prstGeom>
            <a:solidFill>
              <a:srgbClr val="FFFF00"/>
            </a:solidFill>
            <a:ln w="28575">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sp>
          <p:nvSpPr>
            <p:cNvPr id="30" name="AutoShape 23"/>
            <p:cNvSpPr>
              <a:spLocks noChangeArrowheads="1"/>
            </p:cNvSpPr>
            <p:nvPr/>
          </p:nvSpPr>
          <p:spPr bwMode="auto">
            <a:xfrm>
              <a:off x="288" y="1824"/>
              <a:ext cx="1536" cy="2352"/>
            </a:xfrm>
            <a:prstGeom prst="smileyFace">
              <a:avLst>
                <a:gd name="adj" fmla="val -4653"/>
              </a:avLst>
            </a:prstGeom>
            <a:solidFill>
              <a:srgbClr val="FF99CC"/>
            </a:solidFill>
            <a:ln w="57150">
              <a:solidFill>
                <a:schemeClr val="tx1"/>
              </a:solidFill>
              <a:round/>
              <a:headEnd/>
              <a:tailEnd/>
            </a:ln>
            <a:effectLst/>
          </p:spPr>
          <p:txBody>
            <a:bodyPr wrap="none" anchor="ctr"/>
            <a:lstStyle/>
            <a:p>
              <a:endParaRPr lang="en-US"/>
            </a:p>
          </p:txBody>
        </p:sp>
        <p:sp>
          <p:nvSpPr>
            <p:cNvPr id="31" name="Oval 24"/>
            <p:cNvSpPr>
              <a:spLocks noChangeArrowheads="1"/>
            </p:cNvSpPr>
            <p:nvPr/>
          </p:nvSpPr>
          <p:spPr bwMode="auto">
            <a:xfrm>
              <a:off x="3360" y="1920"/>
              <a:ext cx="48" cy="144"/>
            </a:xfrm>
            <a:prstGeom prst="ellipse">
              <a:avLst/>
            </a:prstGeom>
            <a:solidFill>
              <a:schemeClr val="tx1"/>
            </a:solidFill>
            <a:ln w="9525">
              <a:solidFill>
                <a:schemeClr val="tx1"/>
              </a:solidFill>
              <a:round/>
              <a:headEnd/>
              <a:tailEnd/>
            </a:ln>
            <a:effectLst/>
          </p:spPr>
          <p:txBody>
            <a:bodyPr wrap="none" anchor="ctr"/>
            <a:lstStyle/>
            <a:p>
              <a:endParaRPr lang="en-US"/>
            </a:p>
          </p:txBody>
        </p:sp>
      </p:grpSp>
      <p:sp>
        <p:nvSpPr>
          <p:cNvPr id="82" name="Rectangle 81">
            <a:extLst>
              <a:ext uri="{FF2B5EF4-FFF2-40B4-BE49-F238E27FC236}">
                <a16:creationId xmlns:a16="http://schemas.microsoft.com/office/drawing/2014/main" id="{B1F45C81-8BA1-4520-AE7E-2C2675D9B09E}"/>
              </a:ext>
            </a:extLst>
          </p:cNvPr>
          <p:cNvSpPr/>
          <p:nvPr/>
        </p:nvSpPr>
        <p:spPr>
          <a:xfrm>
            <a:off x="824" y="6488668"/>
            <a:ext cx="8095440" cy="369332"/>
          </a:xfrm>
          <a:prstGeom prst="rect">
            <a:avLst/>
          </a:prstGeom>
        </p:spPr>
        <p:txBody>
          <a:bodyPr wrap="square">
            <a:spAutoFit/>
          </a:bodyPr>
          <a:lstStyle/>
          <a:p>
            <a:pPr algn="ctr" rtl="1"/>
            <a:r>
              <a:rPr lang="ar-BH" b="1" dirty="0">
                <a:latin typeface="Sakkal Majalla" panose="02000000000000000000" pitchFamily="2" charset="-78"/>
              </a:rPr>
              <a:t>الدرس الثاني -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800" decel="100000"/>
                                        <p:tgtEl>
                                          <p:spTgt spid="12"/>
                                        </p:tgtEl>
                                      </p:cBhvr>
                                    </p:animEffect>
                                    <p:anim calcmode="lin" valueType="num">
                                      <p:cBhvr>
                                        <p:cTn id="24" dur="800" decel="100000" fill="hold"/>
                                        <p:tgtEl>
                                          <p:spTgt spid="12"/>
                                        </p:tgtEl>
                                        <p:attrNameLst>
                                          <p:attrName>style.rotation</p:attrName>
                                        </p:attrNameLst>
                                      </p:cBhvr>
                                      <p:tavLst>
                                        <p:tav tm="0">
                                          <p:val>
                                            <p:fltVal val="-90"/>
                                          </p:val>
                                        </p:tav>
                                        <p:tav tm="100000">
                                          <p:val>
                                            <p:fltVal val="0"/>
                                          </p:val>
                                        </p:tav>
                                      </p:tavLst>
                                    </p:anim>
                                    <p:anim calcmode="lin" valueType="num">
                                      <p:cBhvr>
                                        <p:cTn id="25" dur="800" decel="100000" fill="hold"/>
                                        <p:tgtEl>
                                          <p:spTgt spid="12"/>
                                        </p:tgtEl>
                                        <p:attrNameLst>
                                          <p:attrName>ppt_x</p:attrName>
                                        </p:attrNameLst>
                                      </p:cBhvr>
                                      <p:tavLst>
                                        <p:tav tm="0">
                                          <p:val>
                                            <p:strVal val="#ppt_x+0.4"/>
                                          </p:val>
                                        </p:tav>
                                        <p:tav tm="100000">
                                          <p:val>
                                            <p:strVal val="#ppt_x-0.05"/>
                                          </p:val>
                                        </p:tav>
                                      </p:tavLst>
                                    </p:anim>
                                    <p:anim calcmode="lin" valueType="num">
                                      <p:cBhvr>
                                        <p:cTn id="26" dur="800" decel="100000" fill="hold"/>
                                        <p:tgtEl>
                                          <p:spTgt spid="12"/>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4" presetClass="entr" presetSubtype="0" accel="100000" fill="hold" nodeType="clickEffect">
                                  <p:stCondLst>
                                    <p:cond delay="0"/>
                                  </p:stCondLst>
                                  <p:childTnLst>
                                    <p:set>
                                      <p:cBhvr>
                                        <p:cTn id="32" dur="1" fill="hold">
                                          <p:stCondLst>
                                            <p:cond delay="0"/>
                                          </p:stCondLst>
                                        </p:cTn>
                                        <p:tgtEl>
                                          <p:spTgt spid="67"/>
                                        </p:tgtEl>
                                        <p:attrNameLst>
                                          <p:attrName>style.visibility</p:attrName>
                                        </p:attrNameLst>
                                      </p:cBhvr>
                                      <p:to>
                                        <p:strVal val="visible"/>
                                      </p:to>
                                    </p:set>
                                    <p:anim calcmode="lin" valueType="num">
                                      <p:cBhvr>
                                        <p:cTn id="33" dur="500" fill="hold"/>
                                        <p:tgtEl>
                                          <p:spTgt spid="67"/>
                                        </p:tgtEl>
                                        <p:attrNameLst>
                                          <p:attrName>ppt_w</p:attrName>
                                        </p:attrNameLst>
                                      </p:cBhvr>
                                      <p:tavLst>
                                        <p:tav tm="0">
                                          <p:val>
                                            <p:strVal val="#ppt_w*0.05"/>
                                          </p:val>
                                        </p:tav>
                                        <p:tav tm="100000">
                                          <p:val>
                                            <p:strVal val="#ppt_w"/>
                                          </p:val>
                                        </p:tav>
                                      </p:tavLst>
                                    </p:anim>
                                    <p:anim calcmode="lin" valueType="num">
                                      <p:cBhvr>
                                        <p:cTn id="34" dur="500" fill="hold"/>
                                        <p:tgtEl>
                                          <p:spTgt spid="67"/>
                                        </p:tgtEl>
                                        <p:attrNameLst>
                                          <p:attrName>ppt_h</p:attrName>
                                        </p:attrNameLst>
                                      </p:cBhvr>
                                      <p:tavLst>
                                        <p:tav tm="0">
                                          <p:val>
                                            <p:strVal val="#ppt_h"/>
                                          </p:val>
                                        </p:tav>
                                        <p:tav tm="100000">
                                          <p:val>
                                            <p:strVal val="#ppt_h"/>
                                          </p:val>
                                        </p:tav>
                                      </p:tavLst>
                                    </p:anim>
                                    <p:anim calcmode="lin" valueType="num">
                                      <p:cBhvr>
                                        <p:cTn id="35" dur="500" fill="hold"/>
                                        <p:tgtEl>
                                          <p:spTgt spid="67"/>
                                        </p:tgtEl>
                                        <p:attrNameLst>
                                          <p:attrName>ppt_x</p:attrName>
                                        </p:attrNameLst>
                                      </p:cBhvr>
                                      <p:tavLst>
                                        <p:tav tm="0">
                                          <p:val>
                                            <p:strVal val="#ppt_x-.2"/>
                                          </p:val>
                                        </p:tav>
                                        <p:tav tm="100000">
                                          <p:val>
                                            <p:strVal val="#ppt_x"/>
                                          </p:val>
                                        </p:tav>
                                      </p:tavLst>
                                    </p:anim>
                                    <p:anim calcmode="lin" valueType="num">
                                      <p:cBhvr>
                                        <p:cTn id="36" dur="500" fill="hold"/>
                                        <p:tgtEl>
                                          <p:spTgt spid="67"/>
                                        </p:tgtEl>
                                        <p:attrNameLst>
                                          <p:attrName>ppt_y</p:attrName>
                                        </p:attrNameLst>
                                      </p:cBhvr>
                                      <p:tavLst>
                                        <p:tav tm="0">
                                          <p:val>
                                            <p:strVal val="#ppt_y"/>
                                          </p:val>
                                        </p:tav>
                                        <p:tav tm="100000">
                                          <p:val>
                                            <p:strVal val="#ppt_y"/>
                                          </p:val>
                                        </p:tav>
                                      </p:tavLst>
                                    </p:anim>
                                    <p:animEffect transition="in" filter="fade">
                                      <p:cBhvr>
                                        <p:cTn id="37" dur="500"/>
                                        <p:tgtEl>
                                          <p:spTgt spid="67"/>
                                        </p:tgtEl>
                                      </p:cBhvr>
                                    </p:animEffect>
                                  </p:childTnLst>
                                </p:cTn>
                              </p:par>
                            </p:childTnLst>
                          </p:cTn>
                        </p:par>
                      </p:childTnLst>
                    </p:cTn>
                  </p:par>
                  <p:par>
                    <p:cTn id="38" fill="hold">
                      <p:stCondLst>
                        <p:cond delay="indefinite"/>
                      </p:stCondLst>
                      <p:childTnLst>
                        <p:par>
                          <p:cTn id="39" fill="hold">
                            <p:stCondLst>
                              <p:cond delay="0"/>
                            </p:stCondLst>
                            <p:childTnLst>
                              <p:par>
                                <p:cTn id="40" presetID="35"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anim calcmode="lin" valueType="num">
                                      <p:cBhvr>
                                        <p:cTn id="43" dur="500" fill="hold"/>
                                        <p:tgtEl>
                                          <p:spTgt spid="32"/>
                                        </p:tgtEl>
                                        <p:attrNameLst>
                                          <p:attrName>style.rotation</p:attrName>
                                        </p:attrNameLst>
                                      </p:cBhvr>
                                      <p:tavLst>
                                        <p:tav tm="0">
                                          <p:val>
                                            <p:fltVal val="720"/>
                                          </p:val>
                                        </p:tav>
                                        <p:tav tm="100000">
                                          <p:val>
                                            <p:fltVal val="0"/>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 calcmode="lin" valueType="num">
                                      <p:cBhvr>
                                        <p:cTn id="45" dur="500" fill="hold"/>
                                        <p:tgtEl>
                                          <p:spTgt spid="32"/>
                                        </p:tgtEl>
                                        <p:attrNameLst>
                                          <p:attrName>ppt_w</p:attrName>
                                        </p:attrNameLst>
                                      </p:cBhvr>
                                      <p:tavLst>
                                        <p:tav tm="0">
                                          <p:val>
                                            <p:fltVal val="0"/>
                                          </p:val>
                                        </p:tav>
                                        <p:tav tm="100000">
                                          <p:val>
                                            <p:strVal val="#ppt_w"/>
                                          </p:val>
                                        </p:tav>
                                      </p:tavLst>
                                    </p:anim>
                                  </p:childTnLst>
                                </p:cTn>
                              </p:par>
                            </p:childTnLst>
                          </p:cTn>
                        </p:par>
                      </p:childTnLst>
                    </p:cTn>
                  </p:par>
                  <p:par>
                    <p:cTn id="46" fill="hold">
                      <p:stCondLst>
                        <p:cond delay="indefinite"/>
                      </p:stCondLst>
                      <p:childTnLst>
                        <p:par>
                          <p:cTn id="47" fill="hold">
                            <p:stCondLst>
                              <p:cond delay="0"/>
                            </p:stCondLst>
                            <p:childTnLst>
                              <p:par>
                                <p:cTn id="48" presetID="35" presetClass="entr" presetSubtype="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2000"/>
                                        <p:tgtEl>
                                          <p:spTgt spid="13"/>
                                        </p:tgtEl>
                                      </p:cBhvr>
                                    </p:animEffect>
                                    <p:anim calcmode="lin" valueType="num">
                                      <p:cBhvr>
                                        <p:cTn id="51" dur="2000" fill="hold"/>
                                        <p:tgtEl>
                                          <p:spTgt spid="13"/>
                                        </p:tgtEl>
                                        <p:attrNameLst>
                                          <p:attrName>style.rotation</p:attrName>
                                        </p:attrNameLst>
                                      </p:cBhvr>
                                      <p:tavLst>
                                        <p:tav tm="0">
                                          <p:val>
                                            <p:fltVal val="720"/>
                                          </p:val>
                                        </p:tav>
                                        <p:tav tm="100000">
                                          <p:val>
                                            <p:fltVal val="0"/>
                                          </p:val>
                                        </p:tav>
                                      </p:tavLst>
                                    </p:anim>
                                    <p:anim calcmode="lin" valueType="num">
                                      <p:cBhvr>
                                        <p:cTn id="52" dur="2000" fill="hold"/>
                                        <p:tgtEl>
                                          <p:spTgt spid="13"/>
                                        </p:tgtEl>
                                        <p:attrNameLst>
                                          <p:attrName>ppt_h</p:attrName>
                                        </p:attrNameLst>
                                      </p:cBhvr>
                                      <p:tavLst>
                                        <p:tav tm="0">
                                          <p:val>
                                            <p:fltVal val="0"/>
                                          </p:val>
                                        </p:tav>
                                        <p:tav tm="100000">
                                          <p:val>
                                            <p:strVal val="#ppt_h"/>
                                          </p:val>
                                        </p:tav>
                                      </p:tavLst>
                                    </p:anim>
                                    <p:anim calcmode="lin" valueType="num">
                                      <p:cBhvr>
                                        <p:cTn id="53" dur="2000" fill="hold"/>
                                        <p:tgtEl>
                                          <p:spTgt spid="13"/>
                                        </p:tgtEl>
                                        <p:attrNameLst>
                                          <p:attrName>ppt_w</p:attrName>
                                        </p:attrNameLst>
                                      </p:cBhvr>
                                      <p:tavLst>
                                        <p:tav tm="0">
                                          <p:val>
                                            <p:fltVal val="0"/>
                                          </p:val>
                                        </p:tav>
                                        <p:tav tm="100000">
                                          <p:val>
                                            <p:strVal val="#ppt_w"/>
                                          </p:val>
                                        </p:tav>
                                      </p:tavLst>
                                    </p:anim>
                                  </p:childTnLst>
                                </p:cTn>
                              </p:par>
                            </p:childTnLst>
                          </p:cTn>
                        </p:par>
                      </p:childTnLst>
                    </p:cTn>
                  </p:par>
                  <p:par>
                    <p:cTn id="54" fill="hold">
                      <p:stCondLst>
                        <p:cond delay="indefinite"/>
                      </p:stCondLst>
                      <p:childTnLst>
                        <p:par>
                          <p:cTn id="55" fill="hold">
                            <p:stCondLst>
                              <p:cond delay="0"/>
                            </p:stCondLst>
                            <p:childTnLst>
                              <p:par>
                                <p:cTn id="56" presetID="54" presetClass="entr" presetSubtype="0" accel="100000" fill="hold" grpId="0" nodeType="click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p:cTn id="58" dur="500" fill="hold"/>
                                        <p:tgtEl>
                                          <p:spTgt spid="66"/>
                                        </p:tgtEl>
                                        <p:attrNameLst>
                                          <p:attrName>ppt_w</p:attrName>
                                        </p:attrNameLst>
                                      </p:cBhvr>
                                      <p:tavLst>
                                        <p:tav tm="0">
                                          <p:val>
                                            <p:strVal val="#ppt_w*0.05"/>
                                          </p:val>
                                        </p:tav>
                                        <p:tav tm="100000">
                                          <p:val>
                                            <p:strVal val="#ppt_w"/>
                                          </p:val>
                                        </p:tav>
                                      </p:tavLst>
                                    </p:anim>
                                    <p:anim calcmode="lin" valueType="num">
                                      <p:cBhvr>
                                        <p:cTn id="59" dur="500" fill="hold"/>
                                        <p:tgtEl>
                                          <p:spTgt spid="66"/>
                                        </p:tgtEl>
                                        <p:attrNameLst>
                                          <p:attrName>ppt_h</p:attrName>
                                        </p:attrNameLst>
                                      </p:cBhvr>
                                      <p:tavLst>
                                        <p:tav tm="0">
                                          <p:val>
                                            <p:strVal val="#ppt_h"/>
                                          </p:val>
                                        </p:tav>
                                        <p:tav tm="100000">
                                          <p:val>
                                            <p:strVal val="#ppt_h"/>
                                          </p:val>
                                        </p:tav>
                                      </p:tavLst>
                                    </p:anim>
                                    <p:anim calcmode="lin" valueType="num">
                                      <p:cBhvr>
                                        <p:cTn id="60" dur="500" fill="hold"/>
                                        <p:tgtEl>
                                          <p:spTgt spid="66"/>
                                        </p:tgtEl>
                                        <p:attrNameLst>
                                          <p:attrName>ppt_x</p:attrName>
                                        </p:attrNameLst>
                                      </p:cBhvr>
                                      <p:tavLst>
                                        <p:tav tm="0">
                                          <p:val>
                                            <p:strVal val="#ppt_x-.2"/>
                                          </p:val>
                                        </p:tav>
                                        <p:tav tm="100000">
                                          <p:val>
                                            <p:strVal val="#ppt_x"/>
                                          </p:val>
                                        </p:tav>
                                      </p:tavLst>
                                    </p:anim>
                                    <p:anim calcmode="lin" valueType="num">
                                      <p:cBhvr>
                                        <p:cTn id="61" dur="500" fill="hold"/>
                                        <p:tgtEl>
                                          <p:spTgt spid="66"/>
                                        </p:tgtEl>
                                        <p:attrNameLst>
                                          <p:attrName>ppt_y</p:attrName>
                                        </p:attrNameLst>
                                      </p:cBhvr>
                                      <p:tavLst>
                                        <p:tav tm="0">
                                          <p:val>
                                            <p:strVal val="#ppt_y"/>
                                          </p:val>
                                        </p:tav>
                                        <p:tav tm="100000">
                                          <p:val>
                                            <p:strVal val="#ppt_y"/>
                                          </p:val>
                                        </p:tav>
                                      </p:tavLst>
                                    </p:anim>
                                    <p:animEffect transition="in" filter="fade">
                                      <p:cBhvr>
                                        <p:cTn id="62" dur="500"/>
                                        <p:tgtEl>
                                          <p:spTgt spid="66"/>
                                        </p:tgtEl>
                                      </p:cBhvr>
                                    </p:animEffect>
                                  </p:childTnLst>
                                </p:cTn>
                              </p:par>
                            </p:childTnLst>
                          </p:cTn>
                        </p:par>
                      </p:childTnLst>
                    </p:cTn>
                  </p:par>
                  <p:par>
                    <p:cTn id="63" fill="hold">
                      <p:stCondLst>
                        <p:cond delay="indefinite"/>
                      </p:stCondLst>
                      <p:childTnLst>
                        <p:par>
                          <p:cTn id="64" fill="hold">
                            <p:stCondLst>
                              <p:cond delay="0"/>
                            </p:stCondLst>
                            <p:childTnLst>
                              <p:par>
                                <p:cTn id="65" presetID="54" presetClass="entr" presetSubtype="0" accel="10000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strVal val="#ppt_w*0.05"/>
                                          </p:val>
                                        </p:tav>
                                        <p:tav tm="100000">
                                          <p:val>
                                            <p:strVal val="#ppt_w"/>
                                          </p:val>
                                        </p:tav>
                                      </p:tavLst>
                                    </p:anim>
                                    <p:anim calcmode="lin" valueType="num">
                                      <p:cBhvr>
                                        <p:cTn id="68" dur="500" fill="hold"/>
                                        <p:tgtEl>
                                          <p:spTgt spid="33"/>
                                        </p:tgtEl>
                                        <p:attrNameLst>
                                          <p:attrName>ppt_h</p:attrName>
                                        </p:attrNameLst>
                                      </p:cBhvr>
                                      <p:tavLst>
                                        <p:tav tm="0">
                                          <p:val>
                                            <p:strVal val="#ppt_h"/>
                                          </p:val>
                                        </p:tav>
                                        <p:tav tm="100000">
                                          <p:val>
                                            <p:strVal val="#ppt_h"/>
                                          </p:val>
                                        </p:tav>
                                      </p:tavLst>
                                    </p:anim>
                                    <p:anim calcmode="lin" valueType="num">
                                      <p:cBhvr>
                                        <p:cTn id="69" dur="500" fill="hold"/>
                                        <p:tgtEl>
                                          <p:spTgt spid="33"/>
                                        </p:tgtEl>
                                        <p:attrNameLst>
                                          <p:attrName>ppt_x</p:attrName>
                                        </p:attrNameLst>
                                      </p:cBhvr>
                                      <p:tavLst>
                                        <p:tav tm="0">
                                          <p:val>
                                            <p:strVal val="#ppt_x-.2"/>
                                          </p:val>
                                        </p:tav>
                                        <p:tav tm="100000">
                                          <p:val>
                                            <p:strVal val="#ppt_x"/>
                                          </p:val>
                                        </p:tav>
                                      </p:tavLst>
                                    </p:anim>
                                    <p:anim calcmode="lin" valueType="num">
                                      <p:cBhvr>
                                        <p:cTn id="70" dur="500" fill="hold"/>
                                        <p:tgtEl>
                                          <p:spTgt spid="33"/>
                                        </p:tgtEl>
                                        <p:attrNameLst>
                                          <p:attrName>ppt_y</p:attrName>
                                        </p:attrNameLst>
                                      </p:cBhvr>
                                      <p:tavLst>
                                        <p:tav tm="0">
                                          <p:val>
                                            <p:strVal val="#ppt_y"/>
                                          </p:val>
                                        </p:tav>
                                        <p:tav tm="100000">
                                          <p:val>
                                            <p:strVal val="#ppt_y"/>
                                          </p:val>
                                        </p:tav>
                                      </p:tavLst>
                                    </p:anim>
                                    <p:animEffect transition="in" filter="fade">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32" grpId="0" animBg="1"/>
      <p:bldP spid="6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8810644" y="142852"/>
            <a:ext cx="2838416" cy="954107"/>
          </a:xfrm>
          <a:prstGeom prst="rect">
            <a:avLst/>
          </a:prstGeom>
          <a:solidFill>
            <a:srgbClr val="CCFF99"/>
          </a:solidFill>
          <a:ln w="9525">
            <a:noFill/>
            <a:miter lim="800000"/>
            <a:headEnd/>
            <a:tailEnd/>
          </a:ln>
          <a:effectLst>
            <a:outerShdw sy="-50000" kx="-2453608" rotWithShape="0">
              <a:schemeClr val="bg2">
                <a:alpha val="50000"/>
              </a:schemeClr>
            </a:outerShdw>
          </a:effectLst>
        </p:spPr>
        <p:txBody>
          <a:bodyPr wrap="square">
            <a:spAutoFit/>
          </a:bodyPr>
          <a:lstStyle/>
          <a:p>
            <a:pPr algn="ctr">
              <a:spcBef>
                <a:spcPct val="50000"/>
              </a:spcBef>
            </a:pPr>
            <a:r>
              <a:rPr lang="ar-BH" sz="2800" b="1" dirty="0">
                <a:latin typeface="Sakkal Majalla" pitchFamily="2" charset="-78"/>
                <a:cs typeface="Sakkal Majalla" pitchFamily="2" charset="-78"/>
              </a:rPr>
              <a:t>حاوَلَ نطوطٌ الصغيرُ أن يكونَ مَزهَرِيّةً .</a:t>
            </a:r>
            <a:endParaRPr lang="en-US" sz="2800" b="1" dirty="0">
              <a:latin typeface="Sakkal Majalla" pitchFamily="2" charset="-78"/>
              <a:cs typeface="Sakkal Majalla" pitchFamily="2" charset="-78"/>
            </a:endParaRPr>
          </a:p>
        </p:txBody>
      </p:sp>
      <p:grpSp>
        <p:nvGrpSpPr>
          <p:cNvPr id="3" name="Group 35"/>
          <p:cNvGrpSpPr>
            <a:grpSpLocks/>
          </p:cNvGrpSpPr>
          <p:nvPr/>
        </p:nvGrpSpPr>
        <p:grpSpPr bwMode="auto">
          <a:xfrm>
            <a:off x="8810644" y="928670"/>
            <a:ext cx="2738414" cy="2000264"/>
            <a:chOff x="0" y="48"/>
            <a:chExt cx="4896" cy="4272"/>
          </a:xfrm>
        </p:grpSpPr>
        <p:sp>
          <p:nvSpPr>
            <p:cNvPr id="4" name="Line 5"/>
            <p:cNvSpPr>
              <a:spLocks noChangeShapeType="1"/>
            </p:cNvSpPr>
            <p:nvPr/>
          </p:nvSpPr>
          <p:spPr bwMode="auto">
            <a:xfrm flipH="1">
              <a:off x="528" y="1200"/>
              <a:ext cx="4368" cy="0"/>
            </a:xfrm>
            <a:prstGeom prst="line">
              <a:avLst/>
            </a:prstGeom>
            <a:noFill/>
            <a:ln w="57150">
              <a:solidFill>
                <a:schemeClr val="tx1"/>
              </a:solidFill>
              <a:round/>
              <a:headEnd/>
              <a:tailEnd/>
            </a:ln>
            <a:effectLst/>
          </p:spPr>
          <p:txBody>
            <a:bodyPr/>
            <a:lstStyle/>
            <a:p>
              <a:endParaRPr lang="en-US"/>
            </a:p>
          </p:txBody>
        </p:sp>
        <p:grpSp>
          <p:nvGrpSpPr>
            <p:cNvPr id="5" name="Group 34"/>
            <p:cNvGrpSpPr>
              <a:grpSpLocks/>
            </p:cNvGrpSpPr>
            <p:nvPr/>
          </p:nvGrpSpPr>
          <p:grpSpPr bwMode="auto">
            <a:xfrm>
              <a:off x="0" y="48"/>
              <a:ext cx="4896" cy="4272"/>
              <a:chOff x="0" y="48"/>
              <a:chExt cx="4896" cy="4272"/>
            </a:xfrm>
          </p:grpSpPr>
          <p:sp>
            <p:nvSpPr>
              <p:cNvPr id="6" name="Line 7"/>
              <p:cNvSpPr>
                <a:spLocks noChangeShapeType="1"/>
              </p:cNvSpPr>
              <p:nvPr/>
            </p:nvSpPr>
            <p:spPr bwMode="auto">
              <a:xfrm>
                <a:off x="4896" y="1200"/>
                <a:ext cx="0" cy="3120"/>
              </a:xfrm>
              <a:prstGeom prst="line">
                <a:avLst/>
              </a:prstGeom>
              <a:noFill/>
              <a:ln w="57150">
                <a:solidFill>
                  <a:schemeClr val="tx1"/>
                </a:solidFill>
                <a:round/>
                <a:headEnd/>
                <a:tailEnd/>
              </a:ln>
              <a:effectLst>
                <a:outerShdw dist="107763" dir="2700000" algn="ctr" rotWithShape="0">
                  <a:schemeClr val="bg2">
                    <a:alpha val="50000"/>
                  </a:schemeClr>
                </a:outerShdw>
              </a:effectLst>
            </p:spPr>
            <p:txBody>
              <a:bodyPr/>
              <a:lstStyle/>
              <a:p>
                <a:endParaRPr lang="en-US"/>
              </a:p>
            </p:txBody>
          </p:sp>
          <p:sp>
            <p:nvSpPr>
              <p:cNvPr id="7" name="Oval 11"/>
              <p:cNvSpPr>
                <a:spLocks noChangeArrowheads="1"/>
              </p:cNvSpPr>
              <p:nvPr/>
            </p:nvSpPr>
            <p:spPr bwMode="auto">
              <a:xfrm>
                <a:off x="2208" y="1104"/>
                <a:ext cx="1056" cy="576"/>
              </a:xfrm>
              <a:prstGeom prst="ellipse">
                <a:avLst/>
              </a:prstGeom>
              <a:solidFill>
                <a:srgbClr val="99CCFF"/>
              </a:solidFill>
              <a:ln w="57150">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8" name="Freeform 14"/>
              <p:cNvSpPr>
                <a:spLocks/>
              </p:cNvSpPr>
              <p:nvPr/>
            </p:nvSpPr>
            <p:spPr bwMode="auto">
              <a:xfrm>
                <a:off x="2208" y="1488"/>
                <a:ext cx="1056" cy="576"/>
              </a:xfrm>
              <a:custGeom>
                <a:avLst/>
                <a:gdLst/>
                <a:ahLst/>
                <a:cxnLst>
                  <a:cxn ang="0">
                    <a:pos x="0" y="0"/>
                  </a:cxn>
                  <a:cxn ang="0">
                    <a:pos x="47" y="188"/>
                  </a:cxn>
                  <a:cxn ang="0">
                    <a:pos x="211" y="388"/>
                  </a:cxn>
                  <a:cxn ang="0">
                    <a:pos x="400" y="494"/>
                  </a:cxn>
                  <a:cxn ang="0">
                    <a:pos x="470" y="518"/>
                  </a:cxn>
                  <a:cxn ang="0">
                    <a:pos x="905" y="506"/>
                  </a:cxn>
                  <a:cxn ang="0">
                    <a:pos x="1093" y="318"/>
                  </a:cxn>
                  <a:cxn ang="0">
                    <a:pos x="1140" y="247"/>
                  </a:cxn>
                  <a:cxn ang="0">
                    <a:pos x="1164" y="212"/>
                  </a:cxn>
                  <a:cxn ang="0">
                    <a:pos x="1187" y="59"/>
                  </a:cxn>
                  <a:cxn ang="0">
                    <a:pos x="1175" y="12"/>
                  </a:cxn>
                </a:cxnLst>
                <a:rect l="0" t="0" r="r" b="b"/>
                <a:pathLst>
                  <a:path w="1187" h="523">
                    <a:moveTo>
                      <a:pt x="0" y="0"/>
                    </a:moveTo>
                    <a:cubicBezTo>
                      <a:pt x="15" y="59"/>
                      <a:pt x="17" y="134"/>
                      <a:pt x="47" y="188"/>
                    </a:cubicBezTo>
                    <a:cubicBezTo>
                      <a:pt x="91" y="267"/>
                      <a:pt x="140" y="333"/>
                      <a:pt x="211" y="388"/>
                    </a:cubicBezTo>
                    <a:cubicBezTo>
                      <a:pt x="265" y="430"/>
                      <a:pt x="338" y="467"/>
                      <a:pt x="400" y="494"/>
                    </a:cubicBezTo>
                    <a:cubicBezTo>
                      <a:pt x="423" y="504"/>
                      <a:pt x="470" y="518"/>
                      <a:pt x="470" y="518"/>
                    </a:cubicBezTo>
                    <a:cubicBezTo>
                      <a:pt x="615" y="514"/>
                      <a:pt x="761" y="523"/>
                      <a:pt x="905" y="506"/>
                    </a:cubicBezTo>
                    <a:cubicBezTo>
                      <a:pt x="970" y="498"/>
                      <a:pt x="1060" y="368"/>
                      <a:pt x="1093" y="318"/>
                    </a:cubicBezTo>
                    <a:cubicBezTo>
                      <a:pt x="1109" y="294"/>
                      <a:pt x="1124" y="271"/>
                      <a:pt x="1140" y="247"/>
                    </a:cubicBezTo>
                    <a:cubicBezTo>
                      <a:pt x="1148" y="235"/>
                      <a:pt x="1164" y="212"/>
                      <a:pt x="1164" y="212"/>
                    </a:cubicBezTo>
                    <a:cubicBezTo>
                      <a:pt x="1183" y="152"/>
                      <a:pt x="1187" y="147"/>
                      <a:pt x="1187" y="59"/>
                    </a:cubicBezTo>
                    <a:cubicBezTo>
                      <a:pt x="1187" y="43"/>
                      <a:pt x="1175" y="28"/>
                      <a:pt x="1175" y="12"/>
                    </a:cubicBezTo>
                  </a:path>
                </a:pathLst>
              </a:custGeom>
              <a:solidFill>
                <a:srgbClr val="99CCFF"/>
              </a:solidFill>
              <a:ln w="57150" cmpd="sng">
                <a:solidFill>
                  <a:schemeClr val="tx1"/>
                </a:solidFill>
                <a:round/>
                <a:headEnd/>
                <a:tailEnd/>
              </a:ln>
              <a:effectLst>
                <a:prstShdw prst="shdw16">
                  <a:schemeClr val="bg2">
                    <a:alpha val="50000"/>
                  </a:schemeClr>
                </a:prstShdw>
              </a:effectLst>
            </p:spPr>
            <p:txBody>
              <a:bodyPr/>
              <a:lstStyle/>
              <a:p>
                <a:endParaRPr lang="en-US"/>
              </a:p>
            </p:txBody>
          </p:sp>
          <p:sp>
            <p:nvSpPr>
              <p:cNvPr id="9" name="Oval 15"/>
              <p:cNvSpPr>
                <a:spLocks noChangeArrowheads="1"/>
              </p:cNvSpPr>
              <p:nvPr/>
            </p:nvSpPr>
            <p:spPr bwMode="auto">
              <a:xfrm>
                <a:off x="2400" y="1632"/>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0" name="Oval 16"/>
              <p:cNvSpPr>
                <a:spLocks noChangeArrowheads="1"/>
              </p:cNvSpPr>
              <p:nvPr/>
            </p:nvSpPr>
            <p:spPr bwMode="auto">
              <a:xfrm>
                <a:off x="2976" y="1728"/>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1" name="Freeform 17"/>
              <p:cNvSpPr>
                <a:spLocks/>
              </p:cNvSpPr>
              <p:nvPr/>
            </p:nvSpPr>
            <p:spPr bwMode="auto">
              <a:xfrm>
                <a:off x="2544" y="1824"/>
                <a:ext cx="329" cy="72"/>
              </a:xfrm>
              <a:custGeom>
                <a:avLst/>
                <a:gdLst/>
                <a:ahLst/>
                <a:cxnLst>
                  <a:cxn ang="0">
                    <a:pos x="329" y="12"/>
                  </a:cxn>
                  <a:cxn ang="0">
                    <a:pos x="223" y="59"/>
                  </a:cxn>
                  <a:cxn ang="0">
                    <a:pos x="188" y="71"/>
                  </a:cxn>
                  <a:cxn ang="0">
                    <a:pos x="47" y="59"/>
                  </a:cxn>
                  <a:cxn ang="0">
                    <a:pos x="11" y="36"/>
                  </a:cxn>
                  <a:cxn ang="0">
                    <a:pos x="0" y="0"/>
                  </a:cxn>
                </a:cxnLst>
                <a:rect l="0" t="0" r="r" b="b"/>
                <a:pathLst>
                  <a:path w="329" h="71">
                    <a:moveTo>
                      <a:pt x="329" y="12"/>
                    </a:moveTo>
                    <a:cubicBezTo>
                      <a:pt x="272" y="50"/>
                      <a:pt x="308" y="31"/>
                      <a:pt x="223" y="59"/>
                    </a:cubicBezTo>
                    <a:cubicBezTo>
                      <a:pt x="211" y="63"/>
                      <a:pt x="188" y="71"/>
                      <a:pt x="188" y="71"/>
                    </a:cubicBezTo>
                    <a:cubicBezTo>
                      <a:pt x="141" y="67"/>
                      <a:pt x="93" y="68"/>
                      <a:pt x="47" y="59"/>
                    </a:cubicBezTo>
                    <a:cubicBezTo>
                      <a:pt x="33" y="56"/>
                      <a:pt x="20" y="47"/>
                      <a:pt x="11" y="36"/>
                    </a:cubicBezTo>
                    <a:cubicBezTo>
                      <a:pt x="3" y="26"/>
                      <a:pt x="0" y="0"/>
                      <a:pt x="0" y="0"/>
                    </a:cubicBezTo>
                  </a:path>
                </a:pathLst>
              </a:custGeom>
              <a:noFill/>
              <a:ln w="63500">
                <a:solidFill>
                  <a:schemeClr val="tx1"/>
                </a:solidFill>
                <a:round/>
                <a:headEnd/>
                <a:tailEnd/>
              </a:ln>
              <a:effectLst/>
            </p:spPr>
            <p:txBody>
              <a:bodyPr/>
              <a:lstStyle/>
              <a:p>
                <a:endParaRPr lang="en-US"/>
              </a:p>
            </p:txBody>
          </p:sp>
          <p:sp>
            <p:nvSpPr>
              <p:cNvPr id="12" name="Freeform 18"/>
              <p:cNvSpPr>
                <a:spLocks/>
              </p:cNvSpPr>
              <p:nvPr/>
            </p:nvSpPr>
            <p:spPr bwMode="auto">
              <a:xfrm>
                <a:off x="2640" y="1920"/>
                <a:ext cx="192"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3" name="Freeform 19"/>
              <p:cNvSpPr>
                <a:spLocks/>
              </p:cNvSpPr>
              <p:nvPr/>
            </p:nvSpPr>
            <p:spPr bwMode="auto">
              <a:xfrm>
                <a:off x="2208" y="1440"/>
                <a:ext cx="1023" cy="113"/>
              </a:xfrm>
              <a:custGeom>
                <a:avLst/>
                <a:gdLst/>
                <a:ahLst/>
                <a:cxnLst>
                  <a:cxn ang="0">
                    <a:pos x="1023" y="71"/>
                  </a:cxn>
                  <a:cxn ang="0">
                    <a:pos x="294" y="71"/>
                  </a:cxn>
                  <a:cxn ang="0">
                    <a:pos x="71" y="12"/>
                  </a:cxn>
                  <a:cxn ang="0">
                    <a:pos x="0" y="0"/>
                  </a:cxn>
                </a:cxnLst>
                <a:rect l="0" t="0" r="r" b="b"/>
                <a:pathLst>
                  <a:path w="1023" h="113">
                    <a:moveTo>
                      <a:pt x="1023" y="71"/>
                    </a:moveTo>
                    <a:cubicBezTo>
                      <a:pt x="735" y="113"/>
                      <a:pt x="913" y="92"/>
                      <a:pt x="294" y="71"/>
                    </a:cubicBezTo>
                    <a:cubicBezTo>
                      <a:pt x="214" y="68"/>
                      <a:pt x="148" y="25"/>
                      <a:pt x="71" y="12"/>
                    </a:cubicBezTo>
                    <a:cubicBezTo>
                      <a:pt x="47" y="8"/>
                      <a:pt x="0" y="0"/>
                      <a:pt x="0" y="0"/>
                    </a:cubicBezTo>
                  </a:path>
                </a:pathLst>
              </a:custGeom>
              <a:noFill/>
              <a:ln w="44450">
                <a:solidFill>
                  <a:schemeClr val="tx1"/>
                </a:solidFill>
                <a:round/>
                <a:headEnd/>
                <a:tailEnd/>
              </a:ln>
              <a:effectLst/>
            </p:spPr>
            <p:txBody>
              <a:bodyPr/>
              <a:lstStyle/>
              <a:p>
                <a:endParaRPr lang="en-US"/>
              </a:p>
            </p:txBody>
          </p:sp>
          <p:sp>
            <p:nvSpPr>
              <p:cNvPr id="14" name="Freeform 20"/>
              <p:cNvSpPr>
                <a:spLocks/>
              </p:cNvSpPr>
              <p:nvPr/>
            </p:nvSpPr>
            <p:spPr bwMode="auto">
              <a:xfrm>
                <a:off x="3072" y="816"/>
                <a:ext cx="576" cy="711"/>
              </a:xfrm>
              <a:custGeom>
                <a:avLst/>
                <a:gdLst/>
                <a:ahLst/>
                <a:cxnLst>
                  <a:cxn ang="0">
                    <a:pos x="0" y="711"/>
                  </a:cxn>
                  <a:cxn ang="0">
                    <a:pos x="106" y="417"/>
                  </a:cxn>
                  <a:cxn ang="0">
                    <a:pos x="165" y="335"/>
                  </a:cxn>
                  <a:cxn ang="0">
                    <a:pos x="188" y="300"/>
                  </a:cxn>
                  <a:cxn ang="0">
                    <a:pos x="223" y="253"/>
                  </a:cxn>
                  <a:cxn ang="0">
                    <a:pos x="329" y="135"/>
                  </a:cxn>
                  <a:cxn ang="0">
                    <a:pos x="447" y="6"/>
                  </a:cxn>
                  <a:cxn ang="0">
                    <a:pos x="576" y="6"/>
                  </a:cxn>
                </a:cxnLst>
                <a:rect l="0" t="0" r="r" b="b"/>
                <a:pathLst>
                  <a:path w="576" h="711">
                    <a:moveTo>
                      <a:pt x="0" y="711"/>
                    </a:moveTo>
                    <a:cubicBezTo>
                      <a:pt x="17" y="597"/>
                      <a:pt x="38" y="509"/>
                      <a:pt x="106" y="417"/>
                    </a:cubicBezTo>
                    <a:cubicBezTo>
                      <a:pt x="128" y="352"/>
                      <a:pt x="104" y="407"/>
                      <a:pt x="165" y="335"/>
                    </a:cubicBezTo>
                    <a:cubicBezTo>
                      <a:pt x="174" y="324"/>
                      <a:pt x="180" y="311"/>
                      <a:pt x="188" y="300"/>
                    </a:cubicBezTo>
                    <a:cubicBezTo>
                      <a:pt x="199" y="284"/>
                      <a:pt x="210" y="268"/>
                      <a:pt x="223" y="253"/>
                    </a:cubicBezTo>
                    <a:cubicBezTo>
                      <a:pt x="257" y="213"/>
                      <a:pt x="297" y="176"/>
                      <a:pt x="329" y="135"/>
                    </a:cubicBezTo>
                    <a:cubicBezTo>
                      <a:pt x="353" y="104"/>
                      <a:pt x="396" y="13"/>
                      <a:pt x="447" y="6"/>
                    </a:cubicBezTo>
                    <a:cubicBezTo>
                      <a:pt x="490" y="0"/>
                      <a:pt x="533" y="6"/>
                      <a:pt x="576" y="6"/>
                    </a:cubicBezTo>
                  </a:path>
                </a:pathLst>
              </a:custGeom>
              <a:noFill/>
              <a:ln w="53975">
                <a:solidFill>
                  <a:schemeClr val="tx1"/>
                </a:solidFill>
                <a:round/>
                <a:headEnd/>
                <a:tailEnd/>
              </a:ln>
              <a:effectLst/>
            </p:spPr>
            <p:txBody>
              <a:bodyPr/>
              <a:lstStyle/>
              <a:p>
                <a:endParaRPr lang="en-US"/>
              </a:p>
            </p:txBody>
          </p:sp>
          <p:sp>
            <p:nvSpPr>
              <p:cNvPr id="15" name="Freeform 22"/>
              <p:cNvSpPr>
                <a:spLocks/>
              </p:cNvSpPr>
              <p:nvPr/>
            </p:nvSpPr>
            <p:spPr bwMode="auto">
              <a:xfrm>
                <a:off x="2688" y="816"/>
                <a:ext cx="576" cy="711"/>
              </a:xfrm>
              <a:custGeom>
                <a:avLst/>
                <a:gdLst/>
                <a:ahLst/>
                <a:cxnLst>
                  <a:cxn ang="0">
                    <a:pos x="0" y="711"/>
                  </a:cxn>
                  <a:cxn ang="0">
                    <a:pos x="106" y="417"/>
                  </a:cxn>
                  <a:cxn ang="0">
                    <a:pos x="165" y="335"/>
                  </a:cxn>
                  <a:cxn ang="0">
                    <a:pos x="188" y="300"/>
                  </a:cxn>
                  <a:cxn ang="0">
                    <a:pos x="223" y="253"/>
                  </a:cxn>
                  <a:cxn ang="0">
                    <a:pos x="329" y="135"/>
                  </a:cxn>
                  <a:cxn ang="0">
                    <a:pos x="447" y="6"/>
                  </a:cxn>
                  <a:cxn ang="0">
                    <a:pos x="576" y="6"/>
                  </a:cxn>
                </a:cxnLst>
                <a:rect l="0" t="0" r="r" b="b"/>
                <a:pathLst>
                  <a:path w="576" h="711">
                    <a:moveTo>
                      <a:pt x="0" y="711"/>
                    </a:moveTo>
                    <a:cubicBezTo>
                      <a:pt x="17" y="597"/>
                      <a:pt x="38" y="509"/>
                      <a:pt x="106" y="417"/>
                    </a:cubicBezTo>
                    <a:cubicBezTo>
                      <a:pt x="128" y="352"/>
                      <a:pt x="104" y="407"/>
                      <a:pt x="165" y="335"/>
                    </a:cubicBezTo>
                    <a:cubicBezTo>
                      <a:pt x="174" y="324"/>
                      <a:pt x="180" y="311"/>
                      <a:pt x="188" y="300"/>
                    </a:cubicBezTo>
                    <a:cubicBezTo>
                      <a:pt x="199" y="284"/>
                      <a:pt x="210" y="268"/>
                      <a:pt x="223" y="253"/>
                    </a:cubicBezTo>
                    <a:cubicBezTo>
                      <a:pt x="257" y="213"/>
                      <a:pt x="297" y="176"/>
                      <a:pt x="329" y="135"/>
                    </a:cubicBezTo>
                    <a:cubicBezTo>
                      <a:pt x="353" y="104"/>
                      <a:pt x="396" y="13"/>
                      <a:pt x="447" y="6"/>
                    </a:cubicBezTo>
                    <a:cubicBezTo>
                      <a:pt x="490" y="0"/>
                      <a:pt x="533" y="6"/>
                      <a:pt x="576" y="6"/>
                    </a:cubicBezTo>
                  </a:path>
                </a:pathLst>
              </a:custGeom>
              <a:noFill/>
              <a:ln w="53975">
                <a:solidFill>
                  <a:schemeClr val="tx1"/>
                </a:solidFill>
                <a:round/>
                <a:headEnd/>
                <a:tailEnd/>
              </a:ln>
              <a:effectLst/>
            </p:spPr>
            <p:txBody>
              <a:bodyPr/>
              <a:lstStyle/>
              <a:p>
                <a:endParaRPr lang="en-US"/>
              </a:p>
            </p:txBody>
          </p:sp>
          <p:sp>
            <p:nvSpPr>
              <p:cNvPr id="16" name="Freeform 23"/>
              <p:cNvSpPr>
                <a:spLocks/>
              </p:cNvSpPr>
              <p:nvPr/>
            </p:nvSpPr>
            <p:spPr bwMode="auto">
              <a:xfrm>
                <a:off x="3408" y="576"/>
                <a:ext cx="447" cy="567"/>
              </a:xfrm>
              <a:custGeom>
                <a:avLst/>
                <a:gdLst/>
                <a:ahLst/>
                <a:cxnLst>
                  <a:cxn ang="0">
                    <a:pos x="200" y="238"/>
                  </a:cxn>
                  <a:cxn ang="0">
                    <a:pos x="176" y="167"/>
                  </a:cxn>
                  <a:cxn ang="0">
                    <a:pos x="294" y="144"/>
                  </a:cxn>
                  <a:cxn ang="0">
                    <a:pos x="306" y="250"/>
                  </a:cxn>
                  <a:cxn ang="0">
                    <a:pos x="200" y="297"/>
                  </a:cxn>
                  <a:cxn ang="0">
                    <a:pos x="106" y="285"/>
                  </a:cxn>
                  <a:cxn ang="0">
                    <a:pos x="94" y="250"/>
                  </a:cxn>
                  <a:cxn ang="0">
                    <a:pos x="82" y="203"/>
                  </a:cxn>
                  <a:cxn ang="0">
                    <a:pos x="71" y="167"/>
                  </a:cxn>
                  <a:cxn ang="0">
                    <a:pos x="82" y="120"/>
                  </a:cxn>
                  <a:cxn ang="0">
                    <a:pos x="118" y="109"/>
                  </a:cxn>
                  <a:cxn ang="0">
                    <a:pos x="294" y="120"/>
                  </a:cxn>
                  <a:cxn ang="0">
                    <a:pos x="212" y="238"/>
                  </a:cxn>
                  <a:cxn ang="0">
                    <a:pos x="176" y="214"/>
                  </a:cxn>
                  <a:cxn ang="0">
                    <a:pos x="153" y="97"/>
                  </a:cxn>
                  <a:cxn ang="0">
                    <a:pos x="235" y="73"/>
                  </a:cxn>
                  <a:cxn ang="0">
                    <a:pos x="423" y="156"/>
                  </a:cxn>
                  <a:cxn ang="0">
                    <a:pos x="411" y="273"/>
                  </a:cxn>
                  <a:cxn ang="0">
                    <a:pos x="400" y="308"/>
                  </a:cxn>
                  <a:cxn ang="0">
                    <a:pos x="176" y="250"/>
                  </a:cxn>
                  <a:cxn ang="0">
                    <a:pos x="153" y="156"/>
                  </a:cxn>
                  <a:cxn ang="0">
                    <a:pos x="141" y="109"/>
                  </a:cxn>
                  <a:cxn ang="0">
                    <a:pos x="270" y="38"/>
                  </a:cxn>
                  <a:cxn ang="0">
                    <a:pos x="282" y="179"/>
                  </a:cxn>
                  <a:cxn ang="0">
                    <a:pos x="306" y="250"/>
                  </a:cxn>
                  <a:cxn ang="0">
                    <a:pos x="294" y="567"/>
                  </a:cxn>
                  <a:cxn ang="0">
                    <a:pos x="341" y="555"/>
                  </a:cxn>
                  <a:cxn ang="0">
                    <a:pos x="423" y="414"/>
                  </a:cxn>
                  <a:cxn ang="0">
                    <a:pos x="447" y="320"/>
                  </a:cxn>
                  <a:cxn ang="0">
                    <a:pos x="71" y="167"/>
                  </a:cxn>
                  <a:cxn ang="0">
                    <a:pos x="0" y="85"/>
                  </a:cxn>
                  <a:cxn ang="0">
                    <a:pos x="188" y="26"/>
                  </a:cxn>
                  <a:cxn ang="0">
                    <a:pos x="259" y="191"/>
                  </a:cxn>
                </a:cxnLst>
                <a:rect l="0" t="0" r="r" b="b"/>
                <a:pathLst>
                  <a:path w="447" h="567">
                    <a:moveTo>
                      <a:pt x="200" y="238"/>
                    </a:moveTo>
                    <a:cubicBezTo>
                      <a:pt x="192" y="214"/>
                      <a:pt x="184" y="191"/>
                      <a:pt x="176" y="167"/>
                    </a:cubicBezTo>
                    <a:cubicBezTo>
                      <a:pt x="151" y="91"/>
                      <a:pt x="157" y="131"/>
                      <a:pt x="294" y="144"/>
                    </a:cubicBezTo>
                    <a:cubicBezTo>
                      <a:pt x="320" y="184"/>
                      <a:pt x="336" y="190"/>
                      <a:pt x="306" y="250"/>
                    </a:cubicBezTo>
                    <a:cubicBezTo>
                      <a:pt x="289" y="285"/>
                      <a:pt x="200" y="297"/>
                      <a:pt x="200" y="297"/>
                    </a:cubicBezTo>
                    <a:cubicBezTo>
                      <a:pt x="169" y="293"/>
                      <a:pt x="135" y="298"/>
                      <a:pt x="106" y="285"/>
                    </a:cubicBezTo>
                    <a:cubicBezTo>
                      <a:pt x="95" y="280"/>
                      <a:pt x="97" y="262"/>
                      <a:pt x="94" y="250"/>
                    </a:cubicBezTo>
                    <a:cubicBezTo>
                      <a:pt x="89" y="234"/>
                      <a:pt x="86" y="219"/>
                      <a:pt x="82" y="203"/>
                    </a:cubicBezTo>
                    <a:cubicBezTo>
                      <a:pt x="79" y="191"/>
                      <a:pt x="75" y="179"/>
                      <a:pt x="71" y="167"/>
                    </a:cubicBezTo>
                    <a:cubicBezTo>
                      <a:pt x="75" y="151"/>
                      <a:pt x="72" y="133"/>
                      <a:pt x="82" y="120"/>
                    </a:cubicBezTo>
                    <a:cubicBezTo>
                      <a:pt x="90" y="110"/>
                      <a:pt x="105" y="109"/>
                      <a:pt x="118" y="109"/>
                    </a:cubicBezTo>
                    <a:cubicBezTo>
                      <a:pt x="177" y="109"/>
                      <a:pt x="235" y="116"/>
                      <a:pt x="294" y="120"/>
                    </a:cubicBezTo>
                    <a:cubicBezTo>
                      <a:pt x="283" y="240"/>
                      <a:pt x="323" y="276"/>
                      <a:pt x="212" y="238"/>
                    </a:cubicBezTo>
                    <a:cubicBezTo>
                      <a:pt x="198" y="233"/>
                      <a:pt x="188" y="222"/>
                      <a:pt x="176" y="214"/>
                    </a:cubicBezTo>
                    <a:cubicBezTo>
                      <a:pt x="162" y="186"/>
                      <a:pt x="121" y="129"/>
                      <a:pt x="153" y="97"/>
                    </a:cubicBezTo>
                    <a:cubicBezTo>
                      <a:pt x="159" y="91"/>
                      <a:pt x="234" y="73"/>
                      <a:pt x="235" y="73"/>
                    </a:cubicBezTo>
                    <a:cubicBezTo>
                      <a:pt x="356" y="84"/>
                      <a:pt x="367" y="68"/>
                      <a:pt x="423" y="156"/>
                    </a:cubicBezTo>
                    <a:cubicBezTo>
                      <a:pt x="419" y="195"/>
                      <a:pt x="417" y="234"/>
                      <a:pt x="411" y="273"/>
                    </a:cubicBezTo>
                    <a:cubicBezTo>
                      <a:pt x="409" y="285"/>
                      <a:pt x="412" y="307"/>
                      <a:pt x="400" y="308"/>
                    </a:cubicBezTo>
                    <a:cubicBezTo>
                      <a:pt x="342" y="313"/>
                      <a:pt x="233" y="272"/>
                      <a:pt x="176" y="250"/>
                    </a:cubicBezTo>
                    <a:cubicBezTo>
                      <a:pt x="168" y="219"/>
                      <a:pt x="161" y="187"/>
                      <a:pt x="153" y="156"/>
                    </a:cubicBezTo>
                    <a:cubicBezTo>
                      <a:pt x="149" y="140"/>
                      <a:pt x="141" y="109"/>
                      <a:pt x="141" y="109"/>
                    </a:cubicBezTo>
                    <a:cubicBezTo>
                      <a:pt x="159" y="0"/>
                      <a:pt x="160" y="22"/>
                      <a:pt x="270" y="38"/>
                    </a:cubicBezTo>
                    <a:cubicBezTo>
                      <a:pt x="274" y="85"/>
                      <a:pt x="274" y="132"/>
                      <a:pt x="282" y="179"/>
                    </a:cubicBezTo>
                    <a:cubicBezTo>
                      <a:pt x="286" y="204"/>
                      <a:pt x="306" y="250"/>
                      <a:pt x="306" y="250"/>
                    </a:cubicBezTo>
                    <a:cubicBezTo>
                      <a:pt x="288" y="410"/>
                      <a:pt x="281" y="377"/>
                      <a:pt x="294" y="567"/>
                    </a:cubicBezTo>
                    <a:cubicBezTo>
                      <a:pt x="310" y="563"/>
                      <a:pt x="330" y="566"/>
                      <a:pt x="341" y="555"/>
                    </a:cubicBezTo>
                    <a:cubicBezTo>
                      <a:pt x="370" y="526"/>
                      <a:pt x="402" y="457"/>
                      <a:pt x="423" y="414"/>
                    </a:cubicBezTo>
                    <a:cubicBezTo>
                      <a:pt x="430" y="382"/>
                      <a:pt x="447" y="352"/>
                      <a:pt x="447" y="320"/>
                    </a:cubicBezTo>
                    <a:cubicBezTo>
                      <a:pt x="447" y="141"/>
                      <a:pt x="170" y="172"/>
                      <a:pt x="71" y="167"/>
                    </a:cubicBezTo>
                    <a:cubicBezTo>
                      <a:pt x="17" y="151"/>
                      <a:pt x="18" y="136"/>
                      <a:pt x="0" y="85"/>
                    </a:cubicBezTo>
                    <a:cubicBezTo>
                      <a:pt x="66" y="36"/>
                      <a:pt x="103" y="37"/>
                      <a:pt x="188" y="26"/>
                    </a:cubicBezTo>
                    <a:cubicBezTo>
                      <a:pt x="269" y="54"/>
                      <a:pt x="259" y="116"/>
                      <a:pt x="259" y="191"/>
                    </a:cubicBezTo>
                  </a:path>
                </a:pathLst>
              </a:custGeom>
              <a:solidFill>
                <a:srgbClr val="FF0000"/>
              </a:solidFill>
              <a:ln w="41275">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17" name="Freeform 24"/>
              <p:cNvSpPr>
                <a:spLocks/>
              </p:cNvSpPr>
              <p:nvPr/>
            </p:nvSpPr>
            <p:spPr bwMode="auto">
              <a:xfrm>
                <a:off x="2880" y="432"/>
                <a:ext cx="447" cy="567"/>
              </a:xfrm>
              <a:custGeom>
                <a:avLst/>
                <a:gdLst/>
                <a:ahLst/>
                <a:cxnLst>
                  <a:cxn ang="0">
                    <a:pos x="200" y="238"/>
                  </a:cxn>
                  <a:cxn ang="0">
                    <a:pos x="176" y="167"/>
                  </a:cxn>
                  <a:cxn ang="0">
                    <a:pos x="294" y="144"/>
                  </a:cxn>
                  <a:cxn ang="0">
                    <a:pos x="306" y="250"/>
                  </a:cxn>
                  <a:cxn ang="0">
                    <a:pos x="200" y="297"/>
                  </a:cxn>
                  <a:cxn ang="0">
                    <a:pos x="106" y="285"/>
                  </a:cxn>
                  <a:cxn ang="0">
                    <a:pos x="94" y="250"/>
                  </a:cxn>
                  <a:cxn ang="0">
                    <a:pos x="82" y="203"/>
                  </a:cxn>
                  <a:cxn ang="0">
                    <a:pos x="71" y="167"/>
                  </a:cxn>
                  <a:cxn ang="0">
                    <a:pos x="82" y="120"/>
                  </a:cxn>
                  <a:cxn ang="0">
                    <a:pos x="118" y="109"/>
                  </a:cxn>
                  <a:cxn ang="0">
                    <a:pos x="294" y="120"/>
                  </a:cxn>
                  <a:cxn ang="0">
                    <a:pos x="212" y="238"/>
                  </a:cxn>
                  <a:cxn ang="0">
                    <a:pos x="176" y="214"/>
                  </a:cxn>
                  <a:cxn ang="0">
                    <a:pos x="153" y="97"/>
                  </a:cxn>
                  <a:cxn ang="0">
                    <a:pos x="235" y="73"/>
                  </a:cxn>
                  <a:cxn ang="0">
                    <a:pos x="423" y="156"/>
                  </a:cxn>
                  <a:cxn ang="0">
                    <a:pos x="411" y="273"/>
                  </a:cxn>
                  <a:cxn ang="0">
                    <a:pos x="400" y="308"/>
                  </a:cxn>
                  <a:cxn ang="0">
                    <a:pos x="176" y="250"/>
                  </a:cxn>
                  <a:cxn ang="0">
                    <a:pos x="153" y="156"/>
                  </a:cxn>
                  <a:cxn ang="0">
                    <a:pos x="141" y="109"/>
                  </a:cxn>
                  <a:cxn ang="0">
                    <a:pos x="270" y="38"/>
                  </a:cxn>
                  <a:cxn ang="0">
                    <a:pos x="282" y="179"/>
                  </a:cxn>
                  <a:cxn ang="0">
                    <a:pos x="306" y="250"/>
                  </a:cxn>
                  <a:cxn ang="0">
                    <a:pos x="294" y="567"/>
                  </a:cxn>
                  <a:cxn ang="0">
                    <a:pos x="341" y="555"/>
                  </a:cxn>
                  <a:cxn ang="0">
                    <a:pos x="423" y="414"/>
                  </a:cxn>
                  <a:cxn ang="0">
                    <a:pos x="447" y="320"/>
                  </a:cxn>
                  <a:cxn ang="0">
                    <a:pos x="71" y="167"/>
                  </a:cxn>
                  <a:cxn ang="0">
                    <a:pos x="0" y="85"/>
                  </a:cxn>
                  <a:cxn ang="0">
                    <a:pos x="188" y="26"/>
                  </a:cxn>
                  <a:cxn ang="0">
                    <a:pos x="259" y="191"/>
                  </a:cxn>
                </a:cxnLst>
                <a:rect l="0" t="0" r="r" b="b"/>
                <a:pathLst>
                  <a:path w="447" h="567">
                    <a:moveTo>
                      <a:pt x="200" y="238"/>
                    </a:moveTo>
                    <a:cubicBezTo>
                      <a:pt x="192" y="214"/>
                      <a:pt x="184" y="191"/>
                      <a:pt x="176" y="167"/>
                    </a:cubicBezTo>
                    <a:cubicBezTo>
                      <a:pt x="151" y="91"/>
                      <a:pt x="157" y="131"/>
                      <a:pt x="294" y="144"/>
                    </a:cubicBezTo>
                    <a:cubicBezTo>
                      <a:pt x="320" y="184"/>
                      <a:pt x="336" y="190"/>
                      <a:pt x="306" y="250"/>
                    </a:cubicBezTo>
                    <a:cubicBezTo>
                      <a:pt x="289" y="285"/>
                      <a:pt x="200" y="297"/>
                      <a:pt x="200" y="297"/>
                    </a:cubicBezTo>
                    <a:cubicBezTo>
                      <a:pt x="169" y="293"/>
                      <a:pt x="135" y="298"/>
                      <a:pt x="106" y="285"/>
                    </a:cubicBezTo>
                    <a:cubicBezTo>
                      <a:pt x="95" y="280"/>
                      <a:pt x="97" y="262"/>
                      <a:pt x="94" y="250"/>
                    </a:cubicBezTo>
                    <a:cubicBezTo>
                      <a:pt x="89" y="234"/>
                      <a:pt x="86" y="219"/>
                      <a:pt x="82" y="203"/>
                    </a:cubicBezTo>
                    <a:cubicBezTo>
                      <a:pt x="79" y="191"/>
                      <a:pt x="75" y="179"/>
                      <a:pt x="71" y="167"/>
                    </a:cubicBezTo>
                    <a:cubicBezTo>
                      <a:pt x="75" y="151"/>
                      <a:pt x="72" y="133"/>
                      <a:pt x="82" y="120"/>
                    </a:cubicBezTo>
                    <a:cubicBezTo>
                      <a:pt x="90" y="110"/>
                      <a:pt x="105" y="109"/>
                      <a:pt x="118" y="109"/>
                    </a:cubicBezTo>
                    <a:cubicBezTo>
                      <a:pt x="177" y="109"/>
                      <a:pt x="235" y="116"/>
                      <a:pt x="294" y="120"/>
                    </a:cubicBezTo>
                    <a:cubicBezTo>
                      <a:pt x="283" y="240"/>
                      <a:pt x="323" y="276"/>
                      <a:pt x="212" y="238"/>
                    </a:cubicBezTo>
                    <a:cubicBezTo>
                      <a:pt x="198" y="233"/>
                      <a:pt x="188" y="222"/>
                      <a:pt x="176" y="214"/>
                    </a:cubicBezTo>
                    <a:cubicBezTo>
                      <a:pt x="162" y="186"/>
                      <a:pt x="121" y="129"/>
                      <a:pt x="153" y="97"/>
                    </a:cubicBezTo>
                    <a:cubicBezTo>
                      <a:pt x="159" y="91"/>
                      <a:pt x="234" y="73"/>
                      <a:pt x="235" y="73"/>
                    </a:cubicBezTo>
                    <a:cubicBezTo>
                      <a:pt x="356" y="84"/>
                      <a:pt x="367" y="68"/>
                      <a:pt x="423" y="156"/>
                    </a:cubicBezTo>
                    <a:cubicBezTo>
                      <a:pt x="419" y="195"/>
                      <a:pt x="417" y="234"/>
                      <a:pt x="411" y="273"/>
                    </a:cubicBezTo>
                    <a:cubicBezTo>
                      <a:pt x="409" y="285"/>
                      <a:pt x="412" y="307"/>
                      <a:pt x="400" y="308"/>
                    </a:cubicBezTo>
                    <a:cubicBezTo>
                      <a:pt x="342" y="313"/>
                      <a:pt x="233" y="272"/>
                      <a:pt x="176" y="250"/>
                    </a:cubicBezTo>
                    <a:cubicBezTo>
                      <a:pt x="168" y="219"/>
                      <a:pt x="161" y="187"/>
                      <a:pt x="153" y="156"/>
                    </a:cubicBezTo>
                    <a:cubicBezTo>
                      <a:pt x="149" y="140"/>
                      <a:pt x="141" y="109"/>
                      <a:pt x="141" y="109"/>
                    </a:cubicBezTo>
                    <a:cubicBezTo>
                      <a:pt x="159" y="0"/>
                      <a:pt x="160" y="22"/>
                      <a:pt x="270" y="38"/>
                    </a:cubicBezTo>
                    <a:cubicBezTo>
                      <a:pt x="274" y="85"/>
                      <a:pt x="274" y="132"/>
                      <a:pt x="282" y="179"/>
                    </a:cubicBezTo>
                    <a:cubicBezTo>
                      <a:pt x="286" y="204"/>
                      <a:pt x="306" y="250"/>
                      <a:pt x="306" y="250"/>
                    </a:cubicBezTo>
                    <a:cubicBezTo>
                      <a:pt x="288" y="410"/>
                      <a:pt x="281" y="377"/>
                      <a:pt x="294" y="567"/>
                    </a:cubicBezTo>
                    <a:cubicBezTo>
                      <a:pt x="310" y="563"/>
                      <a:pt x="330" y="566"/>
                      <a:pt x="341" y="555"/>
                    </a:cubicBezTo>
                    <a:cubicBezTo>
                      <a:pt x="370" y="526"/>
                      <a:pt x="402" y="457"/>
                      <a:pt x="423" y="414"/>
                    </a:cubicBezTo>
                    <a:cubicBezTo>
                      <a:pt x="430" y="382"/>
                      <a:pt x="447" y="352"/>
                      <a:pt x="447" y="320"/>
                    </a:cubicBezTo>
                    <a:cubicBezTo>
                      <a:pt x="447" y="141"/>
                      <a:pt x="170" y="172"/>
                      <a:pt x="71" y="167"/>
                    </a:cubicBezTo>
                    <a:cubicBezTo>
                      <a:pt x="17" y="151"/>
                      <a:pt x="18" y="136"/>
                      <a:pt x="0" y="85"/>
                    </a:cubicBezTo>
                    <a:cubicBezTo>
                      <a:pt x="66" y="36"/>
                      <a:pt x="103" y="37"/>
                      <a:pt x="188" y="26"/>
                    </a:cubicBezTo>
                    <a:cubicBezTo>
                      <a:pt x="269" y="54"/>
                      <a:pt x="259" y="116"/>
                      <a:pt x="259" y="191"/>
                    </a:cubicBezTo>
                  </a:path>
                </a:pathLst>
              </a:custGeom>
              <a:solidFill>
                <a:srgbClr val="FF00FF"/>
              </a:solidFill>
              <a:ln w="41275">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18" name="Freeform 25"/>
              <p:cNvSpPr>
                <a:spLocks/>
              </p:cNvSpPr>
              <p:nvPr/>
            </p:nvSpPr>
            <p:spPr bwMode="auto">
              <a:xfrm>
                <a:off x="1536" y="528"/>
                <a:ext cx="447" cy="567"/>
              </a:xfrm>
              <a:custGeom>
                <a:avLst/>
                <a:gdLst/>
                <a:ahLst/>
                <a:cxnLst>
                  <a:cxn ang="0">
                    <a:pos x="200" y="238"/>
                  </a:cxn>
                  <a:cxn ang="0">
                    <a:pos x="176" y="167"/>
                  </a:cxn>
                  <a:cxn ang="0">
                    <a:pos x="294" y="144"/>
                  </a:cxn>
                  <a:cxn ang="0">
                    <a:pos x="306" y="250"/>
                  </a:cxn>
                  <a:cxn ang="0">
                    <a:pos x="200" y="297"/>
                  </a:cxn>
                  <a:cxn ang="0">
                    <a:pos x="106" y="285"/>
                  </a:cxn>
                  <a:cxn ang="0">
                    <a:pos x="94" y="250"/>
                  </a:cxn>
                  <a:cxn ang="0">
                    <a:pos x="82" y="203"/>
                  </a:cxn>
                  <a:cxn ang="0">
                    <a:pos x="71" y="167"/>
                  </a:cxn>
                  <a:cxn ang="0">
                    <a:pos x="82" y="120"/>
                  </a:cxn>
                  <a:cxn ang="0">
                    <a:pos x="118" y="109"/>
                  </a:cxn>
                  <a:cxn ang="0">
                    <a:pos x="294" y="120"/>
                  </a:cxn>
                  <a:cxn ang="0">
                    <a:pos x="212" y="238"/>
                  </a:cxn>
                  <a:cxn ang="0">
                    <a:pos x="176" y="214"/>
                  </a:cxn>
                  <a:cxn ang="0">
                    <a:pos x="153" y="97"/>
                  </a:cxn>
                  <a:cxn ang="0">
                    <a:pos x="235" y="73"/>
                  </a:cxn>
                  <a:cxn ang="0">
                    <a:pos x="423" y="156"/>
                  </a:cxn>
                  <a:cxn ang="0">
                    <a:pos x="411" y="273"/>
                  </a:cxn>
                  <a:cxn ang="0">
                    <a:pos x="400" y="308"/>
                  </a:cxn>
                  <a:cxn ang="0">
                    <a:pos x="176" y="250"/>
                  </a:cxn>
                  <a:cxn ang="0">
                    <a:pos x="153" y="156"/>
                  </a:cxn>
                  <a:cxn ang="0">
                    <a:pos x="141" y="109"/>
                  </a:cxn>
                  <a:cxn ang="0">
                    <a:pos x="270" y="38"/>
                  </a:cxn>
                  <a:cxn ang="0">
                    <a:pos x="282" y="179"/>
                  </a:cxn>
                  <a:cxn ang="0">
                    <a:pos x="306" y="250"/>
                  </a:cxn>
                  <a:cxn ang="0">
                    <a:pos x="294" y="567"/>
                  </a:cxn>
                  <a:cxn ang="0">
                    <a:pos x="341" y="555"/>
                  </a:cxn>
                  <a:cxn ang="0">
                    <a:pos x="423" y="414"/>
                  </a:cxn>
                  <a:cxn ang="0">
                    <a:pos x="447" y="320"/>
                  </a:cxn>
                  <a:cxn ang="0">
                    <a:pos x="71" y="167"/>
                  </a:cxn>
                  <a:cxn ang="0">
                    <a:pos x="0" y="85"/>
                  </a:cxn>
                  <a:cxn ang="0">
                    <a:pos x="188" y="26"/>
                  </a:cxn>
                  <a:cxn ang="0">
                    <a:pos x="259" y="191"/>
                  </a:cxn>
                </a:cxnLst>
                <a:rect l="0" t="0" r="r" b="b"/>
                <a:pathLst>
                  <a:path w="447" h="567">
                    <a:moveTo>
                      <a:pt x="200" y="238"/>
                    </a:moveTo>
                    <a:cubicBezTo>
                      <a:pt x="192" y="214"/>
                      <a:pt x="184" y="191"/>
                      <a:pt x="176" y="167"/>
                    </a:cubicBezTo>
                    <a:cubicBezTo>
                      <a:pt x="151" y="91"/>
                      <a:pt x="157" y="131"/>
                      <a:pt x="294" y="144"/>
                    </a:cubicBezTo>
                    <a:cubicBezTo>
                      <a:pt x="320" y="184"/>
                      <a:pt x="336" y="190"/>
                      <a:pt x="306" y="250"/>
                    </a:cubicBezTo>
                    <a:cubicBezTo>
                      <a:pt x="289" y="285"/>
                      <a:pt x="200" y="297"/>
                      <a:pt x="200" y="297"/>
                    </a:cubicBezTo>
                    <a:cubicBezTo>
                      <a:pt x="169" y="293"/>
                      <a:pt x="135" y="298"/>
                      <a:pt x="106" y="285"/>
                    </a:cubicBezTo>
                    <a:cubicBezTo>
                      <a:pt x="95" y="280"/>
                      <a:pt x="97" y="262"/>
                      <a:pt x="94" y="250"/>
                    </a:cubicBezTo>
                    <a:cubicBezTo>
                      <a:pt x="89" y="234"/>
                      <a:pt x="86" y="219"/>
                      <a:pt x="82" y="203"/>
                    </a:cubicBezTo>
                    <a:cubicBezTo>
                      <a:pt x="79" y="191"/>
                      <a:pt x="75" y="179"/>
                      <a:pt x="71" y="167"/>
                    </a:cubicBezTo>
                    <a:cubicBezTo>
                      <a:pt x="75" y="151"/>
                      <a:pt x="72" y="133"/>
                      <a:pt x="82" y="120"/>
                    </a:cubicBezTo>
                    <a:cubicBezTo>
                      <a:pt x="90" y="110"/>
                      <a:pt x="105" y="109"/>
                      <a:pt x="118" y="109"/>
                    </a:cubicBezTo>
                    <a:cubicBezTo>
                      <a:pt x="177" y="109"/>
                      <a:pt x="235" y="116"/>
                      <a:pt x="294" y="120"/>
                    </a:cubicBezTo>
                    <a:cubicBezTo>
                      <a:pt x="283" y="240"/>
                      <a:pt x="323" y="276"/>
                      <a:pt x="212" y="238"/>
                    </a:cubicBezTo>
                    <a:cubicBezTo>
                      <a:pt x="198" y="233"/>
                      <a:pt x="188" y="222"/>
                      <a:pt x="176" y="214"/>
                    </a:cubicBezTo>
                    <a:cubicBezTo>
                      <a:pt x="162" y="186"/>
                      <a:pt x="121" y="129"/>
                      <a:pt x="153" y="97"/>
                    </a:cubicBezTo>
                    <a:cubicBezTo>
                      <a:pt x="159" y="91"/>
                      <a:pt x="234" y="73"/>
                      <a:pt x="235" y="73"/>
                    </a:cubicBezTo>
                    <a:cubicBezTo>
                      <a:pt x="356" y="84"/>
                      <a:pt x="367" y="68"/>
                      <a:pt x="423" y="156"/>
                    </a:cubicBezTo>
                    <a:cubicBezTo>
                      <a:pt x="419" y="195"/>
                      <a:pt x="417" y="234"/>
                      <a:pt x="411" y="273"/>
                    </a:cubicBezTo>
                    <a:cubicBezTo>
                      <a:pt x="409" y="285"/>
                      <a:pt x="412" y="307"/>
                      <a:pt x="400" y="308"/>
                    </a:cubicBezTo>
                    <a:cubicBezTo>
                      <a:pt x="342" y="313"/>
                      <a:pt x="233" y="272"/>
                      <a:pt x="176" y="250"/>
                    </a:cubicBezTo>
                    <a:cubicBezTo>
                      <a:pt x="168" y="219"/>
                      <a:pt x="161" y="187"/>
                      <a:pt x="153" y="156"/>
                    </a:cubicBezTo>
                    <a:cubicBezTo>
                      <a:pt x="149" y="140"/>
                      <a:pt x="141" y="109"/>
                      <a:pt x="141" y="109"/>
                    </a:cubicBezTo>
                    <a:cubicBezTo>
                      <a:pt x="159" y="0"/>
                      <a:pt x="160" y="22"/>
                      <a:pt x="270" y="38"/>
                    </a:cubicBezTo>
                    <a:cubicBezTo>
                      <a:pt x="274" y="85"/>
                      <a:pt x="274" y="132"/>
                      <a:pt x="282" y="179"/>
                    </a:cubicBezTo>
                    <a:cubicBezTo>
                      <a:pt x="286" y="204"/>
                      <a:pt x="306" y="250"/>
                      <a:pt x="306" y="250"/>
                    </a:cubicBezTo>
                    <a:cubicBezTo>
                      <a:pt x="288" y="410"/>
                      <a:pt x="281" y="377"/>
                      <a:pt x="294" y="567"/>
                    </a:cubicBezTo>
                    <a:cubicBezTo>
                      <a:pt x="310" y="563"/>
                      <a:pt x="330" y="566"/>
                      <a:pt x="341" y="555"/>
                    </a:cubicBezTo>
                    <a:cubicBezTo>
                      <a:pt x="370" y="526"/>
                      <a:pt x="402" y="457"/>
                      <a:pt x="423" y="414"/>
                    </a:cubicBezTo>
                    <a:cubicBezTo>
                      <a:pt x="430" y="382"/>
                      <a:pt x="447" y="352"/>
                      <a:pt x="447" y="320"/>
                    </a:cubicBezTo>
                    <a:cubicBezTo>
                      <a:pt x="447" y="141"/>
                      <a:pt x="170" y="172"/>
                      <a:pt x="71" y="167"/>
                    </a:cubicBezTo>
                    <a:cubicBezTo>
                      <a:pt x="17" y="151"/>
                      <a:pt x="18" y="136"/>
                      <a:pt x="0" y="85"/>
                    </a:cubicBezTo>
                    <a:cubicBezTo>
                      <a:pt x="66" y="36"/>
                      <a:pt x="103" y="37"/>
                      <a:pt x="188" y="26"/>
                    </a:cubicBezTo>
                    <a:cubicBezTo>
                      <a:pt x="269" y="54"/>
                      <a:pt x="259" y="116"/>
                      <a:pt x="259" y="191"/>
                    </a:cubicBezTo>
                  </a:path>
                </a:pathLst>
              </a:custGeom>
              <a:solidFill>
                <a:srgbClr val="FFFF00"/>
              </a:solidFill>
              <a:ln w="44450">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19" name="Freeform 26"/>
              <p:cNvSpPr>
                <a:spLocks/>
              </p:cNvSpPr>
              <p:nvPr/>
            </p:nvSpPr>
            <p:spPr bwMode="auto">
              <a:xfrm>
                <a:off x="1824" y="768"/>
                <a:ext cx="892" cy="784"/>
              </a:xfrm>
              <a:custGeom>
                <a:avLst/>
                <a:gdLst/>
                <a:ahLst/>
                <a:cxnLst>
                  <a:cxn ang="0">
                    <a:pos x="881" y="764"/>
                  </a:cxn>
                  <a:cxn ang="0">
                    <a:pos x="834" y="682"/>
                  </a:cxn>
                  <a:cxn ang="0">
                    <a:pos x="823" y="646"/>
                  </a:cxn>
                  <a:cxn ang="0">
                    <a:pos x="776" y="576"/>
                  </a:cxn>
                  <a:cxn ang="0">
                    <a:pos x="764" y="541"/>
                  </a:cxn>
                  <a:cxn ang="0">
                    <a:pos x="729" y="505"/>
                  </a:cxn>
                  <a:cxn ang="0">
                    <a:pos x="705" y="458"/>
                  </a:cxn>
                  <a:cxn ang="0">
                    <a:pos x="670" y="423"/>
                  </a:cxn>
                  <a:cxn ang="0">
                    <a:pos x="552" y="306"/>
                  </a:cxn>
                  <a:cxn ang="0">
                    <a:pos x="470" y="259"/>
                  </a:cxn>
                  <a:cxn ang="0">
                    <a:pos x="435" y="235"/>
                  </a:cxn>
                  <a:cxn ang="0">
                    <a:pos x="82" y="165"/>
                  </a:cxn>
                  <a:cxn ang="0">
                    <a:pos x="23" y="70"/>
                  </a:cxn>
                  <a:cxn ang="0">
                    <a:pos x="12" y="35"/>
                  </a:cxn>
                  <a:cxn ang="0">
                    <a:pos x="0" y="0"/>
                  </a:cxn>
                </a:cxnLst>
                <a:rect l="0" t="0" r="r" b="b"/>
                <a:pathLst>
                  <a:path w="892" h="784">
                    <a:moveTo>
                      <a:pt x="881" y="764"/>
                    </a:moveTo>
                    <a:cubicBezTo>
                      <a:pt x="855" y="682"/>
                      <a:pt x="892" y="784"/>
                      <a:pt x="834" y="682"/>
                    </a:cubicBezTo>
                    <a:cubicBezTo>
                      <a:pt x="828" y="671"/>
                      <a:pt x="829" y="657"/>
                      <a:pt x="823" y="646"/>
                    </a:cubicBezTo>
                    <a:cubicBezTo>
                      <a:pt x="810" y="621"/>
                      <a:pt x="785" y="603"/>
                      <a:pt x="776" y="576"/>
                    </a:cubicBezTo>
                    <a:cubicBezTo>
                      <a:pt x="772" y="564"/>
                      <a:pt x="771" y="551"/>
                      <a:pt x="764" y="541"/>
                    </a:cubicBezTo>
                    <a:cubicBezTo>
                      <a:pt x="755" y="527"/>
                      <a:pt x="739" y="519"/>
                      <a:pt x="729" y="505"/>
                    </a:cubicBezTo>
                    <a:cubicBezTo>
                      <a:pt x="719" y="491"/>
                      <a:pt x="715" y="472"/>
                      <a:pt x="705" y="458"/>
                    </a:cubicBezTo>
                    <a:cubicBezTo>
                      <a:pt x="695" y="445"/>
                      <a:pt x="681" y="436"/>
                      <a:pt x="670" y="423"/>
                    </a:cubicBezTo>
                    <a:cubicBezTo>
                      <a:pt x="633" y="379"/>
                      <a:pt x="608" y="323"/>
                      <a:pt x="552" y="306"/>
                    </a:cubicBezTo>
                    <a:cubicBezTo>
                      <a:pt x="485" y="237"/>
                      <a:pt x="554" y="295"/>
                      <a:pt x="470" y="259"/>
                    </a:cubicBezTo>
                    <a:cubicBezTo>
                      <a:pt x="457" y="253"/>
                      <a:pt x="448" y="241"/>
                      <a:pt x="435" y="235"/>
                    </a:cubicBezTo>
                    <a:cubicBezTo>
                      <a:pt x="347" y="190"/>
                      <a:pt x="174" y="173"/>
                      <a:pt x="82" y="165"/>
                    </a:cubicBezTo>
                    <a:cubicBezTo>
                      <a:pt x="27" y="127"/>
                      <a:pt x="51" y="154"/>
                      <a:pt x="23" y="70"/>
                    </a:cubicBezTo>
                    <a:cubicBezTo>
                      <a:pt x="19" y="58"/>
                      <a:pt x="16" y="47"/>
                      <a:pt x="12" y="35"/>
                    </a:cubicBezTo>
                    <a:cubicBezTo>
                      <a:pt x="8" y="23"/>
                      <a:pt x="0" y="0"/>
                      <a:pt x="0" y="0"/>
                    </a:cubicBezTo>
                  </a:path>
                </a:pathLst>
              </a:custGeom>
              <a:noFill/>
              <a:ln w="47625">
                <a:solidFill>
                  <a:schemeClr val="tx1"/>
                </a:solidFill>
                <a:round/>
                <a:headEnd/>
                <a:tailEnd/>
              </a:ln>
              <a:effectLst/>
            </p:spPr>
            <p:txBody>
              <a:bodyPr/>
              <a:lstStyle/>
              <a:p>
                <a:endParaRPr lang="en-US"/>
              </a:p>
            </p:txBody>
          </p:sp>
          <p:sp>
            <p:nvSpPr>
              <p:cNvPr id="20" name="AutoShape 29"/>
              <p:cNvSpPr>
                <a:spLocks noChangeArrowheads="1"/>
              </p:cNvSpPr>
              <p:nvPr/>
            </p:nvSpPr>
            <p:spPr bwMode="auto">
              <a:xfrm>
                <a:off x="0" y="48"/>
                <a:ext cx="1008" cy="1008"/>
              </a:xfrm>
              <a:prstGeom prst="sun">
                <a:avLst>
                  <a:gd name="adj" fmla="val 25000"/>
                </a:avLst>
              </a:prstGeom>
              <a:solidFill>
                <a:srgbClr val="FFFF00"/>
              </a:solidFill>
              <a:ln w="28575">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sp>
            <p:nvSpPr>
              <p:cNvPr id="21" name="Line 31"/>
              <p:cNvSpPr>
                <a:spLocks noChangeShapeType="1"/>
              </p:cNvSpPr>
              <p:nvPr/>
            </p:nvSpPr>
            <p:spPr bwMode="auto">
              <a:xfrm>
                <a:off x="528" y="1200"/>
                <a:ext cx="0" cy="3120"/>
              </a:xfrm>
              <a:prstGeom prst="line">
                <a:avLst/>
              </a:prstGeom>
              <a:noFill/>
              <a:ln w="57150">
                <a:solidFill>
                  <a:schemeClr val="tx1"/>
                </a:solidFill>
                <a:round/>
                <a:headEnd/>
                <a:tailEnd/>
              </a:ln>
              <a:effectLst/>
            </p:spPr>
            <p:txBody>
              <a:bodyPr/>
              <a:lstStyle/>
              <a:p>
                <a:endParaRPr lang="en-US"/>
              </a:p>
            </p:txBody>
          </p:sp>
          <p:sp>
            <p:nvSpPr>
              <p:cNvPr id="22" name="Rectangle 32"/>
              <p:cNvSpPr>
                <a:spLocks noChangeArrowheads="1"/>
              </p:cNvSpPr>
              <p:nvPr/>
            </p:nvSpPr>
            <p:spPr bwMode="auto">
              <a:xfrm>
                <a:off x="1056" y="2208"/>
                <a:ext cx="3216" cy="2112"/>
              </a:xfrm>
              <a:prstGeom prst="rect">
                <a:avLst/>
              </a:prstGeom>
              <a:solidFill>
                <a:schemeClr val="bg1"/>
              </a:solidFill>
              <a:ln w="57150">
                <a:solidFill>
                  <a:schemeClr val="tx1"/>
                </a:solidFill>
                <a:miter lim="800000"/>
                <a:headEnd/>
                <a:tailEnd/>
              </a:ln>
              <a:effectLst/>
            </p:spPr>
            <p:txBody>
              <a:bodyPr wrap="none" anchor="ctr"/>
              <a:lstStyle/>
              <a:p>
                <a:endParaRPr lang="en-US"/>
              </a:p>
            </p:txBody>
          </p:sp>
        </p:grpSp>
      </p:grpSp>
      <p:sp>
        <p:nvSpPr>
          <p:cNvPr id="55" name="Text Box 48"/>
          <p:cNvSpPr txBox="1">
            <a:spLocks noChangeArrowheads="1"/>
          </p:cNvSpPr>
          <p:nvPr/>
        </p:nvSpPr>
        <p:spPr bwMode="auto">
          <a:xfrm>
            <a:off x="5095868" y="188877"/>
            <a:ext cx="3429024" cy="954107"/>
          </a:xfrm>
          <a:prstGeom prst="rect">
            <a:avLst/>
          </a:prstGeom>
          <a:solidFill>
            <a:srgbClr val="CCFF99"/>
          </a:solidFill>
          <a:ln w="9525">
            <a:noFill/>
            <a:miter lim="800000"/>
            <a:headEnd/>
            <a:tailEnd/>
          </a:ln>
          <a:effectLst/>
        </p:spPr>
        <p:txBody>
          <a:bodyPr wrap="square">
            <a:spAutoFit/>
          </a:bodyPr>
          <a:lstStyle/>
          <a:p>
            <a:pPr algn="r">
              <a:spcBef>
                <a:spcPct val="50000"/>
              </a:spcBef>
            </a:pPr>
            <a:r>
              <a:rPr lang="ar-BH" sz="2800" b="1" dirty="0">
                <a:latin typeface="Sakkal Majalla" pitchFamily="2" charset="-78"/>
                <a:cs typeface="Sakkal Majalla" pitchFamily="2" charset="-78"/>
              </a:rPr>
              <a:t>ولكِنَّ أحَدَهم رمى عليهِ الرّملَ فآذاهُ .</a:t>
            </a:r>
            <a:endParaRPr lang="en-US" sz="2800" b="1" dirty="0">
              <a:latin typeface="Sakkal Majalla" pitchFamily="2" charset="-78"/>
              <a:cs typeface="Sakkal Majalla" pitchFamily="2" charset="-78"/>
            </a:endParaRPr>
          </a:p>
        </p:txBody>
      </p:sp>
      <p:grpSp>
        <p:nvGrpSpPr>
          <p:cNvPr id="23" name="Group 49"/>
          <p:cNvGrpSpPr>
            <a:grpSpLocks/>
          </p:cNvGrpSpPr>
          <p:nvPr/>
        </p:nvGrpSpPr>
        <p:grpSpPr bwMode="auto">
          <a:xfrm>
            <a:off x="5024430" y="500042"/>
            <a:ext cx="3162280" cy="2357454"/>
            <a:chOff x="48" y="96"/>
            <a:chExt cx="5616" cy="4224"/>
          </a:xfrm>
        </p:grpSpPr>
        <p:sp>
          <p:nvSpPr>
            <p:cNvPr id="24" name="Line 6"/>
            <p:cNvSpPr>
              <a:spLocks noChangeShapeType="1"/>
            </p:cNvSpPr>
            <p:nvPr/>
          </p:nvSpPr>
          <p:spPr bwMode="auto">
            <a:xfrm flipH="1">
              <a:off x="528" y="1200"/>
              <a:ext cx="4368" cy="0"/>
            </a:xfrm>
            <a:prstGeom prst="line">
              <a:avLst/>
            </a:prstGeom>
            <a:noFill/>
            <a:ln w="57150">
              <a:solidFill>
                <a:schemeClr val="tx1"/>
              </a:solidFill>
              <a:round/>
              <a:headEnd/>
              <a:tailEnd/>
            </a:ln>
            <a:effectLst/>
          </p:spPr>
          <p:txBody>
            <a:bodyPr/>
            <a:lstStyle/>
            <a:p>
              <a:endParaRPr lang="en-US"/>
            </a:p>
          </p:txBody>
        </p:sp>
        <p:sp>
          <p:nvSpPr>
            <p:cNvPr id="25" name="Line 7"/>
            <p:cNvSpPr>
              <a:spLocks noChangeShapeType="1"/>
            </p:cNvSpPr>
            <p:nvPr/>
          </p:nvSpPr>
          <p:spPr bwMode="auto">
            <a:xfrm>
              <a:off x="528" y="1200"/>
              <a:ext cx="0" cy="3120"/>
            </a:xfrm>
            <a:prstGeom prst="line">
              <a:avLst/>
            </a:prstGeom>
            <a:noFill/>
            <a:ln w="57150">
              <a:solidFill>
                <a:schemeClr val="tx1"/>
              </a:solidFill>
              <a:round/>
              <a:headEnd/>
              <a:tailEnd/>
            </a:ln>
            <a:effectLst>
              <a:prstShdw prst="shdw13" dist="53882" dir="13500000">
                <a:schemeClr val="bg2">
                  <a:alpha val="50000"/>
                </a:schemeClr>
              </a:prstShdw>
            </a:effectLst>
          </p:spPr>
          <p:txBody>
            <a:bodyPr/>
            <a:lstStyle/>
            <a:p>
              <a:endParaRPr lang="en-US"/>
            </a:p>
          </p:txBody>
        </p:sp>
        <p:sp>
          <p:nvSpPr>
            <p:cNvPr id="26" name="Line 8"/>
            <p:cNvSpPr>
              <a:spLocks noChangeShapeType="1"/>
            </p:cNvSpPr>
            <p:nvPr/>
          </p:nvSpPr>
          <p:spPr bwMode="auto">
            <a:xfrm>
              <a:off x="4896" y="1200"/>
              <a:ext cx="0" cy="3120"/>
            </a:xfrm>
            <a:prstGeom prst="line">
              <a:avLst/>
            </a:prstGeom>
            <a:noFill/>
            <a:ln w="57150">
              <a:solidFill>
                <a:schemeClr val="tx1"/>
              </a:solidFill>
              <a:round/>
              <a:headEnd/>
              <a:tailEnd/>
            </a:ln>
            <a:effectLst>
              <a:outerShdw dist="107763" dir="2700000" algn="ctr" rotWithShape="0">
                <a:schemeClr val="bg2">
                  <a:alpha val="50000"/>
                </a:schemeClr>
              </a:outerShdw>
            </a:effectLst>
          </p:spPr>
          <p:txBody>
            <a:bodyPr/>
            <a:lstStyle/>
            <a:p>
              <a:endParaRPr lang="en-US"/>
            </a:p>
          </p:txBody>
        </p:sp>
        <p:sp>
          <p:nvSpPr>
            <p:cNvPr id="27" name="Line 9"/>
            <p:cNvSpPr>
              <a:spLocks noChangeShapeType="1"/>
            </p:cNvSpPr>
            <p:nvPr/>
          </p:nvSpPr>
          <p:spPr bwMode="auto">
            <a:xfrm flipH="1">
              <a:off x="1056" y="1824"/>
              <a:ext cx="3408" cy="0"/>
            </a:xfrm>
            <a:prstGeom prst="line">
              <a:avLst/>
            </a:prstGeom>
            <a:noFill/>
            <a:ln w="57150">
              <a:solidFill>
                <a:schemeClr val="tx1"/>
              </a:solidFill>
              <a:round/>
              <a:headEnd/>
              <a:tailEnd/>
            </a:ln>
            <a:effectLst/>
          </p:spPr>
          <p:txBody>
            <a:bodyPr/>
            <a:lstStyle/>
            <a:p>
              <a:endParaRPr lang="en-US"/>
            </a:p>
          </p:txBody>
        </p:sp>
        <p:sp>
          <p:nvSpPr>
            <p:cNvPr id="28" name="Line 10"/>
            <p:cNvSpPr>
              <a:spLocks noChangeShapeType="1"/>
            </p:cNvSpPr>
            <p:nvPr/>
          </p:nvSpPr>
          <p:spPr bwMode="auto">
            <a:xfrm>
              <a:off x="1008" y="1824"/>
              <a:ext cx="0" cy="2496"/>
            </a:xfrm>
            <a:prstGeom prst="line">
              <a:avLst/>
            </a:prstGeom>
            <a:noFill/>
            <a:ln w="57150">
              <a:solidFill>
                <a:schemeClr val="tx1"/>
              </a:solidFill>
              <a:round/>
              <a:headEnd/>
              <a:tailEnd/>
            </a:ln>
            <a:effectLst>
              <a:prstShdw prst="shdw13" dist="53882" dir="13500000">
                <a:schemeClr val="bg2">
                  <a:alpha val="50000"/>
                </a:schemeClr>
              </a:prstShdw>
            </a:effectLst>
          </p:spPr>
          <p:txBody>
            <a:bodyPr/>
            <a:lstStyle/>
            <a:p>
              <a:endParaRPr lang="en-US"/>
            </a:p>
          </p:txBody>
        </p:sp>
        <p:sp>
          <p:nvSpPr>
            <p:cNvPr id="29" name="Line 11"/>
            <p:cNvSpPr>
              <a:spLocks noChangeShapeType="1"/>
            </p:cNvSpPr>
            <p:nvPr/>
          </p:nvSpPr>
          <p:spPr bwMode="auto">
            <a:xfrm>
              <a:off x="4464" y="1824"/>
              <a:ext cx="0" cy="2496"/>
            </a:xfrm>
            <a:prstGeom prst="line">
              <a:avLst/>
            </a:prstGeom>
            <a:noFill/>
            <a:ln w="57150">
              <a:solidFill>
                <a:schemeClr val="tx1"/>
              </a:solidFill>
              <a:round/>
              <a:headEnd/>
              <a:tailEnd/>
            </a:ln>
            <a:effectLst>
              <a:outerShdw dist="107763" dir="2700000" algn="ctr" rotWithShape="0">
                <a:schemeClr val="bg2">
                  <a:alpha val="50000"/>
                </a:schemeClr>
              </a:outerShdw>
            </a:effectLst>
          </p:spPr>
          <p:txBody>
            <a:bodyPr/>
            <a:lstStyle/>
            <a:p>
              <a:endParaRPr lang="en-US"/>
            </a:p>
          </p:txBody>
        </p:sp>
        <p:sp>
          <p:nvSpPr>
            <p:cNvPr id="30" name="Oval 12"/>
            <p:cNvSpPr>
              <a:spLocks noChangeArrowheads="1"/>
            </p:cNvSpPr>
            <p:nvPr/>
          </p:nvSpPr>
          <p:spPr bwMode="auto">
            <a:xfrm>
              <a:off x="2208" y="1440"/>
              <a:ext cx="1056" cy="480"/>
            </a:xfrm>
            <a:prstGeom prst="ellipse">
              <a:avLst/>
            </a:prstGeom>
            <a:solidFill>
              <a:schemeClr val="tx1"/>
            </a:solidFill>
            <a:ln w="4127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31" name="Freeform 13"/>
            <p:cNvSpPr>
              <a:spLocks/>
            </p:cNvSpPr>
            <p:nvPr/>
          </p:nvSpPr>
          <p:spPr bwMode="auto">
            <a:xfrm>
              <a:off x="2208" y="1728"/>
              <a:ext cx="1056" cy="576"/>
            </a:xfrm>
            <a:custGeom>
              <a:avLst/>
              <a:gdLst/>
              <a:ahLst/>
              <a:cxnLst>
                <a:cxn ang="0">
                  <a:pos x="0" y="0"/>
                </a:cxn>
                <a:cxn ang="0">
                  <a:pos x="47" y="188"/>
                </a:cxn>
                <a:cxn ang="0">
                  <a:pos x="211" y="388"/>
                </a:cxn>
                <a:cxn ang="0">
                  <a:pos x="400" y="494"/>
                </a:cxn>
                <a:cxn ang="0">
                  <a:pos x="470" y="518"/>
                </a:cxn>
                <a:cxn ang="0">
                  <a:pos x="905" y="506"/>
                </a:cxn>
                <a:cxn ang="0">
                  <a:pos x="1093" y="318"/>
                </a:cxn>
                <a:cxn ang="0">
                  <a:pos x="1140" y="247"/>
                </a:cxn>
                <a:cxn ang="0">
                  <a:pos x="1164" y="212"/>
                </a:cxn>
                <a:cxn ang="0">
                  <a:pos x="1187" y="59"/>
                </a:cxn>
                <a:cxn ang="0">
                  <a:pos x="1175" y="12"/>
                </a:cxn>
              </a:cxnLst>
              <a:rect l="0" t="0" r="r" b="b"/>
              <a:pathLst>
                <a:path w="1187" h="523">
                  <a:moveTo>
                    <a:pt x="0" y="0"/>
                  </a:moveTo>
                  <a:cubicBezTo>
                    <a:pt x="15" y="59"/>
                    <a:pt x="17" y="134"/>
                    <a:pt x="47" y="188"/>
                  </a:cubicBezTo>
                  <a:cubicBezTo>
                    <a:pt x="91" y="267"/>
                    <a:pt x="140" y="333"/>
                    <a:pt x="211" y="388"/>
                  </a:cubicBezTo>
                  <a:cubicBezTo>
                    <a:pt x="265" y="430"/>
                    <a:pt x="338" y="467"/>
                    <a:pt x="400" y="494"/>
                  </a:cubicBezTo>
                  <a:cubicBezTo>
                    <a:pt x="423" y="504"/>
                    <a:pt x="470" y="518"/>
                    <a:pt x="470" y="518"/>
                  </a:cubicBezTo>
                  <a:cubicBezTo>
                    <a:pt x="615" y="514"/>
                    <a:pt x="761" y="523"/>
                    <a:pt x="905" y="506"/>
                  </a:cubicBezTo>
                  <a:cubicBezTo>
                    <a:pt x="970" y="498"/>
                    <a:pt x="1060" y="368"/>
                    <a:pt x="1093" y="318"/>
                  </a:cubicBezTo>
                  <a:cubicBezTo>
                    <a:pt x="1109" y="294"/>
                    <a:pt x="1124" y="271"/>
                    <a:pt x="1140" y="247"/>
                  </a:cubicBezTo>
                  <a:cubicBezTo>
                    <a:pt x="1148" y="235"/>
                    <a:pt x="1164" y="212"/>
                    <a:pt x="1164" y="212"/>
                  </a:cubicBezTo>
                  <a:cubicBezTo>
                    <a:pt x="1183" y="152"/>
                    <a:pt x="1187" y="147"/>
                    <a:pt x="1187" y="59"/>
                  </a:cubicBezTo>
                  <a:cubicBezTo>
                    <a:pt x="1187" y="43"/>
                    <a:pt x="1175" y="28"/>
                    <a:pt x="1175" y="12"/>
                  </a:cubicBezTo>
                </a:path>
              </a:pathLst>
            </a:custGeom>
            <a:solidFill>
              <a:schemeClr val="bg2"/>
            </a:solidFill>
            <a:ln w="38100" cmpd="sng">
              <a:solidFill>
                <a:schemeClr val="tx1"/>
              </a:solidFill>
              <a:round/>
              <a:headEnd/>
              <a:tailEnd/>
            </a:ln>
            <a:effectLst>
              <a:prstShdw prst="shdw15">
                <a:schemeClr val="bg2">
                  <a:alpha val="50000"/>
                </a:schemeClr>
              </a:prstShdw>
            </a:effectLst>
          </p:spPr>
          <p:txBody>
            <a:bodyPr/>
            <a:lstStyle/>
            <a:p>
              <a:endParaRPr lang="en-US"/>
            </a:p>
          </p:txBody>
        </p:sp>
        <p:sp>
          <p:nvSpPr>
            <p:cNvPr id="32" name="Oval 14"/>
            <p:cNvSpPr>
              <a:spLocks noChangeArrowheads="1"/>
            </p:cNvSpPr>
            <p:nvPr/>
          </p:nvSpPr>
          <p:spPr bwMode="auto">
            <a:xfrm>
              <a:off x="2400" y="1872"/>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 name="Freeform 16"/>
            <p:cNvSpPr>
              <a:spLocks/>
            </p:cNvSpPr>
            <p:nvPr/>
          </p:nvSpPr>
          <p:spPr bwMode="auto">
            <a:xfrm flipV="1">
              <a:off x="2544" y="1968"/>
              <a:ext cx="329" cy="48"/>
            </a:xfrm>
            <a:custGeom>
              <a:avLst/>
              <a:gdLst/>
              <a:ahLst/>
              <a:cxnLst>
                <a:cxn ang="0">
                  <a:pos x="329" y="12"/>
                </a:cxn>
                <a:cxn ang="0">
                  <a:pos x="223" y="59"/>
                </a:cxn>
                <a:cxn ang="0">
                  <a:pos x="188" y="71"/>
                </a:cxn>
                <a:cxn ang="0">
                  <a:pos x="47" y="59"/>
                </a:cxn>
                <a:cxn ang="0">
                  <a:pos x="11" y="36"/>
                </a:cxn>
                <a:cxn ang="0">
                  <a:pos x="0" y="0"/>
                </a:cxn>
              </a:cxnLst>
              <a:rect l="0" t="0" r="r" b="b"/>
              <a:pathLst>
                <a:path w="329" h="71">
                  <a:moveTo>
                    <a:pt x="329" y="12"/>
                  </a:moveTo>
                  <a:cubicBezTo>
                    <a:pt x="272" y="50"/>
                    <a:pt x="308" y="31"/>
                    <a:pt x="223" y="59"/>
                  </a:cubicBezTo>
                  <a:cubicBezTo>
                    <a:pt x="211" y="63"/>
                    <a:pt x="188" y="71"/>
                    <a:pt x="188" y="71"/>
                  </a:cubicBezTo>
                  <a:cubicBezTo>
                    <a:pt x="141" y="67"/>
                    <a:pt x="93" y="68"/>
                    <a:pt x="47" y="59"/>
                  </a:cubicBezTo>
                  <a:cubicBezTo>
                    <a:pt x="33" y="56"/>
                    <a:pt x="20" y="47"/>
                    <a:pt x="11" y="36"/>
                  </a:cubicBezTo>
                  <a:cubicBezTo>
                    <a:pt x="3" y="26"/>
                    <a:pt x="0" y="0"/>
                    <a:pt x="0" y="0"/>
                  </a:cubicBezTo>
                </a:path>
              </a:pathLst>
            </a:custGeom>
            <a:noFill/>
            <a:ln w="63500">
              <a:solidFill>
                <a:schemeClr val="tx1"/>
              </a:solidFill>
              <a:round/>
              <a:headEnd/>
              <a:tailEnd/>
            </a:ln>
            <a:effectLst/>
          </p:spPr>
          <p:txBody>
            <a:bodyPr/>
            <a:lstStyle/>
            <a:p>
              <a:endParaRPr lang="en-US"/>
            </a:p>
          </p:txBody>
        </p:sp>
        <p:sp>
          <p:nvSpPr>
            <p:cNvPr id="34" name="Freeform 17"/>
            <p:cNvSpPr>
              <a:spLocks/>
            </p:cNvSpPr>
            <p:nvPr/>
          </p:nvSpPr>
          <p:spPr bwMode="auto">
            <a:xfrm>
              <a:off x="2640" y="2208"/>
              <a:ext cx="192"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5" name="Freeform 19"/>
            <p:cNvSpPr>
              <a:spLocks/>
            </p:cNvSpPr>
            <p:nvPr/>
          </p:nvSpPr>
          <p:spPr bwMode="auto">
            <a:xfrm flipV="1">
              <a:off x="3072" y="1767"/>
              <a:ext cx="960" cy="345"/>
            </a:xfrm>
            <a:custGeom>
              <a:avLst/>
              <a:gdLst/>
              <a:ahLst/>
              <a:cxnLst>
                <a:cxn ang="0">
                  <a:pos x="0" y="711"/>
                </a:cxn>
                <a:cxn ang="0">
                  <a:pos x="106" y="417"/>
                </a:cxn>
                <a:cxn ang="0">
                  <a:pos x="165" y="335"/>
                </a:cxn>
                <a:cxn ang="0">
                  <a:pos x="188" y="300"/>
                </a:cxn>
                <a:cxn ang="0">
                  <a:pos x="223" y="253"/>
                </a:cxn>
                <a:cxn ang="0">
                  <a:pos x="329" y="135"/>
                </a:cxn>
                <a:cxn ang="0">
                  <a:pos x="447" y="6"/>
                </a:cxn>
                <a:cxn ang="0">
                  <a:pos x="576" y="6"/>
                </a:cxn>
              </a:cxnLst>
              <a:rect l="0" t="0" r="r" b="b"/>
              <a:pathLst>
                <a:path w="576" h="711">
                  <a:moveTo>
                    <a:pt x="0" y="711"/>
                  </a:moveTo>
                  <a:cubicBezTo>
                    <a:pt x="17" y="597"/>
                    <a:pt x="38" y="509"/>
                    <a:pt x="106" y="417"/>
                  </a:cubicBezTo>
                  <a:cubicBezTo>
                    <a:pt x="128" y="352"/>
                    <a:pt x="104" y="407"/>
                    <a:pt x="165" y="335"/>
                  </a:cubicBezTo>
                  <a:cubicBezTo>
                    <a:pt x="174" y="324"/>
                    <a:pt x="180" y="311"/>
                    <a:pt x="188" y="300"/>
                  </a:cubicBezTo>
                  <a:cubicBezTo>
                    <a:pt x="199" y="284"/>
                    <a:pt x="210" y="268"/>
                    <a:pt x="223" y="253"/>
                  </a:cubicBezTo>
                  <a:cubicBezTo>
                    <a:pt x="257" y="213"/>
                    <a:pt x="297" y="176"/>
                    <a:pt x="329" y="135"/>
                  </a:cubicBezTo>
                  <a:cubicBezTo>
                    <a:pt x="353" y="104"/>
                    <a:pt x="396" y="13"/>
                    <a:pt x="447" y="6"/>
                  </a:cubicBezTo>
                  <a:cubicBezTo>
                    <a:pt x="490" y="0"/>
                    <a:pt x="533" y="6"/>
                    <a:pt x="576" y="6"/>
                  </a:cubicBezTo>
                </a:path>
              </a:pathLst>
            </a:custGeom>
            <a:noFill/>
            <a:ln w="53975">
              <a:solidFill>
                <a:schemeClr val="tx1"/>
              </a:solidFill>
              <a:round/>
              <a:headEnd/>
              <a:tailEnd/>
            </a:ln>
            <a:effectLst/>
          </p:spPr>
          <p:txBody>
            <a:bodyPr/>
            <a:lstStyle/>
            <a:p>
              <a:endParaRPr lang="en-US"/>
            </a:p>
          </p:txBody>
        </p:sp>
        <p:sp>
          <p:nvSpPr>
            <p:cNvPr id="36" name="Freeform 20"/>
            <p:cNvSpPr>
              <a:spLocks/>
            </p:cNvSpPr>
            <p:nvPr/>
          </p:nvSpPr>
          <p:spPr bwMode="auto">
            <a:xfrm flipV="1">
              <a:off x="2688" y="1767"/>
              <a:ext cx="672" cy="969"/>
            </a:xfrm>
            <a:custGeom>
              <a:avLst/>
              <a:gdLst/>
              <a:ahLst/>
              <a:cxnLst>
                <a:cxn ang="0">
                  <a:pos x="0" y="711"/>
                </a:cxn>
                <a:cxn ang="0">
                  <a:pos x="106" y="417"/>
                </a:cxn>
                <a:cxn ang="0">
                  <a:pos x="165" y="335"/>
                </a:cxn>
                <a:cxn ang="0">
                  <a:pos x="188" y="300"/>
                </a:cxn>
                <a:cxn ang="0">
                  <a:pos x="223" y="253"/>
                </a:cxn>
                <a:cxn ang="0">
                  <a:pos x="329" y="135"/>
                </a:cxn>
                <a:cxn ang="0">
                  <a:pos x="447" y="6"/>
                </a:cxn>
                <a:cxn ang="0">
                  <a:pos x="576" y="6"/>
                </a:cxn>
              </a:cxnLst>
              <a:rect l="0" t="0" r="r" b="b"/>
              <a:pathLst>
                <a:path w="576" h="711">
                  <a:moveTo>
                    <a:pt x="0" y="711"/>
                  </a:moveTo>
                  <a:cubicBezTo>
                    <a:pt x="17" y="597"/>
                    <a:pt x="38" y="509"/>
                    <a:pt x="106" y="417"/>
                  </a:cubicBezTo>
                  <a:cubicBezTo>
                    <a:pt x="128" y="352"/>
                    <a:pt x="104" y="407"/>
                    <a:pt x="165" y="335"/>
                  </a:cubicBezTo>
                  <a:cubicBezTo>
                    <a:pt x="174" y="324"/>
                    <a:pt x="180" y="311"/>
                    <a:pt x="188" y="300"/>
                  </a:cubicBezTo>
                  <a:cubicBezTo>
                    <a:pt x="199" y="284"/>
                    <a:pt x="210" y="268"/>
                    <a:pt x="223" y="253"/>
                  </a:cubicBezTo>
                  <a:cubicBezTo>
                    <a:pt x="257" y="213"/>
                    <a:pt x="297" y="176"/>
                    <a:pt x="329" y="135"/>
                  </a:cubicBezTo>
                  <a:cubicBezTo>
                    <a:pt x="353" y="104"/>
                    <a:pt x="396" y="13"/>
                    <a:pt x="447" y="6"/>
                  </a:cubicBezTo>
                  <a:cubicBezTo>
                    <a:pt x="490" y="0"/>
                    <a:pt x="533" y="6"/>
                    <a:pt x="576" y="6"/>
                  </a:cubicBezTo>
                </a:path>
              </a:pathLst>
            </a:custGeom>
            <a:noFill/>
            <a:ln w="53975">
              <a:solidFill>
                <a:schemeClr val="tx1"/>
              </a:solidFill>
              <a:round/>
              <a:headEnd/>
              <a:tailEnd/>
            </a:ln>
            <a:effectLst/>
          </p:spPr>
          <p:txBody>
            <a:bodyPr/>
            <a:lstStyle/>
            <a:p>
              <a:endParaRPr lang="en-US"/>
            </a:p>
          </p:txBody>
        </p:sp>
        <p:sp>
          <p:nvSpPr>
            <p:cNvPr id="37" name="Freeform 21"/>
            <p:cNvSpPr>
              <a:spLocks/>
            </p:cNvSpPr>
            <p:nvPr/>
          </p:nvSpPr>
          <p:spPr bwMode="auto">
            <a:xfrm>
              <a:off x="3840" y="2112"/>
              <a:ext cx="447" cy="567"/>
            </a:xfrm>
            <a:custGeom>
              <a:avLst/>
              <a:gdLst/>
              <a:ahLst/>
              <a:cxnLst>
                <a:cxn ang="0">
                  <a:pos x="200" y="238"/>
                </a:cxn>
                <a:cxn ang="0">
                  <a:pos x="176" y="167"/>
                </a:cxn>
                <a:cxn ang="0">
                  <a:pos x="294" y="144"/>
                </a:cxn>
                <a:cxn ang="0">
                  <a:pos x="306" y="250"/>
                </a:cxn>
                <a:cxn ang="0">
                  <a:pos x="200" y="297"/>
                </a:cxn>
                <a:cxn ang="0">
                  <a:pos x="106" y="285"/>
                </a:cxn>
                <a:cxn ang="0">
                  <a:pos x="94" y="250"/>
                </a:cxn>
                <a:cxn ang="0">
                  <a:pos x="82" y="203"/>
                </a:cxn>
                <a:cxn ang="0">
                  <a:pos x="71" y="167"/>
                </a:cxn>
                <a:cxn ang="0">
                  <a:pos x="82" y="120"/>
                </a:cxn>
                <a:cxn ang="0">
                  <a:pos x="118" y="109"/>
                </a:cxn>
                <a:cxn ang="0">
                  <a:pos x="294" y="120"/>
                </a:cxn>
                <a:cxn ang="0">
                  <a:pos x="212" y="238"/>
                </a:cxn>
                <a:cxn ang="0">
                  <a:pos x="176" y="214"/>
                </a:cxn>
                <a:cxn ang="0">
                  <a:pos x="153" y="97"/>
                </a:cxn>
                <a:cxn ang="0">
                  <a:pos x="235" y="73"/>
                </a:cxn>
                <a:cxn ang="0">
                  <a:pos x="423" y="156"/>
                </a:cxn>
                <a:cxn ang="0">
                  <a:pos x="411" y="273"/>
                </a:cxn>
                <a:cxn ang="0">
                  <a:pos x="400" y="308"/>
                </a:cxn>
                <a:cxn ang="0">
                  <a:pos x="176" y="250"/>
                </a:cxn>
                <a:cxn ang="0">
                  <a:pos x="153" y="156"/>
                </a:cxn>
                <a:cxn ang="0">
                  <a:pos x="141" y="109"/>
                </a:cxn>
                <a:cxn ang="0">
                  <a:pos x="270" y="38"/>
                </a:cxn>
                <a:cxn ang="0">
                  <a:pos x="282" y="179"/>
                </a:cxn>
                <a:cxn ang="0">
                  <a:pos x="306" y="250"/>
                </a:cxn>
                <a:cxn ang="0">
                  <a:pos x="294" y="567"/>
                </a:cxn>
                <a:cxn ang="0">
                  <a:pos x="341" y="555"/>
                </a:cxn>
                <a:cxn ang="0">
                  <a:pos x="423" y="414"/>
                </a:cxn>
                <a:cxn ang="0">
                  <a:pos x="447" y="320"/>
                </a:cxn>
                <a:cxn ang="0">
                  <a:pos x="71" y="167"/>
                </a:cxn>
                <a:cxn ang="0">
                  <a:pos x="0" y="85"/>
                </a:cxn>
                <a:cxn ang="0">
                  <a:pos x="188" y="26"/>
                </a:cxn>
                <a:cxn ang="0">
                  <a:pos x="259" y="191"/>
                </a:cxn>
              </a:cxnLst>
              <a:rect l="0" t="0" r="r" b="b"/>
              <a:pathLst>
                <a:path w="447" h="567">
                  <a:moveTo>
                    <a:pt x="200" y="238"/>
                  </a:moveTo>
                  <a:cubicBezTo>
                    <a:pt x="192" y="214"/>
                    <a:pt x="184" y="191"/>
                    <a:pt x="176" y="167"/>
                  </a:cubicBezTo>
                  <a:cubicBezTo>
                    <a:pt x="151" y="91"/>
                    <a:pt x="157" y="131"/>
                    <a:pt x="294" y="144"/>
                  </a:cubicBezTo>
                  <a:cubicBezTo>
                    <a:pt x="320" y="184"/>
                    <a:pt x="336" y="190"/>
                    <a:pt x="306" y="250"/>
                  </a:cubicBezTo>
                  <a:cubicBezTo>
                    <a:pt x="289" y="285"/>
                    <a:pt x="200" y="297"/>
                    <a:pt x="200" y="297"/>
                  </a:cubicBezTo>
                  <a:cubicBezTo>
                    <a:pt x="169" y="293"/>
                    <a:pt x="135" y="298"/>
                    <a:pt x="106" y="285"/>
                  </a:cubicBezTo>
                  <a:cubicBezTo>
                    <a:pt x="95" y="280"/>
                    <a:pt x="97" y="262"/>
                    <a:pt x="94" y="250"/>
                  </a:cubicBezTo>
                  <a:cubicBezTo>
                    <a:pt x="89" y="234"/>
                    <a:pt x="86" y="219"/>
                    <a:pt x="82" y="203"/>
                  </a:cubicBezTo>
                  <a:cubicBezTo>
                    <a:pt x="79" y="191"/>
                    <a:pt x="75" y="179"/>
                    <a:pt x="71" y="167"/>
                  </a:cubicBezTo>
                  <a:cubicBezTo>
                    <a:pt x="75" y="151"/>
                    <a:pt x="72" y="133"/>
                    <a:pt x="82" y="120"/>
                  </a:cubicBezTo>
                  <a:cubicBezTo>
                    <a:pt x="90" y="110"/>
                    <a:pt x="105" y="109"/>
                    <a:pt x="118" y="109"/>
                  </a:cubicBezTo>
                  <a:cubicBezTo>
                    <a:pt x="177" y="109"/>
                    <a:pt x="235" y="116"/>
                    <a:pt x="294" y="120"/>
                  </a:cubicBezTo>
                  <a:cubicBezTo>
                    <a:pt x="283" y="240"/>
                    <a:pt x="323" y="276"/>
                    <a:pt x="212" y="238"/>
                  </a:cubicBezTo>
                  <a:cubicBezTo>
                    <a:pt x="198" y="233"/>
                    <a:pt x="188" y="222"/>
                    <a:pt x="176" y="214"/>
                  </a:cubicBezTo>
                  <a:cubicBezTo>
                    <a:pt x="162" y="186"/>
                    <a:pt x="121" y="129"/>
                    <a:pt x="153" y="97"/>
                  </a:cubicBezTo>
                  <a:cubicBezTo>
                    <a:pt x="159" y="91"/>
                    <a:pt x="234" y="73"/>
                    <a:pt x="235" y="73"/>
                  </a:cubicBezTo>
                  <a:cubicBezTo>
                    <a:pt x="356" y="84"/>
                    <a:pt x="367" y="68"/>
                    <a:pt x="423" y="156"/>
                  </a:cubicBezTo>
                  <a:cubicBezTo>
                    <a:pt x="419" y="195"/>
                    <a:pt x="417" y="234"/>
                    <a:pt x="411" y="273"/>
                  </a:cubicBezTo>
                  <a:cubicBezTo>
                    <a:pt x="409" y="285"/>
                    <a:pt x="412" y="307"/>
                    <a:pt x="400" y="308"/>
                  </a:cubicBezTo>
                  <a:cubicBezTo>
                    <a:pt x="342" y="313"/>
                    <a:pt x="233" y="272"/>
                    <a:pt x="176" y="250"/>
                  </a:cubicBezTo>
                  <a:cubicBezTo>
                    <a:pt x="168" y="219"/>
                    <a:pt x="161" y="187"/>
                    <a:pt x="153" y="156"/>
                  </a:cubicBezTo>
                  <a:cubicBezTo>
                    <a:pt x="149" y="140"/>
                    <a:pt x="141" y="109"/>
                    <a:pt x="141" y="109"/>
                  </a:cubicBezTo>
                  <a:cubicBezTo>
                    <a:pt x="159" y="0"/>
                    <a:pt x="160" y="22"/>
                    <a:pt x="270" y="38"/>
                  </a:cubicBezTo>
                  <a:cubicBezTo>
                    <a:pt x="274" y="85"/>
                    <a:pt x="274" y="132"/>
                    <a:pt x="282" y="179"/>
                  </a:cubicBezTo>
                  <a:cubicBezTo>
                    <a:pt x="286" y="204"/>
                    <a:pt x="306" y="250"/>
                    <a:pt x="306" y="250"/>
                  </a:cubicBezTo>
                  <a:cubicBezTo>
                    <a:pt x="288" y="410"/>
                    <a:pt x="281" y="377"/>
                    <a:pt x="294" y="567"/>
                  </a:cubicBezTo>
                  <a:cubicBezTo>
                    <a:pt x="310" y="563"/>
                    <a:pt x="330" y="566"/>
                    <a:pt x="341" y="555"/>
                  </a:cubicBezTo>
                  <a:cubicBezTo>
                    <a:pt x="370" y="526"/>
                    <a:pt x="402" y="457"/>
                    <a:pt x="423" y="414"/>
                  </a:cubicBezTo>
                  <a:cubicBezTo>
                    <a:pt x="430" y="382"/>
                    <a:pt x="447" y="352"/>
                    <a:pt x="447" y="320"/>
                  </a:cubicBezTo>
                  <a:cubicBezTo>
                    <a:pt x="447" y="141"/>
                    <a:pt x="170" y="172"/>
                    <a:pt x="71" y="167"/>
                  </a:cubicBezTo>
                  <a:cubicBezTo>
                    <a:pt x="17" y="151"/>
                    <a:pt x="18" y="136"/>
                    <a:pt x="0" y="85"/>
                  </a:cubicBezTo>
                  <a:cubicBezTo>
                    <a:pt x="66" y="36"/>
                    <a:pt x="103" y="37"/>
                    <a:pt x="188" y="26"/>
                  </a:cubicBezTo>
                  <a:cubicBezTo>
                    <a:pt x="269" y="54"/>
                    <a:pt x="259" y="116"/>
                    <a:pt x="259" y="191"/>
                  </a:cubicBezTo>
                </a:path>
              </a:pathLst>
            </a:custGeom>
            <a:solidFill>
              <a:srgbClr val="FF0000"/>
            </a:solidFill>
            <a:ln w="41275">
              <a:solidFill>
                <a:schemeClr val="tx1"/>
              </a:solidFill>
              <a:round/>
              <a:headEnd/>
              <a:tailEnd/>
            </a:ln>
            <a:effectLst>
              <a:prstShdw prst="shdw16">
                <a:schemeClr val="bg2">
                  <a:alpha val="50000"/>
                </a:schemeClr>
              </a:prstShdw>
            </a:effectLst>
          </p:spPr>
          <p:txBody>
            <a:bodyPr/>
            <a:lstStyle/>
            <a:p>
              <a:endParaRPr lang="en-US"/>
            </a:p>
          </p:txBody>
        </p:sp>
        <p:sp>
          <p:nvSpPr>
            <p:cNvPr id="38" name="Freeform 22"/>
            <p:cNvSpPr>
              <a:spLocks/>
            </p:cNvSpPr>
            <p:nvPr/>
          </p:nvSpPr>
          <p:spPr bwMode="auto">
            <a:xfrm>
              <a:off x="2928" y="2640"/>
              <a:ext cx="447" cy="567"/>
            </a:xfrm>
            <a:custGeom>
              <a:avLst/>
              <a:gdLst/>
              <a:ahLst/>
              <a:cxnLst>
                <a:cxn ang="0">
                  <a:pos x="200" y="238"/>
                </a:cxn>
                <a:cxn ang="0">
                  <a:pos x="176" y="167"/>
                </a:cxn>
                <a:cxn ang="0">
                  <a:pos x="294" y="144"/>
                </a:cxn>
                <a:cxn ang="0">
                  <a:pos x="306" y="250"/>
                </a:cxn>
                <a:cxn ang="0">
                  <a:pos x="200" y="297"/>
                </a:cxn>
                <a:cxn ang="0">
                  <a:pos x="106" y="285"/>
                </a:cxn>
                <a:cxn ang="0">
                  <a:pos x="94" y="250"/>
                </a:cxn>
                <a:cxn ang="0">
                  <a:pos x="82" y="203"/>
                </a:cxn>
                <a:cxn ang="0">
                  <a:pos x="71" y="167"/>
                </a:cxn>
                <a:cxn ang="0">
                  <a:pos x="82" y="120"/>
                </a:cxn>
                <a:cxn ang="0">
                  <a:pos x="118" y="109"/>
                </a:cxn>
                <a:cxn ang="0">
                  <a:pos x="294" y="120"/>
                </a:cxn>
                <a:cxn ang="0">
                  <a:pos x="212" y="238"/>
                </a:cxn>
                <a:cxn ang="0">
                  <a:pos x="176" y="214"/>
                </a:cxn>
                <a:cxn ang="0">
                  <a:pos x="153" y="97"/>
                </a:cxn>
                <a:cxn ang="0">
                  <a:pos x="235" y="73"/>
                </a:cxn>
                <a:cxn ang="0">
                  <a:pos x="423" y="156"/>
                </a:cxn>
                <a:cxn ang="0">
                  <a:pos x="411" y="273"/>
                </a:cxn>
                <a:cxn ang="0">
                  <a:pos x="400" y="308"/>
                </a:cxn>
                <a:cxn ang="0">
                  <a:pos x="176" y="250"/>
                </a:cxn>
                <a:cxn ang="0">
                  <a:pos x="153" y="156"/>
                </a:cxn>
                <a:cxn ang="0">
                  <a:pos x="141" y="109"/>
                </a:cxn>
                <a:cxn ang="0">
                  <a:pos x="270" y="38"/>
                </a:cxn>
                <a:cxn ang="0">
                  <a:pos x="282" y="179"/>
                </a:cxn>
                <a:cxn ang="0">
                  <a:pos x="306" y="250"/>
                </a:cxn>
                <a:cxn ang="0">
                  <a:pos x="294" y="567"/>
                </a:cxn>
                <a:cxn ang="0">
                  <a:pos x="341" y="555"/>
                </a:cxn>
                <a:cxn ang="0">
                  <a:pos x="423" y="414"/>
                </a:cxn>
                <a:cxn ang="0">
                  <a:pos x="447" y="320"/>
                </a:cxn>
                <a:cxn ang="0">
                  <a:pos x="71" y="167"/>
                </a:cxn>
                <a:cxn ang="0">
                  <a:pos x="0" y="85"/>
                </a:cxn>
                <a:cxn ang="0">
                  <a:pos x="188" y="26"/>
                </a:cxn>
                <a:cxn ang="0">
                  <a:pos x="259" y="191"/>
                </a:cxn>
              </a:cxnLst>
              <a:rect l="0" t="0" r="r" b="b"/>
              <a:pathLst>
                <a:path w="447" h="567">
                  <a:moveTo>
                    <a:pt x="200" y="238"/>
                  </a:moveTo>
                  <a:cubicBezTo>
                    <a:pt x="192" y="214"/>
                    <a:pt x="184" y="191"/>
                    <a:pt x="176" y="167"/>
                  </a:cubicBezTo>
                  <a:cubicBezTo>
                    <a:pt x="151" y="91"/>
                    <a:pt x="157" y="131"/>
                    <a:pt x="294" y="144"/>
                  </a:cubicBezTo>
                  <a:cubicBezTo>
                    <a:pt x="320" y="184"/>
                    <a:pt x="336" y="190"/>
                    <a:pt x="306" y="250"/>
                  </a:cubicBezTo>
                  <a:cubicBezTo>
                    <a:pt x="289" y="285"/>
                    <a:pt x="200" y="297"/>
                    <a:pt x="200" y="297"/>
                  </a:cubicBezTo>
                  <a:cubicBezTo>
                    <a:pt x="169" y="293"/>
                    <a:pt x="135" y="298"/>
                    <a:pt x="106" y="285"/>
                  </a:cubicBezTo>
                  <a:cubicBezTo>
                    <a:pt x="95" y="280"/>
                    <a:pt x="97" y="262"/>
                    <a:pt x="94" y="250"/>
                  </a:cubicBezTo>
                  <a:cubicBezTo>
                    <a:pt x="89" y="234"/>
                    <a:pt x="86" y="219"/>
                    <a:pt x="82" y="203"/>
                  </a:cubicBezTo>
                  <a:cubicBezTo>
                    <a:pt x="79" y="191"/>
                    <a:pt x="75" y="179"/>
                    <a:pt x="71" y="167"/>
                  </a:cubicBezTo>
                  <a:cubicBezTo>
                    <a:pt x="75" y="151"/>
                    <a:pt x="72" y="133"/>
                    <a:pt x="82" y="120"/>
                  </a:cubicBezTo>
                  <a:cubicBezTo>
                    <a:pt x="90" y="110"/>
                    <a:pt x="105" y="109"/>
                    <a:pt x="118" y="109"/>
                  </a:cubicBezTo>
                  <a:cubicBezTo>
                    <a:pt x="177" y="109"/>
                    <a:pt x="235" y="116"/>
                    <a:pt x="294" y="120"/>
                  </a:cubicBezTo>
                  <a:cubicBezTo>
                    <a:pt x="283" y="240"/>
                    <a:pt x="323" y="276"/>
                    <a:pt x="212" y="238"/>
                  </a:cubicBezTo>
                  <a:cubicBezTo>
                    <a:pt x="198" y="233"/>
                    <a:pt x="188" y="222"/>
                    <a:pt x="176" y="214"/>
                  </a:cubicBezTo>
                  <a:cubicBezTo>
                    <a:pt x="162" y="186"/>
                    <a:pt x="121" y="129"/>
                    <a:pt x="153" y="97"/>
                  </a:cubicBezTo>
                  <a:cubicBezTo>
                    <a:pt x="159" y="91"/>
                    <a:pt x="234" y="73"/>
                    <a:pt x="235" y="73"/>
                  </a:cubicBezTo>
                  <a:cubicBezTo>
                    <a:pt x="356" y="84"/>
                    <a:pt x="367" y="68"/>
                    <a:pt x="423" y="156"/>
                  </a:cubicBezTo>
                  <a:cubicBezTo>
                    <a:pt x="419" y="195"/>
                    <a:pt x="417" y="234"/>
                    <a:pt x="411" y="273"/>
                  </a:cubicBezTo>
                  <a:cubicBezTo>
                    <a:pt x="409" y="285"/>
                    <a:pt x="412" y="307"/>
                    <a:pt x="400" y="308"/>
                  </a:cubicBezTo>
                  <a:cubicBezTo>
                    <a:pt x="342" y="313"/>
                    <a:pt x="233" y="272"/>
                    <a:pt x="176" y="250"/>
                  </a:cubicBezTo>
                  <a:cubicBezTo>
                    <a:pt x="168" y="219"/>
                    <a:pt x="161" y="187"/>
                    <a:pt x="153" y="156"/>
                  </a:cubicBezTo>
                  <a:cubicBezTo>
                    <a:pt x="149" y="140"/>
                    <a:pt x="141" y="109"/>
                    <a:pt x="141" y="109"/>
                  </a:cubicBezTo>
                  <a:cubicBezTo>
                    <a:pt x="159" y="0"/>
                    <a:pt x="160" y="22"/>
                    <a:pt x="270" y="38"/>
                  </a:cubicBezTo>
                  <a:cubicBezTo>
                    <a:pt x="274" y="85"/>
                    <a:pt x="274" y="132"/>
                    <a:pt x="282" y="179"/>
                  </a:cubicBezTo>
                  <a:cubicBezTo>
                    <a:pt x="286" y="204"/>
                    <a:pt x="306" y="250"/>
                    <a:pt x="306" y="250"/>
                  </a:cubicBezTo>
                  <a:cubicBezTo>
                    <a:pt x="288" y="410"/>
                    <a:pt x="281" y="377"/>
                    <a:pt x="294" y="567"/>
                  </a:cubicBezTo>
                  <a:cubicBezTo>
                    <a:pt x="310" y="563"/>
                    <a:pt x="330" y="566"/>
                    <a:pt x="341" y="555"/>
                  </a:cubicBezTo>
                  <a:cubicBezTo>
                    <a:pt x="370" y="526"/>
                    <a:pt x="402" y="457"/>
                    <a:pt x="423" y="414"/>
                  </a:cubicBezTo>
                  <a:cubicBezTo>
                    <a:pt x="430" y="382"/>
                    <a:pt x="447" y="352"/>
                    <a:pt x="447" y="320"/>
                  </a:cubicBezTo>
                  <a:cubicBezTo>
                    <a:pt x="447" y="141"/>
                    <a:pt x="170" y="172"/>
                    <a:pt x="71" y="167"/>
                  </a:cubicBezTo>
                  <a:cubicBezTo>
                    <a:pt x="17" y="151"/>
                    <a:pt x="18" y="136"/>
                    <a:pt x="0" y="85"/>
                  </a:cubicBezTo>
                  <a:cubicBezTo>
                    <a:pt x="66" y="36"/>
                    <a:pt x="103" y="37"/>
                    <a:pt x="188" y="26"/>
                  </a:cubicBezTo>
                  <a:cubicBezTo>
                    <a:pt x="269" y="54"/>
                    <a:pt x="259" y="116"/>
                    <a:pt x="259" y="191"/>
                  </a:cubicBezTo>
                </a:path>
              </a:pathLst>
            </a:custGeom>
            <a:solidFill>
              <a:srgbClr val="FF00FF"/>
            </a:solidFill>
            <a:ln w="38100" cmpd="sng">
              <a:solidFill>
                <a:schemeClr val="tx1"/>
              </a:solidFill>
              <a:round/>
              <a:headEnd/>
              <a:tailEnd/>
            </a:ln>
            <a:effectLst>
              <a:prstShdw prst="shdw16">
                <a:schemeClr val="bg2">
                  <a:alpha val="50000"/>
                </a:schemeClr>
              </a:prstShdw>
            </a:effectLst>
          </p:spPr>
          <p:txBody>
            <a:bodyPr/>
            <a:lstStyle/>
            <a:p>
              <a:endParaRPr lang="en-US"/>
            </a:p>
          </p:txBody>
        </p:sp>
        <p:sp>
          <p:nvSpPr>
            <p:cNvPr id="39" name="Freeform 23"/>
            <p:cNvSpPr>
              <a:spLocks/>
            </p:cNvSpPr>
            <p:nvPr/>
          </p:nvSpPr>
          <p:spPr bwMode="auto">
            <a:xfrm>
              <a:off x="1488" y="2256"/>
              <a:ext cx="447" cy="567"/>
            </a:xfrm>
            <a:custGeom>
              <a:avLst/>
              <a:gdLst/>
              <a:ahLst/>
              <a:cxnLst>
                <a:cxn ang="0">
                  <a:pos x="200" y="238"/>
                </a:cxn>
                <a:cxn ang="0">
                  <a:pos x="176" y="167"/>
                </a:cxn>
                <a:cxn ang="0">
                  <a:pos x="294" y="144"/>
                </a:cxn>
                <a:cxn ang="0">
                  <a:pos x="306" y="250"/>
                </a:cxn>
                <a:cxn ang="0">
                  <a:pos x="200" y="297"/>
                </a:cxn>
                <a:cxn ang="0">
                  <a:pos x="106" y="285"/>
                </a:cxn>
                <a:cxn ang="0">
                  <a:pos x="94" y="250"/>
                </a:cxn>
                <a:cxn ang="0">
                  <a:pos x="82" y="203"/>
                </a:cxn>
                <a:cxn ang="0">
                  <a:pos x="71" y="167"/>
                </a:cxn>
                <a:cxn ang="0">
                  <a:pos x="82" y="120"/>
                </a:cxn>
                <a:cxn ang="0">
                  <a:pos x="118" y="109"/>
                </a:cxn>
                <a:cxn ang="0">
                  <a:pos x="294" y="120"/>
                </a:cxn>
                <a:cxn ang="0">
                  <a:pos x="212" y="238"/>
                </a:cxn>
                <a:cxn ang="0">
                  <a:pos x="176" y="214"/>
                </a:cxn>
                <a:cxn ang="0">
                  <a:pos x="153" y="97"/>
                </a:cxn>
                <a:cxn ang="0">
                  <a:pos x="235" y="73"/>
                </a:cxn>
                <a:cxn ang="0">
                  <a:pos x="423" y="156"/>
                </a:cxn>
                <a:cxn ang="0">
                  <a:pos x="411" y="273"/>
                </a:cxn>
                <a:cxn ang="0">
                  <a:pos x="400" y="308"/>
                </a:cxn>
                <a:cxn ang="0">
                  <a:pos x="176" y="250"/>
                </a:cxn>
                <a:cxn ang="0">
                  <a:pos x="153" y="156"/>
                </a:cxn>
                <a:cxn ang="0">
                  <a:pos x="141" y="109"/>
                </a:cxn>
                <a:cxn ang="0">
                  <a:pos x="270" y="38"/>
                </a:cxn>
                <a:cxn ang="0">
                  <a:pos x="282" y="179"/>
                </a:cxn>
                <a:cxn ang="0">
                  <a:pos x="306" y="250"/>
                </a:cxn>
                <a:cxn ang="0">
                  <a:pos x="294" y="567"/>
                </a:cxn>
                <a:cxn ang="0">
                  <a:pos x="341" y="555"/>
                </a:cxn>
                <a:cxn ang="0">
                  <a:pos x="423" y="414"/>
                </a:cxn>
                <a:cxn ang="0">
                  <a:pos x="447" y="320"/>
                </a:cxn>
                <a:cxn ang="0">
                  <a:pos x="71" y="167"/>
                </a:cxn>
                <a:cxn ang="0">
                  <a:pos x="0" y="85"/>
                </a:cxn>
                <a:cxn ang="0">
                  <a:pos x="188" y="26"/>
                </a:cxn>
                <a:cxn ang="0">
                  <a:pos x="259" y="191"/>
                </a:cxn>
              </a:cxnLst>
              <a:rect l="0" t="0" r="r" b="b"/>
              <a:pathLst>
                <a:path w="447" h="567">
                  <a:moveTo>
                    <a:pt x="200" y="238"/>
                  </a:moveTo>
                  <a:cubicBezTo>
                    <a:pt x="192" y="214"/>
                    <a:pt x="184" y="191"/>
                    <a:pt x="176" y="167"/>
                  </a:cubicBezTo>
                  <a:cubicBezTo>
                    <a:pt x="151" y="91"/>
                    <a:pt x="157" y="131"/>
                    <a:pt x="294" y="144"/>
                  </a:cubicBezTo>
                  <a:cubicBezTo>
                    <a:pt x="320" y="184"/>
                    <a:pt x="336" y="190"/>
                    <a:pt x="306" y="250"/>
                  </a:cubicBezTo>
                  <a:cubicBezTo>
                    <a:pt x="289" y="285"/>
                    <a:pt x="200" y="297"/>
                    <a:pt x="200" y="297"/>
                  </a:cubicBezTo>
                  <a:cubicBezTo>
                    <a:pt x="169" y="293"/>
                    <a:pt x="135" y="298"/>
                    <a:pt x="106" y="285"/>
                  </a:cubicBezTo>
                  <a:cubicBezTo>
                    <a:pt x="95" y="280"/>
                    <a:pt x="97" y="262"/>
                    <a:pt x="94" y="250"/>
                  </a:cubicBezTo>
                  <a:cubicBezTo>
                    <a:pt x="89" y="234"/>
                    <a:pt x="86" y="219"/>
                    <a:pt x="82" y="203"/>
                  </a:cubicBezTo>
                  <a:cubicBezTo>
                    <a:pt x="79" y="191"/>
                    <a:pt x="75" y="179"/>
                    <a:pt x="71" y="167"/>
                  </a:cubicBezTo>
                  <a:cubicBezTo>
                    <a:pt x="75" y="151"/>
                    <a:pt x="72" y="133"/>
                    <a:pt x="82" y="120"/>
                  </a:cubicBezTo>
                  <a:cubicBezTo>
                    <a:pt x="90" y="110"/>
                    <a:pt x="105" y="109"/>
                    <a:pt x="118" y="109"/>
                  </a:cubicBezTo>
                  <a:cubicBezTo>
                    <a:pt x="177" y="109"/>
                    <a:pt x="235" y="116"/>
                    <a:pt x="294" y="120"/>
                  </a:cubicBezTo>
                  <a:cubicBezTo>
                    <a:pt x="283" y="240"/>
                    <a:pt x="323" y="276"/>
                    <a:pt x="212" y="238"/>
                  </a:cubicBezTo>
                  <a:cubicBezTo>
                    <a:pt x="198" y="233"/>
                    <a:pt x="188" y="222"/>
                    <a:pt x="176" y="214"/>
                  </a:cubicBezTo>
                  <a:cubicBezTo>
                    <a:pt x="162" y="186"/>
                    <a:pt x="121" y="129"/>
                    <a:pt x="153" y="97"/>
                  </a:cubicBezTo>
                  <a:cubicBezTo>
                    <a:pt x="159" y="91"/>
                    <a:pt x="234" y="73"/>
                    <a:pt x="235" y="73"/>
                  </a:cubicBezTo>
                  <a:cubicBezTo>
                    <a:pt x="356" y="84"/>
                    <a:pt x="367" y="68"/>
                    <a:pt x="423" y="156"/>
                  </a:cubicBezTo>
                  <a:cubicBezTo>
                    <a:pt x="419" y="195"/>
                    <a:pt x="417" y="234"/>
                    <a:pt x="411" y="273"/>
                  </a:cubicBezTo>
                  <a:cubicBezTo>
                    <a:pt x="409" y="285"/>
                    <a:pt x="412" y="307"/>
                    <a:pt x="400" y="308"/>
                  </a:cubicBezTo>
                  <a:cubicBezTo>
                    <a:pt x="342" y="313"/>
                    <a:pt x="233" y="272"/>
                    <a:pt x="176" y="250"/>
                  </a:cubicBezTo>
                  <a:cubicBezTo>
                    <a:pt x="168" y="219"/>
                    <a:pt x="161" y="187"/>
                    <a:pt x="153" y="156"/>
                  </a:cubicBezTo>
                  <a:cubicBezTo>
                    <a:pt x="149" y="140"/>
                    <a:pt x="141" y="109"/>
                    <a:pt x="141" y="109"/>
                  </a:cubicBezTo>
                  <a:cubicBezTo>
                    <a:pt x="159" y="0"/>
                    <a:pt x="160" y="22"/>
                    <a:pt x="270" y="38"/>
                  </a:cubicBezTo>
                  <a:cubicBezTo>
                    <a:pt x="274" y="85"/>
                    <a:pt x="274" y="132"/>
                    <a:pt x="282" y="179"/>
                  </a:cubicBezTo>
                  <a:cubicBezTo>
                    <a:pt x="286" y="204"/>
                    <a:pt x="306" y="250"/>
                    <a:pt x="306" y="250"/>
                  </a:cubicBezTo>
                  <a:cubicBezTo>
                    <a:pt x="288" y="410"/>
                    <a:pt x="281" y="377"/>
                    <a:pt x="294" y="567"/>
                  </a:cubicBezTo>
                  <a:cubicBezTo>
                    <a:pt x="310" y="563"/>
                    <a:pt x="330" y="566"/>
                    <a:pt x="341" y="555"/>
                  </a:cubicBezTo>
                  <a:cubicBezTo>
                    <a:pt x="370" y="526"/>
                    <a:pt x="402" y="457"/>
                    <a:pt x="423" y="414"/>
                  </a:cubicBezTo>
                  <a:cubicBezTo>
                    <a:pt x="430" y="382"/>
                    <a:pt x="447" y="352"/>
                    <a:pt x="447" y="320"/>
                  </a:cubicBezTo>
                  <a:cubicBezTo>
                    <a:pt x="447" y="141"/>
                    <a:pt x="170" y="172"/>
                    <a:pt x="71" y="167"/>
                  </a:cubicBezTo>
                  <a:cubicBezTo>
                    <a:pt x="17" y="151"/>
                    <a:pt x="18" y="136"/>
                    <a:pt x="0" y="85"/>
                  </a:cubicBezTo>
                  <a:cubicBezTo>
                    <a:pt x="66" y="36"/>
                    <a:pt x="103" y="37"/>
                    <a:pt x="188" y="26"/>
                  </a:cubicBezTo>
                  <a:cubicBezTo>
                    <a:pt x="269" y="54"/>
                    <a:pt x="259" y="116"/>
                    <a:pt x="259" y="191"/>
                  </a:cubicBezTo>
                </a:path>
              </a:pathLst>
            </a:custGeom>
            <a:solidFill>
              <a:srgbClr val="FFFF00"/>
            </a:solidFill>
            <a:ln w="44450">
              <a:solidFill>
                <a:schemeClr val="tx1"/>
              </a:solidFill>
              <a:round/>
              <a:headEnd/>
              <a:tailEnd/>
            </a:ln>
            <a:effectLst>
              <a:prstShdw prst="shdw15">
                <a:schemeClr val="bg2">
                  <a:alpha val="50000"/>
                </a:schemeClr>
              </a:prstShdw>
            </a:effectLst>
          </p:spPr>
          <p:txBody>
            <a:bodyPr/>
            <a:lstStyle/>
            <a:p>
              <a:endParaRPr lang="en-US"/>
            </a:p>
          </p:txBody>
        </p:sp>
        <p:sp>
          <p:nvSpPr>
            <p:cNvPr id="40" name="Freeform 24"/>
            <p:cNvSpPr>
              <a:spLocks/>
            </p:cNvSpPr>
            <p:nvPr/>
          </p:nvSpPr>
          <p:spPr bwMode="auto">
            <a:xfrm flipV="1">
              <a:off x="1872" y="1696"/>
              <a:ext cx="796" cy="656"/>
            </a:xfrm>
            <a:custGeom>
              <a:avLst/>
              <a:gdLst/>
              <a:ahLst/>
              <a:cxnLst>
                <a:cxn ang="0">
                  <a:pos x="881" y="764"/>
                </a:cxn>
                <a:cxn ang="0">
                  <a:pos x="834" y="682"/>
                </a:cxn>
                <a:cxn ang="0">
                  <a:pos x="823" y="646"/>
                </a:cxn>
                <a:cxn ang="0">
                  <a:pos x="776" y="576"/>
                </a:cxn>
                <a:cxn ang="0">
                  <a:pos x="764" y="541"/>
                </a:cxn>
                <a:cxn ang="0">
                  <a:pos x="729" y="505"/>
                </a:cxn>
                <a:cxn ang="0">
                  <a:pos x="705" y="458"/>
                </a:cxn>
                <a:cxn ang="0">
                  <a:pos x="670" y="423"/>
                </a:cxn>
                <a:cxn ang="0">
                  <a:pos x="552" y="306"/>
                </a:cxn>
                <a:cxn ang="0">
                  <a:pos x="470" y="259"/>
                </a:cxn>
                <a:cxn ang="0">
                  <a:pos x="435" y="235"/>
                </a:cxn>
                <a:cxn ang="0">
                  <a:pos x="82" y="165"/>
                </a:cxn>
                <a:cxn ang="0">
                  <a:pos x="23" y="70"/>
                </a:cxn>
                <a:cxn ang="0">
                  <a:pos x="12" y="35"/>
                </a:cxn>
                <a:cxn ang="0">
                  <a:pos x="0" y="0"/>
                </a:cxn>
              </a:cxnLst>
              <a:rect l="0" t="0" r="r" b="b"/>
              <a:pathLst>
                <a:path w="892" h="784">
                  <a:moveTo>
                    <a:pt x="881" y="764"/>
                  </a:moveTo>
                  <a:cubicBezTo>
                    <a:pt x="855" y="682"/>
                    <a:pt x="892" y="784"/>
                    <a:pt x="834" y="682"/>
                  </a:cubicBezTo>
                  <a:cubicBezTo>
                    <a:pt x="828" y="671"/>
                    <a:pt x="829" y="657"/>
                    <a:pt x="823" y="646"/>
                  </a:cubicBezTo>
                  <a:cubicBezTo>
                    <a:pt x="810" y="621"/>
                    <a:pt x="785" y="603"/>
                    <a:pt x="776" y="576"/>
                  </a:cubicBezTo>
                  <a:cubicBezTo>
                    <a:pt x="772" y="564"/>
                    <a:pt x="771" y="551"/>
                    <a:pt x="764" y="541"/>
                  </a:cubicBezTo>
                  <a:cubicBezTo>
                    <a:pt x="755" y="527"/>
                    <a:pt x="739" y="519"/>
                    <a:pt x="729" y="505"/>
                  </a:cubicBezTo>
                  <a:cubicBezTo>
                    <a:pt x="719" y="491"/>
                    <a:pt x="715" y="472"/>
                    <a:pt x="705" y="458"/>
                  </a:cubicBezTo>
                  <a:cubicBezTo>
                    <a:pt x="695" y="445"/>
                    <a:pt x="681" y="436"/>
                    <a:pt x="670" y="423"/>
                  </a:cubicBezTo>
                  <a:cubicBezTo>
                    <a:pt x="633" y="379"/>
                    <a:pt x="608" y="323"/>
                    <a:pt x="552" y="306"/>
                  </a:cubicBezTo>
                  <a:cubicBezTo>
                    <a:pt x="485" y="237"/>
                    <a:pt x="554" y="295"/>
                    <a:pt x="470" y="259"/>
                  </a:cubicBezTo>
                  <a:cubicBezTo>
                    <a:pt x="457" y="253"/>
                    <a:pt x="448" y="241"/>
                    <a:pt x="435" y="235"/>
                  </a:cubicBezTo>
                  <a:cubicBezTo>
                    <a:pt x="347" y="190"/>
                    <a:pt x="174" y="173"/>
                    <a:pt x="82" y="165"/>
                  </a:cubicBezTo>
                  <a:cubicBezTo>
                    <a:pt x="27" y="127"/>
                    <a:pt x="51" y="154"/>
                    <a:pt x="23" y="70"/>
                  </a:cubicBezTo>
                  <a:cubicBezTo>
                    <a:pt x="19" y="58"/>
                    <a:pt x="16" y="47"/>
                    <a:pt x="12" y="35"/>
                  </a:cubicBezTo>
                  <a:cubicBezTo>
                    <a:pt x="8" y="23"/>
                    <a:pt x="0" y="0"/>
                    <a:pt x="0" y="0"/>
                  </a:cubicBezTo>
                </a:path>
              </a:pathLst>
            </a:custGeom>
            <a:noFill/>
            <a:ln w="47625">
              <a:solidFill>
                <a:schemeClr val="tx1"/>
              </a:solidFill>
              <a:round/>
              <a:headEnd/>
              <a:tailEnd/>
            </a:ln>
            <a:effectLst/>
          </p:spPr>
          <p:txBody>
            <a:bodyPr/>
            <a:lstStyle/>
            <a:p>
              <a:endParaRPr lang="en-US"/>
            </a:p>
          </p:txBody>
        </p:sp>
        <p:sp>
          <p:nvSpPr>
            <p:cNvPr id="41" name="AutoShape 25"/>
            <p:cNvSpPr>
              <a:spLocks noChangeArrowheads="1"/>
            </p:cNvSpPr>
            <p:nvPr/>
          </p:nvSpPr>
          <p:spPr bwMode="auto">
            <a:xfrm>
              <a:off x="2016" y="2880"/>
              <a:ext cx="1008" cy="1104"/>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2" name="Freeform 26"/>
            <p:cNvSpPr>
              <a:spLocks/>
            </p:cNvSpPr>
            <p:nvPr/>
          </p:nvSpPr>
          <p:spPr bwMode="auto">
            <a:xfrm>
              <a:off x="2400" y="3792"/>
              <a:ext cx="288"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3" name="AutoShape 27"/>
            <p:cNvSpPr>
              <a:spLocks noChangeArrowheads="1"/>
            </p:cNvSpPr>
            <p:nvPr/>
          </p:nvSpPr>
          <p:spPr bwMode="auto">
            <a:xfrm>
              <a:off x="672" y="2352"/>
              <a:ext cx="576" cy="720"/>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4" name="AutoShape 32"/>
            <p:cNvSpPr>
              <a:spLocks noChangeArrowheads="1"/>
            </p:cNvSpPr>
            <p:nvPr/>
          </p:nvSpPr>
          <p:spPr bwMode="auto">
            <a:xfrm>
              <a:off x="240" y="1248"/>
              <a:ext cx="528" cy="720"/>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5" name="AutoShape 33"/>
            <p:cNvSpPr>
              <a:spLocks noChangeArrowheads="1"/>
            </p:cNvSpPr>
            <p:nvPr/>
          </p:nvSpPr>
          <p:spPr bwMode="auto">
            <a:xfrm>
              <a:off x="192" y="3216"/>
              <a:ext cx="576" cy="720"/>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6" name="AutoShape 34"/>
            <p:cNvSpPr>
              <a:spLocks noChangeArrowheads="1"/>
            </p:cNvSpPr>
            <p:nvPr/>
          </p:nvSpPr>
          <p:spPr bwMode="auto">
            <a:xfrm>
              <a:off x="5088" y="2016"/>
              <a:ext cx="576" cy="672"/>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7" name="AutoShape 35"/>
            <p:cNvSpPr>
              <a:spLocks noChangeArrowheads="1"/>
            </p:cNvSpPr>
            <p:nvPr/>
          </p:nvSpPr>
          <p:spPr bwMode="auto">
            <a:xfrm>
              <a:off x="3600" y="508"/>
              <a:ext cx="576" cy="720"/>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8" name="Freeform 39"/>
            <p:cNvSpPr>
              <a:spLocks/>
            </p:cNvSpPr>
            <p:nvPr/>
          </p:nvSpPr>
          <p:spPr bwMode="auto">
            <a:xfrm>
              <a:off x="432" y="3120"/>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9" name="Freeform 41"/>
            <p:cNvSpPr>
              <a:spLocks/>
            </p:cNvSpPr>
            <p:nvPr/>
          </p:nvSpPr>
          <p:spPr bwMode="auto">
            <a:xfrm>
              <a:off x="5328" y="2592"/>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0" name="Freeform 42"/>
            <p:cNvSpPr>
              <a:spLocks/>
            </p:cNvSpPr>
            <p:nvPr/>
          </p:nvSpPr>
          <p:spPr bwMode="auto">
            <a:xfrm flipH="1" flipV="1">
              <a:off x="3727" y="405"/>
              <a:ext cx="381" cy="169"/>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1" name="Freeform 43"/>
            <p:cNvSpPr>
              <a:spLocks/>
            </p:cNvSpPr>
            <p:nvPr/>
          </p:nvSpPr>
          <p:spPr bwMode="auto">
            <a:xfrm>
              <a:off x="432" y="1872"/>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2" name="Freeform 44"/>
            <p:cNvSpPr>
              <a:spLocks/>
            </p:cNvSpPr>
            <p:nvPr/>
          </p:nvSpPr>
          <p:spPr bwMode="auto">
            <a:xfrm>
              <a:off x="912" y="2208"/>
              <a:ext cx="144"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3" name="Oval 45"/>
            <p:cNvSpPr>
              <a:spLocks noChangeArrowheads="1"/>
            </p:cNvSpPr>
            <p:nvPr/>
          </p:nvSpPr>
          <p:spPr bwMode="auto">
            <a:xfrm>
              <a:off x="2928" y="1824"/>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4" name="AutoShape 46"/>
            <p:cNvSpPr>
              <a:spLocks noChangeArrowheads="1"/>
            </p:cNvSpPr>
            <p:nvPr/>
          </p:nvSpPr>
          <p:spPr bwMode="auto">
            <a:xfrm>
              <a:off x="48" y="96"/>
              <a:ext cx="1056" cy="1104"/>
            </a:xfrm>
            <a:prstGeom prst="sun">
              <a:avLst>
                <a:gd name="adj" fmla="val 25000"/>
              </a:avLst>
            </a:prstGeom>
            <a:solidFill>
              <a:srgbClr val="FFFF00"/>
            </a:solidFill>
            <a:ln w="1905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sp>
        <p:nvSpPr>
          <p:cNvPr id="56" name="Text Box 33"/>
          <p:cNvSpPr txBox="1">
            <a:spLocks noChangeArrowheads="1"/>
          </p:cNvSpPr>
          <p:nvPr/>
        </p:nvSpPr>
        <p:spPr bwMode="auto">
          <a:xfrm>
            <a:off x="1166778" y="428604"/>
            <a:ext cx="3429024" cy="938719"/>
          </a:xfrm>
          <a:prstGeom prst="rect">
            <a:avLst/>
          </a:prstGeom>
          <a:solidFill>
            <a:srgbClr val="CCFF99"/>
          </a:solidFill>
          <a:ln w="9525">
            <a:noFill/>
            <a:miter lim="800000"/>
            <a:headEnd/>
            <a:tailEnd/>
          </a:ln>
          <a:effectLst>
            <a:outerShdw sy="50000" kx="-2453608" rotWithShape="0">
              <a:schemeClr val="bg2">
                <a:alpha val="50000"/>
              </a:schemeClr>
            </a:outerShdw>
          </a:effectLst>
        </p:spPr>
        <p:txBody>
          <a:bodyPr wrap="square">
            <a:spAutoFit/>
          </a:bodyPr>
          <a:lstStyle/>
          <a:p>
            <a:pPr algn="ctr">
              <a:spcBef>
                <a:spcPct val="50000"/>
              </a:spcBef>
            </a:pPr>
            <a:r>
              <a:rPr lang="ar-BH" sz="2800" b="1" dirty="0">
                <a:latin typeface="Sakkal Majalla" pitchFamily="2" charset="-78"/>
                <a:cs typeface="Sakkal Majalla" pitchFamily="2" charset="-78"/>
              </a:rPr>
              <a:t>حاوَلَ أن يكونَ حوضَ أسماكٍ .</a:t>
            </a:r>
          </a:p>
          <a:p>
            <a:pPr algn="ctr">
              <a:spcBef>
                <a:spcPct val="50000"/>
              </a:spcBef>
            </a:pPr>
            <a:endParaRPr lang="en-US" b="1" dirty="0"/>
          </a:p>
        </p:txBody>
      </p:sp>
      <p:grpSp>
        <p:nvGrpSpPr>
          <p:cNvPr id="57" name="Group 46"/>
          <p:cNvGrpSpPr>
            <a:grpSpLocks/>
          </p:cNvGrpSpPr>
          <p:nvPr/>
        </p:nvGrpSpPr>
        <p:grpSpPr bwMode="auto">
          <a:xfrm>
            <a:off x="0" y="0"/>
            <a:ext cx="4933942" cy="2955929"/>
            <a:chOff x="0" y="192"/>
            <a:chExt cx="5748" cy="3470"/>
          </a:xfrm>
        </p:grpSpPr>
        <p:sp>
          <p:nvSpPr>
            <p:cNvPr id="58" name="Freeform 4"/>
            <p:cNvSpPr>
              <a:spLocks/>
            </p:cNvSpPr>
            <p:nvPr/>
          </p:nvSpPr>
          <p:spPr bwMode="auto">
            <a:xfrm>
              <a:off x="0" y="3504"/>
              <a:ext cx="5748" cy="158"/>
            </a:xfrm>
            <a:custGeom>
              <a:avLst/>
              <a:gdLst/>
              <a:ahLst/>
              <a:cxnLst>
                <a:cxn ang="0">
                  <a:pos x="5748" y="0"/>
                </a:cxn>
                <a:cxn ang="0">
                  <a:pos x="0" y="12"/>
                </a:cxn>
              </a:cxnLst>
              <a:rect l="0" t="0" r="r" b="b"/>
              <a:pathLst>
                <a:path w="5748" h="158">
                  <a:moveTo>
                    <a:pt x="5748" y="0"/>
                  </a:moveTo>
                  <a:cubicBezTo>
                    <a:pt x="3736" y="158"/>
                    <a:pt x="5646" y="12"/>
                    <a:pt x="0" y="12"/>
                  </a:cubicBezTo>
                </a:path>
              </a:pathLst>
            </a:custGeom>
            <a:noFill/>
            <a:ln w="57150" cmpd="sng">
              <a:solidFill>
                <a:schemeClr val="tx1"/>
              </a:solidFill>
              <a:round/>
              <a:headEnd/>
              <a:tailEnd/>
            </a:ln>
            <a:effectLst/>
          </p:spPr>
          <p:txBody>
            <a:bodyPr/>
            <a:lstStyle/>
            <a:p>
              <a:endParaRPr lang="en-US"/>
            </a:p>
          </p:txBody>
        </p:sp>
        <p:sp>
          <p:nvSpPr>
            <p:cNvPr id="59" name="Oval 6"/>
            <p:cNvSpPr>
              <a:spLocks noChangeArrowheads="1"/>
            </p:cNvSpPr>
            <p:nvPr/>
          </p:nvSpPr>
          <p:spPr bwMode="auto">
            <a:xfrm>
              <a:off x="1104" y="1440"/>
              <a:ext cx="3168" cy="2016"/>
            </a:xfrm>
            <a:prstGeom prst="ellipse">
              <a:avLst/>
            </a:prstGeom>
            <a:solidFill>
              <a:srgbClr val="99CCFF"/>
            </a:solidFill>
            <a:ln w="76200">
              <a:solidFill>
                <a:schemeClr val="tx1"/>
              </a:solidFill>
              <a:round/>
              <a:headEnd/>
              <a:tailEnd/>
            </a:ln>
            <a:effectLst>
              <a:outerShdw sy="-50000" kx="-2453608" algn="br" rotWithShape="0">
                <a:schemeClr val="bg2">
                  <a:alpha val="50000"/>
                </a:schemeClr>
              </a:outerShdw>
            </a:effectLst>
          </p:spPr>
          <p:txBody>
            <a:bodyPr wrap="none" anchor="ctr"/>
            <a:lstStyle/>
            <a:p>
              <a:endParaRPr lang="en-US"/>
            </a:p>
          </p:txBody>
        </p:sp>
        <p:sp>
          <p:nvSpPr>
            <p:cNvPr id="60" name="Freeform 8"/>
            <p:cNvSpPr>
              <a:spLocks/>
            </p:cNvSpPr>
            <p:nvPr/>
          </p:nvSpPr>
          <p:spPr bwMode="auto">
            <a:xfrm>
              <a:off x="1344" y="1824"/>
              <a:ext cx="2784" cy="834"/>
            </a:xfrm>
            <a:custGeom>
              <a:avLst/>
              <a:gdLst/>
              <a:ahLst/>
              <a:cxnLst>
                <a:cxn ang="0">
                  <a:pos x="1520" y="44"/>
                </a:cxn>
                <a:cxn ang="0">
                  <a:pos x="1308" y="138"/>
                </a:cxn>
                <a:cxn ang="0">
                  <a:pos x="74" y="80"/>
                </a:cxn>
                <a:cxn ang="0">
                  <a:pos x="27" y="9"/>
                </a:cxn>
                <a:cxn ang="0">
                  <a:pos x="62" y="21"/>
                </a:cxn>
                <a:cxn ang="0">
                  <a:pos x="51" y="33"/>
                </a:cxn>
              </a:cxnLst>
              <a:rect l="0" t="0" r="r" b="b"/>
              <a:pathLst>
                <a:path w="1520" h="306">
                  <a:moveTo>
                    <a:pt x="1520" y="44"/>
                  </a:moveTo>
                  <a:cubicBezTo>
                    <a:pt x="1462" y="103"/>
                    <a:pt x="1389" y="123"/>
                    <a:pt x="1308" y="138"/>
                  </a:cubicBezTo>
                  <a:cubicBezTo>
                    <a:pt x="896" y="134"/>
                    <a:pt x="418" y="306"/>
                    <a:pt x="74" y="80"/>
                  </a:cubicBezTo>
                  <a:cubicBezTo>
                    <a:pt x="58" y="56"/>
                    <a:pt x="0" y="0"/>
                    <a:pt x="27" y="9"/>
                  </a:cubicBezTo>
                  <a:cubicBezTo>
                    <a:pt x="39" y="13"/>
                    <a:pt x="53" y="12"/>
                    <a:pt x="62" y="21"/>
                  </a:cubicBezTo>
                  <a:cubicBezTo>
                    <a:pt x="66" y="25"/>
                    <a:pt x="55" y="29"/>
                    <a:pt x="51" y="33"/>
                  </a:cubicBezTo>
                </a:path>
              </a:pathLst>
            </a:custGeom>
            <a:noFill/>
            <a:ln w="57150" cmpd="sng">
              <a:solidFill>
                <a:schemeClr val="tx1"/>
              </a:solidFill>
              <a:round/>
              <a:headEnd/>
              <a:tailEnd/>
            </a:ln>
            <a:effectLst/>
          </p:spPr>
          <p:txBody>
            <a:bodyPr/>
            <a:lstStyle/>
            <a:p>
              <a:endParaRPr lang="en-US"/>
            </a:p>
          </p:txBody>
        </p:sp>
        <p:sp>
          <p:nvSpPr>
            <p:cNvPr id="61" name="Oval 9"/>
            <p:cNvSpPr>
              <a:spLocks noChangeArrowheads="1"/>
            </p:cNvSpPr>
            <p:nvPr/>
          </p:nvSpPr>
          <p:spPr bwMode="auto">
            <a:xfrm>
              <a:off x="1680" y="2448"/>
              <a:ext cx="240"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2" name="Oval 10"/>
            <p:cNvSpPr>
              <a:spLocks noChangeArrowheads="1"/>
            </p:cNvSpPr>
            <p:nvPr/>
          </p:nvSpPr>
          <p:spPr bwMode="auto">
            <a:xfrm>
              <a:off x="3360" y="2448"/>
              <a:ext cx="240"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3" name="Freeform 11"/>
            <p:cNvSpPr>
              <a:spLocks/>
            </p:cNvSpPr>
            <p:nvPr/>
          </p:nvSpPr>
          <p:spPr bwMode="auto">
            <a:xfrm>
              <a:off x="2448" y="2928"/>
              <a:ext cx="400" cy="106"/>
            </a:xfrm>
            <a:custGeom>
              <a:avLst/>
              <a:gdLst/>
              <a:ahLst/>
              <a:cxnLst>
                <a:cxn ang="0">
                  <a:pos x="400" y="24"/>
                </a:cxn>
                <a:cxn ang="0">
                  <a:pos x="212" y="106"/>
                </a:cxn>
                <a:cxn ang="0">
                  <a:pos x="24" y="59"/>
                </a:cxn>
                <a:cxn ang="0">
                  <a:pos x="0" y="0"/>
                </a:cxn>
              </a:cxnLst>
              <a:rect l="0" t="0" r="r" b="b"/>
              <a:pathLst>
                <a:path w="400" h="106">
                  <a:moveTo>
                    <a:pt x="400" y="24"/>
                  </a:moveTo>
                  <a:cubicBezTo>
                    <a:pt x="316" y="80"/>
                    <a:pt x="305" y="74"/>
                    <a:pt x="212" y="106"/>
                  </a:cubicBezTo>
                  <a:cubicBezTo>
                    <a:pt x="122" y="97"/>
                    <a:pt x="91" y="103"/>
                    <a:pt x="24" y="59"/>
                  </a:cubicBezTo>
                  <a:cubicBezTo>
                    <a:pt x="9" y="16"/>
                    <a:pt x="18" y="35"/>
                    <a:pt x="0" y="0"/>
                  </a:cubicBezTo>
                </a:path>
              </a:pathLst>
            </a:custGeom>
            <a:noFill/>
            <a:ln w="57150" cmpd="sng">
              <a:solidFill>
                <a:schemeClr val="tx1"/>
              </a:solidFill>
              <a:round/>
              <a:headEnd/>
              <a:tailEnd/>
            </a:ln>
            <a:effectLst/>
          </p:spPr>
          <p:txBody>
            <a:bodyPr/>
            <a:lstStyle/>
            <a:p>
              <a:endParaRPr lang="en-US"/>
            </a:p>
          </p:txBody>
        </p:sp>
        <p:sp>
          <p:nvSpPr>
            <p:cNvPr id="64" name="Freeform 12"/>
            <p:cNvSpPr>
              <a:spLocks/>
            </p:cNvSpPr>
            <p:nvPr/>
          </p:nvSpPr>
          <p:spPr bwMode="auto">
            <a:xfrm>
              <a:off x="2448" y="3216"/>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5" name="Oval 22"/>
            <p:cNvSpPr>
              <a:spLocks noChangeArrowheads="1"/>
            </p:cNvSpPr>
            <p:nvPr/>
          </p:nvSpPr>
          <p:spPr bwMode="auto">
            <a:xfrm>
              <a:off x="3792" y="2496"/>
              <a:ext cx="96"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6" name="Oval 25"/>
            <p:cNvSpPr>
              <a:spLocks noChangeArrowheads="1"/>
            </p:cNvSpPr>
            <p:nvPr/>
          </p:nvSpPr>
          <p:spPr bwMode="auto">
            <a:xfrm>
              <a:off x="1680" y="2928"/>
              <a:ext cx="96"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7" name="Oval 28"/>
            <p:cNvSpPr>
              <a:spLocks noChangeArrowheads="1"/>
            </p:cNvSpPr>
            <p:nvPr/>
          </p:nvSpPr>
          <p:spPr bwMode="auto">
            <a:xfrm>
              <a:off x="2304" y="2640"/>
              <a:ext cx="96"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8" name="Oval 29"/>
            <p:cNvSpPr>
              <a:spLocks noChangeArrowheads="1"/>
            </p:cNvSpPr>
            <p:nvPr/>
          </p:nvSpPr>
          <p:spPr bwMode="auto">
            <a:xfrm>
              <a:off x="3648" y="2592"/>
              <a:ext cx="96"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9" name="Oval 30"/>
            <p:cNvSpPr>
              <a:spLocks noChangeArrowheads="1"/>
            </p:cNvSpPr>
            <p:nvPr/>
          </p:nvSpPr>
          <p:spPr bwMode="auto">
            <a:xfrm>
              <a:off x="3504" y="2736"/>
              <a:ext cx="96"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70" name="Oval 31"/>
            <p:cNvSpPr>
              <a:spLocks noChangeArrowheads="1"/>
            </p:cNvSpPr>
            <p:nvPr/>
          </p:nvSpPr>
          <p:spPr bwMode="auto">
            <a:xfrm>
              <a:off x="1248" y="2160"/>
              <a:ext cx="96"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71" name="Oval 32"/>
            <p:cNvSpPr>
              <a:spLocks noChangeArrowheads="1"/>
            </p:cNvSpPr>
            <p:nvPr/>
          </p:nvSpPr>
          <p:spPr bwMode="auto">
            <a:xfrm>
              <a:off x="1200" y="2304"/>
              <a:ext cx="96"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72" name="AutoShape 34"/>
            <p:cNvSpPr>
              <a:spLocks noChangeArrowheads="1"/>
            </p:cNvSpPr>
            <p:nvPr/>
          </p:nvSpPr>
          <p:spPr bwMode="auto">
            <a:xfrm>
              <a:off x="0" y="192"/>
              <a:ext cx="1344" cy="1344"/>
            </a:xfrm>
            <a:prstGeom prst="sun">
              <a:avLst>
                <a:gd name="adj" fmla="val 25000"/>
              </a:avLst>
            </a:prstGeom>
            <a:solidFill>
              <a:srgbClr val="FFFF00"/>
            </a:solidFill>
            <a:ln w="1905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grpSp>
        <p:nvGrpSpPr>
          <p:cNvPr id="73" name="Group 41"/>
          <p:cNvGrpSpPr>
            <a:grpSpLocks/>
          </p:cNvGrpSpPr>
          <p:nvPr/>
        </p:nvGrpSpPr>
        <p:grpSpPr bwMode="auto">
          <a:xfrm>
            <a:off x="2809852" y="2000240"/>
            <a:ext cx="377825" cy="469896"/>
            <a:chOff x="3647" y="2448"/>
            <a:chExt cx="431" cy="413"/>
          </a:xfrm>
        </p:grpSpPr>
        <p:sp>
          <p:nvSpPr>
            <p:cNvPr id="74" name="Freeform 15"/>
            <p:cNvSpPr>
              <a:spLocks/>
            </p:cNvSpPr>
            <p:nvPr/>
          </p:nvSpPr>
          <p:spPr bwMode="auto">
            <a:xfrm>
              <a:off x="3647" y="2448"/>
              <a:ext cx="431" cy="413"/>
            </a:xfrm>
            <a:custGeom>
              <a:avLst/>
              <a:gdLst/>
              <a:ahLst/>
              <a:cxnLst>
                <a:cxn ang="0">
                  <a:pos x="427" y="141"/>
                </a:cxn>
                <a:cxn ang="0">
                  <a:pos x="180" y="152"/>
                </a:cxn>
                <a:cxn ang="0">
                  <a:pos x="62" y="270"/>
                </a:cxn>
                <a:cxn ang="0">
                  <a:pos x="39" y="399"/>
                </a:cxn>
                <a:cxn ang="0">
                  <a:pos x="98" y="411"/>
                </a:cxn>
                <a:cxn ang="0">
                  <a:pos x="215" y="399"/>
                </a:cxn>
                <a:cxn ang="0">
                  <a:pos x="274" y="340"/>
                </a:cxn>
                <a:cxn ang="0">
                  <a:pos x="333" y="141"/>
                </a:cxn>
                <a:cxn ang="0">
                  <a:pos x="368" y="70"/>
                </a:cxn>
                <a:cxn ang="0">
                  <a:pos x="415" y="0"/>
                </a:cxn>
                <a:cxn ang="0">
                  <a:pos x="427" y="141"/>
                </a:cxn>
              </a:cxnLst>
              <a:rect l="0" t="0" r="r" b="b"/>
              <a:pathLst>
                <a:path w="431" h="413">
                  <a:moveTo>
                    <a:pt x="427" y="141"/>
                  </a:moveTo>
                  <a:cubicBezTo>
                    <a:pt x="345" y="145"/>
                    <a:pt x="262" y="142"/>
                    <a:pt x="180" y="152"/>
                  </a:cubicBezTo>
                  <a:cubicBezTo>
                    <a:pt x="142" y="157"/>
                    <a:pt x="107" y="240"/>
                    <a:pt x="62" y="270"/>
                  </a:cubicBezTo>
                  <a:cubicBezTo>
                    <a:pt x="41" y="301"/>
                    <a:pt x="0" y="360"/>
                    <a:pt x="39" y="399"/>
                  </a:cubicBezTo>
                  <a:cubicBezTo>
                    <a:pt x="53" y="413"/>
                    <a:pt x="78" y="407"/>
                    <a:pt x="98" y="411"/>
                  </a:cubicBezTo>
                  <a:cubicBezTo>
                    <a:pt x="137" y="407"/>
                    <a:pt x="177" y="408"/>
                    <a:pt x="215" y="399"/>
                  </a:cubicBezTo>
                  <a:cubicBezTo>
                    <a:pt x="241" y="393"/>
                    <a:pt x="264" y="362"/>
                    <a:pt x="274" y="340"/>
                  </a:cubicBezTo>
                  <a:cubicBezTo>
                    <a:pt x="302" y="277"/>
                    <a:pt x="306" y="204"/>
                    <a:pt x="333" y="141"/>
                  </a:cubicBezTo>
                  <a:cubicBezTo>
                    <a:pt x="343" y="117"/>
                    <a:pt x="355" y="93"/>
                    <a:pt x="368" y="70"/>
                  </a:cubicBezTo>
                  <a:cubicBezTo>
                    <a:pt x="382" y="45"/>
                    <a:pt x="415" y="0"/>
                    <a:pt x="415" y="0"/>
                  </a:cubicBezTo>
                  <a:cubicBezTo>
                    <a:pt x="431" y="93"/>
                    <a:pt x="427" y="46"/>
                    <a:pt x="427" y="141"/>
                  </a:cubicBezTo>
                  <a:close/>
                </a:path>
              </a:pathLst>
            </a:custGeom>
            <a:solidFill>
              <a:srgbClr val="FF0066"/>
            </a:solidFill>
            <a:ln w="9525">
              <a:solidFill>
                <a:srgbClr val="FF6600"/>
              </a:solidFill>
              <a:round/>
              <a:headEnd/>
              <a:tailEnd/>
            </a:ln>
            <a:effectLst/>
          </p:spPr>
          <p:txBody>
            <a:bodyPr/>
            <a:lstStyle/>
            <a:p>
              <a:endParaRPr lang="en-US"/>
            </a:p>
          </p:txBody>
        </p:sp>
        <p:sp>
          <p:nvSpPr>
            <p:cNvPr id="75" name="Oval 35"/>
            <p:cNvSpPr>
              <a:spLocks noChangeArrowheads="1"/>
            </p:cNvSpPr>
            <p:nvPr/>
          </p:nvSpPr>
          <p:spPr bwMode="auto">
            <a:xfrm>
              <a:off x="3743" y="278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grpSp>
      <p:grpSp>
        <p:nvGrpSpPr>
          <p:cNvPr id="76" name="Group 43"/>
          <p:cNvGrpSpPr>
            <a:grpSpLocks/>
          </p:cNvGrpSpPr>
          <p:nvPr/>
        </p:nvGrpSpPr>
        <p:grpSpPr bwMode="auto">
          <a:xfrm>
            <a:off x="1595406" y="2071678"/>
            <a:ext cx="377825" cy="469896"/>
            <a:chOff x="1775" y="2640"/>
            <a:chExt cx="431" cy="413"/>
          </a:xfrm>
        </p:grpSpPr>
        <p:sp>
          <p:nvSpPr>
            <p:cNvPr id="77" name="Freeform 13"/>
            <p:cNvSpPr>
              <a:spLocks/>
            </p:cNvSpPr>
            <p:nvPr/>
          </p:nvSpPr>
          <p:spPr bwMode="auto">
            <a:xfrm>
              <a:off x="1775" y="2640"/>
              <a:ext cx="431" cy="413"/>
            </a:xfrm>
            <a:custGeom>
              <a:avLst/>
              <a:gdLst/>
              <a:ahLst/>
              <a:cxnLst>
                <a:cxn ang="0">
                  <a:pos x="427" y="141"/>
                </a:cxn>
                <a:cxn ang="0">
                  <a:pos x="180" y="152"/>
                </a:cxn>
                <a:cxn ang="0">
                  <a:pos x="62" y="270"/>
                </a:cxn>
                <a:cxn ang="0">
                  <a:pos x="39" y="399"/>
                </a:cxn>
                <a:cxn ang="0">
                  <a:pos x="98" y="411"/>
                </a:cxn>
                <a:cxn ang="0">
                  <a:pos x="215" y="399"/>
                </a:cxn>
                <a:cxn ang="0">
                  <a:pos x="274" y="340"/>
                </a:cxn>
                <a:cxn ang="0">
                  <a:pos x="333" y="141"/>
                </a:cxn>
                <a:cxn ang="0">
                  <a:pos x="368" y="70"/>
                </a:cxn>
                <a:cxn ang="0">
                  <a:pos x="415" y="0"/>
                </a:cxn>
                <a:cxn ang="0">
                  <a:pos x="427" y="141"/>
                </a:cxn>
              </a:cxnLst>
              <a:rect l="0" t="0" r="r" b="b"/>
              <a:pathLst>
                <a:path w="431" h="413">
                  <a:moveTo>
                    <a:pt x="427" y="141"/>
                  </a:moveTo>
                  <a:cubicBezTo>
                    <a:pt x="345" y="145"/>
                    <a:pt x="262" y="142"/>
                    <a:pt x="180" y="152"/>
                  </a:cubicBezTo>
                  <a:cubicBezTo>
                    <a:pt x="142" y="157"/>
                    <a:pt x="107" y="240"/>
                    <a:pt x="62" y="270"/>
                  </a:cubicBezTo>
                  <a:cubicBezTo>
                    <a:pt x="41" y="301"/>
                    <a:pt x="0" y="360"/>
                    <a:pt x="39" y="399"/>
                  </a:cubicBezTo>
                  <a:cubicBezTo>
                    <a:pt x="53" y="413"/>
                    <a:pt x="78" y="407"/>
                    <a:pt x="98" y="411"/>
                  </a:cubicBezTo>
                  <a:cubicBezTo>
                    <a:pt x="137" y="407"/>
                    <a:pt x="177" y="408"/>
                    <a:pt x="215" y="399"/>
                  </a:cubicBezTo>
                  <a:cubicBezTo>
                    <a:pt x="241" y="393"/>
                    <a:pt x="264" y="362"/>
                    <a:pt x="274" y="340"/>
                  </a:cubicBezTo>
                  <a:cubicBezTo>
                    <a:pt x="302" y="277"/>
                    <a:pt x="306" y="204"/>
                    <a:pt x="333" y="141"/>
                  </a:cubicBezTo>
                  <a:cubicBezTo>
                    <a:pt x="343" y="117"/>
                    <a:pt x="355" y="93"/>
                    <a:pt x="368" y="70"/>
                  </a:cubicBezTo>
                  <a:cubicBezTo>
                    <a:pt x="382" y="45"/>
                    <a:pt x="415" y="0"/>
                    <a:pt x="415" y="0"/>
                  </a:cubicBezTo>
                  <a:cubicBezTo>
                    <a:pt x="431" y="93"/>
                    <a:pt x="427" y="46"/>
                    <a:pt x="427" y="141"/>
                  </a:cubicBezTo>
                  <a:close/>
                </a:path>
              </a:pathLst>
            </a:custGeom>
            <a:solidFill>
              <a:srgbClr val="CCFF99"/>
            </a:solidFill>
            <a:ln w="9525">
              <a:solidFill>
                <a:srgbClr val="FF6600"/>
              </a:solidFill>
              <a:round/>
              <a:headEnd/>
              <a:tailEnd/>
            </a:ln>
            <a:effectLst/>
          </p:spPr>
          <p:txBody>
            <a:bodyPr/>
            <a:lstStyle/>
            <a:p>
              <a:endParaRPr lang="en-US"/>
            </a:p>
          </p:txBody>
        </p:sp>
        <p:sp>
          <p:nvSpPr>
            <p:cNvPr id="78" name="Oval 36"/>
            <p:cNvSpPr>
              <a:spLocks noChangeArrowheads="1"/>
            </p:cNvSpPr>
            <p:nvPr/>
          </p:nvSpPr>
          <p:spPr bwMode="auto">
            <a:xfrm>
              <a:off x="1871" y="2976"/>
              <a:ext cx="48" cy="48"/>
            </a:xfrm>
            <a:prstGeom prst="ellipse">
              <a:avLst/>
            </a:prstGeom>
            <a:solidFill>
              <a:schemeClr val="accent1"/>
            </a:solidFill>
            <a:ln w="9525">
              <a:solidFill>
                <a:schemeClr val="tx1"/>
              </a:solidFill>
              <a:round/>
              <a:headEnd/>
              <a:tailEnd/>
            </a:ln>
            <a:effectLst/>
          </p:spPr>
          <p:txBody>
            <a:bodyPr wrap="none" anchor="ctr"/>
            <a:lstStyle/>
            <a:p>
              <a:endParaRPr lang="en-US"/>
            </a:p>
          </p:txBody>
        </p:sp>
      </p:grpSp>
      <p:grpSp>
        <p:nvGrpSpPr>
          <p:cNvPr id="79" name="Group 42"/>
          <p:cNvGrpSpPr>
            <a:grpSpLocks/>
          </p:cNvGrpSpPr>
          <p:nvPr/>
        </p:nvGrpSpPr>
        <p:grpSpPr bwMode="auto">
          <a:xfrm>
            <a:off x="2476488" y="1919278"/>
            <a:ext cx="377825" cy="469896"/>
            <a:chOff x="2447" y="2352"/>
            <a:chExt cx="431" cy="413"/>
          </a:xfrm>
        </p:grpSpPr>
        <p:sp>
          <p:nvSpPr>
            <p:cNvPr id="80" name="Freeform 14"/>
            <p:cNvSpPr>
              <a:spLocks/>
            </p:cNvSpPr>
            <p:nvPr/>
          </p:nvSpPr>
          <p:spPr bwMode="auto">
            <a:xfrm>
              <a:off x="2447" y="2352"/>
              <a:ext cx="431" cy="413"/>
            </a:xfrm>
            <a:custGeom>
              <a:avLst/>
              <a:gdLst/>
              <a:ahLst/>
              <a:cxnLst>
                <a:cxn ang="0">
                  <a:pos x="427" y="141"/>
                </a:cxn>
                <a:cxn ang="0">
                  <a:pos x="180" y="152"/>
                </a:cxn>
                <a:cxn ang="0">
                  <a:pos x="62" y="270"/>
                </a:cxn>
                <a:cxn ang="0">
                  <a:pos x="39" y="399"/>
                </a:cxn>
                <a:cxn ang="0">
                  <a:pos x="98" y="411"/>
                </a:cxn>
                <a:cxn ang="0">
                  <a:pos x="215" y="399"/>
                </a:cxn>
                <a:cxn ang="0">
                  <a:pos x="274" y="340"/>
                </a:cxn>
                <a:cxn ang="0">
                  <a:pos x="333" y="141"/>
                </a:cxn>
                <a:cxn ang="0">
                  <a:pos x="368" y="70"/>
                </a:cxn>
                <a:cxn ang="0">
                  <a:pos x="415" y="0"/>
                </a:cxn>
                <a:cxn ang="0">
                  <a:pos x="427" y="141"/>
                </a:cxn>
              </a:cxnLst>
              <a:rect l="0" t="0" r="r" b="b"/>
              <a:pathLst>
                <a:path w="431" h="413">
                  <a:moveTo>
                    <a:pt x="427" y="141"/>
                  </a:moveTo>
                  <a:cubicBezTo>
                    <a:pt x="345" y="145"/>
                    <a:pt x="262" y="142"/>
                    <a:pt x="180" y="152"/>
                  </a:cubicBezTo>
                  <a:cubicBezTo>
                    <a:pt x="142" y="157"/>
                    <a:pt x="107" y="240"/>
                    <a:pt x="62" y="270"/>
                  </a:cubicBezTo>
                  <a:cubicBezTo>
                    <a:pt x="41" y="301"/>
                    <a:pt x="0" y="360"/>
                    <a:pt x="39" y="399"/>
                  </a:cubicBezTo>
                  <a:cubicBezTo>
                    <a:pt x="53" y="413"/>
                    <a:pt x="78" y="407"/>
                    <a:pt x="98" y="411"/>
                  </a:cubicBezTo>
                  <a:cubicBezTo>
                    <a:pt x="137" y="407"/>
                    <a:pt x="177" y="408"/>
                    <a:pt x="215" y="399"/>
                  </a:cubicBezTo>
                  <a:cubicBezTo>
                    <a:pt x="241" y="393"/>
                    <a:pt x="264" y="362"/>
                    <a:pt x="274" y="340"/>
                  </a:cubicBezTo>
                  <a:cubicBezTo>
                    <a:pt x="302" y="277"/>
                    <a:pt x="306" y="204"/>
                    <a:pt x="333" y="141"/>
                  </a:cubicBezTo>
                  <a:cubicBezTo>
                    <a:pt x="343" y="117"/>
                    <a:pt x="355" y="93"/>
                    <a:pt x="368" y="70"/>
                  </a:cubicBezTo>
                  <a:cubicBezTo>
                    <a:pt x="382" y="45"/>
                    <a:pt x="415" y="0"/>
                    <a:pt x="415" y="0"/>
                  </a:cubicBezTo>
                  <a:cubicBezTo>
                    <a:pt x="431" y="93"/>
                    <a:pt x="427" y="46"/>
                    <a:pt x="427" y="141"/>
                  </a:cubicBezTo>
                  <a:close/>
                </a:path>
              </a:pathLst>
            </a:custGeom>
            <a:solidFill>
              <a:srgbClr val="FF66FF"/>
            </a:solidFill>
            <a:ln w="9525">
              <a:solidFill>
                <a:srgbClr val="FF6600"/>
              </a:solidFill>
              <a:round/>
              <a:headEnd/>
              <a:tailEnd/>
            </a:ln>
            <a:effectLst/>
          </p:spPr>
          <p:txBody>
            <a:bodyPr/>
            <a:lstStyle/>
            <a:p>
              <a:endParaRPr lang="en-US"/>
            </a:p>
          </p:txBody>
        </p:sp>
        <p:sp>
          <p:nvSpPr>
            <p:cNvPr id="81" name="Oval 37"/>
            <p:cNvSpPr>
              <a:spLocks noChangeArrowheads="1"/>
            </p:cNvSpPr>
            <p:nvPr/>
          </p:nvSpPr>
          <p:spPr bwMode="auto">
            <a:xfrm>
              <a:off x="2543" y="2688"/>
              <a:ext cx="48" cy="48"/>
            </a:xfrm>
            <a:prstGeom prst="ellipse">
              <a:avLst/>
            </a:prstGeom>
            <a:solidFill>
              <a:srgbClr val="FF0066"/>
            </a:solidFill>
            <a:ln w="9525">
              <a:solidFill>
                <a:schemeClr val="tx1"/>
              </a:solidFill>
              <a:round/>
              <a:headEnd/>
              <a:tailEnd/>
            </a:ln>
            <a:effectLst/>
          </p:spPr>
          <p:txBody>
            <a:bodyPr wrap="none" anchor="ctr"/>
            <a:lstStyle/>
            <a:p>
              <a:endParaRPr lang="en-US"/>
            </a:p>
          </p:txBody>
        </p:sp>
      </p:grpSp>
      <p:grpSp>
        <p:nvGrpSpPr>
          <p:cNvPr id="82" name="Group 44"/>
          <p:cNvGrpSpPr>
            <a:grpSpLocks/>
          </p:cNvGrpSpPr>
          <p:nvPr/>
        </p:nvGrpSpPr>
        <p:grpSpPr bwMode="auto">
          <a:xfrm>
            <a:off x="1023902" y="1714488"/>
            <a:ext cx="377826" cy="469896"/>
            <a:chOff x="1248" y="2160"/>
            <a:chExt cx="431" cy="413"/>
          </a:xfrm>
        </p:grpSpPr>
        <p:sp>
          <p:nvSpPr>
            <p:cNvPr id="83" name="Freeform 16"/>
            <p:cNvSpPr>
              <a:spLocks/>
            </p:cNvSpPr>
            <p:nvPr/>
          </p:nvSpPr>
          <p:spPr bwMode="auto">
            <a:xfrm>
              <a:off x="1248" y="2160"/>
              <a:ext cx="431" cy="413"/>
            </a:xfrm>
            <a:custGeom>
              <a:avLst/>
              <a:gdLst/>
              <a:ahLst/>
              <a:cxnLst>
                <a:cxn ang="0">
                  <a:pos x="427" y="141"/>
                </a:cxn>
                <a:cxn ang="0">
                  <a:pos x="180" y="152"/>
                </a:cxn>
                <a:cxn ang="0">
                  <a:pos x="62" y="270"/>
                </a:cxn>
                <a:cxn ang="0">
                  <a:pos x="39" y="399"/>
                </a:cxn>
                <a:cxn ang="0">
                  <a:pos x="98" y="411"/>
                </a:cxn>
                <a:cxn ang="0">
                  <a:pos x="215" y="399"/>
                </a:cxn>
                <a:cxn ang="0">
                  <a:pos x="274" y="340"/>
                </a:cxn>
                <a:cxn ang="0">
                  <a:pos x="333" y="141"/>
                </a:cxn>
                <a:cxn ang="0">
                  <a:pos x="368" y="70"/>
                </a:cxn>
                <a:cxn ang="0">
                  <a:pos x="415" y="0"/>
                </a:cxn>
                <a:cxn ang="0">
                  <a:pos x="427" y="141"/>
                </a:cxn>
              </a:cxnLst>
              <a:rect l="0" t="0" r="r" b="b"/>
              <a:pathLst>
                <a:path w="431" h="413">
                  <a:moveTo>
                    <a:pt x="427" y="141"/>
                  </a:moveTo>
                  <a:cubicBezTo>
                    <a:pt x="345" y="145"/>
                    <a:pt x="262" y="142"/>
                    <a:pt x="180" y="152"/>
                  </a:cubicBezTo>
                  <a:cubicBezTo>
                    <a:pt x="142" y="157"/>
                    <a:pt x="107" y="240"/>
                    <a:pt x="62" y="270"/>
                  </a:cubicBezTo>
                  <a:cubicBezTo>
                    <a:pt x="41" y="301"/>
                    <a:pt x="0" y="360"/>
                    <a:pt x="39" y="399"/>
                  </a:cubicBezTo>
                  <a:cubicBezTo>
                    <a:pt x="53" y="413"/>
                    <a:pt x="78" y="407"/>
                    <a:pt x="98" y="411"/>
                  </a:cubicBezTo>
                  <a:cubicBezTo>
                    <a:pt x="137" y="407"/>
                    <a:pt x="177" y="408"/>
                    <a:pt x="215" y="399"/>
                  </a:cubicBezTo>
                  <a:cubicBezTo>
                    <a:pt x="241" y="393"/>
                    <a:pt x="264" y="362"/>
                    <a:pt x="274" y="340"/>
                  </a:cubicBezTo>
                  <a:cubicBezTo>
                    <a:pt x="302" y="277"/>
                    <a:pt x="306" y="204"/>
                    <a:pt x="333" y="141"/>
                  </a:cubicBezTo>
                  <a:cubicBezTo>
                    <a:pt x="343" y="117"/>
                    <a:pt x="355" y="93"/>
                    <a:pt x="368" y="70"/>
                  </a:cubicBezTo>
                  <a:cubicBezTo>
                    <a:pt x="382" y="45"/>
                    <a:pt x="415" y="0"/>
                    <a:pt x="415" y="0"/>
                  </a:cubicBezTo>
                  <a:cubicBezTo>
                    <a:pt x="431" y="93"/>
                    <a:pt x="427" y="46"/>
                    <a:pt x="427" y="141"/>
                  </a:cubicBezTo>
                  <a:close/>
                </a:path>
              </a:pathLst>
            </a:custGeom>
            <a:solidFill>
              <a:schemeClr val="accent1"/>
            </a:solidFill>
            <a:ln w="9525">
              <a:solidFill>
                <a:srgbClr val="FF6600"/>
              </a:solidFill>
              <a:round/>
              <a:headEnd/>
              <a:tailEnd/>
            </a:ln>
            <a:effectLst/>
          </p:spPr>
          <p:txBody>
            <a:bodyPr/>
            <a:lstStyle/>
            <a:p>
              <a:endParaRPr lang="en-US"/>
            </a:p>
          </p:txBody>
        </p:sp>
        <p:sp>
          <p:nvSpPr>
            <p:cNvPr id="84" name="Oval 38"/>
            <p:cNvSpPr>
              <a:spLocks noChangeArrowheads="1"/>
            </p:cNvSpPr>
            <p:nvPr/>
          </p:nvSpPr>
          <p:spPr bwMode="auto">
            <a:xfrm>
              <a:off x="1391" y="249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grpSp>
      <p:grpSp>
        <p:nvGrpSpPr>
          <p:cNvPr id="85" name="Group 23"/>
          <p:cNvGrpSpPr>
            <a:grpSpLocks/>
          </p:cNvGrpSpPr>
          <p:nvPr/>
        </p:nvGrpSpPr>
        <p:grpSpPr bwMode="auto">
          <a:xfrm>
            <a:off x="8153400" y="4143380"/>
            <a:ext cx="4038600" cy="2376488"/>
            <a:chOff x="0" y="336"/>
            <a:chExt cx="5760" cy="3849"/>
          </a:xfrm>
        </p:grpSpPr>
        <p:sp>
          <p:nvSpPr>
            <p:cNvPr id="86" name="Line 5"/>
            <p:cNvSpPr>
              <a:spLocks noChangeShapeType="1"/>
            </p:cNvSpPr>
            <p:nvPr/>
          </p:nvSpPr>
          <p:spPr bwMode="auto">
            <a:xfrm flipH="1">
              <a:off x="0" y="3936"/>
              <a:ext cx="5760" cy="48"/>
            </a:xfrm>
            <a:prstGeom prst="line">
              <a:avLst/>
            </a:prstGeom>
            <a:noFill/>
            <a:ln w="9525">
              <a:solidFill>
                <a:schemeClr val="tx1"/>
              </a:solidFill>
              <a:round/>
              <a:headEnd/>
              <a:tailEnd/>
            </a:ln>
            <a:effectLst/>
          </p:spPr>
          <p:txBody>
            <a:bodyPr/>
            <a:lstStyle/>
            <a:p>
              <a:endParaRPr lang="en-US"/>
            </a:p>
          </p:txBody>
        </p:sp>
        <p:sp>
          <p:nvSpPr>
            <p:cNvPr id="87" name="AutoShape 6"/>
            <p:cNvSpPr>
              <a:spLocks noChangeArrowheads="1"/>
            </p:cNvSpPr>
            <p:nvPr/>
          </p:nvSpPr>
          <p:spPr bwMode="auto">
            <a:xfrm>
              <a:off x="1200" y="2880"/>
              <a:ext cx="1152" cy="110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88" name="AutoShape 7"/>
            <p:cNvSpPr>
              <a:spLocks noChangeArrowheads="1"/>
            </p:cNvSpPr>
            <p:nvPr/>
          </p:nvSpPr>
          <p:spPr bwMode="auto">
            <a:xfrm>
              <a:off x="2592" y="3216"/>
              <a:ext cx="672" cy="720"/>
            </a:xfrm>
            <a:prstGeom prst="flowChartMagneticDisk">
              <a:avLst/>
            </a:prstGeom>
            <a:solidFill>
              <a:schemeClr val="bg2"/>
            </a:solidFill>
            <a:ln w="603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89" name="Text Box 8"/>
            <p:cNvSpPr txBox="1">
              <a:spLocks noChangeArrowheads="1"/>
            </p:cNvSpPr>
            <p:nvPr/>
          </p:nvSpPr>
          <p:spPr bwMode="auto">
            <a:xfrm>
              <a:off x="2322" y="3421"/>
              <a:ext cx="959" cy="598"/>
            </a:xfrm>
            <a:prstGeom prst="rect">
              <a:avLst/>
            </a:prstGeom>
            <a:noFill/>
            <a:ln w="9525">
              <a:noFill/>
              <a:miter lim="800000"/>
              <a:headEnd/>
              <a:tailEnd/>
            </a:ln>
            <a:effectLst/>
          </p:spPr>
          <p:txBody>
            <a:bodyPr wrap="square">
              <a:spAutoFit/>
            </a:bodyPr>
            <a:lstStyle/>
            <a:p>
              <a:pPr algn="r">
                <a:spcBef>
                  <a:spcPct val="50000"/>
                </a:spcBef>
              </a:pPr>
              <a:r>
                <a:rPr lang="ar-BH" sz="1800" b="1" dirty="0">
                  <a:ln>
                    <a:solidFill>
                      <a:srgbClr val="FF0000"/>
                    </a:solidFill>
                  </a:ln>
                  <a:solidFill>
                    <a:srgbClr val="FF0000"/>
                  </a:solidFill>
                  <a:latin typeface="Sakkal Majalla" pitchFamily="2" charset="-78"/>
                  <a:cs typeface="Sakkal Majalla" pitchFamily="2" charset="-78"/>
                </a:rPr>
                <a:t>كولا</a:t>
              </a:r>
              <a:endParaRPr lang="en-US" sz="1200" b="1" dirty="0">
                <a:ln>
                  <a:solidFill>
                    <a:srgbClr val="FF0000"/>
                  </a:solidFill>
                </a:ln>
                <a:solidFill>
                  <a:srgbClr val="FF0000"/>
                </a:solidFill>
                <a:latin typeface="Sakkal Majalla" pitchFamily="2" charset="-78"/>
                <a:cs typeface="Sakkal Majalla" pitchFamily="2" charset="-78"/>
              </a:endParaRPr>
            </a:p>
          </p:txBody>
        </p:sp>
        <p:sp>
          <p:nvSpPr>
            <p:cNvPr id="90" name="Line 9"/>
            <p:cNvSpPr>
              <a:spLocks noChangeShapeType="1"/>
            </p:cNvSpPr>
            <p:nvPr/>
          </p:nvSpPr>
          <p:spPr bwMode="auto">
            <a:xfrm flipH="1">
              <a:off x="3024" y="3312"/>
              <a:ext cx="192" cy="0"/>
            </a:xfrm>
            <a:prstGeom prst="line">
              <a:avLst/>
            </a:prstGeom>
            <a:noFill/>
            <a:ln w="9525">
              <a:solidFill>
                <a:schemeClr val="tx1"/>
              </a:solidFill>
              <a:round/>
              <a:headEnd/>
              <a:tailEnd/>
            </a:ln>
            <a:effectLst/>
          </p:spPr>
          <p:txBody>
            <a:bodyPr/>
            <a:lstStyle/>
            <a:p>
              <a:endParaRPr lang="en-US"/>
            </a:p>
          </p:txBody>
        </p:sp>
        <p:sp>
          <p:nvSpPr>
            <p:cNvPr id="91" name="Oval 10"/>
            <p:cNvSpPr>
              <a:spLocks noChangeArrowheads="1"/>
            </p:cNvSpPr>
            <p:nvPr/>
          </p:nvSpPr>
          <p:spPr bwMode="auto">
            <a:xfrm>
              <a:off x="3648" y="3408"/>
              <a:ext cx="1296" cy="576"/>
            </a:xfrm>
            <a:prstGeom prst="ellipse">
              <a:avLst/>
            </a:prstGeom>
            <a:solidFill>
              <a:srgbClr val="99CCFF"/>
            </a:solidFill>
            <a:ln w="57150">
              <a:solidFill>
                <a:schemeClr val="tx1"/>
              </a:solidFill>
              <a:round/>
              <a:headEnd/>
              <a:tailEnd/>
            </a:ln>
            <a:effectLst>
              <a:outerShdw sy="50000" kx="-2453608" algn="br" rotWithShape="0">
                <a:schemeClr val="bg2">
                  <a:alpha val="50000"/>
                </a:schemeClr>
              </a:outerShdw>
            </a:effectLst>
          </p:spPr>
          <p:txBody>
            <a:bodyPr wrap="none" anchor="ctr"/>
            <a:lstStyle/>
            <a:p>
              <a:endParaRPr lang="en-US"/>
            </a:p>
          </p:txBody>
        </p:sp>
        <p:sp>
          <p:nvSpPr>
            <p:cNvPr id="92" name="Oval 12"/>
            <p:cNvSpPr>
              <a:spLocks noChangeArrowheads="1"/>
            </p:cNvSpPr>
            <p:nvPr/>
          </p:nvSpPr>
          <p:spPr bwMode="auto">
            <a:xfrm>
              <a:off x="3744" y="3648"/>
              <a:ext cx="144"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3" name="Oval 13"/>
            <p:cNvSpPr>
              <a:spLocks noChangeArrowheads="1"/>
            </p:cNvSpPr>
            <p:nvPr/>
          </p:nvSpPr>
          <p:spPr bwMode="auto">
            <a:xfrm>
              <a:off x="4608" y="3648"/>
              <a:ext cx="144"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4" name="Freeform 14"/>
            <p:cNvSpPr>
              <a:spLocks/>
            </p:cNvSpPr>
            <p:nvPr/>
          </p:nvSpPr>
          <p:spPr bwMode="auto">
            <a:xfrm>
              <a:off x="4075" y="3785"/>
              <a:ext cx="453" cy="95"/>
            </a:xfrm>
            <a:custGeom>
              <a:avLst/>
              <a:gdLst/>
              <a:ahLst/>
              <a:cxnLst>
                <a:cxn ang="0">
                  <a:pos x="439" y="94"/>
                </a:cxn>
                <a:cxn ang="0">
                  <a:pos x="345" y="47"/>
                </a:cxn>
                <a:cxn ang="0">
                  <a:pos x="298" y="12"/>
                </a:cxn>
                <a:cxn ang="0">
                  <a:pos x="263" y="0"/>
                </a:cxn>
                <a:cxn ang="0">
                  <a:pos x="98" y="12"/>
                </a:cxn>
                <a:cxn ang="0">
                  <a:pos x="28" y="35"/>
                </a:cxn>
                <a:cxn ang="0">
                  <a:pos x="4" y="94"/>
                </a:cxn>
              </a:cxnLst>
              <a:rect l="0" t="0" r="r" b="b"/>
              <a:pathLst>
                <a:path w="453" h="95">
                  <a:moveTo>
                    <a:pt x="439" y="94"/>
                  </a:moveTo>
                  <a:cubicBezTo>
                    <a:pt x="363" y="18"/>
                    <a:pt x="453" y="95"/>
                    <a:pt x="345" y="47"/>
                  </a:cubicBezTo>
                  <a:cubicBezTo>
                    <a:pt x="327" y="39"/>
                    <a:pt x="315" y="22"/>
                    <a:pt x="298" y="12"/>
                  </a:cubicBezTo>
                  <a:cubicBezTo>
                    <a:pt x="287" y="6"/>
                    <a:pt x="275" y="4"/>
                    <a:pt x="263" y="0"/>
                  </a:cubicBezTo>
                  <a:cubicBezTo>
                    <a:pt x="208" y="4"/>
                    <a:pt x="153" y="4"/>
                    <a:pt x="98" y="12"/>
                  </a:cubicBezTo>
                  <a:cubicBezTo>
                    <a:pt x="74" y="16"/>
                    <a:pt x="28" y="35"/>
                    <a:pt x="28" y="35"/>
                  </a:cubicBezTo>
                  <a:cubicBezTo>
                    <a:pt x="0" y="77"/>
                    <a:pt x="4" y="57"/>
                    <a:pt x="4" y="94"/>
                  </a:cubicBezTo>
                </a:path>
              </a:pathLst>
            </a:custGeom>
            <a:noFill/>
            <a:ln w="41275">
              <a:solidFill>
                <a:schemeClr val="tx1"/>
              </a:solidFill>
              <a:round/>
              <a:headEnd/>
              <a:tailEnd/>
            </a:ln>
            <a:effectLst/>
          </p:spPr>
          <p:txBody>
            <a:bodyPr/>
            <a:lstStyle/>
            <a:p>
              <a:endParaRPr lang="en-US"/>
            </a:p>
          </p:txBody>
        </p:sp>
        <p:sp>
          <p:nvSpPr>
            <p:cNvPr id="95" name="Freeform 15"/>
            <p:cNvSpPr>
              <a:spLocks/>
            </p:cNvSpPr>
            <p:nvPr/>
          </p:nvSpPr>
          <p:spPr bwMode="auto">
            <a:xfrm>
              <a:off x="3837" y="3432"/>
              <a:ext cx="1027" cy="247"/>
            </a:xfrm>
            <a:custGeom>
              <a:avLst/>
              <a:gdLst/>
              <a:ahLst/>
              <a:cxnLst>
                <a:cxn ang="0">
                  <a:pos x="630" y="130"/>
                </a:cxn>
                <a:cxn ang="0">
                  <a:pos x="853" y="83"/>
                </a:cxn>
                <a:cxn ang="0">
                  <a:pos x="900" y="71"/>
                </a:cxn>
                <a:cxn ang="0">
                  <a:pos x="853" y="59"/>
                </a:cxn>
                <a:cxn ang="0">
                  <a:pos x="501" y="71"/>
                </a:cxn>
                <a:cxn ang="0">
                  <a:pos x="700" y="24"/>
                </a:cxn>
                <a:cxn ang="0">
                  <a:pos x="747" y="12"/>
                </a:cxn>
                <a:cxn ang="0">
                  <a:pos x="806" y="0"/>
                </a:cxn>
                <a:cxn ang="0">
                  <a:pos x="430" y="12"/>
                </a:cxn>
                <a:cxn ang="0">
                  <a:pos x="971" y="48"/>
                </a:cxn>
                <a:cxn ang="0">
                  <a:pos x="454" y="95"/>
                </a:cxn>
                <a:cxn ang="0">
                  <a:pos x="1006" y="130"/>
                </a:cxn>
                <a:cxn ang="0">
                  <a:pos x="947" y="153"/>
                </a:cxn>
                <a:cxn ang="0">
                  <a:pos x="818" y="177"/>
                </a:cxn>
                <a:cxn ang="0">
                  <a:pos x="642" y="236"/>
                </a:cxn>
                <a:cxn ang="0">
                  <a:pos x="759" y="247"/>
                </a:cxn>
                <a:cxn ang="0">
                  <a:pos x="313" y="236"/>
                </a:cxn>
                <a:cxn ang="0">
                  <a:pos x="724" y="142"/>
                </a:cxn>
                <a:cxn ang="0">
                  <a:pos x="313" y="95"/>
                </a:cxn>
                <a:cxn ang="0">
                  <a:pos x="700" y="71"/>
                </a:cxn>
                <a:cxn ang="0">
                  <a:pos x="501" y="48"/>
                </a:cxn>
                <a:cxn ang="0">
                  <a:pos x="759" y="48"/>
                </a:cxn>
              </a:cxnLst>
              <a:rect l="0" t="0" r="r" b="b"/>
              <a:pathLst>
                <a:path w="1027" h="247">
                  <a:moveTo>
                    <a:pt x="630" y="130"/>
                  </a:moveTo>
                  <a:cubicBezTo>
                    <a:pt x="711" y="109"/>
                    <a:pt x="769" y="92"/>
                    <a:pt x="853" y="83"/>
                  </a:cubicBezTo>
                  <a:cubicBezTo>
                    <a:pt x="869" y="79"/>
                    <a:pt x="900" y="87"/>
                    <a:pt x="900" y="71"/>
                  </a:cubicBezTo>
                  <a:cubicBezTo>
                    <a:pt x="900" y="55"/>
                    <a:pt x="869" y="59"/>
                    <a:pt x="853" y="59"/>
                  </a:cubicBezTo>
                  <a:cubicBezTo>
                    <a:pt x="736" y="59"/>
                    <a:pt x="618" y="67"/>
                    <a:pt x="501" y="71"/>
                  </a:cubicBezTo>
                  <a:cubicBezTo>
                    <a:pt x="575" y="60"/>
                    <a:pt x="629" y="46"/>
                    <a:pt x="700" y="24"/>
                  </a:cubicBezTo>
                  <a:cubicBezTo>
                    <a:pt x="715" y="19"/>
                    <a:pt x="731" y="16"/>
                    <a:pt x="747" y="12"/>
                  </a:cubicBezTo>
                  <a:cubicBezTo>
                    <a:pt x="767" y="8"/>
                    <a:pt x="826" y="0"/>
                    <a:pt x="806" y="0"/>
                  </a:cubicBezTo>
                  <a:cubicBezTo>
                    <a:pt x="681" y="0"/>
                    <a:pt x="555" y="8"/>
                    <a:pt x="430" y="12"/>
                  </a:cubicBezTo>
                  <a:cubicBezTo>
                    <a:pt x="610" y="30"/>
                    <a:pt x="794" y="12"/>
                    <a:pt x="971" y="48"/>
                  </a:cubicBezTo>
                  <a:cubicBezTo>
                    <a:pt x="803" y="101"/>
                    <a:pt x="622" y="38"/>
                    <a:pt x="454" y="95"/>
                  </a:cubicBezTo>
                  <a:cubicBezTo>
                    <a:pt x="796" y="162"/>
                    <a:pt x="231" y="58"/>
                    <a:pt x="1006" y="130"/>
                  </a:cubicBezTo>
                  <a:cubicBezTo>
                    <a:pt x="1027" y="132"/>
                    <a:pt x="967" y="146"/>
                    <a:pt x="947" y="153"/>
                  </a:cubicBezTo>
                  <a:cubicBezTo>
                    <a:pt x="903" y="167"/>
                    <a:pt x="865" y="170"/>
                    <a:pt x="818" y="177"/>
                  </a:cubicBezTo>
                  <a:cubicBezTo>
                    <a:pt x="763" y="213"/>
                    <a:pt x="705" y="220"/>
                    <a:pt x="642" y="236"/>
                  </a:cubicBezTo>
                  <a:cubicBezTo>
                    <a:pt x="681" y="240"/>
                    <a:pt x="798" y="247"/>
                    <a:pt x="759" y="247"/>
                  </a:cubicBezTo>
                  <a:cubicBezTo>
                    <a:pt x="610" y="247"/>
                    <a:pt x="313" y="236"/>
                    <a:pt x="313" y="236"/>
                  </a:cubicBezTo>
                  <a:cubicBezTo>
                    <a:pt x="448" y="197"/>
                    <a:pt x="586" y="168"/>
                    <a:pt x="724" y="142"/>
                  </a:cubicBezTo>
                  <a:cubicBezTo>
                    <a:pt x="563" y="101"/>
                    <a:pt x="531" y="103"/>
                    <a:pt x="313" y="95"/>
                  </a:cubicBezTo>
                  <a:cubicBezTo>
                    <a:pt x="0" y="63"/>
                    <a:pt x="273" y="96"/>
                    <a:pt x="700" y="71"/>
                  </a:cubicBezTo>
                  <a:cubicBezTo>
                    <a:pt x="767" y="67"/>
                    <a:pt x="434" y="53"/>
                    <a:pt x="501" y="48"/>
                  </a:cubicBezTo>
                  <a:cubicBezTo>
                    <a:pt x="587" y="42"/>
                    <a:pt x="673" y="48"/>
                    <a:pt x="759" y="48"/>
                  </a:cubicBezTo>
                </a:path>
              </a:pathLst>
            </a:custGeom>
            <a:noFill/>
            <a:ln w="41275">
              <a:solidFill>
                <a:schemeClr val="tx1"/>
              </a:solidFill>
              <a:round/>
              <a:headEnd/>
              <a:tailEnd/>
            </a:ln>
            <a:effectLst/>
          </p:spPr>
          <p:txBody>
            <a:bodyPr/>
            <a:lstStyle/>
            <a:p>
              <a:endParaRPr lang="en-US"/>
            </a:p>
          </p:txBody>
        </p:sp>
        <p:sp>
          <p:nvSpPr>
            <p:cNvPr id="96" name="Freeform 16"/>
            <p:cNvSpPr>
              <a:spLocks/>
            </p:cNvSpPr>
            <p:nvPr/>
          </p:nvSpPr>
          <p:spPr bwMode="auto">
            <a:xfrm>
              <a:off x="3360" y="3408"/>
              <a:ext cx="776" cy="500"/>
            </a:xfrm>
            <a:custGeom>
              <a:avLst/>
              <a:gdLst/>
              <a:ahLst/>
              <a:cxnLst>
                <a:cxn ang="0">
                  <a:pos x="611" y="435"/>
                </a:cxn>
                <a:cxn ang="0">
                  <a:pos x="564" y="470"/>
                </a:cxn>
                <a:cxn ang="0">
                  <a:pos x="576" y="494"/>
                </a:cxn>
                <a:cxn ang="0">
                  <a:pos x="706" y="482"/>
                </a:cxn>
                <a:cxn ang="0">
                  <a:pos x="776" y="458"/>
                </a:cxn>
                <a:cxn ang="0">
                  <a:pos x="435" y="447"/>
                </a:cxn>
                <a:cxn ang="0">
                  <a:pos x="529" y="423"/>
                </a:cxn>
                <a:cxn ang="0">
                  <a:pos x="600" y="400"/>
                </a:cxn>
                <a:cxn ang="0">
                  <a:pos x="482" y="435"/>
                </a:cxn>
                <a:cxn ang="0">
                  <a:pos x="400" y="447"/>
                </a:cxn>
                <a:cxn ang="0">
                  <a:pos x="623" y="447"/>
                </a:cxn>
                <a:cxn ang="0">
                  <a:pos x="0" y="388"/>
                </a:cxn>
                <a:cxn ang="0">
                  <a:pos x="306" y="317"/>
                </a:cxn>
                <a:cxn ang="0">
                  <a:pos x="388" y="294"/>
                </a:cxn>
                <a:cxn ang="0">
                  <a:pos x="459" y="270"/>
                </a:cxn>
                <a:cxn ang="0">
                  <a:pos x="271" y="235"/>
                </a:cxn>
                <a:cxn ang="0">
                  <a:pos x="482" y="165"/>
                </a:cxn>
                <a:cxn ang="0">
                  <a:pos x="517" y="153"/>
                </a:cxn>
                <a:cxn ang="0">
                  <a:pos x="482" y="141"/>
                </a:cxn>
                <a:cxn ang="0">
                  <a:pos x="412" y="165"/>
                </a:cxn>
                <a:cxn ang="0">
                  <a:pos x="318" y="188"/>
                </a:cxn>
                <a:cxn ang="0">
                  <a:pos x="412" y="176"/>
                </a:cxn>
                <a:cxn ang="0">
                  <a:pos x="529" y="153"/>
                </a:cxn>
                <a:cxn ang="0">
                  <a:pos x="600" y="129"/>
                </a:cxn>
                <a:cxn ang="0">
                  <a:pos x="482" y="118"/>
                </a:cxn>
                <a:cxn ang="0">
                  <a:pos x="271" y="106"/>
                </a:cxn>
                <a:cxn ang="0">
                  <a:pos x="376" y="71"/>
                </a:cxn>
                <a:cxn ang="0">
                  <a:pos x="435" y="59"/>
                </a:cxn>
                <a:cxn ang="0">
                  <a:pos x="470" y="47"/>
                </a:cxn>
                <a:cxn ang="0">
                  <a:pos x="235" y="12"/>
                </a:cxn>
                <a:cxn ang="0">
                  <a:pos x="470" y="0"/>
                </a:cxn>
                <a:cxn ang="0">
                  <a:pos x="435" y="12"/>
                </a:cxn>
                <a:cxn ang="0">
                  <a:pos x="506" y="12"/>
                </a:cxn>
              </a:cxnLst>
              <a:rect l="0" t="0" r="r" b="b"/>
              <a:pathLst>
                <a:path w="776" h="500">
                  <a:moveTo>
                    <a:pt x="611" y="435"/>
                  </a:moveTo>
                  <a:cubicBezTo>
                    <a:pt x="595" y="447"/>
                    <a:pt x="581" y="460"/>
                    <a:pt x="564" y="470"/>
                  </a:cubicBezTo>
                  <a:cubicBezTo>
                    <a:pt x="528" y="491"/>
                    <a:pt x="499" y="474"/>
                    <a:pt x="576" y="494"/>
                  </a:cubicBezTo>
                  <a:cubicBezTo>
                    <a:pt x="619" y="490"/>
                    <a:pt x="663" y="490"/>
                    <a:pt x="706" y="482"/>
                  </a:cubicBezTo>
                  <a:cubicBezTo>
                    <a:pt x="730" y="478"/>
                    <a:pt x="776" y="458"/>
                    <a:pt x="776" y="458"/>
                  </a:cubicBezTo>
                  <a:cubicBezTo>
                    <a:pt x="662" y="454"/>
                    <a:pt x="548" y="463"/>
                    <a:pt x="435" y="447"/>
                  </a:cubicBezTo>
                  <a:cubicBezTo>
                    <a:pt x="403" y="442"/>
                    <a:pt x="498" y="433"/>
                    <a:pt x="529" y="423"/>
                  </a:cubicBezTo>
                  <a:cubicBezTo>
                    <a:pt x="576" y="407"/>
                    <a:pt x="552" y="415"/>
                    <a:pt x="600" y="400"/>
                  </a:cubicBezTo>
                  <a:cubicBezTo>
                    <a:pt x="525" y="381"/>
                    <a:pt x="566" y="379"/>
                    <a:pt x="482" y="435"/>
                  </a:cubicBezTo>
                  <a:cubicBezTo>
                    <a:pt x="459" y="450"/>
                    <a:pt x="427" y="443"/>
                    <a:pt x="400" y="447"/>
                  </a:cubicBezTo>
                  <a:cubicBezTo>
                    <a:pt x="235" y="500"/>
                    <a:pt x="304" y="472"/>
                    <a:pt x="623" y="447"/>
                  </a:cubicBezTo>
                  <a:cubicBezTo>
                    <a:pt x="441" y="353"/>
                    <a:pt x="183" y="393"/>
                    <a:pt x="0" y="388"/>
                  </a:cubicBezTo>
                  <a:cubicBezTo>
                    <a:pt x="97" y="349"/>
                    <a:pt x="204" y="339"/>
                    <a:pt x="306" y="317"/>
                  </a:cubicBezTo>
                  <a:cubicBezTo>
                    <a:pt x="334" y="311"/>
                    <a:pt x="361" y="302"/>
                    <a:pt x="388" y="294"/>
                  </a:cubicBezTo>
                  <a:cubicBezTo>
                    <a:pt x="412" y="287"/>
                    <a:pt x="459" y="270"/>
                    <a:pt x="459" y="270"/>
                  </a:cubicBezTo>
                  <a:cubicBezTo>
                    <a:pt x="398" y="251"/>
                    <a:pt x="334" y="246"/>
                    <a:pt x="271" y="235"/>
                  </a:cubicBezTo>
                  <a:cubicBezTo>
                    <a:pt x="317" y="165"/>
                    <a:pt x="403" y="174"/>
                    <a:pt x="482" y="165"/>
                  </a:cubicBezTo>
                  <a:cubicBezTo>
                    <a:pt x="494" y="161"/>
                    <a:pt x="517" y="165"/>
                    <a:pt x="517" y="153"/>
                  </a:cubicBezTo>
                  <a:cubicBezTo>
                    <a:pt x="517" y="141"/>
                    <a:pt x="494" y="140"/>
                    <a:pt x="482" y="141"/>
                  </a:cubicBezTo>
                  <a:cubicBezTo>
                    <a:pt x="457" y="144"/>
                    <a:pt x="435" y="157"/>
                    <a:pt x="412" y="165"/>
                  </a:cubicBezTo>
                  <a:cubicBezTo>
                    <a:pt x="381" y="175"/>
                    <a:pt x="349" y="180"/>
                    <a:pt x="318" y="188"/>
                  </a:cubicBezTo>
                  <a:cubicBezTo>
                    <a:pt x="287" y="196"/>
                    <a:pt x="381" y="181"/>
                    <a:pt x="412" y="176"/>
                  </a:cubicBezTo>
                  <a:cubicBezTo>
                    <a:pt x="451" y="169"/>
                    <a:pt x="490" y="163"/>
                    <a:pt x="529" y="153"/>
                  </a:cubicBezTo>
                  <a:cubicBezTo>
                    <a:pt x="553" y="147"/>
                    <a:pt x="600" y="129"/>
                    <a:pt x="600" y="129"/>
                  </a:cubicBezTo>
                  <a:cubicBezTo>
                    <a:pt x="561" y="125"/>
                    <a:pt x="521" y="121"/>
                    <a:pt x="482" y="118"/>
                  </a:cubicBezTo>
                  <a:cubicBezTo>
                    <a:pt x="412" y="113"/>
                    <a:pt x="335" y="135"/>
                    <a:pt x="271" y="106"/>
                  </a:cubicBezTo>
                  <a:cubicBezTo>
                    <a:pt x="237" y="91"/>
                    <a:pt x="341" y="83"/>
                    <a:pt x="376" y="71"/>
                  </a:cubicBezTo>
                  <a:cubicBezTo>
                    <a:pt x="395" y="65"/>
                    <a:pt x="416" y="64"/>
                    <a:pt x="435" y="59"/>
                  </a:cubicBezTo>
                  <a:cubicBezTo>
                    <a:pt x="447" y="56"/>
                    <a:pt x="458" y="51"/>
                    <a:pt x="470" y="47"/>
                  </a:cubicBezTo>
                  <a:cubicBezTo>
                    <a:pt x="348" y="5"/>
                    <a:pt x="425" y="25"/>
                    <a:pt x="235" y="12"/>
                  </a:cubicBezTo>
                  <a:cubicBezTo>
                    <a:pt x="313" y="8"/>
                    <a:pt x="392" y="0"/>
                    <a:pt x="470" y="0"/>
                  </a:cubicBezTo>
                  <a:cubicBezTo>
                    <a:pt x="482" y="0"/>
                    <a:pt x="423" y="8"/>
                    <a:pt x="435" y="12"/>
                  </a:cubicBezTo>
                  <a:cubicBezTo>
                    <a:pt x="457" y="19"/>
                    <a:pt x="482" y="12"/>
                    <a:pt x="506" y="12"/>
                  </a:cubicBezTo>
                </a:path>
              </a:pathLst>
            </a:custGeom>
            <a:noFill/>
            <a:ln w="34925">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97" name="Freeform 17"/>
            <p:cNvSpPr>
              <a:spLocks/>
            </p:cNvSpPr>
            <p:nvPr/>
          </p:nvSpPr>
          <p:spPr bwMode="auto">
            <a:xfrm>
              <a:off x="1536" y="2736"/>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98" name="Freeform 18"/>
            <p:cNvSpPr>
              <a:spLocks/>
            </p:cNvSpPr>
            <p:nvPr/>
          </p:nvSpPr>
          <p:spPr bwMode="auto">
            <a:xfrm>
              <a:off x="4358" y="3722"/>
              <a:ext cx="1186" cy="463"/>
            </a:xfrm>
            <a:custGeom>
              <a:avLst/>
              <a:gdLst/>
              <a:ahLst/>
              <a:cxnLst>
                <a:cxn ang="0">
                  <a:pos x="814" y="275"/>
                </a:cxn>
                <a:cxn ang="0">
                  <a:pos x="720" y="286"/>
                </a:cxn>
                <a:cxn ang="0">
                  <a:pos x="685" y="298"/>
                </a:cxn>
                <a:cxn ang="0">
                  <a:pos x="661" y="286"/>
                </a:cxn>
                <a:cxn ang="0">
                  <a:pos x="603" y="228"/>
                </a:cxn>
                <a:cxn ang="0">
                  <a:pos x="520" y="216"/>
                </a:cxn>
                <a:cxn ang="0">
                  <a:pos x="438" y="192"/>
                </a:cxn>
                <a:cxn ang="0">
                  <a:pos x="262" y="169"/>
                </a:cxn>
                <a:cxn ang="0">
                  <a:pos x="673" y="75"/>
                </a:cxn>
                <a:cxn ang="0">
                  <a:pos x="520" y="63"/>
                </a:cxn>
                <a:cxn ang="0">
                  <a:pos x="226" y="75"/>
                </a:cxn>
                <a:cxn ang="0">
                  <a:pos x="932" y="75"/>
                </a:cxn>
                <a:cxn ang="0">
                  <a:pos x="497" y="87"/>
                </a:cxn>
                <a:cxn ang="0">
                  <a:pos x="1143" y="110"/>
                </a:cxn>
                <a:cxn ang="0">
                  <a:pos x="1026" y="169"/>
                </a:cxn>
                <a:cxn ang="0">
                  <a:pos x="955" y="204"/>
                </a:cxn>
                <a:cxn ang="0">
                  <a:pos x="755" y="310"/>
                </a:cxn>
                <a:cxn ang="0">
                  <a:pos x="591" y="392"/>
                </a:cxn>
                <a:cxn ang="0">
                  <a:pos x="74" y="416"/>
                </a:cxn>
                <a:cxn ang="0">
                  <a:pos x="297" y="439"/>
                </a:cxn>
                <a:cxn ang="0">
                  <a:pos x="626" y="451"/>
                </a:cxn>
                <a:cxn ang="0">
                  <a:pos x="591" y="463"/>
                </a:cxn>
              </a:cxnLst>
              <a:rect l="0" t="0" r="r" b="b"/>
              <a:pathLst>
                <a:path w="1186" h="463">
                  <a:moveTo>
                    <a:pt x="814" y="275"/>
                  </a:moveTo>
                  <a:cubicBezTo>
                    <a:pt x="783" y="279"/>
                    <a:pt x="751" y="280"/>
                    <a:pt x="720" y="286"/>
                  </a:cubicBezTo>
                  <a:cubicBezTo>
                    <a:pt x="708" y="288"/>
                    <a:pt x="697" y="295"/>
                    <a:pt x="685" y="298"/>
                  </a:cubicBezTo>
                  <a:cubicBezTo>
                    <a:pt x="603" y="319"/>
                    <a:pt x="616" y="317"/>
                    <a:pt x="661" y="286"/>
                  </a:cubicBezTo>
                  <a:cubicBezTo>
                    <a:pt x="642" y="267"/>
                    <a:pt x="627" y="240"/>
                    <a:pt x="603" y="228"/>
                  </a:cubicBezTo>
                  <a:cubicBezTo>
                    <a:pt x="578" y="216"/>
                    <a:pt x="547" y="222"/>
                    <a:pt x="520" y="216"/>
                  </a:cubicBezTo>
                  <a:cubicBezTo>
                    <a:pt x="492" y="210"/>
                    <a:pt x="466" y="197"/>
                    <a:pt x="438" y="192"/>
                  </a:cubicBezTo>
                  <a:cubicBezTo>
                    <a:pt x="380" y="181"/>
                    <a:pt x="321" y="177"/>
                    <a:pt x="262" y="169"/>
                  </a:cubicBezTo>
                  <a:cubicBezTo>
                    <a:pt x="402" y="148"/>
                    <a:pt x="533" y="95"/>
                    <a:pt x="673" y="75"/>
                  </a:cubicBezTo>
                  <a:cubicBezTo>
                    <a:pt x="858" y="0"/>
                    <a:pt x="528" y="62"/>
                    <a:pt x="520" y="63"/>
                  </a:cubicBezTo>
                  <a:cubicBezTo>
                    <a:pt x="422" y="69"/>
                    <a:pt x="324" y="71"/>
                    <a:pt x="226" y="75"/>
                  </a:cubicBezTo>
                  <a:cubicBezTo>
                    <a:pt x="476" y="158"/>
                    <a:pt x="213" y="75"/>
                    <a:pt x="932" y="75"/>
                  </a:cubicBezTo>
                  <a:cubicBezTo>
                    <a:pt x="1077" y="75"/>
                    <a:pt x="642" y="83"/>
                    <a:pt x="497" y="87"/>
                  </a:cubicBezTo>
                  <a:cubicBezTo>
                    <a:pt x="712" y="95"/>
                    <a:pt x="930" y="77"/>
                    <a:pt x="1143" y="110"/>
                  </a:cubicBezTo>
                  <a:cubicBezTo>
                    <a:pt x="1186" y="117"/>
                    <a:pt x="1065" y="149"/>
                    <a:pt x="1026" y="169"/>
                  </a:cubicBezTo>
                  <a:cubicBezTo>
                    <a:pt x="1002" y="181"/>
                    <a:pt x="979" y="194"/>
                    <a:pt x="955" y="204"/>
                  </a:cubicBezTo>
                  <a:cubicBezTo>
                    <a:pt x="883" y="234"/>
                    <a:pt x="823" y="276"/>
                    <a:pt x="755" y="310"/>
                  </a:cubicBezTo>
                  <a:cubicBezTo>
                    <a:pt x="698" y="339"/>
                    <a:pt x="645" y="356"/>
                    <a:pt x="591" y="392"/>
                  </a:cubicBezTo>
                  <a:cubicBezTo>
                    <a:pt x="897" y="437"/>
                    <a:pt x="509" y="375"/>
                    <a:pt x="74" y="416"/>
                  </a:cubicBezTo>
                  <a:cubicBezTo>
                    <a:pt x="0" y="423"/>
                    <a:pt x="222" y="434"/>
                    <a:pt x="297" y="439"/>
                  </a:cubicBezTo>
                  <a:cubicBezTo>
                    <a:pt x="407" y="446"/>
                    <a:pt x="516" y="447"/>
                    <a:pt x="626" y="451"/>
                  </a:cubicBezTo>
                  <a:cubicBezTo>
                    <a:pt x="614" y="455"/>
                    <a:pt x="591" y="463"/>
                    <a:pt x="591" y="463"/>
                  </a:cubicBezTo>
                </a:path>
              </a:pathLst>
            </a:custGeom>
            <a:noFill/>
            <a:ln w="60325">
              <a:solidFill>
                <a:schemeClr val="tx1"/>
              </a:solidFill>
              <a:round/>
              <a:headEnd/>
              <a:tailEnd/>
            </a:ln>
            <a:effectLst>
              <a:prstShdw prst="shdw12">
                <a:schemeClr val="bg2">
                  <a:alpha val="50000"/>
                </a:schemeClr>
              </a:prstShdw>
            </a:effectLst>
          </p:spPr>
          <p:txBody>
            <a:bodyPr/>
            <a:lstStyle/>
            <a:p>
              <a:endParaRPr lang="en-US"/>
            </a:p>
          </p:txBody>
        </p:sp>
        <p:sp>
          <p:nvSpPr>
            <p:cNvPr id="99" name="Freeform 19"/>
            <p:cNvSpPr>
              <a:spLocks/>
            </p:cNvSpPr>
            <p:nvPr/>
          </p:nvSpPr>
          <p:spPr bwMode="auto">
            <a:xfrm>
              <a:off x="4128" y="3888"/>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00" name="AutoShape 21"/>
            <p:cNvSpPr>
              <a:spLocks noChangeArrowheads="1"/>
            </p:cNvSpPr>
            <p:nvPr/>
          </p:nvSpPr>
          <p:spPr bwMode="auto">
            <a:xfrm>
              <a:off x="0" y="336"/>
              <a:ext cx="1392" cy="1344"/>
            </a:xfrm>
            <a:prstGeom prst="sun">
              <a:avLst>
                <a:gd name="adj" fmla="val 25000"/>
              </a:avLst>
            </a:prstGeom>
            <a:solidFill>
              <a:srgbClr val="FFFF00"/>
            </a:solidFill>
            <a:ln w="1905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sp>
          <p:nvSpPr>
            <p:cNvPr id="101" name="Freeform 22"/>
            <p:cNvSpPr>
              <a:spLocks/>
            </p:cNvSpPr>
            <p:nvPr/>
          </p:nvSpPr>
          <p:spPr bwMode="auto">
            <a:xfrm>
              <a:off x="3744" y="3528"/>
              <a:ext cx="1210" cy="128"/>
            </a:xfrm>
            <a:custGeom>
              <a:avLst/>
              <a:gdLst/>
              <a:ahLst/>
              <a:cxnLst>
                <a:cxn ang="0">
                  <a:pos x="0" y="0"/>
                </a:cxn>
                <a:cxn ang="0">
                  <a:pos x="948" y="84"/>
                </a:cxn>
                <a:cxn ang="0">
                  <a:pos x="1104" y="72"/>
                </a:cxn>
                <a:cxn ang="0">
                  <a:pos x="1152" y="60"/>
                </a:cxn>
              </a:cxnLst>
              <a:rect l="0" t="0" r="r" b="b"/>
              <a:pathLst>
                <a:path w="1210" h="128">
                  <a:moveTo>
                    <a:pt x="0" y="0"/>
                  </a:moveTo>
                  <a:cubicBezTo>
                    <a:pt x="384" y="128"/>
                    <a:pt x="317" y="73"/>
                    <a:pt x="948" y="84"/>
                  </a:cubicBezTo>
                  <a:cubicBezTo>
                    <a:pt x="1000" y="80"/>
                    <a:pt x="1052" y="78"/>
                    <a:pt x="1104" y="72"/>
                  </a:cubicBezTo>
                  <a:cubicBezTo>
                    <a:pt x="1210" y="59"/>
                    <a:pt x="1106" y="60"/>
                    <a:pt x="1152" y="60"/>
                  </a:cubicBezTo>
                </a:path>
              </a:pathLst>
            </a:custGeom>
            <a:noFill/>
            <a:ln w="38100">
              <a:solidFill>
                <a:schemeClr val="tx1"/>
              </a:solidFill>
              <a:round/>
              <a:headEnd/>
              <a:tailEnd/>
            </a:ln>
            <a:effectLst/>
          </p:spPr>
          <p:txBody>
            <a:bodyPr/>
            <a:lstStyle/>
            <a:p>
              <a:endParaRPr lang="en-US"/>
            </a:p>
          </p:txBody>
        </p:sp>
      </p:grpSp>
      <p:sp>
        <p:nvSpPr>
          <p:cNvPr id="102" name="Text Box 4"/>
          <p:cNvSpPr txBox="1">
            <a:spLocks noChangeArrowheads="1"/>
          </p:cNvSpPr>
          <p:nvPr/>
        </p:nvSpPr>
        <p:spPr bwMode="auto">
          <a:xfrm>
            <a:off x="9167834" y="4429132"/>
            <a:ext cx="2705088" cy="1077218"/>
          </a:xfrm>
          <a:prstGeom prst="rect">
            <a:avLst/>
          </a:prstGeom>
          <a:solidFill>
            <a:srgbClr val="CCFF99"/>
          </a:solidFill>
          <a:ln w="9525">
            <a:noFill/>
            <a:miter lim="800000"/>
            <a:headEnd/>
            <a:tailEnd/>
          </a:ln>
          <a:effectLst>
            <a:outerShdw sy="50000" kx="-2453608" rotWithShape="0">
              <a:schemeClr val="bg2">
                <a:alpha val="50000"/>
              </a:schemeClr>
            </a:outerShdw>
          </a:effectLst>
        </p:spPr>
        <p:txBody>
          <a:bodyPr wrap="square">
            <a:spAutoFit/>
          </a:bodyPr>
          <a:lstStyle/>
          <a:p>
            <a:pPr algn="r">
              <a:spcBef>
                <a:spcPct val="50000"/>
              </a:spcBef>
            </a:pPr>
            <a:r>
              <a:rPr lang="ar-BH" sz="3200" b="1" dirty="0">
                <a:latin typeface="Sakkal Majalla" pitchFamily="2" charset="-78"/>
                <a:cs typeface="Sakkal Majalla" pitchFamily="2" charset="-78"/>
              </a:rPr>
              <a:t>ولَكِنَّ أحَدَهُم سَكَبَ كُولا بداخِلِهِ .</a:t>
            </a:r>
            <a:endParaRPr lang="en-US" sz="3200" b="1" dirty="0">
              <a:latin typeface="Sakkal Majalla" pitchFamily="2" charset="-78"/>
              <a:cs typeface="Sakkal Majalla" pitchFamily="2" charset="-78"/>
            </a:endParaRPr>
          </a:p>
        </p:txBody>
      </p:sp>
      <p:sp>
        <p:nvSpPr>
          <p:cNvPr id="103" name="Text Box 4"/>
          <p:cNvSpPr txBox="1">
            <a:spLocks noChangeArrowheads="1"/>
          </p:cNvSpPr>
          <p:nvPr/>
        </p:nvSpPr>
        <p:spPr bwMode="auto">
          <a:xfrm>
            <a:off x="3667108" y="4071942"/>
            <a:ext cx="3857652" cy="1384995"/>
          </a:xfrm>
          <a:prstGeom prst="rect">
            <a:avLst/>
          </a:prstGeom>
          <a:solidFill>
            <a:srgbClr val="CCFF99"/>
          </a:solidFill>
          <a:ln w="9525">
            <a:noFill/>
            <a:miter lim="800000"/>
            <a:headEnd/>
            <a:tailEnd/>
          </a:ln>
          <a:effectLst>
            <a:prstShdw prst="shdw13" dist="53882" dir="13500000">
              <a:schemeClr val="bg2">
                <a:alpha val="50000"/>
              </a:schemeClr>
            </a:prstShdw>
          </a:effectLst>
        </p:spPr>
        <p:txBody>
          <a:bodyPr wrap="square">
            <a:spAutoFit/>
          </a:bodyPr>
          <a:lstStyle/>
          <a:p>
            <a:pPr algn="r">
              <a:spcBef>
                <a:spcPct val="50000"/>
              </a:spcBef>
            </a:pPr>
            <a:r>
              <a:rPr lang="ar-BH" sz="2800" b="1" dirty="0">
                <a:latin typeface="Sakkal Majalla" pitchFamily="2" charset="-78"/>
                <a:cs typeface="Sakkal Majalla" pitchFamily="2" charset="-78"/>
              </a:rPr>
              <a:t>حاوَلَ أن يكونَ قُبَّعَةً. ولكِن في أحدِ الأيامِ، قامَ أحدُهُم بِخَلعِهِ و رَمِيهِ على الأرضِ. وتَرَكَهُ هناكَ وانصَرفَ .</a:t>
            </a:r>
            <a:endParaRPr lang="en-US" sz="2800" b="1" dirty="0">
              <a:latin typeface="Sakkal Majalla" pitchFamily="2" charset="-78"/>
              <a:cs typeface="Sakkal Majalla" pitchFamily="2" charset="-78"/>
            </a:endParaRPr>
          </a:p>
        </p:txBody>
      </p:sp>
      <p:grpSp>
        <p:nvGrpSpPr>
          <p:cNvPr id="104" name="Group 28"/>
          <p:cNvGrpSpPr>
            <a:grpSpLocks/>
          </p:cNvGrpSpPr>
          <p:nvPr/>
        </p:nvGrpSpPr>
        <p:grpSpPr bwMode="auto">
          <a:xfrm>
            <a:off x="1095340" y="3786190"/>
            <a:ext cx="3024182" cy="2590800"/>
            <a:chOff x="0" y="768"/>
            <a:chExt cx="5760" cy="3264"/>
          </a:xfrm>
        </p:grpSpPr>
        <p:sp>
          <p:nvSpPr>
            <p:cNvPr id="105" name="Line 5"/>
            <p:cNvSpPr>
              <a:spLocks noChangeShapeType="1"/>
            </p:cNvSpPr>
            <p:nvPr/>
          </p:nvSpPr>
          <p:spPr bwMode="auto">
            <a:xfrm flipH="1">
              <a:off x="0" y="3984"/>
              <a:ext cx="5760" cy="48"/>
            </a:xfrm>
            <a:prstGeom prst="line">
              <a:avLst/>
            </a:prstGeom>
            <a:noFill/>
            <a:ln w="9525">
              <a:solidFill>
                <a:schemeClr val="tx1"/>
              </a:solidFill>
              <a:round/>
              <a:headEnd/>
              <a:tailEnd/>
            </a:ln>
            <a:effectLst/>
          </p:spPr>
          <p:txBody>
            <a:bodyPr/>
            <a:lstStyle/>
            <a:p>
              <a:endParaRPr lang="en-US"/>
            </a:p>
          </p:txBody>
        </p:sp>
        <p:sp>
          <p:nvSpPr>
            <p:cNvPr id="106" name="Oval 17"/>
            <p:cNvSpPr>
              <a:spLocks noChangeArrowheads="1"/>
            </p:cNvSpPr>
            <p:nvPr/>
          </p:nvSpPr>
          <p:spPr bwMode="auto">
            <a:xfrm>
              <a:off x="2400" y="2112"/>
              <a:ext cx="1728" cy="1728"/>
            </a:xfrm>
            <a:prstGeom prst="ellipse">
              <a:avLst/>
            </a:prstGeom>
            <a:solidFill>
              <a:srgbClr val="99CCFF"/>
            </a:solidFill>
            <a:ln w="57150">
              <a:solidFill>
                <a:schemeClr val="tx1"/>
              </a:solidFill>
              <a:round/>
              <a:headEnd/>
              <a:tailEnd/>
            </a:ln>
            <a:effectLst/>
          </p:spPr>
          <p:txBody>
            <a:bodyPr wrap="none" anchor="ctr"/>
            <a:lstStyle/>
            <a:p>
              <a:endParaRPr lang="en-US"/>
            </a:p>
          </p:txBody>
        </p:sp>
        <p:sp>
          <p:nvSpPr>
            <p:cNvPr id="107" name="Oval 18"/>
            <p:cNvSpPr>
              <a:spLocks noChangeArrowheads="1"/>
            </p:cNvSpPr>
            <p:nvPr/>
          </p:nvSpPr>
          <p:spPr bwMode="auto">
            <a:xfrm>
              <a:off x="3504" y="2352"/>
              <a:ext cx="240" cy="192"/>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08" name="Freeform 19"/>
            <p:cNvSpPr>
              <a:spLocks/>
            </p:cNvSpPr>
            <p:nvPr/>
          </p:nvSpPr>
          <p:spPr bwMode="auto">
            <a:xfrm>
              <a:off x="3840" y="2976"/>
              <a:ext cx="256" cy="170"/>
            </a:xfrm>
            <a:custGeom>
              <a:avLst/>
              <a:gdLst/>
              <a:ahLst/>
              <a:cxnLst>
                <a:cxn ang="0">
                  <a:pos x="0" y="18"/>
                </a:cxn>
                <a:cxn ang="0">
                  <a:pos x="96" y="106"/>
                </a:cxn>
                <a:cxn ang="0">
                  <a:pos x="176" y="154"/>
                </a:cxn>
                <a:cxn ang="0">
                  <a:pos x="208" y="162"/>
                </a:cxn>
                <a:cxn ang="0">
                  <a:pos x="144" y="154"/>
                </a:cxn>
                <a:cxn ang="0">
                  <a:pos x="72" y="58"/>
                </a:cxn>
                <a:cxn ang="0">
                  <a:pos x="48" y="34"/>
                </a:cxn>
                <a:cxn ang="0">
                  <a:pos x="32" y="10"/>
                </a:cxn>
                <a:cxn ang="0">
                  <a:pos x="256" y="170"/>
                </a:cxn>
              </a:cxnLst>
              <a:rect l="0" t="0" r="r" b="b"/>
              <a:pathLst>
                <a:path w="256" h="170">
                  <a:moveTo>
                    <a:pt x="0" y="18"/>
                  </a:moveTo>
                  <a:cubicBezTo>
                    <a:pt x="36" y="45"/>
                    <a:pt x="60" y="82"/>
                    <a:pt x="96" y="106"/>
                  </a:cubicBezTo>
                  <a:cubicBezTo>
                    <a:pt x="109" y="145"/>
                    <a:pt x="140" y="142"/>
                    <a:pt x="176" y="154"/>
                  </a:cubicBezTo>
                  <a:cubicBezTo>
                    <a:pt x="186" y="157"/>
                    <a:pt x="219" y="162"/>
                    <a:pt x="208" y="162"/>
                  </a:cubicBezTo>
                  <a:cubicBezTo>
                    <a:pt x="187" y="162"/>
                    <a:pt x="165" y="157"/>
                    <a:pt x="144" y="154"/>
                  </a:cubicBezTo>
                  <a:cubicBezTo>
                    <a:pt x="121" y="120"/>
                    <a:pt x="95" y="93"/>
                    <a:pt x="72" y="58"/>
                  </a:cubicBezTo>
                  <a:cubicBezTo>
                    <a:pt x="66" y="49"/>
                    <a:pt x="55" y="43"/>
                    <a:pt x="48" y="34"/>
                  </a:cubicBezTo>
                  <a:cubicBezTo>
                    <a:pt x="42" y="27"/>
                    <a:pt x="32" y="0"/>
                    <a:pt x="32" y="10"/>
                  </a:cubicBezTo>
                  <a:cubicBezTo>
                    <a:pt x="32" y="109"/>
                    <a:pt x="174" y="170"/>
                    <a:pt x="256" y="170"/>
                  </a:cubicBezTo>
                </a:path>
              </a:pathLst>
            </a:custGeom>
            <a:noFill/>
            <a:ln w="38100">
              <a:solidFill>
                <a:schemeClr val="tx1"/>
              </a:solidFill>
              <a:round/>
              <a:headEnd/>
              <a:tailEnd/>
            </a:ln>
            <a:effectLst/>
          </p:spPr>
          <p:txBody>
            <a:bodyPr/>
            <a:lstStyle/>
            <a:p>
              <a:endParaRPr lang="en-US"/>
            </a:p>
          </p:txBody>
        </p:sp>
        <p:sp>
          <p:nvSpPr>
            <p:cNvPr id="109" name="Freeform 21"/>
            <p:cNvSpPr>
              <a:spLocks/>
            </p:cNvSpPr>
            <p:nvPr/>
          </p:nvSpPr>
          <p:spPr bwMode="auto">
            <a:xfrm>
              <a:off x="2112" y="1632"/>
              <a:ext cx="1592" cy="1358"/>
            </a:xfrm>
            <a:custGeom>
              <a:avLst/>
              <a:gdLst/>
              <a:ahLst/>
              <a:cxnLst>
                <a:cxn ang="0">
                  <a:pos x="1592" y="534"/>
                </a:cxn>
                <a:cxn ang="0">
                  <a:pos x="1544" y="382"/>
                </a:cxn>
                <a:cxn ang="0">
                  <a:pos x="1504" y="270"/>
                </a:cxn>
                <a:cxn ang="0">
                  <a:pos x="1456" y="222"/>
                </a:cxn>
                <a:cxn ang="0">
                  <a:pos x="1432" y="198"/>
                </a:cxn>
                <a:cxn ang="0">
                  <a:pos x="1384" y="174"/>
                </a:cxn>
                <a:cxn ang="0">
                  <a:pos x="1328" y="134"/>
                </a:cxn>
                <a:cxn ang="0">
                  <a:pos x="1144" y="54"/>
                </a:cxn>
                <a:cxn ang="0">
                  <a:pos x="1056" y="22"/>
                </a:cxn>
                <a:cxn ang="0">
                  <a:pos x="432" y="54"/>
                </a:cxn>
                <a:cxn ang="0">
                  <a:pos x="352" y="94"/>
                </a:cxn>
                <a:cxn ang="0">
                  <a:pos x="224" y="182"/>
                </a:cxn>
                <a:cxn ang="0">
                  <a:pos x="128" y="310"/>
                </a:cxn>
                <a:cxn ang="0">
                  <a:pos x="64" y="414"/>
                </a:cxn>
                <a:cxn ang="0">
                  <a:pos x="40" y="470"/>
                </a:cxn>
                <a:cxn ang="0">
                  <a:pos x="0" y="638"/>
                </a:cxn>
                <a:cxn ang="0">
                  <a:pos x="56" y="1110"/>
                </a:cxn>
                <a:cxn ang="0">
                  <a:pos x="120" y="1270"/>
                </a:cxn>
                <a:cxn ang="0">
                  <a:pos x="152" y="1310"/>
                </a:cxn>
                <a:cxn ang="0">
                  <a:pos x="160" y="1334"/>
                </a:cxn>
                <a:cxn ang="0">
                  <a:pos x="208" y="1358"/>
                </a:cxn>
                <a:cxn ang="0">
                  <a:pos x="216" y="1334"/>
                </a:cxn>
              </a:cxnLst>
              <a:rect l="0" t="0" r="r" b="b"/>
              <a:pathLst>
                <a:path w="1592" h="1358">
                  <a:moveTo>
                    <a:pt x="1592" y="534"/>
                  </a:moveTo>
                  <a:cubicBezTo>
                    <a:pt x="1575" y="484"/>
                    <a:pt x="1555" y="434"/>
                    <a:pt x="1544" y="382"/>
                  </a:cubicBezTo>
                  <a:cubicBezTo>
                    <a:pt x="1537" y="351"/>
                    <a:pt x="1524" y="296"/>
                    <a:pt x="1504" y="270"/>
                  </a:cubicBezTo>
                  <a:cubicBezTo>
                    <a:pt x="1490" y="252"/>
                    <a:pt x="1472" y="238"/>
                    <a:pt x="1456" y="222"/>
                  </a:cubicBezTo>
                  <a:cubicBezTo>
                    <a:pt x="1448" y="214"/>
                    <a:pt x="1443" y="202"/>
                    <a:pt x="1432" y="198"/>
                  </a:cubicBezTo>
                  <a:cubicBezTo>
                    <a:pt x="1412" y="191"/>
                    <a:pt x="1400" y="190"/>
                    <a:pt x="1384" y="174"/>
                  </a:cubicBezTo>
                  <a:cubicBezTo>
                    <a:pt x="1340" y="130"/>
                    <a:pt x="1384" y="148"/>
                    <a:pt x="1328" y="134"/>
                  </a:cubicBezTo>
                  <a:cubicBezTo>
                    <a:pt x="1274" y="98"/>
                    <a:pt x="1209" y="67"/>
                    <a:pt x="1144" y="54"/>
                  </a:cubicBezTo>
                  <a:cubicBezTo>
                    <a:pt x="1114" y="39"/>
                    <a:pt x="1089" y="30"/>
                    <a:pt x="1056" y="22"/>
                  </a:cubicBezTo>
                  <a:cubicBezTo>
                    <a:pt x="758" y="27"/>
                    <a:pt x="649" y="0"/>
                    <a:pt x="432" y="54"/>
                  </a:cubicBezTo>
                  <a:cubicBezTo>
                    <a:pt x="406" y="71"/>
                    <a:pt x="379" y="78"/>
                    <a:pt x="352" y="94"/>
                  </a:cubicBezTo>
                  <a:cubicBezTo>
                    <a:pt x="307" y="121"/>
                    <a:pt x="267" y="153"/>
                    <a:pt x="224" y="182"/>
                  </a:cubicBezTo>
                  <a:cubicBezTo>
                    <a:pt x="194" y="227"/>
                    <a:pt x="159" y="266"/>
                    <a:pt x="128" y="310"/>
                  </a:cubicBezTo>
                  <a:cubicBezTo>
                    <a:pt x="104" y="344"/>
                    <a:pt x="87" y="380"/>
                    <a:pt x="64" y="414"/>
                  </a:cubicBezTo>
                  <a:cubicBezTo>
                    <a:pt x="41" y="506"/>
                    <a:pt x="73" y="393"/>
                    <a:pt x="40" y="470"/>
                  </a:cubicBezTo>
                  <a:cubicBezTo>
                    <a:pt x="18" y="520"/>
                    <a:pt x="13" y="585"/>
                    <a:pt x="0" y="638"/>
                  </a:cubicBezTo>
                  <a:cubicBezTo>
                    <a:pt x="6" y="806"/>
                    <a:pt x="16" y="950"/>
                    <a:pt x="56" y="1110"/>
                  </a:cubicBezTo>
                  <a:cubicBezTo>
                    <a:pt x="72" y="1173"/>
                    <a:pt x="73" y="1223"/>
                    <a:pt x="120" y="1270"/>
                  </a:cubicBezTo>
                  <a:cubicBezTo>
                    <a:pt x="140" y="1330"/>
                    <a:pt x="111" y="1258"/>
                    <a:pt x="152" y="1310"/>
                  </a:cubicBezTo>
                  <a:cubicBezTo>
                    <a:pt x="157" y="1317"/>
                    <a:pt x="155" y="1327"/>
                    <a:pt x="160" y="1334"/>
                  </a:cubicBezTo>
                  <a:cubicBezTo>
                    <a:pt x="171" y="1348"/>
                    <a:pt x="192" y="1353"/>
                    <a:pt x="208" y="1358"/>
                  </a:cubicBezTo>
                  <a:cubicBezTo>
                    <a:pt x="225" y="1332"/>
                    <a:pt x="234" y="1334"/>
                    <a:pt x="216" y="1334"/>
                  </a:cubicBezTo>
                </a:path>
              </a:pathLst>
            </a:custGeom>
            <a:solidFill>
              <a:schemeClr val="bg2"/>
            </a:solidFill>
            <a:ln w="57150" cmpd="sng">
              <a:solidFill>
                <a:schemeClr val="tx1"/>
              </a:solidFill>
              <a:round/>
              <a:headEnd/>
              <a:tailEnd/>
            </a:ln>
            <a:effectLst/>
          </p:spPr>
          <p:txBody>
            <a:bodyPr/>
            <a:lstStyle/>
            <a:p>
              <a:endParaRPr lang="en-US"/>
            </a:p>
          </p:txBody>
        </p:sp>
        <p:sp>
          <p:nvSpPr>
            <p:cNvPr id="110" name="Oval 22"/>
            <p:cNvSpPr>
              <a:spLocks noChangeArrowheads="1"/>
            </p:cNvSpPr>
            <p:nvPr/>
          </p:nvSpPr>
          <p:spPr bwMode="auto">
            <a:xfrm>
              <a:off x="3360" y="2016"/>
              <a:ext cx="144"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11" name="Freeform 23"/>
            <p:cNvSpPr>
              <a:spLocks/>
            </p:cNvSpPr>
            <p:nvPr/>
          </p:nvSpPr>
          <p:spPr bwMode="auto">
            <a:xfrm>
              <a:off x="3120" y="1680"/>
              <a:ext cx="48" cy="272"/>
            </a:xfrm>
            <a:custGeom>
              <a:avLst/>
              <a:gdLst/>
              <a:ahLst/>
              <a:cxnLst>
                <a:cxn ang="0">
                  <a:pos x="32" y="0"/>
                </a:cxn>
                <a:cxn ang="0">
                  <a:pos x="8" y="72"/>
                </a:cxn>
                <a:cxn ang="0">
                  <a:pos x="0" y="96"/>
                </a:cxn>
                <a:cxn ang="0">
                  <a:pos x="8" y="232"/>
                </a:cxn>
                <a:cxn ang="0">
                  <a:pos x="48" y="272"/>
                </a:cxn>
              </a:cxnLst>
              <a:rect l="0" t="0" r="r" b="b"/>
              <a:pathLst>
                <a:path w="48" h="272">
                  <a:moveTo>
                    <a:pt x="32" y="0"/>
                  </a:moveTo>
                  <a:cubicBezTo>
                    <a:pt x="31" y="3"/>
                    <a:pt x="8" y="72"/>
                    <a:pt x="8" y="72"/>
                  </a:cubicBezTo>
                  <a:cubicBezTo>
                    <a:pt x="5" y="80"/>
                    <a:pt x="0" y="96"/>
                    <a:pt x="0" y="96"/>
                  </a:cubicBezTo>
                  <a:cubicBezTo>
                    <a:pt x="3" y="141"/>
                    <a:pt x="1" y="187"/>
                    <a:pt x="8" y="232"/>
                  </a:cubicBezTo>
                  <a:cubicBezTo>
                    <a:pt x="13" y="266"/>
                    <a:pt x="48" y="248"/>
                    <a:pt x="48" y="272"/>
                  </a:cubicBezTo>
                </a:path>
              </a:pathLst>
            </a:custGeom>
            <a:noFill/>
            <a:ln w="38100">
              <a:solidFill>
                <a:schemeClr val="tx1"/>
              </a:solidFill>
              <a:round/>
              <a:headEnd/>
              <a:tailEnd/>
            </a:ln>
            <a:effectLst/>
          </p:spPr>
          <p:txBody>
            <a:bodyPr/>
            <a:lstStyle/>
            <a:p>
              <a:endParaRPr lang="en-US"/>
            </a:p>
          </p:txBody>
        </p:sp>
        <p:sp>
          <p:nvSpPr>
            <p:cNvPr id="112" name="Freeform 24"/>
            <p:cNvSpPr>
              <a:spLocks/>
            </p:cNvSpPr>
            <p:nvPr/>
          </p:nvSpPr>
          <p:spPr bwMode="auto">
            <a:xfrm>
              <a:off x="3456" y="3600"/>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13" name="Freeform 25"/>
            <p:cNvSpPr>
              <a:spLocks/>
            </p:cNvSpPr>
            <p:nvPr/>
          </p:nvSpPr>
          <p:spPr bwMode="auto">
            <a:xfrm>
              <a:off x="2448" y="1536"/>
              <a:ext cx="288" cy="240"/>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14" name="AutoShape 26"/>
            <p:cNvSpPr>
              <a:spLocks noChangeArrowheads="1"/>
            </p:cNvSpPr>
            <p:nvPr/>
          </p:nvSpPr>
          <p:spPr bwMode="auto">
            <a:xfrm>
              <a:off x="0" y="768"/>
              <a:ext cx="1200" cy="1200"/>
            </a:xfrm>
            <a:prstGeom prst="sun">
              <a:avLst>
                <a:gd name="adj" fmla="val 25000"/>
              </a:avLst>
            </a:prstGeom>
            <a:solidFill>
              <a:srgbClr val="FFFF00"/>
            </a:solidFill>
            <a:ln w="1905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sp>
          <p:nvSpPr>
            <p:cNvPr id="115" name="Line 27"/>
            <p:cNvSpPr>
              <a:spLocks noChangeShapeType="1"/>
            </p:cNvSpPr>
            <p:nvPr/>
          </p:nvSpPr>
          <p:spPr bwMode="auto">
            <a:xfrm flipH="1">
              <a:off x="2304" y="2160"/>
              <a:ext cx="1392" cy="816"/>
            </a:xfrm>
            <a:prstGeom prst="line">
              <a:avLst/>
            </a:prstGeom>
            <a:noFill/>
            <a:ln w="57150">
              <a:solidFill>
                <a:srgbClr val="000000"/>
              </a:solidFill>
              <a:round/>
              <a:headEnd/>
              <a:tailEnd/>
            </a:ln>
            <a:effectLst/>
          </p:spPr>
          <p:txBody>
            <a:bodyPr/>
            <a:lstStyle/>
            <a:p>
              <a:endParaRPr lang="en-US"/>
            </a:p>
          </p:txBody>
        </p:sp>
      </p:grpSp>
      <p:sp>
        <p:nvSpPr>
          <p:cNvPr id="116" name="Rectangle 115">
            <a:extLst>
              <a:ext uri="{FF2B5EF4-FFF2-40B4-BE49-F238E27FC236}">
                <a16:creationId xmlns:a16="http://schemas.microsoft.com/office/drawing/2014/main" id="{B1F45C81-8BA1-4520-AE7E-2C2675D9B09E}"/>
              </a:ext>
            </a:extLst>
          </p:cNvPr>
          <p:cNvSpPr/>
          <p:nvPr/>
        </p:nvSpPr>
        <p:spPr>
          <a:xfrm>
            <a:off x="824" y="6488668"/>
            <a:ext cx="7809688" cy="369332"/>
          </a:xfrm>
          <a:prstGeom prst="rect">
            <a:avLst/>
          </a:prstGeom>
        </p:spPr>
        <p:txBody>
          <a:bodyPr wrap="square">
            <a:spAutoFit/>
          </a:bodyPr>
          <a:lstStyle/>
          <a:p>
            <a:pPr algn="ctr" rtl="1"/>
            <a:r>
              <a:rPr lang="ar-BH" b="1" dirty="0">
                <a:latin typeface="Sakkal Majalla" panose="02000000000000000000" pitchFamily="2" charset="-78"/>
              </a:rPr>
              <a:t>الدرس الثاني -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grpId="0" nodeType="click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800" decel="100000"/>
                                        <p:tgtEl>
                                          <p:spTgt spid="55"/>
                                        </p:tgtEl>
                                      </p:cBhvr>
                                    </p:animEffect>
                                    <p:anim calcmode="lin" valueType="num">
                                      <p:cBhvr>
                                        <p:cTn id="17" dur="800" decel="100000" fill="hold"/>
                                        <p:tgtEl>
                                          <p:spTgt spid="55"/>
                                        </p:tgtEl>
                                        <p:attrNameLst>
                                          <p:attrName>style.rotation</p:attrName>
                                        </p:attrNameLst>
                                      </p:cBhvr>
                                      <p:tavLst>
                                        <p:tav tm="0">
                                          <p:val>
                                            <p:fltVal val="-90"/>
                                          </p:val>
                                        </p:tav>
                                        <p:tav tm="100000">
                                          <p:val>
                                            <p:fltVal val="0"/>
                                          </p:val>
                                        </p:tav>
                                      </p:tavLst>
                                    </p:anim>
                                    <p:anim calcmode="lin" valueType="num">
                                      <p:cBhvr>
                                        <p:cTn id="18" dur="800" decel="100000" fill="hold"/>
                                        <p:tgtEl>
                                          <p:spTgt spid="55"/>
                                        </p:tgtEl>
                                        <p:attrNameLst>
                                          <p:attrName>ppt_x</p:attrName>
                                        </p:attrNameLst>
                                      </p:cBhvr>
                                      <p:tavLst>
                                        <p:tav tm="0">
                                          <p:val>
                                            <p:strVal val="#ppt_x+0.4"/>
                                          </p:val>
                                        </p:tav>
                                        <p:tav tm="100000">
                                          <p:val>
                                            <p:strVal val="#ppt_x-0.05"/>
                                          </p:val>
                                        </p:tav>
                                      </p:tavLst>
                                    </p:anim>
                                    <p:anim calcmode="lin" valueType="num">
                                      <p:cBhvr>
                                        <p:cTn id="19" dur="800" decel="100000" fill="hold"/>
                                        <p:tgtEl>
                                          <p:spTgt spid="55"/>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55"/>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55"/>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 calcmode="lin" valueType="num">
                                      <p:cBhvr>
                                        <p:cTn id="28" dur="500" fill="hold"/>
                                        <p:tgtEl>
                                          <p:spTgt spid="23"/>
                                        </p:tgtEl>
                                        <p:attrNameLst>
                                          <p:attrName>style.rotation</p:attrName>
                                        </p:attrNameLst>
                                      </p:cBhvr>
                                      <p:tavLst>
                                        <p:tav tm="0">
                                          <p:val>
                                            <p:fltVal val="360"/>
                                          </p:val>
                                        </p:tav>
                                        <p:tav tm="100000">
                                          <p:val>
                                            <p:fltVal val="0"/>
                                          </p:val>
                                        </p:tav>
                                      </p:tavLst>
                                    </p:anim>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400" decel="100000"/>
                                        <p:tgtEl>
                                          <p:spTgt spid="56"/>
                                        </p:tgtEl>
                                      </p:cBhvr>
                                    </p:animEffect>
                                    <p:anim calcmode="lin" valueType="num">
                                      <p:cBhvr>
                                        <p:cTn id="35" dur="400" decel="100000" fill="hold"/>
                                        <p:tgtEl>
                                          <p:spTgt spid="56"/>
                                        </p:tgtEl>
                                        <p:attrNameLst>
                                          <p:attrName>style.rotation</p:attrName>
                                        </p:attrNameLst>
                                      </p:cBhvr>
                                      <p:tavLst>
                                        <p:tav tm="0">
                                          <p:val>
                                            <p:fltVal val="-90"/>
                                          </p:val>
                                        </p:tav>
                                        <p:tav tm="100000">
                                          <p:val>
                                            <p:fltVal val="0"/>
                                          </p:val>
                                        </p:tav>
                                      </p:tavLst>
                                    </p:anim>
                                    <p:anim calcmode="lin" valueType="num">
                                      <p:cBhvr>
                                        <p:cTn id="36" dur="400" decel="100000" fill="hold"/>
                                        <p:tgtEl>
                                          <p:spTgt spid="56"/>
                                        </p:tgtEl>
                                        <p:attrNameLst>
                                          <p:attrName>ppt_x</p:attrName>
                                        </p:attrNameLst>
                                      </p:cBhvr>
                                      <p:tavLst>
                                        <p:tav tm="0">
                                          <p:val>
                                            <p:strVal val="#ppt_x+0.4"/>
                                          </p:val>
                                        </p:tav>
                                        <p:tav tm="100000">
                                          <p:val>
                                            <p:strVal val="#ppt_x-0.05"/>
                                          </p:val>
                                        </p:tav>
                                      </p:tavLst>
                                    </p:anim>
                                    <p:anim calcmode="lin" valueType="num">
                                      <p:cBhvr>
                                        <p:cTn id="37" dur="400" decel="100000" fill="hold"/>
                                        <p:tgtEl>
                                          <p:spTgt spid="56"/>
                                        </p:tgtEl>
                                        <p:attrNameLst>
                                          <p:attrName>ppt_y</p:attrName>
                                        </p:attrNameLst>
                                      </p:cBhvr>
                                      <p:tavLst>
                                        <p:tav tm="0">
                                          <p:val>
                                            <p:strVal val="#ppt_y-0.4"/>
                                          </p:val>
                                        </p:tav>
                                        <p:tav tm="100000">
                                          <p:val>
                                            <p:strVal val="#ppt_y+0.1"/>
                                          </p:val>
                                        </p:tav>
                                      </p:tavLst>
                                    </p:anim>
                                    <p:anim calcmode="lin" valueType="num">
                                      <p:cBhvr>
                                        <p:cTn id="38" dur="100" accel="100000" fill="hold">
                                          <p:stCondLst>
                                            <p:cond delay="400"/>
                                          </p:stCondLst>
                                        </p:cTn>
                                        <p:tgtEl>
                                          <p:spTgt spid="56"/>
                                        </p:tgtEl>
                                        <p:attrNameLst>
                                          <p:attrName>ppt_x</p:attrName>
                                        </p:attrNameLst>
                                      </p:cBhvr>
                                      <p:tavLst>
                                        <p:tav tm="0">
                                          <p:val>
                                            <p:strVal val="#ppt_x-0.05"/>
                                          </p:val>
                                        </p:tav>
                                        <p:tav tm="100000">
                                          <p:val>
                                            <p:strVal val="#ppt_x"/>
                                          </p:val>
                                        </p:tav>
                                      </p:tavLst>
                                    </p:anim>
                                    <p:anim calcmode="lin" valueType="num">
                                      <p:cBhvr>
                                        <p:cTn id="39" dur="100" accel="100000" fill="hold">
                                          <p:stCondLst>
                                            <p:cond delay="400"/>
                                          </p:stCondLst>
                                        </p:cTn>
                                        <p:tgtEl>
                                          <p:spTgt spid="56"/>
                                        </p:tgtEl>
                                        <p:attrNameLst>
                                          <p:attrName>ppt_y</p:attrName>
                                        </p:attrNameLst>
                                      </p:cBhvr>
                                      <p:tavLst>
                                        <p:tav tm="0">
                                          <p:val>
                                            <p:strVal val="#ppt_y+0.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6" presetClass="entr" presetSubtype="0" fill="hold" nodeType="click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ipe(down)">
                                      <p:cBhvr>
                                        <p:cTn id="44" dur="580">
                                          <p:stCondLst>
                                            <p:cond delay="0"/>
                                          </p:stCondLst>
                                        </p:cTn>
                                        <p:tgtEl>
                                          <p:spTgt spid="57"/>
                                        </p:tgtEl>
                                      </p:cBhvr>
                                    </p:animEffect>
                                    <p:anim calcmode="lin" valueType="num">
                                      <p:cBhvr>
                                        <p:cTn id="45"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50" dur="26">
                                          <p:stCondLst>
                                            <p:cond delay="650"/>
                                          </p:stCondLst>
                                        </p:cTn>
                                        <p:tgtEl>
                                          <p:spTgt spid="57"/>
                                        </p:tgtEl>
                                      </p:cBhvr>
                                      <p:to x="100000" y="60000"/>
                                    </p:animScale>
                                    <p:animScale>
                                      <p:cBhvr>
                                        <p:cTn id="51" dur="166" decel="50000">
                                          <p:stCondLst>
                                            <p:cond delay="676"/>
                                          </p:stCondLst>
                                        </p:cTn>
                                        <p:tgtEl>
                                          <p:spTgt spid="57"/>
                                        </p:tgtEl>
                                      </p:cBhvr>
                                      <p:to x="100000" y="100000"/>
                                    </p:animScale>
                                    <p:animScale>
                                      <p:cBhvr>
                                        <p:cTn id="52" dur="26">
                                          <p:stCondLst>
                                            <p:cond delay="1312"/>
                                          </p:stCondLst>
                                        </p:cTn>
                                        <p:tgtEl>
                                          <p:spTgt spid="57"/>
                                        </p:tgtEl>
                                      </p:cBhvr>
                                      <p:to x="100000" y="80000"/>
                                    </p:animScale>
                                    <p:animScale>
                                      <p:cBhvr>
                                        <p:cTn id="53" dur="166" decel="50000">
                                          <p:stCondLst>
                                            <p:cond delay="1338"/>
                                          </p:stCondLst>
                                        </p:cTn>
                                        <p:tgtEl>
                                          <p:spTgt spid="57"/>
                                        </p:tgtEl>
                                      </p:cBhvr>
                                      <p:to x="100000" y="100000"/>
                                    </p:animScale>
                                    <p:animScale>
                                      <p:cBhvr>
                                        <p:cTn id="54" dur="26">
                                          <p:stCondLst>
                                            <p:cond delay="1642"/>
                                          </p:stCondLst>
                                        </p:cTn>
                                        <p:tgtEl>
                                          <p:spTgt spid="57"/>
                                        </p:tgtEl>
                                      </p:cBhvr>
                                      <p:to x="100000" y="90000"/>
                                    </p:animScale>
                                    <p:animScale>
                                      <p:cBhvr>
                                        <p:cTn id="55" dur="166" decel="50000">
                                          <p:stCondLst>
                                            <p:cond delay="1668"/>
                                          </p:stCondLst>
                                        </p:cTn>
                                        <p:tgtEl>
                                          <p:spTgt spid="57"/>
                                        </p:tgtEl>
                                      </p:cBhvr>
                                      <p:to x="100000" y="100000"/>
                                    </p:animScale>
                                    <p:animScale>
                                      <p:cBhvr>
                                        <p:cTn id="56" dur="26">
                                          <p:stCondLst>
                                            <p:cond delay="1808"/>
                                          </p:stCondLst>
                                        </p:cTn>
                                        <p:tgtEl>
                                          <p:spTgt spid="57"/>
                                        </p:tgtEl>
                                      </p:cBhvr>
                                      <p:to x="100000" y="95000"/>
                                    </p:animScale>
                                    <p:animScale>
                                      <p:cBhvr>
                                        <p:cTn id="57" dur="166" decel="50000">
                                          <p:stCondLst>
                                            <p:cond delay="1834"/>
                                          </p:stCondLst>
                                        </p:cTn>
                                        <p:tgtEl>
                                          <p:spTgt spid="57"/>
                                        </p:tgtEl>
                                      </p:cBhvr>
                                      <p:to x="100000" y="100000"/>
                                    </p:animScale>
                                  </p:childTnLst>
                                </p:cTn>
                              </p:par>
                            </p:childTnLst>
                          </p:cTn>
                        </p:par>
                        <p:par>
                          <p:cTn id="58" fill="hold">
                            <p:stCondLst>
                              <p:cond delay="2000"/>
                            </p:stCondLst>
                            <p:childTnLst>
                              <p:par>
                                <p:cTn id="59" presetID="47" presetClass="entr" presetSubtype="0"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fade">
                                      <p:cBhvr>
                                        <p:cTn id="61" dur="1000"/>
                                        <p:tgtEl>
                                          <p:spTgt spid="82"/>
                                        </p:tgtEl>
                                      </p:cBhvr>
                                    </p:animEffect>
                                    <p:anim calcmode="lin" valueType="num">
                                      <p:cBhvr>
                                        <p:cTn id="62" dur="1000" fill="hold"/>
                                        <p:tgtEl>
                                          <p:spTgt spid="82"/>
                                        </p:tgtEl>
                                        <p:attrNameLst>
                                          <p:attrName>ppt_x</p:attrName>
                                        </p:attrNameLst>
                                      </p:cBhvr>
                                      <p:tavLst>
                                        <p:tav tm="0">
                                          <p:val>
                                            <p:strVal val="#ppt_x"/>
                                          </p:val>
                                        </p:tav>
                                        <p:tav tm="100000">
                                          <p:val>
                                            <p:strVal val="#ppt_x"/>
                                          </p:val>
                                        </p:tav>
                                      </p:tavLst>
                                    </p:anim>
                                    <p:anim calcmode="lin" valueType="num">
                                      <p:cBhvr>
                                        <p:cTn id="63" dur="1000" fill="hold"/>
                                        <p:tgtEl>
                                          <p:spTgt spid="8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7" presetClass="entr" presetSubtype="0" fill="hold" nodeType="afterEffect">
                                  <p:stCondLst>
                                    <p:cond delay="0"/>
                                  </p:stCondLst>
                                  <p:childTnLst>
                                    <p:set>
                                      <p:cBhvr>
                                        <p:cTn id="66" dur="1" fill="hold">
                                          <p:stCondLst>
                                            <p:cond delay="0"/>
                                          </p:stCondLst>
                                        </p:cTn>
                                        <p:tgtEl>
                                          <p:spTgt spid="76"/>
                                        </p:tgtEl>
                                        <p:attrNameLst>
                                          <p:attrName>style.visibility</p:attrName>
                                        </p:attrNameLst>
                                      </p:cBhvr>
                                      <p:to>
                                        <p:strVal val="visible"/>
                                      </p:to>
                                    </p:set>
                                    <p:animEffect transition="in" filter="fade">
                                      <p:cBhvr>
                                        <p:cTn id="67" dur="1000"/>
                                        <p:tgtEl>
                                          <p:spTgt spid="76"/>
                                        </p:tgtEl>
                                      </p:cBhvr>
                                    </p:animEffect>
                                    <p:anim calcmode="lin" valueType="num">
                                      <p:cBhvr>
                                        <p:cTn id="68" dur="1000" fill="hold"/>
                                        <p:tgtEl>
                                          <p:spTgt spid="76"/>
                                        </p:tgtEl>
                                        <p:attrNameLst>
                                          <p:attrName>ppt_x</p:attrName>
                                        </p:attrNameLst>
                                      </p:cBhvr>
                                      <p:tavLst>
                                        <p:tav tm="0">
                                          <p:val>
                                            <p:strVal val="#ppt_x"/>
                                          </p:val>
                                        </p:tav>
                                        <p:tav tm="100000">
                                          <p:val>
                                            <p:strVal val="#ppt_x"/>
                                          </p:val>
                                        </p:tav>
                                      </p:tavLst>
                                    </p:anim>
                                    <p:anim calcmode="lin" valueType="num">
                                      <p:cBhvr>
                                        <p:cTn id="69" dur="1000" fill="hold"/>
                                        <p:tgtEl>
                                          <p:spTgt spid="76"/>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7" presetClass="entr" presetSubtype="0" fill="hold"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000"/>
                                        <p:tgtEl>
                                          <p:spTgt spid="79"/>
                                        </p:tgtEl>
                                      </p:cBhvr>
                                    </p:animEffect>
                                    <p:anim calcmode="lin" valueType="num">
                                      <p:cBhvr>
                                        <p:cTn id="74" dur="1000" fill="hold"/>
                                        <p:tgtEl>
                                          <p:spTgt spid="79"/>
                                        </p:tgtEl>
                                        <p:attrNameLst>
                                          <p:attrName>ppt_x</p:attrName>
                                        </p:attrNameLst>
                                      </p:cBhvr>
                                      <p:tavLst>
                                        <p:tav tm="0">
                                          <p:val>
                                            <p:strVal val="#ppt_x"/>
                                          </p:val>
                                        </p:tav>
                                        <p:tav tm="100000">
                                          <p:val>
                                            <p:strVal val="#ppt_x"/>
                                          </p:val>
                                        </p:tav>
                                      </p:tavLst>
                                    </p:anim>
                                    <p:anim calcmode="lin" valueType="num">
                                      <p:cBhvr>
                                        <p:cTn id="75" dur="1000" fill="hold"/>
                                        <p:tgtEl>
                                          <p:spTgt spid="79"/>
                                        </p:tgtEl>
                                        <p:attrNameLst>
                                          <p:attrName>ppt_y</p:attrName>
                                        </p:attrNameLst>
                                      </p:cBhvr>
                                      <p:tavLst>
                                        <p:tav tm="0">
                                          <p:val>
                                            <p:strVal val="#ppt_y-.1"/>
                                          </p:val>
                                        </p:tav>
                                        <p:tav tm="100000">
                                          <p:val>
                                            <p:strVal val="#ppt_y"/>
                                          </p:val>
                                        </p:tav>
                                      </p:tavLst>
                                    </p:anim>
                                  </p:childTnLst>
                                </p:cTn>
                              </p:par>
                            </p:childTnLst>
                          </p:cTn>
                        </p:par>
                        <p:par>
                          <p:cTn id="76" fill="hold">
                            <p:stCondLst>
                              <p:cond delay="5000"/>
                            </p:stCondLst>
                            <p:childTnLst>
                              <p:par>
                                <p:cTn id="77" presetID="47" presetClass="entr" presetSubtype="0" fill="hold"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1000"/>
                                        <p:tgtEl>
                                          <p:spTgt spid="73"/>
                                        </p:tgtEl>
                                      </p:cBhvr>
                                    </p:animEffect>
                                    <p:anim calcmode="lin" valueType="num">
                                      <p:cBhvr>
                                        <p:cTn id="80" dur="1000" fill="hold"/>
                                        <p:tgtEl>
                                          <p:spTgt spid="73"/>
                                        </p:tgtEl>
                                        <p:attrNameLst>
                                          <p:attrName>ppt_x</p:attrName>
                                        </p:attrNameLst>
                                      </p:cBhvr>
                                      <p:tavLst>
                                        <p:tav tm="0">
                                          <p:val>
                                            <p:strVal val="#ppt_x"/>
                                          </p:val>
                                        </p:tav>
                                        <p:tav tm="100000">
                                          <p:val>
                                            <p:strVal val="#ppt_x"/>
                                          </p:val>
                                        </p:tav>
                                      </p:tavLst>
                                    </p:anim>
                                    <p:anim calcmode="lin" valueType="num">
                                      <p:cBhvr>
                                        <p:cTn id="81" dur="1000" fill="hold"/>
                                        <p:tgtEl>
                                          <p:spTgt spid="73"/>
                                        </p:tgtEl>
                                        <p:attrNameLst>
                                          <p:attrName>ppt_y</p:attrName>
                                        </p:attrNameLst>
                                      </p:cBhvr>
                                      <p:tavLst>
                                        <p:tav tm="0">
                                          <p:val>
                                            <p:strVal val="#ppt_y-.1"/>
                                          </p:val>
                                        </p:tav>
                                        <p:tav tm="100000">
                                          <p:val>
                                            <p:strVal val="#ppt_y"/>
                                          </p:val>
                                        </p:tav>
                                      </p:tavLst>
                                    </p:anim>
                                  </p:childTnLst>
                                </p:cTn>
                              </p:par>
                            </p:childTnLst>
                          </p:cTn>
                        </p:par>
                        <p:par>
                          <p:cTn id="82" fill="hold">
                            <p:stCondLst>
                              <p:cond delay="6000"/>
                            </p:stCondLst>
                            <p:childTnLst>
                              <p:par>
                                <p:cTn id="83" presetID="32" presetClass="emph" presetSubtype="0" fill="hold" nodeType="afterEffect">
                                  <p:stCondLst>
                                    <p:cond delay="0"/>
                                  </p:stCondLst>
                                  <p:childTnLst>
                                    <p:animClr clrSpc="rgb" dir="cw">
                                      <p:cBhvr override="childStyle">
                                        <p:cTn id="84" dur="100" fill="hold"/>
                                        <p:tgtEl>
                                          <p:spTgt spid="73"/>
                                        </p:tgtEl>
                                        <p:attrNameLst>
                                          <p:attrName>style.color</p:attrName>
                                        </p:attrNameLst>
                                      </p:cBhvr>
                                      <p:to>
                                        <a:schemeClr val="accent2"/>
                                      </p:to>
                                    </p:animClr>
                                    <p:animClr clrSpc="rgb" dir="cw">
                                      <p:cBhvr>
                                        <p:cTn id="85" dur="100" fill="hold"/>
                                        <p:tgtEl>
                                          <p:spTgt spid="73"/>
                                        </p:tgtEl>
                                        <p:attrNameLst>
                                          <p:attrName>fillcolor</p:attrName>
                                        </p:attrNameLst>
                                      </p:cBhvr>
                                      <p:to>
                                        <a:schemeClr val="accent2"/>
                                      </p:to>
                                    </p:animClr>
                                    <p:set>
                                      <p:cBhvr>
                                        <p:cTn id="86" dur="100" fill="hold"/>
                                        <p:tgtEl>
                                          <p:spTgt spid="73"/>
                                        </p:tgtEl>
                                        <p:attrNameLst>
                                          <p:attrName>fill.type</p:attrName>
                                        </p:attrNameLst>
                                      </p:cBhvr>
                                      <p:to>
                                        <p:strVal val="solid"/>
                                      </p:to>
                                    </p:set>
                                    <p:set>
                                      <p:cBhvr>
                                        <p:cTn id="87" dur="100" fill="hold"/>
                                        <p:tgtEl>
                                          <p:spTgt spid="73"/>
                                        </p:tgtEl>
                                        <p:attrNameLst>
                                          <p:attrName>fill.on</p:attrName>
                                        </p:attrNameLst>
                                      </p:cBhvr>
                                      <p:to>
                                        <p:strVal val="true"/>
                                      </p:to>
                                    </p:set>
                                    <p:animRot by="120000">
                                      <p:cBhvr>
                                        <p:cTn id="88" dur="100" fill="hold">
                                          <p:stCondLst>
                                            <p:cond delay="0"/>
                                          </p:stCondLst>
                                        </p:cTn>
                                        <p:tgtEl>
                                          <p:spTgt spid="73"/>
                                        </p:tgtEl>
                                        <p:attrNameLst>
                                          <p:attrName>r</p:attrName>
                                        </p:attrNameLst>
                                      </p:cBhvr>
                                    </p:animRot>
                                    <p:animRot by="-240000">
                                      <p:cBhvr>
                                        <p:cTn id="89" dur="200" fill="hold">
                                          <p:stCondLst>
                                            <p:cond delay="200"/>
                                          </p:stCondLst>
                                        </p:cTn>
                                        <p:tgtEl>
                                          <p:spTgt spid="73"/>
                                        </p:tgtEl>
                                        <p:attrNameLst>
                                          <p:attrName>r</p:attrName>
                                        </p:attrNameLst>
                                      </p:cBhvr>
                                    </p:animRot>
                                    <p:animRot by="240000">
                                      <p:cBhvr>
                                        <p:cTn id="90" dur="200" fill="hold">
                                          <p:stCondLst>
                                            <p:cond delay="400"/>
                                          </p:stCondLst>
                                        </p:cTn>
                                        <p:tgtEl>
                                          <p:spTgt spid="73"/>
                                        </p:tgtEl>
                                        <p:attrNameLst>
                                          <p:attrName>r</p:attrName>
                                        </p:attrNameLst>
                                      </p:cBhvr>
                                    </p:animRot>
                                    <p:animRot by="-240000">
                                      <p:cBhvr>
                                        <p:cTn id="91" dur="200" fill="hold">
                                          <p:stCondLst>
                                            <p:cond delay="600"/>
                                          </p:stCondLst>
                                        </p:cTn>
                                        <p:tgtEl>
                                          <p:spTgt spid="73"/>
                                        </p:tgtEl>
                                        <p:attrNameLst>
                                          <p:attrName>r</p:attrName>
                                        </p:attrNameLst>
                                      </p:cBhvr>
                                    </p:animRot>
                                    <p:animRot by="120000">
                                      <p:cBhvr>
                                        <p:cTn id="92" dur="200" fill="hold">
                                          <p:stCondLst>
                                            <p:cond delay="800"/>
                                          </p:stCondLst>
                                        </p:cTn>
                                        <p:tgtEl>
                                          <p:spTgt spid="73"/>
                                        </p:tgtEl>
                                        <p:attrNameLst>
                                          <p:attrName>r</p:attrName>
                                        </p:attrNameLst>
                                      </p:cBhvr>
                                    </p:animRot>
                                  </p:childTnLst>
                                </p:cTn>
                              </p:par>
                            </p:childTnLst>
                          </p:cTn>
                        </p:par>
                        <p:par>
                          <p:cTn id="93" fill="hold">
                            <p:stCondLst>
                              <p:cond delay="7000"/>
                            </p:stCondLst>
                            <p:childTnLst>
                              <p:par>
                                <p:cTn id="94" presetID="32" presetClass="emph" presetSubtype="0" fill="hold" nodeType="afterEffect">
                                  <p:stCondLst>
                                    <p:cond delay="0"/>
                                  </p:stCondLst>
                                  <p:childTnLst>
                                    <p:animClr clrSpc="rgb" dir="cw">
                                      <p:cBhvr override="childStyle">
                                        <p:cTn id="95" dur="100" fill="hold"/>
                                        <p:tgtEl>
                                          <p:spTgt spid="79"/>
                                        </p:tgtEl>
                                        <p:attrNameLst>
                                          <p:attrName>style.color</p:attrName>
                                        </p:attrNameLst>
                                      </p:cBhvr>
                                      <p:to>
                                        <a:schemeClr val="accent2"/>
                                      </p:to>
                                    </p:animClr>
                                    <p:animClr clrSpc="rgb" dir="cw">
                                      <p:cBhvr>
                                        <p:cTn id="96" dur="100" fill="hold"/>
                                        <p:tgtEl>
                                          <p:spTgt spid="79"/>
                                        </p:tgtEl>
                                        <p:attrNameLst>
                                          <p:attrName>fillcolor</p:attrName>
                                        </p:attrNameLst>
                                      </p:cBhvr>
                                      <p:to>
                                        <a:schemeClr val="accent2"/>
                                      </p:to>
                                    </p:animClr>
                                    <p:set>
                                      <p:cBhvr>
                                        <p:cTn id="97" dur="100" fill="hold"/>
                                        <p:tgtEl>
                                          <p:spTgt spid="79"/>
                                        </p:tgtEl>
                                        <p:attrNameLst>
                                          <p:attrName>fill.type</p:attrName>
                                        </p:attrNameLst>
                                      </p:cBhvr>
                                      <p:to>
                                        <p:strVal val="solid"/>
                                      </p:to>
                                    </p:set>
                                    <p:set>
                                      <p:cBhvr>
                                        <p:cTn id="98" dur="100" fill="hold"/>
                                        <p:tgtEl>
                                          <p:spTgt spid="79"/>
                                        </p:tgtEl>
                                        <p:attrNameLst>
                                          <p:attrName>fill.on</p:attrName>
                                        </p:attrNameLst>
                                      </p:cBhvr>
                                      <p:to>
                                        <p:strVal val="true"/>
                                      </p:to>
                                    </p:set>
                                    <p:animRot by="120000">
                                      <p:cBhvr>
                                        <p:cTn id="99" dur="100" fill="hold">
                                          <p:stCondLst>
                                            <p:cond delay="0"/>
                                          </p:stCondLst>
                                        </p:cTn>
                                        <p:tgtEl>
                                          <p:spTgt spid="79"/>
                                        </p:tgtEl>
                                        <p:attrNameLst>
                                          <p:attrName>r</p:attrName>
                                        </p:attrNameLst>
                                      </p:cBhvr>
                                    </p:animRot>
                                    <p:animRot by="-240000">
                                      <p:cBhvr>
                                        <p:cTn id="100" dur="200" fill="hold">
                                          <p:stCondLst>
                                            <p:cond delay="200"/>
                                          </p:stCondLst>
                                        </p:cTn>
                                        <p:tgtEl>
                                          <p:spTgt spid="79"/>
                                        </p:tgtEl>
                                        <p:attrNameLst>
                                          <p:attrName>r</p:attrName>
                                        </p:attrNameLst>
                                      </p:cBhvr>
                                    </p:animRot>
                                    <p:animRot by="240000">
                                      <p:cBhvr>
                                        <p:cTn id="101" dur="200" fill="hold">
                                          <p:stCondLst>
                                            <p:cond delay="400"/>
                                          </p:stCondLst>
                                        </p:cTn>
                                        <p:tgtEl>
                                          <p:spTgt spid="79"/>
                                        </p:tgtEl>
                                        <p:attrNameLst>
                                          <p:attrName>r</p:attrName>
                                        </p:attrNameLst>
                                      </p:cBhvr>
                                    </p:animRot>
                                    <p:animRot by="-240000">
                                      <p:cBhvr>
                                        <p:cTn id="102" dur="200" fill="hold">
                                          <p:stCondLst>
                                            <p:cond delay="600"/>
                                          </p:stCondLst>
                                        </p:cTn>
                                        <p:tgtEl>
                                          <p:spTgt spid="79"/>
                                        </p:tgtEl>
                                        <p:attrNameLst>
                                          <p:attrName>r</p:attrName>
                                        </p:attrNameLst>
                                      </p:cBhvr>
                                    </p:animRot>
                                    <p:animRot by="120000">
                                      <p:cBhvr>
                                        <p:cTn id="103" dur="200" fill="hold">
                                          <p:stCondLst>
                                            <p:cond delay="800"/>
                                          </p:stCondLst>
                                        </p:cTn>
                                        <p:tgtEl>
                                          <p:spTgt spid="79"/>
                                        </p:tgtEl>
                                        <p:attrNameLst>
                                          <p:attrName>r</p:attrName>
                                        </p:attrNameLst>
                                      </p:cBhvr>
                                    </p:animRot>
                                  </p:childTnLst>
                                </p:cTn>
                              </p:par>
                            </p:childTnLst>
                          </p:cTn>
                        </p:par>
                        <p:par>
                          <p:cTn id="104" fill="hold">
                            <p:stCondLst>
                              <p:cond delay="8000"/>
                            </p:stCondLst>
                            <p:childTnLst>
                              <p:par>
                                <p:cTn id="105" presetID="32" presetClass="emph" presetSubtype="0" fill="hold" nodeType="afterEffect">
                                  <p:stCondLst>
                                    <p:cond delay="0"/>
                                  </p:stCondLst>
                                  <p:childTnLst>
                                    <p:animClr clrSpc="rgb" dir="cw">
                                      <p:cBhvr override="childStyle">
                                        <p:cTn id="106" dur="100" fill="hold"/>
                                        <p:tgtEl>
                                          <p:spTgt spid="76"/>
                                        </p:tgtEl>
                                        <p:attrNameLst>
                                          <p:attrName>style.color</p:attrName>
                                        </p:attrNameLst>
                                      </p:cBhvr>
                                      <p:to>
                                        <a:schemeClr val="accent2"/>
                                      </p:to>
                                    </p:animClr>
                                    <p:animClr clrSpc="rgb" dir="cw">
                                      <p:cBhvr>
                                        <p:cTn id="107" dur="100" fill="hold"/>
                                        <p:tgtEl>
                                          <p:spTgt spid="76"/>
                                        </p:tgtEl>
                                        <p:attrNameLst>
                                          <p:attrName>fillcolor</p:attrName>
                                        </p:attrNameLst>
                                      </p:cBhvr>
                                      <p:to>
                                        <a:schemeClr val="accent2"/>
                                      </p:to>
                                    </p:animClr>
                                    <p:set>
                                      <p:cBhvr>
                                        <p:cTn id="108" dur="100" fill="hold"/>
                                        <p:tgtEl>
                                          <p:spTgt spid="76"/>
                                        </p:tgtEl>
                                        <p:attrNameLst>
                                          <p:attrName>fill.type</p:attrName>
                                        </p:attrNameLst>
                                      </p:cBhvr>
                                      <p:to>
                                        <p:strVal val="solid"/>
                                      </p:to>
                                    </p:set>
                                    <p:set>
                                      <p:cBhvr>
                                        <p:cTn id="109" dur="100" fill="hold"/>
                                        <p:tgtEl>
                                          <p:spTgt spid="76"/>
                                        </p:tgtEl>
                                        <p:attrNameLst>
                                          <p:attrName>fill.on</p:attrName>
                                        </p:attrNameLst>
                                      </p:cBhvr>
                                      <p:to>
                                        <p:strVal val="true"/>
                                      </p:to>
                                    </p:set>
                                    <p:animRot by="120000">
                                      <p:cBhvr>
                                        <p:cTn id="110" dur="100" fill="hold">
                                          <p:stCondLst>
                                            <p:cond delay="0"/>
                                          </p:stCondLst>
                                        </p:cTn>
                                        <p:tgtEl>
                                          <p:spTgt spid="76"/>
                                        </p:tgtEl>
                                        <p:attrNameLst>
                                          <p:attrName>r</p:attrName>
                                        </p:attrNameLst>
                                      </p:cBhvr>
                                    </p:animRot>
                                    <p:animRot by="-240000">
                                      <p:cBhvr>
                                        <p:cTn id="111" dur="200" fill="hold">
                                          <p:stCondLst>
                                            <p:cond delay="200"/>
                                          </p:stCondLst>
                                        </p:cTn>
                                        <p:tgtEl>
                                          <p:spTgt spid="76"/>
                                        </p:tgtEl>
                                        <p:attrNameLst>
                                          <p:attrName>r</p:attrName>
                                        </p:attrNameLst>
                                      </p:cBhvr>
                                    </p:animRot>
                                    <p:animRot by="240000">
                                      <p:cBhvr>
                                        <p:cTn id="112" dur="200" fill="hold">
                                          <p:stCondLst>
                                            <p:cond delay="400"/>
                                          </p:stCondLst>
                                        </p:cTn>
                                        <p:tgtEl>
                                          <p:spTgt spid="76"/>
                                        </p:tgtEl>
                                        <p:attrNameLst>
                                          <p:attrName>r</p:attrName>
                                        </p:attrNameLst>
                                      </p:cBhvr>
                                    </p:animRot>
                                    <p:animRot by="-240000">
                                      <p:cBhvr>
                                        <p:cTn id="113" dur="200" fill="hold">
                                          <p:stCondLst>
                                            <p:cond delay="600"/>
                                          </p:stCondLst>
                                        </p:cTn>
                                        <p:tgtEl>
                                          <p:spTgt spid="76"/>
                                        </p:tgtEl>
                                        <p:attrNameLst>
                                          <p:attrName>r</p:attrName>
                                        </p:attrNameLst>
                                      </p:cBhvr>
                                    </p:animRot>
                                    <p:animRot by="120000">
                                      <p:cBhvr>
                                        <p:cTn id="114" dur="200" fill="hold">
                                          <p:stCondLst>
                                            <p:cond delay="800"/>
                                          </p:stCondLst>
                                        </p:cTn>
                                        <p:tgtEl>
                                          <p:spTgt spid="76"/>
                                        </p:tgtEl>
                                        <p:attrNameLst>
                                          <p:attrName>r</p:attrName>
                                        </p:attrNameLst>
                                      </p:cBhvr>
                                    </p:animRot>
                                  </p:childTnLst>
                                </p:cTn>
                              </p:par>
                            </p:childTnLst>
                          </p:cTn>
                        </p:par>
                        <p:par>
                          <p:cTn id="115" fill="hold">
                            <p:stCondLst>
                              <p:cond delay="9000"/>
                            </p:stCondLst>
                            <p:childTnLst>
                              <p:par>
                                <p:cTn id="116" presetID="32" presetClass="emph" presetSubtype="0" fill="hold" nodeType="afterEffect">
                                  <p:stCondLst>
                                    <p:cond delay="0"/>
                                  </p:stCondLst>
                                  <p:childTnLst>
                                    <p:animClr clrSpc="rgb" dir="cw">
                                      <p:cBhvr override="childStyle">
                                        <p:cTn id="117" dur="100" fill="hold"/>
                                        <p:tgtEl>
                                          <p:spTgt spid="82"/>
                                        </p:tgtEl>
                                        <p:attrNameLst>
                                          <p:attrName>style.color</p:attrName>
                                        </p:attrNameLst>
                                      </p:cBhvr>
                                      <p:to>
                                        <a:schemeClr val="accent2"/>
                                      </p:to>
                                    </p:animClr>
                                    <p:animClr clrSpc="rgb" dir="cw">
                                      <p:cBhvr>
                                        <p:cTn id="118" dur="100" fill="hold"/>
                                        <p:tgtEl>
                                          <p:spTgt spid="82"/>
                                        </p:tgtEl>
                                        <p:attrNameLst>
                                          <p:attrName>fillcolor</p:attrName>
                                        </p:attrNameLst>
                                      </p:cBhvr>
                                      <p:to>
                                        <a:schemeClr val="accent2"/>
                                      </p:to>
                                    </p:animClr>
                                    <p:set>
                                      <p:cBhvr>
                                        <p:cTn id="119" dur="100" fill="hold"/>
                                        <p:tgtEl>
                                          <p:spTgt spid="82"/>
                                        </p:tgtEl>
                                        <p:attrNameLst>
                                          <p:attrName>fill.type</p:attrName>
                                        </p:attrNameLst>
                                      </p:cBhvr>
                                      <p:to>
                                        <p:strVal val="solid"/>
                                      </p:to>
                                    </p:set>
                                    <p:set>
                                      <p:cBhvr>
                                        <p:cTn id="120" dur="100" fill="hold"/>
                                        <p:tgtEl>
                                          <p:spTgt spid="82"/>
                                        </p:tgtEl>
                                        <p:attrNameLst>
                                          <p:attrName>fill.on</p:attrName>
                                        </p:attrNameLst>
                                      </p:cBhvr>
                                      <p:to>
                                        <p:strVal val="true"/>
                                      </p:to>
                                    </p:set>
                                    <p:animRot by="120000">
                                      <p:cBhvr>
                                        <p:cTn id="121" dur="100" fill="hold">
                                          <p:stCondLst>
                                            <p:cond delay="0"/>
                                          </p:stCondLst>
                                        </p:cTn>
                                        <p:tgtEl>
                                          <p:spTgt spid="82"/>
                                        </p:tgtEl>
                                        <p:attrNameLst>
                                          <p:attrName>r</p:attrName>
                                        </p:attrNameLst>
                                      </p:cBhvr>
                                    </p:animRot>
                                    <p:animRot by="-240000">
                                      <p:cBhvr>
                                        <p:cTn id="122" dur="200" fill="hold">
                                          <p:stCondLst>
                                            <p:cond delay="200"/>
                                          </p:stCondLst>
                                        </p:cTn>
                                        <p:tgtEl>
                                          <p:spTgt spid="82"/>
                                        </p:tgtEl>
                                        <p:attrNameLst>
                                          <p:attrName>r</p:attrName>
                                        </p:attrNameLst>
                                      </p:cBhvr>
                                    </p:animRot>
                                    <p:animRot by="240000">
                                      <p:cBhvr>
                                        <p:cTn id="123" dur="200" fill="hold">
                                          <p:stCondLst>
                                            <p:cond delay="400"/>
                                          </p:stCondLst>
                                        </p:cTn>
                                        <p:tgtEl>
                                          <p:spTgt spid="82"/>
                                        </p:tgtEl>
                                        <p:attrNameLst>
                                          <p:attrName>r</p:attrName>
                                        </p:attrNameLst>
                                      </p:cBhvr>
                                    </p:animRot>
                                    <p:animRot by="-240000">
                                      <p:cBhvr>
                                        <p:cTn id="124" dur="200" fill="hold">
                                          <p:stCondLst>
                                            <p:cond delay="600"/>
                                          </p:stCondLst>
                                        </p:cTn>
                                        <p:tgtEl>
                                          <p:spTgt spid="82"/>
                                        </p:tgtEl>
                                        <p:attrNameLst>
                                          <p:attrName>r</p:attrName>
                                        </p:attrNameLst>
                                      </p:cBhvr>
                                    </p:animRot>
                                    <p:animRot by="120000">
                                      <p:cBhvr>
                                        <p:cTn id="125" dur="200" fill="hold">
                                          <p:stCondLst>
                                            <p:cond delay="800"/>
                                          </p:stCondLst>
                                        </p:cTn>
                                        <p:tgtEl>
                                          <p:spTgt spid="82"/>
                                        </p:tgtEl>
                                        <p:attrNameLst>
                                          <p:attrName>r</p:attrName>
                                        </p:attrNameLst>
                                      </p:cBhvr>
                                    </p:animRot>
                                  </p:childTnLst>
                                </p:cTn>
                              </p:par>
                            </p:childTnLst>
                          </p:cTn>
                        </p:par>
                      </p:childTnLst>
                    </p:cTn>
                  </p:par>
                  <p:par>
                    <p:cTn id="126" fill="hold">
                      <p:stCondLst>
                        <p:cond delay="indefinite"/>
                      </p:stCondLst>
                      <p:childTnLst>
                        <p:par>
                          <p:cTn id="127" fill="hold">
                            <p:stCondLst>
                              <p:cond delay="0"/>
                            </p:stCondLst>
                            <p:childTnLst>
                              <p:par>
                                <p:cTn id="128" presetID="54" presetClass="entr" presetSubtype="0" accel="100000" fill="hold" nodeType="clickEffect">
                                  <p:stCondLst>
                                    <p:cond delay="0"/>
                                  </p:stCondLst>
                                  <p:childTnLst>
                                    <p:set>
                                      <p:cBhvr>
                                        <p:cTn id="129" dur="1" fill="hold">
                                          <p:stCondLst>
                                            <p:cond delay="0"/>
                                          </p:stCondLst>
                                        </p:cTn>
                                        <p:tgtEl>
                                          <p:spTgt spid="85"/>
                                        </p:tgtEl>
                                        <p:attrNameLst>
                                          <p:attrName>style.visibility</p:attrName>
                                        </p:attrNameLst>
                                      </p:cBhvr>
                                      <p:to>
                                        <p:strVal val="visible"/>
                                      </p:to>
                                    </p:set>
                                    <p:anim calcmode="lin" valueType="num">
                                      <p:cBhvr>
                                        <p:cTn id="130" dur="500" fill="hold"/>
                                        <p:tgtEl>
                                          <p:spTgt spid="85"/>
                                        </p:tgtEl>
                                        <p:attrNameLst>
                                          <p:attrName>ppt_w</p:attrName>
                                        </p:attrNameLst>
                                      </p:cBhvr>
                                      <p:tavLst>
                                        <p:tav tm="0">
                                          <p:val>
                                            <p:strVal val="#ppt_w*0.05"/>
                                          </p:val>
                                        </p:tav>
                                        <p:tav tm="100000">
                                          <p:val>
                                            <p:strVal val="#ppt_w"/>
                                          </p:val>
                                        </p:tav>
                                      </p:tavLst>
                                    </p:anim>
                                    <p:anim calcmode="lin" valueType="num">
                                      <p:cBhvr>
                                        <p:cTn id="131" dur="500" fill="hold"/>
                                        <p:tgtEl>
                                          <p:spTgt spid="85"/>
                                        </p:tgtEl>
                                        <p:attrNameLst>
                                          <p:attrName>ppt_h</p:attrName>
                                        </p:attrNameLst>
                                      </p:cBhvr>
                                      <p:tavLst>
                                        <p:tav tm="0">
                                          <p:val>
                                            <p:strVal val="#ppt_h"/>
                                          </p:val>
                                        </p:tav>
                                        <p:tav tm="100000">
                                          <p:val>
                                            <p:strVal val="#ppt_h"/>
                                          </p:val>
                                        </p:tav>
                                      </p:tavLst>
                                    </p:anim>
                                    <p:anim calcmode="lin" valueType="num">
                                      <p:cBhvr>
                                        <p:cTn id="132" dur="500" fill="hold"/>
                                        <p:tgtEl>
                                          <p:spTgt spid="85"/>
                                        </p:tgtEl>
                                        <p:attrNameLst>
                                          <p:attrName>ppt_x</p:attrName>
                                        </p:attrNameLst>
                                      </p:cBhvr>
                                      <p:tavLst>
                                        <p:tav tm="0">
                                          <p:val>
                                            <p:strVal val="#ppt_x-.2"/>
                                          </p:val>
                                        </p:tav>
                                        <p:tav tm="100000">
                                          <p:val>
                                            <p:strVal val="#ppt_x"/>
                                          </p:val>
                                        </p:tav>
                                      </p:tavLst>
                                    </p:anim>
                                    <p:anim calcmode="lin" valueType="num">
                                      <p:cBhvr>
                                        <p:cTn id="133" dur="500" fill="hold"/>
                                        <p:tgtEl>
                                          <p:spTgt spid="85"/>
                                        </p:tgtEl>
                                        <p:attrNameLst>
                                          <p:attrName>ppt_y</p:attrName>
                                        </p:attrNameLst>
                                      </p:cBhvr>
                                      <p:tavLst>
                                        <p:tav tm="0">
                                          <p:val>
                                            <p:strVal val="#ppt_y"/>
                                          </p:val>
                                        </p:tav>
                                        <p:tav tm="100000">
                                          <p:val>
                                            <p:strVal val="#ppt_y"/>
                                          </p:val>
                                        </p:tav>
                                      </p:tavLst>
                                    </p:anim>
                                    <p:animEffect transition="in" filter="fade">
                                      <p:cBhvr>
                                        <p:cTn id="134" dur="500"/>
                                        <p:tgtEl>
                                          <p:spTgt spid="85"/>
                                        </p:tgtEl>
                                      </p:cBhvr>
                                    </p:animEffect>
                                  </p:childTnLst>
                                </p:cTn>
                              </p:par>
                            </p:childTnLst>
                          </p:cTn>
                        </p:par>
                      </p:childTnLst>
                    </p:cTn>
                  </p:par>
                  <p:par>
                    <p:cTn id="135" fill="hold">
                      <p:stCondLst>
                        <p:cond delay="indefinite"/>
                      </p:stCondLst>
                      <p:childTnLst>
                        <p:par>
                          <p:cTn id="136" fill="hold">
                            <p:stCondLst>
                              <p:cond delay="0"/>
                            </p:stCondLst>
                            <p:childTnLst>
                              <p:par>
                                <p:cTn id="137" presetID="54" presetClass="entr" presetSubtype="0" accel="100000" fill="hold" grpId="0" nodeType="clickEffect">
                                  <p:stCondLst>
                                    <p:cond delay="0"/>
                                  </p:stCondLst>
                                  <p:childTnLst>
                                    <p:set>
                                      <p:cBhvr>
                                        <p:cTn id="138" dur="1" fill="hold">
                                          <p:stCondLst>
                                            <p:cond delay="0"/>
                                          </p:stCondLst>
                                        </p:cTn>
                                        <p:tgtEl>
                                          <p:spTgt spid="102"/>
                                        </p:tgtEl>
                                        <p:attrNameLst>
                                          <p:attrName>style.visibility</p:attrName>
                                        </p:attrNameLst>
                                      </p:cBhvr>
                                      <p:to>
                                        <p:strVal val="visible"/>
                                      </p:to>
                                    </p:set>
                                    <p:anim calcmode="lin" valueType="num">
                                      <p:cBhvr>
                                        <p:cTn id="139" dur="500" fill="hold"/>
                                        <p:tgtEl>
                                          <p:spTgt spid="102"/>
                                        </p:tgtEl>
                                        <p:attrNameLst>
                                          <p:attrName>ppt_w</p:attrName>
                                        </p:attrNameLst>
                                      </p:cBhvr>
                                      <p:tavLst>
                                        <p:tav tm="0">
                                          <p:val>
                                            <p:strVal val="#ppt_w*0.05"/>
                                          </p:val>
                                        </p:tav>
                                        <p:tav tm="100000">
                                          <p:val>
                                            <p:strVal val="#ppt_w"/>
                                          </p:val>
                                        </p:tav>
                                      </p:tavLst>
                                    </p:anim>
                                    <p:anim calcmode="lin" valueType="num">
                                      <p:cBhvr>
                                        <p:cTn id="140" dur="500" fill="hold"/>
                                        <p:tgtEl>
                                          <p:spTgt spid="102"/>
                                        </p:tgtEl>
                                        <p:attrNameLst>
                                          <p:attrName>ppt_h</p:attrName>
                                        </p:attrNameLst>
                                      </p:cBhvr>
                                      <p:tavLst>
                                        <p:tav tm="0">
                                          <p:val>
                                            <p:strVal val="#ppt_h"/>
                                          </p:val>
                                        </p:tav>
                                        <p:tav tm="100000">
                                          <p:val>
                                            <p:strVal val="#ppt_h"/>
                                          </p:val>
                                        </p:tav>
                                      </p:tavLst>
                                    </p:anim>
                                    <p:anim calcmode="lin" valueType="num">
                                      <p:cBhvr>
                                        <p:cTn id="141" dur="500" fill="hold"/>
                                        <p:tgtEl>
                                          <p:spTgt spid="102"/>
                                        </p:tgtEl>
                                        <p:attrNameLst>
                                          <p:attrName>ppt_x</p:attrName>
                                        </p:attrNameLst>
                                      </p:cBhvr>
                                      <p:tavLst>
                                        <p:tav tm="0">
                                          <p:val>
                                            <p:strVal val="#ppt_x-.2"/>
                                          </p:val>
                                        </p:tav>
                                        <p:tav tm="100000">
                                          <p:val>
                                            <p:strVal val="#ppt_x"/>
                                          </p:val>
                                        </p:tav>
                                      </p:tavLst>
                                    </p:anim>
                                    <p:anim calcmode="lin" valueType="num">
                                      <p:cBhvr>
                                        <p:cTn id="142" dur="500" fill="hold"/>
                                        <p:tgtEl>
                                          <p:spTgt spid="102"/>
                                        </p:tgtEl>
                                        <p:attrNameLst>
                                          <p:attrName>ppt_y</p:attrName>
                                        </p:attrNameLst>
                                      </p:cBhvr>
                                      <p:tavLst>
                                        <p:tav tm="0">
                                          <p:val>
                                            <p:strVal val="#ppt_y"/>
                                          </p:val>
                                        </p:tav>
                                        <p:tav tm="100000">
                                          <p:val>
                                            <p:strVal val="#ppt_y"/>
                                          </p:val>
                                        </p:tav>
                                      </p:tavLst>
                                    </p:anim>
                                    <p:animEffect transition="in" filter="fade">
                                      <p:cBhvr>
                                        <p:cTn id="143" dur="500"/>
                                        <p:tgtEl>
                                          <p:spTgt spid="102"/>
                                        </p:tgtEl>
                                      </p:cBhvr>
                                    </p:animEffect>
                                  </p:childTnLst>
                                </p:cTn>
                              </p:par>
                            </p:childTnLst>
                          </p:cTn>
                        </p:par>
                      </p:childTnLst>
                    </p:cTn>
                  </p:par>
                  <p:par>
                    <p:cTn id="144" fill="hold">
                      <p:stCondLst>
                        <p:cond delay="indefinite"/>
                      </p:stCondLst>
                      <p:childTnLst>
                        <p:par>
                          <p:cTn id="145" fill="hold">
                            <p:stCondLst>
                              <p:cond delay="0"/>
                            </p:stCondLst>
                            <p:childTnLst>
                              <p:par>
                                <p:cTn id="146" presetID="30" presetClass="entr" presetSubtype="0" fill="hold" grpId="0" nodeType="clickEffect">
                                  <p:stCondLst>
                                    <p:cond delay="0"/>
                                  </p:stCondLst>
                                  <p:childTnLst>
                                    <p:set>
                                      <p:cBhvr>
                                        <p:cTn id="147" dur="1" fill="hold">
                                          <p:stCondLst>
                                            <p:cond delay="0"/>
                                          </p:stCondLst>
                                        </p:cTn>
                                        <p:tgtEl>
                                          <p:spTgt spid="103"/>
                                        </p:tgtEl>
                                        <p:attrNameLst>
                                          <p:attrName>style.visibility</p:attrName>
                                        </p:attrNameLst>
                                      </p:cBhvr>
                                      <p:to>
                                        <p:strVal val="visible"/>
                                      </p:to>
                                    </p:set>
                                    <p:animEffect transition="in" filter="fade">
                                      <p:cBhvr>
                                        <p:cTn id="148" dur="400" decel="100000"/>
                                        <p:tgtEl>
                                          <p:spTgt spid="103"/>
                                        </p:tgtEl>
                                      </p:cBhvr>
                                    </p:animEffect>
                                    <p:anim calcmode="lin" valueType="num">
                                      <p:cBhvr>
                                        <p:cTn id="149" dur="400" decel="100000" fill="hold"/>
                                        <p:tgtEl>
                                          <p:spTgt spid="103"/>
                                        </p:tgtEl>
                                        <p:attrNameLst>
                                          <p:attrName>style.rotation</p:attrName>
                                        </p:attrNameLst>
                                      </p:cBhvr>
                                      <p:tavLst>
                                        <p:tav tm="0">
                                          <p:val>
                                            <p:fltVal val="-90"/>
                                          </p:val>
                                        </p:tav>
                                        <p:tav tm="100000">
                                          <p:val>
                                            <p:fltVal val="0"/>
                                          </p:val>
                                        </p:tav>
                                      </p:tavLst>
                                    </p:anim>
                                    <p:anim calcmode="lin" valueType="num">
                                      <p:cBhvr>
                                        <p:cTn id="150" dur="400" decel="100000" fill="hold"/>
                                        <p:tgtEl>
                                          <p:spTgt spid="103"/>
                                        </p:tgtEl>
                                        <p:attrNameLst>
                                          <p:attrName>ppt_x</p:attrName>
                                        </p:attrNameLst>
                                      </p:cBhvr>
                                      <p:tavLst>
                                        <p:tav tm="0">
                                          <p:val>
                                            <p:strVal val="#ppt_x+0.4"/>
                                          </p:val>
                                        </p:tav>
                                        <p:tav tm="100000">
                                          <p:val>
                                            <p:strVal val="#ppt_x-0.05"/>
                                          </p:val>
                                        </p:tav>
                                      </p:tavLst>
                                    </p:anim>
                                    <p:anim calcmode="lin" valueType="num">
                                      <p:cBhvr>
                                        <p:cTn id="151" dur="400" decel="100000" fill="hold"/>
                                        <p:tgtEl>
                                          <p:spTgt spid="103"/>
                                        </p:tgtEl>
                                        <p:attrNameLst>
                                          <p:attrName>ppt_y</p:attrName>
                                        </p:attrNameLst>
                                      </p:cBhvr>
                                      <p:tavLst>
                                        <p:tav tm="0">
                                          <p:val>
                                            <p:strVal val="#ppt_y-0.4"/>
                                          </p:val>
                                        </p:tav>
                                        <p:tav tm="100000">
                                          <p:val>
                                            <p:strVal val="#ppt_y+0.1"/>
                                          </p:val>
                                        </p:tav>
                                      </p:tavLst>
                                    </p:anim>
                                    <p:anim calcmode="lin" valueType="num">
                                      <p:cBhvr>
                                        <p:cTn id="152" dur="100" accel="100000" fill="hold">
                                          <p:stCondLst>
                                            <p:cond delay="400"/>
                                          </p:stCondLst>
                                        </p:cTn>
                                        <p:tgtEl>
                                          <p:spTgt spid="103"/>
                                        </p:tgtEl>
                                        <p:attrNameLst>
                                          <p:attrName>ppt_x</p:attrName>
                                        </p:attrNameLst>
                                      </p:cBhvr>
                                      <p:tavLst>
                                        <p:tav tm="0">
                                          <p:val>
                                            <p:strVal val="#ppt_x-0.05"/>
                                          </p:val>
                                        </p:tav>
                                        <p:tav tm="100000">
                                          <p:val>
                                            <p:strVal val="#ppt_x"/>
                                          </p:val>
                                        </p:tav>
                                      </p:tavLst>
                                    </p:anim>
                                    <p:anim calcmode="lin" valueType="num">
                                      <p:cBhvr>
                                        <p:cTn id="153" dur="100" accel="100000" fill="hold">
                                          <p:stCondLst>
                                            <p:cond delay="400"/>
                                          </p:stCondLst>
                                        </p:cTn>
                                        <p:tgtEl>
                                          <p:spTgt spid="103"/>
                                        </p:tgtEl>
                                        <p:attrNameLst>
                                          <p:attrName>ppt_y</p:attrName>
                                        </p:attrNameLst>
                                      </p:cBhvr>
                                      <p:tavLst>
                                        <p:tav tm="0">
                                          <p:val>
                                            <p:strVal val="#ppt_y+0.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9" presetClass="entr" presetSubtype="0" decel="100000" fill="hold" nodeType="clickEffect">
                                  <p:stCondLst>
                                    <p:cond delay="0"/>
                                  </p:stCondLst>
                                  <p:childTnLst>
                                    <p:set>
                                      <p:cBhvr>
                                        <p:cTn id="157" dur="1" fill="hold">
                                          <p:stCondLst>
                                            <p:cond delay="0"/>
                                          </p:stCondLst>
                                        </p:cTn>
                                        <p:tgtEl>
                                          <p:spTgt spid="104"/>
                                        </p:tgtEl>
                                        <p:attrNameLst>
                                          <p:attrName>style.visibility</p:attrName>
                                        </p:attrNameLst>
                                      </p:cBhvr>
                                      <p:to>
                                        <p:strVal val="visible"/>
                                      </p:to>
                                    </p:set>
                                    <p:anim calcmode="lin" valueType="num">
                                      <p:cBhvr>
                                        <p:cTn id="158" dur="500" fill="hold"/>
                                        <p:tgtEl>
                                          <p:spTgt spid="104"/>
                                        </p:tgtEl>
                                        <p:attrNameLst>
                                          <p:attrName>ppt_w</p:attrName>
                                        </p:attrNameLst>
                                      </p:cBhvr>
                                      <p:tavLst>
                                        <p:tav tm="0">
                                          <p:val>
                                            <p:fltVal val="0"/>
                                          </p:val>
                                        </p:tav>
                                        <p:tav tm="100000">
                                          <p:val>
                                            <p:strVal val="#ppt_w"/>
                                          </p:val>
                                        </p:tav>
                                      </p:tavLst>
                                    </p:anim>
                                    <p:anim calcmode="lin" valueType="num">
                                      <p:cBhvr>
                                        <p:cTn id="159" dur="500" fill="hold"/>
                                        <p:tgtEl>
                                          <p:spTgt spid="104"/>
                                        </p:tgtEl>
                                        <p:attrNameLst>
                                          <p:attrName>ppt_h</p:attrName>
                                        </p:attrNameLst>
                                      </p:cBhvr>
                                      <p:tavLst>
                                        <p:tav tm="0">
                                          <p:val>
                                            <p:fltVal val="0"/>
                                          </p:val>
                                        </p:tav>
                                        <p:tav tm="100000">
                                          <p:val>
                                            <p:strVal val="#ppt_h"/>
                                          </p:val>
                                        </p:tav>
                                      </p:tavLst>
                                    </p:anim>
                                    <p:anim calcmode="lin" valueType="num">
                                      <p:cBhvr>
                                        <p:cTn id="160" dur="500" fill="hold"/>
                                        <p:tgtEl>
                                          <p:spTgt spid="104"/>
                                        </p:tgtEl>
                                        <p:attrNameLst>
                                          <p:attrName>style.rotation</p:attrName>
                                        </p:attrNameLst>
                                      </p:cBhvr>
                                      <p:tavLst>
                                        <p:tav tm="0">
                                          <p:val>
                                            <p:fltVal val="360"/>
                                          </p:val>
                                        </p:tav>
                                        <p:tav tm="100000">
                                          <p:val>
                                            <p:fltVal val="0"/>
                                          </p:val>
                                        </p:tav>
                                      </p:tavLst>
                                    </p:anim>
                                    <p:animEffect transition="in" filter="fade">
                                      <p:cBhvr>
                                        <p:cTn id="16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animBg="1"/>
      <p:bldP spid="56" grpId="0" animBg="1"/>
      <p:bldP spid="102" grpId="0" animBg="1"/>
      <p:bldP spid="10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6524628" y="142852"/>
            <a:ext cx="5476892" cy="2062103"/>
          </a:xfrm>
          <a:prstGeom prst="rect">
            <a:avLst/>
          </a:prstGeom>
          <a:solidFill>
            <a:srgbClr val="CCFF99"/>
          </a:solidFill>
          <a:ln w="9525">
            <a:noFill/>
            <a:miter lim="800000"/>
            <a:headEnd/>
            <a:tailEnd/>
          </a:ln>
          <a:effectLst>
            <a:outerShdw sy="50000" kx="-2453608" rotWithShape="0">
              <a:schemeClr val="bg2">
                <a:alpha val="50000"/>
              </a:schemeClr>
            </a:outerShdw>
          </a:effectLst>
        </p:spPr>
        <p:txBody>
          <a:bodyPr wrap="square">
            <a:spAutoFit/>
          </a:bodyPr>
          <a:lstStyle/>
          <a:p>
            <a:pPr algn="r">
              <a:spcBef>
                <a:spcPct val="50000"/>
              </a:spcBef>
            </a:pPr>
            <a:r>
              <a:rPr lang="ar-SA" sz="3200" b="1" dirty="0">
                <a:latin typeface="Sakkal Majalla" pitchFamily="2" charset="-78"/>
                <a:cs typeface="Sakkal Majalla" pitchFamily="2" charset="-78"/>
              </a:rPr>
              <a:t>شَعَرَ نَطّوطٌ الصغيرُ بخوفٍ شديدٍ . فَصَرَخَ باكياَ : ”النجدَةَ!“. ولم يساعدهُ أحدٌ . حتى عندما رآهُ الأطفالُ على الأرضِ، ضَحِكوا منهُ وقذفوهُ بالرملِ. </a:t>
            </a:r>
            <a:endParaRPr lang="en-US" sz="3200" b="1" dirty="0">
              <a:latin typeface="Sakkal Majalla" pitchFamily="2" charset="-78"/>
              <a:cs typeface="Sakkal Majalla" pitchFamily="2" charset="-78"/>
            </a:endParaRPr>
          </a:p>
        </p:txBody>
      </p:sp>
      <p:grpSp>
        <p:nvGrpSpPr>
          <p:cNvPr id="3" name="Group 35"/>
          <p:cNvGrpSpPr>
            <a:grpSpLocks/>
          </p:cNvGrpSpPr>
          <p:nvPr/>
        </p:nvGrpSpPr>
        <p:grpSpPr bwMode="auto">
          <a:xfrm>
            <a:off x="5810248" y="928670"/>
            <a:ext cx="4743440" cy="4000528"/>
            <a:chOff x="-48" y="624"/>
            <a:chExt cx="5808" cy="3696"/>
          </a:xfrm>
        </p:grpSpPr>
        <p:sp>
          <p:nvSpPr>
            <p:cNvPr id="4" name="AutoShape 5"/>
            <p:cNvSpPr>
              <a:spLocks noChangeArrowheads="1"/>
            </p:cNvSpPr>
            <p:nvPr/>
          </p:nvSpPr>
          <p:spPr bwMode="auto">
            <a:xfrm>
              <a:off x="528" y="1536"/>
              <a:ext cx="1152" cy="1104"/>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5" name="AutoShape 6"/>
            <p:cNvSpPr>
              <a:spLocks noChangeArrowheads="1"/>
            </p:cNvSpPr>
            <p:nvPr/>
          </p:nvSpPr>
          <p:spPr bwMode="auto">
            <a:xfrm>
              <a:off x="2160" y="1536"/>
              <a:ext cx="1152" cy="110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 name="AutoShape 7"/>
            <p:cNvSpPr>
              <a:spLocks noChangeArrowheads="1"/>
            </p:cNvSpPr>
            <p:nvPr/>
          </p:nvSpPr>
          <p:spPr bwMode="auto">
            <a:xfrm>
              <a:off x="3888" y="1536"/>
              <a:ext cx="1152" cy="1104"/>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7" name="Freeform 8"/>
            <p:cNvSpPr>
              <a:spLocks/>
            </p:cNvSpPr>
            <p:nvPr/>
          </p:nvSpPr>
          <p:spPr bwMode="auto">
            <a:xfrm>
              <a:off x="2544" y="1392"/>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8" name="Freeform 9"/>
            <p:cNvSpPr>
              <a:spLocks/>
            </p:cNvSpPr>
            <p:nvPr/>
          </p:nvSpPr>
          <p:spPr bwMode="auto">
            <a:xfrm>
              <a:off x="4320" y="2544"/>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9" name="Freeform 10"/>
            <p:cNvSpPr>
              <a:spLocks/>
            </p:cNvSpPr>
            <p:nvPr/>
          </p:nvSpPr>
          <p:spPr bwMode="auto">
            <a:xfrm>
              <a:off x="960" y="2448"/>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0" name="Freeform 11"/>
            <p:cNvSpPr>
              <a:spLocks/>
            </p:cNvSpPr>
            <p:nvPr/>
          </p:nvSpPr>
          <p:spPr bwMode="auto">
            <a:xfrm>
              <a:off x="3936" y="2544"/>
              <a:ext cx="158" cy="384"/>
            </a:xfrm>
            <a:custGeom>
              <a:avLst/>
              <a:gdLst/>
              <a:ahLst/>
              <a:cxnLst>
                <a:cxn ang="0">
                  <a:pos x="128" y="14"/>
                </a:cxn>
                <a:cxn ang="0">
                  <a:pos x="0" y="87"/>
                </a:cxn>
                <a:cxn ang="0">
                  <a:pos x="137" y="343"/>
                </a:cxn>
                <a:cxn ang="0">
                  <a:pos x="210" y="389"/>
                </a:cxn>
                <a:cxn ang="0">
                  <a:pos x="210" y="243"/>
                </a:cxn>
                <a:cxn ang="0">
                  <a:pos x="82" y="243"/>
                </a:cxn>
                <a:cxn ang="0">
                  <a:pos x="28" y="325"/>
                </a:cxn>
                <a:cxn ang="0">
                  <a:pos x="183" y="627"/>
                </a:cxn>
              </a:cxnLst>
              <a:rect l="0" t="0" r="r" b="b"/>
              <a:pathLst>
                <a:path w="254" h="627">
                  <a:moveTo>
                    <a:pt x="128" y="14"/>
                  </a:moveTo>
                  <a:cubicBezTo>
                    <a:pt x="5" y="24"/>
                    <a:pt x="22" y="0"/>
                    <a:pt x="0" y="87"/>
                  </a:cubicBezTo>
                  <a:cubicBezTo>
                    <a:pt x="9" y="180"/>
                    <a:pt x="33" y="308"/>
                    <a:pt x="137" y="343"/>
                  </a:cubicBezTo>
                  <a:cubicBezTo>
                    <a:pt x="159" y="364"/>
                    <a:pt x="184" y="372"/>
                    <a:pt x="210" y="389"/>
                  </a:cubicBezTo>
                  <a:cubicBezTo>
                    <a:pt x="254" y="348"/>
                    <a:pt x="243" y="290"/>
                    <a:pt x="210" y="243"/>
                  </a:cubicBezTo>
                  <a:cubicBezTo>
                    <a:pt x="187" y="171"/>
                    <a:pt x="131" y="226"/>
                    <a:pt x="82" y="243"/>
                  </a:cubicBezTo>
                  <a:cubicBezTo>
                    <a:pt x="54" y="271"/>
                    <a:pt x="49" y="293"/>
                    <a:pt x="28" y="325"/>
                  </a:cubicBezTo>
                  <a:cubicBezTo>
                    <a:pt x="34" y="427"/>
                    <a:pt x="35" y="627"/>
                    <a:pt x="183" y="627"/>
                  </a:cubicBezTo>
                </a:path>
              </a:pathLst>
            </a:custGeom>
            <a:noFill/>
            <a:ln w="44450">
              <a:solidFill>
                <a:schemeClr val="tx1"/>
              </a:solidFill>
              <a:round/>
              <a:headEnd/>
              <a:tailEnd/>
            </a:ln>
            <a:effectLst/>
          </p:spPr>
          <p:txBody>
            <a:bodyPr/>
            <a:lstStyle/>
            <a:p>
              <a:endParaRPr lang="en-US"/>
            </a:p>
          </p:txBody>
        </p:sp>
        <p:sp>
          <p:nvSpPr>
            <p:cNvPr id="11" name="Freeform 12"/>
            <p:cNvSpPr>
              <a:spLocks/>
            </p:cNvSpPr>
            <p:nvPr/>
          </p:nvSpPr>
          <p:spPr bwMode="auto">
            <a:xfrm>
              <a:off x="2640" y="2736"/>
              <a:ext cx="96" cy="279"/>
            </a:xfrm>
            <a:custGeom>
              <a:avLst/>
              <a:gdLst/>
              <a:ahLst/>
              <a:cxnLst>
                <a:cxn ang="0">
                  <a:pos x="225" y="0"/>
                </a:cxn>
                <a:cxn ang="0">
                  <a:pos x="133" y="9"/>
                </a:cxn>
                <a:cxn ang="0">
                  <a:pos x="88" y="82"/>
                </a:cxn>
                <a:cxn ang="0">
                  <a:pos x="143" y="210"/>
                </a:cxn>
                <a:cxn ang="0">
                  <a:pos x="207" y="201"/>
                </a:cxn>
                <a:cxn ang="0">
                  <a:pos x="216" y="174"/>
                </a:cxn>
                <a:cxn ang="0">
                  <a:pos x="143" y="101"/>
                </a:cxn>
                <a:cxn ang="0">
                  <a:pos x="79" y="110"/>
                </a:cxn>
                <a:cxn ang="0">
                  <a:pos x="15" y="210"/>
                </a:cxn>
                <a:cxn ang="0">
                  <a:pos x="60" y="375"/>
                </a:cxn>
                <a:cxn ang="0">
                  <a:pos x="143" y="384"/>
                </a:cxn>
                <a:cxn ang="0">
                  <a:pos x="24" y="338"/>
                </a:cxn>
                <a:cxn ang="0">
                  <a:pos x="15" y="366"/>
                </a:cxn>
                <a:cxn ang="0">
                  <a:pos x="5" y="402"/>
                </a:cxn>
                <a:cxn ang="0">
                  <a:pos x="5" y="494"/>
                </a:cxn>
              </a:cxnLst>
              <a:rect l="0" t="0" r="r" b="b"/>
              <a:pathLst>
                <a:path w="225" h="494">
                  <a:moveTo>
                    <a:pt x="225" y="0"/>
                  </a:moveTo>
                  <a:cubicBezTo>
                    <a:pt x="194" y="3"/>
                    <a:pt x="163" y="1"/>
                    <a:pt x="133" y="9"/>
                  </a:cubicBezTo>
                  <a:cubicBezTo>
                    <a:pt x="114" y="14"/>
                    <a:pt x="98" y="67"/>
                    <a:pt x="88" y="82"/>
                  </a:cubicBezTo>
                  <a:cubicBezTo>
                    <a:pt x="102" y="244"/>
                    <a:pt x="73" y="144"/>
                    <a:pt x="143" y="210"/>
                  </a:cubicBezTo>
                  <a:cubicBezTo>
                    <a:pt x="164" y="207"/>
                    <a:pt x="188" y="211"/>
                    <a:pt x="207" y="201"/>
                  </a:cubicBezTo>
                  <a:cubicBezTo>
                    <a:pt x="216" y="197"/>
                    <a:pt x="216" y="183"/>
                    <a:pt x="216" y="174"/>
                  </a:cubicBezTo>
                  <a:cubicBezTo>
                    <a:pt x="216" y="117"/>
                    <a:pt x="189" y="113"/>
                    <a:pt x="143" y="101"/>
                  </a:cubicBezTo>
                  <a:cubicBezTo>
                    <a:pt x="122" y="104"/>
                    <a:pt x="100" y="104"/>
                    <a:pt x="79" y="110"/>
                  </a:cubicBezTo>
                  <a:cubicBezTo>
                    <a:pt x="38" y="122"/>
                    <a:pt x="37" y="177"/>
                    <a:pt x="15" y="210"/>
                  </a:cubicBezTo>
                  <a:cubicBezTo>
                    <a:pt x="19" y="262"/>
                    <a:pt x="0" y="355"/>
                    <a:pt x="60" y="375"/>
                  </a:cubicBezTo>
                  <a:cubicBezTo>
                    <a:pt x="91" y="404"/>
                    <a:pt x="109" y="416"/>
                    <a:pt x="143" y="384"/>
                  </a:cubicBezTo>
                  <a:cubicBezTo>
                    <a:pt x="129" y="307"/>
                    <a:pt x="147" y="300"/>
                    <a:pt x="24" y="338"/>
                  </a:cubicBezTo>
                  <a:cubicBezTo>
                    <a:pt x="15" y="341"/>
                    <a:pt x="18" y="357"/>
                    <a:pt x="15" y="366"/>
                  </a:cubicBezTo>
                  <a:cubicBezTo>
                    <a:pt x="11" y="378"/>
                    <a:pt x="6" y="390"/>
                    <a:pt x="5" y="402"/>
                  </a:cubicBezTo>
                  <a:cubicBezTo>
                    <a:pt x="3" y="433"/>
                    <a:pt x="5" y="463"/>
                    <a:pt x="5" y="494"/>
                  </a:cubicBezTo>
                </a:path>
              </a:pathLst>
            </a:custGeom>
            <a:noFill/>
            <a:ln w="41275">
              <a:solidFill>
                <a:schemeClr val="tx1"/>
              </a:solidFill>
              <a:round/>
              <a:headEnd/>
              <a:tailEnd/>
            </a:ln>
            <a:effectLst/>
          </p:spPr>
          <p:txBody>
            <a:bodyPr/>
            <a:lstStyle/>
            <a:p>
              <a:endParaRPr lang="en-US"/>
            </a:p>
          </p:txBody>
        </p:sp>
        <p:sp>
          <p:nvSpPr>
            <p:cNvPr id="12" name="Freeform 13"/>
            <p:cNvSpPr>
              <a:spLocks/>
            </p:cNvSpPr>
            <p:nvPr/>
          </p:nvSpPr>
          <p:spPr bwMode="auto">
            <a:xfrm>
              <a:off x="982" y="2775"/>
              <a:ext cx="177" cy="393"/>
            </a:xfrm>
            <a:custGeom>
              <a:avLst/>
              <a:gdLst/>
              <a:ahLst/>
              <a:cxnLst>
                <a:cxn ang="0">
                  <a:pos x="88" y="0"/>
                </a:cxn>
                <a:cxn ang="0">
                  <a:pos x="15" y="27"/>
                </a:cxn>
                <a:cxn ang="0">
                  <a:pos x="88" y="182"/>
                </a:cxn>
                <a:cxn ang="0">
                  <a:pos x="152" y="173"/>
                </a:cxn>
                <a:cxn ang="0">
                  <a:pos x="88" y="91"/>
                </a:cxn>
                <a:cxn ang="0">
                  <a:pos x="33" y="118"/>
                </a:cxn>
                <a:cxn ang="0">
                  <a:pos x="24" y="146"/>
                </a:cxn>
                <a:cxn ang="0">
                  <a:pos x="5" y="164"/>
                </a:cxn>
                <a:cxn ang="0">
                  <a:pos x="106" y="310"/>
                </a:cxn>
                <a:cxn ang="0">
                  <a:pos x="60" y="256"/>
                </a:cxn>
                <a:cxn ang="0">
                  <a:pos x="15" y="393"/>
                </a:cxn>
              </a:cxnLst>
              <a:rect l="0" t="0" r="r" b="b"/>
              <a:pathLst>
                <a:path w="177" h="393">
                  <a:moveTo>
                    <a:pt x="88" y="0"/>
                  </a:moveTo>
                  <a:cubicBezTo>
                    <a:pt x="85" y="1"/>
                    <a:pt x="18" y="8"/>
                    <a:pt x="15" y="27"/>
                  </a:cubicBezTo>
                  <a:cubicBezTo>
                    <a:pt x="4" y="91"/>
                    <a:pt x="25" y="162"/>
                    <a:pt x="88" y="182"/>
                  </a:cubicBezTo>
                  <a:cubicBezTo>
                    <a:pt x="109" y="179"/>
                    <a:pt x="137" y="188"/>
                    <a:pt x="152" y="173"/>
                  </a:cubicBezTo>
                  <a:cubicBezTo>
                    <a:pt x="177" y="149"/>
                    <a:pt x="88" y="91"/>
                    <a:pt x="88" y="91"/>
                  </a:cubicBezTo>
                  <a:cubicBezTo>
                    <a:pt x="70" y="97"/>
                    <a:pt x="46" y="102"/>
                    <a:pt x="33" y="118"/>
                  </a:cubicBezTo>
                  <a:cubicBezTo>
                    <a:pt x="27" y="126"/>
                    <a:pt x="29" y="138"/>
                    <a:pt x="24" y="146"/>
                  </a:cubicBezTo>
                  <a:cubicBezTo>
                    <a:pt x="19" y="153"/>
                    <a:pt x="11" y="158"/>
                    <a:pt x="5" y="164"/>
                  </a:cubicBezTo>
                  <a:cubicBezTo>
                    <a:pt x="17" y="283"/>
                    <a:pt x="3" y="285"/>
                    <a:pt x="106" y="310"/>
                  </a:cubicBezTo>
                  <a:cubicBezTo>
                    <a:pt x="122" y="263"/>
                    <a:pt x="100" y="269"/>
                    <a:pt x="60" y="256"/>
                  </a:cubicBezTo>
                  <a:cubicBezTo>
                    <a:pt x="0" y="276"/>
                    <a:pt x="15" y="341"/>
                    <a:pt x="15" y="393"/>
                  </a:cubicBezTo>
                </a:path>
              </a:pathLst>
            </a:custGeom>
            <a:noFill/>
            <a:ln w="41275">
              <a:solidFill>
                <a:schemeClr val="tx1"/>
              </a:solidFill>
              <a:round/>
              <a:headEnd/>
              <a:tailEnd/>
            </a:ln>
            <a:effectLst/>
          </p:spPr>
          <p:txBody>
            <a:bodyPr/>
            <a:lstStyle/>
            <a:p>
              <a:endParaRPr lang="en-US"/>
            </a:p>
          </p:txBody>
        </p:sp>
        <p:sp>
          <p:nvSpPr>
            <p:cNvPr id="13" name="Freeform 14"/>
            <p:cNvSpPr>
              <a:spLocks/>
            </p:cNvSpPr>
            <p:nvPr/>
          </p:nvSpPr>
          <p:spPr bwMode="auto">
            <a:xfrm>
              <a:off x="2002" y="1435"/>
              <a:ext cx="119" cy="247"/>
            </a:xfrm>
            <a:custGeom>
              <a:avLst/>
              <a:gdLst/>
              <a:ahLst/>
              <a:cxnLst>
                <a:cxn ang="0">
                  <a:pos x="119" y="0"/>
                </a:cxn>
                <a:cxn ang="0">
                  <a:pos x="46" y="74"/>
                </a:cxn>
                <a:cxn ang="0">
                  <a:pos x="0" y="247"/>
                </a:cxn>
              </a:cxnLst>
              <a:rect l="0" t="0" r="r" b="b"/>
              <a:pathLst>
                <a:path w="119" h="247">
                  <a:moveTo>
                    <a:pt x="119" y="0"/>
                  </a:moveTo>
                  <a:cubicBezTo>
                    <a:pt x="98" y="32"/>
                    <a:pt x="77" y="52"/>
                    <a:pt x="46" y="74"/>
                  </a:cubicBezTo>
                  <a:cubicBezTo>
                    <a:pt x="3" y="138"/>
                    <a:pt x="0" y="167"/>
                    <a:pt x="0" y="247"/>
                  </a:cubicBezTo>
                </a:path>
              </a:pathLst>
            </a:custGeom>
            <a:noFill/>
            <a:ln w="57150" cmpd="sng">
              <a:solidFill>
                <a:schemeClr val="tx1"/>
              </a:solidFill>
              <a:round/>
              <a:headEnd/>
              <a:tailEnd/>
            </a:ln>
            <a:effectLst/>
          </p:spPr>
          <p:txBody>
            <a:bodyPr/>
            <a:lstStyle/>
            <a:p>
              <a:endParaRPr lang="en-US"/>
            </a:p>
          </p:txBody>
        </p:sp>
        <p:sp>
          <p:nvSpPr>
            <p:cNvPr id="14" name="Freeform 15"/>
            <p:cNvSpPr>
              <a:spLocks/>
            </p:cNvSpPr>
            <p:nvPr/>
          </p:nvSpPr>
          <p:spPr bwMode="auto">
            <a:xfrm>
              <a:off x="3696" y="1584"/>
              <a:ext cx="119" cy="247"/>
            </a:xfrm>
            <a:custGeom>
              <a:avLst/>
              <a:gdLst/>
              <a:ahLst/>
              <a:cxnLst>
                <a:cxn ang="0">
                  <a:pos x="119" y="0"/>
                </a:cxn>
                <a:cxn ang="0">
                  <a:pos x="46" y="74"/>
                </a:cxn>
                <a:cxn ang="0">
                  <a:pos x="0" y="247"/>
                </a:cxn>
              </a:cxnLst>
              <a:rect l="0" t="0" r="r" b="b"/>
              <a:pathLst>
                <a:path w="119" h="247">
                  <a:moveTo>
                    <a:pt x="119" y="0"/>
                  </a:moveTo>
                  <a:cubicBezTo>
                    <a:pt x="98" y="32"/>
                    <a:pt x="77" y="52"/>
                    <a:pt x="46" y="74"/>
                  </a:cubicBezTo>
                  <a:cubicBezTo>
                    <a:pt x="3" y="138"/>
                    <a:pt x="0" y="167"/>
                    <a:pt x="0" y="247"/>
                  </a:cubicBezTo>
                </a:path>
              </a:pathLst>
            </a:custGeom>
            <a:noFill/>
            <a:ln w="57150" cmpd="sng">
              <a:solidFill>
                <a:schemeClr val="tx1"/>
              </a:solidFill>
              <a:round/>
              <a:headEnd/>
              <a:tailEnd/>
            </a:ln>
            <a:effectLst/>
          </p:spPr>
          <p:txBody>
            <a:bodyPr/>
            <a:lstStyle/>
            <a:p>
              <a:endParaRPr lang="en-US"/>
            </a:p>
          </p:txBody>
        </p:sp>
        <p:sp>
          <p:nvSpPr>
            <p:cNvPr id="15" name="Freeform 17"/>
            <p:cNvSpPr>
              <a:spLocks/>
            </p:cNvSpPr>
            <p:nvPr/>
          </p:nvSpPr>
          <p:spPr bwMode="auto">
            <a:xfrm>
              <a:off x="2112" y="1488"/>
              <a:ext cx="119" cy="247"/>
            </a:xfrm>
            <a:custGeom>
              <a:avLst/>
              <a:gdLst/>
              <a:ahLst/>
              <a:cxnLst>
                <a:cxn ang="0">
                  <a:pos x="119" y="0"/>
                </a:cxn>
                <a:cxn ang="0">
                  <a:pos x="46" y="74"/>
                </a:cxn>
                <a:cxn ang="0">
                  <a:pos x="0" y="247"/>
                </a:cxn>
              </a:cxnLst>
              <a:rect l="0" t="0" r="r" b="b"/>
              <a:pathLst>
                <a:path w="119" h="247">
                  <a:moveTo>
                    <a:pt x="119" y="0"/>
                  </a:moveTo>
                  <a:cubicBezTo>
                    <a:pt x="98" y="32"/>
                    <a:pt x="77" y="52"/>
                    <a:pt x="46" y="74"/>
                  </a:cubicBezTo>
                  <a:cubicBezTo>
                    <a:pt x="3" y="138"/>
                    <a:pt x="0" y="167"/>
                    <a:pt x="0" y="247"/>
                  </a:cubicBezTo>
                </a:path>
              </a:pathLst>
            </a:custGeom>
            <a:noFill/>
            <a:ln w="57150" cmpd="sng">
              <a:solidFill>
                <a:schemeClr val="tx1"/>
              </a:solidFill>
              <a:round/>
              <a:headEnd/>
              <a:tailEnd/>
            </a:ln>
            <a:effectLst/>
          </p:spPr>
          <p:txBody>
            <a:bodyPr/>
            <a:lstStyle/>
            <a:p>
              <a:endParaRPr lang="en-US"/>
            </a:p>
          </p:txBody>
        </p:sp>
        <p:sp>
          <p:nvSpPr>
            <p:cNvPr id="16" name="Freeform 18"/>
            <p:cNvSpPr>
              <a:spLocks/>
            </p:cNvSpPr>
            <p:nvPr/>
          </p:nvSpPr>
          <p:spPr bwMode="auto">
            <a:xfrm>
              <a:off x="432" y="1584"/>
              <a:ext cx="119" cy="247"/>
            </a:xfrm>
            <a:custGeom>
              <a:avLst/>
              <a:gdLst/>
              <a:ahLst/>
              <a:cxnLst>
                <a:cxn ang="0">
                  <a:pos x="119" y="0"/>
                </a:cxn>
                <a:cxn ang="0">
                  <a:pos x="46" y="74"/>
                </a:cxn>
                <a:cxn ang="0">
                  <a:pos x="0" y="247"/>
                </a:cxn>
              </a:cxnLst>
              <a:rect l="0" t="0" r="r" b="b"/>
              <a:pathLst>
                <a:path w="119" h="247">
                  <a:moveTo>
                    <a:pt x="119" y="0"/>
                  </a:moveTo>
                  <a:cubicBezTo>
                    <a:pt x="98" y="32"/>
                    <a:pt x="77" y="52"/>
                    <a:pt x="46" y="74"/>
                  </a:cubicBezTo>
                  <a:cubicBezTo>
                    <a:pt x="3" y="138"/>
                    <a:pt x="0" y="167"/>
                    <a:pt x="0" y="247"/>
                  </a:cubicBezTo>
                </a:path>
              </a:pathLst>
            </a:custGeom>
            <a:noFill/>
            <a:ln w="57150" cmpd="sng">
              <a:solidFill>
                <a:schemeClr val="tx1"/>
              </a:solidFill>
              <a:round/>
              <a:headEnd/>
              <a:tailEnd/>
            </a:ln>
            <a:effectLst/>
          </p:spPr>
          <p:txBody>
            <a:bodyPr/>
            <a:lstStyle/>
            <a:p>
              <a:endParaRPr lang="en-US"/>
            </a:p>
          </p:txBody>
        </p:sp>
        <p:sp>
          <p:nvSpPr>
            <p:cNvPr id="17" name="Freeform 19"/>
            <p:cNvSpPr>
              <a:spLocks/>
            </p:cNvSpPr>
            <p:nvPr/>
          </p:nvSpPr>
          <p:spPr bwMode="auto">
            <a:xfrm>
              <a:off x="5088" y="1680"/>
              <a:ext cx="86" cy="237"/>
            </a:xfrm>
            <a:custGeom>
              <a:avLst/>
              <a:gdLst/>
              <a:ahLst/>
              <a:cxnLst>
                <a:cxn ang="0">
                  <a:pos x="0" y="0"/>
                </a:cxn>
                <a:cxn ang="0">
                  <a:pos x="64" y="73"/>
                </a:cxn>
                <a:cxn ang="0">
                  <a:pos x="18" y="237"/>
                </a:cxn>
              </a:cxnLst>
              <a:rect l="0" t="0" r="r" b="b"/>
              <a:pathLst>
                <a:path w="86" h="237">
                  <a:moveTo>
                    <a:pt x="0" y="0"/>
                  </a:moveTo>
                  <a:cubicBezTo>
                    <a:pt x="40" y="13"/>
                    <a:pt x="52" y="34"/>
                    <a:pt x="64" y="73"/>
                  </a:cubicBezTo>
                  <a:cubicBezTo>
                    <a:pt x="64" y="76"/>
                    <a:pt x="86" y="237"/>
                    <a:pt x="18" y="237"/>
                  </a:cubicBezTo>
                </a:path>
              </a:pathLst>
            </a:custGeom>
            <a:noFill/>
            <a:ln w="38100" cmpd="sng">
              <a:solidFill>
                <a:schemeClr val="tx1"/>
              </a:solidFill>
              <a:round/>
              <a:headEnd/>
              <a:tailEnd/>
            </a:ln>
            <a:effectLst/>
          </p:spPr>
          <p:txBody>
            <a:bodyPr/>
            <a:lstStyle/>
            <a:p>
              <a:endParaRPr lang="en-US"/>
            </a:p>
          </p:txBody>
        </p:sp>
        <p:sp>
          <p:nvSpPr>
            <p:cNvPr id="18" name="Freeform 20"/>
            <p:cNvSpPr>
              <a:spLocks/>
            </p:cNvSpPr>
            <p:nvPr/>
          </p:nvSpPr>
          <p:spPr bwMode="auto">
            <a:xfrm>
              <a:off x="5232" y="1680"/>
              <a:ext cx="86" cy="237"/>
            </a:xfrm>
            <a:custGeom>
              <a:avLst/>
              <a:gdLst/>
              <a:ahLst/>
              <a:cxnLst>
                <a:cxn ang="0">
                  <a:pos x="0" y="0"/>
                </a:cxn>
                <a:cxn ang="0">
                  <a:pos x="64" y="73"/>
                </a:cxn>
                <a:cxn ang="0">
                  <a:pos x="18" y="237"/>
                </a:cxn>
              </a:cxnLst>
              <a:rect l="0" t="0" r="r" b="b"/>
              <a:pathLst>
                <a:path w="86" h="237">
                  <a:moveTo>
                    <a:pt x="0" y="0"/>
                  </a:moveTo>
                  <a:cubicBezTo>
                    <a:pt x="40" y="13"/>
                    <a:pt x="52" y="34"/>
                    <a:pt x="64" y="73"/>
                  </a:cubicBezTo>
                  <a:cubicBezTo>
                    <a:pt x="64" y="76"/>
                    <a:pt x="86" y="237"/>
                    <a:pt x="18" y="237"/>
                  </a:cubicBezTo>
                </a:path>
              </a:pathLst>
            </a:custGeom>
            <a:noFill/>
            <a:ln w="57150" cmpd="sng">
              <a:solidFill>
                <a:schemeClr val="tx1"/>
              </a:solidFill>
              <a:round/>
              <a:headEnd/>
              <a:tailEnd/>
            </a:ln>
            <a:effectLst/>
          </p:spPr>
          <p:txBody>
            <a:bodyPr/>
            <a:lstStyle/>
            <a:p>
              <a:endParaRPr lang="en-US"/>
            </a:p>
          </p:txBody>
        </p:sp>
        <p:sp>
          <p:nvSpPr>
            <p:cNvPr id="19" name="Freeform 21"/>
            <p:cNvSpPr>
              <a:spLocks/>
            </p:cNvSpPr>
            <p:nvPr/>
          </p:nvSpPr>
          <p:spPr bwMode="auto">
            <a:xfrm>
              <a:off x="3168" y="1440"/>
              <a:ext cx="86" cy="237"/>
            </a:xfrm>
            <a:custGeom>
              <a:avLst/>
              <a:gdLst/>
              <a:ahLst/>
              <a:cxnLst>
                <a:cxn ang="0">
                  <a:pos x="0" y="0"/>
                </a:cxn>
                <a:cxn ang="0">
                  <a:pos x="64" y="73"/>
                </a:cxn>
                <a:cxn ang="0">
                  <a:pos x="18" y="237"/>
                </a:cxn>
              </a:cxnLst>
              <a:rect l="0" t="0" r="r" b="b"/>
              <a:pathLst>
                <a:path w="86" h="237">
                  <a:moveTo>
                    <a:pt x="0" y="0"/>
                  </a:moveTo>
                  <a:cubicBezTo>
                    <a:pt x="40" y="13"/>
                    <a:pt x="52" y="34"/>
                    <a:pt x="64" y="73"/>
                  </a:cubicBezTo>
                  <a:cubicBezTo>
                    <a:pt x="64" y="76"/>
                    <a:pt x="86" y="237"/>
                    <a:pt x="18" y="237"/>
                  </a:cubicBezTo>
                </a:path>
              </a:pathLst>
            </a:custGeom>
            <a:noFill/>
            <a:ln w="57150" cmpd="sng">
              <a:solidFill>
                <a:schemeClr val="tx1"/>
              </a:solidFill>
              <a:round/>
              <a:headEnd/>
              <a:tailEnd/>
            </a:ln>
            <a:effectLst/>
          </p:spPr>
          <p:txBody>
            <a:bodyPr/>
            <a:lstStyle/>
            <a:p>
              <a:endParaRPr lang="en-US"/>
            </a:p>
          </p:txBody>
        </p:sp>
        <p:sp>
          <p:nvSpPr>
            <p:cNvPr id="20" name="Freeform 22"/>
            <p:cNvSpPr>
              <a:spLocks/>
            </p:cNvSpPr>
            <p:nvPr/>
          </p:nvSpPr>
          <p:spPr bwMode="auto">
            <a:xfrm>
              <a:off x="3264" y="1392"/>
              <a:ext cx="86" cy="237"/>
            </a:xfrm>
            <a:custGeom>
              <a:avLst/>
              <a:gdLst/>
              <a:ahLst/>
              <a:cxnLst>
                <a:cxn ang="0">
                  <a:pos x="0" y="0"/>
                </a:cxn>
                <a:cxn ang="0">
                  <a:pos x="64" y="73"/>
                </a:cxn>
                <a:cxn ang="0">
                  <a:pos x="18" y="237"/>
                </a:cxn>
              </a:cxnLst>
              <a:rect l="0" t="0" r="r" b="b"/>
              <a:pathLst>
                <a:path w="86" h="237">
                  <a:moveTo>
                    <a:pt x="0" y="0"/>
                  </a:moveTo>
                  <a:cubicBezTo>
                    <a:pt x="40" y="13"/>
                    <a:pt x="52" y="34"/>
                    <a:pt x="64" y="73"/>
                  </a:cubicBezTo>
                  <a:cubicBezTo>
                    <a:pt x="64" y="76"/>
                    <a:pt x="86" y="237"/>
                    <a:pt x="18" y="237"/>
                  </a:cubicBezTo>
                </a:path>
              </a:pathLst>
            </a:custGeom>
            <a:noFill/>
            <a:ln w="57150" cmpd="sng">
              <a:solidFill>
                <a:schemeClr val="tx1"/>
              </a:solidFill>
              <a:round/>
              <a:headEnd/>
              <a:tailEnd/>
            </a:ln>
            <a:effectLst/>
          </p:spPr>
          <p:txBody>
            <a:bodyPr/>
            <a:lstStyle/>
            <a:p>
              <a:endParaRPr lang="en-US"/>
            </a:p>
          </p:txBody>
        </p:sp>
        <p:sp>
          <p:nvSpPr>
            <p:cNvPr id="21" name="Freeform 25"/>
            <p:cNvSpPr>
              <a:spLocks/>
            </p:cNvSpPr>
            <p:nvPr/>
          </p:nvSpPr>
          <p:spPr bwMode="auto">
            <a:xfrm>
              <a:off x="1344" y="3600"/>
              <a:ext cx="1389" cy="389"/>
            </a:xfrm>
            <a:custGeom>
              <a:avLst/>
              <a:gdLst/>
              <a:ahLst/>
              <a:cxnLst>
                <a:cxn ang="0">
                  <a:pos x="1389" y="284"/>
                </a:cxn>
                <a:cxn ang="0">
                  <a:pos x="1344" y="238"/>
                </a:cxn>
                <a:cxn ang="0">
                  <a:pos x="1334" y="210"/>
                </a:cxn>
                <a:cxn ang="0">
                  <a:pos x="1307" y="192"/>
                </a:cxn>
                <a:cxn ang="0">
                  <a:pos x="1243" y="137"/>
                </a:cxn>
                <a:cxn ang="0">
                  <a:pos x="1142" y="92"/>
                </a:cxn>
                <a:cxn ang="0">
                  <a:pos x="987" y="55"/>
                </a:cxn>
                <a:cxn ang="0">
                  <a:pos x="896" y="18"/>
                </a:cxn>
                <a:cxn ang="0">
                  <a:pos x="841" y="0"/>
                </a:cxn>
                <a:cxn ang="0">
                  <a:pos x="512" y="9"/>
                </a:cxn>
                <a:cxn ang="0">
                  <a:pos x="173" y="137"/>
                </a:cxn>
                <a:cxn ang="0">
                  <a:pos x="36" y="210"/>
                </a:cxn>
                <a:cxn ang="0">
                  <a:pos x="9" y="265"/>
                </a:cxn>
                <a:cxn ang="0">
                  <a:pos x="0" y="293"/>
                </a:cxn>
              </a:cxnLst>
              <a:rect l="0" t="0" r="r" b="b"/>
              <a:pathLst>
                <a:path w="1389" h="293">
                  <a:moveTo>
                    <a:pt x="1389" y="284"/>
                  </a:moveTo>
                  <a:cubicBezTo>
                    <a:pt x="1374" y="269"/>
                    <a:pt x="1351" y="258"/>
                    <a:pt x="1344" y="238"/>
                  </a:cubicBezTo>
                  <a:cubicBezTo>
                    <a:pt x="1341" y="229"/>
                    <a:pt x="1340" y="218"/>
                    <a:pt x="1334" y="210"/>
                  </a:cubicBezTo>
                  <a:cubicBezTo>
                    <a:pt x="1327" y="202"/>
                    <a:pt x="1316" y="198"/>
                    <a:pt x="1307" y="192"/>
                  </a:cubicBezTo>
                  <a:cubicBezTo>
                    <a:pt x="1296" y="158"/>
                    <a:pt x="1274" y="155"/>
                    <a:pt x="1243" y="137"/>
                  </a:cubicBezTo>
                  <a:cubicBezTo>
                    <a:pt x="1215" y="121"/>
                    <a:pt x="1173" y="103"/>
                    <a:pt x="1142" y="92"/>
                  </a:cubicBezTo>
                  <a:cubicBezTo>
                    <a:pt x="1092" y="75"/>
                    <a:pt x="1035" y="79"/>
                    <a:pt x="987" y="55"/>
                  </a:cubicBezTo>
                  <a:cubicBezTo>
                    <a:pt x="954" y="39"/>
                    <a:pt x="932" y="29"/>
                    <a:pt x="896" y="18"/>
                  </a:cubicBezTo>
                  <a:cubicBezTo>
                    <a:pt x="878" y="12"/>
                    <a:pt x="841" y="0"/>
                    <a:pt x="841" y="0"/>
                  </a:cubicBezTo>
                  <a:cubicBezTo>
                    <a:pt x="731" y="3"/>
                    <a:pt x="622" y="4"/>
                    <a:pt x="512" y="9"/>
                  </a:cubicBezTo>
                  <a:cubicBezTo>
                    <a:pt x="404" y="14"/>
                    <a:pt x="270" y="90"/>
                    <a:pt x="173" y="137"/>
                  </a:cubicBezTo>
                  <a:cubicBezTo>
                    <a:pt x="146" y="166"/>
                    <a:pt x="75" y="197"/>
                    <a:pt x="36" y="210"/>
                  </a:cubicBezTo>
                  <a:cubicBezTo>
                    <a:pt x="13" y="281"/>
                    <a:pt x="44" y="193"/>
                    <a:pt x="9" y="265"/>
                  </a:cubicBezTo>
                  <a:cubicBezTo>
                    <a:pt x="5" y="274"/>
                    <a:pt x="0" y="293"/>
                    <a:pt x="0" y="293"/>
                  </a:cubicBezTo>
                </a:path>
              </a:pathLst>
            </a:custGeom>
            <a:solidFill>
              <a:srgbClr val="99CCFF"/>
            </a:solidFill>
            <a:ln w="57150" cmpd="sng">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22" name="Oval 27"/>
            <p:cNvSpPr>
              <a:spLocks noChangeArrowheads="1"/>
            </p:cNvSpPr>
            <p:nvPr/>
          </p:nvSpPr>
          <p:spPr bwMode="auto">
            <a:xfrm>
              <a:off x="1680" y="3792"/>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23" name="Oval 28"/>
            <p:cNvSpPr>
              <a:spLocks noChangeArrowheads="1"/>
            </p:cNvSpPr>
            <p:nvPr/>
          </p:nvSpPr>
          <p:spPr bwMode="auto">
            <a:xfrm>
              <a:off x="2112" y="3792"/>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24" name="Freeform 29"/>
            <p:cNvSpPr>
              <a:spLocks/>
            </p:cNvSpPr>
            <p:nvPr/>
          </p:nvSpPr>
          <p:spPr bwMode="auto">
            <a:xfrm>
              <a:off x="1824" y="3936"/>
              <a:ext cx="286" cy="84"/>
            </a:xfrm>
            <a:custGeom>
              <a:avLst/>
              <a:gdLst/>
              <a:ahLst/>
              <a:cxnLst>
                <a:cxn ang="0">
                  <a:pos x="283" y="0"/>
                </a:cxn>
                <a:cxn ang="0">
                  <a:pos x="219" y="55"/>
                </a:cxn>
                <a:cxn ang="0">
                  <a:pos x="192" y="64"/>
                </a:cxn>
                <a:cxn ang="0">
                  <a:pos x="55" y="46"/>
                </a:cxn>
                <a:cxn ang="0">
                  <a:pos x="0" y="9"/>
                </a:cxn>
                <a:cxn ang="0">
                  <a:pos x="55" y="46"/>
                </a:cxn>
                <a:cxn ang="0">
                  <a:pos x="174" y="82"/>
                </a:cxn>
                <a:cxn ang="0">
                  <a:pos x="256" y="73"/>
                </a:cxn>
                <a:cxn ang="0">
                  <a:pos x="283" y="0"/>
                </a:cxn>
              </a:cxnLst>
              <a:rect l="0" t="0" r="r" b="b"/>
              <a:pathLst>
                <a:path w="286" h="84">
                  <a:moveTo>
                    <a:pt x="283" y="0"/>
                  </a:moveTo>
                  <a:cubicBezTo>
                    <a:pt x="269" y="56"/>
                    <a:pt x="286" y="33"/>
                    <a:pt x="219" y="55"/>
                  </a:cubicBezTo>
                  <a:cubicBezTo>
                    <a:pt x="210" y="58"/>
                    <a:pt x="192" y="64"/>
                    <a:pt x="192" y="64"/>
                  </a:cubicBezTo>
                  <a:cubicBezTo>
                    <a:pt x="187" y="64"/>
                    <a:pt x="87" y="64"/>
                    <a:pt x="55" y="46"/>
                  </a:cubicBezTo>
                  <a:cubicBezTo>
                    <a:pt x="36" y="35"/>
                    <a:pt x="0" y="9"/>
                    <a:pt x="0" y="9"/>
                  </a:cubicBezTo>
                  <a:cubicBezTo>
                    <a:pt x="0" y="9"/>
                    <a:pt x="37" y="34"/>
                    <a:pt x="55" y="46"/>
                  </a:cubicBezTo>
                  <a:cubicBezTo>
                    <a:pt x="92" y="71"/>
                    <a:pt x="132" y="75"/>
                    <a:pt x="174" y="82"/>
                  </a:cubicBezTo>
                  <a:cubicBezTo>
                    <a:pt x="201" y="79"/>
                    <a:pt x="231" y="84"/>
                    <a:pt x="256" y="73"/>
                  </a:cubicBezTo>
                  <a:cubicBezTo>
                    <a:pt x="280" y="62"/>
                    <a:pt x="283" y="0"/>
                    <a:pt x="283" y="0"/>
                  </a:cubicBezTo>
                  <a:close/>
                </a:path>
              </a:pathLst>
            </a:custGeom>
            <a:solidFill>
              <a:schemeClr val="accent1"/>
            </a:solidFill>
            <a:ln w="57150" cmpd="sng">
              <a:solidFill>
                <a:schemeClr val="tx1"/>
              </a:solidFill>
              <a:round/>
              <a:headEnd/>
              <a:tailEnd/>
            </a:ln>
            <a:effectLst/>
          </p:spPr>
          <p:txBody>
            <a:bodyPr/>
            <a:lstStyle/>
            <a:p>
              <a:endParaRPr lang="en-US"/>
            </a:p>
          </p:txBody>
        </p:sp>
        <p:sp>
          <p:nvSpPr>
            <p:cNvPr id="25" name="Freeform 30"/>
            <p:cNvSpPr>
              <a:spLocks/>
            </p:cNvSpPr>
            <p:nvPr/>
          </p:nvSpPr>
          <p:spPr bwMode="auto">
            <a:xfrm>
              <a:off x="1344" y="3984"/>
              <a:ext cx="1387" cy="149"/>
            </a:xfrm>
            <a:custGeom>
              <a:avLst/>
              <a:gdLst/>
              <a:ahLst/>
              <a:cxnLst>
                <a:cxn ang="0">
                  <a:pos x="15" y="3"/>
                </a:cxn>
                <a:cxn ang="0">
                  <a:pos x="6" y="21"/>
                </a:cxn>
                <a:cxn ang="0">
                  <a:pos x="15" y="49"/>
                </a:cxn>
                <a:cxn ang="0">
                  <a:pos x="79" y="58"/>
                </a:cxn>
                <a:cxn ang="0">
                  <a:pos x="317" y="122"/>
                </a:cxn>
                <a:cxn ang="0">
                  <a:pos x="536" y="95"/>
                </a:cxn>
                <a:cxn ang="0">
                  <a:pos x="838" y="104"/>
                </a:cxn>
                <a:cxn ang="0">
                  <a:pos x="930" y="149"/>
                </a:cxn>
                <a:cxn ang="0">
                  <a:pos x="1176" y="113"/>
                </a:cxn>
                <a:cxn ang="0">
                  <a:pos x="1332" y="85"/>
                </a:cxn>
                <a:cxn ang="0">
                  <a:pos x="1387" y="12"/>
                </a:cxn>
              </a:cxnLst>
              <a:rect l="0" t="0" r="r" b="b"/>
              <a:pathLst>
                <a:path w="1387" h="149">
                  <a:moveTo>
                    <a:pt x="15" y="3"/>
                  </a:moveTo>
                  <a:cubicBezTo>
                    <a:pt x="79" y="23"/>
                    <a:pt x="22" y="0"/>
                    <a:pt x="6" y="21"/>
                  </a:cubicBezTo>
                  <a:cubicBezTo>
                    <a:pt x="0" y="29"/>
                    <a:pt x="6" y="45"/>
                    <a:pt x="15" y="49"/>
                  </a:cubicBezTo>
                  <a:cubicBezTo>
                    <a:pt x="34" y="59"/>
                    <a:pt x="58" y="55"/>
                    <a:pt x="79" y="58"/>
                  </a:cubicBezTo>
                  <a:cubicBezTo>
                    <a:pt x="157" y="84"/>
                    <a:pt x="239" y="96"/>
                    <a:pt x="317" y="122"/>
                  </a:cubicBezTo>
                  <a:cubicBezTo>
                    <a:pt x="428" y="116"/>
                    <a:pt x="452" y="116"/>
                    <a:pt x="536" y="95"/>
                  </a:cubicBezTo>
                  <a:cubicBezTo>
                    <a:pt x="637" y="98"/>
                    <a:pt x="738" y="96"/>
                    <a:pt x="838" y="104"/>
                  </a:cubicBezTo>
                  <a:cubicBezTo>
                    <a:pt x="867" y="106"/>
                    <a:pt x="901" y="140"/>
                    <a:pt x="930" y="149"/>
                  </a:cubicBezTo>
                  <a:cubicBezTo>
                    <a:pt x="1036" y="114"/>
                    <a:pt x="1032" y="121"/>
                    <a:pt x="1176" y="113"/>
                  </a:cubicBezTo>
                  <a:cubicBezTo>
                    <a:pt x="1229" y="103"/>
                    <a:pt x="1279" y="92"/>
                    <a:pt x="1332" y="85"/>
                  </a:cubicBezTo>
                  <a:cubicBezTo>
                    <a:pt x="1372" y="72"/>
                    <a:pt x="1387" y="55"/>
                    <a:pt x="1387" y="12"/>
                  </a:cubicBezTo>
                </a:path>
              </a:pathLst>
            </a:custGeom>
            <a:solidFill>
              <a:srgbClr val="99CCFF"/>
            </a:solidFill>
            <a:ln w="57150" cmpd="sng">
              <a:solidFill>
                <a:schemeClr val="tx1"/>
              </a:solidFill>
              <a:round/>
              <a:headEnd/>
              <a:tailEnd/>
            </a:ln>
            <a:effectLst>
              <a:prstShdw prst="shdw16">
                <a:schemeClr val="bg2">
                  <a:alpha val="50000"/>
                </a:schemeClr>
              </a:prstShdw>
            </a:effectLst>
          </p:spPr>
          <p:txBody>
            <a:bodyPr/>
            <a:lstStyle/>
            <a:p>
              <a:endParaRPr lang="en-US"/>
            </a:p>
          </p:txBody>
        </p:sp>
        <p:sp>
          <p:nvSpPr>
            <p:cNvPr id="26" name="Line 32"/>
            <p:cNvSpPr>
              <a:spLocks noChangeShapeType="1"/>
            </p:cNvSpPr>
            <p:nvPr/>
          </p:nvSpPr>
          <p:spPr bwMode="auto">
            <a:xfrm flipH="1">
              <a:off x="0" y="4080"/>
              <a:ext cx="1536" cy="48"/>
            </a:xfrm>
            <a:prstGeom prst="line">
              <a:avLst/>
            </a:prstGeom>
            <a:noFill/>
            <a:ln w="57150">
              <a:solidFill>
                <a:schemeClr val="tx1"/>
              </a:solidFill>
              <a:round/>
              <a:headEnd/>
              <a:tailEnd/>
            </a:ln>
            <a:effectLst/>
          </p:spPr>
          <p:txBody>
            <a:bodyPr/>
            <a:lstStyle/>
            <a:p>
              <a:endParaRPr lang="en-US"/>
            </a:p>
          </p:txBody>
        </p:sp>
        <p:sp>
          <p:nvSpPr>
            <p:cNvPr id="27" name="Line 33"/>
            <p:cNvSpPr>
              <a:spLocks noChangeShapeType="1"/>
            </p:cNvSpPr>
            <p:nvPr/>
          </p:nvSpPr>
          <p:spPr bwMode="auto">
            <a:xfrm>
              <a:off x="2736" y="3984"/>
              <a:ext cx="3024" cy="336"/>
            </a:xfrm>
            <a:prstGeom prst="line">
              <a:avLst/>
            </a:prstGeom>
            <a:noFill/>
            <a:ln w="57150">
              <a:solidFill>
                <a:schemeClr val="tx1"/>
              </a:solidFill>
              <a:round/>
              <a:headEnd/>
              <a:tailEnd/>
            </a:ln>
            <a:effectLst/>
          </p:spPr>
          <p:txBody>
            <a:bodyPr/>
            <a:lstStyle/>
            <a:p>
              <a:endParaRPr lang="en-US"/>
            </a:p>
          </p:txBody>
        </p:sp>
        <p:sp>
          <p:nvSpPr>
            <p:cNvPr id="28" name="AutoShape 34"/>
            <p:cNvSpPr>
              <a:spLocks noChangeArrowheads="1"/>
            </p:cNvSpPr>
            <p:nvPr/>
          </p:nvSpPr>
          <p:spPr bwMode="auto">
            <a:xfrm>
              <a:off x="-48" y="624"/>
              <a:ext cx="960" cy="1056"/>
            </a:xfrm>
            <a:prstGeom prst="sun">
              <a:avLst>
                <a:gd name="adj" fmla="val 25000"/>
              </a:avLst>
            </a:prstGeom>
            <a:solidFill>
              <a:srgbClr val="FFFF00"/>
            </a:solidFill>
            <a:ln w="1270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sp>
        <p:nvSpPr>
          <p:cNvPr id="29" name="Text Box 23"/>
          <p:cNvSpPr txBox="1">
            <a:spLocks noChangeArrowheads="1"/>
          </p:cNvSpPr>
          <p:nvPr/>
        </p:nvSpPr>
        <p:spPr bwMode="auto">
          <a:xfrm>
            <a:off x="7739074" y="3643314"/>
            <a:ext cx="4171960" cy="584775"/>
          </a:xfrm>
          <a:prstGeom prst="rect">
            <a:avLst/>
          </a:prstGeom>
          <a:solidFill>
            <a:srgbClr val="CCFF99"/>
          </a:solidFill>
          <a:ln w="9525">
            <a:noFill/>
            <a:miter lim="800000"/>
            <a:headEnd/>
            <a:tailEnd/>
          </a:ln>
          <a:effectLst>
            <a:prstShdw prst="shdw12">
              <a:schemeClr val="bg2">
                <a:alpha val="50000"/>
              </a:schemeClr>
            </a:prstShdw>
          </a:effectLst>
        </p:spPr>
        <p:txBody>
          <a:bodyPr wrap="square">
            <a:spAutoFit/>
          </a:bodyPr>
          <a:lstStyle/>
          <a:p>
            <a:pPr algn="ctr">
              <a:spcBef>
                <a:spcPct val="50000"/>
              </a:spcBef>
            </a:pPr>
            <a:r>
              <a:rPr lang="ar-BH" sz="3200" b="1" dirty="0">
                <a:latin typeface="Sakkal Majalla" pitchFamily="2" charset="-78"/>
                <a:cs typeface="Sakkal Majalla" pitchFamily="2" charset="-78"/>
              </a:rPr>
              <a:t>شَعَر نطوطٌ الصغيرُ أنّهُ وحِيدٌ.</a:t>
            </a:r>
            <a:endParaRPr lang="en-US" sz="3200" b="1" dirty="0">
              <a:latin typeface="Sakkal Majalla" pitchFamily="2" charset="-78"/>
              <a:cs typeface="Sakkal Majalla" pitchFamily="2" charset="-78"/>
            </a:endParaRPr>
          </a:p>
        </p:txBody>
      </p:sp>
      <p:sp>
        <p:nvSpPr>
          <p:cNvPr id="30" name="Text Box 4"/>
          <p:cNvSpPr txBox="1">
            <a:spLocks noChangeArrowheads="1"/>
          </p:cNvSpPr>
          <p:nvPr/>
        </p:nvSpPr>
        <p:spPr bwMode="auto">
          <a:xfrm>
            <a:off x="1952596" y="571480"/>
            <a:ext cx="3571900" cy="1077218"/>
          </a:xfrm>
          <a:prstGeom prst="rect">
            <a:avLst/>
          </a:prstGeom>
          <a:solidFill>
            <a:srgbClr val="CCFF99"/>
          </a:solidFill>
          <a:ln w="9525">
            <a:noFill/>
            <a:miter lim="800000"/>
            <a:headEnd/>
            <a:tailEnd/>
          </a:ln>
          <a:effectLst>
            <a:outerShdw sy="50000" kx="-2453608" rotWithShape="0">
              <a:schemeClr val="bg2">
                <a:alpha val="50000"/>
              </a:schemeClr>
            </a:outerShdw>
          </a:effectLst>
        </p:spPr>
        <p:txBody>
          <a:bodyPr wrap="square">
            <a:spAutoFit/>
          </a:bodyPr>
          <a:lstStyle/>
          <a:p>
            <a:pPr algn="ctr">
              <a:spcBef>
                <a:spcPct val="50000"/>
              </a:spcBef>
            </a:pPr>
            <a:r>
              <a:rPr lang="ar-BH" sz="3200" b="1" dirty="0">
                <a:latin typeface="Sakkal Majalla" pitchFamily="2" charset="-78"/>
                <a:cs typeface="Sakkal Majalla" pitchFamily="2" charset="-78"/>
              </a:rPr>
              <a:t> و انتظَرَ لِفَترةٍ طَويلةٍ. وَلَم يأتِ أحدٌ لمساعدتِهِ .</a:t>
            </a:r>
            <a:endParaRPr lang="en-US" sz="3200" b="1" dirty="0">
              <a:latin typeface="Sakkal Majalla" pitchFamily="2" charset="-78"/>
              <a:cs typeface="Sakkal Majalla" pitchFamily="2" charset="-78"/>
            </a:endParaRPr>
          </a:p>
        </p:txBody>
      </p:sp>
      <p:sp>
        <p:nvSpPr>
          <p:cNvPr id="31" name="Text Box 48"/>
          <p:cNvSpPr txBox="1">
            <a:spLocks noChangeArrowheads="1"/>
          </p:cNvSpPr>
          <p:nvPr/>
        </p:nvSpPr>
        <p:spPr bwMode="auto">
          <a:xfrm>
            <a:off x="523836" y="4857760"/>
            <a:ext cx="4419600" cy="1077218"/>
          </a:xfrm>
          <a:prstGeom prst="rect">
            <a:avLst/>
          </a:prstGeom>
          <a:solidFill>
            <a:srgbClr val="CCFF99"/>
          </a:solidFill>
          <a:ln w="9525">
            <a:noFill/>
            <a:miter lim="800000"/>
            <a:headEnd/>
            <a:tailEnd/>
          </a:ln>
          <a:effectLst>
            <a:prstShdw prst="shdw12">
              <a:schemeClr val="bg2">
                <a:alpha val="50000"/>
              </a:schemeClr>
            </a:prstShdw>
          </a:effectLst>
        </p:spPr>
        <p:txBody>
          <a:bodyPr wrap="square">
            <a:spAutoFit/>
          </a:bodyPr>
          <a:lstStyle/>
          <a:p>
            <a:pPr algn="ctr">
              <a:spcBef>
                <a:spcPct val="50000"/>
              </a:spcBef>
            </a:pPr>
            <a:r>
              <a:rPr lang="ar-BH" sz="3200" b="1" dirty="0">
                <a:latin typeface="Sakkal Majalla" pitchFamily="2" charset="-78"/>
                <a:cs typeface="Sakkal Majalla" pitchFamily="2" charset="-78"/>
              </a:rPr>
              <a:t>وبَعدَ قَليلٍ هطَلَ المطَرُ، وبدأت العاصِفَةُ .</a:t>
            </a:r>
            <a:endParaRPr lang="en-US" sz="3200" b="1" dirty="0">
              <a:latin typeface="Sakkal Majalla" pitchFamily="2" charset="-78"/>
              <a:cs typeface="Sakkal Majalla" pitchFamily="2" charset="-78"/>
            </a:endParaRPr>
          </a:p>
        </p:txBody>
      </p:sp>
      <p:grpSp>
        <p:nvGrpSpPr>
          <p:cNvPr id="32" name="Group 85"/>
          <p:cNvGrpSpPr>
            <a:grpSpLocks/>
          </p:cNvGrpSpPr>
          <p:nvPr/>
        </p:nvGrpSpPr>
        <p:grpSpPr bwMode="auto">
          <a:xfrm>
            <a:off x="595274" y="1071546"/>
            <a:ext cx="5072097" cy="5143973"/>
            <a:chOff x="672" y="144"/>
            <a:chExt cx="4800" cy="3503"/>
          </a:xfrm>
        </p:grpSpPr>
        <p:sp>
          <p:nvSpPr>
            <p:cNvPr id="33" name="Freeform 5"/>
            <p:cNvSpPr>
              <a:spLocks/>
            </p:cNvSpPr>
            <p:nvPr/>
          </p:nvSpPr>
          <p:spPr bwMode="auto">
            <a:xfrm>
              <a:off x="1008" y="240"/>
              <a:ext cx="1437" cy="480"/>
            </a:xfrm>
            <a:custGeom>
              <a:avLst/>
              <a:gdLst/>
              <a:ahLst/>
              <a:cxnLst>
                <a:cxn ang="0">
                  <a:pos x="1389" y="284"/>
                </a:cxn>
                <a:cxn ang="0">
                  <a:pos x="1344" y="238"/>
                </a:cxn>
                <a:cxn ang="0">
                  <a:pos x="1334" y="210"/>
                </a:cxn>
                <a:cxn ang="0">
                  <a:pos x="1307" y="192"/>
                </a:cxn>
                <a:cxn ang="0">
                  <a:pos x="1243" y="137"/>
                </a:cxn>
                <a:cxn ang="0">
                  <a:pos x="1142" y="92"/>
                </a:cxn>
                <a:cxn ang="0">
                  <a:pos x="987" y="55"/>
                </a:cxn>
                <a:cxn ang="0">
                  <a:pos x="896" y="18"/>
                </a:cxn>
                <a:cxn ang="0">
                  <a:pos x="841" y="0"/>
                </a:cxn>
                <a:cxn ang="0">
                  <a:pos x="512" y="9"/>
                </a:cxn>
                <a:cxn ang="0">
                  <a:pos x="173" y="137"/>
                </a:cxn>
                <a:cxn ang="0">
                  <a:pos x="36" y="210"/>
                </a:cxn>
                <a:cxn ang="0">
                  <a:pos x="9" y="265"/>
                </a:cxn>
                <a:cxn ang="0">
                  <a:pos x="0" y="293"/>
                </a:cxn>
              </a:cxnLst>
              <a:rect l="0" t="0" r="r" b="b"/>
              <a:pathLst>
                <a:path w="1389" h="293">
                  <a:moveTo>
                    <a:pt x="1389" y="284"/>
                  </a:moveTo>
                  <a:cubicBezTo>
                    <a:pt x="1374" y="269"/>
                    <a:pt x="1351" y="258"/>
                    <a:pt x="1344" y="238"/>
                  </a:cubicBezTo>
                  <a:cubicBezTo>
                    <a:pt x="1341" y="229"/>
                    <a:pt x="1340" y="218"/>
                    <a:pt x="1334" y="210"/>
                  </a:cubicBezTo>
                  <a:cubicBezTo>
                    <a:pt x="1327" y="202"/>
                    <a:pt x="1316" y="198"/>
                    <a:pt x="1307" y="192"/>
                  </a:cubicBezTo>
                  <a:cubicBezTo>
                    <a:pt x="1296" y="158"/>
                    <a:pt x="1274" y="155"/>
                    <a:pt x="1243" y="137"/>
                  </a:cubicBezTo>
                  <a:cubicBezTo>
                    <a:pt x="1215" y="121"/>
                    <a:pt x="1173" y="103"/>
                    <a:pt x="1142" y="92"/>
                  </a:cubicBezTo>
                  <a:cubicBezTo>
                    <a:pt x="1092" y="75"/>
                    <a:pt x="1035" y="79"/>
                    <a:pt x="987" y="55"/>
                  </a:cubicBezTo>
                  <a:cubicBezTo>
                    <a:pt x="954" y="39"/>
                    <a:pt x="932" y="29"/>
                    <a:pt x="896" y="18"/>
                  </a:cubicBezTo>
                  <a:cubicBezTo>
                    <a:pt x="878" y="12"/>
                    <a:pt x="841" y="0"/>
                    <a:pt x="841" y="0"/>
                  </a:cubicBezTo>
                  <a:cubicBezTo>
                    <a:pt x="731" y="3"/>
                    <a:pt x="622" y="4"/>
                    <a:pt x="512" y="9"/>
                  </a:cubicBezTo>
                  <a:cubicBezTo>
                    <a:pt x="404" y="14"/>
                    <a:pt x="270" y="90"/>
                    <a:pt x="173" y="137"/>
                  </a:cubicBezTo>
                  <a:cubicBezTo>
                    <a:pt x="146" y="166"/>
                    <a:pt x="75" y="197"/>
                    <a:pt x="36" y="210"/>
                  </a:cubicBezTo>
                  <a:cubicBezTo>
                    <a:pt x="13" y="281"/>
                    <a:pt x="44" y="193"/>
                    <a:pt x="9" y="265"/>
                  </a:cubicBezTo>
                  <a:cubicBezTo>
                    <a:pt x="5" y="274"/>
                    <a:pt x="0" y="293"/>
                    <a:pt x="0" y="293"/>
                  </a:cubicBezTo>
                </a:path>
              </a:pathLst>
            </a:custGeom>
            <a:solidFill>
              <a:srgbClr val="99CCFF"/>
            </a:solidFill>
            <a:ln w="57150" cmpd="sng">
              <a:solidFill>
                <a:schemeClr val="tx1"/>
              </a:solidFill>
              <a:round/>
              <a:headEnd/>
              <a:tailEnd/>
            </a:ln>
            <a:effectLst>
              <a:prstShdw prst="shdw18" dist="17961" dir="13500000">
                <a:schemeClr val="tx1">
                  <a:gamma/>
                  <a:shade val="60000"/>
                  <a:invGamma/>
                </a:schemeClr>
              </a:prstShdw>
            </a:effectLst>
          </p:spPr>
          <p:txBody>
            <a:bodyPr/>
            <a:lstStyle/>
            <a:p>
              <a:endParaRPr lang="en-US"/>
            </a:p>
          </p:txBody>
        </p:sp>
        <p:sp>
          <p:nvSpPr>
            <p:cNvPr id="34" name="Oval 7"/>
            <p:cNvSpPr>
              <a:spLocks noChangeArrowheads="1"/>
            </p:cNvSpPr>
            <p:nvPr/>
          </p:nvSpPr>
          <p:spPr bwMode="auto">
            <a:xfrm>
              <a:off x="1344" y="384"/>
              <a:ext cx="192"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5" name="Oval 8"/>
            <p:cNvSpPr>
              <a:spLocks noChangeArrowheads="1"/>
            </p:cNvSpPr>
            <p:nvPr/>
          </p:nvSpPr>
          <p:spPr bwMode="auto">
            <a:xfrm>
              <a:off x="1872" y="384"/>
              <a:ext cx="192"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6" name="Freeform 9"/>
            <p:cNvSpPr>
              <a:spLocks/>
            </p:cNvSpPr>
            <p:nvPr/>
          </p:nvSpPr>
          <p:spPr bwMode="auto">
            <a:xfrm>
              <a:off x="1584" y="576"/>
              <a:ext cx="329" cy="100"/>
            </a:xfrm>
            <a:custGeom>
              <a:avLst/>
              <a:gdLst/>
              <a:ahLst/>
              <a:cxnLst>
                <a:cxn ang="0">
                  <a:pos x="329" y="0"/>
                </a:cxn>
                <a:cxn ang="0">
                  <a:pos x="247" y="37"/>
                </a:cxn>
                <a:cxn ang="0">
                  <a:pos x="219" y="46"/>
                </a:cxn>
                <a:cxn ang="0">
                  <a:pos x="0" y="18"/>
                </a:cxn>
              </a:cxnLst>
              <a:rect l="0" t="0" r="r" b="b"/>
              <a:pathLst>
                <a:path w="329" h="100">
                  <a:moveTo>
                    <a:pt x="329" y="0"/>
                  </a:moveTo>
                  <a:cubicBezTo>
                    <a:pt x="286" y="27"/>
                    <a:pt x="309" y="16"/>
                    <a:pt x="247" y="37"/>
                  </a:cubicBezTo>
                  <a:cubicBezTo>
                    <a:pt x="238" y="40"/>
                    <a:pt x="219" y="46"/>
                    <a:pt x="219" y="46"/>
                  </a:cubicBezTo>
                  <a:cubicBezTo>
                    <a:pt x="2" y="37"/>
                    <a:pt x="39" y="100"/>
                    <a:pt x="0" y="18"/>
                  </a:cubicBezTo>
                </a:path>
              </a:pathLst>
            </a:custGeom>
            <a:noFill/>
            <a:ln w="41275">
              <a:solidFill>
                <a:schemeClr val="tx1"/>
              </a:solidFill>
              <a:round/>
              <a:headEnd/>
              <a:tailEnd/>
            </a:ln>
            <a:effectLst/>
          </p:spPr>
          <p:txBody>
            <a:bodyPr/>
            <a:lstStyle/>
            <a:p>
              <a:endParaRPr lang="en-US"/>
            </a:p>
          </p:txBody>
        </p:sp>
        <p:sp>
          <p:nvSpPr>
            <p:cNvPr id="37" name="Freeform 10"/>
            <p:cNvSpPr>
              <a:spLocks/>
            </p:cNvSpPr>
            <p:nvPr/>
          </p:nvSpPr>
          <p:spPr bwMode="auto">
            <a:xfrm>
              <a:off x="1632" y="144"/>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8" name="AutoShape 13"/>
            <p:cNvSpPr>
              <a:spLocks noChangeArrowheads="1"/>
            </p:cNvSpPr>
            <p:nvPr/>
          </p:nvSpPr>
          <p:spPr bwMode="auto">
            <a:xfrm>
              <a:off x="3696" y="1680"/>
              <a:ext cx="1776" cy="384"/>
            </a:xfrm>
            <a:prstGeom prst="cloudCallout">
              <a:avLst>
                <a:gd name="adj1" fmla="val -111259"/>
                <a:gd name="adj2" fmla="val 195833"/>
              </a:avLst>
            </a:prstGeom>
            <a:solidFill>
              <a:schemeClr val="tx1"/>
            </a:solidFill>
            <a:ln w="9525">
              <a:solidFill>
                <a:schemeClr val="tx1"/>
              </a:solidFill>
              <a:round/>
              <a:headEnd/>
              <a:tailEnd/>
            </a:ln>
            <a:effectLst>
              <a:outerShdw dist="107763" dir="2700000" algn="ctr" rotWithShape="0">
                <a:schemeClr val="bg2">
                  <a:alpha val="50000"/>
                </a:schemeClr>
              </a:outerShdw>
            </a:effectLst>
          </p:spPr>
          <p:txBody>
            <a:bodyPr/>
            <a:lstStyle/>
            <a:p>
              <a:pPr algn="ctr"/>
              <a:endParaRPr lang="en-US" sz="1800"/>
            </a:p>
          </p:txBody>
        </p:sp>
        <p:sp>
          <p:nvSpPr>
            <p:cNvPr id="39" name="AutoShape 14"/>
            <p:cNvSpPr>
              <a:spLocks noChangeArrowheads="1"/>
            </p:cNvSpPr>
            <p:nvPr/>
          </p:nvSpPr>
          <p:spPr bwMode="auto">
            <a:xfrm>
              <a:off x="1152" y="1680"/>
              <a:ext cx="1776" cy="384"/>
            </a:xfrm>
            <a:prstGeom prst="cloudCallout">
              <a:avLst>
                <a:gd name="adj1" fmla="val -79787"/>
                <a:gd name="adj2" fmla="val 148699"/>
              </a:avLst>
            </a:prstGeom>
            <a:solidFill>
              <a:schemeClr val="tx1"/>
            </a:solidFill>
            <a:ln w="9525">
              <a:solidFill>
                <a:schemeClr val="tx1"/>
              </a:solidFill>
              <a:round/>
              <a:headEnd/>
              <a:tailEnd/>
            </a:ln>
            <a:effectLst>
              <a:outerShdw dist="107763" dir="2700000" algn="ctr" rotWithShape="0">
                <a:schemeClr val="bg2">
                  <a:alpha val="50000"/>
                </a:schemeClr>
              </a:outerShdw>
            </a:effectLst>
          </p:spPr>
          <p:txBody>
            <a:bodyPr/>
            <a:lstStyle/>
            <a:p>
              <a:pPr algn="ctr"/>
              <a:endParaRPr lang="en-US" sz="1800"/>
            </a:p>
          </p:txBody>
        </p:sp>
        <p:sp>
          <p:nvSpPr>
            <p:cNvPr id="40" name="Freeform 15"/>
            <p:cNvSpPr>
              <a:spLocks/>
            </p:cNvSpPr>
            <p:nvPr/>
          </p:nvSpPr>
          <p:spPr bwMode="auto">
            <a:xfrm>
              <a:off x="3714" y="3167"/>
              <a:ext cx="1437" cy="480"/>
            </a:xfrm>
            <a:custGeom>
              <a:avLst/>
              <a:gdLst/>
              <a:ahLst/>
              <a:cxnLst>
                <a:cxn ang="0">
                  <a:pos x="1389" y="284"/>
                </a:cxn>
                <a:cxn ang="0">
                  <a:pos x="1344" y="238"/>
                </a:cxn>
                <a:cxn ang="0">
                  <a:pos x="1334" y="210"/>
                </a:cxn>
                <a:cxn ang="0">
                  <a:pos x="1307" y="192"/>
                </a:cxn>
                <a:cxn ang="0">
                  <a:pos x="1243" y="137"/>
                </a:cxn>
                <a:cxn ang="0">
                  <a:pos x="1142" y="92"/>
                </a:cxn>
                <a:cxn ang="0">
                  <a:pos x="987" y="55"/>
                </a:cxn>
                <a:cxn ang="0">
                  <a:pos x="896" y="18"/>
                </a:cxn>
                <a:cxn ang="0">
                  <a:pos x="841" y="0"/>
                </a:cxn>
                <a:cxn ang="0">
                  <a:pos x="512" y="9"/>
                </a:cxn>
                <a:cxn ang="0">
                  <a:pos x="173" y="137"/>
                </a:cxn>
                <a:cxn ang="0">
                  <a:pos x="36" y="210"/>
                </a:cxn>
                <a:cxn ang="0">
                  <a:pos x="9" y="265"/>
                </a:cxn>
                <a:cxn ang="0">
                  <a:pos x="0" y="293"/>
                </a:cxn>
              </a:cxnLst>
              <a:rect l="0" t="0" r="r" b="b"/>
              <a:pathLst>
                <a:path w="1389" h="293">
                  <a:moveTo>
                    <a:pt x="1389" y="284"/>
                  </a:moveTo>
                  <a:cubicBezTo>
                    <a:pt x="1374" y="269"/>
                    <a:pt x="1351" y="258"/>
                    <a:pt x="1344" y="238"/>
                  </a:cubicBezTo>
                  <a:cubicBezTo>
                    <a:pt x="1341" y="229"/>
                    <a:pt x="1340" y="218"/>
                    <a:pt x="1334" y="210"/>
                  </a:cubicBezTo>
                  <a:cubicBezTo>
                    <a:pt x="1327" y="202"/>
                    <a:pt x="1316" y="198"/>
                    <a:pt x="1307" y="192"/>
                  </a:cubicBezTo>
                  <a:cubicBezTo>
                    <a:pt x="1296" y="158"/>
                    <a:pt x="1274" y="155"/>
                    <a:pt x="1243" y="137"/>
                  </a:cubicBezTo>
                  <a:cubicBezTo>
                    <a:pt x="1215" y="121"/>
                    <a:pt x="1173" y="103"/>
                    <a:pt x="1142" y="92"/>
                  </a:cubicBezTo>
                  <a:cubicBezTo>
                    <a:pt x="1092" y="75"/>
                    <a:pt x="1035" y="79"/>
                    <a:pt x="987" y="55"/>
                  </a:cubicBezTo>
                  <a:cubicBezTo>
                    <a:pt x="954" y="39"/>
                    <a:pt x="932" y="29"/>
                    <a:pt x="896" y="18"/>
                  </a:cubicBezTo>
                  <a:cubicBezTo>
                    <a:pt x="878" y="12"/>
                    <a:pt x="841" y="0"/>
                    <a:pt x="841" y="0"/>
                  </a:cubicBezTo>
                  <a:cubicBezTo>
                    <a:pt x="731" y="3"/>
                    <a:pt x="622" y="4"/>
                    <a:pt x="512" y="9"/>
                  </a:cubicBezTo>
                  <a:cubicBezTo>
                    <a:pt x="404" y="14"/>
                    <a:pt x="270" y="90"/>
                    <a:pt x="173" y="137"/>
                  </a:cubicBezTo>
                  <a:cubicBezTo>
                    <a:pt x="146" y="166"/>
                    <a:pt x="75" y="197"/>
                    <a:pt x="36" y="210"/>
                  </a:cubicBezTo>
                  <a:cubicBezTo>
                    <a:pt x="13" y="281"/>
                    <a:pt x="44" y="193"/>
                    <a:pt x="9" y="265"/>
                  </a:cubicBezTo>
                  <a:cubicBezTo>
                    <a:pt x="5" y="274"/>
                    <a:pt x="0" y="293"/>
                    <a:pt x="0" y="293"/>
                  </a:cubicBezTo>
                </a:path>
              </a:pathLst>
            </a:custGeom>
            <a:solidFill>
              <a:srgbClr val="99CCFF"/>
            </a:solidFill>
            <a:ln w="57150" cmpd="sng">
              <a:solidFill>
                <a:schemeClr val="tx1"/>
              </a:solidFill>
              <a:round/>
              <a:headEnd/>
              <a:tailEnd/>
            </a:ln>
            <a:effectLst>
              <a:prstShdw prst="shdw18" dist="17961" dir="13500000">
                <a:schemeClr val="tx1">
                  <a:gamma/>
                  <a:shade val="60000"/>
                  <a:invGamma/>
                </a:schemeClr>
              </a:prstShdw>
            </a:effectLst>
          </p:spPr>
          <p:txBody>
            <a:bodyPr/>
            <a:lstStyle/>
            <a:p>
              <a:endParaRPr lang="en-US"/>
            </a:p>
          </p:txBody>
        </p:sp>
        <p:sp>
          <p:nvSpPr>
            <p:cNvPr id="41" name="Oval 16"/>
            <p:cNvSpPr>
              <a:spLocks noChangeArrowheads="1"/>
            </p:cNvSpPr>
            <p:nvPr/>
          </p:nvSpPr>
          <p:spPr bwMode="auto">
            <a:xfrm>
              <a:off x="4536" y="3312"/>
              <a:ext cx="192"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42" name="Oval 17"/>
            <p:cNvSpPr>
              <a:spLocks noChangeArrowheads="1"/>
            </p:cNvSpPr>
            <p:nvPr/>
          </p:nvSpPr>
          <p:spPr bwMode="auto">
            <a:xfrm>
              <a:off x="4104" y="3264"/>
              <a:ext cx="192"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43" name="Freeform 18"/>
            <p:cNvSpPr>
              <a:spLocks/>
            </p:cNvSpPr>
            <p:nvPr/>
          </p:nvSpPr>
          <p:spPr bwMode="auto">
            <a:xfrm>
              <a:off x="4200" y="3456"/>
              <a:ext cx="329" cy="100"/>
            </a:xfrm>
            <a:custGeom>
              <a:avLst/>
              <a:gdLst/>
              <a:ahLst/>
              <a:cxnLst>
                <a:cxn ang="0">
                  <a:pos x="329" y="0"/>
                </a:cxn>
                <a:cxn ang="0">
                  <a:pos x="247" y="37"/>
                </a:cxn>
                <a:cxn ang="0">
                  <a:pos x="219" y="46"/>
                </a:cxn>
                <a:cxn ang="0">
                  <a:pos x="0" y="18"/>
                </a:cxn>
              </a:cxnLst>
              <a:rect l="0" t="0" r="r" b="b"/>
              <a:pathLst>
                <a:path w="329" h="100">
                  <a:moveTo>
                    <a:pt x="329" y="0"/>
                  </a:moveTo>
                  <a:cubicBezTo>
                    <a:pt x="286" y="27"/>
                    <a:pt x="309" y="16"/>
                    <a:pt x="247" y="37"/>
                  </a:cubicBezTo>
                  <a:cubicBezTo>
                    <a:pt x="238" y="40"/>
                    <a:pt x="219" y="46"/>
                    <a:pt x="219" y="46"/>
                  </a:cubicBezTo>
                  <a:cubicBezTo>
                    <a:pt x="2" y="37"/>
                    <a:pt x="39" y="100"/>
                    <a:pt x="0" y="18"/>
                  </a:cubicBezTo>
                </a:path>
              </a:pathLst>
            </a:custGeom>
            <a:noFill/>
            <a:ln w="41275">
              <a:solidFill>
                <a:schemeClr val="tx1"/>
              </a:solidFill>
              <a:round/>
              <a:headEnd/>
              <a:tailEnd/>
            </a:ln>
            <a:effectLst/>
          </p:spPr>
          <p:txBody>
            <a:bodyPr/>
            <a:lstStyle/>
            <a:p>
              <a:endParaRPr lang="en-US"/>
            </a:p>
          </p:txBody>
        </p:sp>
        <p:sp>
          <p:nvSpPr>
            <p:cNvPr id="44" name="Freeform 19"/>
            <p:cNvSpPr>
              <a:spLocks/>
            </p:cNvSpPr>
            <p:nvPr/>
          </p:nvSpPr>
          <p:spPr bwMode="auto">
            <a:xfrm>
              <a:off x="4296" y="3072"/>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5" name="Oval 26"/>
            <p:cNvSpPr>
              <a:spLocks noChangeArrowheads="1"/>
            </p:cNvSpPr>
            <p:nvPr/>
          </p:nvSpPr>
          <p:spPr bwMode="auto">
            <a:xfrm>
              <a:off x="2160" y="2304"/>
              <a:ext cx="96" cy="192"/>
            </a:xfrm>
            <a:prstGeom prst="ellipse">
              <a:avLst/>
            </a:prstGeom>
            <a:solidFill>
              <a:schemeClr val="tx1"/>
            </a:solidFill>
            <a:ln w="9525">
              <a:solidFill>
                <a:schemeClr val="tx1"/>
              </a:solidFill>
              <a:round/>
              <a:headEnd/>
              <a:tailEnd/>
            </a:ln>
            <a:effectLst>
              <a:prstShdw prst="shdw15">
                <a:schemeClr val="bg2">
                  <a:alpha val="50000"/>
                </a:schemeClr>
              </a:prstShdw>
            </a:effectLst>
          </p:spPr>
          <p:txBody>
            <a:bodyPr wrap="none" anchor="ctr"/>
            <a:lstStyle/>
            <a:p>
              <a:endParaRPr lang="en-US"/>
            </a:p>
          </p:txBody>
        </p:sp>
        <p:sp>
          <p:nvSpPr>
            <p:cNvPr id="46" name="Oval 28"/>
            <p:cNvSpPr>
              <a:spLocks noChangeArrowheads="1"/>
            </p:cNvSpPr>
            <p:nvPr/>
          </p:nvSpPr>
          <p:spPr bwMode="auto">
            <a:xfrm>
              <a:off x="1536" y="2400"/>
              <a:ext cx="96" cy="144"/>
            </a:xfrm>
            <a:prstGeom prst="ellipse">
              <a:avLst/>
            </a:prstGeom>
            <a:solidFill>
              <a:schemeClr val="tx1"/>
            </a:solidFill>
            <a:ln w="9525">
              <a:solidFill>
                <a:schemeClr val="tx1"/>
              </a:solidFill>
              <a:round/>
              <a:headEnd/>
              <a:tailEnd/>
            </a:ln>
            <a:effectLst>
              <a:prstShdw prst="shdw15">
                <a:schemeClr val="bg2">
                  <a:alpha val="50000"/>
                </a:schemeClr>
              </a:prstShdw>
            </a:effectLst>
          </p:spPr>
          <p:txBody>
            <a:bodyPr wrap="none" anchor="ctr"/>
            <a:lstStyle/>
            <a:p>
              <a:endParaRPr lang="en-US"/>
            </a:p>
          </p:txBody>
        </p:sp>
        <p:sp>
          <p:nvSpPr>
            <p:cNvPr id="47" name="Oval 32"/>
            <p:cNvSpPr>
              <a:spLocks noChangeArrowheads="1"/>
            </p:cNvSpPr>
            <p:nvPr/>
          </p:nvSpPr>
          <p:spPr bwMode="auto">
            <a:xfrm>
              <a:off x="4944" y="2448"/>
              <a:ext cx="144" cy="192"/>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48" name="Oval 34"/>
            <p:cNvSpPr>
              <a:spLocks noChangeArrowheads="1"/>
            </p:cNvSpPr>
            <p:nvPr/>
          </p:nvSpPr>
          <p:spPr bwMode="auto">
            <a:xfrm>
              <a:off x="4752" y="2736"/>
              <a:ext cx="96" cy="240"/>
            </a:xfrm>
            <a:prstGeom prst="ellipse">
              <a:avLst/>
            </a:prstGeom>
            <a:solidFill>
              <a:schemeClr val="tx1"/>
            </a:solidFill>
            <a:ln w="9525">
              <a:solidFill>
                <a:schemeClr val="tx1"/>
              </a:solidFill>
              <a:round/>
              <a:headEnd/>
              <a:tailEnd/>
            </a:ln>
            <a:effectLst>
              <a:prstShdw prst="shdw15">
                <a:schemeClr val="bg2">
                  <a:alpha val="50000"/>
                </a:schemeClr>
              </a:prstShdw>
            </a:effectLst>
          </p:spPr>
          <p:txBody>
            <a:bodyPr wrap="none" anchor="ctr"/>
            <a:lstStyle/>
            <a:p>
              <a:endParaRPr lang="en-US"/>
            </a:p>
          </p:txBody>
        </p:sp>
        <p:sp>
          <p:nvSpPr>
            <p:cNvPr id="49" name="Oval 36"/>
            <p:cNvSpPr>
              <a:spLocks noChangeArrowheads="1"/>
            </p:cNvSpPr>
            <p:nvPr/>
          </p:nvSpPr>
          <p:spPr bwMode="auto">
            <a:xfrm>
              <a:off x="740" y="2625"/>
              <a:ext cx="144" cy="240"/>
            </a:xfrm>
            <a:prstGeom prst="ellipse">
              <a:avLst/>
            </a:prstGeom>
            <a:solidFill>
              <a:schemeClr val="tx1"/>
            </a:solidFill>
            <a:ln w="9525">
              <a:solidFill>
                <a:schemeClr val="tx1"/>
              </a:solidFill>
              <a:round/>
              <a:headEnd/>
              <a:tailEnd/>
            </a:ln>
            <a:effectLst>
              <a:prstShdw prst="shdw15">
                <a:schemeClr val="bg2">
                  <a:alpha val="50000"/>
                </a:schemeClr>
              </a:prstShdw>
            </a:effectLst>
          </p:spPr>
          <p:txBody>
            <a:bodyPr wrap="none" anchor="ctr"/>
            <a:lstStyle/>
            <a:p>
              <a:endParaRPr lang="en-US"/>
            </a:p>
          </p:txBody>
        </p:sp>
        <p:sp>
          <p:nvSpPr>
            <p:cNvPr id="50" name="Oval 43"/>
            <p:cNvSpPr>
              <a:spLocks noChangeArrowheads="1"/>
            </p:cNvSpPr>
            <p:nvPr/>
          </p:nvSpPr>
          <p:spPr bwMode="auto">
            <a:xfrm>
              <a:off x="4320" y="2592"/>
              <a:ext cx="144" cy="192"/>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1" name="Oval 44"/>
            <p:cNvSpPr>
              <a:spLocks noChangeArrowheads="1"/>
            </p:cNvSpPr>
            <p:nvPr/>
          </p:nvSpPr>
          <p:spPr bwMode="auto">
            <a:xfrm>
              <a:off x="3984" y="2304"/>
              <a:ext cx="192" cy="192"/>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2" name="Oval 51"/>
            <p:cNvSpPr>
              <a:spLocks noChangeArrowheads="1"/>
            </p:cNvSpPr>
            <p:nvPr/>
          </p:nvSpPr>
          <p:spPr bwMode="auto">
            <a:xfrm>
              <a:off x="1078" y="2430"/>
              <a:ext cx="151" cy="33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3" name="Oval 62"/>
            <p:cNvSpPr>
              <a:spLocks noChangeArrowheads="1"/>
            </p:cNvSpPr>
            <p:nvPr/>
          </p:nvSpPr>
          <p:spPr bwMode="auto">
            <a:xfrm>
              <a:off x="4608" y="2256"/>
              <a:ext cx="144" cy="24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4" name="Oval 69"/>
            <p:cNvSpPr>
              <a:spLocks noChangeArrowheads="1"/>
            </p:cNvSpPr>
            <p:nvPr/>
          </p:nvSpPr>
          <p:spPr bwMode="auto">
            <a:xfrm>
              <a:off x="1920" y="2256"/>
              <a:ext cx="96" cy="192"/>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5" name="Oval 74"/>
            <p:cNvSpPr>
              <a:spLocks noChangeArrowheads="1"/>
            </p:cNvSpPr>
            <p:nvPr/>
          </p:nvSpPr>
          <p:spPr bwMode="auto">
            <a:xfrm>
              <a:off x="1889" y="2528"/>
              <a:ext cx="144" cy="192"/>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6" name="AutoShape 75"/>
            <p:cNvSpPr>
              <a:spLocks noChangeArrowheads="1"/>
            </p:cNvSpPr>
            <p:nvPr/>
          </p:nvSpPr>
          <p:spPr bwMode="auto">
            <a:xfrm>
              <a:off x="3264" y="1008"/>
              <a:ext cx="1776" cy="384"/>
            </a:xfrm>
            <a:prstGeom prst="cloudCallout">
              <a:avLst>
                <a:gd name="adj1" fmla="val -79787"/>
                <a:gd name="adj2" fmla="val 148699"/>
              </a:avLst>
            </a:prstGeom>
            <a:solidFill>
              <a:schemeClr val="tx1"/>
            </a:solidFill>
            <a:ln w="9525">
              <a:solidFill>
                <a:schemeClr val="tx1"/>
              </a:solidFill>
              <a:round/>
              <a:headEnd/>
              <a:tailEnd/>
            </a:ln>
            <a:effectLst>
              <a:outerShdw dist="107763" dir="2700000" algn="ctr" rotWithShape="0">
                <a:schemeClr val="bg2">
                  <a:alpha val="50000"/>
                </a:schemeClr>
              </a:outerShdw>
            </a:effectLst>
          </p:spPr>
          <p:txBody>
            <a:bodyPr/>
            <a:lstStyle/>
            <a:p>
              <a:pPr algn="ctr"/>
              <a:endParaRPr lang="en-US" sz="1800"/>
            </a:p>
          </p:txBody>
        </p:sp>
        <p:sp>
          <p:nvSpPr>
            <p:cNvPr id="57" name="AutoShape 76"/>
            <p:cNvSpPr>
              <a:spLocks noChangeArrowheads="1"/>
            </p:cNvSpPr>
            <p:nvPr/>
          </p:nvSpPr>
          <p:spPr bwMode="auto">
            <a:xfrm>
              <a:off x="672" y="960"/>
              <a:ext cx="1776" cy="384"/>
            </a:xfrm>
            <a:prstGeom prst="cloudCallout">
              <a:avLst>
                <a:gd name="adj1" fmla="val -79787"/>
                <a:gd name="adj2" fmla="val 148699"/>
              </a:avLst>
            </a:prstGeom>
            <a:solidFill>
              <a:schemeClr val="tx1"/>
            </a:solidFill>
            <a:ln w="9525">
              <a:solidFill>
                <a:schemeClr val="tx1"/>
              </a:solidFill>
              <a:round/>
              <a:headEnd/>
              <a:tailEnd/>
            </a:ln>
            <a:effectLst>
              <a:outerShdw dist="107763" dir="2700000" algn="ctr" rotWithShape="0">
                <a:schemeClr val="bg2">
                  <a:alpha val="50000"/>
                </a:schemeClr>
              </a:outerShdw>
            </a:effectLst>
          </p:spPr>
          <p:txBody>
            <a:bodyPr/>
            <a:lstStyle/>
            <a:p>
              <a:pPr algn="ctr"/>
              <a:endParaRPr lang="en-US" sz="1800"/>
            </a:p>
          </p:txBody>
        </p:sp>
      </p:grpSp>
      <p:sp>
        <p:nvSpPr>
          <p:cNvPr id="58" name="Rectangle 57">
            <a:extLst>
              <a:ext uri="{FF2B5EF4-FFF2-40B4-BE49-F238E27FC236}">
                <a16:creationId xmlns:a16="http://schemas.microsoft.com/office/drawing/2014/main" id="{B1F45C81-8BA1-4520-AE7E-2C2675D9B09E}"/>
              </a:ext>
            </a:extLst>
          </p:cNvPr>
          <p:cNvSpPr/>
          <p:nvPr/>
        </p:nvSpPr>
        <p:spPr>
          <a:xfrm>
            <a:off x="824" y="6488668"/>
            <a:ext cx="7666812" cy="369332"/>
          </a:xfrm>
          <a:prstGeom prst="rect">
            <a:avLst/>
          </a:prstGeom>
        </p:spPr>
        <p:txBody>
          <a:bodyPr wrap="square">
            <a:spAutoFit/>
          </a:bodyPr>
          <a:lstStyle/>
          <a:p>
            <a:pPr algn="ctr" rtl="1"/>
            <a:r>
              <a:rPr lang="ar-BH" b="1" dirty="0">
                <a:latin typeface="Sakkal Majalla" panose="02000000000000000000" pitchFamily="2" charset="-78"/>
              </a:rPr>
              <a:t>الدرس الثاني -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800" decel="100000"/>
                                        <p:tgtEl>
                                          <p:spTgt spid="2"/>
                                        </p:tgtEl>
                                      </p:cBhvr>
                                    </p:animEffect>
                                    <p:anim calcmode="lin" valueType="num">
                                      <p:cBhvr>
                                        <p:cTn id="16" dur="800" decel="100000" fill="hold"/>
                                        <p:tgtEl>
                                          <p:spTgt spid="2"/>
                                        </p:tgtEl>
                                        <p:attrNameLst>
                                          <p:attrName>style.rotation</p:attrName>
                                        </p:attrNameLst>
                                      </p:cBhvr>
                                      <p:tavLst>
                                        <p:tav tm="0">
                                          <p:val>
                                            <p:fltVal val="-90"/>
                                          </p:val>
                                        </p:tav>
                                        <p:tav tm="100000">
                                          <p:val>
                                            <p:fltVal val="0"/>
                                          </p:val>
                                        </p:tav>
                                      </p:tavLst>
                                    </p:anim>
                                    <p:anim calcmode="lin" valueType="num">
                                      <p:cBhvr>
                                        <p:cTn id="17" dur="800" decel="100000" fill="hold"/>
                                        <p:tgtEl>
                                          <p:spTgt spid="2"/>
                                        </p:tgtEl>
                                        <p:attrNameLst>
                                          <p:attrName>ppt_x</p:attrName>
                                        </p:attrNameLst>
                                      </p:cBhvr>
                                      <p:tavLst>
                                        <p:tav tm="0">
                                          <p:val>
                                            <p:strVal val="#ppt_x+0.4"/>
                                          </p:val>
                                        </p:tav>
                                        <p:tav tm="100000">
                                          <p:val>
                                            <p:strVal val="#ppt_x-0.05"/>
                                          </p:val>
                                        </p:tav>
                                      </p:tavLst>
                                    </p:anim>
                                    <p:anim calcmode="lin" valueType="num">
                                      <p:cBhvr>
                                        <p:cTn id="18" dur="800" decel="100000" fill="hold"/>
                                        <p:tgtEl>
                                          <p:spTgt spid="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800" decel="100000"/>
                                        <p:tgtEl>
                                          <p:spTgt spid="29"/>
                                        </p:tgtEl>
                                      </p:cBhvr>
                                    </p:animEffect>
                                    <p:anim calcmode="lin" valueType="num">
                                      <p:cBhvr>
                                        <p:cTn id="26" dur="800" decel="100000" fill="hold"/>
                                        <p:tgtEl>
                                          <p:spTgt spid="29"/>
                                        </p:tgtEl>
                                        <p:attrNameLst>
                                          <p:attrName>style.rotation</p:attrName>
                                        </p:attrNameLst>
                                      </p:cBhvr>
                                      <p:tavLst>
                                        <p:tav tm="0">
                                          <p:val>
                                            <p:fltVal val="-90"/>
                                          </p:val>
                                        </p:tav>
                                        <p:tav tm="100000">
                                          <p:val>
                                            <p:fltVal val="0"/>
                                          </p:val>
                                        </p:tav>
                                      </p:tavLst>
                                    </p:anim>
                                    <p:anim calcmode="lin" valueType="num">
                                      <p:cBhvr>
                                        <p:cTn id="27" dur="800" decel="100000" fill="hold"/>
                                        <p:tgtEl>
                                          <p:spTgt spid="29"/>
                                        </p:tgtEl>
                                        <p:attrNameLst>
                                          <p:attrName>ppt_x</p:attrName>
                                        </p:attrNameLst>
                                      </p:cBhvr>
                                      <p:tavLst>
                                        <p:tav tm="0">
                                          <p:val>
                                            <p:strVal val="#ppt_x+0.4"/>
                                          </p:val>
                                        </p:tav>
                                        <p:tav tm="100000">
                                          <p:val>
                                            <p:strVal val="#ppt_x-0.05"/>
                                          </p:val>
                                        </p:tav>
                                      </p:tavLst>
                                    </p:anim>
                                    <p:anim calcmode="lin" valueType="num">
                                      <p:cBhvr>
                                        <p:cTn id="28" dur="800" decel="100000" fill="hold"/>
                                        <p:tgtEl>
                                          <p:spTgt spid="29"/>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800" decel="100000"/>
                                        <p:tgtEl>
                                          <p:spTgt spid="30"/>
                                        </p:tgtEl>
                                      </p:cBhvr>
                                    </p:animEffect>
                                    <p:anim calcmode="lin" valueType="num">
                                      <p:cBhvr>
                                        <p:cTn id="36" dur="800" decel="100000" fill="hold"/>
                                        <p:tgtEl>
                                          <p:spTgt spid="30"/>
                                        </p:tgtEl>
                                        <p:attrNameLst>
                                          <p:attrName>style.rotation</p:attrName>
                                        </p:attrNameLst>
                                      </p:cBhvr>
                                      <p:tavLst>
                                        <p:tav tm="0">
                                          <p:val>
                                            <p:fltVal val="-90"/>
                                          </p:val>
                                        </p:tav>
                                        <p:tav tm="100000">
                                          <p:val>
                                            <p:fltVal val="0"/>
                                          </p:val>
                                        </p:tav>
                                      </p:tavLst>
                                    </p:anim>
                                    <p:anim calcmode="lin" valueType="num">
                                      <p:cBhvr>
                                        <p:cTn id="37" dur="800" decel="100000" fill="hold"/>
                                        <p:tgtEl>
                                          <p:spTgt spid="30"/>
                                        </p:tgtEl>
                                        <p:attrNameLst>
                                          <p:attrName>ppt_x</p:attrName>
                                        </p:attrNameLst>
                                      </p:cBhvr>
                                      <p:tavLst>
                                        <p:tav tm="0">
                                          <p:val>
                                            <p:strVal val="#ppt_x+0.4"/>
                                          </p:val>
                                        </p:tav>
                                        <p:tav tm="100000">
                                          <p:val>
                                            <p:strVal val="#ppt_x-0.05"/>
                                          </p:val>
                                        </p:tav>
                                      </p:tavLst>
                                    </p:anim>
                                    <p:anim calcmode="lin" valueType="num">
                                      <p:cBhvr>
                                        <p:cTn id="38" dur="800" decel="100000" fill="hold"/>
                                        <p:tgtEl>
                                          <p:spTgt spid="30"/>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down)">
                                      <p:cBhvr>
                                        <p:cTn id="45" dur="580">
                                          <p:stCondLst>
                                            <p:cond delay="0"/>
                                          </p:stCondLst>
                                        </p:cTn>
                                        <p:tgtEl>
                                          <p:spTgt spid="31"/>
                                        </p:tgtEl>
                                      </p:cBhvr>
                                    </p:animEffect>
                                    <p:anim calcmode="lin" valueType="num">
                                      <p:cBhvr>
                                        <p:cTn id="46"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51" dur="26">
                                          <p:stCondLst>
                                            <p:cond delay="650"/>
                                          </p:stCondLst>
                                        </p:cTn>
                                        <p:tgtEl>
                                          <p:spTgt spid="31"/>
                                        </p:tgtEl>
                                      </p:cBhvr>
                                      <p:to x="100000" y="60000"/>
                                    </p:animScale>
                                    <p:animScale>
                                      <p:cBhvr>
                                        <p:cTn id="52" dur="166" decel="50000">
                                          <p:stCondLst>
                                            <p:cond delay="676"/>
                                          </p:stCondLst>
                                        </p:cTn>
                                        <p:tgtEl>
                                          <p:spTgt spid="31"/>
                                        </p:tgtEl>
                                      </p:cBhvr>
                                      <p:to x="100000" y="100000"/>
                                    </p:animScale>
                                    <p:animScale>
                                      <p:cBhvr>
                                        <p:cTn id="53" dur="26">
                                          <p:stCondLst>
                                            <p:cond delay="1312"/>
                                          </p:stCondLst>
                                        </p:cTn>
                                        <p:tgtEl>
                                          <p:spTgt spid="31"/>
                                        </p:tgtEl>
                                      </p:cBhvr>
                                      <p:to x="100000" y="80000"/>
                                    </p:animScale>
                                    <p:animScale>
                                      <p:cBhvr>
                                        <p:cTn id="54" dur="166" decel="50000">
                                          <p:stCondLst>
                                            <p:cond delay="1338"/>
                                          </p:stCondLst>
                                        </p:cTn>
                                        <p:tgtEl>
                                          <p:spTgt spid="31"/>
                                        </p:tgtEl>
                                      </p:cBhvr>
                                      <p:to x="100000" y="100000"/>
                                    </p:animScale>
                                    <p:animScale>
                                      <p:cBhvr>
                                        <p:cTn id="55" dur="26">
                                          <p:stCondLst>
                                            <p:cond delay="1642"/>
                                          </p:stCondLst>
                                        </p:cTn>
                                        <p:tgtEl>
                                          <p:spTgt spid="31"/>
                                        </p:tgtEl>
                                      </p:cBhvr>
                                      <p:to x="100000" y="90000"/>
                                    </p:animScale>
                                    <p:animScale>
                                      <p:cBhvr>
                                        <p:cTn id="56" dur="166" decel="50000">
                                          <p:stCondLst>
                                            <p:cond delay="1668"/>
                                          </p:stCondLst>
                                        </p:cTn>
                                        <p:tgtEl>
                                          <p:spTgt spid="31"/>
                                        </p:tgtEl>
                                      </p:cBhvr>
                                      <p:to x="100000" y="100000"/>
                                    </p:animScale>
                                    <p:animScale>
                                      <p:cBhvr>
                                        <p:cTn id="57" dur="26">
                                          <p:stCondLst>
                                            <p:cond delay="1808"/>
                                          </p:stCondLst>
                                        </p:cTn>
                                        <p:tgtEl>
                                          <p:spTgt spid="31"/>
                                        </p:tgtEl>
                                      </p:cBhvr>
                                      <p:to x="100000" y="95000"/>
                                    </p:animScale>
                                    <p:animScale>
                                      <p:cBhvr>
                                        <p:cTn id="58" dur="166" decel="50000">
                                          <p:stCondLst>
                                            <p:cond delay="1834"/>
                                          </p:stCondLst>
                                        </p:cTn>
                                        <p:tgtEl>
                                          <p:spTgt spid="31"/>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34" presetClass="entr" presetSubtype="0" fill="hold" nodeType="clickEffect">
                                  <p:stCondLst>
                                    <p:cond delay="0"/>
                                  </p:stCondLst>
                                  <p:childTnLst>
                                    <p:set>
                                      <p:cBhvr>
                                        <p:cTn id="62" dur="1" fill="hold">
                                          <p:stCondLst>
                                            <p:cond delay="0"/>
                                          </p:stCondLst>
                                        </p:cTn>
                                        <p:tgtEl>
                                          <p:spTgt spid="32"/>
                                        </p:tgtEl>
                                        <p:attrNameLst>
                                          <p:attrName>style.visibility</p:attrName>
                                        </p:attrNameLst>
                                      </p:cBhvr>
                                      <p:to>
                                        <p:strVal val="visible"/>
                                      </p:to>
                                    </p:set>
                                    <p:anim from="(-#ppt_w/2)" to="(#ppt_x)" calcmode="lin" valueType="num">
                                      <p:cBhvr>
                                        <p:cTn id="63" dur="600" fill="hold">
                                          <p:stCondLst>
                                            <p:cond delay="0"/>
                                          </p:stCondLst>
                                        </p:cTn>
                                        <p:tgtEl>
                                          <p:spTgt spid="32"/>
                                        </p:tgtEl>
                                        <p:attrNameLst>
                                          <p:attrName>ppt_x</p:attrName>
                                        </p:attrNameLst>
                                      </p:cBhvr>
                                    </p:anim>
                                    <p:anim from="0" to="-1.0" calcmode="lin" valueType="num">
                                      <p:cBhvr>
                                        <p:cTn id="64" dur="200" decel="50000" autoRev="1" fill="hold">
                                          <p:stCondLst>
                                            <p:cond delay="600"/>
                                          </p:stCondLst>
                                        </p:cTn>
                                        <p:tgtEl>
                                          <p:spTgt spid="32"/>
                                        </p:tgtEl>
                                        <p:attrNameLst>
                                          <p:attrName>xshear</p:attrName>
                                        </p:attrNameLst>
                                      </p:cBhvr>
                                    </p:anim>
                                    <p:animScale>
                                      <p:cBhvr>
                                        <p:cTn id="65" dur="200" decel="100000" autoRev="1" fill="hold">
                                          <p:stCondLst>
                                            <p:cond delay="600"/>
                                          </p:stCondLst>
                                        </p:cTn>
                                        <p:tgtEl>
                                          <p:spTgt spid="32"/>
                                        </p:tgtEl>
                                      </p:cBhvr>
                                      <p:from x="100000" y="100000"/>
                                      <p:to x="80000" y="100000"/>
                                    </p:animScale>
                                    <p:anim by="(#ppt_h/3+#ppt_w*0.1)" calcmode="lin" valueType="num">
                                      <p:cBhvr additive="sum">
                                        <p:cTn id="66" dur="200" decel="100000" autoRev="1" fill="hold">
                                          <p:stCondLst>
                                            <p:cond delay="600"/>
                                          </p:stCondLst>
                                        </p:cTn>
                                        <p:tgtEl>
                                          <p:spTgt spid="3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4"/>
          <p:cNvSpPr txBox="1">
            <a:spLocks noChangeArrowheads="1"/>
          </p:cNvSpPr>
          <p:nvPr/>
        </p:nvSpPr>
        <p:spPr bwMode="auto">
          <a:xfrm>
            <a:off x="5667372" y="214290"/>
            <a:ext cx="6357982" cy="2246769"/>
          </a:xfrm>
          <a:prstGeom prst="rect">
            <a:avLst/>
          </a:prstGeom>
          <a:solidFill>
            <a:srgbClr val="CCFF99"/>
          </a:solidFill>
          <a:ln w="9525">
            <a:noFill/>
            <a:miter lim="800000"/>
            <a:headEnd/>
            <a:tailEnd/>
          </a:ln>
          <a:effectLst>
            <a:prstShdw prst="shdw12">
              <a:schemeClr val="bg2">
                <a:alpha val="50000"/>
              </a:schemeClr>
            </a:prstShdw>
          </a:effectLst>
        </p:spPr>
        <p:txBody>
          <a:bodyPr wrap="square">
            <a:spAutoFit/>
          </a:bodyPr>
          <a:lstStyle/>
          <a:p>
            <a:pPr algn="ctr">
              <a:spcBef>
                <a:spcPct val="50000"/>
              </a:spcBef>
            </a:pPr>
            <a:r>
              <a:rPr lang="ar-SA" sz="2800" b="1" dirty="0">
                <a:latin typeface="Sakkal Majalla" pitchFamily="2" charset="-78"/>
                <a:cs typeface="Sakkal Majalla" pitchFamily="2" charset="-78"/>
              </a:rPr>
              <a:t>عندما توقَّفَ المطرُ، سَمِعَ نطوطٌ الصغيرُ صُراخَ أهلِ المدينَةِ وَهُم يُنادونَ : ”النجدةَ !  النجدةَ ...! “ تَعجًّب نطوطٌ الصغيرُ وتساءلَ : ”كُلُّهم مُدَوَّرونَ ويَستَطيعونَ  النطَّ والتدحرجَ , فلِماذا يَحتاجونَ المساعدةَ؟“ ولكنَّهُ تذكَّر : ”لا أحدَ يَستطيعُ أن يَنُطَّ أو يَتَدحرجَ في الماءِ“! ”</a:t>
            </a:r>
            <a:endParaRPr lang="en-US" sz="2800" b="1" dirty="0">
              <a:latin typeface="Sakkal Majalla" pitchFamily="2" charset="-78"/>
              <a:cs typeface="Sakkal Majalla" pitchFamily="2" charset="-78"/>
            </a:endParaRPr>
          </a:p>
        </p:txBody>
      </p:sp>
      <p:grpSp>
        <p:nvGrpSpPr>
          <p:cNvPr id="2" name="Group 52"/>
          <p:cNvGrpSpPr>
            <a:grpSpLocks/>
          </p:cNvGrpSpPr>
          <p:nvPr/>
        </p:nvGrpSpPr>
        <p:grpSpPr bwMode="auto">
          <a:xfrm>
            <a:off x="5810248" y="142852"/>
            <a:ext cx="6143668" cy="3571900"/>
            <a:chOff x="-96" y="192"/>
            <a:chExt cx="5760" cy="3408"/>
          </a:xfrm>
        </p:grpSpPr>
        <p:sp>
          <p:nvSpPr>
            <p:cNvPr id="4" name="Oval 29"/>
            <p:cNvSpPr>
              <a:spLocks noChangeArrowheads="1"/>
            </p:cNvSpPr>
            <p:nvPr/>
          </p:nvSpPr>
          <p:spPr bwMode="auto">
            <a:xfrm>
              <a:off x="288" y="3120"/>
              <a:ext cx="1632" cy="240"/>
            </a:xfrm>
            <a:prstGeom prst="ellipse">
              <a:avLst/>
            </a:prstGeom>
            <a:solidFill>
              <a:schemeClr val="bg2"/>
            </a:solidFill>
            <a:ln w="57150">
              <a:solidFill>
                <a:schemeClr val="tx1"/>
              </a:solidFill>
              <a:round/>
              <a:headEnd/>
              <a:tailEnd/>
            </a:ln>
            <a:effectLst/>
          </p:spPr>
          <p:txBody>
            <a:bodyPr wrap="none" anchor="ctr"/>
            <a:lstStyle/>
            <a:p>
              <a:endParaRPr lang="en-US"/>
            </a:p>
          </p:txBody>
        </p:sp>
        <p:sp>
          <p:nvSpPr>
            <p:cNvPr id="5" name="Line 30"/>
            <p:cNvSpPr>
              <a:spLocks noChangeShapeType="1"/>
            </p:cNvSpPr>
            <p:nvPr/>
          </p:nvSpPr>
          <p:spPr bwMode="auto">
            <a:xfrm>
              <a:off x="-96" y="3600"/>
              <a:ext cx="5760" cy="0"/>
            </a:xfrm>
            <a:prstGeom prst="line">
              <a:avLst/>
            </a:prstGeom>
            <a:noFill/>
            <a:ln w="38100">
              <a:solidFill>
                <a:schemeClr val="tx1"/>
              </a:solidFill>
              <a:round/>
              <a:headEnd/>
              <a:tailEnd/>
            </a:ln>
            <a:effectLst/>
          </p:spPr>
          <p:txBody>
            <a:bodyPr/>
            <a:lstStyle/>
            <a:p>
              <a:endParaRPr lang="en-US"/>
            </a:p>
          </p:txBody>
        </p:sp>
        <p:grpSp>
          <p:nvGrpSpPr>
            <p:cNvPr id="3" name="Group 51"/>
            <p:cNvGrpSpPr>
              <a:grpSpLocks/>
            </p:cNvGrpSpPr>
            <p:nvPr/>
          </p:nvGrpSpPr>
          <p:grpSpPr bwMode="auto">
            <a:xfrm>
              <a:off x="192" y="192"/>
              <a:ext cx="5424" cy="3360"/>
              <a:chOff x="192" y="192"/>
              <a:chExt cx="5424" cy="3360"/>
            </a:xfrm>
          </p:grpSpPr>
          <p:sp>
            <p:nvSpPr>
              <p:cNvPr id="7" name="Freeform 5"/>
              <p:cNvSpPr>
                <a:spLocks/>
              </p:cNvSpPr>
              <p:nvPr/>
            </p:nvSpPr>
            <p:spPr bwMode="auto">
              <a:xfrm>
                <a:off x="2208" y="2736"/>
                <a:ext cx="1847" cy="521"/>
              </a:xfrm>
              <a:custGeom>
                <a:avLst/>
                <a:gdLst/>
                <a:ahLst/>
                <a:cxnLst>
                  <a:cxn ang="0">
                    <a:pos x="1847" y="466"/>
                  </a:cxn>
                  <a:cxn ang="0">
                    <a:pos x="1820" y="356"/>
                  </a:cxn>
                  <a:cxn ang="0">
                    <a:pos x="1801" y="338"/>
                  </a:cxn>
                  <a:cxn ang="0">
                    <a:pos x="1737" y="256"/>
                  </a:cxn>
                  <a:cxn ang="0">
                    <a:pos x="1527" y="137"/>
                  </a:cxn>
                  <a:cxn ang="0">
                    <a:pos x="1280" y="45"/>
                  </a:cxn>
                  <a:cxn ang="0">
                    <a:pos x="1070" y="0"/>
                  </a:cxn>
                  <a:cxn ang="0">
                    <a:pos x="741" y="9"/>
                  </a:cxn>
                  <a:cxn ang="0">
                    <a:pos x="174" y="256"/>
                  </a:cxn>
                  <a:cxn ang="0">
                    <a:pos x="92" y="347"/>
                  </a:cxn>
                  <a:cxn ang="0">
                    <a:pos x="28" y="457"/>
                  </a:cxn>
                  <a:cxn ang="0">
                    <a:pos x="0" y="521"/>
                  </a:cxn>
                </a:cxnLst>
                <a:rect l="0" t="0" r="r" b="b"/>
                <a:pathLst>
                  <a:path w="1847" h="521">
                    <a:moveTo>
                      <a:pt x="1847" y="466"/>
                    </a:moveTo>
                    <a:cubicBezTo>
                      <a:pt x="1841" y="434"/>
                      <a:pt x="1837" y="385"/>
                      <a:pt x="1820" y="356"/>
                    </a:cubicBezTo>
                    <a:cubicBezTo>
                      <a:pt x="1815" y="349"/>
                      <a:pt x="1806" y="345"/>
                      <a:pt x="1801" y="338"/>
                    </a:cubicBezTo>
                    <a:cubicBezTo>
                      <a:pt x="1781" y="313"/>
                      <a:pt x="1762" y="277"/>
                      <a:pt x="1737" y="256"/>
                    </a:cubicBezTo>
                    <a:cubicBezTo>
                      <a:pt x="1678" y="205"/>
                      <a:pt x="1600" y="161"/>
                      <a:pt x="1527" y="137"/>
                    </a:cubicBezTo>
                    <a:cubicBezTo>
                      <a:pt x="1458" y="85"/>
                      <a:pt x="1365" y="59"/>
                      <a:pt x="1280" y="45"/>
                    </a:cubicBezTo>
                    <a:cubicBezTo>
                      <a:pt x="1217" y="14"/>
                      <a:pt x="1139" y="9"/>
                      <a:pt x="1070" y="0"/>
                    </a:cubicBezTo>
                    <a:cubicBezTo>
                      <a:pt x="960" y="3"/>
                      <a:pt x="851" y="4"/>
                      <a:pt x="741" y="9"/>
                    </a:cubicBezTo>
                    <a:cubicBezTo>
                      <a:pt x="547" y="18"/>
                      <a:pt x="327" y="148"/>
                      <a:pt x="174" y="256"/>
                    </a:cubicBezTo>
                    <a:cubicBezTo>
                      <a:pt x="140" y="280"/>
                      <a:pt x="121" y="318"/>
                      <a:pt x="92" y="347"/>
                    </a:cubicBezTo>
                    <a:cubicBezTo>
                      <a:pt x="77" y="388"/>
                      <a:pt x="43" y="418"/>
                      <a:pt x="28" y="457"/>
                    </a:cubicBezTo>
                    <a:cubicBezTo>
                      <a:pt x="20" y="479"/>
                      <a:pt x="16" y="505"/>
                      <a:pt x="0" y="521"/>
                    </a:cubicBezTo>
                  </a:path>
                </a:pathLst>
              </a:custGeom>
              <a:solidFill>
                <a:srgbClr val="99CCFF"/>
              </a:solidFill>
              <a:ln w="57150" cmpd="sng">
                <a:solidFill>
                  <a:schemeClr val="tx1"/>
                </a:solidFill>
                <a:round/>
                <a:headEnd/>
                <a:tailEnd/>
              </a:ln>
              <a:effectLst/>
            </p:spPr>
            <p:txBody>
              <a:bodyPr/>
              <a:lstStyle/>
              <a:p>
                <a:endParaRPr lang="en-US"/>
              </a:p>
            </p:txBody>
          </p:sp>
          <p:sp>
            <p:nvSpPr>
              <p:cNvPr id="8" name="Oval 7"/>
              <p:cNvSpPr>
                <a:spLocks noChangeArrowheads="1"/>
              </p:cNvSpPr>
              <p:nvPr/>
            </p:nvSpPr>
            <p:spPr bwMode="auto">
              <a:xfrm>
                <a:off x="2640" y="2832"/>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 name="Oval 8"/>
              <p:cNvSpPr>
                <a:spLocks noChangeArrowheads="1"/>
              </p:cNvSpPr>
              <p:nvPr/>
            </p:nvSpPr>
            <p:spPr bwMode="auto">
              <a:xfrm>
                <a:off x="3552" y="2832"/>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0" name="Freeform 9"/>
              <p:cNvSpPr>
                <a:spLocks/>
              </p:cNvSpPr>
              <p:nvPr/>
            </p:nvSpPr>
            <p:spPr bwMode="auto">
              <a:xfrm>
                <a:off x="2928" y="3024"/>
                <a:ext cx="375" cy="116"/>
              </a:xfrm>
              <a:custGeom>
                <a:avLst/>
                <a:gdLst/>
                <a:ahLst/>
                <a:cxnLst>
                  <a:cxn ang="0">
                    <a:pos x="375" y="107"/>
                  </a:cxn>
                  <a:cxn ang="0">
                    <a:pos x="301" y="52"/>
                  </a:cxn>
                  <a:cxn ang="0">
                    <a:pos x="73" y="34"/>
                  </a:cxn>
                  <a:cxn ang="0">
                    <a:pos x="0" y="116"/>
                  </a:cxn>
                </a:cxnLst>
                <a:rect l="0" t="0" r="r" b="b"/>
                <a:pathLst>
                  <a:path w="375" h="116">
                    <a:moveTo>
                      <a:pt x="375" y="107"/>
                    </a:moveTo>
                    <a:cubicBezTo>
                      <a:pt x="322" y="54"/>
                      <a:pt x="350" y="68"/>
                      <a:pt x="301" y="52"/>
                    </a:cubicBezTo>
                    <a:cubicBezTo>
                      <a:pt x="223" y="0"/>
                      <a:pt x="195" y="28"/>
                      <a:pt x="73" y="34"/>
                    </a:cubicBezTo>
                    <a:cubicBezTo>
                      <a:pt x="38" y="56"/>
                      <a:pt x="19" y="79"/>
                      <a:pt x="0" y="116"/>
                    </a:cubicBezTo>
                  </a:path>
                </a:pathLst>
              </a:custGeom>
              <a:solidFill>
                <a:srgbClr val="99CCFF"/>
              </a:solidFill>
              <a:ln w="57150" cmpd="sng">
                <a:solidFill>
                  <a:schemeClr val="tx1"/>
                </a:solidFill>
                <a:round/>
                <a:headEnd/>
                <a:tailEnd/>
              </a:ln>
              <a:effectLst/>
            </p:spPr>
            <p:txBody>
              <a:bodyPr/>
              <a:lstStyle/>
              <a:p>
                <a:endParaRPr lang="en-US"/>
              </a:p>
            </p:txBody>
          </p:sp>
          <p:sp>
            <p:nvSpPr>
              <p:cNvPr id="11" name="Freeform 10"/>
              <p:cNvSpPr>
                <a:spLocks/>
              </p:cNvSpPr>
              <p:nvPr/>
            </p:nvSpPr>
            <p:spPr bwMode="auto">
              <a:xfrm>
                <a:off x="2976" y="2592"/>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2" name="Freeform 19"/>
              <p:cNvSpPr>
                <a:spLocks/>
              </p:cNvSpPr>
              <p:nvPr/>
            </p:nvSpPr>
            <p:spPr bwMode="auto">
              <a:xfrm>
                <a:off x="1104" y="3408"/>
                <a:ext cx="864" cy="61"/>
              </a:xfrm>
              <a:custGeom>
                <a:avLst/>
                <a:gdLst/>
                <a:ahLst/>
                <a:cxnLst>
                  <a:cxn ang="0">
                    <a:pos x="293" y="24"/>
                  </a:cxn>
                  <a:cxn ang="0">
                    <a:pos x="138" y="43"/>
                  </a:cxn>
                  <a:cxn ang="0">
                    <a:pos x="0" y="88"/>
                  </a:cxn>
                </a:cxnLst>
                <a:rect l="0" t="0" r="r" b="b"/>
                <a:pathLst>
                  <a:path w="293" h="109">
                    <a:moveTo>
                      <a:pt x="293" y="24"/>
                    </a:moveTo>
                    <a:cubicBezTo>
                      <a:pt x="240" y="6"/>
                      <a:pt x="179" y="0"/>
                      <a:pt x="138" y="43"/>
                    </a:cubicBezTo>
                    <a:cubicBezTo>
                      <a:pt x="113" y="109"/>
                      <a:pt x="73" y="88"/>
                      <a:pt x="0" y="88"/>
                    </a:cubicBezTo>
                  </a:path>
                </a:pathLst>
              </a:custGeom>
              <a:noFill/>
              <a:ln w="57150" cmpd="sng">
                <a:solidFill>
                  <a:schemeClr val="tx1"/>
                </a:solidFill>
                <a:round/>
                <a:headEnd/>
                <a:tailEnd/>
              </a:ln>
              <a:effectLst/>
            </p:spPr>
            <p:txBody>
              <a:bodyPr/>
              <a:lstStyle/>
              <a:p>
                <a:endParaRPr lang="en-US"/>
              </a:p>
            </p:txBody>
          </p:sp>
          <p:sp>
            <p:nvSpPr>
              <p:cNvPr id="13" name="Oval 24"/>
              <p:cNvSpPr>
                <a:spLocks noChangeArrowheads="1"/>
              </p:cNvSpPr>
              <p:nvPr/>
            </p:nvSpPr>
            <p:spPr bwMode="auto">
              <a:xfrm>
                <a:off x="3840" y="3264"/>
                <a:ext cx="1632" cy="144"/>
              </a:xfrm>
              <a:prstGeom prst="ellipse">
                <a:avLst/>
              </a:prstGeom>
              <a:solidFill>
                <a:schemeClr val="bg2"/>
              </a:solidFill>
              <a:ln w="57150">
                <a:solidFill>
                  <a:schemeClr val="tx1"/>
                </a:solidFill>
                <a:round/>
                <a:headEnd/>
                <a:tailEnd/>
              </a:ln>
              <a:effectLst/>
            </p:spPr>
            <p:txBody>
              <a:bodyPr wrap="none" anchor="ctr"/>
              <a:lstStyle/>
              <a:p>
                <a:endParaRPr lang="en-US"/>
              </a:p>
            </p:txBody>
          </p:sp>
          <p:sp>
            <p:nvSpPr>
              <p:cNvPr id="14" name="Oval 28"/>
              <p:cNvSpPr>
                <a:spLocks noChangeArrowheads="1"/>
              </p:cNvSpPr>
              <p:nvPr/>
            </p:nvSpPr>
            <p:spPr bwMode="auto">
              <a:xfrm>
                <a:off x="1920" y="3456"/>
                <a:ext cx="864" cy="96"/>
              </a:xfrm>
              <a:prstGeom prst="ellipse">
                <a:avLst/>
              </a:prstGeom>
              <a:solidFill>
                <a:schemeClr val="bg2"/>
              </a:solidFill>
              <a:ln w="57150">
                <a:solidFill>
                  <a:schemeClr val="tx1"/>
                </a:solidFill>
                <a:round/>
                <a:headEnd/>
                <a:tailEnd/>
              </a:ln>
              <a:effectLst/>
            </p:spPr>
            <p:txBody>
              <a:bodyPr wrap="none" anchor="ctr"/>
              <a:lstStyle/>
              <a:p>
                <a:endParaRPr lang="en-US"/>
              </a:p>
            </p:txBody>
          </p:sp>
          <p:sp>
            <p:nvSpPr>
              <p:cNvPr id="15" name="Freeform 36"/>
              <p:cNvSpPr>
                <a:spLocks/>
              </p:cNvSpPr>
              <p:nvPr/>
            </p:nvSpPr>
            <p:spPr bwMode="auto">
              <a:xfrm>
                <a:off x="2784" y="3408"/>
                <a:ext cx="816" cy="61"/>
              </a:xfrm>
              <a:custGeom>
                <a:avLst/>
                <a:gdLst/>
                <a:ahLst/>
                <a:cxnLst>
                  <a:cxn ang="0">
                    <a:pos x="293" y="24"/>
                  </a:cxn>
                  <a:cxn ang="0">
                    <a:pos x="138" y="43"/>
                  </a:cxn>
                  <a:cxn ang="0">
                    <a:pos x="0" y="88"/>
                  </a:cxn>
                </a:cxnLst>
                <a:rect l="0" t="0" r="r" b="b"/>
                <a:pathLst>
                  <a:path w="293" h="109">
                    <a:moveTo>
                      <a:pt x="293" y="24"/>
                    </a:moveTo>
                    <a:cubicBezTo>
                      <a:pt x="240" y="6"/>
                      <a:pt x="179" y="0"/>
                      <a:pt x="138" y="43"/>
                    </a:cubicBezTo>
                    <a:cubicBezTo>
                      <a:pt x="113" y="109"/>
                      <a:pt x="73" y="88"/>
                      <a:pt x="0" y="88"/>
                    </a:cubicBezTo>
                  </a:path>
                </a:pathLst>
              </a:custGeom>
              <a:noFill/>
              <a:ln w="57150" cmpd="sng">
                <a:solidFill>
                  <a:schemeClr val="tx1"/>
                </a:solidFill>
                <a:round/>
                <a:headEnd/>
                <a:tailEnd/>
              </a:ln>
              <a:effectLst/>
            </p:spPr>
            <p:txBody>
              <a:bodyPr/>
              <a:lstStyle/>
              <a:p>
                <a:endParaRPr lang="en-US"/>
              </a:p>
            </p:txBody>
          </p:sp>
          <p:sp>
            <p:nvSpPr>
              <p:cNvPr id="16" name="Freeform 41"/>
              <p:cNvSpPr>
                <a:spLocks/>
              </p:cNvSpPr>
              <p:nvPr/>
            </p:nvSpPr>
            <p:spPr bwMode="auto">
              <a:xfrm>
                <a:off x="4080" y="3456"/>
                <a:ext cx="1200" cy="61"/>
              </a:xfrm>
              <a:custGeom>
                <a:avLst/>
                <a:gdLst/>
                <a:ahLst/>
                <a:cxnLst>
                  <a:cxn ang="0">
                    <a:pos x="293" y="24"/>
                  </a:cxn>
                  <a:cxn ang="0">
                    <a:pos x="138" y="43"/>
                  </a:cxn>
                  <a:cxn ang="0">
                    <a:pos x="0" y="88"/>
                  </a:cxn>
                </a:cxnLst>
                <a:rect l="0" t="0" r="r" b="b"/>
                <a:pathLst>
                  <a:path w="293" h="109">
                    <a:moveTo>
                      <a:pt x="293" y="24"/>
                    </a:moveTo>
                    <a:cubicBezTo>
                      <a:pt x="240" y="6"/>
                      <a:pt x="179" y="0"/>
                      <a:pt x="138" y="43"/>
                    </a:cubicBezTo>
                    <a:cubicBezTo>
                      <a:pt x="113" y="109"/>
                      <a:pt x="73" y="88"/>
                      <a:pt x="0" y="88"/>
                    </a:cubicBezTo>
                  </a:path>
                </a:pathLst>
              </a:custGeom>
              <a:noFill/>
              <a:ln w="57150" cmpd="sng">
                <a:solidFill>
                  <a:schemeClr val="tx1"/>
                </a:solidFill>
                <a:round/>
                <a:headEnd/>
                <a:tailEnd/>
              </a:ln>
              <a:effectLst/>
            </p:spPr>
            <p:txBody>
              <a:bodyPr/>
              <a:lstStyle/>
              <a:p>
                <a:endParaRPr lang="en-US"/>
              </a:p>
            </p:txBody>
          </p:sp>
          <p:sp>
            <p:nvSpPr>
              <p:cNvPr id="17" name="Oval 43"/>
              <p:cNvSpPr>
                <a:spLocks noChangeArrowheads="1"/>
              </p:cNvSpPr>
              <p:nvPr/>
            </p:nvSpPr>
            <p:spPr bwMode="auto">
              <a:xfrm>
                <a:off x="192" y="1824"/>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18" name="Oval 44"/>
              <p:cNvSpPr>
                <a:spLocks noChangeArrowheads="1"/>
              </p:cNvSpPr>
              <p:nvPr/>
            </p:nvSpPr>
            <p:spPr bwMode="auto">
              <a:xfrm>
                <a:off x="5568" y="1104"/>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19" name="Oval 45"/>
              <p:cNvSpPr>
                <a:spLocks noChangeArrowheads="1"/>
              </p:cNvSpPr>
              <p:nvPr/>
            </p:nvSpPr>
            <p:spPr bwMode="auto">
              <a:xfrm>
                <a:off x="384" y="672"/>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20" name="Oval 46"/>
              <p:cNvSpPr>
                <a:spLocks noChangeArrowheads="1"/>
              </p:cNvSpPr>
              <p:nvPr/>
            </p:nvSpPr>
            <p:spPr bwMode="auto">
              <a:xfrm>
                <a:off x="1440" y="192"/>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21" name="Oval 47"/>
              <p:cNvSpPr>
                <a:spLocks noChangeArrowheads="1"/>
              </p:cNvSpPr>
              <p:nvPr/>
            </p:nvSpPr>
            <p:spPr bwMode="auto">
              <a:xfrm>
                <a:off x="3312" y="192"/>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22" name="Oval 48"/>
              <p:cNvSpPr>
                <a:spLocks noChangeArrowheads="1"/>
              </p:cNvSpPr>
              <p:nvPr/>
            </p:nvSpPr>
            <p:spPr bwMode="auto">
              <a:xfrm>
                <a:off x="4992" y="2160"/>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23" name="Oval 49"/>
              <p:cNvSpPr>
                <a:spLocks noChangeArrowheads="1"/>
              </p:cNvSpPr>
              <p:nvPr/>
            </p:nvSpPr>
            <p:spPr bwMode="auto">
              <a:xfrm>
                <a:off x="4176" y="2304"/>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sp>
            <p:nvSpPr>
              <p:cNvPr id="24" name="Oval 50"/>
              <p:cNvSpPr>
                <a:spLocks noChangeArrowheads="1"/>
              </p:cNvSpPr>
              <p:nvPr/>
            </p:nvSpPr>
            <p:spPr bwMode="auto">
              <a:xfrm>
                <a:off x="1392" y="2304"/>
                <a:ext cx="48" cy="192"/>
              </a:xfrm>
              <a:prstGeom prst="ellipse">
                <a:avLst/>
              </a:prstGeom>
              <a:solidFill>
                <a:schemeClr val="tx1"/>
              </a:solidFill>
              <a:ln w="9525">
                <a:solidFill>
                  <a:schemeClr val="tx1"/>
                </a:solidFill>
                <a:round/>
                <a:headEnd/>
                <a:tailEnd/>
              </a:ln>
              <a:effectLst>
                <a:outerShdw sy="-50000" kx="2453608" rotWithShape="0">
                  <a:schemeClr val="bg2">
                    <a:alpha val="50000"/>
                  </a:schemeClr>
                </a:outerShdw>
              </a:effectLst>
            </p:spPr>
            <p:txBody>
              <a:bodyPr wrap="none" anchor="ctr"/>
              <a:lstStyle/>
              <a:p>
                <a:endParaRPr lang="en-US"/>
              </a:p>
            </p:txBody>
          </p:sp>
        </p:grpSp>
      </p:grpSp>
      <p:sp>
        <p:nvSpPr>
          <p:cNvPr id="26" name="Text Box 4"/>
          <p:cNvSpPr txBox="1">
            <a:spLocks noChangeArrowheads="1"/>
          </p:cNvSpPr>
          <p:nvPr/>
        </p:nvSpPr>
        <p:spPr bwMode="auto">
          <a:xfrm>
            <a:off x="595274" y="571480"/>
            <a:ext cx="4572032" cy="1077218"/>
          </a:xfrm>
          <a:prstGeom prst="rect">
            <a:avLst/>
          </a:prstGeom>
          <a:solidFill>
            <a:srgbClr val="CCFF99"/>
          </a:solidFill>
          <a:ln w="9525">
            <a:noFill/>
            <a:miter lim="800000"/>
            <a:headEnd/>
            <a:tailEnd/>
          </a:ln>
          <a:effectLst>
            <a:outerShdw sy="50000" kx="-2453608" algn="br" rotWithShape="0">
              <a:schemeClr val="bg2">
                <a:alpha val="50000"/>
              </a:schemeClr>
            </a:outerShdw>
          </a:effectLst>
        </p:spPr>
        <p:txBody>
          <a:bodyPr wrap="square">
            <a:spAutoFit/>
          </a:bodyPr>
          <a:lstStyle/>
          <a:p>
            <a:pPr algn="ctr">
              <a:spcBef>
                <a:spcPct val="50000"/>
              </a:spcBef>
            </a:pPr>
            <a:r>
              <a:rPr lang="ar-BH" sz="3200" b="1" dirty="0">
                <a:latin typeface="Sakkal Majalla" pitchFamily="2" charset="-78"/>
                <a:cs typeface="Sakkal Majalla" pitchFamily="2" charset="-78"/>
              </a:rPr>
              <a:t>استجمَعَ نطوطٌ الصغيرُ قواهُ لينقَلِبَ ويتحّولَ الى قارِبٍ يطفو على الماءِ.</a:t>
            </a:r>
            <a:endParaRPr lang="en-US" sz="3200" b="1" dirty="0">
              <a:latin typeface="Sakkal Majalla" pitchFamily="2" charset="-78"/>
              <a:cs typeface="Sakkal Majalla" pitchFamily="2" charset="-78"/>
            </a:endParaRPr>
          </a:p>
        </p:txBody>
      </p:sp>
      <p:grpSp>
        <p:nvGrpSpPr>
          <p:cNvPr id="6" name="Group 49"/>
          <p:cNvGrpSpPr>
            <a:grpSpLocks/>
          </p:cNvGrpSpPr>
          <p:nvPr/>
        </p:nvGrpSpPr>
        <p:grpSpPr bwMode="auto">
          <a:xfrm>
            <a:off x="238084" y="1857364"/>
            <a:ext cx="5343522" cy="2057408"/>
            <a:chOff x="204" y="1584"/>
            <a:chExt cx="5484" cy="2486"/>
          </a:xfrm>
        </p:grpSpPr>
        <p:sp>
          <p:nvSpPr>
            <p:cNvPr id="28" name="Freeform 7"/>
            <p:cNvSpPr>
              <a:spLocks/>
            </p:cNvSpPr>
            <p:nvPr/>
          </p:nvSpPr>
          <p:spPr bwMode="auto">
            <a:xfrm>
              <a:off x="2208" y="1584"/>
              <a:ext cx="1810" cy="415"/>
            </a:xfrm>
            <a:custGeom>
              <a:avLst/>
              <a:gdLst/>
              <a:ahLst/>
              <a:cxnLst>
                <a:cxn ang="0">
                  <a:pos x="1765" y="159"/>
                </a:cxn>
                <a:cxn ang="0">
                  <a:pos x="1509" y="132"/>
                </a:cxn>
                <a:cxn ang="0">
                  <a:pos x="46" y="169"/>
                </a:cxn>
                <a:cxn ang="0">
                  <a:pos x="28" y="196"/>
                </a:cxn>
                <a:cxn ang="0">
                  <a:pos x="9" y="214"/>
                </a:cxn>
                <a:cxn ang="0">
                  <a:pos x="92" y="342"/>
                </a:cxn>
                <a:cxn ang="0">
                  <a:pos x="110" y="361"/>
                </a:cxn>
                <a:cxn ang="0">
                  <a:pos x="302" y="406"/>
                </a:cxn>
                <a:cxn ang="0">
                  <a:pos x="1728" y="397"/>
                </a:cxn>
                <a:cxn ang="0">
                  <a:pos x="1774" y="351"/>
                </a:cxn>
                <a:cxn ang="0">
                  <a:pos x="1810" y="233"/>
                </a:cxn>
                <a:cxn ang="0">
                  <a:pos x="1801" y="169"/>
                </a:cxn>
                <a:cxn ang="0">
                  <a:pos x="1728" y="132"/>
                </a:cxn>
                <a:cxn ang="0">
                  <a:pos x="1472" y="132"/>
                </a:cxn>
              </a:cxnLst>
              <a:rect l="0" t="0" r="r" b="b"/>
              <a:pathLst>
                <a:path w="1810" h="415">
                  <a:moveTo>
                    <a:pt x="1765" y="159"/>
                  </a:moveTo>
                  <a:cubicBezTo>
                    <a:pt x="1674" y="130"/>
                    <a:pt x="1624" y="137"/>
                    <a:pt x="1509" y="132"/>
                  </a:cubicBezTo>
                  <a:cubicBezTo>
                    <a:pt x="1052" y="21"/>
                    <a:pt x="502" y="0"/>
                    <a:pt x="46" y="169"/>
                  </a:cubicBezTo>
                  <a:cubicBezTo>
                    <a:pt x="40" y="178"/>
                    <a:pt x="35" y="188"/>
                    <a:pt x="28" y="196"/>
                  </a:cubicBezTo>
                  <a:cubicBezTo>
                    <a:pt x="22" y="203"/>
                    <a:pt x="10" y="205"/>
                    <a:pt x="9" y="214"/>
                  </a:cubicBezTo>
                  <a:cubicBezTo>
                    <a:pt x="0" y="287"/>
                    <a:pt x="47" y="306"/>
                    <a:pt x="92" y="342"/>
                  </a:cubicBezTo>
                  <a:cubicBezTo>
                    <a:pt x="99" y="347"/>
                    <a:pt x="102" y="357"/>
                    <a:pt x="110" y="361"/>
                  </a:cubicBezTo>
                  <a:cubicBezTo>
                    <a:pt x="160" y="387"/>
                    <a:pt x="246" y="388"/>
                    <a:pt x="302" y="406"/>
                  </a:cubicBezTo>
                  <a:cubicBezTo>
                    <a:pt x="777" y="403"/>
                    <a:pt x="1253" y="415"/>
                    <a:pt x="1728" y="397"/>
                  </a:cubicBezTo>
                  <a:cubicBezTo>
                    <a:pt x="1750" y="396"/>
                    <a:pt x="1774" y="351"/>
                    <a:pt x="1774" y="351"/>
                  </a:cubicBezTo>
                  <a:cubicBezTo>
                    <a:pt x="1787" y="311"/>
                    <a:pt x="1800" y="273"/>
                    <a:pt x="1810" y="233"/>
                  </a:cubicBezTo>
                  <a:cubicBezTo>
                    <a:pt x="1807" y="212"/>
                    <a:pt x="1808" y="189"/>
                    <a:pt x="1801" y="169"/>
                  </a:cubicBezTo>
                  <a:cubicBezTo>
                    <a:pt x="1793" y="144"/>
                    <a:pt x="1740" y="136"/>
                    <a:pt x="1728" y="132"/>
                  </a:cubicBezTo>
                  <a:cubicBezTo>
                    <a:pt x="1647" y="105"/>
                    <a:pt x="1557" y="132"/>
                    <a:pt x="1472" y="132"/>
                  </a:cubicBezTo>
                </a:path>
              </a:pathLst>
            </a:custGeom>
            <a:solidFill>
              <a:srgbClr val="99CCFF"/>
            </a:solidFill>
            <a:ln w="57150" cmpd="sng">
              <a:solidFill>
                <a:schemeClr val="tx1"/>
              </a:solidFill>
              <a:round/>
              <a:headEnd/>
              <a:tailEnd/>
            </a:ln>
            <a:effectLst/>
          </p:spPr>
          <p:txBody>
            <a:bodyPr/>
            <a:lstStyle/>
            <a:p>
              <a:endParaRPr lang="en-US"/>
            </a:p>
          </p:txBody>
        </p:sp>
        <p:sp>
          <p:nvSpPr>
            <p:cNvPr id="29" name="Freeform 8"/>
            <p:cNvSpPr>
              <a:spLocks/>
            </p:cNvSpPr>
            <p:nvPr/>
          </p:nvSpPr>
          <p:spPr bwMode="auto">
            <a:xfrm>
              <a:off x="2208" y="1872"/>
              <a:ext cx="1765" cy="613"/>
            </a:xfrm>
            <a:custGeom>
              <a:avLst/>
              <a:gdLst/>
              <a:ahLst/>
              <a:cxnLst>
                <a:cxn ang="0">
                  <a:pos x="0" y="9"/>
                </a:cxn>
                <a:cxn ang="0">
                  <a:pos x="64" y="146"/>
                </a:cxn>
                <a:cxn ang="0">
                  <a:pos x="101" y="220"/>
                </a:cxn>
                <a:cxn ang="0">
                  <a:pos x="137" y="293"/>
                </a:cxn>
                <a:cxn ang="0">
                  <a:pos x="192" y="402"/>
                </a:cxn>
                <a:cxn ang="0">
                  <a:pos x="238" y="448"/>
                </a:cxn>
                <a:cxn ang="0">
                  <a:pos x="339" y="530"/>
                </a:cxn>
                <a:cxn ang="0">
                  <a:pos x="503" y="567"/>
                </a:cxn>
                <a:cxn ang="0">
                  <a:pos x="677" y="613"/>
                </a:cxn>
                <a:cxn ang="0">
                  <a:pos x="1363" y="567"/>
                </a:cxn>
                <a:cxn ang="0">
                  <a:pos x="1454" y="540"/>
                </a:cxn>
                <a:cxn ang="0">
                  <a:pos x="1564" y="485"/>
                </a:cxn>
                <a:cxn ang="0">
                  <a:pos x="1609" y="457"/>
                </a:cxn>
                <a:cxn ang="0">
                  <a:pos x="1655" y="421"/>
                </a:cxn>
                <a:cxn ang="0">
                  <a:pos x="1747" y="247"/>
                </a:cxn>
                <a:cxn ang="0">
                  <a:pos x="1765" y="0"/>
                </a:cxn>
              </a:cxnLst>
              <a:rect l="0" t="0" r="r" b="b"/>
              <a:pathLst>
                <a:path w="1765" h="613">
                  <a:moveTo>
                    <a:pt x="0" y="9"/>
                  </a:moveTo>
                  <a:cubicBezTo>
                    <a:pt x="15" y="57"/>
                    <a:pt x="36" y="104"/>
                    <a:pt x="64" y="146"/>
                  </a:cubicBezTo>
                  <a:cubicBezTo>
                    <a:pt x="74" y="176"/>
                    <a:pt x="79" y="197"/>
                    <a:pt x="101" y="220"/>
                  </a:cubicBezTo>
                  <a:cubicBezTo>
                    <a:pt x="122" y="282"/>
                    <a:pt x="106" y="260"/>
                    <a:pt x="137" y="293"/>
                  </a:cubicBezTo>
                  <a:cubicBezTo>
                    <a:pt x="148" y="324"/>
                    <a:pt x="171" y="378"/>
                    <a:pt x="192" y="402"/>
                  </a:cubicBezTo>
                  <a:cubicBezTo>
                    <a:pt x="206" y="418"/>
                    <a:pt x="238" y="448"/>
                    <a:pt x="238" y="448"/>
                  </a:cubicBezTo>
                  <a:cubicBezTo>
                    <a:pt x="253" y="494"/>
                    <a:pt x="297" y="512"/>
                    <a:pt x="339" y="530"/>
                  </a:cubicBezTo>
                  <a:cubicBezTo>
                    <a:pt x="389" y="552"/>
                    <a:pt x="450" y="554"/>
                    <a:pt x="503" y="567"/>
                  </a:cubicBezTo>
                  <a:cubicBezTo>
                    <a:pt x="561" y="581"/>
                    <a:pt x="618" y="601"/>
                    <a:pt x="677" y="613"/>
                  </a:cubicBezTo>
                  <a:cubicBezTo>
                    <a:pt x="1032" y="607"/>
                    <a:pt x="1102" y="610"/>
                    <a:pt x="1363" y="567"/>
                  </a:cubicBezTo>
                  <a:cubicBezTo>
                    <a:pt x="1393" y="557"/>
                    <a:pt x="1424" y="550"/>
                    <a:pt x="1454" y="540"/>
                  </a:cubicBezTo>
                  <a:cubicBezTo>
                    <a:pt x="1482" y="510"/>
                    <a:pt x="1527" y="503"/>
                    <a:pt x="1564" y="485"/>
                  </a:cubicBezTo>
                  <a:cubicBezTo>
                    <a:pt x="1606" y="441"/>
                    <a:pt x="1555" y="489"/>
                    <a:pt x="1609" y="457"/>
                  </a:cubicBezTo>
                  <a:cubicBezTo>
                    <a:pt x="1626" y="447"/>
                    <a:pt x="1639" y="432"/>
                    <a:pt x="1655" y="421"/>
                  </a:cubicBezTo>
                  <a:cubicBezTo>
                    <a:pt x="1675" y="358"/>
                    <a:pt x="1724" y="309"/>
                    <a:pt x="1747" y="247"/>
                  </a:cubicBezTo>
                  <a:cubicBezTo>
                    <a:pt x="1760" y="165"/>
                    <a:pt x="1765" y="83"/>
                    <a:pt x="1765" y="0"/>
                  </a:cubicBezTo>
                </a:path>
              </a:pathLst>
            </a:custGeom>
            <a:solidFill>
              <a:srgbClr val="99CCFF"/>
            </a:solidFill>
            <a:ln w="57150" cmpd="sng">
              <a:solidFill>
                <a:schemeClr val="tx1"/>
              </a:solidFill>
              <a:round/>
              <a:headEnd/>
              <a:tailEnd/>
            </a:ln>
            <a:effectLst>
              <a:prstShdw prst="shdw16">
                <a:schemeClr val="bg2">
                  <a:alpha val="50000"/>
                </a:schemeClr>
              </a:prstShdw>
            </a:effectLst>
          </p:spPr>
          <p:txBody>
            <a:bodyPr/>
            <a:lstStyle/>
            <a:p>
              <a:endParaRPr lang="en-US"/>
            </a:p>
          </p:txBody>
        </p:sp>
        <p:sp>
          <p:nvSpPr>
            <p:cNvPr id="30" name="Freeform 9"/>
            <p:cNvSpPr>
              <a:spLocks/>
            </p:cNvSpPr>
            <p:nvPr/>
          </p:nvSpPr>
          <p:spPr bwMode="auto">
            <a:xfrm>
              <a:off x="2258" y="1765"/>
              <a:ext cx="1692" cy="287"/>
            </a:xfrm>
            <a:custGeom>
              <a:avLst/>
              <a:gdLst/>
              <a:ahLst/>
              <a:cxnLst>
                <a:cxn ang="0">
                  <a:pos x="1692" y="0"/>
                </a:cxn>
                <a:cxn ang="0">
                  <a:pos x="1555" y="54"/>
                </a:cxn>
                <a:cxn ang="0">
                  <a:pos x="1481" y="91"/>
                </a:cxn>
                <a:cxn ang="0">
                  <a:pos x="1445" y="109"/>
                </a:cxn>
                <a:cxn ang="0">
                  <a:pos x="1344" y="155"/>
                </a:cxn>
                <a:cxn ang="0">
                  <a:pos x="1198" y="210"/>
                </a:cxn>
                <a:cxn ang="0">
                  <a:pos x="1143" y="219"/>
                </a:cxn>
                <a:cxn ang="0">
                  <a:pos x="924" y="265"/>
                </a:cxn>
                <a:cxn ang="0">
                  <a:pos x="265" y="219"/>
                </a:cxn>
                <a:cxn ang="0">
                  <a:pos x="211" y="182"/>
                </a:cxn>
                <a:cxn ang="0">
                  <a:pos x="137" y="164"/>
                </a:cxn>
                <a:cxn ang="0">
                  <a:pos x="73" y="100"/>
                </a:cxn>
                <a:cxn ang="0">
                  <a:pos x="28" y="54"/>
                </a:cxn>
                <a:cxn ang="0">
                  <a:pos x="0" y="18"/>
                </a:cxn>
              </a:cxnLst>
              <a:rect l="0" t="0" r="r" b="b"/>
              <a:pathLst>
                <a:path w="1692" h="287">
                  <a:moveTo>
                    <a:pt x="1692" y="0"/>
                  </a:moveTo>
                  <a:cubicBezTo>
                    <a:pt x="1643" y="16"/>
                    <a:pt x="1604" y="38"/>
                    <a:pt x="1555" y="54"/>
                  </a:cubicBezTo>
                  <a:cubicBezTo>
                    <a:pt x="1529" y="63"/>
                    <a:pt x="1506" y="79"/>
                    <a:pt x="1481" y="91"/>
                  </a:cubicBezTo>
                  <a:cubicBezTo>
                    <a:pt x="1469" y="97"/>
                    <a:pt x="1445" y="109"/>
                    <a:pt x="1445" y="109"/>
                  </a:cubicBezTo>
                  <a:cubicBezTo>
                    <a:pt x="1417" y="138"/>
                    <a:pt x="1381" y="143"/>
                    <a:pt x="1344" y="155"/>
                  </a:cubicBezTo>
                  <a:cubicBezTo>
                    <a:pt x="1296" y="170"/>
                    <a:pt x="1245" y="192"/>
                    <a:pt x="1198" y="210"/>
                  </a:cubicBezTo>
                  <a:cubicBezTo>
                    <a:pt x="1181" y="217"/>
                    <a:pt x="1161" y="215"/>
                    <a:pt x="1143" y="219"/>
                  </a:cubicBezTo>
                  <a:cubicBezTo>
                    <a:pt x="1069" y="234"/>
                    <a:pt x="998" y="255"/>
                    <a:pt x="924" y="265"/>
                  </a:cubicBezTo>
                  <a:cubicBezTo>
                    <a:pt x="706" y="261"/>
                    <a:pt x="477" y="287"/>
                    <a:pt x="265" y="219"/>
                  </a:cubicBezTo>
                  <a:cubicBezTo>
                    <a:pt x="247" y="207"/>
                    <a:pt x="229" y="194"/>
                    <a:pt x="211" y="182"/>
                  </a:cubicBezTo>
                  <a:cubicBezTo>
                    <a:pt x="190" y="168"/>
                    <a:pt x="137" y="164"/>
                    <a:pt x="137" y="164"/>
                  </a:cubicBezTo>
                  <a:cubicBezTo>
                    <a:pt x="118" y="136"/>
                    <a:pt x="94" y="125"/>
                    <a:pt x="73" y="100"/>
                  </a:cubicBezTo>
                  <a:cubicBezTo>
                    <a:pt x="36" y="54"/>
                    <a:pt x="77" y="89"/>
                    <a:pt x="28" y="54"/>
                  </a:cubicBezTo>
                  <a:cubicBezTo>
                    <a:pt x="7" y="24"/>
                    <a:pt x="17" y="35"/>
                    <a:pt x="0" y="18"/>
                  </a:cubicBezTo>
                </a:path>
              </a:pathLst>
            </a:custGeom>
            <a:noFill/>
            <a:ln w="60325">
              <a:solidFill>
                <a:schemeClr val="tx1"/>
              </a:solidFill>
              <a:round/>
              <a:headEnd/>
              <a:tailEnd/>
            </a:ln>
            <a:effectLst>
              <a:outerShdw sy="50000" kx="-2453608" rotWithShape="0">
                <a:schemeClr val="bg2">
                  <a:alpha val="50000"/>
                </a:schemeClr>
              </a:outerShdw>
            </a:effectLst>
          </p:spPr>
          <p:txBody>
            <a:bodyPr/>
            <a:lstStyle/>
            <a:p>
              <a:endParaRPr lang="en-US"/>
            </a:p>
          </p:txBody>
        </p:sp>
        <p:sp>
          <p:nvSpPr>
            <p:cNvPr id="31" name="Oval 10"/>
            <p:cNvSpPr>
              <a:spLocks noChangeArrowheads="1"/>
            </p:cNvSpPr>
            <p:nvPr/>
          </p:nvSpPr>
          <p:spPr bwMode="auto">
            <a:xfrm>
              <a:off x="2544" y="2064"/>
              <a:ext cx="144"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2" name="Oval 11"/>
            <p:cNvSpPr>
              <a:spLocks noChangeArrowheads="1"/>
            </p:cNvSpPr>
            <p:nvPr/>
          </p:nvSpPr>
          <p:spPr bwMode="auto">
            <a:xfrm>
              <a:off x="3456" y="2064"/>
              <a:ext cx="144"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 name="Freeform 12"/>
            <p:cNvSpPr>
              <a:spLocks/>
            </p:cNvSpPr>
            <p:nvPr/>
          </p:nvSpPr>
          <p:spPr bwMode="auto">
            <a:xfrm>
              <a:off x="2928" y="2256"/>
              <a:ext cx="247" cy="96"/>
            </a:xfrm>
            <a:custGeom>
              <a:avLst/>
              <a:gdLst/>
              <a:ahLst/>
              <a:cxnLst>
                <a:cxn ang="0">
                  <a:pos x="229" y="23"/>
                </a:cxn>
                <a:cxn ang="0">
                  <a:pos x="28" y="23"/>
                </a:cxn>
                <a:cxn ang="0">
                  <a:pos x="9" y="5"/>
                </a:cxn>
                <a:cxn ang="0">
                  <a:pos x="64" y="23"/>
                </a:cxn>
                <a:cxn ang="0">
                  <a:pos x="229" y="33"/>
                </a:cxn>
                <a:cxn ang="0">
                  <a:pos x="238" y="5"/>
                </a:cxn>
                <a:cxn ang="0">
                  <a:pos x="210" y="23"/>
                </a:cxn>
                <a:cxn ang="0">
                  <a:pos x="229" y="23"/>
                </a:cxn>
              </a:cxnLst>
              <a:rect l="0" t="0" r="r" b="b"/>
              <a:pathLst>
                <a:path w="247" h="74">
                  <a:moveTo>
                    <a:pt x="229" y="23"/>
                  </a:moveTo>
                  <a:cubicBezTo>
                    <a:pt x="146" y="41"/>
                    <a:pt x="155" y="43"/>
                    <a:pt x="28" y="23"/>
                  </a:cubicBezTo>
                  <a:cubicBezTo>
                    <a:pt x="19" y="22"/>
                    <a:pt x="0" y="5"/>
                    <a:pt x="9" y="5"/>
                  </a:cubicBezTo>
                  <a:cubicBezTo>
                    <a:pt x="28" y="5"/>
                    <a:pt x="64" y="23"/>
                    <a:pt x="64" y="23"/>
                  </a:cubicBezTo>
                  <a:cubicBezTo>
                    <a:pt x="112" y="74"/>
                    <a:pt x="94" y="65"/>
                    <a:pt x="229" y="33"/>
                  </a:cubicBezTo>
                  <a:cubicBezTo>
                    <a:pt x="239" y="31"/>
                    <a:pt x="247" y="10"/>
                    <a:pt x="238" y="5"/>
                  </a:cubicBezTo>
                  <a:cubicBezTo>
                    <a:pt x="228" y="0"/>
                    <a:pt x="215" y="13"/>
                    <a:pt x="210" y="23"/>
                  </a:cubicBezTo>
                  <a:cubicBezTo>
                    <a:pt x="207" y="29"/>
                    <a:pt x="223" y="23"/>
                    <a:pt x="229" y="23"/>
                  </a:cubicBezTo>
                  <a:close/>
                </a:path>
              </a:pathLst>
            </a:custGeom>
            <a:solidFill>
              <a:schemeClr val="accent1"/>
            </a:solidFill>
            <a:ln w="38100">
              <a:solidFill>
                <a:schemeClr val="tx1"/>
              </a:solidFill>
              <a:round/>
              <a:headEnd/>
              <a:tailEnd/>
            </a:ln>
            <a:effectLst/>
          </p:spPr>
          <p:txBody>
            <a:bodyPr/>
            <a:lstStyle/>
            <a:p>
              <a:endParaRPr lang="en-US"/>
            </a:p>
          </p:txBody>
        </p:sp>
        <p:sp>
          <p:nvSpPr>
            <p:cNvPr id="34" name="Freeform 13"/>
            <p:cNvSpPr>
              <a:spLocks/>
            </p:cNvSpPr>
            <p:nvPr/>
          </p:nvSpPr>
          <p:spPr bwMode="auto">
            <a:xfrm>
              <a:off x="2976" y="2352"/>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5" name="Freeform 40"/>
            <p:cNvSpPr>
              <a:spLocks/>
            </p:cNvSpPr>
            <p:nvPr/>
          </p:nvSpPr>
          <p:spPr bwMode="auto">
            <a:xfrm>
              <a:off x="720" y="2832"/>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outerShdw dist="107763" dir="2700000" algn="ctr" rotWithShape="0">
                <a:schemeClr val="bg2">
                  <a:alpha val="50000"/>
                </a:schemeClr>
              </a:outerShdw>
            </a:effectLst>
          </p:spPr>
          <p:txBody>
            <a:bodyPr/>
            <a:lstStyle/>
            <a:p>
              <a:endParaRPr lang="en-US"/>
            </a:p>
          </p:txBody>
        </p:sp>
        <p:sp>
          <p:nvSpPr>
            <p:cNvPr id="36" name="Freeform 41"/>
            <p:cNvSpPr>
              <a:spLocks/>
            </p:cNvSpPr>
            <p:nvPr/>
          </p:nvSpPr>
          <p:spPr bwMode="auto">
            <a:xfrm>
              <a:off x="288" y="3216"/>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2">
                <a:schemeClr val="bg2">
                  <a:alpha val="50000"/>
                </a:schemeClr>
              </a:prstShdw>
            </a:effectLst>
          </p:spPr>
          <p:txBody>
            <a:bodyPr/>
            <a:lstStyle/>
            <a:p>
              <a:endParaRPr lang="en-US"/>
            </a:p>
          </p:txBody>
        </p:sp>
        <p:sp>
          <p:nvSpPr>
            <p:cNvPr id="37" name="Freeform 42"/>
            <p:cNvSpPr>
              <a:spLocks/>
            </p:cNvSpPr>
            <p:nvPr/>
          </p:nvSpPr>
          <p:spPr bwMode="auto">
            <a:xfrm>
              <a:off x="3696" y="2448"/>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outerShdw dist="107763" dir="13500000" sx="125000" sy="125000" algn="br" rotWithShape="0">
                <a:schemeClr val="bg2">
                  <a:alpha val="50000"/>
                </a:schemeClr>
              </a:outerShdw>
            </a:effectLst>
          </p:spPr>
          <p:txBody>
            <a:bodyPr/>
            <a:lstStyle/>
            <a:p>
              <a:endParaRPr lang="en-US"/>
            </a:p>
          </p:txBody>
        </p:sp>
        <p:sp>
          <p:nvSpPr>
            <p:cNvPr id="38" name="Freeform 43"/>
            <p:cNvSpPr>
              <a:spLocks/>
            </p:cNvSpPr>
            <p:nvPr/>
          </p:nvSpPr>
          <p:spPr bwMode="auto">
            <a:xfrm>
              <a:off x="3168" y="2928"/>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3" dist="53882" dir="13500000">
                <a:schemeClr val="bg2">
                  <a:alpha val="50000"/>
                </a:schemeClr>
              </a:prstShdw>
            </a:effectLst>
          </p:spPr>
          <p:txBody>
            <a:bodyPr/>
            <a:lstStyle/>
            <a:p>
              <a:endParaRPr lang="en-US"/>
            </a:p>
          </p:txBody>
        </p:sp>
        <p:sp>
          <p:nvSpPr>
            <p:cNvPr id="39" name="Freeform 44"/>
            <p:cNvSpPr>
              <a:spLocks/>
            </p:cNvSpPr>
            <p:nvPr/>
          </p:nvSpPr>
          <p:spPr bwMode="auto">
            <a:xfrm>
              <a:off x="3504" y="3360"/>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3" dist="53882" dir="13500000">
                <a:schemeClr val="bg2">
                  <a:alpha val="50000"/>
                </a:schemeClr>
              </a:prstShdw>
            </a:effectLst>
          </p:spPr>
          <p:txBody>
            <a:bodyPr/>
            <a:lstStyle/>
            <a:p>
              <a:endParaRPr lang="en-US"/>
            </a:p>
          </p:txBody>
        </p:sp>
        <p:sp>
          <p:nvSpPr>
            <p:cNvPr id="40" name="Freeform 45"/>
            <p:cNvSpPr>
              <a:spLocks/>
            </p:cNvSpPr>
            <p:nvPr/>
          </p:nvSpPr>
          <p:spPr bwMode="auto">
            <a:xfrm>
              <a:off x="720" y="3888"/>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outerShdw dist="107763" dir="13500000" sx="125000" sy="125000" algn="br" rotWithShape="0">
                <a:srgbClr val="808080">
                  <a:alpha val="50000"/>
                </a:srgbClr>
              </a:outerShdw>
            </a:effectLst>
          </p:spPr>
          <p:txBody>
            <a:bodyPr/>
            <a:lstStyle/>
            <a:p>
              <a:endParaRPr lang="en-US"/>
            </a:p>
          </p:txBody>
        </p:sp>
        <p:sp>
          <p:nvSpPr>
            <p:cNvPr id="41" name="Freeform 46"/>
            <p:cNvSpPr>
              <a:spLocks/>
            </p:cNvSpPr>
            <p:nvPr/>
          </p:nvSpPr>
          <p:spPr bwMode="auto">
            <a:xfrm>
              <a:off x="1872" y="3552"/>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outerShdw dist="107763" dir="13500000" sx="125000" sy="125000" algn="br" rotWithShape="0">
                <a:schemeClr val="bg2">
                  <a:alpha val="50000"/>
                </a:schemeClr>
              </a:outerShdw>
            </a:effectLst>
          </p:spPr>
          <p:txBody>
            <a:bodyPr/>
            <a:lstStyle/>
            <a:p>
              <a:endParaRPr lang="en-US"/>
            </a:p>
          </p:txBody>
        </p:sp>
        <p:sp>
          <p:nvSpPr>
            <p:cNvPr id="42" name="Freeform 47"/>
            <p:cNvSpPr>
              <a:spLocks/>
            </p:cNvSpPr>
            <p:nvPr/>
          </p:nvSpPr>
          <p:spPr bwMode="auto">
            <a:xfrm>
              <a:off x="3504" y="3888"/>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2">
                <a:schemeClr val="bg2">
                  <a:alpha val="50000"/>
                </a:schemeClr>
              </a:prstShdw>
            </a:effectLst>
          </p:spPr>
          <p:txBody>
            <a:bodyPr/>
            <a:lstStyle/>
            <a:p>
              <a:endParaRPr lang="en-US"/>
            </a:p>
          </p:txBody>
        </p:sp>
        <p:sp>
          <p:nvSpPr>
            <p:cNvPr id="43" name="Freeform 48"/>
            <p:cNvSpPr>
              <a:spLocks/>
            </p:cNvSpPr>
            <p:nvPr/>
          </p:nvSpPr>
          <p:spPr bwMode="auto">
            <a:xfrm>
              <a:off x="204" y="2355"/>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outerShdw sy="50000" kx="-2453608" rotWithShape="0">
                <a:schemeClr val="bg2">
                  <a:alpha val="50000"/>
                </a:schemeClr>
              </a:outerShdw>
            </a:effectLst>
          </p:spPr>
          <p:txBody>
            <a:bodyPr/>
            <a:lstStyle/>
            <a:p>
              <a:endParaRPr lang="en-US"/>
            </a:p>
          </p:txBody>
        </p:sp>
      </p:grpSp>
      <p:sp>
        <p:nvSpPr>
          <p:cNvPr id="44" name="Text Box 4"/>
          <p:cNvSpPr txBox="1">
            <a:spLocks noChangeArrowheads="1"/>
          </p:cNvSpPr>
          <p:nvPr/>
        </p:nvSpPr>
        <p:spPr bwMode="auto">
          <a:xfrm>
            <a:off x="666712" y="4857760"/>
            <a:ext cx="5086368" cy="1077218"/>
          </a:xfrm>
          <a:prstGeom prst="rect">
            <a:avLst/>
          </a:prstGeom>
          <a:solidFill>
            <a:srgbClr val="CCFF99"/>
          </a:solidFill>
          <a:ln w="9525">
            <a:noFill/>
            <a:miter lim="800000"/>
            <a:headEnd/>
            <a:tailEnd/>
          </a:ln>
          <a:effectLst>
            <a:outerShdw sy="50000" kx="-2453608" rotWithShape="0">
              <a:schemeClr val="bg2">
                <a:alpha val="50000"/>
              </a:schemeClr>
            </a:outerShdw>
          </a:effectLst>
        </p:spPr>
        <p:txBody>
          <a:bodyPr wrap="square">
            <a:spAutoFit/>
          </a:bodyPr>
          <a:lstStyle/>
          <a:p>
            <a:pPr algn="ctr">
              <a:spcBef>
                <a:spcPct val="50000"/>
              </a:spcBef>
            </a:pPr>
            <a:r>
              <a:rPr lang="ar-BH" sz="3200" b="1" dirty="0">
                <a:latin typeface="Sakkal Majalla" pitchFamily="2" charset="-78"/>
                <a:cs typeface="Sakkal Majalla" pitchFamily="2" charset="-78"/>
              </a:rPr>
              <a:t>و انطلَقَ نَطّوطٌ الصّغيرُ في الماء ليُنقِ</a:t>
            </a:r>
            <a:r>
              <a:rPr lang="ar-SA" sz="3200" b="1" dirty="0">
                <a:latin typeface="Sakkal Majalla" pitchFamily="2" charset="-78"/>
                <a:cs typeface="Sakkal Majalla" pitchFamily="2" charset="-78"/>
              </a:rPr>
              <a:t>ذ</a:t>
            </a:r>
            <a:r>
              <a:rPr lang="ar-BH" sz="3200" b="1" dirty="0">
                <a:latin typeface="Sakkal Majalla" pitchFamily="2" charset="-78"/>
                <a:cs typeface="Sakkal Majalla" pitchFamily="2" charset="-78"/>
              </a:rPr>
              <a:t>َ أهلَ المدينَةِ المشرفينَ على الغَرَقِ .</a:t>
            </a:r>
            <a:endParaRPr lang="en-US" sz="3200" b="1" dirty="0">
              <a:latin typeface="Sakkal Majalla" pitchFamily="2" charset="-78"/>
              <a:cs typeface="Sakkal Majalla" pitchFamily="2" charset="-78"/>
            </a:endParaRPr>
          </a:p>
        </p:txBody>
      </p:sp>
      <p:grpSp>
        <p:nvGrpSpPr>
          <p:cNvPr id="27" name="Group 55"/>
          <p:cNvGrpSpPr>
            <a:grpSpLocks/>
          </p:cNvGrpSpPr>
          <p:nvPr/>
        </p:nvGrpSpPr>
        <p:grpSpPr bwMode="auto">
          <a:xfrm>
            <a:off x="6024562" y="3929066"/>
            <a:ext cx="4448164" cy="2414582"/>
            <a:chOff x="48" y="1488"/>
            <a:chExt cx="5664" cy="2688"/>
          </a:xfrm>
        </p:grpSpPr>
        <p:sp>
          <p:nvSpPr>
            <p:cNvPr id="46" name="AutoShape 7"/>
            <p:cNvSpPr>
              <a:spLocks noChangeArrowheads="1"/>
            </p:cNvSpPr>
            <p:nvPr/>
          </p:nvSpPr>
          <p:spPr bwMode="auto">
            <a:xfrm>
              <a:off x="288" y="1680"/>
              <a:ext cx="960" cy="86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7" name="AutoShape 9"/>
            <p:cNvSpPr>
              <a:spLocks noChangeArrowheads="1"/>
            </p:cNvSpPr>
            <p:nvPr/>
          </p:nvSpPr>
          <p:spPr bwMode="auto">
            <a:xfrm>
              <a:off x="720" y="3168"/>
              <a:ext cx="960" cy="864"/>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8" name="AutoShape 10"/>
            <p:cNvSpPr>
              <a:spLocks noChangeArrowheads="1"/>
            </p:cNvSpPr>
            <p:nvPr/>
          </p:nvSpPr>
          <p:spPr bwMode="auto">
            <a:xfrm>
              <a:off x="4560" y="1776"/>
              <a:ext cx="960" cy="86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49" name="Freeform 11"/>
            <p:cNvSpPr>
              <a:spLocks/>
            </p:cNvSpPr>
            <p:nvPr/>
          </p:nvSpPr>
          <p:spPr bwMode="auto">
            <a:xfrm>
              <a:off x="1104" y="3888"/>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0" name="Freeform 12"/>
            <p:cNvSpPr>
              <a:spLocks/>
            </p:cNvSpPr>
            <p:nvPr/>
          </p:nvSpPr>
          <p:spPr bwMode="auto">
            <a:xfrm>
              <a:off x="4896" y="1632"/>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1" name="Freeform 13"/>
            <p:cNvSpPr>
              <a:spLocks/>
            </p:cNvSpPr>
            <p:nvPr/>
          </p:nvSpPr>
          <p:spPr bwMode="auto">
            <a:xfrm>
              <a:off x="624" y="1488"/>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2" name="Freeform 14"/>
            <p:cNvSpPr>
              <a:spLocks/>
            </p:cNvSpPr>
            <p:nvPr/>
          </p:nvSpPr>
          <p:spPr bwMode="auto">
            <a:xfrm>
              <a:off x="2064" y="2736"/>
              <a:ext cx="1765" cy="613"/>
            </a:xfrm>
            <a:custGeom>
              <a:avLst/>
              <a:gdLst/>
              <a:ahLst/>
              <a:cxnLst>
                <a:cxn ang="0">
                  <a:pos x="0" y="9"/>
                </a:cxn>
                <a:cxn ang="0">
                  <a:pos x="64" y="146"/>
                </a:cxn>
                <a:cxn ang="0">
                  <a:pos x="101" y="220"/>
                </a:cxn>
                <a:cxn ang="0">
                  <a:pos x="137" y="293"/>
                </a:cxn>
                <a:cxn ang="0">
                  <a:pos x="192" y="402"/>
                </a:cxn>
                <a:cxn ang="0">
                  <a:pos x="238" y="448"/>
                </a:cxn>
                <a:cxn ang="0">
                  <a:pos x="339" y="530"/>
                </a:cxn>
                <a:cxn ang="0">
                  <a:pos x="503" y="567"/>
                </a:cxn>
                <a:cxn ang="0">
                  <a:pos x="677" y="613"/>
                </a:cxn>
                <a:cxn ang="0">
                  <a:pos x="1363" y="567"/>
                </a:cxn>
                <a:cxn ang="0">
                  <a:pos x="1454" y="540"/>
                </a:cxn>
                <a:cxn ang="0">
                  <a:pos x="1564" y="485"/>
                </a:cxn>
                <a:cxn ang="0">
                  <a:pos x="1609" y="457"/>
                </a:cxn>
                <a:cxn ang="0">
                  <a:pos x="1655" y="421"/>
                </a:cxn>
                <a:cxn ang="0">
                  <a:pos x="1747" y="247"/>
                </a:cxn>
                <a:cxn ang="0">
                  <a:pos x="1765" y="0"/>
                </a:cxn>
              </a:cxnLst>
              <a:rect l="0" t="0" r="r" b="b"/>
              <a:pathLst>
                <a:path w="1765" h="613">
                  <a:moveTo>
                    <a:pt x="0" y="9"/>
                  </a:moveTo>
                  <a:cubicBezTo>
                    <a:pt x="15" y="57"/>
                    <a:pt x="36" y="104"/>
                    <a:pt x="64" y="146"/>
                  </a:cubicBezTo>
                  <a:cubicBezTo>
                    <a:pt x="74" y="176"/>
                    <a:pt x="79" y="197"/>
                    <a:pt x="101" y="220"/>
                  </a:cubicBezTo>
                  <a:cubicBezTo>
                    <a:pt x="122" y="282"/>
                    <a:pt x="106" y="260"/>
                    <a:pt x="137" y="293"/>
                  </a:cubicBezTo>
                  <a:cubicBezTo>
                    <a:pt x="148" y="324"/>
                    <a:pt x="171" y="378"/>
                    <a:pt x="192" y="402"/>
                  </a:cubicBezTo>
                  <a:cubicBezTo>
                    <a:pt x="206" y="418"/>
                    <a:pt x="238" y="448"/>
                    <a:pt x="238" y="448"/>
                  </a:cubicBezTo>
                  <a:cubicBezTo>
                    <a:pt x="253" y="494"/>
                    <a:pt x="297" y="512"/>
                    <a:pt x="339" y="530"/>
                  </a:cubicBezTo>
                  <a:cubicBezTo>
                    <a:pt x="389" y="552"/>
                    <a:pt x="450" y="554"/>
                    <a:pt x="503" y="567"/>
                  </a:cubicBezTo>
                  <a:cubicBezTo>
                    <a:pt x="561" y="581"/>
                    <a:pt x="618" y="601"/>
                    <a:pt x="677" y="613"/>
                  </a:cubicBezTo>
                  <a:cubicBezTo>
                    <a:pt x="1032" y="607"/>
                    <a:pt x="1102" y="610"/>
                    <a:pt x="1363" y="567"/>
                  </a:cubicBezTo>
                  <a:cubicBezTo>
                    <a:pt x="1393" y="557"/>
                    <a:pt x="1424" y="550"/>
                    <a:pt x="1454" y="540"/>
                  </a:cubicBezTo>
                  <a:cubicBezTo>
                    <a:pt x="1482" y="510"/>
                    <a:pt x="1527" y="503"/>
                    <a:pt x="1564" y="485"/>
                  </a:cubicBezTo>
                  <a:cubicBezTo>
                    <a:pt x="1606" y="441"/>
                    <a:pt x="1555" y="489"/>
                    <a:pt x="1609" y="457"/>
                  </a:cubicBezTo>
                  <a:cubicBezTo>
                    <a:pt x="1626" y="447"/>
                    <a:pt x="1639" y="432"/>
                    <a:pt x="1655" y="421"/>
                  </a:cubicBezTo>
                  <a:cubicBezTo>
                    <a:pt x="1675" y="358"/>
                    <a:pt x="1724" y="309"/>
                    <a:pt x="1747" y="247"/>
                  </a:cubicBezTo>
                  <a:cubicBezTo>
                    <a:pt x="1760" y="165"/>
                    <a:pt x="1765" y="83"/>
                    <a:pt x="1765" y="0"/>
                  </a:cubicBezTo>
                </a:path>
              </a:pathLst>
            </a:custGeom>
            <a:solidFill>
              <a:srgbClr val="99CCFF"/>
            </a:solidFill>
            <a:ln w="57150" cmpd="sng">
              <a:solidFill>
                <a:schemeClr val="tx1"/>
              </a:solidFill>
              <a:round/>
              <a:headEnd/>
              <a:tailEnd/>
            </a:ln>
            <a:effectLst>
              <a:outerShdw sy="-100000" rotWithShape="0">
                <a:schemeClr val="bg2">
                  <a:alpha val="50000"/>
                </a:schemeClr>
              </a:outerShdw>
            </a:effectLst>
          </p:spPr>
          <p:txBody>
            <a:bodyPr/>
            <a:lstStyle/>
            <a:p>
              <a:endParaRPr lang="en-US"/>
            </a:p>
          </p:txBody>
        </p:sp>
        <p:sp>
          <p:nvSpPr>
            <p:cNvPr id="53" name="Freeform 15"/>
            <p:cNvSpPr>
              <a:spLocks/>
            </p:cNvSpPr>
            <p:nvPr/>
          </p:nvSpPr>
          <p:spPr bwMode="auto">
            <a:xfrm>
              <a:off x="2016" y="2400"/>
              <a:ext cx="1872" cy="463"/>
            </a:xfrm>
            <a:custGeom>
              <a:avLst/>
              <a:gdLst/>
              <a:ahLst/>
              <a:cxnLst>
                <a:cxn ang="0">
                  <a:pos x="1765" y="159"/>
                </a:cxn>
                <a:cxn ang="0">
                  <a:pos x="1509" y="132"/>
                </a:cxn>
                <a:cxn ang="0">
                  <a:pos x="46" y="169"/>
                </a:cxn>
                <a:cxn ang="0">
                  <a:pos x="28" y="196"/>
                </a:cxn>
                <a:cxn ang="0">
                  <a:pos x="9" y="214"/>
                </a:cxn>
                <a:cxn ang="0">
                  <a:pos x="92" y="342"/>
                </a:cxn>
                <a:cxn ang="0">
                  <a:pos x="110" y="361"/>
                </a:cxn>
                <a:cxn ang="0">
                  <a:pos x="302" y="406"/>
                </a:cxn>
                <a:cxn ang="0">
                  <a:pos x="1728" y="397"/>
                </a:cxn>
                <a:cxn ang="0">
                  <a:pos x="1774" y="351"/>
                </a:cxn>
                <a:cxn ang="0">
                  <a:pos x="1810" y="233"/>
                </a:cxn>
                <a:cxn ang="0">
                  <a:pos x="1801" y="169"/>
                </a:cxn>
                <a:cxn ang="0">
                  <a:pos x="1728" y="132"/>
                </a:cxn>
                <a:cxn ang="0">
                  <a:pos x="1472" y="132"/>
                </a:cxn>
              </a:cxnLst>
              <a:rect l="0" t="0" r="r" b="b"/>
              <a:pathLst>
                <a:path w="1810" h="415">
                  <a:moveTo>
                    <a:pt x="1765" y="159"/>
                  </a:moveTo>
                  <a:cubicBezTo>
                    <a:pt x="1674" y="130"/>
                    <a:pt x="1624" y="137"/>
                    <a:pt x="1509" y="132"/>
                  </a:cubicBezTo>
                  <a:cubicBezTo>
                    <a:pt x="1052" y="21"/>
                    <a:pt x="502" y="0"/>
                    <a:pt x="46" y="169"/>
                  </a:cubicBezTo>
                  <a:cubicBezTo>
                    <a:pt x="40" y="178"/>
                    <a:pt x="35" y="188"/>
                    <a:pt x="28" y="196"/>
                  </a:cubicBezTo>
                  <a:cubicBezTo>
                    <a:pt x="22" y="203"/>
                    <a:pt x="10" y="205"/>
                    <a:pt x="9" y="214"/>
                  </a:cubicBezTo>
                  <a:cubicBezTo>
                    <a:pt x="0" y="287"/>
                    <a:pt x="47" y="306"/>
                    <a:pt x="92" y="342"/>
                  </a:cubicBezTo>
                  <a:cubicBezTo>
                    <a:pt x="99" y="347"/>
                    <a:pt x="102" y="357"/>
                    <a:pt x="110" y="361"/>
                  </a:cubicBezTo>
                  <a:cubicBezTo>
                    <a:pt x="160" y="387"/>
                    <a:pt x="246" y="388"/>
                    <a:pt x="302" y="406"/>
                  </a:cubicBezTo>
                  <a:cubicBezTo>
                    <a:pt x="777" y="403"/>
                    <a:pt x="1253" y="415"/>
                    <a:pt x="1728" y="397"/>
                  </a:cubicBezTo>
                  <a:cubicBezTo>
                    <a:pt x="1750" y="396"/>
                    <a:pt x="1774" y="351"/>
                    <a:pt x="1774" y="351"/>
                  </a:cubicBezTo>
                  <a:cubicBezTo>
                    <a:pt x="1787" y="311"/>
                    <a:pt x="1800" y="273"/>
                    <a:pt x="1810" y="233"/>
                  </a:cubicBezTo>
                  <a:cubicBezTo>
                    <a:pt x="1807" y="212"/>
                    <a:pt x="1808" y="189"/>
                    <a:pt x="1801" y="169"/>
                  </a:cubicBezTo>
                  <a:cubicBezTo>
                    <a:pt x="1793" y="144"/>
                    <a:pt x="1740" y="136"/>
                    <a:pt x="1728" y="132"/>
                  </a:cubicBezTo>
                  <a:cubicBezTo>
                    <a:pt x="1647" y="105"/>
                    <a:pt x="1557" y="132"/>
                    <a:pt x="1472" y="132"/>
                  </a:cubicBezTo>
                </a:path>
              </a:pathLst>
            </a:custGeom>
            <a:solidFill>
              <a:srgbClr val="99CCFF"/>
            </a:solidFill>
            <a:ln w="47625">
              <a:solidFill>
                <a:schemeClr val="tx1"/>
              </a:solidFill>
              <a:round/>
              <a:headEnd/>
              <a:tailEnd/>
            </a:ln>
            <a:effectLst/>
          </p:spPr>
          <p:txBody>
            <a:bodyPr/>
            <a:lstStyle/>
            <a:p>
              <a:endParaRPr lang="en-US"/>
            </a:p>
          </p:txBody>
        </p:sp>
        <p:sp>
          <p:nvSpPr>
            <p:cNvPr id="54" name="Freeform 16"/>
            <p:cNvSpPr>
              <a:spLocks/>
            </p:cNvSpPr>
            <p:nvPr/>
          </p:nvSpPr>
          <p:spPr bwMode="auto">
            <a:xfrm>
              <a:off x="1968" y="1968"/>
              <a:ext cx="1962" cy="736"/>
            </a:xfrm>
            <a:custGeom>
              <a:avLst/>
              <a:gdLst/>
              <a:ahLst/>
              <a:cxnLst>
                <a:cxn ang="0">
                  <a:pos x="42" y="736"/>
                </a:cxn>
                <a:cxn ang="0">
                  <a:pos x="154" y="360"/>
                </a:cxn>
                <a:cxn ang="0">
                  <a:pos x="274" y="192"/>
                </a:cxn>
                <a:cxn ang="0">
                  <a:pos x="314" y="160"/>
                </a:cxn>
                <a:cxn ang="0">
                  <a:pos x="706" y="48"/>
                </a:cxn>
                <a:cxn ang="0">
                  <a:pos x="826" y="16"/>
                </a:cxn>
                <a:cxn ang="0">
                  <a:pos x="874" y="0"/>
                </a:cxn>
                <a:cxn ang="0">
                  <a:pos x="1138" y="8"/>
                </a:cxn>
                <a:cxn ang="0">
                  <a:pos x="1194" y="32"/>
                </a:cxn>
                <a:cxn ang="0">
                  <a:pos x="1426" y="96"/>
                </a:cxn>
                <a:cxn ang="0">
                  <a:pos x="1506" y="144"/>
                </a:cxn>
                <a:cxn ang="0">
                  <a:pos x="1674" y="216"/>
                </a:cxn>
                <a:cxn ang="0">
                  <a:pos x="1754" y="280"/>
                </a:cxn>
                <a:cxn ang="0">
                  <a:pos x="1882" y="376"/>
                </a:cxn>
                <a:cxn ang="0">
                  <a:pos x="1938" y="496"/>
                </a:cxn>
                <a:cxn ang="0">
                  <a:pos x="1946" y="528"/>
                </a:cxn>
                <a:cxn ang="0">
                  <a:pos x="1962" y="576"/>
                </a:cxn>
                <a:cxn ang="0">
                  <a:pos x="1914" y="712"/>
                </a:cxn>
              </a:cxnLst>
              <a:rect l="0" t="0" r="r" b="b"/>
              <a:pathLst>
                <a:path w="1962" h="736">
                  <a:moveTo>
                    <a:pt x="42" y="736"/>
                  </a:moveTo>
                  <a:cubicBezTo>
                    <a:pt x="0" y="610"/>
                    <a:pt x="39" y="437"/>
                    <a:pt x="154" y="360"/>
                  </a:cubicBezTo>
                  <a:cubicBezTo>
                    <a:pt x="174" y="299"/>
                    <a:pt x="233" y="241"/>
                    <a:pt x="274" y="192"/>
                  </a:cubicBezTo>
                  <a:cubicBezTo>
                    <a:pt x="302" y="159"/>
                    <a:pt x="275" y="173"/>
                    <a:pt x="314" y="160"/>
                  </a:cubicBezTo>
                  <a:cubicBezTo>
                    <a:pt x="416" y="84"/>
                    <a:pt x="583" y="81"/>
                    <a:pt x="706" y="48"/>
                  </a:cubicBezTo>
                  <a:cubicBezTo>
                    <a:pt x="747" y="37"/>
                    <a:pt x="785" y="26"/>
                    <a:pt x="826" y="16"/>
                  </a:cubicBezTo>
                  <a:cubicBezTo>
                    <a:pt x="842" y="12"/>
                    <a:pt x="874" y="0"/>
                    <a:pt x="874" y="0"/>
                  </a:cubicBezTo>
                  <a:cubicBezTo>
                    <a:pt x="962" y="3"/>
                    <a:pt x="1050" y="1"/>
                    <a:pt x="1138" y="8"/>
                  </a:cubicBezTo>
                  <a:cubicBezTo>
                    <a:pt x="1158" y="10"/>
                    <a:pt x="1174" y="28"/>
                    <a:pt x="1194" y="32"/>
                  </a:cubicBezTo>
                  <a:cubicBezTo>
                    <a:pt x="1274" y="50"/>
                    <a:pt x="1349" y="70"/>
                    <a:pt x="1426" y="96"/>
                  </a:cubicBezTo>
                  <a:cubicBezTo>
                    <a:pt x="1451" y="104"/>
                    <a:pt x="1488" y="132"/>
                    <a:pt x="1506" y="144"/>
                  </a:cubicBezTo>
                  <a:cubicBezTo>
                    <a:pt x="1547" y="171"/>
                    <a:pt x="1625" y="204"/>
                    <a:pt x="1674" y="216"/>
                  </a:cubicBezTo>
                  <a:cubicBezTo>
                    <a:pt x="1703" y="235"/>
                    <a:pt x="1727" y="259"/>
                    <a:pt x="1754" y="280"/>
                  </a:cubicBezTo>
                  <a:cubicBezTo>
                    <a:pt x="1797" y="313"/>
                    <a:pt x="1843" y="337"/>
                    <a:pt x="1882" y="376"/>
                  </a:cubicBezTo>
                  <a:cubicBezTo>
                    <a:pt x="1896" y="419"/>
                    <a:pt x="1923" y="452"/>
                    <a:pt x="1938" y="496"/>
                  </a:cubicBezTo>
                  <a:cubicBezTo>
                    <a:pt x="1941" y="506"/>
                    <a:pt x="1943" y="517"/>
                    <a:pt x="1946" y="528"/>
                  </a:cubicBezTo>
                  <a:cubicBezTo>
                    <a:pt x="1951" y="544"/>
                    <a:pt x="1962" y="576"/>
                    <a:pt x="1962" y="576"/>
                  </a:cubicBezTo>
                  <a:cubicBezTo>
                    <a:pt x="1957" y="609"/>
                    <a:pt x="1939" y="687"/>
                    <a:pt x="1914" y="712"/>
                  </a:cubicBezTo>
                </a:path>
              </a:pathLst>
            </a:custGeom>
            <a:solidFill>
              <a:srgbClr val="FF99CC"/>
            </a:solidFill>
            <a:ln w="57150" cmpd="sng">
              <a:solidFill>
                <a:schemeClr val="tx1"/>
              </a:solidFill>
              <a:round/>
              <a:headEnd/>
              <a:tailEnd/>
            </a:ln>
            <a:effectLst/>
          </p:spPr>
          <p:txBody>
            <a:bodyPr/>
            <a:lstStyle/>
            <a:p>
              <a:endParaRPr lang="en-US"/>
            </a:p>
          </p:txBody>
        </p:sp>
        <p:sp>
          <p:nvSpPr>
            <p:cNvPr id="55" name="Line 17"/>
            <p:cNvSpPr>
              <a:spLocks noChangeShapeType="1"/>
            </p:cNvSpPr>
            <p:nvPr/>
          </p:nvSpPr>
          <p:spPr bwMode="auto">
            <a:xfrm>
              <a:off x="2016" y="2688"/>
              <a:ext cx="1872" cy="0"/>
            </a:xfrm>
            <a:prstGeom prst="line">
              <a:avLst/>
            </a:prstGeom>
            <a:noFill/>
            <a:ln w="38100">
              <a:solidFill>
                <a:schemeClr val="tx1"/>
              </a:solidFill>
              <a:round/>
              <a:headEnd/>
              <a:tailEnd/>
            </a:ln>
            <a:effectLst/>
          </p:spPr>
          <p:txBody>
            <a:bodyPr/>
            <a:lstStyle/>
            <a:p>
              <a:endParaRPr lang="en-US"/>
            </a:p>
          </p:txBody>
        </p:sp>
        <p:sp>
          <p:nvSpPr>
            <p:cNvPr id="56" name="Oval 18"/>
            <p:cNvSpPr>
              <a:spLocks noChangeArrowheads="1"/>
            </p:cNvSpPr>
            <p:nvPr/>
          </p:nvSpPr>
          <p:spPr bwMode="auto">
            <a:xfrm>
              <a:off x="2448" y="2352"/>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7" name="Oval 19"/>
            <p:cNvSpPr>
              <a:spLocks noChangeArrowheads="1"/>
            </p:cNvSpPr>
            <p:nvPr/>
          </p:nvSpPr>
          <p:spPr bwMode="auto">
            <a:xfrm>
              <a:off x="3216" y="2928"/>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8" name="Oval 20"/>
            <p:cNvSpPr>
              <a:spLocks noChangeArrowheads="1"/>
            </p:cNvSpPr>
            <p:nvPr/>
          </p:nvSpPr>
          <p:spPr bwMode="auto">
            <a:xfrm>
              <a:off x="2496" y="2928"/>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9" name="Oval 21"/>
            <p:cNvSpPr>
              <a:spLocks noChangeArrowheads="1"/>
            </p:cNvSpPr>
            <p:nvPr/>
          </p:nvSpPr>
          <p:spPr bwMode="auto">
            <a:xfrm>
              <a:off x="3264" y="2352"/>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0" name="Freeform 22"/>
            <p:cNvSpPr>
              <a:spLocks/>
            </p:cNvSpPr>
            <p:nvPr/>
          </p:nvSpPr>
          <p:spPr bwMode="auto">
            <a:xfrm>
              <a:off x="2736" y="3120"/>
              <a:ext cx="352" cy="85"/>
            </a:xfrm>
            <a:custGeom>
              <a:avLst/>
              <a:gdLst/>
              <a:ahLst/>
              <a:cxnLst>
                <a:cxn ang="0">
                  <a:pos x="352" y="24"/>
                </a:cxn>
                <a:cxn ang="0">
                  <a:pos x="208" y="64"/>
                </a:cxn>
                <a:cxn ang="0">
                  <a:pos x="32" y="48"/>
                </a:cxn>
                <a:cxn ang="0">
                  <a:pos x="0" y="0"/>
                </a:cxn>
              </a:cxnLst>
              <a:rect l="0" t="0" r="r" b="b"/>
              <a:pathLst>
                <a:path w="352" h="85">
                  <a:moveTo>
                    <a:pt x="352" y="24"/>
                  </a:moveTo>
                  <a:cubicBezTo>
                    <a:pt x="303" y="34"/>
                    <a:pt x="257" y="52"/>
                    <a:pt x="208" y="64"/>
                  </a:cubicBezTo>
                  <a:cubicBezTo>
                    <a:pt x="149" y="61"/>
                    <a:pt x="78" y="85"/>
                    <a:pt x="32" y="48"/>
                  </a:cubicBezTo>
                  <a:cubicBezTo>
                    <a:pt x="17" y="36"/>
                    <a:pt x="17" y="0"/>
                    <a:pt x="0" y="0"/>
                  </a:cubicBezTo>
                </a:path>
              </a:pathLst>
            </a:custGeom>
            <a:noFill/>
            <a:ln w="50800">
              <a:solidFill>
                <a:schemeClr val="tx1"/>
              </a:solidFill>
              <a:round/>
              <a:headEnd/>
              <a:tailEnd/>
            </a:ln>
            <a:effectLst/>
          </p:spPr>
          <p:txBody>
            <a:bodyPr/>
            <a:lstStyle/>
            <a:p>
              <a:endParaRPr lang="en-US"/>
            </a:p>
          </p:txBody>
        </p:sp>
        <p:sp>
          <p:nvSpPr>
            <p:cNvPr id="61" name="Freeform 23"/>
            <p:cNvSpPr>
              <a:spLocks/>
            </p:cNvSpPr>
            <p:nvPr/>
          </p:nvSpPr>
          <p:spPr bwMode="auto">
            <a:xfrm>
              <a:off x="2784" y="2496"/>
              <a:ext cx="352" cy="85"/>
            </a:xfrm>
            <a:custGeom>
              <a:avLst/>
              <a:gdLst/>
              <a:ahLst/>
              <a:cxnLst>
                <a:cxn ang="0">
                  <a:pos x="352" y="24"/>
                </a:cxn>
                <a:cxn ang="0">
                  <a:pos x="208" y="64"/>
                </a:cxn>
                <a:cxn ang="0">
                  <a:pos x="32" y="48"/>
                </a:cxn>
                <a:cxn ang="0">
                  <a:pos x="0" y="0"/>
                </a:cxn>
              </a:cxnLst>
              <a:rect l="0" t="0" r="r" b="b"/>
              <a:pathLst>
                <a:path w="352" h="85">
                  <a:moveTo>
                    <a:pt x="352" y="24"/>
                  </a:moveTo>
                  <a:cubicBezTo>
                    <a:pt x="303" y="34"/>
                    <a:pt x="257" y="52"/>
                    <a:pt x="208" y="64"/>
                  </a:cubicBezTo>
                  <a:cubicBezTo>
                    <a:pt x="149" y="61"/>
                    <a:pt x="78" y="85"/>
                    <a:pt x="32" y="48"/>
                  </a:cubicBezTo>
                  <a:cubicBezTo>
                    <a:pt x="17" y="36"/>
                    <a:pt x="17" y="0"/>
                    <a:pt x="0" y="0"/>
                  </a:cubicBezTo>
                </a:path>
              </a:pathLst>
            </a:custGeom>
            <a:noFill/>
            <a:ln w="50800">
              <a:solidFill>
                <a:schemeClr val="tx1"/>
              </a:solidFill>
              <a:round/>
              <a:headEnd/>
              <a:tailEnd/>
            </a:ln>
            <a:effectLst/>
          </p:spPr>
          <p:txBody>
            <a:bodyPr/>
            <a:lstStyle/>
            <a:p>
              <a:endParaRPr lang="en-US"/>
            </a:p>
          </p:txBody>
        </p:sp>
        <p:sp>
          <p:nvSpPr>
            <p:cNvPr id="62" name="Freeform 24"/>
            <p:cNvSpPr>
              <a:spLocks/>
            </p:cNvSpPr>
            <p:nvPr/>
          </p:nvSpPr>
          <p:spPr bwMode="auto">
            <a:xfrm>
              <a:off x="2832" y="3264"/>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3" name="Freeform 25"/>
            <p:cNvSpPr>
              <a:spLocks/>
            </p:cNvSpPr>
            <p:nvPr/>
          </p:nvSpPr>
          <p:spPr bwMode="auto">
            <a:xfrm>
              <a:off x="2832" y="1872"/>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4" name="Freeform 49"/>
            <p:cNvSpPr>
              <a:spLocks/>
            </p:cNvSpPr>
            <p:nvPr/>
          </p:nvSpPr>
          <p:spPr bwMode="auto">
            <a:xfrm>
              <a:off x="1776" y="3984"/>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5">
                <a:srgbClr val="808080">
                  <a:alpha val="50000"/>
                </a:srgbClr>
              </a:prstShdw>
            </a:effectLst>
          </p:spPr>
          <p:txBody>
            <a:bodyPr/>
            <a:lstStyle/>
            <a:p>
              <a:endParaRPr lang="en-US"/>
            </a:p>
          </p:txBody>
        </p:sp>
        <p:sp>
          <p:nvSpPr>
            <p:cNvPr id="65" name="Freeform 50"/>
            <p:cNvSpPr>
              <a:spLocks/>
            </p:cNvSpPr>
            <p:nvPr/>
          </p:nvSpPr>
          <p:spPr bwMode="auto">
            <a:xfrm>
              <a:off x="48" y="2784"/>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5">
                <a:schemeClr val="bg2">
                  <a:alpha val="50000"/>
                </a:schemeClr>
              </a:prstShdw>
            </a:effectLst>
          </p:spPr>
          <p:txBody>
            <a:bodyPr/>
            <a:lstStyle/>
            <a:p>
              <a:endParaRPr lang="en-US"/>
            </a:p>
          </p:txBody>
        </p:sp>
        <p:sp>
          <p:nvSpPr>
            <p:cNvPr id="66" name="Freeform 51"/>
            <p:cNvSpPr>
              <a:spLocks/>
            </p:cNvSpPr>
            <p:nvPr/>
          </p:nvSpPr>
          <p:spPr bwMode="auto">
            <a:xfrm>
              <a:off x="3696" y="3312"/>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5">
                <a:schemeClr val="bg2">
                  <a:alpha val="50000"/>
                </a:schemeClr>
              </a:prstShdw>
            </a:effectLst>
          </p:spPr>
          <p:txBody>
            <a:bodyPr/>
            <a:lstStyle/>
            <a:p>
              <a:endParaRPr lang="en-US"/>
            </a:p>
          </p:txBody>
        </p:sp>
        <p:sp>
          <p:nvSpPr>
            <p:cNvPr id="67" name="Freeform 52"/>
            <p:cNvSpPr>
              <a:spLocks/>
            </p:cNvSpPr>
            <p:nvPr/>
          </p:nvSpPr>
          <p:spPr bwMode="auto">
            <a:xfrm>
              <a:off x="3936" y="2592"/>
              <a:ext cx="1776" cy="42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5">
                <a:schemeClr val="bg2">
                  <a:alpha val="50000"/>
                </a:schemeClr>
              </a:prstShdw>
            </a:effectLst>
          </p:spPr>
          <p:txBody>
            <a:bodyPr/>
            <a:lstStyle/>
            <a:p>
              <a:endParaRPr lang="en-US"/>
            </a:p>
          </p:txBody>
        </p:sp>
        <p:sp>
          <p:nvSpPr>
            <p:cNvPr id="68" name="Freeform 53"/>
            <p:cNvSpPr>
              <a:spLocks/>
            </p:cNvSpPr>
            <p:nvPr/>
          </p:nvSpPr>
          <p:spPr bwMode="auto">
            <a:xfrm>
              <a:off x="2112" y="3648"/>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3" dist="53882" dir="13500000">
                <a:schemeClr val="bg2">
                  <a:alpha val="50000"/>
                </a:schemeClr>
              </a:prstShdw>
            </a:effectLst>
          </p:spPr>
          <p:txBody>
            <a:bodyPr/>
            <a:lstStyle/>
            <a:p>
              <a:endParaRPr lang="en-US"/>
            </a:p>
          </p:txBody>
        </p:sp>
        <p:sp>
          <p:nvSpPr>
            <p:cNvPr id="69" name="Freeform 54"/>
            <p:cNvSpPr>
              <a:spLocks/>
            </p:cNvSpPr>
            <p:nvPr/>
          </p:nvSpPr>
          <p:spPr bwMode="auto">
            <a:xfrm>
              <a:off x="3648" y="3984"/>
              <a:ext cx="1992" cy="182"/>
            </a:xfrm>
            <a:custGeom>
              <a:avLst/>
              <a:gdLst/>
              <a:ahLst/>
              <a:cxnLst>
                <a:cxn ang="0">
                  <a:pos x="0" y="45"/>
                </a:cxn>
                <a:cxn ang="0">
                  <a:pos x="372" y="57"/>
                </a:cxn>
                <a:cxn ang="0">
                  <a:pos x="408" y="93"/>
                </a:cxn>
                <a:cxn ang="0">
                  <a:pos x="444" y="105"/>
                </a:cxn>
                <a:cxn ang="0">
                  <a:pos x="528" y="93"/>
                </a:cxn>
                <a:cxn ang="0">
                  <a:pos x="624" y="69"/>
                </a:cxn>
                <a:cxn ang="0">
                  <a:pos x="1008" y="105"/>
                </a:cxn>
                <a:cxn ang="0">
                  <a:pos x="1728" y="141"/>
                </a:cxn>
                <a:cxn ang="0">
                  <a:pos x="1872" y="105"/>
                </a:cxn>
                <a:cxn ang="0">
                  <a:pos x="1908" y="93"/>
                </a:cxn>
                <a:cxn ang="0">
                  <a:pos x="1992" y="117"/>
                </a:cxn>
              </a:cxnLst>
              <a:rect l="0" t="0" r="r" b="b"/>
              <a:pathLst>
                <a:path w="1992" h="182">
                  <a:moveTo>
                    <a:pt x="0" y="45"/>
                  </a:moveTo>
                  <a:cubicBezTo>
                    <a:pt x="135" y="0"/>
                    <a:pt x="87" y="11"/>
                    <a:pt x="372" y="57"/>
                  </a:cubicBezTo>
                  <a:cubicBezTo>
                    <a:pt x="389" y="60"/>
                    <a:pt x="394" y="84"/>
                    <a:pt x="408" y="93"/>
                  </a:cubicBezTo>
                  <a:cubicBezTo>
                    <a:pt x="419" y="100"/>
                    <a:pt x="432" y="101"/>
                    <a:pt x="444" y="105"/>
                  </a:cubicBezTo>
                  <a:cubicBezTo>
                    <a:pt x="472" y="101"/>
                    <a:pt x="500" y="99"/>
                    <a:pt x="528" y="93"/>
                  </a:cubicBezTo>
                  <a:cubicBezTo>
                    <a:pt x="560" y="87"/>
                    <a:pt x="624" y="69"/>
                    <a:pt x="624" y="69"/>
                  </a:cubicBezTo>
                  <a:cubicBezTo>
                    <a:pt x="763" y="82"/>
                    <a:pt x="862" y="97"/>
                    <a:pt x="1008" y="105"/>
                  </a:cubicBezTo>
                  <a:cubicBezTo>
                    <a:pt x="1238" y="182"/>
                    <a:pt x="1493" y="82"/>
                    <a:pt x="1728" y="141"/>
                  </a:cubicBezTo>
                  <a:cubicBezTo>
                    <a:pt x="1825" y="125"/>
                    <a:pt x="1777" y="137"/>
                    <a:pt x="1872" y="105"/>
                  </a:cubicBezTo>
                  <a:cubicBezTo>
                    <a:pt x="1884" y="101"/>
                    <a:pt x="1908" y="93"/>
                    <a:pt x="1908" y="93"/>
                  </a:cubicBezTo>
                  <a:cubicBezTo>
                    <a:pt x="1984" y="118"/>
                    <a:pt x="1955" y="117"/>
                    <a:pt x="1992" y="117"/>
                  </a:cubicBezTo>
                </a:path>
              </a:pathLst>
            </a:custGeom>
            <a:noFill/>
            <a:ln w="57150" cmpd="sng">
              <a:solidFill>
                <a:srgbClr val="00CCFF"/>
              </a:solidFill>
              <a:round/>
              <a:headEnd/>
              <a:tailEnd/>
            </a:ln>
            <a:effectLst>
              <a:prstShdw prst="shdw13" dist="53882" dir="13500000">
                <a:schemeClr val="bg2">
                  <a:alpha val="50000"/>
                </a:schemeClr>
              </a:prstShdw>
            </a:effectLst>
          </p:spPr>
          <p:txBody>
            <a:bodyPr/>
            <a:lstStyle/>
            <a:p>
              <a:endParaRPr lang="en-US"/>
            </a:p>
          </p:txBody>
        </p:sp>
      </p:grpSp>
      <p:sp>
        <p:nvSpPr>
          <p:cNvPr id="70" name="Rectangle 69">
            <a:extLst>
              <a:ext uri="{FF2B5EF4-FFF2-40B4-BE49-F238E27FC236}">
                <a16:creationId xmlns:a16="http://schemas.microsoft.com/office/drawing/2014/main" id="{B1F45C81-8BA1-4520-AE7E-2C2675D9B09E}"/>
              </a:ext>
            </a:extLst>
          </p:cNvPr>
          <p:cNvSpPr/>
          <p:nvPr/>
        </p:nvSpPr>
        <p:spPr>
          <a:xfrm>
            <a:off x="824" y="6488668"/>
            <a:ext cx="7381060" cy="369332"/>
          </a:xfrm>
          <a:prstGeom prst="rect">
            <a:avLst/>
          </a:prstGeom>
        </p:spPr>
        <p:txBody>
          <a:bodyPr wrap="square">
            <a:spAutoFit/>
          </a:bodyPr>
          <a:lstStyle/>
          <a:p>
            <a:pPr algn="ctr" rtl="1"/>
            <a:r>
              <a:rPr lang="ar-BH" b="1" dirty="0">
                <a:latin typeface="Sakkal Majalla" panose="02000000000000000000" pitchFamily="2" charset="-78"/>
              </a:rPr>
              <a:t>الدرس الثاني -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downLeft)">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 calcmode="lin" valueType="num">
                                      <p:cBhvr>
                                        <p:cTn id="22" dur="500" fill="hold"/>
                                        <p:tgtEl>
                                          <p:spTgt spid="26"/>
                                        </p:tgtEl>
                                        <p:attrNameLst>
                                          <p:attrName>style.rotation</p:attrName>
                                        </p:attrNameLst>
                                      </p:cBhvr>
                                      <p:tavLst>
                                        <p:tav tm="0">
                                          <p:val>
                                            <p:fltVal val="360"/>
                                          </p:val>
                                        </p:tav>
                                        <p:tav tm="100000">
                                          <p:val>
                                            <p:fltVal val="0"/>
                                          </p:val>
                                        </p:tav>
                                      </p:tavLst>
                                    </p:anim>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35"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000"/>
                                        <p:tgtEl>
                                          <p:spTgt spid="6"/>
                                        </p:tgtEl>
                                      </p:cBhvr>
                                    </p:animEffect>
                                    <p:anim calcmode="lin" valueType="num">
                                      <p:cBhvr>
                                        <p:cTn id="29" dur="2000" fill="hold"/>
                                        <p:tgtEl>
                                          <p:spTgt spid="6"/>
                                        </p:tgtEl>
                                        <p:attrNameLst>
                                          <p:attrName>style.rotation</p:attrName>
                                        </p:attrNameLst>
                                      </p:cBhvr>
                                      <p:tavLst>
                                        <p:tav tm="0">
                                          <p:val>
                                            <p:fltVal val="720"/>
                                          </p:val>
                                        </p:tav>
                                        <p:tav tm="100000">
                                          <p:val>
                                            <p:fltVal val="0"/>
                                          </p:val>
                                        </p:tav>
                                      </p:tavLst>
                                    </p:anim>
                                    <p:anim calcmode="lin" valueType="num">
                                      <p:cBhvr>
                                        <p:cTn id="30" dur="2000" fill="hold"/>
                                        <p:tgtEl>
                                          <p:spTgt spid="6"/>
                                        </p:tgtEl>
                                        <p:attrNameLst>
                                          <p:attrName>ppt_h</p:attrName>
                                        </p:attrNameLst>
                                      </p:cBhvr>
                                      <p:tavLst>
                                        <p:tav tm="0">
                                          <p:val>
                                            <p:fltVal val="0"/>
                                          </p:val>
                                        </p:tav>
                                        <p:tav tm="100000">
                                          <p:val>
                                            <p:strVal val="#ppt_h"/>
                                          </p:val>
                                        </p:tav>
                                      </p:tavLst>
                                    </p:anim>
                                    <p:anim calcmode="lin" valueType="num">
                                      <p:cBhvr>
                                        <p:cTn id="31"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 to="" calcmode="lin" valueType="num">
                                      <p:cBhvr>
                                        <p:cTn id="36" dur="1" fill="hold"/>
                                        <p:tgtEl>
                                          <p:spTgt spid="44"/>
                                        </p:tgtEl>
                                        <p:attrNameLst>
                                          <p:attrName/>
                                        </p:attrNameLst>
                                      </p:cBhvr>
                                    </p:anim>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nodeType="click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strVal val="#ppt_w*2.5"/>
                                          </p:val>
                                        </p:tav>
                                        <p:tav tm="100000">
                                          <p:val>
                                            <p:strVal val="#ppt_w"/>
                                          </p:val>
                                        </p:tav>
                                      </p:tavLst>
                                    </p:anim>
                                    <p:anim calcmode="lin" valueType="num">
                                      <p:cBhvr>
                                        <p:cTn id="42" dur="500" fill="hold"/>
                                        <p:tgtEl>
                                          <p:spTgt spid="27"/>
                                        </p:tgtEl>
                                        <p:attrNameLst>
                                          <p:attrName>ppt_h</p:attrName>
                                        </p:attrNameLst>
                                      </p:cBhvr>
                                      <p:tavLst>
                                        <p:tav tm="0">
                                          <p:val>
                                            <p:strVal val="#ppt_h*0.01"/>
                                          </p:val>
                                        </p:tav>
                                        <p:tav tm="100000">
                                          <p:val>
                                            <p:strVal val="#ppt_h"/>
                                          </p:val>
                                        </p:tav>
                                      </p:tavLst>
                                    </p:anim>
                                    <p:anim calcmode="lin" valueType="num">
                                      <p:cBhvr>
                                        <p:cTn id="43" dur="500" fill="hold"/>
                                        <p:tgtEl>
                                          <p:spTgt spid="27"/>
                                        </p:tgtEl>
                                        <p:attrNameLst>
                                          <p:attrName>ppt_x</p:attrName>
                                        </p:attrNameLst>
                                      </p:cBhvr>
                                      <p:tavLst>
                                        <p:tav tm="0">
                                          <p:val>
                                            <p:strVal val="#ppt_x"/>
                                          </p:val>
                                        </p:tav>
                                        <p:tav tm="100000">
                                          <p:val>
                                            <p:strVal val="#ppt_x"/>
                                          </p:val>
                                        </p:tav>
                                      </p:tavLst>
                                    </p:anim>
                                    <p:anim calcmode="lin" valueType="num">
                                      <p:cBhvr>
                                        <p:cTn id="44" dur="500" fill="hold"/>
                                        <p:tgtEl>
                                          <p:spTgt spid="27"/>
                                        </p:tgtEl>
                                        <p:attrNameLst>
                                          <p:attrName>ppt_y</p:attrName>
                                        </p:attrNameLst>
                                      </p:cBhvr>
                                      <p:tavLst>
                                        <p:tav tm="0">
                                          <p:val>
                                            <p:strVal val="#ppt_h+1"/>
                                          </p:val>
                                        </p:tav>
                                        <p:tav tm="100000">
                                          <p:val>
                                            <p:strVal val="#ppt_y"/>
                                          </p:val>
                                        </p:tav>
                                      </p:tavLst>
                                    </p:anim>
                                    <p:animEffect transition="in" filter="fade">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5881686" y="160075"/>
            <a:ext cx="6029348" cy="2554545"/>
          </a:xfrm>
          <a:prstGeom prst="rect">
            <a:avLst/>
          </a:prstGeom>
          <a:solidFill>
            <a:srgbClr val="CCFF99"/>
          </a:solidFill>
          <a:ln w="9525">
            <a:noFill/>
            <a:miter lim="800000"/>
            <a:headEnd/>
            <a:tailEnd/>
          </a:ln>
          <a:effectLst>
            <a:outerShdw dist="107763" dir="18900000" algn="ctr" rotWithShape="0">
              <a:schemeClr val="bg2">
                <a:alpha val="50000"/>
              </a:schemeClr>
            </a:outerShdw>
          </a:effectLst>
        </p:spPr>
        <p:txBody>
          <a:bodyPr wrap="square">
            <a:spAutoFit/>
          </a:bodyPr>
          <a:lstStyle/>
          <a:p>
            <a:pPr algn="ctr">
              <a:spcBef>
                <a:spcPct val="50000"/>
              </a:spcBef>
            </a:pPr>
            <a:r>
              <a:rPr lang="ar-BH" sz="3200" b="1" dirty="0">
                <a:latin typeface="Sakkal Majalla" pitchFamily="2" charset="-78"/>
                <a:cs typeface="Sakkal Majalla" pitchFamily="2" charset="-78"/>
              </a:rPr>
              <a:t>وحين اقتَرَبَ نطوطٌ من أهلِ المدينةِ , أخذوا يتعلّقونَ بهِ . فصارَ يحملُهُم وهو يَتَأرجَحُ الى الأمامِ والخلفِ  والى الخَلفِ والأمامِ . أنقذَ نطّوطٌ الصّغيرُ أهلَ المدينَةِ، حتَى من كانوا يَضحكون منه وَيَسخَرون</a:t>
            </a:r>
            <a:r>
              <a:rPr lang="ar-BH" sz="3200" dirty="0">
                <a:latin typeface="Sakkal Majalla" pitchFamily="2" charset="-78"/>
                <a:cs typeface="Sakkal Majalla" pitchFamily="2" charset="-78"/>
              </a:rPr>
              <a:t> </a:t>
            </a:r>
            <a:r>
              <a:rPr lang="ar-BH" sz="3200" b="1" dirty="0">
                <a:latin typeface="Sakkal Majalla" pitchFamily="2" charset="-78"/>
                <a:cs typeface="Sakkal Majalla" pitchFamily="2" charset="-78"/>
              </a:rPr>
              <a:t>.</a:t>
            </a:r>
            <a:endParaRPr lang="en-US" sz="3200" b="1" dirty="0">
              <a:latin typeface="Sakkal Majalla" pitchFamily="2" charset="-78"/>
              <a:cs typeface="Sakkal Majalla" pitchFamily="2" charset="-78"/>
            </a:endParaRPr>
          </a:p>
        </p:txBody>
      </p:sp>
      <p:grpSp>
        <p:nvGrpSpPr>
          <p:cNvPr id="3" name="Group 51"/>
          <p:cNvGrpSpPr>
            <a:grpSpLocks/>
          </p:cNvGrpSpPr>
          <p:nvPr/>
        </p:nvGrpSpPr>
        <p:grpSpPr bwMode="auto">
          <a:xfrm>
            <a:off x="6096000" y="2214554"/>
            <a:ext cx="5662610" cy="4191000"/>
            <a:chOff x="48" y="1680"/>
            <a:chExt cx="5712" cy="2640"/>
          </a:xfrm>
        </p:grpSpPr>
        <p:sp>
          <p:nvSpPr>
            <p:cNvPr id="4" name="Line 8"/>
            <p:cNvSpPr>
              <a:spLocks noChangeShapeType="1"/>
            </p:cNvSpPr>
            <p:nvPr/>
          </p:nvSpPr>
          <p:spPr bwMode="auto">
            <a:xfrm flipH="1">
              <a:off x="3456" y="1680"/>
              <a:ext cx="2304" cy="2640"/>
            </a:xfrm>
            <a:prstGeom prst="line">
              <a:avLst/>
            </a:prstGeom>
            <a:noFill/>
            <a:ln w="38100">
              <a:solidFill>
                <a:schemeClr val="tx1"/>
              </a:solidFill>
              <a:round/>
              <a:headEnd/>
              <a:tailEnd/>
            </a:ln>
            <a:effectLst/>
          </p:spPr>
          <p:txBody>
            <a:bodyPr/>
            <a:lstStyle/>
            <a:p>
              <a:endParaRPr lang="en-US"/>
            </a:p>
          </p:txBody>
        </p:sp>
        <p:sp>
          <p:nvSpPr>
            <p:cNvPr id="5" name="Freeform 9"/>
            <p:cNvSpPr>
              <a:spLocks/>
            </p:cNvSpPr>
            <p:nvPr/>
          </p:nvSpPr>
          <p:spPr bwMode="auto">
            <a:xfrm>
              <a:off x="1968" y="3360"/>
              <a:ext cx="1920" cy="192"/>
            </a:xfrm>
            <a:custGeom>
              <a:avLst/>
              <a:gdLst/>
              <a:ahLst/>
              <a:cxnLst>
                <a:cxn ang="0">
                  <a:pos x="536" y="0"/>
                </a:cxn>
                <a:cxn ang="0">
                  <a:pos x="360" y="152"/>
                </a:cxn>
                <a:cxn ang="0">
                  <a:pos x="168" y="104"/>
                </a:cxn>
                <a:cxn ang="0">
                  <a:pos x="120" y="88"/>
                </a:cxn>
                <a:cxn ang="0">
                  <a:pos x="96" y="80"/>
                </a:cxn>
                <a:cxn ang="0">
                  <a:pos x="48" y="112"/>
                </a:cxn>
                <a:cxn ang="0">
                  <a:pos x="0" y="152"/>
                </a:cxn>
              </a:cxnLst>
              <a:rect l="0" t="0" r="r" b="b"/>
              <a:pathLst>
                <a:path w="536" h="152">
                  <a:moveTo>
                    <a:pt x="536" y="0"/>
                  </a:moveTo>
                  <a:cubicBezTo>
                    <a:pt x="512" y="97"/>
                    <a:pt x="456" y="136"/>
                    <a:pt x="360" y="152"/>
                  </a:cubicBezTo>
                  <a:cubicBezTo>
                    <a:pt x="195" y="139"/>
                    <a:pt x="295" y="146"/>
                    <a:pt x="168" y="104"/>
                  </a:cubicBezTo>
                  <a:cubicBezTo>
                    <a:pt x="152" y="99"/>
                    <a:pt x="136" y="93"/>
                    <a:pt x="120" y="88"/>
                  </a:cubicBezTo>
                  <a:cubicBezTo>
                    <a:pt x="112" y="85"/>
                    <a:pt x="96" y="80"/>
                    <a:pt x="96" y="80"/>
                  </a:cubicBezTo>
                  <a:cubicBezTo>
                    <a:pt x="66" y="90"/>
                    <a:pt x="71" y="84"/>
                    <a:pt x="48" y="112"/>
                  </a:cubicBezTo>
                  <a:cubicBezTo>
                    <a:pt x="34" y="129"/>
                    <a:pt x="27" y="152"/>
                    <a:pt x="0" y="152"/>
                  </a:cubicBezTo>
                </a:path>
              </a:pathLst>
            </a:custGeom>
            <a:noFill/>
            <a:ln w="57150" cmpd="sng">
              <a:solidFill>
                <a:srgbClr val="3366FF"/>
              </a:solidFill>
              <a:round/>
              <a:headEnd/>
              <a:tailEnd/>
            </a:ln>
            <a:effectLst>
              <a:outerShdw sy="-50000" kx="2453608" rotWithShape="0">
                <a:schemeClr val="bg2">
                  <a:alpha val="50000"/>
                </a:schemeClr>
              </a:outerShdw>
            </a:effectLst>
          </p:spPr>
          <p:txBody>
            <a:bodyPr/>
            <a:lstStyle/>
            <a:p>
              <a:endParaRPr lang="en-US"/>
            </a:p>
          </p:txBody>
        </p:sp>
        <p:sp>
          <p:nvSpPr>
            <p:cNvPr id="6" name="Freeform 10"/>
            <p:cNvSpPr>
              <a:spLocks/>
            </p:cNvSpPr>
            <p:nvPr/>
          </p:nvSpPr>
          <p:spPr bwMode="auto">
            <a:xfrm>
              <a:off x="3408" y="2880"/>
              <a:ext cx="960" cy="144"/>
            </a:xfrm>
            <a:custGeom>
              <a:avLst/>
              <a:gdLst/>
              <a:ahLst/>
              <a:cxnLst>
                <a:cxn ang="0">
                  <a:pos x="536" y="0"/>
                </a:cxn>
                <a:cxn ang="0">
                  <a:pos x="360" y="152"/>
                </a:cxn>
                <a:cxn ang="0">
                  <a:pos x="168" y="104"/>
                </a:cxn>
                <a:cxn ang="0">
                  <a:pos x="120" y="88"/>
                </a:cxn>
                <a:cxn ang="0">
                  <a:pos x="96" y="80"/>
                </a:cxn>
                <a:cxn ang="0">
                  <a:pos x="48" y="112"/>
                </a:cxn>
                <a:cxn ang="0">
                  <a:pos x="0" y="152"/>
                </a:cxn>
              </a:cxnLst>
              <a:rect l="0" t="0" r="r" b="b"/>
              <a:pathLst>
                <a:path w="536" h="152">
                  <a:moveTo>
                    <a:pt x="536" y="0"/>
                  </a:moveTo>
                  <a:cubicBezTo>
                    <a:pt x="512" y="97"/>
                    <a:pt x="456" y="136"/>
                    <a:pt x="360" y="152"/>
                  </a:cubicBezTo>
                  <a:cubicBezTo>
                    <a:pt x="195" y="139"/>
                    <a:pt x="295" y="146"/>
                    <a:pt x="168" y="104"/>
                  </a:cubicBezTo>
                  <a:cubicBezTo>
                    <a:pt x="152" y="99"/>
                    <a:pt x="136" y="93"/>
                    <a:pt x="120" y="88"/>
                  </a:cubicBezTo>
                  <a:cubicBezTo>
                    <a:pt x="112" y="85"/>
                    <a:pt x="96" y="80"/>
                    <a:pt x="96" y="80"/>
                  </a:cubicBezTo>
                  <a:cubicBezTo>
                    <a:pt x="66" y="90"/>
                    <a:pt x="71" y="84"/>
                    <a:pt x="48" y="112"/>
                  </a:cubicBezTo>
                  <a:cubicBezTo>
                    <a:pt x="34" y="129"/>
                    <a:pt x="27" y="152"/>
                    <a:pt x="0" y="152"/>
                  </a:cubicBezTo>
                </a:path>
              </a:pathLst>
            </a:custGeom>
            <a:noFill/>
            <a:ln w="57150" cmpd="sng">
              <a:solidFill>
                <a:srgbClr val="3366FF"/>
              </a:solidFill>
              <a:round/>
              <a:headEnd/>
              <a:tailEnd/>
            </a:ln>
            <a:effectLst>
              <a:prstShdw prst="shdw15">
                <a:schemeClr val="bg2">
                  <a:alpha val="50000"/>
                </a:schemeClr>
              </a:prstShdw>
            </a:effectLst>
          </p:spPr>
          <p:txBody>
            <a:bodyPr/>
            <a:lstStyle/>
            <a:p>
              <a:endParaRPr lang="en-US"/>
            </a:p>
          </p:txBody>
        </p:sp>
        <p:sp>
          <p:nvSpPr>
            <p:cNvPr id="7" name="Freeform 11"/>
            <p:cNvSpPr>
              <a:spLocks/>
            </p:cNvSpPr>
            <p:nvPr/>
          </p:nvSpPr>
          <p:spPr bwMode="auto">
            <a:xfrm>
              <a:off x="1920" y="3792"/>
              <a:ext cx="1496" cy="336"/>
            </a:xfrm>
            <a:custGeom>
              <a:avLst/>
              <a:gdLst/>
              <a:ahLst/>
              <a:cxnLst>
                <a:cxn ang="0">
                  <a:pos x="536" y="0"/>
                </a:cxn>
                <a:cxn ang="0">
                  <a:pos x="360" y="152"/>
                </a:cxn>
                <a:cxn ang="0">
                  <a:pos x="168" y="104"/>
                </a:cxn>
                <a:cxn ang="0">
                  <a:pos x="120" y="88"/>
                </a:cxn>
                <a:cxn ang="0">
                  <a:pos x="96" y="80"/>
                </a:cxn>
                <a:cxn ang="0">
                  <a:pos x="48" y="112"/>
                </a:cxn>
                <a:cxn ang="0">
                  <a:pos x="0" y="152"/>
                </a:cxn>
              </a:cxnLst>
              <a:rect l="0" t="0" r="r" b="b"/>
              <a:pathLst>
                <a:path w="536" h="152">
                  <a:moveTo>
                    <a:pt x="536" y="0"/>
                  </a:moveTo>
                  <a:cubicBezTo>
                    <a:pt x="512" y="97"/>
                    <a:pt x="456" y="136"/>
                    <a:pt x="360" y="152"/>
                  </a:cubicBezTo>
                  <a:cubicBezTo>
                    <a:pt x="195" y="139"/>
                    <a:pt x="295" y="146"/>
                    <a:pt x="168" y="104"/>
                  </a:cubicBezTo>
                  <a:cubicBezTo>
                    <a:pt x="152" y="99"/>
                    <a:pt x="136" y="93"/>
                    <a:pt x="120" y="88"/>
                  </a:cubicBezTo>
                  <a:cubicBezTo>
                    <a:pt x="112" y="85"/>
                    <a:pt x="96" y="80"/>
                    <a:pt x="96" y="80"/>
                  </a:cubicBezTo>
                  <a:cubicBezTo>
                    <a:pt x="66" y="90"/>
                    <a:pt x="71" y="84"/>
                    <a:pt x="48" y="112"/>
                  </a:cubicBezTo>
                  <a:cubicBezTo>
                    <a:pt x="34" y="129"/>
                    <a:pt x="27" y="152"/>
                    <a:pt x="0" y="152"/>
                  </a:cubicBezTo>
                </a:path>
              </a:pathLst>
            </a:custGeom>
            <a:noFill/>
            <a:ln w="47625">
              <a:solidFill>
                <a:srgbClr val="3366FF"/>
              </a:solidFill>
              <a:round/>
              <a:headEnd/>
              <a:tailEnd/>
            </a:ln>
            <a:effectLst>
              <a:prstShdw prst="shdw16">
                <a:schemeClr val="bg2">
                  <a:alpha val="50000"/>
                </a:schemeClr>
              </a:prstShdw>
            </a:effectLst>
          </p:spPr>
          <p:txBody>
            <a:bodyPr/>
            <a:lstStyle/>
            <a:p>
              <a:endParaRPr lang="en-US"/>
            </a:p>
          </p:txBody>
        </p:sp>
        <p:sp>
          <p:nvSpPr>
            <p:cNvPr id="8" name="Freeform 12"/>
            <p:cNvSpPr>
              <a:spLocks/>
            </p:cNvSpPr>
            <p:nvPr/>
          </p:nvSpPr>
          <p:spPr bwMode="auto">
            <a:xfrm>
              <a:off x="960" y="3360"/>
              <a:ext cx="864" cy="192"/>
            </a:xfrm>
            <a:custGeom>
              <a:avLst/>
              <a:gdLst/>
              <a:ahLst/>
              <a:cxnLst>
                <a:cxn ang="0">
                  <a:pos x="536" y="0"/>
                </a:cxn>
                <a:cxn ang="0">
                  <a:pos x="360" y="152"/>
                </a:cxn>
                <a:cxn ang="0">
                  <a:pos x="168" y="104"/>
                </a:cxn>
                <a:cxn ang="0">
                  <a:pos x="120" y="88"/>
                </a:cxn>
                <a:cxn ang="0">
                  <a:pos x="96" y="80"/>
                </a:cxn>
                <a:cxn ang="0">
                  <a:pos x="48" y="112"/>
                </a:cxn>
                <a:cxn ang="0">
                  <a:pos x="0" y="152"/>
                </a:cxn>
              </a:cxnLst>
              <a:rect l="0" t="0" r="r" b="b"/>
              <a:pathLst>
                <a:path w="536" h="152">
                  <a:moveTo>
                    <a:pt x="536" y="0"/>
                  </a:moveTo>
                  <a:cubicBezTo>
                    <a:pt x="512" y="97"/>
                    <a:pt x="456" y="136"/>
                    <a:pt x="360" y="152"/>
                  </a:cubicBezTo>
                  <a:cubicBezTo>
                    <a:pt x="195" y="139"/>
                    <a:pt x="295" y="146"/>
                    <a:pt x="168" y="104"/>
                  </a:cubicBezTo>
                  <a:cubicBezTo>
                    <a:pt x="152" y="99"/>
                    <a:pt x="136" y="93"/>
                    <a:pt x="120" y="88"/>
                  </a:cubicBezTo>
                  <a:cubicBezTo>
                    <a:pt x="112" y="85"/>
                    <a:pt x="96" y="80"/>
                    <a:pt x="96" y="80"/>
                  </a:cubicBezTo>
                  <a:cubicBezTo>
                    <a:pt x="66" y="90"/>
                    <a:pt x="71" y="84"/>
                    <a:pt x="48" y="112"/>
                  </a:cubicBezTo>
                  <a:cubicBezTo>
                    <a:pt x="34" y="129"/>
                    <a:pt x="27" y="152"/>
                    <a:pt x="0" y="152"/>
                  </a:cubicBezTo>
                </a:path>
              </a:pathLst>
            </a:custGeom>
            <a:noFill/>
            <a:ln w="47625">
              <a:solidFill>
                <a:srgbClr val="3366FF"/>
              </a:solidFill>
              <a:round/>
              <a:headEnd/>
              <a:tailEnd/>
            </a:ln>
            <a:effectLst>
              <a:prstShdw prst="shdw15">
                <a:schemeClr val="bg2">
                  <a:alpha val="50000"/>
                </a:schemeClr>
              </a:prstShdw>
            </a:effectLst>
          </p:spPr>
          <p:txBody>
            <a:bodyPr/>
            <a:lstStyle/>
            <a:p>
              <a:endParaRPr lang="en-US"/>
            </a:p>
          </p:txBody>
        </p:sp>
        <p:sp>
          <p:nvSpPr>
            <p:cNvPr id="9" name="Freeform 15"/>
            <p:cNvSpPr>
              <a:spLocks/>
            </p:cNvSpPr>
            <p:nvPr/>
          </p:nvSpPr>
          <p:spPr bwMode="auto">
            <a:xfrm>
              <a:off x="48" y="3792"/>
              <a:ext cx="1920" cy="336"/>
            </a:xfrm>
            <a:custGeom>
              <a:avLst/>
              <a:gdLst/>
              <a:ahLst/>
              <a:cxnLst>
                <a:cxn ang="0">
                  <a:pos x="536" y="0"/>
                </a:cxn>
                <a:cxn ang="0">
                  <a:pos x="360" y="152"/>
                </a:cxn>
                <a:cxn ang="0">
                  <a:pos x="168" y="104"/>
                </a:cxn>
                <a:cxn ang="0">
                  <a:pos x="120" y="88"/>
                </a:cxn>
                <a:cxn ang="0">
                  <a:pos x="96" y="80"/>
                </a:cxn>
                <a:cxn ang="0">
                  <a:pos x="48" y="112"/>
                </a:cxn>
                <a:cxn ang="0">
                  <a:pos x="0" y="152"/>
                </a:cxn>
              </a:cxnLst>
              <a:rect l="0" t="0" r="r" b="b"/>
              <a:pathLst>
                <a:path w="536" h="152">
                  <a:moveTo>
                    <a:pt x="536" y="0"/>
                  </a:moveTo>
                  <a:cubicBezTo>
                    <a:pt x="512" y="97"/>
                    <a:pt x="456" y="136"/>
                    <a:pt x="360" y="152"/>
                  </a:cubicBezTo>
                  <a:cubicBezTo>
                    <a:pt x="195" y="139"/>
                    <a:pt x="295" y="146"/>
                    <a:pt x="168" y="104"/>
                  </a:cubicBezTo>
                  <a:cubicBezTo>
                    <a:pt x="152" y="99"/>
                    <a:pt x="136" y="93"/>
                    <a:pt x="120" y="88"/>
                  </a:cubicBezTo>
                  <a:cubicBezTo>
                    <a:pt x="112" y="85"/>
                    <a:pt x="96" y="80"/>
                    <a:pt x="96" y="80"/>
                  </a:cubicBezTo>
                  <a:cubicBezTo>
                    <a:pt x="66" y="90"/>
                    <a:pt x="71" y="84"/>
                    <a:pt x="48" y="112"/>
                  </a:cubicBezTo>
                  <a:cubicBezTo>
                    <a:pt x="34" y="129"/>
                    <a:pt x="27" y="152"/>
                    <a:pt x="0" y="152"/>
                  </a:cubicBezTo>
                </a:path>
              </a:pathLst>
            </a:custGeom>
            <a:noFill/>
            <a:ln w="47625">
              <a:solidFill>
                <a:srgbClr val="3366FF"/>
              </a:solidFill>
              <a:round/>
              <a:headEnd/>
              <a:tailEnd/>
            </a:ln>
            <a:effectLst>
              <a:prstShdw prst="shdw15">
                <a:schemeClr val="bg2">
                  <a:alpha val="50000"/>
                </a:schemeClr>
              </a:prstShdw>
            </a:effectLst>
          </p:spPr>
          <p:txBody>
            <a:bodyPr/>
            <a:lstStyle/>
            <a:p>
              <a:endParaRPr lang="en-US"/>
            </a:p>
          </p:txBody>
        </p:sp>
        <p:sp>
          <p:nvSpPr>
            <p:cNvPr id="10" name="Freeform 17"/>
            <p:cNvSpPr>
              <a:spLocks/>
            </p:cNvSpPr>
            <p:nvPr/>
          </p:nvSpPr>
          <p:spPr bwMode="auto">
            <a:xfrm>
              <a:off x="192" y="2832"/>
              <a:ext cx="1248" cy="288"/>
            </a:xfrm>
            <a:custGeom>
              <a:avLst/>
              <a:gdLst/>
              <a:ahLst/>
              <a:cxnLst>
                <a:cxn ang="0">
                  <a:pos x="536" y="0"/>
                </a:cxn>
                <a:cxn ang="0">
                  <a:pos x="360" y="152"/>
                </a:cxn>
                <a:cxn ang="0">
                  <a:pos x="168" y="104"/>
                </a:cxn>
                <a:cxn ang="0">
                  <a:pos x="120" y="88"/>
                </a:cxn>
                <a:cxn ang="0">
                  <a:pos x="96" y="80"/>
                </a:cxn>
                <a:cxn ang="0">
                  <a:pos x="48" y="112"/>
                </a:cxn>
                <a:cxn ang="0">
                  <a:pos x="0" y="152"/>
                </a:cxn>
              </a:cxnLst>
              <a:rect l="0" t="0" r="r" b="b"/>
              <a:pathLst>
                <a:path w="536" h="152">
                  <a:moveTo>
                    <a:pt x="536" y="0"/>
                  </a:moveTo>
                  <a:cubicBezTo>
                    <a:pt x="512" y="97"/>
                    <a:pt x="456" y="136"/>
                    <a:pt x="360" y="152"/>
                  </a:cubicBezTo>
                  <a:cubicBezTo>
                    <a:pt x="195" y="139"/>
                    <a:pt x="295" y="146"/>
                    <a:pt x="168" y="104"/>
                  </a:cubicBezTo>
                  <a:cubicBezTo>
                    <a:pt x="152" y="99"/>
                    <a:pt x="136" y="93"/>
                    <a:pt x="120" y="88"/>
                  </a:cubicBezTo>
                  <a:cubicBezTo>
                    <a:pt x="112" y="85"/>
                    <a:pt x="96" y="80"/>
                    <a:pt x="96" y="80"/>
                  </a:cubicBezTo>
                  <a:cubicBezTo>
                    <a:pt x="66" y="90"/>
                    <a:pt x="71" y="84"/>
                    <a:pt x="48" y="112"/>
                  </a:cubicBezTo>
                  <a:cubicBezTo>
                    <a:pt x="34" y="129"/>
                    <a:pt x="27" y="152"/>
                    <a:pt x="0" y="152"/>
                  </a:cubicBezTo>
                </a:path>
              </a:pathLst>
            </a:custGeom>
            <a:noFill/>
            <a:ln w="57150" cmpd="sng">
              <a:solidFill>
                <a:srgbClr val="3366FF"/>
              </a:solidFill>
              <a:round/>
              <a:headEnd/>
              <a:tailEnd/>
            </a:ln>
            <a:effectLst>
              <a:prstShdw prst="shdw15">
                <a:schemeClr val="bg2">
                  <a:alpha val="50000"/>
                </a:schemeClr>
              </a:prstShdw>
            </a:effectLst>
          </p:spPr>
          <p:txBody>
            <a:bodyPr/>
            <a:lstStyle/>
            <a:p>
              <a:endParaRPr lang="en-US"/>
            </a:p>
          </p:txBody>
        </p:sp>
        <p:sp>
          <p:nvSpPr>
            <p:cNvPr id="11" name="Freeform 18"/>
            <p:cNvSpPr>
              <a:spLocks/>
            </p:cNvSpPr>
            <p:nvPr/>
          </p:nvSpPr>
          <p:spPr bwMode="auto">
            <a:xfrm>
              <a:off x="144" y="3456"/>
              <a:ext cx="536" cy="144"/>
            </a:xfrm>
            <a:custGeom>
              <a:avLst/>
              <a:gdLst/>
              <a:ahLst/>
              <a:cxnLst>
                <a:cxn ang="0">
                  <a:pos x="536" y="0"/>
                </a:cxn>
                <a:cxn ang="0">
                  <a:pos x="360" y="152"/>
                </a:cxn>
                <a:cxn ang="0">
                  <a:pos x="168" y="104"/>
                </a:cxn>
                <a:cxn ang="0">
                  <a:pos x="120" y="88"/>
                </a:cxn>
                <a:cxn ang="0">
                  <a:pos x="96" y="80"/>
                </a:cxn>
                <a:cxn ang="0">
                  <a:pos x="48" y="112"/>
                </a:cxn>
                <a:cxn ang="0">
                  <a:pos x="0" y="152"/>
                </a:cxn>
              </a:cxnLst>
              <a:rect l="0" t="0" r="r" b="b"/>
              <a:pathLst>
                <a:path w="536" h="152">
                  <a:moveTo>
                    <a:pt x="536" y="0"/>
                  </a:moveTo>
                  <a:cubicBezTo>
                    <a:pt x="512" y="97"/>
                    <a:pt x="456" y="136"/>
                    <a:pt x="360" y="152"/>
                  </a:cubicBezTo>
                  <a:cubicBezTo>
                    <a:pt x="195" y="139"/>
                    <a:pt x="295" y="146"/>
                    <a:pt x="168" y="104"/>
                  </a:cubicBezTo>
                  <a:cubicBezTo>
                    <a:pt x="152" y="99"/>
                    <a:pt x="136" y="93"/>
                    <a:pt x="120" y="88"/>
                  </a:cubicBezTo>
                  <a:cubicBezTo>
                    <a:pt x="112" y="85"/>
                    <a:pt x="96" y="80"/>
                    <a:pt x="96" y="80"/>
                  </a:cubicBezTo>
                  <a:cubicBezTo>
                    <a:pt x="66" y="90"/>
                    <a:pt x="71" y="84"/>
                    <a:pt x="48" y="112"/>
                  </a:cubicBezTo>
                  <a:cubicBezTo>
                    <a:pt x="34" y="129"/>
                    <a:pt x="27" y="152"/>
                    <a:pt x="0" y="152"/>
                  </a:cubicBezTo>
                </a:path>
              </a:pathLst>
            </a:custGeom>
            <a:noFill/>
            <a:ln w="47625">
              <a:solidFill>
                <a:srgbClr val="3366FF"/>
              </a:solidFill>
              <a:round/>
              <a:headEnd/>
              <a:tailEnd/>
            </a:ln>
            <a:effectLst>
              <a:outerShdw sy="-50000" kx="2453608" rotWithShape="0">
                <a:schemeClr val="bg2">
                  <a:alpha val="50000"/>
                </a:schemeClr>
              </a:outerShdw>
            </a:effectLst>
          </p:spPr>
          <p:txBody>
            <a:bodyPr/>
            <a:lstStyle/>
            <a:p>
              <a:endParaRPr lang="en-US"/>
            </a:p>
          </p:txBody>
        </p:sp>
        <p:sp>
          <p:nvSpPr>
            <p:cNvPr id="12" name="Freeform 20"/>
            <p:cNvSpPr>
              <a:spLocks/>
            </p:cNvSpPr>
            <p:nvPr/>
          </p:nvSpPr>
          <p:spPr bwMode="auto">
            <a:xfrm>
              <a:off x="1488" y="2640"/>
              <a:ext cx="1765" cy="613"/>
            </a:xfrm>
            <a:custGeom>
              <a:avLst/>
              <a:gdLst/>
              <a:ahLst/>
              <a:cxnLst>
                <a:cxn ang="0">
                  <a:pos x="0" y="9"/>
                </a:cxn>
                <a:cxn ang="0">
                  <a:pos x="64" y="146"/>
                </a:cxn>
                <a:cxn ang="0">
                  <a:pos x="101" y="220"/>
                </a:cxn>
                <a:cxn ang="0">
                  <a:pos x="137" y="293"/>
                </a:cxn>
                <a:cxn ang="0">
                  <a:pos x="192" y="402"/>
                </a:cxn>
                <a:cxn ang="0">
                  <a:pos x="238" y="448"/>
                </a:cxn>
                <a:cxn ang="0">
                  <a:pos x="339" y="530"/>
                </a:cxn>
                <a:cxn ang="0">
                  <a:pos x="503" y="567"/>
                </a:cxn>
                <a:cxn ang="0">
                  <a:pos x="677" y="613"/>
                </a:cxn>
                <a:cxn ang="0">
                  <a:pos x="1363" y="567"/>
                </a:cxn>
                <a:cxn ang="0">
                  <a:pos x="1454" y="540"/>
                </a:cxn>
                <a:cxn ang="0">
                  <a:pos x="1564" y="485"/>
                </a:cxn>
                <a:cxn ang="0">
                  <a:pos x="1609" y="457"/>
                </a:cxn>
                <a:cxn ang="0">
                  <a:pos x="1655" y="421"/>
                </a:cxn>
                <a:cxn ang="0">
                  <a:pos x="1747" y="247"/>
                </a:cxn>
                <a:cxn ang="0">
                  <a:pos x="1765" y="0"/>
                </a:cxn>
              </a:cxnLst>
              <a:rect l="0" t="0" r="r" b="b"/>
              <a:pathLst>
                <a:path w="1765" h="613">
                  <a:moveTo>
                    <a:pt x="0" y="9"/>
                  </a:moveTo>
                  <a:cubicBezTo>
                    <a:pt x="15" y="57"/>
                    <a:pt x="36" y="104"/>
                    <a:pt x="64" y="146"/>
                  </a:cubicBezTo>
                  <a:cubicBezTo>
                    <a:pt x="74" y="176"/>
                    <a:pt x="79" y="197"/>
                    <a:pt x="101" y="220"/>
                  </a:cubicBezTo>
                  <a:cubicBezTo>
                    <a:pt x="122" y="282"/>
                    <a:pt x="106" y="260"/>
                    <a:pt x="137" y="293"/>
                  </a:cubicBezTo>
                  <a:cubicBezTo>
                    <a:pt x="148" y="324"/>
                    <a:pt x="171" y="378"/>
                    <a:pt x="192" y="402"/>
                  </a:cubicBezTo>
                  <a:cubicBezTo>
                    <a:pt x="206" y="418"/>
                    <a:pt x="238" y="448"/>
                    <a:pt x="238" y="448"/>
                  </a:cubicBezTo>
                  <a:cubicBezTo>
                    <a:pt x="253" y="494"/>
                    <a:pt x="297" y="512"/>
                    <a:pt x="339" y="530"/>
                  </a:cubicBezTo>
                  <a:cubicBezTo>
                    <a:pt x="389" y="552"/>
                    <a:pt x="450" y="554"/>
                    <a:pt x="503" y="567"/>
                  </a:cubicBezTo>
                  <a:cubicBezTo>
                    <a:pt x="561" y="581"/>
                    <a:pt x="618" y="601"/>
                    <a:pt x="677" y="613"/>
                  </a:cubicBezTo>
                  <a:cubicBezTo>
                    <a:pt x="1032" y="607"/>
                    <a:pt x="1102" y="610"/>
                    <a:pt x="1363" y="567"/>
                  </a:cubicBezTo>
                  <a:cubicBezTo>
                    <a:pt x="1393" y="557"/>
                    <a:pt x="1424" y="550"/>
                    <a:pt x="1454" y="540"/>
                  </a:cubicBezTo>
                  <a:cubicBezTo>
                    <a:pt x="1482" y="510"/>
                    <a:pt x="1527" y="503"/>
                    <a:pt x="1564" y="485"/>
                  </a:cubicBezTo>
                  <a:cubicBezTo>
                    <a:pt x="1606" y="441"/>
                    <a:pt x="1555" y="489"/>
                    <a:pt x="1609" y="457"/>
                  </a:cubicBezTo>
                  <a:cubicBezTo>
                    <a:pt x="1626" y="447"/>
                    <a:pt x="1639" y="432"/>
                    <a:pt x="1655" y="421"/>
                  </a:cubicBezTo>
                  <a:cubicBezTo>
                    <a:pt x="1675" y="358"/>
                    <a:pt x="1724" y="309"/>
                    <a:pt x="1747" y="247"/>
                  </a:cubicBezTo>
                  <a:cubicBezTo>
                    <a:pt x="1760" y="165"/>
                    <a:pt x="1765" y="83"/>
                    <a:pt x="1765" y="0"/>
                  </a:cubicBezTo>
                </a:path>
              </a:pathLst>
            </a:custGeom>
            <a:solidFill>
              <a:srgbClr val="99CCFF"/>
            </a:solidFill>
            <a:ln w="41275">
              <a:solidFill>
                <a:schemeClr val="tx1"/>
              </a:solidFill>
              <a:round/>
              <a:headEnd/>
              <a:tailEnd/>
            </a:ln>
            <a:effectLst/>
          </p:spPr>
          <p:txBody>
            <a:bodyPr/>
            <a:lstStyle/>
            <a:p>
              <a:endParaRPr lang="en-US"/>
            </a:p>
          </p:txBody>
        </p:sp>
        <p:sp>
          <p:nvSpPr>
            <p:cNvPr id="13" name="Freeform 21"/>
            <p:cNvSpPr>
              <a:spLocks/>
            </p:cNvSpPr>
            <p:nvPr/>
          </p:nvSpPr>
          <p:spPr bwMode="auto">
            <a:xfrm>
              <a:off x="1392" y="1968"/>
              <a:ext cx="1914" cy="672"/>
            </a:xfrm>
            <a:custGeom>
              <a:avLst/>
              <a:gdLst/>
              <a:ahLst/>
              <a:cxnLst>
                <a:cxn ang="0">
                  <a:pos x="42" y="736"/>
                </a:cxn>
                <a:cxn ang="0">
                  <a:pos x="154" y="360"/>
                </a:cxn>
                <a:cxn ang="0">
                  <a:pos x="274" y="192"/>
                </a:cxn>
                <a:cxn ang="0">
                  <a:pos x="314" y="160"/>
                </a:cxn>
                <a:cxn ang="0">
                  <a:pos x="706" y="48"/>
                </a:cxn>
                <a:cxn ang="0">
                  <a:pos x="826" y="16"/>
                </a:cxn>
                <a:cxn ang="0">
                  <a:pos x="874" y="0"/>
                </a:cxn>
                <a:cxn ang="0">
                  <a:pos x="1138" y="8"/>
                </a:cxn>
                <a:cxn ang="0">
                  <a:pos x="1194" y="32"/>
                </a:cxn>
                <a:cxn ang="0">
                  <a:pos x="1426" y="96"/>
                </a:cxn>
                <a:cxn ang="0">
                  <a:pos x="1506" y="144"/>
                </a:cxn>
                <a:cxn ang="0">
                  <a:pos x="1674" y="216"/>
                </a:cxn>
                <a:cxn ang="0">
                  <a:pos x="1754" y="280"/>
                </a:cxn>
                <a:cxn ang="0">
                  <a:pos x="1882" y="376"/>
                </a:cxn>
                <a:cxn ang="0">
                  <a:pos x="1938" y="496"/>
                </a:cxn>
                <a:cxn ang="0">
                  <a:pos x="1946" y="528"/>
                </a:cxn>
                <a:cxn ang="0">
                  <a:pos x="1962" y="576"/>
                </a:cxn>
                <a:cxn ang="0">
                  <a:pos x="1914" y="712"/>
                </a:cxn>
              </a:cxnLst>
              <a:rect l="0" t="0" r="r" b="b"/>
              <a:pathLst>
                <a:path w="1962" h="736">
                  <a:moveTo>
                    <a:pt x="42" y="736"/>
                  </a:moveTo>
                  <a:cubicBezTo>
                    <a:pt x="0" y="610"/>
                    <a:pt x="39" y="437"/>
                    <a:pt x="154" y="360"/>
                  </a:cubicBezTo>
                  <a:cubicBezTo>
                    <a:pt x="174" y="299"/>
                    <a:pt x="233" y="241"/>
                    <a:pt x="274" y="192"/>
                  </a:cubicBezTo>
                  <a:cubicBezTo>
                    <a:pt x="302" y="159"/>
                    <a:pt x="275" y="173"/>
                    <a:pt x="314" y="160"/>
                  </a:cubicBezTo>
                  <a:cubicBezTo>
                    <a:pt x="416" y="84"/>
                    <a:pt x="583" y="81"/>
                    <a:pt x="706" y="48"/>
                  </a:cubicBezTo>
                  <a:cubicBezTo>
                    <a:pt x="747" y="37"/>
                    <a:pt x="785" y="26"/>
                    <a:pt x="826" y="16"/>
                  </a:cubicBezTo>
                  <a:cubicBezTo>
                    <a:pt x="842" y="12"/>
                    <a:pt x="874" y="0"/>
                    <a:pt x="874" y="0"/>
                  </a:cubicBezTo>
                  <a:cubicBezTo>
                    <a:pt x="962" y="3"/>
                    <a:pt x="1050" y="1"/>
                    <a:pt x="1138" y="8"/>
                  </a:cubicBezTo>
                  <a:cubicBezTo>
                    <a:pt x="1158" y="10"/>
                    <a:pt x="1174" y="28"/>
                    <a:pt x="1194" y="32"/>
                  </a:cubicBezTo>
                  <a:cubicBezTo>
                    <a:pt x="1274" y="50"/>
                    <a:pt x="1349" y="70"/>
                    <a:pt x="1426" y="96"/>
                  </a:cubicBezTo>
                  <a:cubicBezTo>
                    <a:pt x="1451" y="104"/>
                    <a:pt x="1488" y="132"/>
                    <a:pt x="1506" y="144"/>
                  </a:cubicBezTo>
                  <a:cubicBezTo>
                    <a:pt x="1547" y="171"/>
                    <a:pt x="1625" y="204"/>
                    <a:pt x="1674" y="216"/>
                  </a:cubicBezTo>
                  <a:cubicBezTo>
                    <a:pt x="1703" y="235"/>
                    <a:pt x="1727" y="259"/>
                    <a:pt x="1754" y="280"/>
                  </a:cubicBezTo>
                  <a:cubicBezTo>
                    <a:pt x="1797" y="313"/>
                    <a:pt x="1843" y="337"/>
                    <a:pt x="1882" y="376"/>
                  </a:cubicBezTo>
                  <a:cubicBezTo>
                    <a:pt x="1896" y="419"/>
                    <a:pt x="1923" y="452"/>
                    <a:pt x="1938" y="496"/>
                  </a:cubicBezTo>
                  <a:cubicBezTo>
                    <a:pt x="1941" y="506"/>
                    <a:pt x="1943" y="517"/>
                    <a:pt x="1946" y="528"/>
                  </a:cubicBezTo>
                  <a:cubicBezTo>
                    <a:pt x="1951" y="544"/>
                    <a:pt x="1962" y="576"/>
                    <a:pt x="1962" y="576"/>
                  </a:cubicBezTo>
                  <a:cubicBezTo>
                    <a:pt x="1957" y="609"/>
                    <a:pt x="1939" y="687"/>
                    <a:pt x="1914" y="712"/>
                  </a:cubicBezTo>
                </a:path>
              </a:pathLst>
            </a:custGeom>
            <a:solidFill>
              <a:srgbClr val="FF99CC"/>
            </a:solidFill>
            <a:ln w="41275">
              <a:solidFill>
                <a:schemeClr val="tx1"/>
              </a:solidFill>
              <a:round/>
              <a:headEnd/>
              <a:tailEnd/>
            </a:ln>
            <a:effectLst/>
          </p:spPr>
          <p:txBody>
            <a:bodyPr/>
            <a:lstStyle/>
            <a:p>
              <a:endParaRPr lang="en-US"/>
            </a:p>
          </p:txBody>
        </p:sp>
        <p:sp>
          <p:nvSpPr>
            <p:cNvPr id="14" name="Freeform 22"/>
            <p:cNvSpPr>
              <a:spLocks/>
            </p:cNvSpPr>
            <p:nvPr/>
          </p:nvSpPr>
          <p:spPr bwMode="auto">
            <a:xfrm>
              <a:off x="1392" y="2352"/>
              <a:ext cx="1920" cy="463"/>
            </a:xfrm>
            <a:custGeom>
              <a:avLst/>
              <a:gdLst/>
              <a:ahLst/>
              <a:cxnLst>
                <a:cxn ang="0">
                  <a:pos x="1765" y="159"/>
                </a:cxn>
                <a:cxn ang="0">
                  <a:pos x="1509" y="132"/>
                </a:cxn>
                <a:cxn ang="0">
                  <a:pos x="46" y="169"/>
                </a:cxn>
                <a:cxn ang="0">
                  <a:pos x="28" y="196"/>
                </a:cxn>
                <a:cxn ang="0">
                  <a:pos x="9" y="214"/>
                </a:cxn>
                <a:cxn ang="0">
                  <a:pos x="92" y="342"/>
                </a:cxn>
                <a:cxn ang="0">
                  <a:pos x="110" y="361"/>
                </a:cxn>
                <a:cxn ang="0">
                  <a:pos x="302" y="406"/>
                </a:cxn>
                <a:cxn ang="0">
                  <a:pos x="1728" y="397"/>
                </a:cxn>
                <a:cxn ang="0">
                  <a:pos x="1774" y="351"/>
                </a:cxn>
                <a:cxn ang="0">
                  <a:pos x="1810" y="233"/>
                </a:cxn>
                <a:cxn ang="0">
                  <a:pos x="1801" y="169"/>
                </a:cxn>
                <a:cxn ang="0">
                  <a:pos x="1728" y="132"/>
                </a:cxn>
                <a:cxn ang="0">
                  <a:pos x="1472" y="132"/>
                </a:cxn>
              </a:cxnLst>
              <a:rect l="0" t="0" r="r" b="b"/>
              <a:pathLst>
                <a:path w="1810" h="415">
                  <a:moveTo>
                    <a:pt x="1765" y="159"/>
                  </a:moveTo>
                  <a:cubicBezTo>
                    <a:pt x="1674" y="130"/>
                    <a:pt x="1624" y="137"/>
                    <a:pt x="1509" y="132"/>
                  </a:cubicBezTo>
                  <a:cubicBezTo>
                    <a:pt x="1052" y="21"/>
                    <a:pt x="502" y="0"/>
                    <a:pt x="46" y="169"/>
                  </a:cubicBezTo>
                  <a:cubicBezTo>
                    <a:pt x="40" y="178"/>
                    <a:pt x="35" y="188"/>
                    <a:pt x="28" y="196"/>
                  </a:cubicBezTo>
                  <a:cubicBezTo>
                    <a:pt x="22" y="203"/>
                    <a:pt x="10" y="205"/>
                    <a:pt x="9" y="214"/>
                  </a:cubicBezTo>
                  <a:cubicBezTo>
                    <a:pt x="0" y="287"/>
                    <a:pt x="47" y="306"/>
                    <a:pt x="92" y="342"/>
                  </a:cubicBezTo>
                  <a:cubicBezTo>
                    <a:pt x="99" y="347"/>
                    <a:pt x="102" y="357"/>
                    <a:pt x="110" y="361"/>
                  </a:cubicBezTo>
                  <a:cubicBezTo>
                    <a:pt x="160" y="387"/>
                    <a:pt x="246" y="388"/>
                    <a:pt x="302" y="406"/>
                  </a:cubicBezTo>
                  <a:cubicBezTo>
                    <a:pt x="777" y="403"/>
                    <a:pt x="1253" y="415"/>
                    <a:pt x="1728" y="397"/>
                  </a:cubicBezTo>
                  <a:cubicBezTo>
                    <a:pt x="1750" y="396"/>
                    <a:pt x="1774" y="351"/>
                    <a:pt x="1774" y="351"/>
                  </a:cubicBezTo>
                  <a:cubicBezTo>
                    <a:pt x="1787" y="311"/>
                    <a:pt x="1800" y="273"/>
                    <a:pt x="1810" y="233"/>
                  </a:cubicBezTo>
                  <a:cubicBezTo>
                    <a:pt x="1807" y="212"/>
                    <a:pt x="1808" y="189"/>
                    <a:pt x="1801" y="169"/>
                  </a:cubicBezTo>
                  <a:cubicBezTo>
                    <a:pt x="1793" y="144"/>
                    <a:pt x="1740" y="136"/>
                    <a:pt x="1728" y="132"/>
                  </a:cubicBezTo>
                  <a:cubicBezTo>
                    <a:pt x="1647" y="105"/>
                    <a:pt x="1557" y="132"/>
                    <a:pt x="1472" y="132"/>
                  </a:cubicBezTo>
                </a:path>
              </a:pathLst>
            </a:custGeom>
            <a:solidFill>
              <a:srgbClr val="FF99FF"/>
            </a:solidFill>
            <a:ln w="47625">
              <a:solidFill>
                <a:srgbClr val="FF99FF"/>
              </a:solidFill>
              <a:round/>
              <a:headEnd/>
              <a:tailEnd/>
            </a:ln>
            <a:effectLst/>
          </p:spPr>
          <p:txBody>
            <a:bodyPr/>
            <a:lstStyle/>
            <a:p>
              <a:endParaRPr lang="en-US"/>
            </a:p>
          </p:txBody>
        </p:sp>
        <p:sp>
          <p:nvSpPr>
            <p:cNvPr id="15" name="Oval 23"/>
            <p:cNvSpPr>
              <a:spLocks noChangeArrowheads="1"/>
            </p:cNvSpPr>
            <p:nvPr/>
          </p:nvSpPr>
          <p:spPr bwMode="auto">
            <a:xfrm>
              <a:off x="2688" y="2496"/>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6" name="Oval 24"/>
            <p:cNvSpPr>
              <a:spLocks noChangeArrowheads="1"/>
            </p:cNvSpPr>
            <p:nvPr/>
          </p:nvSpPr>
          <p:spPr bwMode="auto">
            <a:xfrm>
              <a:off x="2736" y="2832"/>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7" name="Oval 25"/>
            <p:cNvSpPr>
              <a:spLocks noChangeArrowheads="1"/>
            </p:cNvSpPr>
            <p:nvPr/>
          </p:nvSpPr>
          <p:spPr bwMode="auto">
            <a:xfrm>
              <a:off x="1872" y="2832"/>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8" name="Oval 26"/>
            <p:cNvSpPr>
              <a:spLocks noChangeArrowheads="1"/>
            </p:cNvSpPr>
            <p:nvPr/>
          </p:nvSpPr>
          <p:spPr bwMode="auto">
            <a:xfrm>
              <a:off x="1824" y="2496"/>
              <a:ext cx="144" cy="144"/>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9" name="Freeform 27"/>
            <p:cNvSpPr>
              <a:spLocks/>
            </p:cNvSpPr>
            <p:nvPr/>
          </p:nvSpPr>
          <p:spPr bwMode="auto">
            <a:xfrm>
              <a:off x="2208" y="3024"/>
              <a:ext cx="352" cy="85"/>
            </a:xfrm>
            <a:custGeom>
              <a:avLst/>
              <a:gdLst/>
              <a:ahLst/>
              <a:cxnLst>
                <a:cxn ang="0">
                  <a:pos x="352" y="24"/>
                </a:cxn>
                <a:cxn ang="0">
                  <a:pos x="208" y="64"/>
                </a:cxn>
                <a:cxn ang="0">
                  <a:pos x="32" y="48"/>
                </a:cxn>
                <a:cxn ang="0">
                  <a:pos x="0" y="0"/>
                </a:cxn>
              </a:cxnLst>
              <a:rect l="0" t="0" r="r" b="b"/>
              <a:pathLst>
                <a:path w="352" h="85">
                  <a:moveTo>
                    <a:pt x="352" y="24"/>
                  </a:moveTo>
                  <a:cubicBezTo>
                    <a:pt x="303" y="34"/>
                    <a:pt x="257" y="52"/>
                    <a:pt x="208" y="64"/>
                  </a:cubicBezTo>
                  <a:cubicBezTo>
                    <a:pt x="149" y="61"/>
                    <a:pt x="78" y="85"/>
                    <a:pt x="32" y="48"/>
                  </a:cubicBezTo>
                  <a:cubicBezTo>
                    <a:pt x="17" y="36"/>
                    <a:pt x="17" y="0"/>
                    <a:pt x="0" y="0"/>
                  </a:cubicBezTo>
                </a:path>
              </a:pathLst>
            </a:custGeom>
            <a:noFill/>
            <a:ln w="50800">
              <a:solidFill>
                <a:schemeClr val="tx1"/>
              </a:solidFill>
              <a:round/>
              <a:headEnd/>
              <a:tailEnd/>
            </a:ln>
            <a:effectLst/>
          </p:spPr>
          <p:txBody>
            <a:bodyPr/>
            <a:lstStyle/>
            <a:p>
              <a:endParaRPr lang="en-US"/>
            </a:p>
          </p:txBody>
        </p:sp>
        <p:sp>
          <p:nvSpPr>
            <p:cNvPr id="20" name="Freeform 28"/>
            <p:cNvSpPr>
              <a:spLocks/>
            </p:cNvSpPr>
            <p:nvPr/>
          </p:nvSpPr>
          <p:spPr bwMode="auto">
            <a:xfrm>
              <a:off x="2160" y="2592"/>
              <a:ext cx="352" cy="85"/>
            </a:xfrm>
            <a:custGeom>
              <a:avLst/>
              <a:gdLst/>
              <a:ahLst/>
              <a:cxnLst>
                <a:cxn ang="0">
                  <a:pos x="352" y="24"/>
                </a:cxn>
                <a:cxn ang="0">
                  <a:pos x="208" y="64"/>
                </a:cxn>
                <a:cxn ang="0">
                  <a:pos x="32" y="48"/>
                </a:cxn>
                <a:cxn ang="0">
                  <a:pos x="0" y="0"/>
                </a:cxn>
              </a:cxnLst>
              <a:rect l="0" t="0" r="r" b="b"/>
              <a:pathLst>
                <a:path w="352" h="85">
                  <a:moveTo>
                    <a:pt x="352" y="24"/>
                  </a:moveTo>
                  <a:cubicBezTo>
                    <a:pt x="303" y="34"/>
                    <a:pt x="257" y="52"/>
                    <a:pt x="208" y="64"/>
                  </a:cubicBezTo>
                  <a:cubicBezTo>
                    <a:pt x="149" y="61"/>
                    <a:pt x="78" y="85"/>
                    <a:pt x="32" y="48"/>
                  </a:cubicBezTo>
                  <a:cubicBezTo>
                    <a:pt x="17" y="36"/>
                    <a:pt x="17" y="0"/>
                    <a:pt x="0" y="0"/>
                  </a:cubicBezTo>
                </a:path>
              </a:pathLst>
            </a:custGeom>
            <a:noFill/>
            <a:ln w="50800">
              <a:solidFill>
                <a:schemeClr val="tx1"/>
              </a:solidFill>
              <a:round/>
              <a:headEnd/>
              <a:tailEnd/>
            </a:ln>
            <a:effectLst/>
          </p:spPr>
          <p:txBody>
            <a:bodyPr/>
            <a:lstStyle/>
            <a:p>
              <a:endParaRPr lang="en-US"/>
            </a:p>
          </p:txBody>
        </p:sp>
        <p:sp>
          <p:nvSpPr>
            <p:cNvPr id="21" name="Freeform 29"/>
            <p:cNvSpPr>
              <a:spLocks/>
            </p:cNvSpPr>
            <p:nvPr/>
          </p:nvSpPr>
          <p:spPr bwMode="auto">
            <a:xfrm>
              <a:off x="4704" y="3792"/>
              <a:ext cx="240"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2" name="Freeform 30"/>
            <p:cNvSpPr>
              <a:spLocks/>
            </p:cNvSpPr>
            <p:nvPr/>
          </p:nvSpPr>
          <p:spPr bwMode="auto">
            <a:xfrm>
              <a:off x="2256" y="3168"/>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3" name="AutoShape 31"/>
            <p:cNvSpPr>
              <a:spLocks noChangeArrowheads="1"/>
            </p:cNvSpPr>
            <p:nvPr/>
          </p:nvSpPr>
          <p:spPr bwMode="auto">
            <a:xfrm>
              <a:off x="4656" y="3552"/>
              <a:ext cx="336" cy="288"/>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24" name="Freeform 37"/>
            <p:cNvSpPr>
              <a:spLocks/>
            </p:cNvSpPr>
            <p:nvPr/>
          </p:nvSpPr>
          <p:spPr bwMode="auto">
            <a:xfrm>
              <a:off x="2304" y="1872"/>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5" name="Freeform 38"/>
            <p:cNvSpPr>
              <a:spLocks/>
            </p:cNvSpPr>
            <p:nvPr/>
          </p:nvSpPr>
          <p:spPr bwMode="auto">
            <a:xfrm>
              <a:off x="4896" y="2640"/>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6" name="Freeform 39"/>
            <p:cNvSpPr>
              <a:spLocks/>
            </p:cNvSpPr>
            <p:nvPr/>
          </p:nvSpPr>
          <p:spPr bwMode="auto">
            <a:xfrm>
              <a:off x="3984" y="3792"/>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27" name="AutoShape 42"/>
            <p:cNvSpPr>
              <a:spLocks noChangeArrowheads="1"/>
            </p:cNvSpPr>
            <p:nvPr/>
          </p:nvSpPr>
          <p:spPr bwMode="auto">
            <a:xfrm>
              <a:off x="4848" y="2736"/>
              <a:ext cx="336" cy="288"/>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28" name="AutoShape 43"/>
            <p:cNvSpPr>
              <a:spLocks noChangeArrowheads="1"/>
            </p:cNvSpPr>
            <p:nvPr/>
          </p:nvSpPr>
          <p:spPr bwMode="auto">
            <a:xfrm>
              <a:off x="3888" y="3936"/>
              <a:ext cx="432" cy="336"/>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29" name="AutoShape 44"/>
            <p:cNvSpPr>
              <a:spLocks noChangeArrowheads="1"/>
            </p:cNvSpPr>
            <p:nvPr/>
          </p:nvSpPr>
          <p:spPr bwMode="auto">
            <a:xfrm>
              <a:off x="5232" y="3600"/>
              <a:ext cx="336" cy="288"/>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0" name="AutoShape 45"/>
            <p:cNvSpPr>
              <a:spLocks noChangeArrowheads="1"/>
            </p:cNvSpPr>
            <p:nvPr/>
          </p:nvSpPr>
          <p:spPr bwMode="auto">
            <a:xfrm>
              <a:off x="5328" y="2256"/>
              <a:ext cx="336" cy="288"/>
            </a:xfrm>
            <a:prstGeom prst="smileyFace">
              <a:avLst>
                <a:gd name="adj" fmla="val 4653"/>
              </a:avLst>
            </a:prstGeom>
            <a:solidFill>
              <a:srgbClr val="99CCFF"/>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1" name="Freeform 48"/>
            <p:cNvSpPr>
              <a:spLocks/>
            </p:cNvSpPr>
            <p:nvPr/>
          </p:nvSpPr>
          <p:spPr bwMode="auto">
            <a:xfrm>
              <a:off x="5376" y="2496"/>
              <a:ext cx="192" cy="9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2" name="Freeform 50"/>
            <p:cNvSpPr>
              <a:spLocks/>
            </p:cNvSpPr>
            <p:nvPr/>
          </p:nvSpPr>
          <p:spPr bwMode="auto">
            <a:xfrm>
              <a:off x="5280" y="3840"/>
              <a:ext cx="192" cy="9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sp>
        <p:nvSpPr>
          <p:cNvPr id="33" name="Text Box 4"/>
          <p:cNvSpPr txBox="1">
            <a:spLocks noChangeArrowheads="1"/>
          </p:cNvSpPr>
          <p:nvPr/>
        </p:nvSpPr>
        <p:spPr bwMode="auto">
          <a:xfrm>
            <a:off x="390524" y="1043873"/>
            <a:ext cx="4633906" cy="2031325"/>
          </a:xfrm>
          <a:prstGeom prst="rect">
            <a:avLst/>
          </a:prstGeom>
          <a:solidFill>
            <a:srgbClr val="CCFF99"/>
          </a:solidFill>
          <a:ln w="9525">
            <a:noFill/>
            <a:miter lim="800000"/>
            <a:headEnd/>
            <a:tailEnd/>
          </a:ln>
          <a:effectLst/>
        </p:spPr>
        <p:txBody>
          <a:bodyPr wrap="square">
            <a:spAutoFit/>
          </a:bodyPr>
          <a:lstStyle/>
          <a:p>
            <a:pPr algn="ctr">
              <a:spcBef>
                <a:spcPct val="50000"/>
              </a:spcBef>
            </a:pPr>
            <a:r>
              <a:rPr lang="ar-SA" sz="2800" b="1" dirty="0">
                <a:latin typeface="Sakkal Majalla" pitchFamily="2" charset="-78"/>
                <a:cs typeface="Sakkal Majalla" pitchFamily="2" charset="-78"/>
              </a:rPr>
              <a:t>قالت </a:t>
            </a:r>
            <a:r>
              <a:rPr lang="ar-BH" sz="2800" b="1" dirty="0">
                <a:latin typeface="Sakkal Majalla" pitchFamily="2" charset="-78"/>
                <a:cs typeface="Sakkal Majalla" pitchFamily="2" charset="-78"/>
              </a:rPr>
              <a:t>إ</a:t>
            </a:r>
            <a:r>
              <a:rPr lang="ar-SA" sz="2800" b="1" dirty="0">
                <a:latin typeface="Sakkal Majalla" pitchFamily="2" charset="-78"/>
                <a:cs typeface="Sakkal Majalla" pitchFamily="2" charset="-78"/>
              </a:rPr>
              <a:t>حدى الدّوائرُ : </a:t>
            </a:r>
          </a:p>
          <a:p>
            <a:pPr algn="ctr">
              <a:spcBef>
                <a:spcPct val="50000"/>
              </a:spcBef>
            </a:pPr>
            <a:r>
              <a:rPr lang="ar-SA" sz="2800" b="1" dirty="0">
                <a:latin typeface="Sakkal Majalla" pitchFamily="2" charset="-78"/>
                <a:cs typeface="Sakkal Majalla" pitchFamily="2" charset="-78"/>
              </a:rPr>
              <a:t>”هناكَ حقاً ما هو أهمُّ من النطِّ والتّدحرُجِ في هذِهِ الحياةِ . فالنطُّ والتَدحرجِ لم يُساعدانا في وقتِ الفَيَضانِ .“</a:t>
            </a:r>
            <a:endParaRPr lang="en-US" sz="4000" b="1" dirty="0">
              <a:latin typeface="Sakkal Majalla" pitchFamily="2" charset="-78"/>
              <a:cs typeface="Sakkal Majalla" pitchFamily="2" charset="-78"/>
            </a:endParaRPr>
          </a:p>
        </p:txBody>
      </p:sp>
      <p:grpSp>
        <p:nvGrpSpPr>
          <p:cNvPr id="34" name="Group 15"/>
          <p:cNvGrpSpPr>
            <a:grpSpLocks/>
          </p:cNvGrpSpPr>
          <p:nvPr/>
        </p:nvGrpSpPr>
        <p:grpSpPr bwMode="auto">
          <a:xfrm>
            <a:off x="809588" y="3357562"/>
            <a:ext cx="4057648" cy="1338266"/>
            <a:chOff x="1104" y="1632"/>
            <a:chExt cx="3696" cy="1056"/>
          </a:xfrm>
        </p:grpSpPr>
        <p:sp>
          <p:nvSpPr>
            <p:cNvPr id="35" name="AutoShape 5"/>
            <p:cNvSpPr>
              <a:spLocks noChangeArrowheads="1"/>
            </p:cNvSpPr>
            <p:nvPr/>
          </p:nvSpPr>
          <p:spPr bwMode="auto">
            <a:xfrm>
              <a:off x="3648" y="1776"/>
              <a:ext cx="1152" cy="864"/>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6" name="AutoShape 6"/>
            <p:cNvSpPr>
              <a:spLocks noChangeArrowheads="1"/>
            </p:cNvSpPr>
            <p:nvPr/>
          </p:nvSpPr>
          <p:spPr bwMode="auto">
            <a:xfrm>
              <a:off x="1104" y="1872"/>
              <a:ext cx="1152" cy="816"/>
            </a:xfrm>
            <a:prstGeom prst="smileyFace">
              <a:avLst>
                <a:gd name="adj" fmla="val 4653"/>
              </a:avLst>
            </a:prstGeom>
            <a:solidFill>
              <a:srgbClr val="FF99CC"/>
            </a:solidFill>
            <a:ln w="3810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37" name="Freeform 7"/>
            <p:cNvSpPr>
              <a:spLocks/>
            </p:cNvSpPr>
            <p:nvPr/>
          </p:nvSpPr>
          <p:spPr bwMode="auto">
            <a:xfrm>
              <a:off x="4032" y="1632"/>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38" name="Freeform 8"/>
            <p:cNvSpPr>
              <a:spLocks/>
            </p:cNvSpPr>
            <p:nvPr/>
          </p:nvSpPr>
          <p:spPr bwMode="auto">
            <a:xfrm>
              <a:off x="1440" y="1680"/>
              <a:ext cx="288" cy="288"/>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grpSp>
      <p:sp>
        <p:nvSpPr>
          <p:cNvPr id="39" name="Text Box 9"/>
          <p:cNvSpPr txBox="1">
            <a:spLocks noChangeArrowheads="1"/>
          </p:cNvSpPr>
          <p:nvPr/>
        </p:nvSpPr>
        <p:spPr bwMode="auto">
          <a:xfrm>
            <a:off x="380960" y="5072074"/>
            <a:ext cx="4633906" cy="954107"/>
          </a:xfrm>
          <a:prstGeom prst="rect">
            <a:avLst/>
          </a:prstGeom>
          <a:solidFill>
            <a:srgbClr val="CCFF99"/>
          </a:solidFill>
          <a:ln w="9525">
            <a:noFill/>
            <a:miter lim="800000"/>
            <a:headEnd/>
            <a:tailEnd/>
          </a:ln>
          <a:effectLst/>
        </p:spPr>
        <p:txBody>
          <a:bodyPr wrap="square">
            <a:spAutoFit/>
          </a:bodyPr>
          <a:lstStyle/>
          <a:p>
            <a:pPr algn="ctr">
              <a:spcBef>
                <a:spcPct val="50000"/>
              </a:spcBef>
            </a:pPr>
            <a:r>
              <a:rPr lang="ar-SA" sz="2800" b="1" dirty="0">
                <a:latin typeface="Sakkal Majalla" pitchFamily="2" charset="-78"/>
                <a:cs typeface="Sakkal Majalla" pitchFamily="2" charset="-78"/>
              </a:rPr>
              <a:t>وقالَت الأُخرى , مُؤَكِّدَةً: ” حقاً , لقد كُنّا مخطئِينَ في تقديرِ نطّوطٍ الصغيرِ“.</a:t>
            </a:r>
            <a:endParaRPr lang="en-US" sz="2800" b="1" dirty="0">
              <a:latin typeface="Sakkal Majalla" pitchFamily="2" charset="-78"/>
              <a:cs typeface="Sakkal Majalla" pitchFamily="2" charset="-78"/>
            </a:endParaRPr>
          </a:p>
        </p:txBody>
      </p:sp>
      <p:sp>
        <p:nvSpPr>
          <p:cNvPr id="40" name="Rectangle 39">
            <a:extLst>
              <a:ext uri="{FF2B5EF4-FFF2-40B4-BE49-F238E27FC236}">
                <a16:creationId xmlns:a16="http://schemas.microsoft.com/office/drawing/2014/main" id="{B1F45C81-8BA1-4520-AE7E-2C2675D9B09E}"/>
              </a:ext>
            </a:extLst>
          </p:cNvPr>
          <p:cNvSpPr/>
          <p:nvPr/>
        </p:nvSpPr>
        <p:spPr>
          <a:xfrm>
            <a:off x="824" y="6488668"/>
            <a:ext cx="6880993" cy="646331"/>
          </a:xfrm>
          <a:prstGeom prst="rect">
            <a:avLst/>
          </a:prstGeom>
        </p:spPr>
        <p:txBody>
          <a:bodyPr wrap="square">
            <a:spAutoFit/>
          </a:bodyPr>
          <a:lstStyle/>
          <a:p>
            <a:pPr algn="ctr" rtl="1"/>
            <a:r>
              <a:rPr lang="ar-BH" b="1" dirty="0">
                <a:latin typeface="Sakkal Majalla" panose="02000000000000000000" pitchFamily="2" charset="-78"/>
              </a:rPr>
              <a:t>الدرس الثاني -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3"/>
                                        </p:tgtEl>
                                        <p:attrNameLst>
                                          <p:attrName>ppt_y</p:attrName>
                                        </p:attrNameLst>
                                      </p:cBhvr>
                                      <p:tavLst>
                                        <p:tav tm="0">
                                          <p:val>
                                            <p:strVal val="#ppt_y"/>
                                          </p:val>
                                        </p:tav>
                                        <p:tav tm="100000">
                                          <p:val>
                                            <p:strVal val="#ppt_y"/>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5"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26" dur="1000" fill="hold"/>
                                        <p:tgtEl>
                                          <p:spTgt spid="34"/>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39" presetClass="entr" presetSubtype="0" accel="10000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33"/>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33"/>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9" presetClass="entr" presetSubtype="0" accel="10000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39"/>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39"/>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3" grpId="0" animBg="1"/>
      <p:bldP spid="3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7"/>
          <p:cNvSpPr txBox="1">
            <a:spLocks noChangeArrowheads="1"/>
          </p:cNvSpPr>
          <p:nvPr/>
        </p:nvSpPr>
        <p:spPr bwMode="auto">
          <a:xfrm>
            <a:off x="7453322" y="1357298"/>
            <a:ext cx="3571900" cy="2246769"/>
          </a:xfrm>
          <a:prstGeom prst="rect">
            <a:avLst/>
          </a:prstGeom>
          <a:solidFill>
            <a:srgbClr val="CCFF99"/>
          </a:solidFill>
          <a:ln w="9525">
            <a:noFill/>
            <a:miter lim="800000"/>
            <a:headEnd/>
            <a:tailEnd/>
          </a:ln>
          <a:effectLst/>
        </p:spPr>
        <p:txBody>
          <a:bodyPr wrap="square">
            <a:spAutoFit/>
          </a:bodyPr>
          <a:lstStyle/>
          <a:p>
            <a:pPr algn="r">
              <a:spcBef>
                <a:spcPct val="50000"/>
              </a:spcBef>
            </a:pPr>
            <a:r>
              <a:rPr lang="ar-SA" sz="2800" b="1" dirty="0">
                <a:latin typeface="Sakkal Majalla" pitchFamily="2" charset="-78"/>
                <a:cs typeface="Sakkal Majalla" pitchFamily="2" charset="-78"/>
              </a:rPr>
              <a:t>شكَرَ أهل المدينَة ِنطّوطاً الصغَير لمساعَدَتِه لَهُم واعتَذروا عن كلَّ الكَلامِ المُؤذي الذي قالوهُ لَهُ.  فقال واحدٌ : ”أنا  أَعتذرُ“ وقال آخرُ : ”وأنا أيضاً“ .</a:t>
            </a:r>
            <a:endParaRPr lang="en-US" sz="2800" b="1" dirty="0">
              <a:latin typeface="Sakkal Majalla" pitchFamily="2" charset="-78"/>
              <a:cs typeface="Sakkal Majalla" pitchFamily="2" charset="-78"/>
            </a:endParaRPr>
          </a:p>
        </p:txBody>
      </p:sp>
      <p:grpSp>
        <p:nvGrpSpPr>
          <p:cNvPr id="3" name="Group 19"/>
          <p:cNvGrpSpPr>
            <a:grpSpLocks/>
          </p:cNvGrpSpPr>
          <p:nvPr/>
        </p:nvGrpSpPr>
        <p:grpSpPr bwMode="auto">
          <a:xfrm>
            <a:off x="7238880" y="213913"/>
            <a:ext cx="4953120" cy="5858293"/>
            <a:chOff x="-142" y="-781"/>
            <a:chExt cx="5902" cy="4573"/>
          </a:xfrm>
        </p:grpSpPr>
        <p:sp>
          <p:nvSpPr>
            <p:cNvPr id="4" name="AutoShape 4"/>
            <p:cNvSpPr>
              <a:spLocks noChangeArrowheads="1"/>
            </p:cNvSpPr>
            <p:nvPr/>
          </p:nvSpPr>
          <p:spPr bwMode="auto">
            <a:xfrm>
              <a:off x="3312" y="2640"/>
              <a:ext cx="1152" cy="86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5" name="AutoShape 5"/>
            <p:cNvSpPr>
              <a:spLocks noChangeArrowheads="1"/>
            </p:cNvSpPr>
            <p:nvPr/>
          </p:nvSpPr>
          <p:spPr bwMode="auto">
            <a:xfrm>
              <a:off x="4368" y="1968"/>
              <a:ext cx="1152" cy="864"/>
            </a:xfrm>
            <a:prstGeom prst="smileyFace">
              <a:avLst>
                <a:gd name="adj" fmla="val 4653"/>
              </a:avLst>
            </a:prstGeom>
            <a:solidFill>
              <a:srgbClr val="99CCFF"/>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6" name="AutoShape 6"/>
            <p:cNvSpPr>
              <a:spLocks noChangeArrowheads="1"/>
            </p:cNvSpPr>
            <p:nvPr/>
          </p:nvSpPr>
          <p:spPr bwMode="auto">
            <a:xfrm>
              <a:off x="4368" y="960"/>
              <a:ext cx="1152" cy="864"/>
            </a:xfrm>
            <a:prstGeom prst="smileyFace">
              <a:avLst>
                <a:gd name="adj" fmla="val 4653"/>
              </a:avLst>
            </a:prstGeom>
            <a:solidFill>
              <a:srgbClr val="FF99CC"/>
            </a:solidFill>
            <a:ln w="57150">
              <a:solidFill>
                <a:schemeClr val="tx1"/>
              </a:solidFill>
              <a:round/>
              <a:headEnd/>
              <a:tailEnd/>
            </a:ln>
            <a:effectLst>
              <a:prstShdw prst="shdw12">
                <a:schemeClr val="bg2">
                  <a:alpha val="50000"/>
                </a:schemeClr>
              </a:prstShdw>
            </a:effectLst>
          </p:spPr>
          <p:txBody>
            <a:bodyPr wrap="none" anchor="ctr"/>
            <a:lstStyle/>
            <a:p>
              <a:endParaRPr lang="en-US"/>
            </a:p>
          </p:txBody>
        </p:sp>
        <p:sp>
          <p:nvSpPr>
            <p:cNvPr id="7" name="Freeform 7"/>
            <p:cNvSpPr>
              <a:spLocks/>
            </p:cNvSpPr>
            <p:nvPr/>
          </p:nvSpPr>
          <p:spPr bwMode="auto">
            <a:xfrm>
              <a:off x="3792" y="3456"/>
              <a:ext cx="288" cy="144"/>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8" name="Freeform 8"/>
            <p:cNvSpPr>
              <a:spLocks/>
            </p:cNvSpPr>
            <p:nvPr/>
          </p:nvSpPr>
          <p:spPr bwMode="auto">
            <a:xfrm>
              <a:off x="4848" y="2784"/>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9" name="Freeform 9"/>
            <p:cNvSpPr>
              <a:spLocks/>
            </p:cNvSpPr>
            <p:nvPr/>
          </p:nvSpPr>
          <p:spPr bwMode="auto">
            <a:xfrm>
              <a:off x="4800" y="816"/>
              <a:ext cx="240"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0" name="Line 10"/>
            <p:cNvSpPr>
              <a:spLocks noChangeShapeType="1"/>
            </p:cNvSpPr>
            <p:nvPr/>
          </p:nvSpPr>
          <p:spPr bwMode="auto">
            <a:xfrm flipH="1">
              <a:off x="0" y="3696"/>
              <a:ext cx="5760" cy="0"/>
            </a:xfrm>
            <a:prstGeom prst="line">
              <a:avLst/>
            </a:prstGeom>
            <a:noFill/>
            <a:ln w="57150">
              <a:solidFill>
                <a:schemeClr val="tx1"/>
              </a:solidFill>
              <a:round/>
              <a:headEnd/>
              <a:tailEnd/>
            </a:ln>
            <a:effectLst/>
          </p:spPr>
          <p:txBody>
            <a:bodyPr/>
            <a:lstStyle/>
            <a:p>
              <a:endParaRPr lang="en-US"/>
            </a:p>
          </p:txBody>
        </p:sp>
        <p:sp>
          <p:nvSpPr>
            <p:cNvPr id="11" name="Freeform 11"/>
            <p:cNvSpPr>
              <a:spLocks/>
            </p:cNvSpPr>
            <p:nvPr/>
          </p:nvSpPr>
          <p:spPr bwMode="auto">
            <a:xfrm>
              <a:off x="720" y="3072"/>
              <a:ext cx="1765" cy="613"/>
            </a:xfrm>
            <a:custGeom>
              <a:avLst/>
              <a:gdLst/>
              <a:ahLst/>
              <a:cxnLst>
                <a:cxn ang="0">
                  <a:pos x="0" y="9"/>
                </a:cxn>
                <a:cxn ang="0">
                  <a:pos x="64" y="146"/>
                </a:cxn>
                <a:cxn ang="0">
                  <a:pos x="101" y="220"/>
                </a:cxn>
                <a:cxn ang="0">
                  <a:pos x="137" y="293"/>
                </a:cxn>
                <a:cxn ang="0">
                  <a:pos x="192" y="402"/>
                </a:cxn>
                <a:cxn ang="0">
                  <a:pos x="238" y="448"/>
                </a:cxn>
                <a:cxn ang="0">
                  <a:pos x="339" y="530"/>
                </a:cxn>
                <a:cxn ang="0">
                  <a:pos x="503" y="567"/>
                </a:cxn>
                <a:cxn ang="0">
                  <a:pos x="677" y="613"/>
                </a:cxn>
                <a:cxn ang="0">
                  <a:pos x="1363" y="567"/>
                </a:cxn>
                <a:cxn ang="0">
                  <a:pos x="1454" y="540"/>
                </a:cxn>
                <a:cxn ang="0">
                  <a:pos x="1564" y="485"/>
                </a:cxn>
                <a:cxn ang="0">
                  <a:pos x="1609" y="457"/>
                </a:cxn>
                <a:cxn ang="0">
                  <a:pos x="1655" y="421"/>
                </a:cxn>
                <a:cxn ang="0">
                  <a:pos x="1747" y="247"/>
                </a:cxn>
                <a:cxn ang="0">
                  <a:pos x="1765" y="0"/>
                </a:cxn>
              </a:cxnLst>
              <a:rect l="0" t="0" r="r" b="b"/>
              <a:pathLst>
                <a:path w="1765" h="613">
                  <a:moveTo>
                    <a:pt x="0" y="9"/>
                  </a:moveTo>
                  <a:cubicBezTo>
                    <a:pt x="15" y="57"/>
                    <a:pt x="36" y="104"/>
                    <a:pt x="64" y="146"/>
                  </a:cubicBezTo>
                  <a:cubicBezTo>
                    <a:pt x="74" y="176"/>
                    <a:pt x="79" y="197"/>
                    <a:pt x="101" y="220"/>
                  </a:cubicBezTo>
                  <a:cubicBezTo>
                    <a:pt x="122" y="282"/>
                    <a:pt x="106" y="260"/>
                    <a:pt x="137" y="293"/>
                  </a:cubicBezTo>
                  <a:cubicBezTo>
                    <a:pt x="148" y="324"/>
                    <a:pt x="171" y="378"/>
                    <a:pt x="192" y="402"/>
                  </a:cubicBezTo>
                  <a:cubicBezTo>
                    <a:pt x="206" y="418"/>
                    <a:pt x="238" y="448"/>
                    <a:pt x="238" y="448"/>
                  </a:cubicBezTo>
                  <a:cubicBezTo>
                    <a:pt x="253" y="494"/>
                    <a:pt x="297" y="512"/>
                    <a:pt x="339" y="530"/>
                  </a:cubicBezTo>
                  <a:cubicBezTo>
                    <a:pt x="389" y="552"/>
                    <a:pt x="450" y="554"/>
                    <a:pt x="503" y="567"/>
                  </a:cubicBezTo>
                  <a:cubicBezTo>
                    <a:pt x="561" y="581"/>
                    <a:pt x="618" y="601"/>
                    <a:pt x="677" y="613"/>
                  </a:cubicBezTo>
                  <a:cubicBezTo>
                    <a:pt x="1032" y="607"/>
                    <a:pt x="1102" y="610"/>
                    <a:pt x="1363" y="567"/>
                  </a:cubicBezTo>
                  <a:cubicBezTo>
                    <a:pt x="1393" y="557"/>
                    <a:pt x="1424" y="550"/>
                    <a:pt x="1454" y="540"/>
                  </a:cubicBezTo>
                  <a:cubicBezTo>
                    <a:pt x="1482" y="510"/>
                    <a:pt x="1527" y="503"/>
                    <a:pt x="1564" y="485"/>
                  </a:cubicBezTo>
                  <a:cubicBezTo>
                    <a:pt x="1606" y="441"/>
                    <a:pt x="1555" y="489"/>
                    <a:pt x="1609" y="457"/>
                  </a:cubicBezTo>
                  <a:cubicBezTo>
                    <a:pt x="1626" y="447"/>
                    <a:pt x="1639" y="432"/>
                    <a:pt x="1655" y="421"/>
                  </a:cubicBezTo>
                  <a:cubicBezTo>
                    <a:pt x="1675" y="358"/>
                    <a:pt x="1724" y="309"/>
                    <a:pt x="1747" y="247"/>
                  </a:cubicBezTo>
                  <a:cubicBezTo>
                    <a:pt x="1760" y="165"/>
                    <a:pt x="1765" y="83"/>
                    <a:pt x="1765" y="0"/>
                  </a:cubicBezTo>
                </a:path>
              </a:pathLst>
            </a:custGeom>
            <a:solidFill>
              <a:srgbClr val="99CCFF"/>
            </a:solidFill>
            <a:ln w="57150" cmpd="sng">
              <a:solidFill>
                <a:schemeClr val="tx1"/>
              </a:solidFill>
              <a:round/>
              <a:headEnd/>
              <a:tailEnd/>
            </a:ln>
            <a:effectLst/>
          </p:spPr>
          <p:txBody>
            <a:bodyPr/>
            <a:lstStyle/>
            <a:p>
              <a:endParaRPr lang="en-US"/>
            </a:p>
          </p:txBody>
        </p:sp>
        <p:sp>
          <p:nvSpPr>
            <p:cNvPr id="12" name="Freeform 12"/>
            <p:cNvSpPr>
              <a:spLocks/>
            </p:cNvSpPr>
            <p:nvPr/>
          </p:nvSpPr>
          <p:spPr bwMode="auto">
            <a:xfrm>
              <a:off x="720" y="3072"/>
              <a:ext cx="1764" cy="177"/>
            </a:xfrm>
            <a:custGeom>
              <a:avLst/>
              <a:gdLst/>
              <a:ahLst/>
              <a:cxnLst>
                <a:cxn ang="0">
                  <a:pos x="1764" y="0"/>
                </a:cxn>
                <a:cxn ang="0">
                  <a:pos x="1580" y="80"/>
                </a:cxn>
                <a:cxn ang="0">
                  <a:pos x="1484" y="104"/>
                </a:cxn>
                <a:cxn ang="0">
                  <a:pos x="1196" y="112"/>
                </a:cxn>
                <a:cxn ang="0">
                  <a:pos x="204" y="120"/>
                </a:cxn>
                <a:cxn ang="0">
                  <a:pos x="52" y="80"/>
                </a:cxn>
                <a:cxn ang="0">
                  <a:pos x="4" y="32"/>
                </a:cxn>
              </a:cxnLst>
              <a:rect l="0" t="0" r="r" b="b"/>
              <a:pathLst>
                <a:path w="1764" h="177">
                  <a:moveTo>
                    <a:pt x="1764" y="0"/>
                  </a:moveTo>
                  <a:cubicBezTo>
                    <a:pt x="1725" y="58"/>
                    <a:pt x="1644" y="66"/>
                    <a:pt x="1580" y="80"/>
                  </a:cubicBezTo>
                  <a:cubicBezTo>
                    <a:pt x="1550" y="87"/>
                    <a:pt x="1514" y="102"/>
                    <a:pt x="1484" y="104"/>
                  </a:cubicBezTo>
                  <a:cubicBezTo>
                    <a:pt x="1388" y="109"/>
                    <a:pt x="1292" y="109"/>
                    <a:pt x="1196" y="112"/>
                  </a:cubicBezTo>
                  <a:cubicBezTo>
                    <a:pt x="809" y="177"/>
                    <a:pt x="1414" y="131"/>
                    <a:pt x="204" y="120"/>
                  </a:cubicBezTo>
                  <a:cubicBezTo>
                    <a:pt x="156" y="104"/>
                    <a:pt x="96" y="104"/>
                    <a:pt x="52" y="80"/>
                  </a:cubicBezTo>
                  <a:cubicBezTo>
                    <a:pt x="0" y="51"/>
                    <a:pt x="4" y="66"/>
                    <a:pt x="4" y="32"/>
                  </a:cubicBezTo>
                </a:path>
              </a:pathLst>
            </a:custGeom>
            <a:noFill/>
            <a:ln w="57150">
              <a:solidFill>
                <a:schemeClr val="tx1"/>
              </a:solidFill>
              <a:round/>
              <a:headEnd/>
              <a:tailEnd/>
            </a:ln>
            <a:effectLst/>
          </p:spPr>
          <p:txBody>
            <a:bodyPr/>
            <a:lstStyle/>
            <a:p>
              <a:endParaRPr lang="en-US"/>
            </a:p>
          </p:txBody>
        </p:sp>
        <p:sp>
          <p:nvSpPr>
            <p:cNvPr id="13" name="Line 13"/>
            <p:cNvSpPr>
              <a:spLocks noChangeShapeType="1"/>
            </p:cNvSpPr>
            <p:nvPr/>
          </p:nvSpPr>
          <p:spPr bwMode="auto">
            <a:xfrm>
              <a:off x="720" y="3072"/>
              <a:ext cx="1728" cy="0"/>
            </a:xfrm>
            <a:prstGeom prst="line">
              <a:avLst/>
            </a:prstGeom>
            <a:noFill/>
            <a:ln w="57150">
              <a:solidFill>
                <a:schemeClr val="tx1"/>
              </a:solidFill>
              <a:round/>
              <a:headEnd/>
              <a:tailEnd/>
            </a:ln>
            <a:effectLst/>
          </p:spPr>
          <p:txBody>
            <a:bodyPr/>
            <a:lstStyle/>
            <a:p>
              <a:endParaRPr lang="en-US"/>
            </a:p>
          </p:txBody>
        </p:sp>
        <p:sp>
          <p:nvSpPr>
            <p:cNvPr id="14" name="Oval 14"/>
            <p:cNvSpPr>
              <a:spLocks noChangeArrowheads="1"/>
            </p:cNvSpPr>
            <p:nvPr/>
          </p:nvSpPr>
          <p:spPr bwMode="auto">
            <a:xfrm>
              <a:off x="2208" y="3264"/>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5" name="Freeform 15"/>
            <p:cNvSpPr>
              <a:spLocks/>
            </p:cNvSpPr>
            <p:nvPr/>
          </p:nvSpPr>
          <p:spPr bwMode="auto">
            <a:xfrm>
              <a:off x="2072" y="3456"/>
              <a:ext cx="168" cy="123"/>
            </a:xfrm>
            <a:custGeom>
              <a:avLst/>
              <a:gdLst/>
              <a:ahLst/>
              <a:cxnLst>
                <a:cxn ang="0">
                  <a:pos x="0" y="0"/>
                </a:cxn>
                <a:cxn ang="0">
                  <a:pos x="128" y="104"/>
                </a:cxn>
                <a:cxn ang="0">
                  <a:pos x="168" y="120"/>
                </a:cxn>
              </a:cxnLst>
              <a:rect l="0" t="0" r="r" b="b"/>
              <a:pathLst>
                <a:path w="168" h="123">
                  <a:moveTo>
                    <a:pt x="0" y="0"/>
                  </a:moveTo>
                  <a:cubicBezTo>
                    <a:pt x="19" y="58"/>
                    <a:pt x="71" y="90"/>
                    <a:pt x="128" y="104"/>
                  </a:cubicBezTo>
                  <a:cubicBezTo>
                    <a:pt x="156" y="123"/>
                    <a:pt x="142" y="120"/>
                    <a:pt x="168" y="120"/>
                  </a:cubicBezTo>
                </a:path>
              </a:pathLst>
            </a:custGeom>
            <a:noFill/>
            <a:ln w="50800">
              <a:solidFill>
                <a:schemeClr val="tx1"/>
              </a:solidFill>
              <a:round/>
              <a:headEnd/>
              <a:tailEnd/>
            </a:ln>
            <a:effectLst/>
          </p:spPr>
          <p:txBody>
            <a:bodyPr/>
            <a:lstStyle/>
            <a:p>
              <a:endParaRPr lang="en-US"/>
            </a:p>
          </p:txBody>
        </p:sp>
        <p:sp>
          <p:nvSpPr>
            <p:cNvPr id="16" name="Freeform 16"/>
            <p:cNvSpPr>
              <a:spLocks/>
            </p:cNvSpPr>
            <p:nvPr/>
          </p:nvSpPr>
          <p:spPr bwMode="auto">
            <a:xfrm>
              <a:off x="1632" y="3552"/>
              <a:ext cx="336" cy="240"/>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17" name="AutoShape 18"/>
            <p:cNvSpPr>
              <a:spLocks noChangeArrowheads="1"/>
            </p:cNvSpPr>
            <p:nvPr/>
          </p:nvSpPr>
          <p:spPr bwMode="auto">
            <a:xfrm>
              <a:off x="-142" y="-781"/>
              <a:ext cx="864" cy="672"/>
            </a:xfrm>
            <a:prstGeom prst="sun">
              <a:avLst>
                <a:gd name="adj" fmla="val 25000"/>
              </a:avLst>
            </a:prstGeom>
            <a:solidFill>
              <a:srgbClr val="FFFF00"/>
            </a:solidFill>
            <a:ln w="1905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sp>
        <p:nvSpPr>
          <p:cNvPr id="18" name="Text Box 4"/>
          <p:cNvSpPr txBox="1">
            <a:spLocks noChangeArrowheads="1"/>
          </p:cNvSpPr>
          <p:nvPr/>
        </p:nvSpPr>
        <p:spPr bwMode="auto">
          <a:xfrm>
            <a:off x="452398" y="642918"/>
            <a:ext cx="4214802" cy="1384995"/>
          </a:xfrm>
          <a:prstGeom prst="rect">
            <a:avLst/>
          </a:prstGeom>
          <a:solidFill>
            <a:srgbClr val="CCFF99"/>
          </a:solidFill>
          <a:ln w="9525">
            <a:noFill/>
            <a:miter lim="800000"/>
            <a:headEnd/>
            <a:tailEnd/>
          </a:ln>
          <a:effectLst/>
        </p:spPr>
        <p:txBody>
          <a:bodyPr wrap="square">
            <a:spAutoFit/>
          </a:bodyPr>
          <a:lstStyle/>
          <a:p>
            <a:pPr algn="ctr">
              <a:spcBef>
                <a:spcPct val="50000"/>
              </a:spcBef>
            </a:pPr>
            <a:r>
              <a:rPr lang="ar-BH" sz="2800" b="1" dirty="0">
                <a:latin typeface="Sakkal Majalla" pitchFamily="2" charset="-78"/>
                <a:cs typeface="Sakkal Majalla" pitchFamily="2" charset="-78"/>
              </a:rPr>
              <a:t>اتّفَقَ الجَميعُ أن يَكون نطوطٌ الصغيرُ مَسؤولَ الإنقاذِ عِند البُحيرَةِ، لأنّها يُمكِنُ أن تَفيض ثانِيةً.</a:t>
            </a:r>
          </a:p>
        </p:txBody>
      </p:sp>
      <p:grpSp>
        <p:nvGrpSpPr>
          <p:cNvPr id="19" name="Group 49"/>
          <p:cNvGrpSpPr>
            <a:grpSpLocks/>
          </p:cNvGrpSpPr>
          <p:nvPr/>
        </p:nvGrpSpPr>
        <p:grpSpPr bwMode="auto">
          <a:xfrm>
            <a:off x="0" y="76200"/>
            <a:ext cx="6524628" cy="5216883"/>
            <a:chOff x="0" y="48"/>
            <a:chExt cx="5760" cy="8013"/>
          </a:xfrm>
        </p:grpSpPr>
        <p:sp>
          <p:nvSpPr>
            <p:cNvPr id="20" name="Freeform 45"/>
            <p:cNvSpPr>
              <a:spLocks/>
            </p:cNvSpPr>
            <p:nvPr/>
          </p:nvSpPr>
          <p:spPr bwMode="auto">
            <a:xfrm>
              <a:off x="144" y="3312"/>
              <a:ext cx="1488" cy="192"/>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grpSp>
          <p:nvGrpSpPr>
            <p:cNvPr id="21" name="Group 48"/>
            <p:cNvGrpSpPr>
              <a:grpSpLocks/>
            </p:cNvGrpSpPr>
            <p:nvPr/>
          </p:nvGrpSpPr>
          <p:grpSpPr bwMode="auto">
            <a:xfrm>
              <a:off x="0" y="48"/>
              <a:ext cx="5760" cy="8013"/>
              <a:chOff x="0" y="48"/>
              <a:chExt cx="5760" cy="8013"/>
            </a:xfrm>
          </p:grpSpPr>
          <p:sp>
            <p:nvSpPr>
              <p:cNvPr id="22" name="Line 5"/>
              <p:cNvSpPr>
                <a:spLocks noChangeShapeType="1"/>
              </p:cNvSpPr>
              <p:nvPr/>
            </p:nvSpPr>
            <p:spPr bwMode="auto">
              <a:xfrm flipH="1">
                <a:off x="4656" y="1344"/>
                <a:ext cx="1104" cy="0"/>
              </a:xfrm>
              <a:prstGeom prst="line">
                <a:avLst/>
              </a:prstGeom>
              <a:noFill/>
              <a:ln w="38100">
                <a:solidFill>
                  <a:schemeClr val="tx1"/>
                </a:solidFill>
                <a:round/>
                <a:headEnd/>
                <a:tailEnd/>
              </a:ln>
              <a:effectLst/>
            </p:spPr>
            <p:txBody>
              <a:bodyPr/>
              <a:lstStyle/>
              <a:p>
                <a:endParaRPr lang="en-US"/>
              </a:p>
            </p:txBody>
          </p:sp>
          <p:sp>
            <p:nvSpPr>
              <p:cNvPr id="23" name="Line 6"/>
              <p:cNvSpPr>
                <a:spLocks noChangeShapeType="1"/>
              </p:cNvSpPr>
              <p:nvPr/>
            </p:nvSpPr>
            <p:spPr bwMode="auto">
              <a:xfrm>
                <a:off x="4656" y="1344"/>
                <a:ext cx="0" cy="2976"/>
              </a:xfrm>
              <a:prstGeom prst="line">
                <a:avLst/>
              </a:prstGeom>
              <a:noFill/>
              <a:ln w="38100">
                <a:solidFill>
                  <a:schemeClr val="tx1"/>
                </a:solidFill>
                <a:round/>
                <a:headEnd/>
                <a:tailEnd/>
              </a:ln>
              <a:effectLst/>
            </p:spPr>
            <p:txBody>
              <a:bodyPr/>
              <a:lstStyle/>
              <a:p>
                <a:endParaRPr lang="en-US"/>
              </a:p>
            </p:txBody>
          </p:sp>
          <p:sp>
            <p:nvSpPr>
              <p:cNvPr id="24" name="Line 9"/>
              <p:cNvSpPr>
                <a:spLocks noChangeShapeType="1"/>
              </p:cNvSpPr>
              <p:nvPr/>
            </p:nvSpPr>
            <p:spPr bwMode="auto">
              <a:xfrm flipH="1">
                <a:off x="4656" y="1824"/>
                <a:ext cx="192" cy="0"/>
              </a:xfrm>
              <a:prstGeom prst="line">
                <a:avLst/>
              </a:prstGeom>
              <a:noFill/>
              <a:ln w="57150">
                <a:solidFill>
                  <a:schemeClr val="tx1"/>
                </a:solidFill>
                <a:round/>
                <a:headEnd/>
                <a:tailEnd/>
              </a:ln>
              <a:effectLst/>
            </p:spPr>
            <p:txBody>
              <a:bodyPr/>
              <a:lstStyle/>
              <a:p>
                <a:endParaRPr lang="en-US"/>
              </a:p>
            </p:txBody>
          </p:sp>
          <p:sp>
            <p:nvSpPr>
              <p:cNvPr id="25" name="Line 10"/>
              <p:cNvSpPr>
                <a:spLocks noChangeShapeType="1"/>
              </p:cNvSpPr>
              <p:nvPr/>
            </p:nvSpPr>
            <p:spPr bwMode="auto">
              <a:xfrm flipH="1">
                <a:off x="4656" y="2256"/>
                <a:ext cx="192" cy="0"/>
              </a:xfrm>
              <a:prstGeom prst="line">
                <a:avLst/>
              </a:prstGeom>
              <a:noFill/>
              <a:ln w="57150">
                <a:solidFill>
                  <a:schemeClr val="tx1"/>
                </a:solidFill>
                <a:round/>
                <a:headEnd/>
                <a:tailEnd/>
              </a:ln>
              <a:effectLst/>
            </p:spPr>
            <p:txBody>
              <a:bodyPr/>
              <a:lstStyle/>
              <a:p>
                <a:endParaRPr lang="en-US"/>
              </a:p>
            </p:txBody>
          </p:sp>
          <p:sp>
            <p:nvSpPr>
              <p:cNvPr id="26" name="Line 11"/>
              <p:cNvSpPr>
                <a:spLocks noChangeShapeType="1"/>
              </p:cNvSpPr>
              <p:nvPr/>
            </p:nvSpPr>
            <p:spPr bwMode="auto">
              <a:xfrm flipH="1">
                <a:off x="4656" y="2496"/>
                <a:ext cx="192" cy="0"/>
              </a:xfrm>
              <a:prstGeom prst="line">
                <a:avLst/>
              </a:prstGeom>
              <a:noFill/>
              <a:ln w="57150">
                <a:solidFill>
                  <a:schemeClr val="tx1"/>
                </a:solidFill>
                <a:round/>
                <a:headEnd/>
                <a:tailEnd/>
              </a:ln>
              <a:effectLst/>
            </p:spPr>
            <p:txBody>
              <a:bodyPr/>
              <a:lstStyle/>
              <a:p>
                <a:endParaRPr lang="en-US"/>
              </a:p>
            </p:txBody>
          </p:sp>
          <p:sp>
            <p:nvSpPr>
              <p:cNvPr id="27" name="Line 12"/>
              <p:cNvSpPr>
                <a:spLocks noChangeShapeType="1"/>
              </p:cNvSpPr>
              <p:nvPr/>
            </p:nvSpPr>
            <p:spPr bwMode="auto">
              <a:xfrm flipH="1">
                <a:off x="4656" y="2928"/>
                <a:ext cx="192" cy="0"/>
              </a:xfrm>
              <a:prstGeom prst="line">
                <a:avLst/>
              </a:prstGeom>
              <a:noFill/>
              <a:ln w="57150">
                <a:solidFill>
                  <a:schemeClr val="tx1"/>
                </a:solidFill>
                <a:round/>
                <a:headEnd/>
                <a:tailEnd/>
              </a:ln>
              <a:effectLst/>
            </p:spPr>
            <p:txBody>
              <a:bodyPr/>
              <a:lstStyle/>
              <a:p>
                <a:endParaRPr lang="en-US"/>
              </a:p>
            </p:txBody>
          </p:sp>
          <p:sp>
            <p:nvSpPr>
              <p:cNvPr id="28" name="Line 13"/>
              <p:cNvSpPr>
                <a:spLocks noChangeShapeType="1"/>
              </p:cNvSpPr>
              <p:nvPr/>
            </p:nvSpPr>
            <p:spPr bwMode="auto">
              <a:xfrm flipH="1">
                <a:off x="4656" y="3264"/>
                <a:ext cx="192" cy="0"/>
              </a:xfrm>
              <a:prstGeom prst="line">
                <a:avLst/>
              </a:prstGeom>
              <a:noFill/>
              <a:ln w="57150">
                <a:solidFill>
                  <a:schemeClr val="tx1"/>
                </a:solidFill>
                <a:round/>
                <a:headEnd/>
                <a:tailEnd/>
              </a:ln>
              <a:effectLst/>
            </p:spPr>
            <p:txBody>
              <a:bodyPr/>
              <a:lstStyle/>
              <a:p>
                <a:endParaRPr lang="en-US"/>
              </a:p>
            </p:txBody>
          </p:sp>
          <p:sp>
            <p:nvSpPr>
              <p:cNvPr id="29" name="Line 14"/>
              <p:cNvSpPr>
                <a:spLocks noChangeShapeType="1"/>
              </p:cNvSpPr>
              <p:nvPr/>
            </p:nvSpPr>
            <p:spPr bwMode="auto">
              <a:xfrm flipH="1">
                <a:off x="4656" y="3792"/>
                <a:ext cx="192" cy="0"/>
              </a:xfrm>
              <a:prstGeom prst="line">
                <a:avLst/>
              </a:prstGeom>
              <a:noFill/>
              <a:ln w="57150">
                <a:solidFill>
                  <a:schemeClr val="tx1"/>
                </a:solidFill>
                <a:round/>
                <a:headEnd/>
                <a:tailEnd/>
              </a:ln>
              <a:effectLst/>
            </p:spPr>
            <p:txBody>
              <a:bodyPr/>
              <a:lstStyle/>
              <a:p>
                <a:endParaRPr lang="en-US"/>
              </a:p>
            </p:txBody>
          </p:sp>
          <p:sp>
            <p:nvSpPr>
              <p:cNvPr id="30" name="Line 15"/>
              <p:cNvSpPr>
                <a:spLocks noChangeShapeType="1"/>
              </p:cNvSpPr>
              <p:nvPr/>
            </p:nvSpPr>
            <p:spPr bwMode="auto">
              <a:xfrm flipH="1">
                <a:off x="4656" y="3552"/>
                <a:ext cx="192" cy="0"/>
              </a:xfrm>
              <a:prstGeom prst="line">
                <a:avLst/>
              </a:prstGeom>
              <a:noFill/>
              <a:ln w="57150">
                <a:solidFill>
                  <a:schemeClr val="tx1"/>
                </a:solidFill>
                <a:round/>
                <a:headEnd/>
                <a:tailEnd/>
              </a:ln>
              <a:effectLst/>
            </p:spPr>
            <p:txBody>
              <a:bodyPr/>
              <a:lstStyle/>
              <a:p>
                <a:endParaRPr lang="en-US"/>
              </a:p>
            </p:txBody>
          </p:sp>
          <p:sp>
            <p:nvSpPr>
              <p:cNvPr id="31" name="Line 16"/>
              <p:cNvSpPr>
                <a:spLocks noChangeShapeType="1"/>
              </p:cNvSpPr>
              <p:nvPr/>
            </p:nvSpPr>
            <p:spPr bwMode="auto">
              <a:xfrm flipH="1">
                <a:off x="4656" y="2016"/>
                <a:ext cx="192" cy="0"/>
              </a:xfrm>
              <a:prstGeom prst="line">
                <a:avLst/>
              </a:prstGeom>
              <a:noFill/>
              <a:ln w="57150">
                <a:solidFill>
                  <a:schemeClr val="tx1"/>
                </a:solidFill>
                <a:round/>
                <a:headEnd/>
                <a:tailEnd/>
              </a:ln>
              <a:effectLst/>
            </p:spPr>
            <p:txBody>
              <a:bodyPr/>
              <a:lstStyle/>
              <a:p>
                <a:endParaRPr lang="en-US"/>
              </a:p>
            </p:txBody>
          </p:sp>
          <p:sp>
            <p:nvSpPr>
              <p:cNvPr id="32" name="Line 17"/>
              <p:cNvSpPr>
                <a:spLocks noChangeShapeType="1"/>
              </p:cNvSpPr>
              <p:nvPr/>
            </p:nvSpPr>
            <p:spPr bwMode="auto">
              <a:xfrm flipH="1">
                <a:off x="4656" y="2688"/>
                <a:ext cx="192" cy="0"/>
              </a:xfrm>
              <a:prstGeom prst="line">
                <a:avLst/>
              </a:prstGeom>
              <a:noFill/>
              <a:ln w="57150">
                <a:solidFill>
                  <a:schemeClr val="tx1"/>
                </a:solidFill>
                <a:round/>
                <a:headEnd/>
                <a:tailEnd/>
              </a:ln>
              <a:effectLst/>
            </p:spPr>
            <p:txBody>
              <a:bodyPr/>
              <a:lstStyle/>
              <a:p>
                <a:endParaRPr lang="en-US"/>
              </a:p>
            </p:txBody>
          </p:sp>
          <p:sp>
            <p:nvSpPr>
              <p:cNvPr id="33" name="Line 18"/>
              <p:cNvSpPr>
                <a:spLocks noChangeShapeType="1"/>
              </p:cNvSpPr>
              <p:nvPr/>
            </p:nvSpPr>
            <p:spPr bwMode="auto">
              <a:xfrm flipH="1">
                <a:off x="4656" y="4128"/>
                <a:ext cx="192" cy="0"/>
              </a:xfrm>
              <a:prstGeom prst="line">
                <a:avLst/>
              </a:prstGeom>
              <a:noFill/>
              <a:ln w="57150">
                <a:solidFill>
                  <a:schemeClr val="tx1"/>
                </a:solidFill>
                <a:round/>
                <a:headEnd/>
                <a:tailEnd/>
              </a:ln>
              <a:effectLst/>
            </p:spPr>
            <p:txBody>
              <a:bodyPr/>
              <a:lstStyle/>
              <a:p>
                <a:endParaRPr lang="en-US"/>
              </a:p>
            </p:txBody>
          </p:sp>
          <p:sp>
            <p:nvSpPr>
              <p:cNvPr id="34" name="Line 19"/>
              <p:cNvSpPr>
                <a:spLocks noChangeShapeType="1"/>
              </p:cNvSpPr>
              <p:nvPr/>
            </p:nvSpPr>
            <p:spPr bwMode="auto">
              <a:xfrm flipH="1" flipV="1">
                <a:off x="4656" y="1344"/>
                <a:ext cx="192" cy="288"/>
              </a:xfrm>
              <a:prstGeom prst="line">
                <a:avLst/>
              </a:prstGeom>
              <a:noFill/>
              <a:ln w="57150">
                <a:solidFill>
                  <a:schemeClr val="tx1"/>
                </a:solidFill>
                <a:round/>
                <a:headEnd/>
                <a:tailEnd/>
              </a:ln>
              <a:effectLst/>
            </p:spPr>
            <p:txBody>
              <a:bodyPr/>
              <a:lstStyle/>
              <a:p>
                <a:endParaRPr lang="en-US"/>
              </a:p>
            </p:txBody>
          </p:sp>
          <p:sp>
            <p:nvSpPr>
              <p:cNvPr id="35" name="Text Box 20"/>
              <p:cNvSpPr txBox="1">
                <a:spLocks noChangeArrowheads="1"/>
              </p:cNvSpPr>
              <p:nvPr/>
            </p:nvSpPr>
            <p:spPr bwMode="auto">
              <a:xfrm>
                <a:off x="4848" y="1632"/>
                <a:ext cx="912" cy="6429"/>
              </a:xfrm>
              <a:prstGeom prst="rect">
                <a:avLst/>
              </a:prstGeom>
              <a:solidFill>
                <a:srgbClr val="CCFF99"/>
              </a:solidFill>
              <a:ln w="25400">
                <a:solidFill>
                  <a:schemeClr val="tx1"/>
                </a:solidFill>
                <a:miter lim="800000"/>
                <a:headEnd/>
                <a:tailEnd/>
              </a:ln>
              <a:effectLst/>
            </p:spPr>
            <p:txBody>
              <a:bodyPr>
                <a:spAutoFit/>
              </a:bodyPr>
              <a:lstStyle/>
              <a:p>
                <a:pPr algn="ctr">
                  <a:spcBef>
                    <a:spcPct val="50000"/>
                  </a:spcBef>
                </a:pPr>
                <a:r>
                  <a:rPr lang="ar-BH" sz="2800" b="1" dirty="0"/>
                  <a:t>مسؤول الإنقاذ</a:t>
                </a:r>
              </a:p>
              <a:p>
                <a:pPr algn="ctr">
                  <a:spcBef>
                    <a:spcPct val="50000"/>
                  </a:spcBef>
                </a:pPr>
                <a:endParaRPr lang="ar-BH" sz="2800" b="1" dirty="0"/>
              </a:p>
              <a:p>
                <a:pPr algn="ctr">
                  <a:spcBef>
                    <a:spcPct val="50000"/>
                  </a:spcBef>
                </a:pPr>
                <a:endParaRPr lang="ar-BH" sz="2800" b="1" dirty="0"/>
              </a:p>
              <a:p>
                <a:pPr algn="ctr">
                  <a:spcBef>
                    <a:spcPct val="50000"/>
                  </a:spcBef>
                </a:pPr>
                <a:endParaRPr lang="ar-BH" sz="2800" b="1" dirty="0"/>
              </a:p>
              <a:p>
                <a:pPr algn="ctr">
                  <a:spcBef>
                    <a:spcPct val="50000"/>
                  </a:spcBef>
                </a:pPr>
                <a:endParaRPr lang="ar-BH" sz="2800" b="1" dirty="0"/>
              </a:p>
              <a:p>
                <a:pPr algn="ctr">
                  <a:spcBef>
                    <a:spcPct val="50000"/>
                  </a:spcBef>
                </a:pPr>
                <a:endParaRPr lang="en-US" sz="2800" b="1" dirty="0"/>
              </a:p>
            </p:txBody>
          </p:sp>
          <p:sp>
            <p:nvSpPr>
              <p:cNvPr id="36" name="Freeform 21"/>
              <p:cNvSpPr>
                <a:spLocks/>
              </p:cNvSpPr>
              <p:nvPr/>
            </p:nvSpPr>
            <p:spPr bwMode="auto">
              <a:xfrm>
                <a:off x="4679" y="1036"/>
                <a:ext cx="937" cy="540"/>
              </a:xfrm>
              <a:custGeom>
                <a:avLst/>
                <a:gdLst/>
                <a:ahLst/>
                <a:cxnLst>
                  <a:cxn ang="0">
                    <a:pos x="936" y="120"/>
                  </a:cxn>
                  <a:cxn ang="0">
                    <a:pos x="904" y="224"/>
                  </a:cxn>
                  <a:cxn ang="0">
                    <a:pos x="752" y="320"/>
                  </a:cxn>
                  <a:cxn ang="0">
                    <a:pos x="648" y="344"/>
                  </a:cxn>
                  <a:cxn ang="0">
                    <a:pos x="616" y="352"/>
                  </a:cxn>
                  <a:cxn ang="0">
                    <a:pos x="232" y="312"/>
                  </a:cxn>
                  <a:cxn ang="0">
                    <a:pos x="168" y="264"/>
                  </a:cxn>
                  <a:cxn ang="0">
                    <a:pos x="144" y="240"/>
                  </a:cxn>
                  <a:cxn ang="0">
                    <a:pos x="0" y="96"/>
                  </a:cxn>
                  <a:cxn ang="0">
                    <a:pos x="920" y="88"/>
                  </a:cxn>
                  <a:cxn ang="0">
                    <a:pos x="920" y="136"/>
                  </a:cxn>
                  <a:cxn ang="0">
                    <a:pos x="704" y="184"/>
                  </a:cxn>
                  <a:cxn ang="0">
                    <a:pos x="216" y="176"/>
                  </a:cxn>
                  <a:cxn ang="0">
                    <a:pos x="112" y="152"/>
                  </a:cxn>
                  <a:cxn ang="0">
                    <a:pos x="40" y="128"/>
                  </a:cxn>
                  <a:cxn ang="0">
                    <a:pos x="16" y="104"/>
                  </a:cxn>
                </a:cxnLst>
                <a:rect l="0" t="0" r="r" b="b"/>
                <a:pathLst>
                  <a:path w="937" h="376">
                    <a:moveTo>
                      <a:pt x="936" y="120"/>
                    </a:moveTo>
                    <a:cubicBezTo>
                      <a:pt x="930" y="143"/>
                      <a:pt x="918" y="210"/>
                      <a:pt x="904" y="224"/>
                    </a:cubicBezTo>
                    <a:cubicBezTo>
                      <a:pt x="869" y="259"/>
                      <a:pt x="800" y="302"/>
                      <a:pt x="752" y="320"/>
                    </a:cubicBezTo>
                    <a:cubicBezTo>
                      <a:pt x="719" y="332"/>
                      <a:pt x="683" y="335"/>
                      <a:pt x="648" y="344"/>
                    </a:cubicBezTo>
                    <a:cubicBezTo>
                      <a:pt x="637" y="347"/>
                      <a:pt x="616" y="352"/>
                      <a:pt x="616" y="352"/>
                    </a:cubicBezTo>
                    <a:cubicBezTo>
                      <a:pt x="564" y="351"/>
                      <a:pt x="328" y="376"/>
                      <a:pt x="232" y="312"/>
                    </a:cubicBezTo>
                    <a:cubicBezTo>
                      <a:pt x="210" y="297"/>
                      <a:pt x="187" y="283"/>
                      <a:pt x="168" y="264"/>
                    </a:cubicBezTo>
                    <a:cubicBezTo>
                      <a:pt x="160" y="256"/>
                      <a:pt x="153" y="247"/>
                      <a:pt x="144" y="240"/>
                    </a:cubicBezTo>
                    <a:cubicBezTo>
                      <a:pt x="87" y="196"/>
                      <a:pt x="24" y="169"/>
                      <a:pt x="0" y="96"/>
                    </a:cubicBezTo>
                    <a:cubicBezTo>
                      <a:pt x="288" y="0"/>
                      <a:pt x="617" y="66"/>
                      <a:pt x="920" y="88"/>
                    </a:cubicBezTo>
                    <a:cubicBezTo>
                      <a:pt x="924" y="100"/>
                      <a:pt x="937" y="124"/>
                      <a:pt x="920" y="136"/>
                    </a:cubicBezTo>
                    <a:cubicBezTo>
                      <a:pt x="873" y="170"/>
                      <a:pt x="756" y="177"/>
                      <a:pt x="704" y="184"/>
                    </a:cubicBezTo>
                    <a:cubicBezTo>
                      <a:pt x="541" y="181"/>
                      <a:pt x="379" y="181"/>
                      <a:pt x="216" y="176"/>
                    </a:cubicBezTo>
                    <a:cubicBezTo>
                      <a:pt x="190" y="175"/>
                      <a:pt x="136" y="158"/>
                      <a:pt x="112" y="152"/>
                    </a:cubicBezTo>
                    <a:cubicBezTo>
                      <a:pt x="87" y="146"/>
                      <a:pt x="40" y="128"/>
                      <a:pt x="40" y="128"/>
                    </a:cubicBezTo>
                    <a:cubicBezTo>
                      <a:pt x="23" y="102"/>
                      <a:pt x="34" y="104"/>
                      <a:pt x="16" y="104"/>
                    </a:cubicBezTo>
                  </a:path>
                </a:pathLst>
              </a:custGeom>
              <a:solidFill>
                <a:srgbClr val="99CCFF"/>
              </a:solidFill>
              <a:ln w="63500">
                <a:solidFill>
                  <a:schemeClr val="tx1"/>
                </a:solidFill>
                <a:round/>
                <a:headEnd/>
                <a:tailEnd/>
              </a:ln>
              <a:effectLst/>
            </p:spPr>
            <p:txBody>
              <a:bodyPr/>
              <a:lstStyle/>
              <a:p>
                <a:endParaRPr lang="en-US"/>
              </a:p>
            </p:txBody>
          </p:sp>
          <p:sp>
            <p:nvSpPr>
              <p:cNvPr id="37" name="Oval 22"/>
              <p:cNvSpPr>
                <a:spLocks noChangeArrowheads="1"/>
              </p:cNvSpPr>
              <p:nvPr/>
            </p:nvSpPr>
            <p:spPr bwMode="auto">
              <a:xfrm>
                <a:off x="5280" y="144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8" name="Oval 23"/>
              <p:cNvSpPr>
                <a:spLocks noChangeArrowheads="1"/>
              </p:cNvSpPr>
              <p:nvPr/>
            </p:nvSpPr>
            <p:spPr bwMode="auto">
              <a:xfrm>
                <a:off x="4944" y="144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9" name="Freeform 28"/>
              <p:cNvSpPr>
                <a:spLocks/>
              </p:cNvSpPr>
              <p:nvPr/>
            </p:nvSpPr>
            <p:spPr bwMode="auto">
              <a:xfrm>
                <a:off x="5040" y="1440"/>
                <a:ext cx="160" cy="48"/>
              </a:xfrm>
              <a:custGeom>
                <a:avLst/>
                <a:gdLst/>
                <a:ahLst/>
                <a:cxnLst>
                  <a:cxn ang="0">
                    <a:pos x="160" y="16"/>
                  </a:cxn>
                  <a:cxn ang="0">
                    <a:pos x="80" y="40"/>
                  </a:cxn>
                  <a:cxn ang="0">
                    <a:pos x="56" y="48"/>
                  </a:cxn>
                  <a:cxn ang="0">
                    <a:pos x="0" y="0"/>
                  </a:cxn>
                </a:cxnLst>
                <a:rect l="0" t="0" r="r" b="b"/>
                <a:pathLst>
                  <a:path w="160" h="48">
                    <a:moveTo>
                      <a:pt x="160" y="16"/>
                    </a:moveTo>
                    <a:cubicBezTo>
                      <a:pt x="112" y="28"/>
                      <a:pt x="138" y="21"/>
                      <a:pt x="80" y="40"/>
                    </a:cubicBezTo>
                    <a:cubicBezTo>
                      <a:pt x="72" y="43"/>
                      <a:pt x="56" y="48"/>
                      <a:pt x="56" y="48"/>
                    </a:cubicBezTo>
                    <a:cubicBezTo>
                      <a:pt x="20" y="39"/>
                      <a:pt x="16" y="32"/>
                      <a:pt x="0" y="0"/>
                    </a:cubicBezTo>
                  </a:path>
                </a:pathLst>
              </a:custGeom>
              <a:noFill/>
              <a:ln w="44450">
                <a:solidFill>
                  <a:schemeClr val="tx1"/>
                </a:solidFill>
                <a:round/>
                <a:headEnd/>
                <a:tailEnd/>
              </a:ln>
              <a:effectLst/>
            </p:spPr>
            <p:txBody>
              <a:bodyPr/>
              <a:lstStyle/>
              <a:p>
                <a:endParaRPr lang="en-US"/>
              </a:p>
            </p:txBody>
          </p:sp>
          <p:sp>
            <p:nvSpPr>
              <p:cNvPr id="40" name="Freeform 29"/>
              <p:cNvSpPr>
                <a:spLocks/>
              </p:cNvSpPr>
              <p:nvPr/>
            </p:nvSpPr>
            <p:spPr bwMode="auto">
              <a:xfrm>
                <a:off x="4992" y="1488"/>
                <a:ext cx="288" cy="192"/>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41" name="Line 30"/>
              <p:cNvSpPr>
                <a:spLocks noChangeShapeType="1"/>
              </p:cNvSpPr>
              <p:nvPr/>
            </p:nvSpPr>
            <p:spPr bwMode="auto">
              <a:xfrm flipH="1" flipV="1">
                <a:off x="0" y="4032"/>
                <a:ext cx="4608" cy="48"/>
              </a:xfrm>
              <a:prstGeom prst="line">
                <a:avLst/>
              </a:prstGeom>
              <a:noFill/>
              <a:ln w="38100">
                <a:solidFill>
                  <a:schemeClr val="tx1"/>
                </a:solidFill>
                <a:round/>
                <a:headEnd/>
                <a:tailEnd/>
              </a:ln>
              <a:effectLst/>
            </p:spPr>
            <p:txBody>
              <a:bodyPr/>
              <a:lstStyle/>
              <a:p>
                <a:endParaRPr lang="en-US"/>
              </a:p>
            </p:txBody>
          </p:sp>
          <p:sp>
            <p:nvSpPr>
              <p:cNvPr id="42" name="Freeform 31"/>
              <p:cNvSpPr>
                <a:spLocks/>
              </p:cNvSpPr>
              <p:nvPr/>
            </p:nvSpPr>
            <p:spPr bwMode="auto">
              <a:xfrm>
                <a:off x="96" y="3744"/>
                <a:ext cx="488" cy="144"/>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sp>
            <p:nvSpPr>
              <p:cNvPr id="43" name="Freeform 37"/>
              <p:cNvSpPr>
                <a:spLocks/>
              </p:cNvSpPr>
              <p:nvPr/>
            </p:nvSpPr>
            <p:spPr bwMode="auto">
              <a:xfrm>
                <a:off x="1536" y="3456"/>
                <a:ext cx="864" cy="192"/>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sp>
            <p:nvSpPr>
              <p:cNvPr id="44" name="Freeform 40"/>
              <p:cNvSpPr>
                <a:spLocks/>
              </p:cNvSpPr>
              <p:nvPr/>
            </p:nvSpPr>
            <p:spPr bwMode="auto">
              <a:xfrm>
                <a:off x="3744" y="3840"/>
                <a:ext cx="720" cy="96"/>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sp>
            <p:nvSpPr>
              <p:cNvPr id="45" name="Freeform 41"/>
              <p:cNvSpPr>
                <a:spLocks/>
              </p:cNvSpPr>
              <p:nvPr/>
            </p:nvSpPr>
            <p:spPr bwMode="auto">
              <a:xfrm>
                <a:off x="2160" y="3600"/>
                <a:ext cx="1344" cy="336"/>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sp>
            <p:nvSpPr>
              <p:cNvPr id="46" name="Freeform 42"/>
              <p:cNvSpPr>
                <a:spLocks/>
              </p:cNvSpPr>
              <p:nvPr/>
            </p:nvSpPr>
            <p:spPr bwMode="auto">
              <a:xfrm>
                <a:off x="1632" y="3840"/>
                <a:ext cx="488" cy="144"/>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sp>
            <p:nvSpPr>
              <p:cNvPr id="47" name="Freeform 44"/>
              <p:cNvSpPr>
                <a:spLocks/>
              </p:cNvSpPr>
              <p:nvPr/>
            </p:nvSpPr>
            <p:spPr bwMode="auto">
              <a:xfrm>
                <a:off x="1824" y="3120"/>
                <a:ext cx="2016" cy="192"/>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sp>
            <p:nvSpPr>
              <p:cNvPr id="48" name="Freeform 46"/>
              <p:cNvSpPr>
                <a:spLocks/>
              </p:cNvSpPr>
              <p:nvPr/>
            </p:nvSpPr>
            <p:spPr bwMode="auto">
              <a:xfrm>
                <a:off x="720" y="3792"/>
                <a:ext cx="864" cy="96"/>
              </a:xfrm>
              <a:custGeom>
                <a:avLst/>
                <a:gdLst/>
                <a:ahLst/>
                <a:cxnLst>
                  <a:cxn ang="0">
                    <a:pos x="488" y="0"/>
                  </a:cxn>
                  <a:cxn ang="0">
                    <a:pos x="416" y="104"/>
                  </a:cxn>
                  <a:cxn ang="0">
                    <a:pos x="344" y="136"/>
                  </a:cxn>
                  <a:cxn ang="0">
                    <a:pos x="168" y="80"/>
                  </a:cxn>
                  <a:cxn ang="0">
                    <a:pos x="96" y="56"/>
                  </a:cxn>
                  <a:cxn ang="0">
                    <a:pos x="40" y="96"/>
                  </a:cxn>
                  <a:cxn ang="0">
                    <a:pos x="16" y="120"/>
                  </a:cxn>
                  <a:cxn ang="0">
                    <a:pos x="0" y="144"/>
                  </a:cxn>
                </a:cxnLst>
                <a:rect l="0" t="0" r="r" b="b"/>
                <a:pathLst>
                  <a:path w="488" h="144">
                    <a:moveTo>
                      <a:pt x="488" y="0"/>
                    </a:moveTo>
                    <a:cubicBezTo>
                      <a:pt x="475" y="40"/>
                      <a:pt x="445" y="75"/>
                      <a:pt x="416" y="104"/>
                    </a:cubicBezTo>
                    <a:cubicBezTo>
                      <a:pt x="397" y="123"/>
                      <a:pt x="344" y="136"/>
                      <a:pt x="344" y="136"/>
                    </a:cubicBezTo>
                    <a:cubicBezTo>
                      <a:pt x="211" y="126"/>
                      <a:pt x="254" y="137"/>
                      <a:pt x="168" y="80"/>
                    </a:cubicBezTo>
                    <a:cubicBezTo>
                      <a:pt x="145" y="45"/>
                      <a:pt x="136" y="46"/>
                      <a:pt x="96" y="56"/>
                    </a:cubicBezTo>
                    <a:cubicBezTo>
                      <a:pt x="78" y="70"/>
                      <a:pt x="58" y="81"/>
                      <a:pt x="40" y="96"/>
                    </a:cubicBezTo>
                    <a:cubicBezTo>
                      <a:pt x="31" y="103"/>
                      <a:pt x="23" y="111"/>
                      <a:pt x="16" y="120"/>
                    </a:cubicBezTo>
                    <a:cubicBezTo>
                      <a:pt x="10" y="127"/>
                      <a:pt x="0" y="144"/>
                      <a:pt x="0" y="144"/>
                    </a:cubicBezTo>
                  </a:path>
                </a:pathLst>
              </a:custGeom>
              <a:solidFill>
                <a:srgbClr val="99CCFF"/>
              </a:solidFill>
              <a:ln w="57150">
                <a:solidFill>
                  <a:schemeClr val="tx1"/>
                </a:solidFill>
                <a:round/>
                <a:headEnd/>
                <a:tailEnd/>
              </a:ln>
              <a:effectLst/>
            </p:spPr>
            <p:txBody>
              <a:bodyPr/>
              <a:lstStyle/>
              <a:p>
                <a:endParaRPr lang="en-US"/>
              </a:p>
            </p:txBody>
          </p:sp>
          <p:sp>
            <p:nvSpPr>
              <p:cNvPr id="49" name="AutoShape 47"/>
              <p:cNvSpPr>
                <a:spLocks noChangeArrowheads="1"/>
              </p:cNvSpPr>
              <p:nvPr/>
            </p:nvSpPr>
            <p:spPr bwMode="auto">
              <a:xfrm>
                <a:off x="4704" y="48"/>
                <a:ext cx="1008" cy="960"/>
              </a:xfrm>
              <a:prstGeom prst="sun">
                <a:avLst>
                  <a:gd name="adj" fmla="val 25000"/>
                </a:avLst>
              </a:prstGeom>
              <a:solidFill>
                <a:srgbClr val="FFFF00"/>
              </a:solidFill>
              <a:ln w="19050">
                <a:solidFill>
                  <a:schemeClr val="tx1"/>
                </a:solidFill>
                <a:miter lim="800000"/>
                <a:headEnd/>
                <a:tailEnd/>
              </a:ln>
              <a:effectLst>
                <a:prstShdw prst="shdw18" dist="17961" dir="13500000">
                  <a:schemeClr val="tx1">
                    <a:gamma/>
                    <a:shade val="60000"/>
                    <a:invGamma/>
                  </a:schemeClr>
                </a:prstShdw>
              </a:effectLst>
            </p:spPr>
            <p:txBody>
              <a:bodyPr wrap="none" anchor="ctr"/>
              <a:lstStyle/>
              <a:p>
                <a:endParaRPr lang="en-US"/>
              </a:p>
            </p:txBody>
          </p:sp>
        </p:grpSp>
      </p:grpSp>
      <p:sp>
        <p:nvSpPr>
          <p:cNvPr id="50" name="Text Box 14"/>
          <p:cNvSpPr txBox="1">
            <a:spLocks noChangeArrowheads="1"/>
          </p:cNvSpPr>
          <p:nvPr/>
        </p:nvSpPr>
        <p:spPr bwMode="auto">
          <a:xfrm>
            <a:off x="380960" y="3286124"/>
            <a:ext cx="5743577" cy="2215991"/>
          </a:xfrm>
          <a:prstGeom prst="rect">
            <a:avLst/>
          </a:prstGeom>
          <a:solidFill>
            <a:srgbClr val="CCFF99"/>
          </a:solidFill>
          <a:ln w="9525">
            <a:noFill/>
            <a:miter lim="800000"/>
            <a:headEnd/>
            <a:tailEnd/>
          </a:ln>
          <a:effectLst/>
        </p:spPr>
        <p:txBody>
          <a:bodyPr wrap="square">
            <a:spAutoFit/>
          </a:bodyPr>
          <a:lstStyle/>
          <a:p>
            <a:pPr algn="ctr">
              <a:spcBef>
                <a:spcPct val="50000"/>
              </a:spcBef>
            </a:pPr>
            <a:r>
              <a:rPr lang="ar-SA" sz="2800" b="1" dirty="0">
                <a:latin typeface="Sakkal Majalla" pitchFamily="2" charset="-78"/>
                <a:cs typeface="Sakkal Majalla" pitchFamily="2" charset="-78"/>
              </a:rPr>
              <a:t>رَجَعَ </a:t>
            </a:r>
            <a:r>
              <a:rPr lang="ar-SA" sz="2800" b="1" dirty="0" err="1">
                <a:latin typeface="Sakkal Majalla" pitchFamily="2" charset="-78"/>
                <a:cs typeface="Sakkal Majalla" pitchFamily="2" charset="-78"/>
              </a:rPr>
              <a:t>نطوطٌ</a:t>
            </a:r>
            <a:r>
              <a:rPr lang="ar-SA" sz="2800" b="1" dirty="0">
                <a:latin typeface="Sakkal Majalla" pitchFamily="2" charset="-78"/>
                <a:cs typeface="Sakkal Majalla" pitchFamily="2" charset="-78"/>
              </a:rPr>
              <a:t> الصغير </a:t>
            </a:r>
            <a:r>
              <a:rPr lang="ar-BH" sz="2800" b="1" dirty="0">
                <a:latin typeface="Sakkal Majalla" pitchFamily="2" charset="-78"/>
                <a:cs typeface="Sakkal Majalla" pitchFamily="2" charset="-78"/>
              </a:rPr>
              <a:t>إ</a:t>
            </a:r>
            <a:r>
              <a:rPr lang="ar-SA" sz="2800" b="1" dirty="0" err="1">
                <a:latin typeface="Sakkal Majalla" pitchFamily="2" charset="-78"/>
                <a:cs typeface="Sakkal Majalla" pitchFamily="2" charset="-78"/>
              </a:rPr>
              <a:t>لى</a:t>
            </a:r>
            <a:r>
              <a:rPr lang="ar-SA" sz="2800" b="1" dirty="0">
                <a:latin typeface="Sakkal Majalla" pitchFamily="2" charset="-78"/>
                <a:cs typeface="Sakkal Majalla" pitchFamily="2" charset="-78"/>
              </a:rPr>
              <a:t> والِدَيهِ , الفَخورينِ بهِ، وقالَ : ” أمّي، أبي، لقد كنتما على حقًّ .</a:t>
            </a:r>
          </a:p>
          <a:p>
            <a:pPr algn="ctr">
              <a:spcBef>
                <a:spcPct val="50000"/>
              </a:spcBef>
            </a:pPr>
            <a:r>
              <a:rPr lang="ar-SA" sz="2800" b="1" dirty="0">
                <a:latin typeface="Sakkal Majalla" pitchFamily="2" charset="-78"/>
                <a:cs typeface="Sakkal Majalla" pitchFamily="2" charset="-78"/>
              </a:rPr>
              <a:t> فأنا لا أحتاجُ للنطَّ أو التَّدَحرُجِ لأكون سعيداً . فَقط عليَّ أن أكونَ أنا .. أن أكون نَفسيِ</a:t>
            </a:r>
            <a:r>
              <a:rPr lang="ar-SA" sz="4000" b="1" dirty="0"/>
              <a:t> .</a:t>
            </a:r>
            <a:endParaRPr lang="en-US" sz="4000" b="1" dirty="0"/>
          </a:p>
        </p:txBody>
      </p:sp>
      <p:grpSp>
        <p:nvGrpSpPr>
          <p:cNvPr id="51" name="Group 36"/>
          <p:cNvGrpSpPr>
            <a:grpSpLocks/>
          </p:cNvGrpSpPr>
          <p:nvPr/>
        </p:nvGrpSpPr>
        <p:grpSpPr bwMode="auto">
          <a:xfrm>
            <a:off x="0" y="2928934"/>
            <a:ext cx="6977026" cy="3562352"/>
            <a:chOff x="0" y="48"/>
            <a:chExt cx="5760" cy="4176"/>
          </a:xfrm>
        </p:grpSpPr>
        <p:sp>
          <p:nvSpPr>
            <p:cNvPr id="52" name="AutoShape 4"/>
            <p:cNvSpPr>
              <a:spLocks noChangeArrowheads="1"/>
            </p:cNvSpPr>
            <p:nvPr/>
          </p:nvSpPr>
          <p:spPr bwMode="auto">
            <a:xfrm>
              <a:off x="96" y="2728"/>
              <a:ext cx="1339" cy="1400"/>
            </a:xfrm>
            <a:prstGeom prst="smileyFace">
              <a:avLst>
                <a:gd name="adj" fmla="val 4653"/>
              </a:avLst>
            </a:prstGeom>
            <a:solidFill>
              <a:srgbClr val="FF99CC"/>
            </a:solidFill>
            <a:ln w="57150">
              <a:solidFill>
                <a:schemeClr val="tx1"/>
              </a:solidFill>
              <a:round/>
              <a:headEnd/>
              <a:tailEnd/>
            </a:ln>
            <a:effectLst>
              <a:prstShdw prst="shdw11">
                <a:schemeClr val="bg2">
                  <a:alpha val="50000"/>
                </a:schemeClr>
              </a:prstShdw>
            </a:effectLst>
          </p:spPr>
          <p:txBody>
            <a:bodyPr wrap="none" anchor="ctr"/>
            <a:lstStyle/>
            <a:p>
              <a:endParaRPr lang="en-US"/>
            </a:p>
          </p:txBody>
        </p:sp>
        <p:sp>
          <p:nvSpPr>
            <p:cNvPr id="53" name="AutoShape 5"/>
            <p:cNvSpPr>
              <a:spLocks noChangeArrowheads="1"/>
            </p:cNvSpPr>
            <p:nvPr/>
          </p:nvSpPr>
          <p:spPr bwMode="auto">
            <a:xfrm>
              <a:off x="4207" y="2728"/>
              <a:ext cx="1457" cy="1352"/>
            </a:xfrm>
            <a:prstGeom prst="smileyFace">
              <a:avLst>
                <a:gd name="adj" fmla="val 4653"/>
              </a:avLst>
            </a:prstGeom>
            <a:solidFill>
              <a:srgbClr val="99CCFF"/>
            </a:solidFill>
            <a:ln w="57150">
              <a:solidFill>
                <a:schemeClr val="tx1"/>
              </a:solidFill>
              <a:round/>
              <a:headEnd/>
              <a:tailEnd/>
            </a:ln>
            <a:effectLst>
              <a:prstShdw prst="shdw11">
                <a:schemeClr val="bg2">
                  <a:alpha val="50000"/>
                </a:schemeClr>
              </a:prstShdw>
            </a:effectLst>
          </p:spPr>
          <p:txBody>
            <a:bodyPr wrap="none" anchor="ctr"/>
            <a:lstStyle/>
            <a:p>
              <a:endParaRPr lang="en-US"/>
            </a:p>
          </p:txBody>
        </p:sp>
        <p:sp>
          <p:nvSpPr>
            <p:cNvPr id="54" name="Freeform 6"/>
            <p:cNvSpPr>
              <a:spLocks/>
            </p:cNvSpPr>
            <p:nvPr/>
          </p:nvSpPr>
          <p:spPr bwMode="auto">
            <a:xfrm>
              <a:off x="4704" y="3888"/>
              <a:ext cx="336"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5" name="Freeform 7"/>
            <p:cNvSpPr>
              <a:spLocks/>
            </p:cNvSpPr>
            <p:nvPr/>
          </p:nvSpPr>
          <p:spPr bwMode="auto">
            <a:xfrm>
              <a:off x="624" y="2559"/>
              <a:ext cx="384" cy="336"/>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56" name="Line 8"/>
            <p:cNvSpPr>
              <a:spLocks noChangeShapeType="1"/>
            </p:cNvSpPr>
            <p:nvPr/>
          </p:nvSpPr>
          <p:spPr bwMode="auto">
            <a:xfrm flipH="1">
              <a:off x="0" y="4128"/>
              <a:ext cx="5760" cy="0"/>
            </a:xfrm>
            <a:prstGeom prst="line">
              <a:avLst/>
            </a:prstGeom>
            <a:noFill/>
            <a:ln w="9525">
              <a:solidFill>
                <a:schemeClr val="tx1"/>
              </a:solidFill>
              <a:round/>
              <a:headEnd/>
              <a:tailEnd/>
            </a:ln>
            <a:effectLst/>
          </p:spPr>
          <p:txBody>
            <a:bodyPr/>
            <a:lstStyle/>
            <a:p>
              <a:endParaRPr lang="en-US"/>
            </a:p>
          </p:txBody>
        </p:sp>
        <p:sp>
          <p:nvSpPr>
            <p:cNvPr id="57" name="Freeform 9"/>
            <p:cNvSpPr>
              <a:spLocks/>
            </p:cNvSpPr>
            <p:nvPr/>
          </p:nvSpPr>
          <p:spPr bwMode="auto">
            <a:xfrm>
              <a:off x="2016" y="3360"/>
              <a:ext cx="1728" cy="730"/>
            </a:xfrm>
            <a:custGeom>
              <a:avLst/>
              <a:gdLst/>
              <a:ahLst/>
              <a:cxnLst>
                <a:cxn ang="0">
                  <a:pos x="1776" y="122"/>
                </a:cxn>
                <a:cxn ang="0">
                  <a:pos x="1688" y="346"/>
                </a:cxn>
                <a:cxn ang="0">
                  <a:pos x="1640" y="418"/>
                </a:cxn>
                <a:cxn ang="0">
                  <a:pos x="1272" y="538"/>
                </a:cxn>
                <a:cxn ang="0">
                  <a:pos x="656" y="530"/>
                </a:cxn>
                <a:cxn ang="0">
                  <a:pos x="568" y="506"/>
                </a:cxn>
                <a:cxn ang="0">
                  <a:pos x="384" y="458"/>
                </a:cxn>
                <a:cxn ang="0">
                  <a:pos x="232" y="410"/>
                </a:cxn>
                <a:cxn ang="0">
                  <a:pos x="152" y="314"/>
                </a:cxn>
                <a:cxn ang="0">
                  <a:pos x="120" y="274"/>
                </a:cxn>
                <a:cxn ang="0">
                  <a:pos x="88" y="194"/>
                </a:cxn>
                <a:cxn ang="0">
                  <a:pos x="0" y="26"/>
                </a:cxn>
                <a:cxn ang="0">
                  <a:pos x="96" y="26"/>
                </a:cxn>
                <a:cxn ang="0">
                  <a:pos x="640" y="34"/>
                </a:cxn>
                <a:cxn ang="0">
                  <a:pos x="1008" y="50"/>
                </a:cxn>
                <a:cxn ang="0">
                  <a:pos x="1792" y="82"/>
                </a:cxn>
                <a:cxn ang="0">
                  <a:pos x="1632" y="122"/>
                </a:cxn>
                <a:cxn ang="0">
                  <a:pos x="808" y="130"/>
                </a:cxn>
                <a:cxn ang="0">
                  <a:pos x="648" y="170"/>
                </a:cxn>
                <a:cxn ang="0">
                  <a:pos x="464" y="162"/>
                </a:cxn>
                <a:cxn ang="0">
                  <a:pos x="392" y="138"/>
                </a:cxn>
                <a:cxn ang="0">
                  <a:pos x="184" y="122"/>
                </a:cxn>
                <a:cxn ang="0">
                  <a:pos x="56" y="98"/>
                </a:cxn>
                <a:cxn ang="0">
                  <a:pos x="24" y="42"/>
                </a:cxn>
              </a:cxnLst>
              <a:rect l="0" t="0" r="r" b="b"/>
              <a:pathLst>
                <a:path w="1793" h="538">
                  <a:moveTo>
                    <a:pt x="1776" y="122"/>
                  </a:moveTo>
                  <a:cubicBezTo>
                    <a:pt x="1755" y="229"/>
                    <a:pt x="1753" y="262"/>
                    <a:pt x="1688" y="346"/>
                  </a:cubicBezTo>
                  <a:cubicBezTo>
                    <a:pt x="1670" y="369"/>
                    <a:pt x="1664" y="402"/>
                    <a:pt x="1640" y="418"/>
                  </a:cubicBezTo>
                  <a:cubicBezTo>
                    <a:pt x="1533" y="489"/>
                    <a:pt x="1395" y="507"/>
                    <a:pt x="1272" y="538"/>
                  </a:cubicBezTo>
                  <a:cubicBezTo>
                    <a:pt x="1067" y="535"/>
                    <a:pt x="861" y="535"/>
                    <a:pt x="656" y="530"/>
                  </a:cubicBezTo>
                  <a:cubicBezTo>
                    <a:pt x="628" y="529"/>
                    <a:pt x="595" y="513"/>
                    <a:pt x="568" y="506"/>
                  </a:cubicBezTo>
                  <a:cubicBezTo>
                    <a:pt x="507" y="491"/>
                    <a:pt x="445" y="473"/>
                    <a:pt x="384" y="458"/>
                  </a:cubicBezTo>
                  <a:cubicBezTo>
                    <a:pt x="335" y="446"/>
                    <a:pt x="274" y="440"/>
                    <a:pt x="232" y="410"/>
                  </a:cubicBezTo>
                  <a:cubicBezTo>
                    <a:pt x="198" y="386"/>
                    <a:pt x="181" y="343"/>
                    <a:pt x="152" y="314"/>
                  </a:cubicBezTo>
                  <a:cubicBezTo>
                    <a:pt x="132" y="254"/>
                    <a:pt x="161" y="326"/>
                    <a:pt x="120" y="274"/>
                  </a:cubicBezTo>
                  <a:cubicBezTo>
                    <a:pt x="104" y="254"/>
                    <a:pt x="99" y="217"/>
                    <a:pt x="88" y="194"/>
                  </a:cubicBezTo>
                  <a:cubicBezTo>
                    <a:pt x="62" y="137"/>
                    <a:pt x="20" y="85"/>
                    <a:pt x="0" y="26"/>
                  </a:cubicBezTo>
                  <a:cubicBezTo>
                    <a:pt x="39" y="0"/>
                    <a:pt x="54" y="25"/>
                    <a:pt x="96" y="26"/>
                  </a:cubicBezTo>
                  <a:cubicBezTo>
                    <a:pt x="277" y="31"/>
                    <a:pt x="459" y="31"/>
                    <a:pt x="640" y="34"/>
                  </a:cubicBezTo>
                  <a:cubicBezTo>
                    <a:pt x="823" y="60"/>
                    <a:pt x="547" y="23"/>
                    <a:pt x="1008" y="50"/>
                  </a:cubicBezTo>
                  <a:cubicBezTo>
                    <a:pt x="1286" y="66"/>
                    <a:pt x="1456" y="77"/>
                    <a:pt x="1792" y="82"/>
                  </a:cubicBezTo>
                  <a:cubicBezTo>
                    <a:pt x="1772" y="162"/>
                    <a:pt x="1793" y="119"/>
                    <a:pt x="1632" y="122"/>
                  </a:cubicBezTo>
                  <a:cubicBezTo>
                    <a:pt x="1357" y="127"/>
                    <a:pt x="1083" y="127"/>
                    <a:pt x="808" y="130"/>
                  </a:cubicBezTo>
                  <a:cubicBezTo>
                    <a:pt x="756" y="147"/>
                    <a:pt x="701" y="157"/>
                    <a:pt x="648" y="170"/>
                  </a:cubicBezTo>
                  <a:cubicBezTo>
                    <a:pt x="587" y="167"/>
                    <a:pt x="525" y="168"/>
                    <a:pt x="464" y="162"/>
                  </a:cubicBezTo>
                  <a:cubicBezTo>
                    <a:pt x="464" y="162"/>
                    <a:pt x="404" y="142"/>
                    <a:pt x="392" y="138"/>
                  </a:cubicBezTo>
                  <a:cubicBezTo>
                    <a:pt x="326" y="116"/>
                    <a:pt x="253" y="126"/>
                    <a:pt x="184" y="122"/>
                  </a:cubicBezTo>
                  <a:cubicBezTo>
                    <a:pt x="142" y="111"/>
                    <a:pt x="98" y="109"/>
                    <a:pt x="56" y="98"/>
                  </a:cubicBezTo>
                  <a:cubicBezTo>
                    <a:pt x="44" y="80"/>
                    <a:pt x="39" y="57"/>
                    <a:pt x="24" y="42"/>
                  </a:cubicBezTo>
                </a:path>
              </a:pathLst>
            </a:custGeom>
            <a:solidFill>
              <a:srgbClr val="99CCFF"/>
            </a:solidFill>
            <a:ln w="66675">
              <a:solidFill>
                <a:schemeClr val="tx1"/>
              </a:solidFill>
              <a:round/>
              <a:headEnd/>
              <a:tailEnd/>
            </a:ln>
            <a:effectLst/>
          </p:spPr>
          <p:txBody>
            <a:bodyPr/>
            <a:lstStyle/>
            <a:p>
              <a:endParaRPr lang="en-US"/>
            </a:p>
          </p:txBody>
        </p:sp>
        <p:sp>
          <p:nvSpPr>
            <p:cNvPr id="58" name="Oval 10"/>
            <p:cNvSpPr>
              <a:spLocks noChangeArrowheads="1"/>
            </p:cNvSpPr>
            <p:nvPr/>
          </p:nvSpPr>
          <p:spPr bwMode="auto">
            <a:xfrm>
              <a:off x="2448" y="3696"/>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59" name="Oval 11"/>
            <p:cNvSpPr>
              <a:spLocks noChangeArrowheads="1"/>
            </p:cNvSpPr>
            <p:nvPr/>
          </p:nvSpPr>
          <p:spPr bwMode="auto">
            <a:xfrm>
              <a:off x="3216" y="3696"/>
              <a:ext cx="96" cy="96"/>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60" name="Freeform 12"/>
            <p:cNvSpPr>
              <a:spLocks/>
            </p:cNvSpPr>
            <p:nvPr/>
          </p:nvSpPr>
          <p:spPr bwMode="auto">
            <a:xfrm>
              <a:off x="2680" y="3888"/>
              <a:ext cx="320" cy="56"/>
            </a:xfrm>
            <a:custGeom>
              <a:avLst/>
              <a:gdLst/>
              <a:ahLst/>
              <a:cxnLst>
                <a:cxn ang="0">
                  <a:pos x="320" y="24"/>
                </a:cxn>
                <a:cxn ang="0">
                  <a:pos x="176" y="56"/>
                </a:cxn>
                <a:cxn ang="0">
                  <a:pos x="56" y="48"/>
                </a:cxn>
                <a:cxn ang="0">
                  <a:pos x="0" y="0"/>
                </a:cxn>
              </a:cxnLst>
              <a:rect l="0" t="0" r="r" b="b"/>
              <a:pathLst>
                <a:path w="320" h="56">
                  <a:moveTo>
                    <a:pt x="320" y="24"/>
                  </a:moveTo>
                  <a:cubicBezTo>
                    <a:pt x="274" y="39"/>
                    <a:pt x="224" y="46"/>
                    <a:pt x="176" y="56"/>
                  </a:cubicBezTo>
                  <a:cubicBezTo>
                    <a:pt x="136" y="53"/>
                    <a:pt x="96" y="55"/>
                    <a:pt x="56" y="48"/>
                  </a:cubicBezTo>
                  <a:cubicBezTo>
                    <a:pt x="29" y="44"/>
                    <a:pt x="23" y="11"/>
                    <a:pt x="0" y="0"/>
                  </a:cubicBezTo>
                </a:path>
              </a:pathLst>
            </a:custGeom>
            <a:noFill/>
            <a:ln w="60325">
              <a:solidFill>
                <a:schemeClr val="tx1"/>
              </a:solidFill>
              <a:round/>
              <a:headEnd/>
              <a:tailEnd/>
            </a:ln>
            <a:effectLst/>
          </p:spPr>
          <p:txBody>
            <a:bodyPr/>
            <a:lstStyle/>
            <a:p>
              <a:endParaRPr lang="en-US"/>
            </a:p>
          </p:txBody>
        </p:sp>
        <p:sp>
          <p:nvSpPr>
            <p:cNvPr id="61" name="Freeform 13"/>
            <p:cNvSpPr>
              <a:spLocks/>
            </p:cNvSpPr>
            <p:nvPr/>
          </p:nvSpPr>
          <p:spPr bwMode="auto">
            <a:xfrm>
              <a:off x="2736" y="3984"/>
              <a:ext cx="288" cy="240"/>
            </a:xfrm>
            <a:custGeom>
              <a:avLst/>
              <a:gdLst/>
              <a:ahLst/>
              <a:cxnLst>
                <a:cxn ang="0">
                  <a:pos x="72" y="584"/>
                </a:cxn>
                <a:cxn ang="0">
                  <a:pos x="72" y="104"/>
                </a:cxn>
                <a:cxn ang="0">
                  <a:pos x="360" y="536"/>
                </a:cxn>
                <a:cxn ang="0">
                  <a:pos x="504" y="8"/>
                </a:cxn>
                <a:cxn ang="0">
                  <a:pos x="72" y="584"/>
                </a:cxn>
              </a:cxnLst>
              <a:rect l="0" t="0" r="r" b="b"/>
              <a:pathLst>
                <a:path w="544" h="600">
                  <a:moveTo>
                    <a:pt x="72" y="584"/>
                  </a:moveTo>
                  <a:cubicBezTo>
                    <a:pt x="0" y="600"/>
                    <a:pt x="24" y="112"/>
                    <a:pt x="72" y="104"/>
                  </a:cubicBezTo>
                  <a:cubicBezTo>
                    <a:pt x="120" y="96"/>
                    <a:pt x="288" y="552"/>
                    <a:pt x="360" y="536"/>
                  </a:cubicBezTo>
                  <a:cubicBezTo>
                    <a:pt x="432" y="520"/>
                    <a:pt x="544" y="0"/>
                    <a:pt x="504" y="8"/>
                  </a:cubicBezTo>
                  <a:cubicBezTo>
                    <a:pt x="464" y="16"/>
                    <a:pt x="144" y="568"/>
                    <a:pt x="72" y="584"/>
                  </a:cubicBezTo>
                  <a:close/>
                </a:path>
              </a:pathLst>
            </a:custGeom>
            <a:solidFill>
              <a:srgbClr val="000000"/>
            </a:solidFill>
            <a:ln w="9525">
              <a:solidFill>
                <a:schemeClr val="tx1"/>
              </a:solidFill>
              <a:round/>
              <a:headEnd/>
              <a:tailEnd/>
            </a:ln>
            <a:effectLst/>
          </p:spPr>
          <p:txBody>
            <a:bodyPr/>
            <a:lstStyle/>
            <a:p>
              <a:endParaRPr lang="en-US"/>
            </a:p>
          </p:txBody>
        </p:sp>
        <p:sp>
          <p:nvSpPr>
            <p:cNvPr id="62" name="AutoShape 16"/>
            <p:cNvSpPr>
              <a:spLocks noChangeArrowheads="1"/>
            </p:cNvSpPr>
            <p:nvPr/>
          </p:nvSpPr>
          <p:spPr bwMode="auto">
            <a:xfrm>
              <a:off x="1632" y="3840"/>
              <a:ext cx="240" cy="144"/>
            </a:xfrm>
            <a:prstGeom prst="smileyFace">
              <a:avLst>
                <a:gd name="adj" fmla="val 4653"/>
              </a:avLst>
            </a:prstGeom>
            <a:solidFill>
              <a:srgbClr val="FFFF00"/>
            </a:solidFill>
            <a:ln w="38100">
              <a:solidFill>
                <a:schemeClr val="tx1"/>
              </a:solidFill>
              <a:round/>
              <a:headEnd/>
              <a:tailEnd/>
            </a:ln>
            <a:effectLst/>
          </p:spPr>
          <p:txBody>
            <a:bodyPr wrap="none" anchor="ctr"/>
            <a:lstStyle/>
            <a:p>
              <a:endParaRPr lang="en-US"/>
            </a:p>
          </p:txBody>
        </p:sp>
        <p:sp>
          <p:nvSpPr>
            <p:cNvPr id="63" name="AutoShape 17"/>
            <p:cNvSpPr>
              <a:spLocks noChangeArrowheads="1"/>
            </p:cNvSpPr>
            <p:nvPr/>
          </p:nvSpPr>
          <p:spPr bwMode="auto">
            <a:xfrm>
              <a:off x="192" y="1008"/>
              <a:ext cx="240" cy="144"/>
            </a:xfrm>
            <a:prstGeom prst="smileyFace">
              <a:avLst>
                <a:gd name="adj" fmla="val 4653"/>
              </a:avLst>
            </a:prstGeom>
            <a:solidFill>
              <a:srgbClr val="FF3300"/>
            </a:solidFill>
            <a:ln w="9525">
              <a:solidFill>
                <a:schemeClr val="tx1"/>
              </a:solidFill>
              <a:round/>
              <a:headEnd/>
              <a:tailEnd/>
            </a:ln>
            <a:effectLst/>
          </p:spPr>
          <p:txBody>
            <a:bodyPr wrap="none" anchor="ctr"/>
            <a:lstStyle/>
            <a:p>
              <a:endParaRPr lang="en-US"/>
            </a:p>
          </p:txBody>
        </p:sp>
        <p:sp>
          <p:nvSpPr>
            <p:cNvPr id="65" name="AutoShape 19"/>
            <p:cNvSpPr>
              <a:spLocks noChangeArrowheads="1"/>
            </p:cNvSpPr>
            <p:nvPr/>
          </p:nvSpPr>
          <p:spPr bwMode="auto">
            <a:xfrm>
              <a:off x="336" y="2256"/>
              <a:ext cx="240" cy="144"/>
            </a:xfrm>
            <a:prstGeom prst="smileyFace">
              <a:avLst>
                <a:gd name="adj" fmla="val 4653"/>
              </a:avLst>
            </a:prstGeom>
            <a:solidFill>
              <a:srgbClr val="FFFF00"/>
            </a:solidFill>
            <a:ln w="38100">
              <a:solidFill>
                <a:schemeClr val="tx1"/>
              </a:solidFill>
              <a:round/>
              <a:headEnd/>
              <a:tailEnd/>
            </a:ln>
            <a:effectLst/>
          </p:spPr>
          <p:txBody>
            <a:bodyPr wrap="none" anchor="ctr"/>
            <a:lstStyle/>
            <a:p>
              <a:endParaRPr lang="en-US"/>
            </a:p>
          </p:txBody>
        </p:sp>
        <p:sp>
          <p:nvSpPr>
            <p:cNvPr id="66" name="AutoShape 21"/>
            <p:cNvSpPr>
              <a:spLocks noChangeArrowheads="1"/>
            </p:cNvSpPr>
            <p:nvPr/>
          </p:nvSpPr>
          <p:spPr bwMode="auto">
            <a:xfrm>
              <a:off x="1872" y="2976"/>
              <a:ext cx="240" cy="144"/>
            </a:xfrm>
            <a:prstGeom prst="smileyFace">
              <a:avLst>
                <a:gd name="adj" fmla="val 4653"/>
              </a:avLst>
            </a:prstGeom>
            <a:solidFill>
              <a:srgbClr val="FF3300"/>
            </a:solidFill>
            <a:ln w="9525">
              <a:solidFill>
                <a:schemeClr val="tx1"/>
              </a:solidFill>
              <a:round/>
              <a:headEnd/>
              <a:tailEnd/>
            </a:ln>
            <a:effectLst/>
          </p:spPr>
          <p:txBody>
            <a:bodyPr wrap="none" anchor="ctr"/>
            <a:lstStyle/>
            <a:p>
              <a:endParaRPr lang="en-US"/>
            </a:p>
          </p:txBody>
        </p:sp>
        <p:sp>
          <p:nvSpPr>
            <p:cNvPr id="69" name="AutoShape 24"/>
            <p:cNvSpPr>
              <a:spLocks noChangeArrowheads="1"/>
            </p:cNvSpPr>
            <p:nvPr/>
          </p:nvSpPr>
          <p:spPr bwMode="auto">
            <a:xfrm>
              <a:off x="3936" y="3888"/>
              <a:ext cx="240" cy="144"/>
            </a:xfrm>
            <a:prstGeom prst="smileyFace">
              <a:avLst>
                <a:gd name="adj" fmla="val 4653"/>
              </a:avLst>
            </a:prstGeom>
            <a:solidFill>
              <a:srgbClr val="FF0066"/>
            </a:solidFill>
            <a:ln w="9525">
              <a:solidFill>
                <a:schemeClr val="tx1"/>
              </a:solidFill>
              <a:round/>
              <a:headEnd/>
              <a:tailEnd/>
            </a:ln>
            <a:effectLst/>
          </p:spPr>
          <p:txBody>
            <a:bodyPr wrap="none" anchor="ctr"/>
            <a:lstStyle/>
            <a:p>
              <a:endParaRPr lang="en-US"/>
            </a:p>
          </p:txBody>
        </p:sp>
        <p:sp>
          <p:nvSpPr>
            <p:cNvPr id="70" name="AutoShape 26"/>
            <p:cNvSpPr>
              <a:spLocks noChangeArrowheads="1"/>
            </p:cNvSpPr>
            <p:nvPr/>
          </p:nvSpPr>
          <p:spPr bwMode="auto">
            <a:xfrm>
              <a:off x="0" y="48"/>
              <a:ext cx="528" cy="528"/>
            </a:xfrm>
            <a:prstGeom prst="sun">
              <a:avLst>
                <a:gd name="adj" fmla="val 25000"/>
              </a:avLst>
            </a:prstGeom>
            <a:solidFill>
              <a:srgbClr val="FFFF00"/>
            </a:solidFill>
            <a:ln w="9525">
              <a:noFill/>
              <a:miter lim="800000"/>
              <a:headEnd/>
              <a:tailEnd/>
            </a:ln>
            <a:effectLst>
              <a:prstShdw prst="shdw18" dist="17961" dir="13500000">
                <a:srgbClr val="FFFF00">
                  <a:gamma/>
                  <a:shade val="60000"/>
                  <a:invGamma/>
                </a:srgbClr>
              </a:prstShdw>
            </a:effectLst>
          </p:spPr>
          <p:txBody>
            <a:bodyPr wrap="none" anchor="ctr"/>
            <a:lstStyle/>
            <a:p>
              <a:endParaRPr lang="en-US"/>
            </a:p>
          </p:txBody>
        </p:sp>
        <p:sp>
          <p:nvSpPr>
            <p:cNvPr id="71" name="AutoShape 27"/>
            <p:cNvSpPr>
              <a:spLocks noChangeArrowheads="1"/>
            </p:cNvSpPr>
            <p:nvPr/>
          </p:nvSpPr>
          <p:spPr bwMode="auto">
            <a:xfrm>
              <a:off x="2208" y="240"/>
              <a:ext cx="240" cy="144"/>
            </a:xfrm>
            <a:prstGeom prst="smileyFace">
              <a:avLst>
                <a:gd name="adj" fmla="val 4653"/>
              </a:avLst>
            </a:prstGeom>
            <a:solidFill>
              <a:srgbClr val="FF3300"/>
            </a:solidFill>
            <a:ln w="9525">
              <a:solidFill>
                <a:schemeClr val="tx1"/>
              </a:solidFill>
              <a:round/>
              <a:headEnd/>
              <a:tailEnd/>
            </a:ln>
            <a:effectLst/>
          </p:spPr>
          <p:txBody>
            <a:bodyPr wrap="none" anchor="ctr"/>
            <a:lstStyle/>
            <a:p>
              <a:endParaRPr lang="en-US"/>
            </a:p>
          </p:txBody>
        </p:sp>
        <p:sp>
          <p:nvSpPr>
            <p:cNvPr id="72" name="AutoShape 28"/>
            <p:cNvSpPr>
              <a:spLocks noChangeArrowheads="1"/>
            </p:cNvSpPr>
            <p:nvPr/>
          </p:nvSpPr>
          <p:spPr bwMode="auto">
            <a:xfrm>
              <a:off x="5424" y="864"/>
              <a:ext cx="240" cy="144"/>
            </a:xfrm>
            <a:prstGeom prst="smileyFace">
              <a:avLst>
                <a:gd name="adj" fmla="val 4653"/>
              </a:avLst>
            </a:prstGeom>
            <a:solidFill>
              <a:srgbClr val="FF3300"/>
            </a:solidFill>
            <a:ln w="9525">
              <a:solidFill>
                <a:schemeClr val="tx1"/>
              </a:solidFill>
              <a:round/>
              <a:headEnd/>
              <a:tailEnd/>
            </a:ln>
            <a:effectLst/>
          </p:spPr>
          <p:txBody>
            <a:bodyPr wrap="none" anchor="ctr"/>
            <a:lstStyle/>
            <a:p>
              <a:endParaRPr lang="en-US"/>
            </a:p>
          </p:txBody>
        </p:sp>
        <p:sp>
          <p:nvSpPr>
            <p:cNvPr id="73" name="AutoShape 30"/>
            <p:cNvSpPr>
              <a:spLocks noChangeArrowheads="1"/>
            </p:cNvSpPr>
            <p:nvPr/>
          </p:nvSpPr>
          <p:spPr bwMode="auto">
            <a:xfrm>
              <a:off x="4080" y="240"/>
              <a:ext cx="240" cy="144"/>
            </a:xfrm>
            <a:prstGeom prst="smileyFace">
              <a:avLst>
                <a:gd name="adj" fmla="val 4653"/>
              </a:avLst>
            </a:prstGeom>
            <a:solidFill>
              <a:srgbClr val="FFFF00"/>
            </a:solidFill>
            <a:ln w="9525">
              <a:solidFill>
                <a:schemeClr val="tx1"/>
              </a:solidFill>
              <a:round/>
              <a:headEnd/>
              <a:tailEnd/>
            </a:ln>
            <a:effectLst/>
          </p:spPr>
          <p:txBody>
            <a:bodyPr wrap="none" anchor="ctr"/>
            <a:lstStyle/>
            <a:p>
              <a:endParaRPr lang="en-US"/>
            </a:p>
          </p:txBody>
        </p:sp>
        <p:sp>
          <p:nvSpPr>
            <p:cNvPr id="74" name="AutoShape 31"/>
            <p:cNvSpPr>
              <a:spLocks noChangeArrowheads="1"/>
            </p:cNvSpPr>
            <p:nvPr/>
          </p:nvSpPr>
          <p:spPr bwMode="auto">
            <a:xfrm>
              <a:off x="864" y="192"/>
              <a:ext cx="240" cy="144"/>
            </a:xfrm>
            <a:prstGeom prst="smileyFace">
              <a:avLst>
                <a:gd name="adj" fmla="val 4653"/>
              </a:avLst>
            </a:prstGeom>
            <a:solidFill>
              <a:srgbClr val="FFFF00"/>
            </a:solidFill>
            <a:ln w="38100">
              <a:solidFill>
                <a:schemeClr val="tx1"/>
              </a:solidFill>
              <a:round/>
              <a:headEnd/>
              <a:tailEnd/>
            </a:ln>
            <a:effectLst/>
          </p:spPr>
          <p:txBody>
            <a:bodyPr wrap="none" anchor="ctr"/>
            <a:lstStyle/>
            <a:p>
              <a:endParaRPr lang="en-US"/>
            </a:p>
          </p:txBody>
        </p:sp>
        <p:sp>
          <p:nvSpPr>
            <p:cNvPr id="75" name="AutoShape 33"/>
            <p:cNvSpPr>
              <a:spLocks noChangeArrowheads="1"/>
            </p:cNvSpPr>
            <p:nvPr/>
          </p:nvSpPr>
          <p:spPr bwMode="auto">
            <a:xfrm>
              <a:off x="3024" y="240"/>
              <a:ext cx="240" cy="144"/>
            </a:xfrm>
            <a:prstGeom prst="smileyFace">
              <a:avLst>
                <a:gd name="adj" fmla="val 4653"/>
              </a:avLst>
            </a:prstGeom>
            <a:solidFill>
              <a:srgbClr val="FF66FF"/>
            </a:solidFill>
            <a:ln w="9525">
              <a:solidFill>
                <a:schemeClr val="tx1"/>
              </a:solidFill>
              <a:round/>
              <a:headEnd/>
              <a:tailEnd/>
            </a:ln>
            <a:effectLst/>
          </p:spPr>
          <p:txBody>
            <a:bodyPr wrap="none" anchor="ctr"/>
            <a:lstStyle/>
            <a:p>
              <a:endParaRPr lang="en-US"/>
            </a:p>
          </p:txBody>
        </p:sp>
        <p:sp>
          <p:nvSpPr>
            <p:cNvPr id="76" name="AutoShape 34"/>
            <p:cNvSpPr>
              <a:spLocks noChangeArrowheads="1"/>
            </p:cNvSpPr>
            <p:nvPr/>
          </p:nvSpPr>
          <p:spPr bwMode="auto">
            <a:xfrm>
              <a:off x="5136" y="240"/>
              <a:ext cx="240" cy="144"/>
            </a:xfrm>
            <a:prstGeom prst="smileyFace">
              <a:avLst>
                <a:gd name="adj" fmla="val 4653"/>
              </a:avLst>
            </a:prstGeom>
            <a:solidFill>
              <a:srgbClr val="FF66FF"/>
            </a:solidFill>
            <a:ln w="38100">
              <a:solidFill>
                <a:schemeClr val="tx1"/>
              </a:solidFill>
              <a:round/>
              <a:headEnd/>
              <a:tailEnd/>
            </a:ln>
            <a:effectLst/>
          </p:spPr>
          <p:txBody>
            <a:bodyPr wrap="none" anchor="ctr"/>
            <a:lstStyle/>
            <a:p>
              <a:endParaRPr lang="en-US"/>
            </a:p>
          </p:txBody>
        </p:sp>
        <p:sp>
          <p:nvSpPr>
            <p:cNvPr id="77" name="AutoShape 35"/>
            <p:cNvSpPr>
              <a:spLocks noChangeArrowheads="1"/>
            </p:cNvSpPr>
            <p:nvPr/>
          </p:nvSpPr>
          <p:spPr bwMode="auto">
            <a:xfrm>
              <a:off x="5328" y="2352"/>
              <a:ext cx="240" cy="144"/>
            </a:xfrm>
            <a:prstGeom prst="smileyFace">
              <a:avLst>
                <a:gd name="adj" fmla="val 4653"/>
              </a:avLst>
            </a:prstGeom>
            <a:solidFill>
              <a:srgbClr val="FF66FF"/>
            </a:solidFill>
            <a:ln w="38100">
              <a:solidFill>
                <a:schemeClr val="tx1"/>
              </a:solidFill>
              <a:round/>
              <a:headEnd/>
              <a:tailEnd/>
            </a:ln>
            <a:effectLst/>
          </p:spPr>
          <p:txBody>
            <a:bodyPr wrap="none" anchor="ctr"/>
            <a:lstStyle/>
            <a:p>
              <a:endParaRPr lang="en-US"/>
            </a:p>
          </p:txBody>
        </p:sp>
      </p:grpSp>
      <p:sp>
        <p:nvSpPr>
          <p:cNvPr id="78" name="Rectangle 77">
            <a:extLst>
              <a:ext uri="{FF2B5EF4-FFF2-40B4-BE49-F238E27FC236}">
                <a16:creationId xmlns:a16="http://schemas.microsoft.com/office/drawing/2014/main" id="{B1F45C81-8BA1-4520-AE7E-2C2675D9B09E}"/>
              </a:ext>
            </a:extLst>
          </p:cNvPr>
          <p:cNvSpPr/>
          <p:nvPr/>
        </p:nvSpPr>
        <p:spPr>
          <a:xfrm>
            <a:off x="824" y="6488668"/>
            <a:ext cx="7809688" cy="369332"/>
          </a:xfrm>
          <a:prstGeom prst="rect">
            <a:avLst/>
          </a:prstGeom>
        </p:spPr>
        <p:txBody>
          <a:bodyPr wrap="square">
            <a:spAutoFit/>
          </a:bodyPr>
          <a:lstStyle/>
          <a:p>
            <a:pPr algn="ctr" rtl="1"/>
            <a:r>
              <a:rPr lang="ar-BH" b="1" dirty="0">
                <a:latin typeface="Sakkal Majalla" panose="02000000000000000000" pitchFamily="2" charset="-78"/>
              </a:rPr>
              <a:t>الدرس الثاني -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5"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7" dur="1000" fill="hold"/>
                                        <p:tgtEl>
                                          <p:spTgt spid="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35"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2000"/>
                                        <p:tgtEl>
                                          <p:spTgt spid="18"/>
                                        </p:tgtEl>
                                      </p:cBhvr>
                                    </p:animEffect>
                                    <p:anim calcmode="lin" valueType="num">
                                      <p:cBhvr>
                                        <p:cTn id="37" dur="2000" fill="hold"/>
                                        <p:tgtEl>
                                          <p:spTgt spid="18"/>
                                        </p:tgtEl>
                                        <p:attrNameLst>
                                          <p:attrName>style.rotation</p:attrName>
                                        </p:attrNameLst>
                                      </p:cBhvr>
                                      <p:tavLst>
                                        <p:tav tm="0">
                                          <p:val>
                                            <p:fltVal val="720"/>
                                          </p:val>
                                        </p:tav>
                                        <p:tav tm="100000">
                                          <p:val>
                                            <p:fltVal val="0"/>
                                          </p:val>
                                        </p:tav>
                                      </p:tavLst>
                                    </p:anim>
                                    <p:anim calcmode="lin" valueType="num">
                                      <p:cBhvr>
                                        <p:cTn id="38" dur="2000" fill="hold"/>
                                        <p:tgtEl>
                                          <p:spTgt spid="18"/>
                                        </p:tgtEl>
                                        <p:attrNameLst>
                                          <p:attrName>ppt_h</p:attrName>
                                        </p:attrNameLst>
                                      </p:cBhvr>
                                      <p:tavLst>
                                        <p:tav tm="0">
                                          <p:val>
                                            <p:fltVal val="0"/>
                                          </p:val>
                                        </p:tav>
                                        <p:tav tm="100000">
                                          <p:val>
                                            <p:strVal val="#ppt_h"/>
                                          </p:val>
                                        </p:tav>
                                      </p:tavLst>
                                    </p:anim>
                                    <p:anim calcmode="lin" valueType="num">
                                      <p:cBhvr>
                                        <p:cTn id="39" dur="2000" fill="hold"/>
                                        <p:tgtEl>
                                          <p:spTgt spid="18"/>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30" presetClass="entr" presetSubtype="0"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400" decel="100000"/>
                                        <p:tgtEl>
                                          <p:spTgt spid="50"/>
                                        </p:tgtEl>
                                      </p:cBhvr>
                                    </p:animEffect>
                                    <p:anim calcmode="lin" valueType="num">
                                      <p:cBhvr>
                                        <p:cTn id="45" dur="400" decel="100000" fill="hold"/>
                                        <p:tgtEl>
                                          <p:spTgt spid="50"/>
                                        </p:tgtEl>
                                        <p:attrNameLst>
                                          <p:attrName>style.rotation</p:attrName>
                                        </p:attrNameLst>
                                      </p:cBhvr>
                                      <p:tavLst>
                                        <p:tav tm="0">
                                          <p:val>
                                            <p:fltVal val="-90"/>
                                          </p:val>
                                        </p:tav>
                                        <p:tav tm="100000">
                                          <p:val>
                                            <p:fltVal val="0"/>
                                          </p:val>
                                        </p:tav>
                                      </p:tavLst>
                                    </p:anim>
                                    <p:anim calcmode="lin" valueType="num">
                                      <p:cBhvr>
                                        <p:cTn id="46" dur="400" decel="100000" fill="hold"/>
                                        <p:tgtEl>
                                          <p:spTgt spid="50"/>
                                        </p:tgtEl>
                                        <p:attrNameLst>
                                          <p:attrName>ppt_x</p:attrName>
                                        </p:attrNameLst>
                                      </p:cBhvr>
                                      <p:tavLst>
                                        <p:tav tm="0">
                                          <p:val>
                                            <p:strVal val="#ppt_x+0.4"/>
                                          </p:val>
                                        </p:tav>
                                        <p:tav tm="100000">
                                          <p:val>
                                            <p:strVal val="#ppt_x-0.05"/>
                                          </p:val>
                                        </p:tav>
                                      </p:tavLst>
                                    </p:anim>
                                    <p:anim calcmode="lin" valueType="num">
                                      <p:cBhvr>
                                        <p:cTn id="47" dur="400" decel="100000" fill="hold"/>
                                        <p:tgtEl>
                                          <p:spTgt spid="50"/>
                                        </p:tgtEl>
                                        <p:attrNameLst>
                                          <p:attrName>ppt_y</p:attrName>
                                        </p:attrNameLst>
                                      </p:cBhvr>
                                      <p:tavLst>
                                        <p:tav tm="0">
                                          <p:val>
                                            <p:strVal val="#ppt_y-0.4"/>
                                          </p:val>
                                        </p:tav>
                                        <p:tav tm="100000">
                                          <p:val>
                                            <p:strVal val="#ppt_y+0.1"/>
                                          </p:val>
                                        </p:tav>
                                      </p:tavLst>
                                    </p:anim>
                                    <p:anim calcmode="lin" valueType="num">
                                      <p:cBhvr>
                                        <p:cTn id="48" dur="100" accel="100000" fill="hold">
                                          <p:stCondLst>
                                            <p:cond delay="400"/>
                                          </p:stCondLst>
                                        </p:cTn>
                                        <p:tgtEl>
                                          <p:spTgt spid="50"/>
                                        </p:tgtEl>
                                        <p:attrNameLst>
                                          <p:attrName>ppt_x</p:attrName>
                                        </p:attrNameLst>
                                      </p:cBhvr>
                                      <p:tavLst>
                                        <p:tav tm="0">
                                          <p:val>
                                            <p:strVal val="#ppt_x-0.05"/>
                                          </p:val>
                                        </p:tav>
                                        <p:tav tm="100000">
                                          <p:val>
                                            <p:strVal val="#ppt_x"/>
                                          </p:val>
                                        </p:tav>
                                      </p:tavLst>
                                    </p:anim>
                                    <p:anim calcmode="lin" valueType="num">
                                      <p:cBhvr>
                                        <p:cTn id="49" dur="100" accel="100000" fill="hold">
                                          <p:stCondLst>
                                            <p:cond delay="400"/>
                                          </p:stCondLst>
                                        </p:cTn>
                                        <p:tgtEl>
                                          <p:spTgt spid="50"/>
                                        </p:tgtEl>
                                        <p:attrNameLst>
                                          <p:attrName>ppt_y</p:attrName>
                                        </p:attrNameLst>
                                      </p:cBhvr>
                                      <p:tavLst>
                                        <p:tav tm="0">
                                          <p:val>
                                            <p:strVal val="#ppt_y+0.1"/>
                                          </p:val>
                                        </p:tav>
                                        <p:tav tm="100000">
                                          <p:val>
                                            <p:strVal val="#ppt_y"/>
                                          </p:val>
                                        </p:tav>
                                      </p:tavLst>
                                    </p:anim>
                                  </p:childTnLst>
                                </p:cTn>
                              </p:par>
                            </p:childTnLst>
                          </p:cTn>
                        </p:par>
                        <p:par>
                          <p:cTn id="50" fill="hold">
                            <p:stCondLst>
                              <p:cond delay="500"/>
                            </p:stCondLst>
                            <p:childTnLst>
                              <p:par>
                                <p:cTn id="51" presetID="18" presetClass="entr" presetSubtype="12"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strips(downLeft)">
                                      <p:cBhvr>
                                        <p:cTn id="5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4452926" y="285728"/>
            <a:ext cx="3429000" cy="641351"/>
          </a:xfrm>
          <a:prstGeom prst="rect">
            <a:avLst/>
          </a:prstGeom>
          <a:solidFill>
            <a:srgbClr val="CCFF99"/>
          </a:solidFill>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a:spcBef>
                <a:spcPct val="50000"/>
              </a:spcBef>
            </a:pPr>
            <a:r>
              <a:rPr lang="ar-BH" sz="3600" b="1" dirty="0"/>
              <a:t>خلاصة  الدرس :</a:t>
            </a:r>
            <a:endParaRPr lang="en-GB" sz="3600" b="1" dirty="0"/>
          </a:p>
        </p:txBody>
      </p:sp>
      <p:sp>
        <p:nvSpPr>
          <p:cNvPr id="3" name="Text Box 8"/>
          <p:cNvSpPr txBox="1">
            <a:spLocks noChangeArrowheads="1"/>
          </p:cNvSpPr>
          <p:nvPr/>
        </p:nvSpPr>
        <p:spPr bwMode="auto">
          <a:xfrm>
            <a:off x="452398" y="1428736"/>
            <a:ext cx="11072890" cy="3539430"/>
          </a:xfrm>
          <a:prstGeom prst="rect">
            <a:avLst/>
          </a:prstGeom>
          <a:noFill/>
          <a:ln w="9525">
            <a:noFill/>
            <a:miter lim="800000"/>
            <a:headEnd/>
            <a:tailEnd/>
          </a:ln>
        </p:spPr>
        <p:txBody>
          <a:bodyPr wrap="square">
            <a:spAutoFit/>
          </a:bodyPr>
          <a:lstStyle/>
          <a:p>
            <a:pPr algn="r">
              <a:spcBef>
                <a:spcPct val="50000"/>
              </a:spcBef>
            </a:pPr>
            <a:r>
              <a:rPr lang="ar-BH" sz="3200" b="1" dirty="0"/>
              <a:t>من خلال درسنا اليوم تعرفنا على مفهوم جديد ومهم، علينا التمسك به في حياتنا ألا وهو </a:t>
            </a:r>
            <a:r>
              <a:rPr lang="ar-BH" sz="3200" b="1" dirty="0">
                <a:solidFill>
                  <a:srgbClr val="FF3300"/>
                </a:solidFill>
              </a:rPr>
              <a:t>الثقة بالنفس</a:t>
            </a:r>
            <a:r>
              <a:rPr lang="ar-BH" sz="3200" b="1" dirty="0"/>
              <a:t> والاعتماد على  ما نملك من قدرات وهبنا الله اياها، ونحاول ان ننميها و نتعلم إلا نستسلم لأي عائق.. ولقد رأينا من خلال القصة الرمزية السابقة كيف توصل نطوط إلى معرفة نقاط القوة في شخصيته ، وكيف أصبحت المثابرة  والصبر طريق للنجاح وحافز للوصول إلى الهدف وإن نجاح أي فرد منا هو نتيجة الإصرار والمثابرة وهذا ما يؤدي إلى تحسين مفهوم الفرد عن ذاته وبالتالي إلى تقوية ثقته بنفسه. </a:t>
            </a:r>
            <a:endParaRPr lang="en-GB" sz="3200" b="1" dirty="0"/>
          </a:p>
        </p:txBody>
      </p:sp>
      <p:sp>
        <p:nvSpPr>
          <p:cNvPr id="4" name="Rectangle 3">
            <a:extLst>
              <a:ext uri="{FF2B5EF4-FFF2-40B4-BE49-F238E27FC236}">
                <a16:creationId xmlns:a16="http://schemas.microsoft.com/office/drawing/2014/main" id="{B1F45C81-8BA1-4520-AE7E-2C2675D9B09E}"/>
              </a:ext>
            </a:extLst>
          </p:cNvPr>
          <p:cNvSpPr/>
          <p:nvPr/>
        </p:nvSpPr>
        <p:spPr>
          <a:xfrm>
            <a:off x="824" y="6488668"/>
            <a:ext cx="7738250" cy="369332"/>
          </a:xfrm>
          <a:prstGeom prst="rect">
            <a:avLst/>
          </a:prstGeom>
        </p:spPr>
        <p:txBody>
          <a:bodyPr wrap="square">
            <a:spAutoFit/>
          </a:bodyPr>
          <a:lstStyle/>
          <a:p>
            <a:pPr algn="ctr" rtl="1"/>
            <a:r>
              <a:rPr lang="ar-BH" b="1" dirty="0">
                <a:latin typeface="Sakkal Majalla" panose="02000000000000000000" pitchFamily="2" charset="-78"/>
              </a:rPr>
              <a:t>الدرس الثاني - وحدة مهارات الانضباط الذاتي-مادة التربية الأسرية-الصف السادس الابتدائي</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309522" y="1785926"/>
            <a:ext cx="11430080" cy="1538883"/>
          </a:xfrm>
          <a:prstGeom prst="rect">
            <a:avLst/>
          </a:prstGeom>
          <a:noFill/>
          <a:ln w="9525">
            <a:noFill/>
            <a:miter lim="800000"/>
            <a:headEnd/>
            <a:tailEnd/>
          </a:ln>
        </p:spPr>
        <p:txBody>
          <a:bodyPr wrap="square">
            <a:spAutoFit/>
          </a:bodyPr>
          <a:lstStyle/>
          <a:p>
            <a:pPr algn="r">
              <a:spcBef>
                <a:spcPct val="50000"/>
              </a:spcBef>
            </a:pPr>
            <a:r>
              <a:rPr lang="ar-BH" sz="2400" b="1" dirty="0">
                <a:latin typeface="Sakkal Majalla" pitchFamily="2" charset="-78"/>
                <a:cs typeface="Sakkal Majalla" pitchFamily="2" charset="-78"/>
              </a:rPr>
              <a:t>1- سجل بشكل سريع كل الأفكار التي تراودك خلال قرائتك إلى القصة:</a:t>
            </a:r>
            <a:endParaRPr lang="ar-BH" sz="2800" b="1" dirty="0">
              <a:latin typeface="Sakkal Majalla" pitchFamily="2" charset="-78"/>
              <a:cs typeface="Sakkal Majalla" pitchFamily="2" charset="-78"/>
            </a:endParaRPr>
          </a:p>
          <a:p>
            <a:pPr algn="r">
              <a:spcBef>
                <a:spcPct val="50000"/>
              </a:spcBef>
            </a:pPr>
            <a:r>
              <a:rPr lang="ar-BH" sz="2800" b="1" dirty="0">
                <a:latin typeface="Sakkal Majalla" pitchFamily="2" charset="-78"/>
                <a:cs typeface="Sakkal Majalla" pitchFamily="2" charset="-78"/>
              </a:rPr>
              <a:t>..</a:t>
            </a:r>
            <a:r>
              <a:rPr lang="ar-BH" sz="2400" b="1" dirty="0">
                <a:latin typeface="Sakkal Majalla" pitchFamily="2" charset="-78"/>
                <a:cs typeface="Sakkal Majalla" pitchFamily="2" charset="-78"/>
              </a:rPr>
              <a:t>.............................................................................................................................................................................................................................................................................................................................................</a:t>
            </a:r>
            <a:r>
              <a:rPr lang="ar-BH" sz="2800" b="1" dirty="0">
                <a:latin typeface="Sakkal Majalla" pitchFamily="2" charset="-78"/>
                <a:cs typeface="Sakkal Majalla" pitchFamily="2" charset="-78"/>
              </a:rPr>
              <a:t>................................</a:t>
            </a:r>
            <a:endParaRPr lang="ar-BH" sz="2400" b="1" dirty="0">
              <a:latin typeface="Sakkal Majalla" pitchFamily="2" charset="-78"/>
              <a:cs typeface="Sakkal Majalla" pitchFamily="2" charset="-78"/>
            </a:endParaRPr>
          </a:p>
        </p:txBody>
      </p:sp>
      <p:sp>
        <p:nvSpPr>
          <p:cNvPr id="3" name="Rectangle 2"/>
          <p:cNvSpPr/>
          <p:nvPr/>
        </p:nvSpPr>
        <p:spPr>
          <a:xfrm>
            <a:off x="738150" y="3461753"/>
            <a:ext cx="10858576" cy="1538883"/>
          </a:xfrm>
          <a:prstGeom prst="rect">
            <a:avLst/>
          </a:prstGeom>
        </p:spPr>
        <p:txBody>
          <a:bodyPr wrap="square">
            <a:spAutoFit/>
          </a:bodyPr>
          <a:lstStyle/>
          <a:p>
            <a:pPr algn="r" rtl="1">
              <a:spcBef>
                <a:spcPct val="50000"/>
              </a:spcBef>
            </a:pPr>
            <a:r>
              <a:rPr lang="ar-BH" sz="2400" b="1" dirty="0">
                <a:latin typeface="Sakkal Majalla" pitchFamily="2" charset="-78"/>
                <a:cs typeface="Sakkal Majalla" pitchFamily="2" charset="-78"/>
              </a:rPr>
              <a:t>2- هل كان نطوط يتمنى أن يكون مثل الآخرين . ما الشيء الذي كان يشعره أنه مختلف عنهم ؟</a:t>
            </a:r>
          </a:p>
          <a:p>
            <a:pPr algn="r">
              <a:spcBef>
                <a:spcPct val="50000"/>
              </a:spcBef>
            </a:pPr>
            <a:r>
              <a:rPr lang="ar-BH" sz="2400" b="1" dirty="0">
                <a:latin typeface="Sakkal Majalla" pitchFamily="2" charset="-78"/>
                <a:cs typeface="Sakkal Majalla" pitchFamily="2" charset="-78"/>
              </a:rPr>
              <a:t>..</a:t>
            </a:r>
            <a:r>
              <a:rPr lang="ar-BH" sz="2800" b="1" dirty="0">
                <a:latin typeface="Sakkal Majalla" pitchFamily="2" charset="-78"/>
                <a:cs typeface="Sakkal Majalla" pitchFamily="2" charset="-78"/>
              </a:rPr>
              <a:t>.</a:t>
            </a:r>
            <a:r>
              <a:rPr lang="ar-BH" sz="2400" b="1" dirty="0">
                <a:latin typeface="Sakkal Majalla" pitchFamily="2" charset="-78"/>
                <a:cs typeface="Sakkal Majalla" pitchFamily="2" charset="-78"/>
              </a:rPr>
              <a:t>.........................................................................................................................................................................................................................................................................................................................................</a:t>
            </a:r>
            <a:r>
              <a:rPr lang="ar-BH" sz="2800" b="1" dirty="0">
                <a:latin typeface="Sakkal Majalla" pitchFamily="2" charset="-78"/>
                <a:cs typeface="Sakkal Majalla" pitchFamily="2" charset="-78"/>
              </a:rPr>
              <a:t>..................</a:t>
            </a:r>
          </a:p>
        </p:txBody>
      </p:sp>
      <p:sp>
        <p:nvSpPr>
          <p:cNvPr id="4" name="Rectangle 3"/>
          <p:cNvSpPr/>
          <p:nvPr/>
        </p:nvSpPr>
        <p:spPr>
          <a:xfrm>
            <a:off x="809588" y="5000636"/>
            <a:ext cx="10668032" cy="1384995"/>
          </a:xfrm>
          <a:prstGeom prst="rect">
            <a:avLst/>
          </a:prstGeom>
        </p:spPr>
        <p:txBody>
          <a:bodyPr wrap="square">
            <a:spAutoFit/>
          </a:bodyPr>
          <a:lstStyle/>
          <a:p>
            <a:pPr algn="r">
              <a:spcBef>
                <a:spcPct val="50000"/>
              </a:spcBef>
            </a:pPr>
            <a:r>
              <a:rPr lang="ar-BH" sz="2400" b="1" dirty="0">
                <a:latin typeface="Sakkal Majalla" pitchFamily="2" charset="-78"/>
                <a:cs typeface="Sakkal Majalla" pitchFamily="2" charset="-78"/>
              </a:rPr>
              <a:t>3- هل كان لدى نطوط تقدير سلبي لذاته ؟ أو مفهوم غير صحي عن نفسه ،هل تعرف ماذا تعنى هذه العبارة؟    .</a:t>
            </a:r>
            <a:r>
              <a:rPr lang="ar-BH" sz="2800" b="1" dirty="0">
                <a:latin typeface="Sakkal Majalla" pitchFamily="2" charset="-78"/>
                <a:cs typeface="Sakkal Majalla" pitchFamily="2" charset="-78"/>
              </a:rPr>
              <a:t> ..</a:t>
            </a:r>
            <a:r>
              <a:rPr lang="ar-BH" sz="2400" b="1" dirty="0">
                <a:latin typeface="Sakkal Majalla" pitchFamily="2" charset="-78"/>
                <a:cs typeface="Sakkal Majalla" pitchFamily="2" charset="-78"/>
              </a:rPr>
              <a:t>..............................................................................................................................................................................................................................................................................................................................</a:t>
            </a:r>
            <a:r>
              <a:rPr lang="ar-BH" sz="2800" b="1" dirty="0">
                <a:latin typeface="Sakkal Majalla" pitchFamily="2" charset="-78"/>
                <a:cs typeface="Sakkal Majalla" pitchFamily="2" charset="-78"/>
              </a:rPr>
              <a:t>......................</a:t>
            </a:r>
            <a:endParaRPr lang="ar-BH" sz="2400" b="1" dirty="0">
              <a:latin typeface="Sakkal Majalla" pitchFamily="2" charset="-78"/>
              <a:cs typeface="Sakkal Majalla" pitchFamily="2" charset="-78"/>
            </a:endParaRPr>
          </a:p>
        </p:txBody>
      </p:sp>
      <p:sp>
        <p:nvSpPr>
          <p:cNvPr id="5" name="Rounded Rectangle 4"/>
          <p:cNvSpPr/>
          <p:nvPr/>
        </p:nvSpPr>
        <p:spPr>
          <a:xfrm>
            <a:off x="1452530" y="214290"/>
            <a:ext cx="9239272" cy="714380"/>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rPr>
              <a:t>الأنشطة التقييمية للهدف الأول والثاني </a:t>
            </a:r>
            <a:endParaRPr lang="en-US" sz="4000" b="1" dirty="0">
              <a:ln w="17780" cmpd="sng">
                <a:solidFill>
                  <a:srgbClr val="FFFFFF"/>
                </a:solidFill>
                <a:prstDash val="solid"/>
                <a:miter lim="800000"/>
              </a:ln>
              <a:solidFill>
                <a:schemeClr val="bg1"/>
              </a:solidFill>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الثاني- وحدة مهارات الانضباط الذاتي-مادة التربية الأسرية-الصف السادس الابتدائي</a:t>
            </a:r>
            <a:endParaRPr lang="en-US" dirty="0"/>
          </a:p>
        </p:txBody>
      </p:sp>
      <p:sp>
        <p:nvSpPr>
          <p:cNvPr id="7" name="TextBox 6"/>
          <p:cNvSpPr txBox="1"/>
          <p:nvPr/>
        </p:nvSpPr>
        <p:spPr>
          <a:xfrm>
            <a:off x="2166910" y="1071546"/>
            <a:ext cx="9358378" cy="461665"/>
          </a:xfrm>
          <a:prstGeom prst="rect">
            <a:avLst/>
          </a:prstGeom>
          <a:solidFill>
            <a:srgbClr val="FFFF99"/>
          </a:solidFill>
          <a:scene3d>
            <a:camera prst="orthographicFront"/>
            <a:lightRig rig="threePt" dir="t"/>
          </a:scene3d>
          <a:sp3d>
            <a:bevelT/>
          </a:sp3d>
        </p:spPr>
        <p:txBody>
          <a:bodyPr wrap="square" rtlCol="0">
            <a:spAutoFit/>
          </a:bodyPr>
          <a:lstStyle/>
          <a:p>
            <a:pPr algn="r"/>
            <a:r>
              <a:rPr lang="ar-BH" sz="2400" b="1" dirty="0">
                <a:solidFill>
                  <a:sysClr val="windowText" lastClr="000000"/>
                </a:solidFill>
                <a:latin typeface="Sakkal Majalla" panose="02000000000000000000" pitchFamily="2" charset="-78"/>
                <a:cs typeface="Sakkal Majalla" panose="02000000000000000000" pitchFamily="2" charset="-78"/>
              </a:rPr>
              <a:t>أقرء قصة ( حكاية نطوط الصغير ) للكاتب نايف عبدالرحمن المطوع . ثم اجب عن الأسئله التالية :</a:t>
            </a:r>
            <a:endParaRPr lang="en-US" sz="2400" dirty="0">
              <a:solidFill>
                <a:sysClr val="windowText" lastClr="000000"/>
              </a:solidFill>
            </a:endParaRPr>
          </a:p>
        </p:txBody>
      </p:sp>
      <p:sp>
        <p:nvSpPr>
          <p:cNvPr id="8" name="TextBox 7"/>
          <p:cNvSpPr txBox="1"/>
          <p:nvPr/>
        </p:nvSpPr>
        <p:spPr>
          <a:xfrm>
            <a:off x="1952596" y="4191664"/>
            <a:ext cx="8715436" cy="523220"/>
          </a:xfrm>
          <a:prstGeom prst="rect">
            <a:avLst/>
          </a:prstGeom>
          <a:solidFill>
            <a:srgbClr val="FFCCFF"/>
          </a:solidFill>
          <a:scene3d>
            <a:camera prst="orthographicFront"/>
            <a:lightRig rig="threePt" dir="t"/>
          </a:scene3d>
          <a:sp3d>
            <a:bevelT w="152400" h="50800" prst="softRound"/>
          </a:sp3d>
        </p:spPr>
        <p:txBody>
          <a:bodyPr wrap="square" rtlCol="0">
            <a:spAutoFit/>
          </a:bodyPr>
          <a:lstStyle/>
          <a:p>
            <a:pPr algn="r"/>
            <a:r>
              <a:rPr lang="ar-BH" sz="2800" dirty="0">
                <a:latin typeface="Sakkal Majalla" pitchFamily="2" charset="-78"/>
                <a:cs typeface="Sakkal Majalla" pitchFamily="2" charset="-78"/>
              </a:rPr>
              <a:t>نعم</a:t>
            </a:r>
            <a:r>
              <a:rPr lang="ar-BH" sz="2400" dirty="0">
                <a:latin typeface="Sakkal Majalla" pitchFamily="2" charset="-78"/>
                <a:cs typeface="Sakkal Majalla" pitchFamily="2" charset="-78"/>
              </a:rPr>
              <a:t>، الشىء الذي كان يشعره أنه مختلف عنهم هو عدم قدرة على النط.</a:t>
            </a:r>
            <a:r>
              <a:rPr lang="ar-BH" sz="2800" dirty="0">
                <a:latin typeface="Sakkal Majalla" pitchFamily="2" charset="-78"/>
                <a:cs typeface="Sakkal Majalla" pitchFamily="2" charset="-78"/>
              </a:rPr>
              <a:t> </a:t>
            </a:r>
            <a:endParaRPr lang="en-US" sz="2800" dirty="0">
              <a:latin typeface="Sakkal Majalla" pitchFamily="2" charset="-78"/>
              <a:cs typeface="Sakkal Majalla" pitchFamily="2" charset="-78"/>
            </a:endParaRPr>
          </a:p>
        </p:txBody>
      </p:sp>
      <p:sp>
        <p:nvSpPr>
          <p:cNvPr id="9" name="TextBox 8"/>
          <p:cNvSpPr txBox="1"/>
          <p:nvPr/>
        </p:nvSpPr>
        <p:spPr>
          <a:xfrm>
            <a:off x="952464" y="5681979"/>
            <a:ext cx="10215634" cy="461665"/>
          </a:xfrm>
          <a:prstGeom prst="rect">
            <a:avLst/>
          </a:prstGeom>
          <a:solidFill>
            <a:srgbClr val="FFCCFF"/>
          </a:solidFill>
          <a:scene3d>
            <a:camera prst="orthographicFront"/>
            <a:lightRig rig="threePt" dir="t"/>
          </a:scene3d>
          <a:sp3d>
            <a:bevelT w="152400" h="50800" prst="softRound"/>
          </a:sp3d>
        </p:spPr>
        <p:txBody>
          <a:bodyPr wrap="square" rtlCol="0">
            <a:spAutoFit/>
          </a:bodyPr>
          <a:lstStyle/>
          <a:p>
            <a:pPr algn="r"/>
            <a:r>
              <a:rPr lang="ar-BH" sz="2400" dirty="0">
                <a:latin typeface="Sakkal Majalla" pitchFamily="2" charset="-78"/>
                <a:cs typeface="Sakkal Majalla" pitchFamily="2" charset="-78"/>
              </a:rPr>
              <a:t>نعم  ،  أن التقدير سلبي للذات هو التركيز على نقاط الضعف في الشخصية وعدم الثقه في قدرتي على  الإنجاز . </a:t>
            </a:r>
            <a:endParaRPr lang="en-US" sz="2400" dirty="0">
              <a:latin typeface="Sakkal Majalla" pitchFamily="2" charset="-78"/>
              <a:cs typeface="Sakkal Majalla" pitchFamily="2" charset="-78"/>
            </a:endParaRPr>
          </a:p>
        </p:txBody>
      </p:sp>
      <p:sp>
        <p:nvSpPr>
          <p:cNvPr id="10" name="TextBox 9"/>
          <p:cNvSpPr txBox="1"/>
          <p:nvPr/>
        </p:nvSpPr>
        <p:spPr>
          <a:xfrm>
            <a:off x="166646" y="2285992"/>
            <a:ext cx="11358642" cy="954107"/>
          </a:xfrm>
          <a:prstGeom prst="rect">
            <a:avLst/>
          </a:prstGeom>
          <a:solidFill>
            <a:srgbClr val="FFCCFF"/>
          </a:solidFill>
          <a:scene3d>
            <a:camera prst="orthographicFront"/>
            <a:lightRig rig="threePt" dir="t"/>
          </a:scene3d>
          <a:sp3d>
            <a:bevelT w="152400" h="50800" prst="softRound"/>
          </a:sp3d>
        </p:spPr>
        <p:txBody>
          <a:bodyPr wrap="square" rtlCol="0">
            <a:spAutoFit/>
          </a:bodyPr>
          <a:lstStyle/>
          <a:p>
            <a:pPr algn="r"/>
            <a:r>
              <a:rPr lang="ar-BH" sz="2800" dirty="0">
                <a:latin typeface="Sakkal Majalla" pitchFamily="2" charset="-78"/>
                <a:cs typeface="Sakkal Majalla" pitchFamily="2" charset="-78"/>
              </a:rPr>
              <a:t>1- ليس من الضروري أن أكون مثل الآخرين لأكسب ودهم                  2-الصديق الحقيقي وقت الشدة.                     </a:t>
            </a:r>
            <a:endParaRPr lang="ar-BH" sz="2400" dirty="0">
              <a:latin typeface="Sakkal Majalla" pitchFamily="2" charset="-78"/>
              <a:cs typeface="Sakkal Majalla" pitchFamily="2" charset="-78"/>
            </a:endParaRPr>
          </a:p>
          <a:p>
            <a:pPr algn="r"/>
            <a:r>
              <a:rPr lang="ar-BH" sz="2400" dirty="0">
                <a:latin typeface="Sakkal Majalla" pitchFamily="2" charset="-78"/>
                <a:cs typeface="Sakkal Majalla" pitchFamily="2" charset="-78"/>
              </a:rPr>
              <a:t>3- يجب على كل شخص تقدير ذاته ويكتشف قدراته ويحبها.                                        4 - التحفيز المستمر من قبل الأباء لأبنائهم -</a:t>
            </a:r>
            <a:r>
              <a:rPr lang="ar-BH" sz="2800" dirty="0">
                <a:latin typeface="Sakkal Majalla" pitchFamily="2" charset="-78"/>
                <a:cs typeface="Sakkal Majalla" pitchFamily="2" charset="-78"/>
              </a:rPr>
              <a:t>.</a:t>
            </a:r>
            <a:endParaRPr lang="en-US" sz="2800" dirty="0">
              <a:latin typeface="Sakkal Majalla" pitchFamily="2" charset="-78"/>
              <a:cs typeface="Sakkal Majalla" pitchFamily="2" charset="-78"/>
            </a:endParaRPr>
          </a:p>
        </p:txBody>
      </p:sp>
    </p:spTree>
    <p:extLst>
      <p:ext uri="{BB962C8B-B14F-4D97-AF65-F5344CB8AC3E}">
        <p14:creationId xmlns:p14="http://schemas.microsoft.com/office/powerpoint/2010/main" val="960185215"/>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3000"/>
                                        <p:tgtEl>
                                          <p:spTgt spid="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ox(in)">
                                      <p:cBhvr>
                                        <p:cTn id="10" dur="500"/>
                                        <p:tgtEl>
                                          <p:spTgt spid="2"/>
                                        </p:tgtEl>
                                      </p:cBhvr>
                                    </p:animEffect>
                                  </p:childTnLst>
                                </p:cTn>
                              </p:par>
                            </p:childTnLst>
                          </p:cTn>
                        </p:par>
                        <p:par>
                          <p:cTn id="11" fill="hold">
                            <p:stCondLst>
                              <p:cond delay="3000"/>
                            </p:stCondLst>
                            <p:childTnLst>
                              <p:par>
                                <p:cTn id="12" presetID="2" presetClass="entr" presetSubtype="2"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2000" fill="hold"/>
                                        <p:tgtEl>
                                          <p:spTgt spid="10"/>
                                        </p:tgtEl>
                                        <p:attrNameLst>
                                          <p:attrName>ppt_x</p:attrName>
                                        </p:attrNameLst>
                                      </p:cBhvr>
                                      <p:tavLst>
                                        <p:tav tm="0">
                                          <p:val>
                                            <p:strVal val="1+#ppt_w/2"/>
                                          </p:val>
                                        </p:tav>
                                        <p:tav tm="100000">
                                          <p:val>
                                            <p:strVal val="#ppt_x"/>
                                          </p:val>
                                        </p:tav>
                                      </p:tavLst>
                                    </p:anim>
                                    <p:anim calcmode="lin" valueType="num">
                                      <p:cBhvr additive="base">
                                        <p:cTn id="15" dur="2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slide(fromBottom)">
                                      <p:cBhvr>
                                        <p:cTn id="20" dur="3000"/>
                                        <p:tgtEl>
                                          <p:spTgt spid="3"/>
                                        </p:tgtEl>
                                      </p:cBhvr>
                                    </p:animEffect>
                                  </p:childTnLst>
                                </p:cTn>
                              </p:par>
                            </p:childTnLst>
                          </p:cTn>
                        </p:par>
                        <p:par>
                          <p:cTn id="21" fill="hold">
                            <p:stCondLst>
                              <p:cond delay="3000"/>
                            </p:stCondLst>
                            <p:childTnLst>
                              <p:par>
                                <p:cTn id="22" presetID="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000" fill="hold"/>
                                        <p:tgtEl>
                                          <p:spTgt spid="8"/>
                                        </p:tgtEl>
                                        <p:attrNameLst>
                                          <p:attrName>ppt_x</p:attrName>
                                        </p:attrNameLst>
                                      </p:cBhvr>
                                      <p:tavLst>
                                        <p:tav tm="0">
                                          <p:val>
                                            <p:strVal val="1+#ppt_w/2"/>
                                          </p:val>
                                        </p:tav>
                                        <p:tav tm="100000">
                                          <p:val>
                                            <p:strVal val="#ppt_x"/>
                                          </p:val>
                                        </p:tav>
                                      </p:tavLst>
                                    </p:anim>
                                    <p:anim calcmode="lin" valueType="num">
                                      <p:cBhvr additive="base">
                                        <p:cTn id="25" dur="2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lide(fromBottom)">
                                      <p:cBhvr>
                                        <p:cTn id="30" dur="3000"/>
                                        <p:tgtEl>
                                          <p:spTgt spid="4"/>
                                        </p:tgtEl>
                                      </p:cBhvr>
                                    </p:animEffect>
                                  </p:childTnLst>
                                </p:cTn>
                              </p:par>
                            </p:childTnLst>
                          </p:cTn>
                        </p:par>
                        <p:par>
                          <p:cTn id="31" fill="hold">
                            <p:stCondLst>
                              <p:cond delay="3000"/>
                            </p:stCondLst>
                            <p:childTnLst>
                              <p:par>
                                <p:cTn id="32" presetID="2" presetClass="entr" presetSubtype="2"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2000" fill="hold"/>
                                        <p:tgtEl>
                                          <p:spTgt spid="9"/>
                                        </p:tgtEl>
                                        <p:attrNameLst>
                                          <p:attrName>ppt_x</p:attrName>
                                        </p:attrNameLst>
                                      </p:cBhvr>
                                      <p:tavLst>
                                        <p:tav tm="0">
                                          <p:val>
                                            <p:strVal val="1+#ppt_w/2"/>
                                          </p:val>
                                        </p:tav>
                                        <p:tav tm="100000">
                                          <p:val>
                                            <p:strVal val="#ppt_x"/>
                                          </p:val>
                                        </p:tav>
                                      </p:tavLst>
                                    </p:anim>
                                    <p:anim calcmode="lin" valueType="num">
                                      <p:cBhvr additive="base">
                                        <p:cTn id="35"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1092" y="571480"/>
            <a:ext cx="9858444" cy="1600438"/>
          </a:xfrm>
          <a:prstGeom prst="rect">
            <a:avLst/>
          </a:prstGeom>
        </p:spPr>
        <p:txBody>
          <a:bodyPr wrap="square">
            <a:spAutoFit/>
          </a:bodyPr>
          <a:lstStyle/>
          <a:p>
            <a:pPr algn="r" rtl="1">
              <a:spcBef>
                <a:spcPct val="50000"/>
              </a:spcBef>
            </a:pPr>
            <a:r>
              <a:rPr lang="ar-BH" sz="2800" b="1" dirty="0">
                <a:latin typeface="Sakkal Majalla" pitchFamily="2" charset="-78"/>
                <a:cs typeface="Sakkal Majalla" pitchFamily="2" charset="-78"/>
              </a:rPr>
              <a:t>4- بدأ نطوط مع نهاية القصة يكون مفهوماً صحياً عن ذاته ، ما سبب هذا التغير؟</a:t>
            </a:r>
          </a:p>
          <a:p>
            <a:pPr algn="r">
              <a:spcBef>
                <a:spcPct val="50000"/>
              </a:spcBef>
            </a:pPr>
            <a:r>
              <a:rPr lang="ar-BH" sz="2800" b="1" dirty="0">
                <a:latin typeface="Sakkal Majalla" pitchFamily="2" charset="-78"/>
                <a:cs typeface="Sakkal Majalla" pitchFamily="2" charset="-78"/>
              </a:rPr>
              <a:t>....................................................................................................................................................................................................................................................................................</a:t>
            </a:r>
            <a:endParaRPr lang="en-US" sz="2800" b="1" dirty="0">
              <a:latin typeface="Sakkal Majalla" pitchFamily="2" charset="-78"/>
              <a:cs typeface="Sakkal Majalla" pitchFamily="2" charset="-78"/>
            </a:endParaRPr>
          </a:p>
        </p:txBody>
      </p:sp>
      <p:sp>
        <p:nvSpPr>
          <p:cNvPr id="3" name="Text Box 6"/>
          <p:cNvSpPr txBox="1">
            <a:spLocks noChangeArrowheads="1"/>
          </p:cNvSpPr>
          <p:nvPr/>
        </p:nvSpPr>
        <p:spPr bwMode="auto">
          <a:xfrm>
            <a:off x="1381092" y="2285992"/>
            <a:ext cx="9787006" cy="954107"/>
          </a:xfrm>
          <a:prstGeom prst="rect">
            <a:avLst/>
          </a:prstGeom>
          <a:noFill/>
          <a:ln w="9525">
            <a:noFill/>
            <a:miter lim="800000"/>
            <a:headEnd/>
            <a:tailEnd/>
          </a:ln>
        </p:spPr>
        <p:txBody>
          <a:bodyPr wrap="square">
            <a:spAutoFit/>
          </a:bodyPr>
          <a:lstStyle/>
          <a:p>
            <a:pPr algn="r">
              <a:spcBef>
                <a:spcPct val="50000"/>
              </a:spcBef>
            </a:pPr>
            <a:r>
              <a:rPr lang="ar-BH" sz="2800" b="1" dirty="0">
                <a:latin typeface="Sakkal Majalla" pitchFamily="2" charset="-78"/>
                <a:cs typeface="Sakkal Majalla" pitchFamily="2" charset="-78"/>
              </a:rPr>
              <a:t>5- ما الرسالة ( المغزى ) التي حاول الكاتب إيصالها للقراء؟ أضف أفكاراً أخرى بتعبيرك . وأكتبها في الفراغ؟</a:t>
            </a:r>
          </a:p>
        </p:txBody>
      </p:sp>
      <p:sp>
        <p:nvSpPr>
          <p:cNvPr id="4" name="Cloud Callout 3"/>
          <p:cNvSpPr/>
          <p:nvPr/>
        </p:nvSpPr>
        <p:spPr>
          <a:xfrm>
            <a:off x="5738810" y="3429000"/>
            <a:ext cx="5000660" cy="2143140"/>
          </a:xfrm>
          <a:prstGeom prst="cloudCallout">
            <a:avLst>
              <a:gd name="adj1" fmla="val -25065"/>
              <a:gd name="adj2" fmla="val 38555"/>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BH" sz="2400" b="1" dirty="0">
                <a:latin typeface="Sakkal Majalla" pitchFamily="2" charset="-78"/>
                <a:cs typeface="Sakkal Majalla" pitchFamily="2" charset="-78"/>
              </a:rPr>
              <a:t>أحيانًا نحن لا نرى نقاط القوة في أنفسنا بل نركز في أن الآخرين أفضل منا ونتمنى أن نكون مثلهم. </a:t>
            </a:r>
            <a:endParaRPr lang="en-US" b="1" dirty="0">
              <a:latin typeface="Sakkal Majalla" pitchFamily="2" charset="-78"/>
              <a:cs typeface="Sakkal Majalla" pitchFamily="2" charset="-78"/>
            </a:endParaRPr>
          </a:p>
        </p:txBody>
      </p:sp>
      <p:sp>
        <p:nvSpPr>
          <p:cNvPr id="5" name="Cloud Callout 4"/>
          <p:cNvSpPr/>
          <p:nvPr/>
        </p:nvSpPr>
        <p:spPr>
          <a:xfrm>
            <a:off x="738150" y="3000372"/>
            <a:ext cx="5000660" cy="2357454"/>
          </a:xfrm>
          <a:prstGeom prst="cloudCallout">
            <a:avLst>
              <a:gd name="adj1" fmla="val -25065"/>
              <a:gd name="adj2" fmla="val 38555"/>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BH" b="1" dirty="0">
                <a:latin typeface="Sakkal Majalla" pitchFamily="2" charset="-78"/>
                <a:cs typeface="Sakkal Majalla" pitchFamily="2" charset="-78"/>
              </a:rPr>
              <a:t>...................................................................................................................................................................................................................................................................................</a:t>
            </a:r>
            <a:endParaRPr lang="en-US" b="1" dirty="0">
              <a:latin typeface="Sakkal Majalla" pitchFamily="2" charset="-78"/>
              <a:cs typeface="Sakkal Majalla" pitchFamily="2" charset="-78"/>
            </a:endParaRPr>
          </a:p>
        </p:txBody>
      </p:sp>
      <p:sp>
        <p:nvSpPr>
          <p:cNvPr id="6" name="Rectangle 5">
            <a:extLst>
              <a:ext uri="{FF2B5EF4-FFF2-40B4-BE49-F238E27FC236}">
                <a16:creationId xmlns:a16="http://schemas.microsoft.com/office/drawing/2014/main" id="{B1F45C81-8BA1-4520-AE7E-2C2675D9B09E}"/>
              </a:ext>
            </a:extLst>
          </p:cNvPr>
          <p:cNvSpPr/>
          <p:nvPr/>
        </p:nvSpPr>
        <p:spPr>
          <a:xfrm>
            <a:off x="824" y="6488668"/>
            <a:ext cx="6880993" cy="369332"/>
          </a:xfrm>
          <a:prstGeom prst="rect">
            <a:avLst/>
          </a:prstGeom>
        </p:spPr>
        <p:txBody>
          <a:bodyPr wrap="square">
            <a:spAutoFit/>
          </a:bodyPr>
          <a:lstStyle/>
          <a:p>
            <a:pPr algn="ctr" rtl="1"/>
            <a:r>
              <a:rPr lang="ar-BH" b="1" dirty="0">
                <a:latin typeface="Sakkal Majalla" panose="02000000000000000000" pitchFamily="2" charset="-78"/>
              </a:rPr>
              <a:t>الدرس الثاني وحدة مهارات الانضباط الذاتي-مادة التربية الأسرية-الصف السادس الابتدائي</a:t>
            </a:r>
            <a:endParaRPr lang="en-US" dirty="0"/>
          </a:p>
        </p:txBody>
      </p:sp>
      <p:sp>
        <p:nvSpPr>
          <p:cNvPr id="7" name="TextBox 6"/>
          <p:cNvSpPr txBox="1"/>
          <p:nvPr/>
        </p:nvSpPr>
        <p:spPr>
          <a:xfrm>
            <a:off x="2238348" y="1428736"/>
            <a:ext cx="8715436" cy="523220"/>
          </a:xfrm>
          <a:prstGeom prst="rect">
            <a:avLst/>
          </a:prstGeom>
          <a:solidFill>
            <a:srgbClr val="FFCCFF"/>
          </a:solidFill>
          <a:scene3d>
            <a:camera prst="orthographicFront"/>
            <a:lightRig rig="threePt" dir="t"/>
          </a:scene3d>
          <a:sp3d>
            <a:bevelT w="152400" h="50800" prst="softRound"/>
          </a:sp3d>
        </p:spPr>
        <p:txBody>
          <a:bodyPr wrap="square" rtlCol="0">
            <a:spAutoFit/>
          </a:bodyPr>
          <a:lstStyle/>
          <a:p>
            <a:pPr algn="r"/>
            <a:r>
              <a:rPr lang="ar-BH" sz="2800" dirty="0">
                <a:latin typeface="Sakkal Majalla" pitchFamily="2" charset="-78"/>
                <a:cs typeface="Sakkal Majalla" pitchFamily="2" charset="-78"/>
              </a:rPr>
              <a:t>سبب التغير: الثقة التي زرعها والده في نفسه ومحاولاته المستمرة في اكتشاف ذاته .  </a:t>
            </a:r>
            <a:endParaRPr lang="en-US" sz="2800" dirty="0">
              <a:latin typeface="Sakkal Majalla" pitchFamily="2" charset="-78"/>
              <a:cs typeface="Sakkal Majalla" pitchFamily="2" charset="-78"/>
            </a:endParaRPr>
          </a:p>
        </p:txBody>
      </p:sp>
      <p:sp>
        <p:nvSpPr>
          <p:cNvPr id="8" name="TextBox 7"/>
          <p:cNvSpPr txBox="1"/>
          <p:nvPr/>
        </p:nvSpPr>
        <p:spPr>
          <a:xfrm>
            <a:off x="952464" y="3714752"/>
            <a:ext cx="4357718" cy="400110"/>
          </a:xfrm>
          <a:prstGeom prst="rect">
            <a:avLst/>
          </a:prstGeom>
          <a:solidFill>
            <a:srgbClr val="FFCCFF"/>
          </a:solidFill>
          <a:scene3d>
            <a:camera prst="orthographicFront"/>
            <a:lightRig rig="threePt" dir="t"/>
          </a:scene3d>
          <a:sp3d>
            <a:bevelT w="152400" h="50800" prst="softRound"/>
          </a:sp3d>
        </p:spPr>
        <p:txBody>
          <a:bodyPr wrap="square" rtlCol="0">
            <a:spAutoFit/>
          </a:bodyPr>
          <a:lstStyle/>
          <a:p>
            <a:pPr algn="r"/>
            <a:r>
              <a:rPr lang="ar-BH" sz="2000" b="1" dirty="0">
                <a:latin typeface="Sakkal Majalla" pitchFamily="2" charset="-78"/>
                <a:cs typeface="Sakkal Majalla" pitchFamily="2" charset="-78"/>
              </a:rPr>
              <a:t>لا تسمح لأحد أن يحبط عزيمتك أو يسخر من قدراتك .</a:t>
            </a:r>
            <a:endParaRPr lang="en-US" sz="2000" b="1" dirty="0">
              <a:latin typeface="Sakkal Majalla" pitchFamily="2" charset="-78"/>
              <a:cs typeface="Sakkal Majalla" pitchFamily="2" charset="-78"/>
            </a:endParaRPr>
          </a:p>
        </p:txBody>
      </p:sp>
      <p:sp>
        <p:nvSpPr>
          <p:cNvPr id="9" name="TextBox 8"/>
          <p:cNvSpPr txBox="1"/>
          <p:nvPr/>
        </p:nvSpPr>
        <p:spPr>
          <a:xfrm>
            <a:off x="1309654" y="4143380"/>
            <a:ext cx="3357586" cy="707886"/>
          </a:xfrm>
          <a:prstGeom prst="rect">
            <a:avLst/>
          </a:prstGeom>
          <a:solidFill>
            <a:srgbClr val="FFCCFF"/>
          </a:solidFill>
          <a:scene3d>
            <a:camera prst="orthographicFront"/>
            <a:lightRig rig="threePt" dir="t"/>
          </a:scene3d>
          <a:sp3d>
            <a:bevelT w="152400" h="50800" prst="softRound"/>
          </a:sp3d>
        </p:spPr>
        <p:txBody>
          <a:bodyPr wrap="square" rtlCol="0">
            <a:spAutoFit/>
          </a:bodyPr>
          <a:lstStyle/>
          <a:p>
            <a:pPr algn="r"/>
            <a:r>
              <a:rPr lang="ar-BH" sz="2000" b="1" dirty="0">
                <a:latin typeface="Sakkal Majalla" pitchFamily="2" charset="-78"/>
                <a:cs typeface="Sakkal Majalla" pitchFamily="2" charset="-78"/>
              </a:rPr>
              <a:t>هناك من يكره نجاحك وهناك  من يدفعك لتنجح .</a:t>
            </a:r>
            <a:endParaRPr lang="en-US" sz="2000" b="1" dirty="0">
              <a:latin typeface="Sakkal Majalla" pitchFamily="2" charset="-78"/>
              <a:cs typeface="Sakkal Majalla" pitchFamily="2" charset="-78"/>
            </a:endParaRPr>
          </a:p>
        </p:txBody>
      </p:sp>
    </p:spTree>
    <p:extLst>
      <p:ext uri="{BB962C8B-B14F-4D97-AF65-F5344CB8AC3E}">
        <p14:creationId xmlns:p14="http://schemas.microsoft.com/office/powerpoint/2010/main" val="3312035594"/>
      </p:ext>
    </p:extLst>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3000"/>
                                        <p:tgtEl>
                                          <p:spTgt spid="2"/>
                                        </p:tgtEl>
                                      </p:cBhvr>
                                    </p:animEffect>
                                  </p:childTnLst>
                                </p:cTn>
                              </p:par>
                            </p:childTnLst>
                          </p:cTn>
                        </p:par>
                        <p:par>
                          <p:cTn id="8" fill="hold">
                            <p:stCondLst>
                              <p:cond delay="30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3000" fill="hold"/>
                                        <p:tgtEl>
                                          <p:spTgt spid="7"/>
                                        </p:tgtEl>
                                        <p:attrNameLst>
                                          <p:attrName>ppt_x</p:attrName>
                                        </p:attrNameLst>
                                      </p:cBhvr>
                                      <p:tavLst>
                                        <p:tav tm="0">
                                          <p:val>
                                            <p:strVal val="1+#ppt_w/2"/>
                                          </p:val>
                                        </p:tav>
                                        <p:tav tm="100000">
                                          <p:val>
                                            <p:strVal val="#ppt_x"/>
                                          </p:val>
                                        </p:tav>
                                      </p:tavLst>
                                    </p:anim>
                                    <p:anim calcmode="lin" valueType="num">
                                      <p:cBhvr additive="base">
                                        <p:cTn id="12" dur="3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
                                        <p:tgtEl>
                                          <p:spTgt spid="3"/>
                                        </p:tgtEl>
                                      </p:cBhvr>
                                    </p:animEffect>
                                  </p:childTnLst>
                                </p:cTn>
                              </p:par>
                            </p:childTnLst>
                          </p:cTn>
                        </p:par>
                        <p:par>
                          <p:cTn id="18" fill="hold">
                            <p:stCondLst>
                              <p:cond delay="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3000" fill="hold"/>
                                        <p:tgtEl>
                                          <p:spTgt spid="8"/>
                                        </p:tgtEl>
                                        <p:attrNameLst>
                                          <p:attrName>ppt_x</p:attrName>
                                        </p:attrNameLst>
                                      </p:cBhvr>
                                      <p:tavLst>
                                        <p:tav tm="0">
                                          <p:val>
                                            <p:strVal val="1+#ppt_w/2"/>
                                          </p:val>
                                        </p:tav>
                                        <p:tav tm="100000">
                                          <p:val>
                                            <p:strVal val="#ppt_x"/>
                                          </p:val>
                                        </p:tav>
                                      </p:tavLst>
                                    </p:anim>
                                    <p:anim calcmode="lin" valueType="num">
                                      <p:cBhvr additive="base">
                                        <p:cTn id="22" dur="30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2"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0" fill="hold"/>
                                        <p:tgtEl>
                                          <p:spTgt spid="9"/>
                                        </p:tgtEl>
                                        <p:attrNameLst>
                                          <p:attrName>ppt_x</p:attrName>
                                        </p:attrNameLst>
                                      </p:cBhvr>
                                      <p:tavLst>
                                        <p:tav tm="0">
                                          <p:val>
                                            <p:strVal val="1+#ppt_w/2"/>
                                          </p:val>
                                        </p:tav>
                                        <p:tav tm="100000">
                                          <p:val>
                                            <p:strVal val="#ppt_x"/>
                                          </p:val>
                                        </p:tav>
                                      </p:tavLst>
                                    </p:anim>
                                    <p:anim calcmode="lin" valueType="num">
                                      <p:cBhvr additive="base">
                                        <p:cTn id="27" dur="3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78945" y="2967335"/>
            <a:ext cx="4943981" cy="923330"/>
          </a:xfrm>
          <a:prstGeom prst="rect">
            <a:avLst/>
          </a:prstGeom>
          <a:noFill/>
        </p:spPr>
        <p:txBody>
          <a:bodyPr wrap="none" lIns="91440" tIns="45720" rIns="91440" bIns="45720">
            <a:spAutoFit/>
          </a:bodyPr>
          <a:lstStyle/>
          <a:p>
            <a:pPr algn="ctr"/>
            <a:r>
              <a:rPr lang="ar-BH" sz="5400" dirty="0">
                <a:ln w="0"/>
                <a:solidFill>
                  <a:schemeClr val="accent5">
                    <a:lumMod val="75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مع تمنياتنا لكم بالتوفيق </a:t>
            </a:r>
            <a:endParaRPr lang="en-US" sz="5400" dirty="0">
              <a:ln w="0"/>
              <a:solidFill>
                <a:schemeClr val="accent5">
                  <a:lumMod val="75000"/>
                </a:schemeClr>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900" advTm="0">
        <p14:warp dir="in"/>
        <p:sndAc>
          <p:endSnd/>
        </p:sndAc>
      </p:transition>
    </mc:Choice>
    <mc:Fallback xmlns="">
      <p:transition spd="slow" advTm="0">
        <p:fade/>
        <p:sndAc>
          <p:endSnd/>
        </p:sndAc>
      </p:transition>
    </mc:Fallback>
  </mc:AlternateContent>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قالب الدروس</Template>
  <TotalTime>7851</TotalTime>
  <Words>1440</Words>
  <Application>Microsoft Office PowerPoint</Application>
  <PresentationFormat>Widescreen</PresentationFormat>
  <Paragraphs>126</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قالب الدروس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Unknown User</cp:lastModifiedBy>
  <cp:revision>547</cp:revision>
  <dcterms:created xsi:type="dcterms:W3CDTF">2017-12-04T04:25:59Z</dcterms:created>
  <dcterms:modified xsi:type="dcterms:W3CDTF">2022-05-25T12:54:30Z</dcterms:modified>
</cp:coreProperties>
</file>