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1" r:id="rId5"/>
    <p:sldId id="256" r:id="rId6"/>
    <p:sldId id="257" r:id="rId7"/>
    <p:sldId id="258" r:id="rId8"/>
    <p:sldId id="259" r:id="rId9"/>
    <p:sldId id="260" r:id="rId10"/>
    <p:sldId id="264" r:id="rId11"/>
    <p:sldId id="265" r:id="rId12"/>
    <p:sldId id="266" r:id="rId13"/>
    <p:sldId id="267" r:id="rId14"/>
    <p:sldId id="272" r:id="rId15"/>
    <p:sldId id="261" r:id="rId16"/>
    <p:sldId id="262" r:id="rId17"/>
    <p:sldId id="273" r:id="rId18"/>
    <p:sldId id="274" r:id="rId19"/>
    <p:sldId id="275" r:id="rId20"/>
    <p:sldId id="276" r:id="rId21"/>
    <p:sldId id="278" r:id="rId22"/>
    <p:sldId id="268" r:id="rId23"/>
    <p:sldId id="269" r:id="rId24"/>
    <p:sldId id="270" r:id="rId25"/>
    <p:sldId id="271" r:id="rId26"/>
    <p:sldId id="279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tableStyles" Target="tableStyle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theme" Target="theme/theme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5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97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11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16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5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7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86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29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1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A9727-E9A7-479E-B6AD-2CB4766DE930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88770-6CCC-4C27-91DC-7FCEC83B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1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vector-images/mouth-of-teeth-vector-clipart.png.php" TargetMode="External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D728B86-673F-480B-A2F0-33BC2F9E09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2028"/>
          <a:stretch/>
        </p:blipFill>
        <p:spPr>
          <a:xfrm>
            <a:off x="0" y="0"/>
            <a:ext cx="9047017" cy="7148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4773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09600"/>
            <a:ext cx="6858000" cy="4648200"/>
          </a:xfrm>
        </p:spPr>
        <p:txBody>
          <a:bodyPr>
            <a:normAutofit/>
          </a:bodyPr>
          <a:lstStyle/>
          <a:p>
            <a:r>
              <a:rPr lang="ar-BH" sz="5400" dirty="0"/>
              <a:t>الاجابات النموذجية لمذكرة المراجعة</a:t>
            </a:r>
          </a:p>
          <a:p>
            <a:r>
              <a:rPr lang="ar-BH" sz="5400" dirty="0"/>
              <a:t>للصف السادس</a:t>
            </a:r>
          </a:p>
          <a:p>
            <a:r>
              <a:rPr lang="ar-BH" sz="5400" dirty="0"/>
              <a:t>قسم اللغة الانجليزية / مدرسة اليرموك 2025-2024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10084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765300" y="2476500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188200" y="4432300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226300" y="6388100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5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01600"/>
            <a:ext cx="8877300" cy="65659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714500" y="3492500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66900" y="6172200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3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14300"/>
            <a:ext cx="8712200" cy="618212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327900" y="3205362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79600" y="5831487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78899" cy="23996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2534614"/>
            <a:ext cx="8610599" cy="414558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289800" y="2041696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689100" y="4099096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9100" y="6319214"/>
            <a:ext cx="457200" cy="406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9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564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765300" y="1825624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16100" y="2676524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90700" y="4175911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71650" y="5026811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771650" y="6091233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1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9004300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378700" y="3048000"/>
            <a:ext cx="419100" cy="4175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229600" y="3873500"/>
            <a:ext cx="419100" cy="4175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378700" y="4612481"/>
            <a:ext cx="419100" cy="4175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429500" y="5463381"/>
            <a:ext cx="419100" cy="4175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242300" y="6288881"/>
            <a:ext cx="419100" cy="4175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7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407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7399" y="3733800"/>
            <a:ext cx="1531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Fairford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8138" y="4271698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Friday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18138" y="4809596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7:30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6069" y="5280886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train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8138" y="5804394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boots</a:t>
            </a:r>
          </a:p>
        </p:txBody>
      </p:sp>
    </p:spTree>
    <p:extLst>
      <p:ext uri="{BB962C8B-B14F-4D97-AF65-F5344CB8AC3E}">
        <p14:creationId xmlns:p14="http://schemas.microsoft.com/office/powerpoint/2010/main" val="3778117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88175" y="3632706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August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6975" y="4213798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6975" y="4785298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drive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9375" y="5394898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84775" y="5953698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 photo</a:t>
            </a:r>
          </a:p>
        </p:txBody>
      </p:sp>
    </p:spTree>
    <p:extLst>
      <p:ext uri="{BB962C8B-B14F-4D97-AF65-F5344CB8AC3E}">
        <p14:creationId xmlns:p14="http://schemas.microsoft.com/office/powerpoint/2010/main" val="944913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9630"/>
          <a:stretch/>
        </p:blipFill>
        <p:spPr>
          <a:xfrm>
            <a:off x="0" y="-1"/>
            <a:ext cx="9143999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30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___________________________________________________________________________________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101" t="13830" r="28115" b="22705"/>
          <a:stretch/>
        </p:blipFill>
        <p:spPr>
          <a:xfrm>
            <a:off x="0" y="88900"/>
            <a:ext cx="9144000" cy="663257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587876" y="2293108"/>
            <a:ext cx="410403" cy="5255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/>
          <p:cNvSpPr/>
          <p:nvPr/>
        </p:nvSpPr>
        <p:spPr>
          <a:xfrm>
            <a:off x="4445001" y="4015686"/>
            <a:ext cx="433458" cy="4770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1916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___________________________________________________________________________________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6984" t="10737" r="31487" b="4843"/>
          <a:stretch/>
        </p:blipFill>
        <p:spPr>
          <a:xfrm>
            <a:off x="0" y="88900"/>
            <a:ext cx="9144000" cy="663257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348371" y="431767"/>
            <a:ext cx="387626" cy="4020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/>
          <p:cNvSpPr/>
          <p:nvPr/>
        </p:nvSpPr>
        <p:spPr>
          <a:xfrm>
            <a:off x="4601818" y="3349591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/>
          <p:cNvSpPr/>
          <p:nvPr/>
        </p:nvSpPr>
        <p:spPr>
          <a:xfrm>
            <a:off x="4408005" y="5909882"/>
            <a:ext cx="387626" cy="4020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8034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"/>
            <a:ext cx="8864600" cy="610589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483068" y="1259530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/>
        </p:nvSpPr>
        <p:spPr>
          <a:xfrm>
            <a:off x="4730468" y="4950770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2103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33" y="365126"/>
            <a:ext cx="8490857" cy="557253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540463" y="3810747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845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95003"/>
            <a:ext cx="8514607" cy="633955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987264" y="6019560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2110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376678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36002" y="3295921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21" y="3990108"/>
            <a:ext cx="8944852" cy="268642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243056" y="6123305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4290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7" y="122830"/>
            <a:ext cx="8652681" cy="648268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174816" y="2738655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/>
        </p:nvSpPr>
        <p:spPr>
          <a:xfrm>
            <a:off x="4597660" y="6125589"/>
            <a:ext cx="387626" cy="409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7657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3481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62569" y="2442949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4841" y="3141267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8057" y="3853227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9388" y="4524245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2568" y="5236205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8573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71753" y="2442949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6729" y="3291395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35353" y="4098891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3980" y="4783557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8104" y="5645643"/>
            <a:ext cx="39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D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1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2" y="1"/>
            <a:ext cx="8814216" cy="668561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907185" y="4388605"/>
            <a:ext cx="419100" cy="3292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948308" y="4958919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59129" y="5471083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577522" y="5946772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69499" y="6466545"/>
            <a:ext cx="419100" cy="2301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1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998090" y="4421878"/>
            <a:ext cx="419100" cy="3630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014010" y="4942773"/>
            <a:ext cx="419100" cy="3630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04586" y="5436372"/>
            <a:ext cx="419100" cy="3630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70946" y="5929970"/>
            <a:ext cx="419100" cy="3630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95484" y="6437218"/>
            <a:ext cx="419100" cy="3630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1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50125"/>
            <a:ext cx="8898340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018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61" y="110837"/>
            <a:ext cx="8666329" cy="659186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038109" y="2563091"/>
            <a:ext cx="484909" cy="5403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8" name="Oval 7"/>
          <p:cNvSpPr/>
          <p:nvPr/>
        </p:nvSpPr>
        <p:spPr>
          <a:xfrm>
            <a:off x="7148945" y="3519055"/>
            <a:ext cx="374073" cy="4822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9" name="Oval 8"/>
          <p:cNvSpPr/>
          <p:nvPr/>
        </p:nvSpPr>
        <p:spPr>
          <a:xfrm>
            <a:off x="7910945" y="4364182"/>
            <a:ext cx="415637" cy="3602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1" name="Oval 10"/>
          <p:cNvSpPr/>
          <p:nvPr/>
        </p:nvSpPr>
        <p:spPr>
          <a:xfrm>
            <a:off x="7038109" y="5237018"/>
            <a:ext cx="581891" cy="4433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13" name="Oval 12"/>
          <p:cNvSpPr/>
          <p:nvPr/>
        </p:nvSpPr>
        <p:spPr>
          <a:xfrm>
            <a:off x="7910945" y="6054436"/>
            <a:ext cx="415637" cy="5264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427372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36259B53D0EC48B65C569534978755" ma:contentTypeVersion="8" ma:contentTypeDescription="Create a new document." ma:contentTypeScope="" ma:versionID="504d1aab4a653c18f9716d6807749ed6">
  <xsd:schema xmlns:xsd="http://www.w3.org/2001/XMLSchema" xmlns:xs="http://www.w3.org/2001/XMLSchema" xmlns:p="http://schemas.microsoft.com/office/2006/metadata/properties" xmlns:ns2="56bdf1ce-bb13-415f-b268-beda86be0767" targetNamespace="http://schemas.microsoft.com/office/2006/metadata/properties" ma:root="true" ma:fieldsID="3a69606ee22a4fbc297b6a51b13da4a8" ns2:_="">
    <xsd:import namespace="56bdf1ce-bb13-415f-b268-beda86be07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bdf1ce-bb13-415f-b268-beda86be07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2CE353F-E69C-439A-B435-FE528B171CC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56bdf1ce-bb13-415f-b268-beda86be0767"/>
  </ds:schemaRefs>
</ds:datastoreItem>
</file>

<file path=customXml/itemProps2.xml><?xml version="1.0" encoding="utf-8"?>
<ds:datastoreItem xmlns:ds="http://schemas.openxmlformats.org/officeDocument/2006/customXml" ds:itemID="{6DD0A6A3-91D7-4683-9A36-45A248B0EE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879AB3-60C5-459F-AD14-4240ACB15865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42</Words>
  <Application>Microsoft Office PowerPoint</Application>
  <PresentationFormat>On-screen Show (4:3)</PresentationFormat>
  <Paragraphs>31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Unknown User</cp:lastModifiedBy>
  <cp:revision>35</cp:revision>
  <dcterms:created xsi:type="dcterms:W3CDTF">2024-02-01T03:56:03Z</dcterms:created>
  <dcterms:modified xsi:type="dcterms:W3CDTF">2025-05-05T20:01:49Z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0x010100DD36259B53D0EC48B65C569534978755</vt:lpwstr>
  </property>
</Properties>
</file>