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ar-A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E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8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2C764-EE30-DD34-4B6A-204F495CCC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FC2CBE-DA8E-8441-FDCE-3E04427DE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E5FD5-4BA1-3F66-A464-BD4DEDF7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0808-5C89-47D0-914D-ED346F5757B7}" type="datetimeFigureOut">
              <a:rPr lang="ar-AE" smtClean="0"/>
              <a:t>25/02/1445</a:t>
            </a:fld>
            <a:endParaRPr lang="ar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C0365-940A-B2D7-82DC-278913657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923CC-65B0-A85D-390D-ED756EC13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CE208-EB80-4F88-BF6A-8D5E00ED6111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916045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00437-03C4-43FA-F68A-9ED408696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938ADB-4D33-E84E-610F-F74146A145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8A03FD-AE6E-9FC0-C350-E9D8648C78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DC4A25-DF59-1474-71FA-8E2C700E5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0808-5C89-47D0-914D-ED346F5757B7}" type="datetimeFigureOut">
              <a:rPr lang="ar-AE" smtClean="0"/>
              <a:t>25/02/1445</a:t>
            </a:fld>
            <a:endParaRPr lang="ar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4806A-F04C-5209-3A5E-CC8628154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85098A-354C-30B4-CEB7-71FBC9CB3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CE208-EB80-4F88-BF6A-8D5E00ED6111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54333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4A507-F789-3707-392F-89BBA2F2A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E5DF68-E03A-6E52-AC55-BD9A5FD6C9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16865D-6DDB-A209-D334-073C6734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0808-5C89-47D0-914D-ED346F5757B7}" type="datetimeFigureOut">
              <a:rPr lang="ar-AE" smtClean="0"/>
              <a:t>25/02/1445</a:t>
            </a:fld>
            <a:endParaRPr lang="ar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5B73D-DB5E-C458-FF6B-81CB47AEF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07D7D-7BEE-B196-FB8D-190A9F8D9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CE208-EB80-4F88-BF6A-8D5E00ED6111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93128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642AE8-CB8A-6CBA-7E2A-65CD73D67A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AF5639-45D4-BD22-6ECD-C1D031D6B9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6A1FB6-A541-78EA-1700-9DF483ECC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0808-5C89-47D0-914D-ED346F5757B7}" type="datetimeFigureOut">
              <a:rPr lang="ar-AE" smtClean="0"/>
              <a:t>25/02/1445</a:t>
            </a:fld>
            <a:endParaRPr lang="ar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AC391-25FE-F7CF-FEB9-E99DDFCF6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DF378-B93D-DE34-461C-10478E1B9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CE208-EB80-4F88-BF6A-8D5E00ED6111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175078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FAC51-A2C1-D49C-CEF6-6450401C3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20A90-F301-1375-0A64-B1C11C4AB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A66C8-2797-4047-2806-340822FF8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0808-5C89-47D0-914D-ED346F5757B7}" type="datetimeFigureOut">
              <a:rPr lang="ar-AE" smtClean="0"/>
              <a:t>25/02/1445</a:t>
            </a:fld>
            <a:endParaRPr lang="ar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EC623-7968-0C2D-4CA9-C013E5035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D22BA-4747-ACC0-4823-73AF9A73A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CE208-EB80-4F88-BF6A-8D5E00ED6111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801902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61751-710E-6294-A2BB-C8A67F67B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89674-0A3A-BA9E-9FB2-0C507DF69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CF97B-3E73-6E3A-42C3-F97C2297D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0808-5C89-47D0-914D-ED346F5757B7}" type="datetimeFigureOut">
              <a:rPr lang="ar-AE" smtClean="0"/>
              <a:t>25/02/1445</a:t>
            </a:fld>
            <a:endParaRPr lang="ar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FAF86-8CC8-BABC-EC78-9EADC0AAD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CCE1E-9890-5014-D126-554C642F9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CE208-EB80-4F88-BF6A-8D5E00ED6111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20265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9EE3B17-4D4C-0668-C025-92FD2D06B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8433">
            <a:off x="1449564" y="2882348"/>
            <a:ext cx="1149132" cy="266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21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8C257-A14E-94AD-E20C-D8EE6927D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48E25-8781-26C8-4865-7F08510C68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BCBBA7-E26E-F99A-4D6C-BD98217D0D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B4E156-8C53-BD64-A4CA-74AE39B45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0808-5C89-47D0-914D-ED346F5757B7}" type="datetimeFigureOut">
              <a:rPr lang="ar-AE" smtClean="0"/>
              <a:t>25/02/1445</a:t>
            </a:fld>
            <a:endParaRPr lang="ar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01C56A-F745-7DF8-B229-FA693AC50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D2CB2-9CEC-8EDB-D4AC-F0BBE319C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CE208-EB80-4F88-BF6A-8D5E00ED6111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470666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DFAB0-938F-CD04-B06F-E34E2215A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D5B047-BEC6-9FF0-F0D0-A0F39985C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E501CD-C1B1-1FBA-F7CB-66464422B2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AB508A-7455-DDAD-9094-591E8768B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63A607-92BF-D850-88D2-2853BA3E5D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84FCFB-402B-3B75-9D2D-56B209022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0808-5C89-47D0-914D-ED346F5757B7}" type="datetimeFigureOut">
              <a:rPr lang="ar-AE" smtClean="0"/>
              <a:t>25/02/1445</a:t>
            </a:fld>
            <a:endParaRPr lang="ar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46BD1F-EAFD-1B06-EAFE-044AEACEB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E1F18-2DF8-862D-3B03-634E90BC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CE208-EB80-4F88-BF6A-8D5E00ED6111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833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961C9-33F3-F7A6-447B-9850F7154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987FCC-F9ED-B2B4-C0E0-1166FF241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0808-5C89-47D0-914D-ED346F5757B7}" type="datetimeFigureOut">
              <a:rPr lang="ar-AE" smtClean="0"/>
              <a:t>25/02/1445</a:t>
            </a:fld>
            <a:endParaRPr lang="ar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1269CB-BE57-E379-732F-00B77AD49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B955F-19D2-39E9-A6EB-CB757C99A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CE208-EB80-4F88-BF6A-8D5E00ED6111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6461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466FAD-BC32-EDEC-08D4-CD236F4E8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0808-5C89-47D0-914D-ED346F5757B7}" type="datetimeFigureOut">
              <a:rPr lang="ar-AE" smtClean="0"/>
              <a:t>25/02/1445</a:t>
            </a:fld>
            <a:endParaRPr lang="ar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877F34-299F-14D3-6971-33E41464E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249D1-50DD-2A4D-7791-B8481F04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CE208-EB80-4F88-BF6A-8D5E00ED6111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87320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4E23E-C2AA-A8C9-B723-F756C73AA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EE081-9B72-095F-1633-3A485D089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B93041-E431-1521-2AB4-3272175BB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E1D248-0014-33EC-16F4-7E15612A4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0808-5C89-47D0-914D-ED346F5757B7}" type="datetimeFigureOut">
              <a:rPr lang="ar-AE" smtClean="0"/>
              <a:t>25/02/1445</a:t>
            </a:fld>
            <a:endParaRPr lang="ar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F5D09-27C6-F1E9-CC0C-807FF7074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FFAB6-5E6E-ABC1-1E30-9C27FBD5C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CE208-EB80-4F88-BF6A-8D5E00ED6111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761916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4000" t="-1000" r="-2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38F6AF-E231-1E17-246F-3061A9704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A20900-25ED-B60D-DDF3-6C1B3A4BD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EDCB5-5D0C-B3BE-1EE3-41A275F5EE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90808-5C89-47D0-914D-ED346F5757B7}" type="datetimeFigureOut">
              <a:rPr lang="ar-AE" smtClean="0"/>
              <a:t>25/02/1445</a:t>
            </a:fld>
            <a:endParaRPr lang="ar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FF6A5-AC38-0426-8119-E5FD04F1D2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19CC3-6EEE-76C2-4428-D1283EF122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CE208-EB80-4F88-BF6A-8D5E00ED6111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419975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t.me/zaina_almarzooqi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52C2216-8579-82DC-68B6-D98796AB3A95}"/>
              </a:ext>
            </a:extLst>
          </p:cNvPr>
          <p:cNvGrpSpPr/>
          <p:nvPr/>
        </p:nvGrpSpPr>
        <p:grpSpPr>
          <a:xfrm>
            <a:off x="525398" y="934672"/>
            <a:ext cx="3851584" cy="5210900"/>
            <a:chOff x="580905" y="363039"/>
            <a:chExt cx="4231145" cy="5724417"/>
          </a:xfrm>
        </p:grpSpPr>
        <p:pic>
          <p:nvPicPr>
            <p:cNvPr id="7" name="Picture 6" descr="A cartoon of a child wearing glasses&#10;&#10;Description automatically generated">
              <a:extLst>
                <a:ext uri="{FF2B5EF4-FFF2-40B4-BE49-F238E27FC236}">
                  <a16:creationId xmlns:a16="http://schemas.microsoft.com/office/drawing/2014/main" id="{793C1141-419C-3F6E-4023-7DD0B795530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0905" y="363039"/>
              <a:ext cx="3416815" cy="5651003"/>
            </a:xfrm>
            <a:prstGeom prst="rect">
              <a:avLst/>
            </a:prstGeom>
          </p:spPr>
        </p:pic>
        <p:pic>
          <p:nvPicPr>
            <p:cNvPr id="5" name="Picture 4" descr="A white and blue hourglass&#10;&#10;Description automatically generated">
              <a:extLst>
                <a:ext uri="{FF2B5EF4-FFF2-40B4-BE49-F238E27FC236}">
                  <a16:creationId xmlns:a16="http://schemas.microsoft.com/office/drawing/2014/main" id="{E310E86C-CCC2-F0ED-18A5-5099C23F668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83390" y="2792895"/>
              <a:ext cx="1628660" cy="3294561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9976E0C-AF31-F730-B493-FC1F967A5E8A}"/>
              </a:ext>
            </a:extLst>
          </p:cNvPr>
          <p:cNvSpPr txBox="1"/>
          <p:nvPr/>
        </p:nvSpPr>
        <p:spPr>
          <a:xfrm>
            <a:off x="8432438" y="1437563"/>
            <a:ext cx="172034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SA" sz="4000" dirty="0">
                <a:latin typeface="Dubai" panose="020B0503030403030204" pitchFamily="34" charset="-78"/>
                <a:cs typeface="Dubai" panose="020B0503030403030204" pitchFamily="34" charset="-78"/>
              </a:rPr>
              <a:t>مؤقت</a:t>
            </a:r>
          </a:p>
          <a:p>
            <a:pPr algn="ctr" rtl="1"/>
            <a:r>
              <a:rPr lang="ar-SA" sz="4000" dirty="0">
                <a:latin typeface="Dubai" panose="020B0503030403030204" pitchFamily="34" charset="-78"/>
                <a:cs typeface="Dubai" panose="020B0503030403030204" pitchFamily="34" charset="-78"/>
              </a:rPr>
              <a:t>للأنشطة</a:t>
            </a:r>
            <a:endParaRPr lang="en-GB" sz="66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F46454-73C1-979F-E422-EF2F3AEF2E05}"/>
              </a:ext>
            </a:extLst>
          </p:cNvPr>
          <p:cNvSpPr/>
          <p:nvPr/>
        </p:nvSpPr>
        <p:spPr>
          <a:xfrm rot="249165">
            <a:off x="7637738" y="2629620"/>
            <a:ext cx="345977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200" dirty="0">
                <a:ln w="0"/>
                <a:latin typeface="Dubai" panose="020B0503030403030204" pitchFamily="34" charset="-78"/>
                <a:cs typeface="Dubai" panose="020B0503030403030204" pitchFamily="34" charset="-78"/>
              </a:rPr>
              <a:t>تصميم:  زينة المرزوقي</a:t>
            </a:r>
            <a:endParaRPr lang="en-US" sz="3200" dirty="0">
              <a:ln w="0"/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BAD7854-173E-F8F1-87E0-0D188297FBBE}"/>
              </a:ext>
            </a:extLst>
          </p:cNvPr>
          <p:cNvSpPr txBox="1"/>
          <p:nvPr/>
        </p:nvSpPr>
        <p:spPr>
          <a:xfrm>
            <a:off x="5107655" y="4590847"/>
            <a:ext cx="231570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AE" sz="12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https://t.me/zaina_almarzooqi</a:t>
            </a:r>
            <a:endParaRPr lang="ar-AE" sz="1200" dirty="0"/>
          </a:p>
          <a:p>
            <a:endParaRPr lang="ar-AE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6B018C-64A5-08E8-C162-679BD882F755}"/>
              </a:ext>
            </a:extLst>
          </p:cNvPr>
          <p:cNvSpPr txBox="1"/>
          <p:nvPr/>
        </p:nvSpPr>
        <p:spPr>
          <a:xfrm>
            <a:off x="3047223" y="4237175"/>
            <a:ext cx="60975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600" b="0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Sultan bold" pitchFamily="2" charset="-78"/>
              </a:rPr>
              <a:t>للمزيد من الملفات يرجى الإنضمام للقناة</a:t>
            </a:r>
            <a:endParaRPr lang="en-US" sz="16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Sultan bold" pitchFamily="2" charset="-7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87A8210-8EBC-D3E9-D7B9-8EEE286A88C8}"/>
              </a:ext>
            </a:extLst>
          </p:cNvPr>
          <p:cNvSpPr/>
          <p:nvPr/>
        </p:nvSpPr>
        <p:spPr>
          <a:xfrm>
            <a:off x="538079" y="25332"/>
            <a:ext cx="326724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ar-SA" sz="300" b="0" cap="none" spc="0" dirty="0">
              <a:ln w="0"/>
              <a:cs typeface="Sultan bold" pitchFamily="2" charset="-78"/>
            </a:endParaRPr>
          </a:p>
          <a:p>
            <a:pPr algn="ctr"/>
            <a:r>
              <a:rPr lang="ar-SA" sz="2400" dirty="0">
                <a:ln w="0"/>
                <a:cs typeface="Sultan bold" pitchFamily="2" charset="-78"/>
              </a:rPr>
              <a:t>كن </a:t>
            </a:r>
            <a:r>
              <a:rPr lang="ar-SA" sz="2400">
                <a:ln w="0"/>
                <a:cs typeface="Sultan bold" pitchFamily="2" charset="-78"/>
              </a:rPr>
              <a:t>كالغيث وأروِ </a:t>
            </a:r>
            <a:r>
              <a:rPr lang="ar-SA" sz="2400" dirty="0">
                <a:ln w="0"/>
                <a:cs typeface="Sultan bold" pitchFamily="2" charset="-78"/>
              </a:rPr>
              <a:t>قبر أبي بدعائك</a:t>
            </a:r>
          </a:p>
          <a:p>
            <a:pPr algn="ctr"/>
            <a:endParaRPr lang="ar-SA" sz="900" dirty="0">
              <a:ln w="0"/>
              <a:cs typeface="Sultan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7802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3">
            <a:extLst>
              <a:ext uri="{FF2B5EF4-FFF2-40B4-BE49-F238E27FC236}">
                <a16:creationId xmlns:a16="http://schemas.microsoft.com/office/drawing/2014/main" id="{B5FD4D54-4DF5-4CCC-68CD-4344E998D936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F3FA54DF-D0DA-4EBF-5C80-839AC380757E}"/>
              </a:ext>
            </a:extLst>
          </p:cNvPr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FDB7B1B4-AED8-D542-21F7-B95061E9BBE7}"/>
              </a:ext>
            </a:extLst>
          </p:cNvPr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B91C9A7A-FD95-2BCC-4B07-AFFC20C36C0B}"/>
              </a:ext>
            </a:extLst>
          </p:cNvPr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Freeform 6">
            <a:extLst>
              <a:ext uri="{FF2B5EF4-FFF2-40B4-BE49-F238E27FC236}">
                <a16:creationId xmlns:a16="http://schemas.microsoft.com/office/drawing/2014/main" id="{78D8D58E-FA6B-EFED-DB6D-467598A0EF6D}"/>
              </a:ext>
            </a:extLst>
          </p:cNvPr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top sand">
            <a:extLst>
              <a:ext uri="{FF2B5EF4-FFF2-40B4-BE49-F238E27FC236}">
                <a16:creationId xmlns:a16="http://schemas.microsoft.com/office/drawing/2014/main" id="{546F0110-BF46-FAEC-E7B0-212C3EDB9D88}"/>
              </a:ext>
            </a:extLst>
          </p:cNvPr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bottom sand">
            <a:extLst>
              <a:ext uri="{FF2B5EF4-FFF2-40B4-BE49-F238E27FC236}">
                <a16:creationId xmlns:a16="http://schemas.microsoft.com/office/drawing/2014/main" id="{401F8133-0014-FB7C-D9B5-AAFC53527FA3}"/>
              </a:ext>
            </a:extLst>
          </p:cNvPr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straight connector">
            <a:extLst>
              <a:ext uri="{FF2B5EF4-FFF2-40B4-BE49-F238E27FC236}">
                <a16:creationId xmlns:a16="http://schemas.microsoft.com/office/drawing/2014/main" id="{9BC0F7FB-A79E-A68C-7297-0EBB5EF60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5" name="button: start timer">
            <a:extLst>
              <a:ext uri="{FF2B5EF4-FFF2-40B4-BE49-F238E27FC236}">
                <a16:creationId xmlns:a16="http://schemas.microsoft.com/office/drawing/2014/main" id="{DD09E9A8-88C2-9C27-D296-BBBFCB6601A6}"/>
              </a:ext>
            </a:extLst>
          </p:cNvPr>
          <p:cNvGrpSpPr/>
          <p:nvPr/>
        </p:nvGrpSpPr>
        <p:grpSpPr>
          <a:xfrm>
            <a:off x="1193382" y="104982"/>
            <a:ext cx="2636838" cy="799962"/>
            <a:chOff x="1332706" y="185859"/>
            <a:chExt cx="2636838" cy="799962"/>
          </a:xfrm>
          <a:solidFill>
            <a:srgbClr val="FFDE17"/>
          </a:solidFill>
        </p:grpSpPr>
        <p:sp>
          <p:nvSpPr>
            <p:cNvPr id="6" name="Rounded Rectangle 12">
              <a:extLst>
                <a:ext uri="{FF2B5EF4-FFF2-40B4-BE49-F238E27FC236}">
                  <a16:creationId xmlns:a16="http://schemas.microsoft.com/office/drawing/2014/main" id="{38C415DC-1F5C-CB1F-B0E3-9836C80CE646}"/>
                </a:ext>
              </a:extLst>
            </p:cNvPr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ounded Rectangle 13">
              <a:extLst>
                <a:ext uri="{FF2B5EF4-FFF2-40B4-BE49-F238E27FC236}">
                  <a16:creationId xmlns:a16="http://schemas.microsoft.com/office/drawing/2014/main" id="{0EFB384D-7028-DC6F-E9A7-459D04BB7F43}"/>
                </a:ext>
              </a:extLst>
            </p:cNvPr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>
                  <a:solidFill>
                    <a:schemeClr val="tx1"/>
                  </a:solidFill>
                  <a:latin typeface="Century Gothic" panose="020B0502020202020204" pitchFamily="34" charset="0"/>
                  <a:cs typeface="Dubai" panose="020B0503030403030204" pitchFamily="34" charset="-78"/>
                </a:rPr>
                <a:t>Start</a:t>
              </a:r>
              <a:r>
                <a:rPr lang="en-GB" sz="2800" dirty="0">
                  <a:solidFill>
                    <a:schemeClr val="tx1"/>
                  </a:solidFill>
                  <a:latin typeface="Dubai" panose="020B0503030403030204" pitchFamily="34" charset="-78"/>
                  <a:cs typeface="Dubai" panose="020B0503030403030204" pitchFamily="34" charset="-78"/>
                </a:rPr>
                <a:t> </a:t>
              </a:r>
              <a:r>
                <a:rPr lang="en-GB" sz="2800" dirty="0">
                  <a:solidFill>
                    <a:schemeClr val="tx1"/>
                  </a:solidFill>
                  <a:latin typeface="Century Gothic" panose="020B0502020202020204" pitchFamily="34" charset="0"/>
                  <a:cs typeface="Dubai" panose="020B0503030403030204" pitchFamily="34" charset="-78"/>
                </a:rPr>
                <a:t>timer</a:t>
              </a:r>
            </a:p>
          </p:txBody>
        </p:sp>
      </p:grpSp>
      <p:grpSp>
        <p:nvGrpSpPr>
          <p:cNvPr id="8" name="times up">
            <a:extLst>
              <a:ext uri="{FF2B5EF4-FFF2-40B4-BE49-F238E27FC236}">
                <a16:creationId xmlns:a16="http://schemas.microsoft.com/office/drawing/2014/main" id="{3D7D4921-1A59-3CB0-C04C-0877CC2F9C94}"/>
              </a:ext>
            </a:extLst>
          </p:cNvPr>
          <p:cNvGrpSpPr/>
          <p:nvPr/>
        </p:nvGrpSpPr>
        <p:grpSpPr>
          <a:xfrm>
            <a:off x="1193382" y="105606"/>
            <a:ext cx="2636838" cy="731885"/>
            <a:chOff x="4962762" y="675863"/>
            <a:chExt cx="2636838" cy="731885"/>
          </a:xfrm>
          <a:solidFill>
            <a:srgbClr val="FFDE17"/>
          </a:solidFill>
        </p:grpSpPr>
        <p:sp>
          <p:nvSpPr>
            <p:cNvPr id="9" name="Rounded Rectangle 15">
              <a:extLst>
                <a:ext uri="{FF2B5EF4-FFF2-40B4-BE49-F238E27FC236}">
                  <a16:creationId xmlns:a16="http://schemas.microsoft.com/office/drawing/2014/main" id="{F5F53053-35AC-1600-B260-7C1BC148AA96}"/>
                </a:ext>
              </a:extLst>
            </p:cNvPr>
            <p:cNvSpPr/>
            <p:nvPr/>
          </p:nvSpPr>
          <p:spPr>
            <a:xfrm>
              <a:off x="4962762" y="675863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ounded Rectangle 16">
              <a:extLst>
                <a:ext uri="{FF2B5EF4-FFF2-40B4-BE49-F238E27FC236}">
                  <a16:creationId xmlns:a16="http://schemas.microsoft.com/office/drawing/2014/main" id="{17F6C1A1-B667-EFF0-6815-62AEEE783FC3}"/>
                </a:ext>
              </a:extLst>
            </p:cNvPr>
            <p:cNvSpPr/>
            <p:nvPr/>
          </p:nvSpPr>
          <p:spPr>
            <a:xfrm>
              <a:off x="4962762" y="710189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>
                  <a:solidFill>
                    <a:schemeClr val="tx1"/>
                  </a:solidFill>
                  <a:latin typeface="Century Gothic" panose="020B0502020202020204" pitchFamily="34" charset="0"/>
                  <a:cs typeface="Dubai" panose="020B0503030403030204" pitchFamily="34" charset="-78"/>
                </a:rPr>
                <a:t>Time’s up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5CF2EE04-C261-043F-99BD-9BEC5C6038AC}"/>
              </a:ext>
            </a:extLst>
          </p:cNvPr>
          <p:cNvSpPr txBox="1"/>
          <p:nvPr/>
        </p:nvSpPr>
        <p:spPr>
          <a:xfrm rot="243066">
            <a:off x="7800101" y="1592263"/>
            <a:ext cx="266771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dirty="0">
                <a:latin typeface="Century Gothic" panose="020B0502020202020204" pitchFamily="34" charset="0"/>
                <a:cs typeface="Dubai" panose="020B0503030403030204" pitchFamily="34" charset="-78"/>
              </a:rPr>
              <a:t>Time limit:</a:t>
            </a:r>
          </a:p>
          <a:p>
            <a:pPr algn="ctr"/>
            <a:r>
              <a:rPr lang="en-GB" sz="4000" dirty="0">
                <a:latin typeface="Century Gothic" panose="020B0502020202020204" pitchFamily="34" charset="0"/>
                <a:cs typeface="Dubai" panose="020B0503030403030204" pitchFamily="34" charset="-78"/>
              </a:rPr>
              <a:t>5 minutes </a:t>
            </a:r>
            <a:endParaRPr lang="en-GB" sz="6600" dirty="0">
              <a:latin typeface="Century Gothic" panose="020B0502020202020204" pitchFamily="34" charset="0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19150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3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1DBE4F04-1B07-1DFF-6EAF-DE81092C4F42}"/>
              </a:ext>
            </a:extLst>
          </p:cNvPr>
          <p:cNvSpPr txBox="1"/>
          <p:nvPr/>
        </p:nvSpPr>
        <p:spPr>
          <a:xfrm rot="299264">
            <a:off x="7676897" y="1620256"/>
            <a:ext cx="295145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dirty="0">
                <a:latin typeface="Century Gothic" panose="020B0502020202020204" pitchFamily="34" charset="0"/>
                <a:cs typeface="Dubai" panose="020B0503030403030204" pitchFamily="34" charset="-78"/>
              </a:rPr>
              <a:t>Time limit:</a:t>
            </a:r>
          </a:p>
          <a:p>
            <a:pPr algn="ctr"/>
            <a:r>
              <a:rPr lang="en-GB" sz="4000" dirty="0">
                <a:latin typeface="Century Gothic" panose="020B0502020202020204" pitchFamily="34" charset="0"/>
                <a:cs typeface="Dubai" panose="020B0503030403030204" pitchFamily="34" charset="-78"/>
              </a:rPr>
              <a:t>10 minutes </a:t>
            </a:r>
            <a:endParaRPr lang="en-GB" sz="6600" dirty="0">
              <a:latin typeface="Century Gothic" panose="020B0502020202020204" pitchFamily="34" charset="0"/>
              <a:cs typeface="Dubai" panose="020B0503030403030204" pitchFamily="34" charset="-78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CB006460-063B-5736-1FC5-1E0BB894DEEB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366CB43-E642-FA88-AC1C-F3150A08A3DA}"/>
              </a:ext>
            </a:extLst>
          </p:cNvPr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95377C9-64D7-93AA-0172-ED1242415F8B}"/>
              </a:ext>
            </a:extLst>
          </p:cNvPr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2233A74F-32D7-8D3A-BEDC-4A9B1F767D14}"/>
              </a:ext>
            </a:extLst>
          </p:cNvPr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C50491D-5E24-FA38-15A8-4749EC66558F}"/>
              </a:ext>
            </a:extLst>
          </p:cNvPr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top sand">
            <a:extLst>
              <a:ext uri="{FF2B5EF4-FFF2-40B4-BE49-F238E27FC236}">
                <a16:creationId xmlns:a16="http://schemas.microsoft.com/office/drawing/2014/main" id="{491ADB09-791F-E359-8DBA-2ECDD6FD53C8}"/>
              </a:ext>
            </a:extLst>
          </p:cNvPr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bottom sand">
            <a:extLst>
              <a:ext uri="{FF2B5EF4-FFF2-40B4-BE49-F238E27FC236}">
                <a16:creationId xmlns:a16="http://schemas.microsoft.com/office/drawing/2014/main" id="{C04ECE68-1D80-4BA3-82BD-FC8D9ECFA0EB}"/>
              </a:ext>
            </a:extLst>
          </p:cNvPr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straight connector">
            <a:extLst>
              <a:ext uri="{FF2B5EF4-FFF2-40B4-BE49-F238E27FC236}">
                <a16:creationId xmlns:a16="http://schemas.microsoft.com/office/drawing/2014/main" id="{ED4ACF90-5B75-3E97-8042-DE9580C6B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" name="button: start timer">
            <a:extLst>
              <a:ext uri="{FF2B5EF4-FFF2-40B4-BE49-F238E27FC236}">
                <a16:creationId xmlns:a16="http://schemas.microsoft.com/office/drawing/2014/main" id="{39C89716-E757-4805-A15E-D8610594AA17}"/>
              </a:ext>
            </a:extLst>
          </p:cNvPr>
          <p:cNvGrpSpPr/>
          <p:nvPr/>
        </p:nvGrpSpPr>
        <p:grpSpPr>
          <a:xfrm>
            <a:off x="1201738" y="118407"/>
            <a:ext cx="2636838" cy="799962"/>
            <a:chOff x="1332706" y="185859"/>
            <a:chExt cx="2636838" cy="799962"/>
          </a:xfrm>
          <a:solidFill>
            <a:srgbClr val="FFDE17"/>
          </a:solidFill>
        </p:grpSpPr>
        <p:sp>
          <p:nvSpPr>
            <p:cNvPr id="3" name="Rounded Rectangle 12">
              <a:extLst>
                <a:ext uri="{FF2B5EF4-FFF2-40B4-BE49-F238E27FC236}">
                  <a16:creationId xmlns:a16="http://schemas.microsoft.com/office/drawing/2014/main" id="{BD95B461-D654-E618-3CBE-40A535D343FC}"/>
                </a:ext>
              </a:extLst>
            </p:cNvPr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Rounded Rectangle 13">
              <a:extLst>
                <a:ext uri="{FF2B5EF4-FFF2-40B4-BE49-F238E27FC236}">
                  <a16:creationId xmlns:a16="http://schemas.microsoft.com/office/drawing/2014/main" id="{E92BB4A8-742B-BFFF-C69F-5E970901DD9A}"/>
                </a:ext>
              </a:extLst>
            </p:cNvPr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>
                  <a:solidFill>
                    <a:schemeClr val="tx1"/>
                  </a:solidFill>
                  <a:latin typeface="Century Gothic" panose="020B0502020202020204" pitchFamily="34" charset="0"/>
                  <a:cs typeface="Dubai" panose="020B0503030403030204" pitchFamily="34" charset="-78"/>
                </a:rPr>
                <a:t>Start</a:t>
              </a:r>
              <a:r>
                <a:rPr lang="en-GB" sz="2800" dirty="0">
                  <a:solidFill>
                    <a:schemeClr val="tx1"/>
                  </a:solidFill>
                  <a:latin typeface="Dubai" panose="020B0503030403030204" pitchFamily="34" charset="-78"/>
                  <a:cs typeface="Dubai" panose="020B0503030403030204" pitchFamily="34" charset="-78"/>
                </a:rPr>
                <a:t> </a:t>
              </a:r>
              <a:r>
                <a:rPr lang="en-GB" sz="2800" dirty="0">
                  <a:solidFill>
                    <a:schemeClr val="tx1"/>
                  </a:solidFill>
                  <a:latin typeface="Century Gothic" panose="020B0502020202020204" pitchFamily="34" charset="0"/>
                  <a:cs typeface="Dubai" panose="020B0503030403030204" pitchFamily="34" charset="-78"/>
                </a:rPr>
                <a:t>timer</a:t>
              </a:r>
            </a:p>
          </p:txBody>
        </p:sp>
      </p:grpSp>
      <p:grpSp>
        <p:nvGrpSpPr>
          <p:cNvPr id="19" name="times up">
            <a:extLst>
              <a:ext uri="{FF2B5EF4-FFF2-40B4-BE49-F238E27FC236}">
                <a16:creationId xmlns:a16="http://schemas.microsoft.com/office/drawing/2014/main" id="{ED002D49-B49F-1542-7031-458746B8A48D}"/>
              </a:ext>
            </a:extLst>
          </p:cNvPr>
          <p:cNvGrpSpPr/>
          <p:nvPr/>
        </p:nvGrpSpPr>
        <p:grpSpPr>
          <a:xfrm>
            <a:off x="1201738" y="119031"/>
            <a:ext cx="2636838" cy="731885"/>
            <a:chOff x="4962762" y="675863"/>
            <a:chExt cx="2636838" cy="731885"/>
          </a:xfrm>
          <a:solidFill>
            <a:srgbClr val="FFDE17"/>
          </a:solidFill>
        </p:grpSpPr>
        <p:sp>
          <p:nvSpPr>
            <p:cNvPr id="20" name="Rounded Rectangle 15">
              <a:extLst>
                <a:ext uri="{FF2B5EF4-FFF2-40B4-BE49-F238E27FC236}">
                  <a16:creationId xmlns:a16="http://schemas.microsoft.com/office/drawing/2014/main" id="{D7F25B7F-8275-CBB3-1982-D82AC14782F4}"/>
                </a:ext>
              </a:extLst>
            </p:cNvPr>
            <p:cNvSpPr/>
            <p:nvPr/>
          </p:nvSpPr>
          <p:spPr>
            <a:xfrm>
              <a:off x="4962762" y="675863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ounded Rectangle 16">
              <a:extLst>
                <a:ext uri="{FF2B5EF4-FFF2-40B4-BE49-F238E27FC236}">
                  <a16:creationId xmlns:a16="http://schemas.microsoft.com/office/drawing/2014/main" id="{DF14F7E1-9AA3-8BAF-DA1F-95F1F9D08496}"/>
                </a:ext>
              </a:extLst>
            </p:cNvPr>
            <p:cNvSpPr/>
            <p:nvPr/>
          </p:nvSpPr>
          <p:spPr>
            <a:xfrm>
              <a:off x="4962762" y="710189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>
                  <a:solidFill>
                    <a:schemeClr val="tx1"/>
                  </a:solidFill>
                  <a:latin typeface="Century Gothic" panose="020B0502020202020204" pitchFamily="34" charset="0"/>
                  <a:cs typeface="Dubai" panose="020B0503030403030204" pitchFamily="34" charset="-78"/>
                </a:rPr>
                <a:t>Time’s up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50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6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599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6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4" grpId="0" animBg="1"/>
      <p:bldP spid="2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>
            <a:extLst>
              <a:ext uri="{FF2B5EF4-FFF2-40B4-BE49-F238E27FC236}">
                <a16:creationId xmlns:a16="http://schemas.microsoft.com/office/drawing/2014/main" id="{7DA4FE6C-7D35-02FD-0D43-2E99D4FEBE67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D8EB171A-84E7-B052-E7F7-504DC8B9D1B6}"/>
              </a:ext>
            </a:extLst>
          </p:cNvPr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C32B1463-0654-5DEE-B63B-9986004946FE}"/>
              </a:ext>
            </a:extLst>
          </p:cNvPr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DDE8B2D0-7DB4-34D0-E582-510D54468C64}"/>
              </a:ext>
            </a:extLst>
          </p:cNvPr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54B56791-E6C3-BD09-E85D-FF5AA3F01000}"/>
              </a:ext>
            </a:extLst>
          </p:cNvPr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top sand">
            <a:extLst>
              <a:ext uri="{FF2B5EF4-FFF2-40B4-BE49-F238E27FC236}">
                <a16:creationId xmlns:a16="http://schemas.microsoft.com/office/drawing/2014/main" id="{2EB7035D-FEB3-8890-68BE-563789890754}"/>
              </a:ext>
            </a:extLst>
          </p:cNvPr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bottom sand">
            <a:extLst>
              <a:ext uri="{FF2B5EF4-FFF2-40B4-BE49-F238E27FC236}">
                <a16:creationId xmlns:a16="http://schemas.microsoft.com/office/drawing/2014/main" id="{37F21CBD-BE1B-B049-B945-B762A31BC965}"/>
              </a:ext>
            </a:extLst>
          </p:cNvPr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straight connector">
            <a:extLst>
              <a:ext uri="{FF2B5EF4-FFF2-40B4-BE49-F238E27FC236}">
                <a16:creationId xmlns:a16="http://schemas.microsoft.com/office/drawing/2014/main" id="{0B0DC4EB-7FC8-5133-A643-91F012F7C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12" name="button: start timer">
            <a:extLst>
              <a:ext uri="{FF2B5EF4-FFF2-40B4-BE49-F238E27FC236}">
                <a16:creationId xmlns:a16="http://schemas.microsoft.com/office/drawing/2014/main" id="{ADB92B81-62E7-7084-F2D2-07AA02263C6E}"/>
              </a:ext>
            </a:extLst>
          </p:cNvPr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  <a:solidFill>
            <a:srgbClr val="FFDE17"/>
          </a:solidFill>
        </p:grpSpPr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D6A1B797-C035-DEBC-1FE7-07EC584EA520}"/>
                </a:ext>
              </a:extLst>
            </p:cNvPr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64739605-3958-59DA-576D-8E1C3276423C}"/>
                </a:ext>
              </a:extLst>
            </p:cNvPr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2800" dirty="0">
                  <a:solidFill>
                    <a:schemeClr val="tx1"/>
                  </a:solidFill>
                  <a:latin typeface="Dubai" panose="020B0503030403030204" pitchFamily="34" charset="-78"/>
                  <a:cs typeface="Dubai" panose="020B0503030403030204" pitchFamily="34" charset="-78"/>
                </a:rPr>
                <a:t>أبدأ</a:t>
              </a:r>
              <a:endParaRPr lang="en-GB" sz="2800" dirty="0">
                <a:solidFill>
                  <a:schemeClr val="tx1"/>
                </a:solidFill>
                <a:latin typeface="Dubai" panose="020B0503030403030204" pitchFamily="34" charset="-78"/>
                <a:cs typeface="Dubai" panose="020B0503030403030204" pitchFamily="34" charset="-78"/>
              </a:endParaRPr>
            </a:p>
          </p:txBody>
        </p:sp>
      </p:grpSp>
      <p:grpSp>
        <p:nvGrpSpPr>
          <p:cNvPr id="15" name="times up">
            <a:extLst>
              <a:ext uri="{FF2B5EF4-FFF2-40B4-BE49-F238E27FC236}">
                <a16:creationId xmlns:a16="http://schemas.microsoft.com/office/drawing/2014/main" id="{F67E572D-C4C8-13C8-0CDE-B0691B98E4F3}"/>
              </a:ext>
            </a:extLst>
          </p:cNvPr>
          <p:cNvGrpSpPr/>
          <p:nvPr/>
        </p:nvGrpSpPr>
        <p:grpSpPr>
          <a:xfrm>
            <a:off x="1503175" y="206162"/>
            <a:ext cx="2645663" cy="732509"/>
            <a:chOff x="3586211" y="529238"/>
            <a:chExt cx="2645663" cy="732509"/>
          </a:xfrm>
          <a:solidFill>
            <a:srgbClr val="FFDE17"/>
          </a:solidFill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C9DD9C77-5994-5012-CE81-EBCA41DBE2D2}"/>
                </a:ext>
              </a:extLst>
            </p:cNvPr>
            <p:cNvSpPr/>
            <p:nvPr/>
          </p:nvSpPr>
          <p:spPr>
            <a:xfrm>
              <a:off x="3586211" y="529238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8EF234DB-BDD5-6877-48F7-FBB6A396DE95}"/>
                </a:ext>
              </a:extLst>
            </p:cNvPr>
            <p:cNvSpPr/>
            <p:nvPr/>
          </p:nvSpPr>
          <p:spPr>
            <a:xfrm>
              <a:off x="3595036" y="564188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2800" dirty="0">
                  <a:solidFill>
                    <a:schemeClr val="tx1"/>
                  </a:solidFill>
                  <a:latin typeface="Dubai" panose="020B0503030403030204" pitchFamily="34" charset="-78"/>
                  <a:cs typeface="Dubai" panose="020B0503030403030204" pitchFamily="34" charset="-78"/>
                </a:rPr>
                <a:t>انتهى الوقت</a:t>
              </a:r>
              <a:endParaRPr lang="en-GB" sz="2800" dirty="0">
                <a:solidFill>
                  <a:schemeClr val="tx1"/>
                </a:solidFill>
                <a:latin typeface="Dubai" panose="020B0503030403030204" pitchFamily="34" charset="-78"/>
                <a:cs typeface="Dubai" panose="020B0503030403030204" pitchFamily="34" charset="-78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1DBE4F04-1B07-1DFF-6EAF-DE81092C4F42}"/>
              </a:ext>
            </a:extLst>
          </p:cNvPr>
          <p:cNvSpPr txBox="1"/>
          <p:nvPr/>
        </p:nvSpPr>
        <p:spPr>
          <a:xfrm>
            <a:off x="8444747" y="1708151"/>
            <a:ext cx="167706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SA" sz="4000" dirty="0">
                <a:latin typeface="Dubai" panose="020B0503030403030204" pitchFamily="34" charset="-78"/>
                <a:cs typeface="Dubai" panose="020B0503030403030204" pitchFamily="34" charset="-78"/>
              </a:rPr>
              <a:t>مؤقت</a:t>
            </a:r>
          </a:p>
          <a:p>
            <a:pPr algn="ctr" rtl="1"/>
            <a:r>
              <a:rPr lang="en-GB" sz="4000" dirty="0">
                <a:latin typeface="Dubai" panose="020B0503030403030204" pitchFamily="34" charset="-78"/>
                <a:cs typeface="Dubai" panose="020B0503030403030204" pitchFamily="34" charset="-78"/>
              </a:rPr>
              <a:t>30</a:t>
            </a:r>
            <a:r>
              <a:rPr lang="ar-SA" sz="4000" dirty="0">
                <a:latin typeface="Dubai" panose="020B0503030403030204" pitchFamily="34" charset="-78"/>
                <a:cs typeface="Dubai" panose="020B0503030403030204" pitchFamily="34" charset="-78"/>
              </a:rPr>
              <a:t> ثانية</a:t>
            </a:r>
            <a:endParaRPr lang="en-GB" sz="66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1000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3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>
            <a:extLst>
              <a:ext uri="{FF2B5EF4-FFF2-40B4-BE49-F238E27FC236}">
                <a16:creationId xmlns:a16="http://schemas.microsoft.com/office/drawing/2014/main" id="{7DA4FE6C-7D35-02FD-0D43-2E99D4FEBE67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12" name="button: start timer">
            <a:extLst>
              <a:ext uri="{FF2B5EF4-FFF2-40B4-BE49-F238E27FC236}">
                <a16:creationId xmlns:a16="http://schemas.microsoft.com/office/drawing/2014/main" id="{ADB92B81-62E7-7084-F2D2-07AA02263C6E}"/>
              </a:ext>
            </a:extLst>
          </p:cNvPr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  <a:solidFill>
            <a:srgbClr val="FFDE17"/>
          </a:solidFill>
        </p:grpSpPr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D6A1B797-C035-DEBC-1FE7-07EC584EA520}"/>
                </a:ext>
              </a:extLst>
            </p:cNvPr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64739605-3958-59DA-576D-8E1C3276423C}"/>
                </a:ext>
              </a:extLst>
            </p:cNvPr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2800" dirty="0">
                  <a:solidFill>
                    <a:schemeClr val="tx1"/>
                  </a:solidFill>
                  <a:latin typeface="Dubai" panose="020B0503030403030204" pitchFamily="34" charset="-78"/>
                  <a:cs typeface="Dubai" panose="020B0503030403030204" pitchFamily="34" charset="-78"/>
                </a:rPr>
                <a:t>أبدأ</a:t>
              </a:r>
              <a:endParaRPr lang="en-GB" sz="2800" dirty="0">
                <a:solidFill>
                  <a:schemeClr val="tx1"/>
                </a:solidFill>
                <a:latin typeface="Dubai" panose="020B0503030403030204" pitchFamily="34" charset="-78"/>
                <a:cs typeface="Dubai" panose="020B0503030403030204" pitchFamily="34" charset="-78"/>
              </a:endParaRPr>
            </a:p>
          </p:txBody>
        </p:sp>
      </p:grpSp>
      <p:grpSp>
        <p:nvGrpSpPr>
          <p:cNvPr id="15" name="times up">
            <a:extLst>
              <a:ext uri="{FF2B5EF4-FFF2-40B4-BE49-F238E27FC236}">
                <a16:creationId xmlns:a16="http://schemas.microsoft.com/office/drawing/2014/main" id="{F67E572D-C4C8-13C8-0CDE-B0691B98E4F3}"/>
              </a:ext>
            </a:extLst>
          </p:cNvPr>
          <p:cNvGrpSpPr/>
          <p:nvPr/>
        </p:nvGrpSpPr>
        <p:grpSpPr>
          <a:xfrm>
            <a:off x="1503175" y="206162"/>
            <a:ext cx="2645663" cy="732509"/>
            <a:chOff x="3586211" y="529238"/>
            <a:chExt cx="2645663" cy="732509"/>
          </a:xfrm>
          <a:solidFill>
            <a:srgbClr val="FFDE17"/>
          </a:solidFill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C9DD9C77-5994-5012-CE81-EBCA41DBE2D2}"/>
                </a:ext>
              </a:extLst>
            </p:cNvPr>
            <p:cNvSpPr/>
            <p:nvPr/>
          </p:nvSpPr>
          <p:spPr>
            <a:xfrm>
              <a:off x="3586211" y="529238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8EF234DB-BDD5-6877-48F7-FBB6A396DE95}"/>
                </a:ext>
              </a:extLst>
            </p:cNvPr>
            <p:cNvSpPr/>
            <p:nvPr/>
          </p:nvSpPr>
          <p:spPr>
            <a:xfrm>
              <a:off x="3595036" y="564188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2800" dirty="0">
                  <a:solidFill>
                    <a:schemeClr val="tx1"/>
                  </a:solidFill>
                  <a:latin typeface="Dubai" panose="020B0503030403030204" pitchFamily="34" charset="-78"/>
                  <a:cs typeface="Dubai" panose="020B0503030403030204" pitchFamily="34" charset="-78"/>
                </a:rPr>
                <a:t>انتهى الوقت</a:t>
              </a:r>
              <a:endParaRPr lang="en-GB" sz="2800" dirty="0">
                <a:solidFill>
                  <a:schemeClr val="tx1"/>
                </a:solidFill>
                <a:latin typeface="Dubai" panose="020B0503030403030204" pitchFamily="34" charset="-78"/>
                <a:cs typeface="Dubai" panose="020B0503030403030204" pitchFamily="34" charset="-78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1DBE4F04-1B07-1DFF-6EAF-DE81092C4F42}"/>
              </a:ext>
            </a:extLst>
          </p:cNvPr>
          <p:cNvSpPr txBox="1"/>
          <p:nvPr/>
        </p:nvSpPr>
        <p:spPr>
          <a:xfrm>
            <a:off x="8113986" y="1721118"/>
            <a:ext cx="244971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SA" sz="4000" dirty="0">
                <a:latin typeface="Dubai" panose="020B0503030403030204" pitchFamily="34" charset="-78"/>
                <a:cs typeface="Dubai" panose="020B0503030403030204" pitchFamily="34" charset="-78"/>
              </a:rPr>
              <a:t>مؤقت</a:t>
            </a:r>
          </a:p>
          <a:p>
            <a:pPr algn="ctr" rtl="1"/>
            <a:r>
              <a:rPr lang="ar-SA" sz="4000" dirty="0">
                <a:latin typeface="Dubai" panose="020B0503030403030204" pitchFamily="34" charset="-78"/>
                <a:cs typeface="Dubai" panose="020B0503030403030204" pitchFamily="34" charset="-78"/>
              </a:rPr>
              <a:t>دقيقة واحدة</a:t>
            </a:r>
            <a:endParaRPr lang="en-GB" sz="66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" name="AutoShape 3">
            <a:extLst>
              <a:ext uri="{FF2B5EF4-FFF2-40B4-BE49-F238E27FC236}">
                <a16:creationId xmlns:a16="http://schemas.microsoft.com/office/drawing/2014/main" id="{A9DCAE2A-E017-49C4-E18E-FAC9AE50FDCD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127825" y="1576655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18C61250-4B64-62B8-50C7-622FF2F4E65B}"/>
              </a:ext>
            </a:extLst>
          </p:cNvPr>
          <p:cNvSpPr>
            <a:spLocks/>
          </p:cNvSpPr>
          <p:nvPr/>
        </p:nvSpPr>
        <p:spPr bwMode="auto">
          <a:xfrm>
            <a:off x="1324675" y="1863993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Freeform 4">
            <a:extLst>
              <a:ext uri="{FF2B5EF4-FFF2-40B4-BE49-F238E27FC236}">
                <a16:creationId xmlns:a16="http://schemas.microsoft.com/office/drawing/2014/main" id="{F9630AFE-C15A-1885-9BFB-0DEE4F1FAAE3}"/>
              </a:ext>
            </a:extLst>
          </p:cNvPr>
          <p:cNvSpPr>
            <a:spLocks/>
          </p:cNvSpPr>
          <p:nvPr/>
        </p:nvSpPr>
        <p:spPr bwMode="auto">
          <a:xfrm>
            <a:off x="1129413" y="1578243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Freeform 5">
            <a:extLst>
              <a:ext uri="{FF2B5EF4-FFF2-40B4-BE49-F238E27FC236}">
                <a16:creationId xmlns:a16="http://schemas.microsoft.com/office/drawing/2014/main" id="{D2542C34-807F-34F3-564B-FF41AB8D23E9}"/>
              </a:ext>
            </a:extLst>
          </p:cNvPr>
          <p:cNvSpPr>
            <a:spLocks/>
          </p:cNvSpPr>
          <p:nvPr/>
        </p:nvSpPr>
        <p:spPr bwMode="auto">
          <a:xfrm>
            <a:off x="1129413" y="6245493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864A45EA-A086-3D7A-F694-F8D78A7FB247}"/>
              </a:ext>
            </a:extLst>
          </p:cNvPr>
          <p:cNvSpPr>
            <a:spLocks/>
          </p:cNvSpPr>
          <p:nvPr/>
        </p:nvSpPr>
        <p:spPr bwMode="auto">
          <a:xfrm>
            <a:off x="1129413" y="6361380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top sand">
            <a:extLst>
              <a:ext uri="{FF2B5EF4-FFF2-40B4-BE49-F238E27FC236}">
                <a16:creationId xmlns:a16="http://schemas.microsoft.com/office/drawing/2014/main" id="{6BAFF7A2-E9B6-EF58-B5AB-BF312166EB5E}"/>
              </a:ext>
            </a:extLst>
          </p:cNvPr>
          <p:cNvSpPr>
            <a:spLocks/>
          </p:cNvSpPr>
          <p:nvPr/>
        </p:nvSpPr>
        <p:spPr bwMode="auto">
          <a:xfrm>
            <a:off x="1442150" y="2511693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bottom sand">
            <a:extLst>
              <a:ext uri="{FF2B5EF4-FFF2-40B4-BE49-F238E27FC236}">
                <a16:creationId xmlns:a16="http://schemas.microsoft.com/office/drawing/2014/main" id="{6DF73822-B7C3-F087-7303-B90353F749B9}"/>
              </a:ext>
            </a:extLst>
          </p:cNvPr>
          <p:cNvSpPr>
            <a:spLocks/>
          </p:cNvSpPr>
          <p:nvPr/>
        </p:nvSpPr>
        <p:spPr bwMode="auto">
          <a:xfrm>
            <a:off x="1429450" y="5186630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straight connector">
            <a:extLst>
              <a:ext uri="{FF2B5EF4-FFF2-40B4-BE49-F238E27FC236}">
                <a16:creationId xmlns:a16="http://schemas.microsoft.com/office/drawing/2014/main" id="{E428A11A-296B-5A69-6F08-5E3790A51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6263" y="3984099"/>
            <a:ext cx="87313" cy="225980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33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6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6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button: start timer">
            <a:extLst>
              <a:ext uri="{FF2B5EF4-FFF2-40B4-BE49-F238E27FC236}">
                <a16:creationId xmlns:a16="http://schemas.microsoft.com/office/drawing/2014/main" id="{ADB92B81-62E7-7084-F2D2-07AA02263C6E}"/>
              </a:ext>
            </a:extLst>
          </p:cNvPr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  <a:solidFill>
            <a:srgbClr val="FFDE17"/>
          </a:solidFill>
        </p:grpSpPr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D6A1B797-C035-DEBC-1FE7-07EC584EA520}"/>
                </a:ext>
              </a:extLst>
            </p:cNvPr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64739605-3958-59DA-576D-8E1C3276423C}"/>
                </a:ext>
              </a:extLst>
            </p:cNvPr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2800" dirty="0">
                  <a:solidFill>
                    <a:schemeClr val="tx1"/>
                  </a:solidFill>
                  <a:latin typeface="Dubai" panose="020B0503030403030204" pitchFamily="34" charset="-78"/>
                  <a:cs typeface="Dubai" panose="020B0503030403030204" pitchFamily="34" charset="-78"/>
                </a:rPr>
                <a:t>أبدأ</a:t>
              </a:r>
              <a:endParaRPr lang="en-GB" sz="2800" dirty="0">
                <a:solidFill>
                  <a:schemeClr val="tx1"/>
                </a:solidFill>
                <a:latin typeface="Dubai" panose="020B0503030403030204" pitchFamily="34" charset="-78"/>
                <a:cs typeface="Dubai" panose="020B0503030403030204" pitchFamily="34" charset="-78"/>
              </a:endParaRPr>
            </a:p>
          </p:txBody>
        </p:sp>
      </p:grpSp>
      <p:grpSp>
        <p:nvGrpSpPr>
          <p:cNvPr id="15" name="times up">
            <a:extLst>
              <a:ext uri="{FF2B5EF4-FFF2-40B4-BE49-F238E27FC236}">
                <a16:creationId xmlns:a16="http://schemas.microsoft.com/office/drawing/2014/main" id="{F67E572D-C4C8-13C8-0CDE-B0691B98E4F3}"/>
              </a:ext>
            </a:extLst>
          </p:cNvPr>
          <p:cNvGrpSpPr/>
          <p:nvPr/>
        </p:nvGrpSpPr>
        <p:grpSpPr>
          <a:xfrm>
            <a:off x="1503175" y="206162"/>
            <a:ext cx="2645663" cy="732509"/>
            <a:chOff x="3586211" y="529238"/>
            <a:chExt cx="2645663" cy="732509"/>
          </a:xfrm>
          <a:solidFill>
            <a:srgbClr val="FFDE17"/>
          </a:solidFill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C9DD9C77-5994-5012-CE81-EBCA41DBE2D2}"/>
                </a:ext>
              </a:extLst>
            </p:cNvPr>
            <p:cNvSpPr/>
            <p:nvPr/>
          </p:nvSpPr>
          <p:spPr>
            <a:xfrm>
              <a:off x="3586211" y="529238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8EF234DB-BDD5-6877-48F7-FBB6A396DE95}"/>
                </a:ext>
              </a:extLst>
            </p:cNvPr>
            <p:cNvSpPr/>
            <p:nvPr/>
          </p:nvSpPr>
          <p:spPr>
            <a:xfrm>
              <a:off x="3595036" y="564188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2800" dirty="0">
                  <a:solidFill>
                    <a:schemeClr val="tx1"/>
                  </a:solidFill>
                  <a:latin typeface="Dubai" panose="020B0503030403030204" pitchFamily="34" charset="-78"/>
                  <a:cs typeface="Dubai" panose="020B0503030403030204" pitchFamily="34" charset="-78"/>
                </a:rPr>
                <a:t>انتهى الوقت</a:t>
              </a:r>
              <a:endParaRPr lang="en-GB" sz="2800" dirty="0">
                <a:solidFill>
                  <a:schemeClr val="tx1"/>
                </a:solidFill>
                <a:latin typeface="Dubai" panose="020B0503030403030204" pitchFamily="34" charset="-78"/>
                <a:cs typeface="Dubai" panose="020B0503030403030204" pitchFamily="34" charset="-78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1DBE4F04-1B07-1DFF-6EAF-DE81092C4F42}"/>
              </a:ext>
            </a:extLst>
          </p:cNvPr>
          <p:cNvSpPr txBox="1"/>
          <p:nvPr/>
        </p:nvSpPr>
        <p:spPr>
          <a:xfrm>
            <a:off x="8481075" y="1721118"/>
            <a:ext cx="171553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SA" sz="4000" dirty="0">
                <a:latin typeface="Dubai" panose="020B0503030403030204" pitchFamily="34" charset="-78"/>
                <a:cs typeface="Dubai" panose="020B0503030403030204" pitchFamily="34" charset="-78"/>
              </a:rPr>
              <a:t>مؤقت</a:t>
            </a:r>
          </a:p>
          <a:p>
            <a:pPr algn="ctr" rtl="1"/>
            <a:r>
              <a:rPr lang="ar-SA" sz="4000" dirty="0">
                <a:latin typeface="Dubai" panose="020B0503030403030204" pitchFamily="34" charset="-78"/>
                <a:cs typeface="Dubai" panose="020B0503030403030204" pitchFamily="34" charset="-78"/>
              </a:rPr>
              <a:t>دقيقتين</a:t>
            </a:r>
            <a:endParaRPr lang="en-GB" sz="66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7B41D607-1F9A-0AE0-9595-85557516F480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224448" y="1563735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F8416C94-EC20-CE68-11E0-73FF7F81BBB5}"/>
              </a:ext>
            </a:extLst>
          </p:cNvPr>
          <p:cNvSpPr>
            <a:spLocks/>
          </p:cNvSpPr>
          <p:nvPr/>
        </p:nvSpPr>
        <p:spPr bwMode="auto">
          <a:xfrm>
            <a:off x="1421298" y="1851073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1077ADA1-2118-0D1B-1CB4-F2E62F65D93E}"/>
              </a:ext>
            </a:extLst>
          </p:cNvPr>
          <p:cNvSpPr>
            <a:spLocks/>
          </p:cNvSpPr>
          <p:nvPr/>
        </p:nvSpPr>
        <p:spPr bwMode="auto">
          <a:xfrm>
            <a:off x="1226036" y="1565323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EE0515FA-FE1F-5A5E-2A29-D689EE826C41}"/>
              </a:ext>
            </a:extLst>
          </p:cNvPr>
          <p:cNvSpPr>
            <a:spLocks/>
          </p:cNvSpPr>
          <p:nvPr/>
        </p:nvSpPr>
        <p:spPr bwMode="auto">
          <a:xfrm>
            <a:off x="1226036" y="6232573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5F25259B-6CDF-B14B-50A8-5726F9F5475E}"/>
              </a:ext>
            </a:extLst>
          </p:cNvPr>
          <p:cNvSpPr>
            <a:spLocks/>
          </p:cNvSpPr>
          <p:nvPr/>
        </p:nvSpPr>
        <p:spPr bwMode="auto">
          <a:xfrm>
            <a:off x="1226036" y="6348460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top sand">
            <a:extLst>
              <a:ext uri="{FF2B5EF4-FFF2-40B4-BE49-F238E27FC236}">
                <a16:creationId xmlns:a16="http://schemas.microsoft.com/office/drawing/2014/main" id="{0DD667DF-639E-A65F-1682-69E4FD2FDF66}"/>
              </a:ext>
            </a:extLst>
          </p:cNvPr>
          <p:cNvSpPr>
            <a:spLocks/>
          </p:cNvSpPr>
          <p:nvPr/>
        </p:nvSpPr>
        <p:spPr bwMode="auto">
          <a:xfrm>
            <a:off x="1538773" y="2498773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bottom sand">
            <a:extLst>
              <a:ext uri="{FF2B5EF4-FFF2-40B4-BE49-F238E27FC236}">
                <a16:creationId xmlns:a16="http://schemas.microsoft.com/office/drawing/2014/main" id="{1C98CEB4-CB3E-B00A-0CB1-A222EA6A884F}"/>
              </a:ext>
            </a:extLst>
          </p:cNvPr>
          <p:cNvSpPr>
            <a:spLocks/>
          </p:cNvSpPr>
          <p:nvPr/>
        </p:nvSpPr>
        <p:spPr bwMode="auto">
          <a:xfrm>
            <a:off x="1526073" y="5173710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straight connector">
            <a:extLst>
              <a:ext uri="{FF2B5EF4-FFF2-40B4-BE49-F238E27FC236}">
                <a16:creationId xmlns:a16="http://schemas.microsoft.com/office/drawing/2014/main" id="{15D26252-68C9-48D8-6D8C-906EDC937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886" y="3971179"/>
            <a:ext cx="87313" cy="225980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35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12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19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2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0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5" grpId="0" animBg="1"/>
      <p:bldP spid="2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button: start timer">
            <a:extLst>
              <a:ext uri="{FF2B5EF4-FFF2-40B4-BE49-F238E27FC236}">
                <a16:creationId xmlns:a16="http://schemas.microsoft.com/office/drawing/2014/main" id="{ADB92B81-62E7-7084-F2D2-07AA02263C6E}"/>
              </a:ext>
            </a:extLst>
          </p:cNvPr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  <a:solidFill>
            <a:srgbClr val="FFDE17"/>
          </a:solidFill>
        </p:grpSpPr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D6A1B797-C035-DEBC-1FE7-07EC584EA520}"/>
                </a:ext>
              </a:extLst>
            </p:cNvPr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64739605-3958-59DA-576D-8E1C3276423C}"/>
                </a:ext>
              </a:extLst>
            </p:cNvPr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2800" dirty="0">
                  <a:solidFill>
                    <a:schemeClr val="tx1"/>
                  </a:solidFill>
                  <a:latin typeface="Dubai" panose="020B0503030403030204" pitchFamily="34" charset="-78"/>
                  <a:cs typeface="Dubai" panose="020B0503030403030204" pitchFamily="34" charset="-78"/>
                </a:rPr>
                <a:t>أبدأ</a:t>
              </a:r>
              <a:endParaRPr lang="en-GB" sz="2800" dirty="0">
                <a:solidFill>
                  <a:schemeClr val="tx1"/>
                </a:solidFill>
                <a:latin typeface="Dubai" panose="020B0503030403030204" pitchFamily="34" charset="-78"/>
                <a:cs typeface="Dubai" panose="020B0503030403030204" pitchFamily="34" charset="-78"/>
              </a:endParaRPr>
            </a:p>
          </p:txBody>
        </p:sp>
      </p:grpSp>
      <p:grpSp>
        <p:nvGrpSpPr>
          <p:cNvPr id="15" name="times up">
            <a:extLst>
              <a:ext uri="{FF2B5EF4-FFF2-40B4-BE49-F238E27FC236}">
                <a16:creationId xmlns:a16="http://schemas.microsoft.com/office/drawing/2014/main" id="{F67E572D-C4C8-13C8-0CDE-B0691B98E4F3}"/>
              </a:ext>
            </a:extLst>
          </p:cNvPr>
          <p:cNvGrpSpPr/>
          <p:nvPr/>
        </p:nvGrpSpPr>
        <p:grpSpPr>
          <a:xfrm>
            <a:off x="1503175" y="206162"/>
            <a:ext cx="2645663" cy="732509"/>
            <a:chOff x="3586211" y="529238"/>
            <a:chExt cx="2645663" cy="732509"/>
          </a:xfrm>
          <a:solidFill>
            <a:srgbClr val="FFDE17"/>
          </a:solidFill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C9DD9C77-5994-5012-CE81-EBCA41DBE2D2}"/>
                </a:ext>
              </a:extLst>
            </p:cNvPr>
            <p:cNvSpPr/>
            <p:nvPr/>
          </p:nvSpPr>
          <p:spPr>
            <a:xfrm>
              <a:off x="3586211" y="529238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8EF234DB-BDD5-6877-48F7-FBB6A396DE95}"/>
                </a:ext>
              </a:extLst>
            </p:cNvPr>
            <p:cNvSpPr/>
            <p:nvPr/>
          </p:nvSpPr>
          <p:spPr>
            <a:xfrm>
              <a:off x="3595036" y="564188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2800" dirty="0">
                  <a:solidFill>
                    <a:schemeClr val="tx1"/>
                  </a:solidFill>
                  <a:latin typeface="Dubai" panose="020B0503030403030204" pitchFamily="34" charset="-78"/>
                  <a:cs typeface="Dubai" panose="020B0503030403030204" pitchFamily="34" charset="-78"/>
                </a:rPr>
                <a:t>انتهى الوقت</a:t>
              </a:r>
              <a:endParaRPr lang="en-GB" sz="2800" dirty="0">
                <a:solidFill>
                  <a:schemeClr val="tx1"/>
                </a:solidFill>
                <a:latin typeface="Dubai" panose="020B0503030403030204" pitchFamily="34" charset="-78"/>
                <a:cs typeface="Dubai" panose="020B0503030403030204" pitchFamily="34" charset="-78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1DBE4F04-1B07-1DFF-6EAF-DE81092C4F42}"/>
              </a:ext>
            </a:extLst>
          </p:cNvPr>
          <p:cNvSpPr txBox="1"/>
          <p:nvPr/>
        </p:nvSpPr>
        <p:spPr>
          <a:xfrm>
            <a:off x="8500311" y="1721118"/>
            <a:ext cx="167706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SA" sz="4000" dirty="0">
                <a:latin typeface="Dubai" panose="020B0503030403030204" pitchFamily="34" charset="-78"/>
                <a:cs typeface="Dubai" panose="020B0503030403030204" pitchFamily="34" charset="-78"/>
              </a:rPr>
              <a:t>مؤقت</a:t>
            </a:r>
          </a:p>
          <a:p>
            <a:pPr algn="ctr" rtl="1"/>
            <a:r>
              <a:rPr lang="en-GB" sz="4000" dirty="0">
                <a:latin typeface="Dubai" panose="020B0503030403030204" pitchFamily="34" charset="-78"/>
                <a:cs typeface="Dubai" panose="020B0503030403030204" pitchFamily="34" charset="-78"/>
              </a:rPr>
              <a:t>5 </a:t>
            </a:r>
            <a:r>
              <a:rPr lang="ar-AE" sz="4000" dirty="0">
                <a:latin typeface="Dubai" panose="020B0503030403030204" pitchFamily="34" charset="-78"/>
                <a:cs typeface="Dubai" panose="020B0503030403030204" pitchFamily="34" charset="-78"/>
              </a:rPr>
              <a:t>دقائق</a:t>
            </a:r>
            <a:endParaRPr lang="en-GB" sz="66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2" name="AutoShape 3">
            <a:extLst>
              <a:ext uri="{FF2B5EF4-FFF2-40B4-BE49-F238E27FC236}">
                <a16:creationId xmlns:a16="http://schemas.microsoft.com/office/drawing/2014/main" id="{B5FD4D54-4DF5-4CCC-68CD-4344E998D936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F3FA54DF-D0DA-4EBF-5C80-839AC380757E}"/>
              </a:ext>
            </a:extLst>
          </p:cNvPr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FDB7B1B4-AED8-D542-21F7-B95061E9BBE7}"/>
              </a:ext>
            </a:extLst>
          </p:cNvPr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id="{B91C9A7A-FD95-2BCC-4B07-AFFC20C36C0B}"/>
              </a:ext>
            </a:extLst>
          </p:cNvPr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Freeform 6">
            <a:extLst>
              <a:ext uri="{FF2B5EF4-FFF2-40B4-BE49-F238E27FC236}">
                <a16:creationId xmlns:a16="http://schemas.microsoft.com/office/drawing/2014/main" id="{78D8D58E-FA6B-EFED-DB6D-467598A0EF6D}"/>
              </a:ext>
            </a:extLst>
          </p:cNvPr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top sand">
            <a:extLst>
              <a:ext uri="{FF2B5EF4-FFF2-40B4-BE49-F238E27FC236}">
                <a16:creationId xmlns:a16="http://schemas.microsoft.com/office/drawing/2014/main" id="{546F0110-BF46-FAEC-E7B0-212C3EDB9D88}"/>
              </a:ext>
            </a:extLst>
          </p:cNvPr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bottom sand">
            <a:extLst>
              <a:ext uri="{FF2B5EF4-FFF2-40B4-BE49-F238E27FC236}">
                <a16:creationId xmlns:a16="http://schemas.microsoft.com/office/drawing/2014/main" id="{401F8133-0014-FB7C-D9B5-AAFC53527FA3}"/>
              </a:ext>
            </a:extLst>
          </p:cNvPr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straight connector">
            <a:extLst>
              <a:ext uri="{FF2B5EF4-FFF2-40B4-BE49-F238E27FC236}">
                <a16:creationId xmlns:a16="http://schemas.microsoft.com/office/drawing/2014/main" id="{9BC0F7FB-A79E-A68C-7297-0EBB5EF60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115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3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button: start timer">
            <a:extLst>
              <a:ext uri="{FF2B5EF4-FFF2-40B4-BE49-F238E27FC236}">
                <a16:creationId xmlns:a16="http://schemas.microsoft.com/office/drawing/2014/main" id="{ADB92B81-62E7-7084-F2D2-07AA02263C6E}"/>
              </a:ext>
            </a:extLst>
          </p:cNvPr>
          <p:cNvGrpSpPr/>
          <p:nvPr/>
        </p:nvGrpSpPr>
        <p:grpSpPr>
          <a:xfrm>
            <a:off x="1512000" y="185859"/>
            <a:ext cx="2636838" cy="799962"/>
            <a:chOff x="1332706" y="185859"/>
            <a:chExt cx="2636838" cy="799962"/>
          </a:xfrm>
          <a:solidFill>
            <a:srgbClr val="FFDE17"/>
          </a:solidFill>
        </p:grpSpPr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D6A1B797-C035-DEBC-1FE7-07EC584EA520}"/>
                </a:ext>
              </a:extLst>
            </p:cNvPr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64739605-3958-59DA-576D-8E1C3276423C}"/>
                </a:ext>
              </a:extLst>
            </p:cNvPr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2800" dirty="0">
                  <a:solidFill>
                    <a:schemeClr val="tx1"/>
                  </a:solidFill>
                  <a:latin typeface="Dubai" panose="020B0503030403030204" pitchFamily="34" charset="-78"/>
                  <a:cs typeface="Dubai" panose="020B0503030403030204" pitchFamily="34" charset="-78"/>
                </a:rPr>
                <a:t>أبدأ</a:t>
              </a:r>
              <a:endParaRPr lang="en-GB" sz="2800" dirty="0">
                <a:solidFill>
                  <a:schemeClr val="tx1"/>
                </a:solidFill>
                <a:latin typeface="Dubai" panose="020B0503030403030204" pitchFamily="34" charset="-78"/>
                <a:cs typeface="Dubai" panose="020B0503030403030204" pitchFamily="34" charset="-78"/>
              </a:endParaRPr>
            </a:p>
          </p:txBody>
        </p:sp>
      </p:grpSp>
      <p:grpSp>
        <p:nvGrpSpPr>
          <p:cNvPr id="15" name="times up">
            <a:extLst>
              <a:ext uri="{FF2B5EF4-FFF2-40B4-BE49-F238E27FC236}">
                <a16:creationId xmlns:a16="http://schemas.microsoft.com/office/drawing/2014/main" id="{F67E572D-C4C8-13C8-0CDE-B0691B98E4F3}"/>
              </a:ext>
            </a:extLst>
          </p:cNvPr>
          <p:cNvGrpSpPr/>
          <p:nvPr/>
        </p:nvGrpSpPr>
        <p:grpSpPr>
          <a:xfrm>
            <a:off x="1503175" y="206162"/>
            <a:ext cx="2645663" cy="732509"/>
            <a:chOff x="3586211" y="529238"/>
            <a:chExt cx="2645663" cy="732509"/>
          </a:xfrm>
          <a:solidFill>
            <a:srgbClr val="FFDE17"/>
          </a:solidFill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C9DD9C77-5994-5012-CE81-EBCA41DBE2D2}"/>
                </a:ext>
              </a:extLst>
            </p:cNvPr>
            <p:cNvSpPr/>
            <p:nvPr/>
          </p:nvSpPr>
          <p:spPr>
            <a:xfrm>
              <a:off x="3586211" y="529238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8EF234DB-BDD5-6877-48F7-FBB6A396DE95}"/>
                </a:ext>
              </a:extLst>
            </p:cNvPr>
            <p:cNvSpPr/>
            <p:nvPr/>
          </p:nvSpPr>
          <p:spPr>
            <a:xfrm>
              <a:off x="3595036" y="564188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2800" dirty="0">
                  <a:solidFill>
                    <a:schemeClr val="tx1"/>
                  </a:solidFill>
                  <a:latin typeface="Dubai" panose="020B0503030403030204" pitchFamily="34" charset="-78"/>
                  <a:cs typeface="Dubai" panose="020B0503030403030204" pitchFamily="34" charset="-78"/>
                </a:rPr>
                <a:t>انتهى الوقت</a:t>
              </a:r>
              <a:endParaRPr lang="en-GB" sz="2800" dirty="0">
                <a:solidFill>
                  <a:schemeClr val="tx1"/>
                </a:solidFill>
                <a:latin typeface="Dubai" panose="020B0503030403030204" pitchFamily="34" charset="-78"/>
                <a:cs typeface="Dubai" panose="020B0503030403030204" pitchFamily="34" charset="-78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1DBE4F04-1B07-1DFF-6EAF-DE81092C4F42}"/>
              </a:ext>
            </a:extLst>
          </p:cNvPr>
          <p:cNvSpPr txBox="1"/>
          <p:nvPr/>
        </p:nvSpPr>
        <p:spPr>
          <a:xfrm>
            <a:off x="8361652" y="1721118"/>
            <a:ext cx="195438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r-SA" sz="4000" dirty="0">
                <a:latin typeface="Dubai" panose="020B0503030403030204" pitchFamily="34" charset="-78"/>
                <a:cs typeface="Dubai" panose="020B0503030403030204" pitchFamily="34" charset="-78"/>
              </a:rPr>
              <a:t>مؤقت</a:t>
            </a:r>
          </a:p>
          <a:p>
            <a:pPr algn="ctr" rtl="1"/>
            <a:r>
              <a:rPr lang="en-GB" sz="4000" dirty="0">
                <a:latin typeface="Dubai" panose="020B0503030403030204" pitchFamily="34" charset="-78"/>
                <a:cs typeface="Dubai" panose="020B0503030403030204" pitchFamily="34" charset="-78"/>
              </a:rPr>
              <a:t>10 </a:t>
            </a:r>
            <a:r>
              <a:rPr lang="ar-AE" sz="4000" dirty="0">
                <a:latin typeface="Dubai" panose="020B0503030403030204" pitchFamily="34" charset="-78"/>
                <a:cs typeface="Dubai" panose="020B0503030403030204" pitchFamily="34" charset="-78"/>
              </a:rPr>
              <a:t>دقائق</a:t>
            </a:r>
            <a:endParaRPr lang="en-GB" sz="6600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CB006460-063B-5736-1FC5-1E0BB894DEEB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366CB43-E642-FA88-AC1C-F3150A08A3DA}"/>
              </a:ext>
            </a:extLst>
          </p:cNvPr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95377C9-64D7-93AA-0172-ED1242415F8B}"/>
              </a:ext>
            </a:extLst>
          </p:cNvPr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2233A74F-32D7-8D3A-BEDC-4A9B1F767D14}"/>
              </a:ext>
            </a:extLst>
          </p:cNvPr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C50491D-5E24-FA38-15A8-4749EC66558F}"/>
              </a:ext>
            </a:extLst>
          </p:cNvPr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top sand">
            <a:extLst>
              <a:ext uri="{FF2B5EF4-FFF2-40B4-BE49-F238E27FC236}">
                <a16:creationId xmlns:a16="http://schemas.microsoft.com/office/drawing/2014/main" id="{491ADB09-791F-E359-8DBA-2ECDD6FD53C8}"/>
              </a:ext>
            </a:extLst>
          </p:cNvPr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bottom sand">
            <a:extLst>
              <a:ext uri="{FF2B5EF4-FFF2-40B4-BE49-F238E27FC236}">
                <a16:creationId xmlns:a16="http://schemas.microsoft.com/office/drawing/2014/main" id="{C04ECE68-1D80-4BA3-82BD-FC8D9ECFA0EB}"/>
              </a:ext>
            </a:extLst>
          </p:cNvPr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straight connector">
            <a:extLst>
              <a:ext uri="{FF2B5EF4-FFF2-40B4-BE49-F238E27FC236}">
                <a16:creationId xmlns:a16="http://schemas.microsoft.com/office/drawing/2014/main" id="{ED4ACF90-5B75-3E97-8042-DE9580C6B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6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6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599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6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4" grpId="0" animBg="1"/>
      <p:bldP spid="2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>
            <a:extLst>
              <a:ext uri="{FF2B5EF4-FFF2-40B4-BE49-F238E27FC236}">
                <a16:creationId xmlns:a16="http://schemas.microsoft.com/office/drawing/2014/main" id="{7DA4FE6C-7D35-02FD-0D43-2E99D4FEBE67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D8EB171A-84E7-B052-E7F7-504DC8B9D1B6}"/>
              </a:ext>
            </a:extLst>
          </p:cNvPr>
          <p:cNvSpPr>
            <a:spLocks/>
          </p:cNvSpPr>
          <p:nvPr/>
        </p:nvSpPr>
        <p:spPr bwMode="auto">
          <a:xfrm>
            <a:off x="1520825" y="1735138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C32B1463-0654-5DEE-B63B-9986004946FE}"/>
              </a:ext>
            </a:extLst>
          </p:cNvPr>
          <p:cNvSpPr>
            <a:spLocks/>
          </p:cNvSpPr>
          <p:nvPr/>
        </p:nvSpPr>
        <p:spPr bwMode="auto">
          <a:xfrm>
            <a:off x="1325563" y="1449388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DDE8B2D0-7DB4-34D0-E582-510D54468C64}"/>
              </a:ext>
            </a:extLst>
          </p:cNvPr>
          <p:cNvSpPr>
            <a:spLocks/>
          </p:cNvSpPr>
          <p:nvPr/>
        </p:nvSpPr>
        <p:spPr bwMode="auto">
          <a:xfrm>
            <a:off x="1325563" y="6116638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54B56791-E6C3-BD09-E85D-FF5AA3F01000}"/>
              </a:ext>
            </a:extLst>
          </p:cNvPr>
          <p:cNvSpPr>
            <a:spLocks/>
          </p:cNvSpPr>
          <p:nvPr/>
        </p:nvSpPr>
        <p:spPr bwMode="auto">
          <a:xfrm>
            <a:off x="1325563" y="6232525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top sand">
            <a:extLst>
              <a:ext uri="{FF2B5EF4-FFF2-40B4-BE49-F238E27FC236}">
                <a16:creationId xmlns:a16="http://schemas.microsoft.com/office/drawing/2014/main" id="{2EB7035D-FEB3-8890-68BE-563789890754}"/>
              </a:ext>
            </a:extLst>
          </p:cNvPr>
          <p:cNvSpPr>
            <a:spLocks/>
          </p:cNvSpPr>
          <p:nvPr/>
        </p:nvSpPr>
        <p:spPr bwMode="auto">
          <a:xfrm>
            <a:off x="1638300" y="2382838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bottom sand">
            <a:extLst>
              <a:ext uri="{FF2B5EF4-FFF2-40B4-BE49-F238E27FC236}">
                <a16:creationId xmlns:a16="http://schemas.microsoft.com/office/drawing/2014/main" id="{37F21CBD-BE1B-B049-B945-B762A31BC965}"/>
              </a:ext>
            </a:extLst>
          </p:cNvPr>
          <p:cNvSpPr>
            <a:spLocks/>
          </p:cNvSpPr>
          <p:nvPr/>
        </p:nvSpPr>
        <p:spPr bwMode="auto">
          <a:xfrm>
            <a:off x="1625600" y="5057775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straight connector">
            <a:extLst>
              <a:ext uri="{FF2B5EF4-FFF2-40B4-BE49-F238E27FC236}">
                <a16:creationId xmlns:a16="http://schemas.microsoft.com/office/drawing/2014/main" id="{0B0DC4EB-7FC8-5133-A643-91F012F7C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2413" y="3855244"/>
            <a:ext cx="87313" cy="225980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12" name="button: start timer">
            <a:extLst>
              <a:ext uri="{FF2B5EF4-FFF2-40B4-BE49-F238E27FC236}">
                <a16:creationId xmlns:a16="http://schemas.microsoft.com/office/drawing/2014/main" id="{ADB92B81-62E7-7084-F2D2-07AA02263C6E}"/>
              </a:ext>
            </a:extLst>
          </p:cNvPr>
          <p:cNvGrpSpPr/>
          <p:nvPr/>
        </p:nvGrpSpPr>
        <p:grpSpPr>
          <a:xfrm>
            <a:off x="933502" y="104982"/>
            <a:ext cx="2636838" cy="799962"/>
            <a:chOff x="1332706" y="185859"/>
            <a:chExt cx="2636838" cy="799962"/>
          </a:xfrm>
          <a:solidFill>
            <a:srgbClr val="FFDE17"/>
          </a:solidFill>
        </p:grpSpPr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D6A1B797-C035-DEBC-1FE7-07EC584EA520}"/>
                </a:ext>
              </a:extLst>
            </p:cNvPr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64739605-3958-59DA-576D-8E1C3276423C}"/>
                </a:ext>
              </a:extLst>
            </p:cNvPr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>
                  <a:solidFill>
                    <a:schemeClr val="tx1"/>
                  </a:solidFill>
                  <a:latin typeface="Century Gothic" panose="020B0502020202020204" pitchFamily="34" charset="0"/>
                  <a:cs typeface="Dubai" panose="020B0503030403030204" pitchFamily="34" charset="-78"/>
                </a:rPr>
                <a:t>Start</a:t>
              </a:r>
              <a:r>
                <a:rPr lang="en-GB" sz="2800" dirty="0">
                  <a:solidFill>
                    <a:schemeClr val="tx1"/>
                  </a:solidFill>
                  <a:latin typeface="Dubai" panose="020B0503030403030204" pitchFamily="34" charset="-78"/>
                  <a:cs typeface="Dubai" panose="020B0503030403030204" pitchFamily="34" charset="-78"/>
                </a:rPr>
                <a:t> </a:t>
              </a:r>
              <a:r>
                <a:rPr lang="en-GB" sz="2800" dirty="0">
                  <a:solidFill>
                    <a:schemeClr val="tx1"/>
                  </a:solidFill>
                  <a:latin typeface="Century Gothic" panose="020B0502020202020204" pitchFamily="34" charset="0"/>
                  <a:cs typeface="Dubai" panose="020B0503030403030204" pitchFamily="34" charset="-78"/>
                </a:rPr>
                <a:t>timer</a:t>
              </a:r>
            </a:p>
          </p:txBody>
        </p:sp>
      </p:grpSp>
      <p:grpSp>
        <p:nvGrpSpPr>
          <p:cNvPr id="15" name="times up">
            <a:extLst>
              <a:ext uri="{FF2B5EF4-FFF2-40B4-BE49-F238E27FC236}">
                <a16:creationId xmlns:a16="http://schemas.microsoft.com/office/drawing/2014/main" id="{F67E572D-C4C8-13C8-0CDE-B0691B98E4F3}"/>
              </a:ext>
            </a:extLst>
          </p:cNvPr>
          <p:cNvGrpSpPr/>
          <p:nvPr/>
        </p:nvGrpSpPr>
        <p:grpSpPr>
          <a:xfrm>
            <a:off x="933502" y="105606"/>
            <a:ext cx="2636838" cy="731885"/>
            <a:chOff x="4962762" y="675863"/>
            <a:chExt cx="2636838" cy="731885"/>
          </a:xfrm>
          <a:solidFill>
            <a:srgbClr val="FFDE17"/>
          </a:solidFill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C9DD9C77-5994-5012-CE81-EBCA41DBE2D2}"/>
                </a:ext>
              </a:extLst>
            </p:cNvPr>
            <p:cNvSpPr/>
            <p:nvPr/>
          </p:nvSpPr>
          <p:spPr>
            <a:xfrm>
              <a:off x="4962762" y="675863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ounded Rectangle 16">
              <a:extLst>
                <a:ext uri="{FF2B5EF4-FFF2-40B4-BE49-F238E27FC236}">
                  <a16:creationId xmlns:a16="http://schemas.microsoft.com/office/drawing/2014/main" id="{8EF234DB-BDD5-6877-48F7-FBB6A396DE95}"/>
                </a:ext>
              </a:extLst>
            </p:cNvPr>
            <p:cNvSpPr/>
            <p:nvPr/>
          </p:nvSpPr>
          <p:spPr>
            <a:xfrm>
              <a:off x="4962762" y="710189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>
                  <a:solidFill>
                    <a:schemeClr val="tx1"/>
                  </a:solidFill>
                  <a:latin typeface="Century Gothic" panose="020B0502020202020204" pitchFamily="34" charset="0"/>
                  <a:cs typeface="Dubai" panose="020B0503030403030204" pitchFamily="34" charset="-78"/>
                </a:rPr>
                <a:t>Time’s up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1DF3EAC-94CF-A821-FDEF-B4B7181E109C}"/>
              </a:ext>
            </a:extLst>
          </p:cNvPr>
          <p:cNvSpPr txBox="1"/>
          <p:nvPr/>
        </p:nvSpPr>
        <p:spPr>
          <a:xfrm rot="166383">
            <a:off x="7716383" y="1592263"/>
            <a:ext cx="310052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dirty="0">
                <a:latin typeface="Century Gothic" panose="020B0502020202020204" pitchFamily="34" charset="0"/>
                <a:cs typeface="Dubai" panose="020B0503030403030204" pitchFamily="34" charset="-78"/>
              </a:rPr>
              <a:t>Time limit:</a:t>
            </a:r>
          </a:p>
          <a:p>
            <a:pPr algn="ctr"/>
            <a:r>
              <a:rPr lang="en-GB" sz="4000" dirty="0">
                <a:latin typeface="Century Gothic" panose="020B0502020202020204" pitchFamily="34" charset="0"/>
                <a:cs typeface="Dubai" panose="020B0503030403030204" pitchFamily="34" charset="-78"/>
              </a:rPr>
              <a:t>30 seconds </a:t>
            </a:r>
            <a:endParaRPr lang="en-GB" sz="6600" dirty="0">
              <a:latin typeface="Century Gothic" panose="020B0502020202020204" pitchFamily="34" charset="0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37517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3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>
            <a:extLst>
              <a:ext uri="{FF2B5EF4-FFF2-40B4-BE49-F238E27FC236}">
                <a16:creationId xmlns:a16="http://schemas.microsoft.com/office/drawing/2014/main" id="{7DA4FE6C-7D35-02FD-0D43-2E99D4FEBE67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323975" y="1447800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AutoShape 3">
            <a:extLst>
              <a:ext uri="{FF2B5EF4-FFF2-40B4-BE49-F238E27FC236}">
                <a16:creationId xmlns:a16="http://schemas.microsoft.com/office/drawing/2014/main" id="{A9DCAE2A-E017-49C4-E18E-FAC9AE50FDCD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127825" y="1576655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18C61250-4B64-62B8-50C7-622FF2F4E65B}"/>
              </a:ext>
            </a:extLst>
          </p:cNvPr>
          <p:cNvSpPr>
            <a:spLocks/>
          </p:cNvSpPr>
          <p:nvPr/>
        </p:nvSpPr>
        <p:spPr bwMode="auto">
          <a:xfrm>
            <a:off x="1324675" y="1863993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Freeform 4">
            <a:extLst>
              <a:ext uri="{FF2B5EF4-FFF2-40B4-BE49-F238E27FC236}">
                <a16:creationId xmlns:a16="http://schemas.microsoft.com/office/drawing/2014/main" id="{F9630AFE-C15A-1885-9BFB-0DEE4F1FAAE3}"/>
              </a:ext>
            </a:extLst>
          </p:cNvPr>
          <p:cNvSpPr>
            <a:spLocks/>
          </p:cNvSpPr>
          <p:nvPr/>
        </p:nvSpPr>
        <p:spPr bwMode="auto">
          <a:xfrm>
            <a:off x="1129413" y="1578243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Freeform 5">
            <a:extLst>
              <a:ext uri="{FF2B5EF4-FFF2-40B4-BE49-F238E27FC236}">
                <a16:creationId xmlns:a16="http://schemas.microsoft.com/office/drawing/2014/main" id="{D2542C34-807F-34F3-564B-FF41AB8D23E9}"/>
              </a:ext>
            </a:extLst>
          </p:cNvPr>
          <p:cNvSpPr>
            <a:spLocks/>
          </p:cNvSpPr>
          <p:nvPr/>
        </p:nvSpPr>
        <p:spPr bwMode="auto">
          <a:xfrm>
            <a:off x="1129413" y="6245493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864A45EA-A086-3D7A-F694-F8D78A7FB247}"/>
              </a:ext>
            </a:extLst>
          </p:cNvPr>
          <p:cNvSpPr>
            <a:spLocks/>
          </p:cNvSpPr>
          <p:nvPr/>
        </p:nvSpPr>
        <p:spPr bwMode="auto">
          <a:xfrm>
            <a:off x="1129413" y="6361380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top sand">
            <a:extLst>
              <a:ext uri="{FF2B5EF4-FFF2-40B4-BE49-F238E27FC236}">
                <a16:creationId xmlns:a16="http://schemas.microsoft.com/office/drawing/2014/main" id="{6BAFF7A2-E9B6-EF58-B5AB-BF312166EB5E}"/>
              </a:ext>
            </a:extLst>
          </p:cNvPr>
          <p:cNvSpPr>
            <a:spLocks/>
          </p:cNvSpPr>
          <p:nvPr/>
        </p:nvSpPr>
        <p:spPr bwMode="auto">
          <a:xfrm>
            <a:off x="1442150" y="2511693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bottom sand">
            <a:extLst>
              <a:ext uri="{FF2B5EF4-FFF2-40B4-BE49-F238E27FC236}">
                <a16:creationId xmlns:a16="http://schemas.microsoft.com/office/drawing/2014/main" id="{6DF73822-B7C3-F087-7303-B90353F749B9}"/>
              </a:ext>
            </a:extLst>
          </p:cNvPr>
          <p:cNvSpPr>
            <a:spLocks/>
          </p:cNvSpPr>
          <p:nvPr/>
        </p:nvSpPr>
        <p:spPr bwMode="auto">
          <a:xfrm>
            <a:off x="1429450" y="5186630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straight connector">
            <a:extLst>
              <a:ext uri="{FF2B5EF4-FFF2-40B4-BE49-F238E27FC236}">
                <a16:creationId xmlns:a16="http://schemas.microsoft.com/office/drawing/2014/main" id="{E428A11A-296B-5A69-6F08-5E3790A51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6263" y="3984099"/>
            <a:ext cx="87313" cy="225980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5" name="button: start timer">
            <a:extLst>
              <a:ext uri="{FF2B5EF4-FFF2-40B4-BE49-F238E27FC236}">
                <a16:creationId xmlns:a16="http://schemas.microsoft.com/office/drawing/2014/main" id="{FDA3362D-5683-C7AE-07EB-C444D417098E}"/>
              </a:ext>
            </a:extLst>
          </p:cNvPr>
          <p:cNvGrpSpPr/>
          <p:nvPr/>
        </p:nvGrpSpPr>
        <p:grpSpPr>
          <a:xfrm>
            <a:off x="1053387" y="118407"/>
            <a:ext cx="2636838" cy="799962"/>
            <a:chOff x="1332706" y="185859"/>
            <a:chExt cx="2636838" cy="799962"/>
          </a:xfrm>
          <a:solidFill>
            <a:srgbClr val="FFDE17"/>
          </a:solidFill>
        </p:grpSpPr>
        <p:sp>
          <p:nvSpPr>
            <p:cNvPr id="6" name="Rounded Rectangle 12">
              <a:extLst>
                <a:ext uri="{FF2B5EF4-FFF2-40B4-BE49-F238E27FC236}">
                  <a16:creationId xmlns:a16="http://schemas.microsoft.com/office/drawing/2014/main" id="{A687650B-254E-21F2-881E-AB8D770BB59F}"/>
                </a:ext>
              </a:extLst>
            </p:cNvPr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ounded Rectangle 13">
              <a:extLst>
                <a:ext uri="{FF2B5EF4-FFF2-40B4-BE49-F238E27FC236}">
                  <a16:creationId xmlns:a16="http://schemas.microsoft.com/office/drawing/2014/main" id="{94011365-48D3-25A4-33C9-875FAEC98907}"/>
                </a:ext>
              </a:extLst>
            </p:cNvPr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>
                  <a:solidFill>
                    <a:schemeClr val="tx1"/>
                  </a:solidFill>
                  <a:latin typeface="Century Gothic" panose="020B0502020202020204" pitchFamily="34" charset="0"/>
                  <a:cs typeface="Dubai" panose="020B0503030403030204" pitchFamily="34" charset="-78"/>
                </a:rPr>
                <a:t>Start</a:t>
              </a:r>
              <a:r>
                <a:rPr lang="en-GB" sz="2800" dirty="0">
                  <a:solidFill>
                    <a:schemeClr val="tx1"/>
                  </a:solidFill>
                  <a:latin typeface="Dubai" panose="020B0503030403030204" pitchFamily="34" charset="-78"/>
                  <a:cs typeface="Dubai" panose="020B0503030403030204" pitchFamily="34" charset="-78"/>
                </a:rPr>
                <a:t> </a:t>
              </a:r>
              <a:r>
                <a:rPr lang="en-GB" sz="2800" dirty="0">
                  <a:solidFill>
                    <a:schemeClr val="tx1"/>
                  </a:solidFill>
                  <a:latin typeface="Century Gothic" panose="020B0502020202020204" pitchFamily="34" charset="0"/>
                  <a:cs typeface="Dubai" panose="020B0503030403030204" pitchFamily="34" charset="-78"/>
                </a:rPr>
                <a:t>timer</a:t>
              </a:r>
            </a:p>
          </p:txBody>
        </p:sp>
      </p:grpSp>
      <p:grpSp>
        <p:nvGrpSpPr>
          <p:cNvPr id="8" name="times up">
            <a:extLst>
              <a:ext uri="{FF2B5EF4-FFF2-40B4-BE49-F238E27FC236}">
                <a16:creationId xmlns:a16="http://schemas.microsoft.com/office/drawing/2014/main" id="{5709D52B-5F61-54C7-0C4E-A3AD6DD95F44}"/>
              </a:ext>
            </a:extLst>
          </p:cNvPr>
          <p:cNvGrpSpPr/>
          <p:nvPr/>
        </p:nvGrpSpPr>
        <p:grpSpPr>
          <a:xfrm>
            <a:off x="1053387" y="119031"/>
            <a:ext cx="2636838" cy="731885"/>
            <a:chOff x="4962762" y="675863"/>
            <a:chExt cx="2636838" cy="731885"/>
          </a:xfrm>
          <a:solidFill>
            <a:srgbClr val="FFDE17"/>
          </a:solidFill>
        </p:grpSpPr>
        <p:sp>
          <p:nvSpPr>
            <p:cNvPr id="9" name="Rounded Rectangle 15">
              <a:extLst>
                <a:ext uri="{FF2B5EF4-FFF2-40B4-BE49-F238E27FC236}">
                  <a16:creationId xmlns:a16="http://schemas.microsoft.com/office/drawing/2014/main" id="{647FB72F-1F3A-93FF-441E-D76A6914EB98}"/>
                </a:ext>
              </a:extLst>
            </p:cNvPr>
            <p:cNvSpPr/>
            <p:nvPr/>
          </p:nvSpPr>
          <p:spPr>
            <a:xfrm>
              <a:off x="4962762" y="675863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ounded Rectangle 16">
              <a:extLst>
                <a:ext uri="{FF2B5EF4-FFF2-40B4-BE49-F238E27FC236}">
                  <a16:creationId xmlns:a16="http://schemas.microsoft.com/office/drawing/2014/main" id="{C9303D63-8C2A-C824-1410-D27194E4EE66}"/>
                </a:ext>
              </a:extLst>
            </p:cNvPr>
            <p:cNvSpPr/>
            <p:nvPr/>
          </p:nvSpPr>
          <p:spPr>
            <a:xfrm>
              <a:off x="4962762" y="710189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>
                  <a:solidFill>
                    <a:schemeClr val="tx1"/>
                  </a:solidFill>
                  <a:latin typeface="Century Gothic" panose="020B0502020202020204" pitchFamily="34" charset="0"/>
                  <a:cs typeface="Dubai" panose="020B0503030403030204" pitchFamily="34" charset="-78"/>
                </a:rPr>
                <a:t>Time’s up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2608DD04-1620-2BBB-A55A-05165DB15332}"/>
              </a:ext>
            </a:extLst>
          </p:cNvPr>
          <p:cNvSpPr txBox="1"/>
          <p:nvPr/>
        </p:nvSpPr>
        <p:spPr>
          <a:xfrm rot="214793">
            <a:off x="7794610" y="1592263"/>
            <a:ext cx="256672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dirty="0">
                <a:latin typeface="Century Gothic" panose="020B0502020202020204" pitchFamily="34" charset="0"/>
                <a:cs typeface="Dubai" panose="020B0503030403030204" pitchFamily="34" charset="-78"/>
              </a:rPr>
              <a:t>Time limit:</a:t>
            </a:r>
          </a:p>
          <a:p>
            <a:pPr algn="ctr"/>
            <a:r>
              <a:rPr lang="en-GB" sz="4000" dirty="0">
                <a:latin typeface="Century Gothic" panose="020B0502020202020204" pitchFamily="34" charset="0"/>
                <a:cs typeface="Dubai" panose="020B0503030403030204" pitchFamily="34" charset="-78"/>
              </a:rPr>
              <a:t>1 minute </a:t>
            </a:r>
            <a:endParaRPr lang="en-GB" sz="6600" dirty="0">
              <a:latin typeface="Century Gothic" panose="020B0502020202020204" pitchFamily="34" charset="0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6328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6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59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6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>
            <a:extLst>
              <a:ext uri="{FF2B5EF4-FFF2-40B4-BE49-F238E27FC236}">
                <a16:creationId xmlns:a16="http://schemas.microsoft.com/office/drawing/2014/main" id="{7B41D607-1F9A-0AE0-9595-85557516F480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224448" y="1563735"/>
            <a:ext cx="3019425" cy="495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F8416C94-EC20-CE68-11E0-73FF7F81BBB5}"/>
              </a:ext>
            </a:extLst>
          </p:cNvPr>
          <p:cNvSpPr>
            <a:spLocks/>
          </p:cNvSpPr>
          <p:nvPr/>
        </p:nvSpPr>
        <p:spPr bwMode="auto">
          <a:xfrm>
            <a:off x="1421298" y="1851073"/>
            <a:ext cx="2628900" cy="4381500"/>
          </a:xfrm>
          <a:custGeom>
            <a:avLst/>
            <a:gdLst>
              <a:gd name="T0" fmla="*/ 1131 w 1131"/>
              <a:gd name="T1" fmla="*/ 0 h 1887"/>
              <a:gd name="T2" fmla="*/ 0 w 1131"/>
              <a:gd name="T3" fmla="*/ 0 h 1887"/>
              <a:gd name="T4" fmla="*/ 0 w 1131"/>
              <a:gd name="T5" fmla="*/ 194 h 1887"/>
              <a:gd name="T6" fmla="*/ 460 w 1131"/>
              <a:gd name="T7" fmla="*/ 934 h 1887"/>
              <a:gd name="T8" fmla="*/ 460 w 1131"/>
              <a:gd name="T9" fmla="*/ 954 h 1887"/>
              <a:gd name="T10" fmla="*/ 0 w 1131"/>
              <a:gd name="T11" fmla="*/ 1694 h 1887"/>
              <a:gd name="T12" fmla="*/ 0 w 1131"/>
              <a:gd name="T13" fmla="*/ 1887 h 1887"/>
              <a:gd name="T14" fmla="*/ 1131 w 1131"/>
              <a:gd name="T15" fmla="*/ 1887 h 1887"/>
              <a:gd name="T16" fmla="*/ 1131 w 1131"/>
              <a:gd name="T17" fmla="*/ 1694 h 1887"/>
              <a:gd name="T18" fmla="*/ 671 w 1131"/>
              <a:gd name="T19" fmla="*/ 954 h 1887"/>
              <a:gd name="T20" fmla="*/ 671 w 1131"/>
              <a:gd name="T21" fmla="*/ 934 h 1887"/>
              <a:gd name="T22" fmla="*/ 1131 w 1131"/>
              <a:gd name="T23" fmla="*/ 194 h 1887"/>
              <a:gd name="T24" fmla="*/ 1131 w 1131"/>
              <a:gd name="T25" fmla="*/ 0 h 1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31" h="1887">
                <a:moveTo>
                  <a:pt x="11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675"/>
                  <a:pt x="297" y="865"/>
                  <a:pt x="460" y="934"/>
                </a:cubicBezTo>
                <a:cubicBezTo>
                  <a:pt x="469" y="937"/>
                  <a:pt x="469" y="950"/>
                  <a:pt x="460" y="954"/>
                </a:cubicBezTo>
                <a:cubicBezTo>
                  <a:pt x="297" y="1022"/>
                  <a:pt x="0" y="1212"/>
                  <a:pt x="0" y="1694"/>
                </a:cubicBezTo>
                <a:cubicBezTo>
                  <a:pt x="0" y="1887"/>
                  <a:pt x="0" y="1887"/>
                  <a:pt x="0" y="1887"/>
                </a:cubicBezTo>
                <a:cubicBezTo>
                  <a:pt x="1131" y="1887"/>
                  <a:pt x="1131" y="1887"/>
                  <a:pt x="1131" y="1887"/>
                </a:cubicBezTo>
                <a:cubicBezTo>
                  <a:pt x="1131" y="1694"/>
                  <a:pt x="1131" y="1694"/>
                  <a:pt x="1131" y="1694"/>
                </a:cubicBezTo>
                <a:cubicBezTo>
                  <a:pt x="1131" y="1212"/>
                  <a:pt x="834" y="1022"/>
                  <a:pt x="671" y="954"/>
                </a:cubicBezTo>
                <a:cubicBezTo>
                  <a:pt x="661" y="950"/>
                  <a:pt x="661" y="937"/>
                  <a:pt x="671" y="934"/>
                </a:cubicBezTo>
                <a:cubicBezTo>
                  <a:pt x="834" y="865"/>
                  <a:pt x="1131" y="675"/>
                  <a:pt x="1131" y="194"/>
                </a:cubicBezTo>
                <a:cubicBezTo>
                  <a:pt x="1131" y="0"/>
                  <a:pt x="1131" y="0"/>
                  <a:pt x="1131" y="0"/>
                </a:cubicBezTo>
              </a:path>
            </a:pathLst>
          </a:cu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1077ADA1-2118-0D1B-1CB4-F2E62F65D93E}"/>
              </a:ext>
            </a:extLst>
          </p:cNvPr>
          <p:cNvSpPr>
            <a:spLocks/>
          </p:cNvSpPr>
          <p:nvPr/>
        </p:nvSpPr>
        <p:spPr bwMode="auto">
          <a:xfrm>
            <a:off x="1226036" y="1565323"/>
            <a:ext cx="3019425" cy="285750"/>
          </a:xfrm>
          <a:custGeom>
            <a:avLst/>
            <a:gdLst>
              <a:gd name="T0" fmla="*/ 1262 w 1299"/>
              <a:gd name="T1" fmla="*/ 0 h 123"/>
              <a:gd name="T2" fmla="*/ 36 w 1299"/>
              <a:gd name="T3" fmla="*/ 0 h 123"/>
              <a:gd name="T4" fmla="*/ 0 w 1299"/>
              <a:gd name="T5" fmla="*/ 36 h 123"/>
              <a:gd name="T6" fmla="*/ 0 w 1299"/>
              <a:gd name="T7" fmla="*/ 86 h 123"/>
              <a:gd name="T8" fmla="*/ 36 w 1299"/>
              <a:gd name="T9" fmla="*/ 123 h 123"/>
              <a:gd name="T10" fmla="*/ 1262 w 1299"/>
              <a:gd name="T11" fmla="*/ 123 h 123"/>
              <a:gd name="T12" fmla="*/ 1299 w 1299"/>
              <a:gd name="T13" fmla="*/ 86 h 123"/>
              <a:gd name="T14" fmla="*/ 1299 w 1299"/>
              <a:gd name="T15" fmla="*/ 36 h 123"/>
              <a:gd name="T16" fmla="*/ 1262 w 1299"/>
              <a:gd name="T17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3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107"/>
                  <a:pt x="16" y="123"/>
                  <a:pt x="36" y="123"/>
                </a:cubicBezTo>
                <a:cubicBezTo>
                  <a:pt x="1262" y="123"/>
                  <a:pt x="1262" y="123"/>
                  <a:pt x="1262" y="123"/>
                </a:cubicBezTo>
                <a:cubicBezTo>
                  <a:pt x="1283" y="123"/>
                  <a:pt x="1299" y="107"/>
                  <a:pt x="1299" y="86"/>
                </a:cubicBezTo>
                <a:cubicBezTo>
                  <a:pt x="1299" y="36"/>
                  <a:pt x="1299" y="36"/>
                  <a:pt x="1299" y="36"/>
                </a:cubicBezTo>
                <a:cubicBezTo>
                  <a:pt x="1299" y="16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EE0515FA-FE1F-5A5E-2A29-D689EE826C41}"/>
              </a:ext>
            </a:extLst>
          </p:cNvPr>
          <p:cNvSpPr>
            <a:spLocks/>
          </p:cNvSpPr>
          <p:nvPr/>
        </p:nvSpPr>
        <p:spPr bwMode="auto">
          <a:xfrm>
            <a:off x="1226036" y="6232573"/>
            <a:ext cx="3019425" cy="288925"/>
          </a:xfrm>
          <a:custGeom>
            <a:avLst/>
            <a:gdLst>
              <a:gd name="T0" fmla="*/ 1262 w 1299"/>
              <a:gd name="T1" fmla="*/ 0 h 124"/>
              <a:gd name="T2" fmla="*/ 36 w 1299"/>
              <a:gd name="T3" fmla="*/ 0 h 124"/>
              <a:gd name="T4" fmla="*/ 0 w 1299"/>
              <a:gd name="T5" fmla="*/ 37 h 124"/>
              <a:gd name="T6" fmla="*/ 0 w 1299"/>
              <a:gd name="T7" fmla="*/ 87 h 124"/>
              <a:gd name="T8" fmla="*/ 36 w 1299"/>
              <a:gd name="T9" fmla="*/ 124 h 124"/>
              <a:gd name="T10" fmla="*/ 1262 w 1299"/>
              <a:gd name="T11" fmla="*/ 124 h 124"/>
              <a:gd name="T12" fmla="*/ 1299 w 1299"/>
              <a:gd name="T13" fmla="*/ 87 h 124"/>
              <a:gd name="T14" fmla="*/ 1299 w 1299"/>
              <a:gd name="T15" fmla="*/ 37 h 124"/>
              <a:gd name="T16" fmla="*/ 1262 w 1299"/>
              <a:gd name="T17" fmla="*/ 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124">
                <a:moveTo>
                  <a:pt x="126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7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107"/>
                  <a:pt x="16" y="124"/>
                  <a:pt x="36" y="124"/>
                </a:cubicBezTo>
                <a:cubicBezTo>
                  <a:pt x="1262" y="124"/>
                  <a:pt x="1262" y="124"/>
                  <a:pt x="1262" y="124"/>
                </a:cubicBezTo>
                <a:cubicBezTo>
                  <a:pt x="1283" y="124"/>
                  <a:pt x="1299" y="107"/>
                  <a:pt x="1299" y="87"/>
                </a:cubicBezTo>
                <a:cubicBezTo>
                  <a:pt x="1299" y="37"/>
                  <a:pt x="1299" y="37"/>
                  <a:pt x="1299" y="37"/>
                </a:cubicBezTo>
                <a:cubicBezTo>
                  <a:pt x="1299" y="17"/>
                  <a:pt x="1283" y="0"/>
                  <a:pt x="1262" y="0"/>
                </a:cubicBezTo>
                <a:close/>
              </a:path>
            </a:pathLst>
          </a:custGeom>
          <a:solidFill>
            <a:srgbClr val="8C62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5F25259B-6CDF-B14B-50A8-5726F9F5475E}"/>
              </a:ext>
            </a:extLst>
          </p:cNvPr>
          <p:cNvSpPr>
            <a:spLocks/>
          </p:cNvSpPr>
          <p:nvPr/>
        </p:nvSpPr>
        <p:spPr bwMode="auto">
          <a:xfrm>
            <a:off x="1226036" y="6348460"/>
            <a:ext cx="3019425" cy="173038"/>
          </a:xfrm>
          <a:custGeom>
            <a:avLst/>
            <a:gdLst>
              <a:gd name="T0" fmla="*/ 1262 w 1299"/>
              <a:gd name="T1" fmla="*/ 36 h 74"/>
              <a:gd name="T2" fmla="*/ 36 w 1299"/>
              <a:gd name="T3" fmla="*/ 36 h 74"/>
              <a:gd name="T4" fmla="*/ 0 w 1299"/>
              <a:gd name="T5" fmla="*/ 0 h 74"/>
              <a:gd name="T6" fmla="*/ 0 w 1299"/>
              <a:gd name="T7" fmla="*/ 37 h 74"/>
              <a:gd name="T8" fmla="*/ 36 w 1299"/>
              <a:gd name="T9" fmla="*/ 74 h 74"/>
              <a:gd name="T10" fmla="*/ 1262 w 1299"/>
              <a:gd name="T11" fmla="*/ 74 h 74"/>
              <a:gd name="T12" fmla="*/ 1299 w 1299"/>
              <a:gd name="T13" fmla="*/ 37 h 74"/>
              <a:gd name="T14" fmla="*/ 1299 w 1299"/>
              <a:gd name="T15" fmla="*/ 0 h 74"/>
              <a:gd name="T16" fmla="*/ 1262 w 1299"/>
              <a:gd name="T17" fmla="*/ 36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9" h="74">
                <a:moveTo>
                  <a:pt x="1262" y="36"/>
                </a:moveTo>
                <a:cubicBezTo>
                  <a:pt x="36" y="36"/>
                  <a:pt x="36" y="36"/>
                  <a:pt x="36" y="36"/>
                </a:cubicBezTo>
                <a:cubicBezTo>
                  <a:pt x="16" y="36"/>
                  <a:pt x="0" y="20"/>
                  <a:pt x="0" y="0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57"/>
                  <a:pt x="16" y="74"/>
                  <a:pt x="36" y="74"/>
                </a:cubicBezTo>
                <a:cubicBezTo>
                  <a:pt x="1262" y="74"/>
                  <a:pt x="1262" y="74"/>
                  <a:pt x="1262" y="74"/>
                </a:cubicBezTo>
                <a:cubicBezTo>
                  <a:pt x="1283" y="74"/>
                  <a:pt x="1299" y="57"/>
                  <a:pt x="1299" y="37"/>
                </a:cubicBezTo>
                <a:cubicBezTo>
                  <a:pt x="1299" y="0"/>
                  <a:pt x="1299" y="0"/>
                  <a:pt x="1299" y="0"/>
                </a:cubicBezTo>
                <a:cubicBezTo>
                  <a:pt x="1299" y="20"/>
                  <a:pt x="1283" y="36"/>
                  <a:pt x="1262" y="36"/>
                </a:cubicBezTo>
                <a:close/>
              </a:path>
            </a:pathLst>
          </a:custGeom>
          <a:solidFill>
            <a:srgbClr val="855C3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top sand">
            <a:extLst>
              <a:ext uri="{FF2B5EF4-FFF2-40B4-BE49-F238E27FC236}">
                <a16:creationId xmlns:a16="http://schemas.microsoft.com/office/drawing/2014/main" id="{0DD667DF-639E-A65F-1682-69E4FD2FDF66}"/>
              </a:ext>
            </a:extLst>
          </p:cNvPr>
          <p:cNvSpPr>
            <a:spLocks/>
          </p:cNvSpPr>
          <p:nvPr/>
        </p:nvSpPr>
        <p:spPr bwMode="auto">
          <a:xfrm>
            <a:off x="1538773" y="2498773"/>
            <a:ext cx="2395538" cy="1495425"/>
          </a:xfrm>
          <a:custGeom>
            <a:avLst/>
            <a:gdLst>
              <a:gd name="T0" fmla="*/ 22 w 1031"/>
              <a:gd name="T1" fmla="*/ 4 h 644"/>
              <a:gd name="T2" fmla="*/ 1 w 1031"/>
              <a:gd name="T3" fmla="*/ 21 h 644"/>
              <a:gd name="T4" fmla="*/ 78 w 1031"/>
              <a:gd name="T5" fmla="*/ 295 h 644"/>
              <a:gd name="T6" fmla="*/ 259 w 1031"/>
              <a:gd name="T7" fmla="*/ 515 h 644"/>
              <a:gd name="T8" fmla="*/ 516 w 1031"/>
              <a:gd name="T9" fmla="*/ 644 h 644"/>
              <a:gd name="T10" fmla="*/ 769 w 1031"/>
              <a:gd name="T11" fmla="*/ 518 h 644"/>
              <a:gd name="T12" fmla="*/ 952 w 1031"/>
              <a:gd name="T13" fmla="*/ 297 h 644"/>
              <a:gd name="T14" fmla="*/ 1030 w 1031"/>
              <a:gd name="T15" fmla="*/ 21 h 644"/>
              <a:gd name="T16" fmla="*/ 1009 w 1031"/>
              <a:gd name="T17" fmla="*/ 4 h 644"/>
              <a:gd name="T18" fmla="*/ 661 w 1031"/>
              <a:gd name="T19" fmla="*/ 118 h 644"/>
              <a:gd name="T20" fmla="*/ 370 w 1031"/>
              <a:gd name="T21" fmla="*/ 118 h 644"/>
              <a:gd name="T22" fmla="*/ 22 w 1031"/>
              <a:gd name="T23" fmla="*/ 4 h 6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31" h="644">
                <a:moveTo>
                  <a:pt x="22" y="4"/>
                </a:moveTo>
                <a:cubicBezTo>
                  <a:pt x="11" y="0"/>
                  <a:pt x="0" y="10"/>
                  <a:pt x="1" y="21"/>
                </a:cubicBezTo>
                <a:cubicBezTo>
                  <a:pt x="11" y="122"/>
                  <a:pt x="37" y="214"/>
                  <a:pt x="78" y="295"/>
                </a:cubicBezTo>
                <a:cubicBezTo>
                  <a:pt x="122" y="381"/>
                  <a:pt x="182" y="455"/>
                  <a:pt x="259" y="515"/>
                </a:cubicBezTo>
                <a:cubicBezTo>
                  <a:pt x="370" y="603"/>
                  <a:pt x="483" y="636"/>
                  <a:pt x="516" y="644"/>
                </a:cubicBezTo>
                <a:cubicBezTo>
                  <a:pt x="548" y="636"/>
                  <a:pt x="658" y="604"/>
                  <a:pt x="769" y="518"/>
                </a:cubicBezTo>
                <a:cubicBezTo>
                  <a:pt x="846" y="458"/>
                  <a:pt x="908" y="384"/>
                  <a:pt x="952" y="297"/>
                </a:cubicBezTo>
                <a:cubicBezTo>
                  <a:pt x="993" y="216"/>
                  <a:pt x="1019" y="123"/>
                  <a:pt x="1030" y="21"/>
                </a:cubicBezTo>
                <a:cubicBezTo>
                  <a:pt x="1031" y="10"/>
                  <a:pt x="1020" y="0"/>
                  <a:pt x="1009" y="4"/>
                </a:cubicBezTo>
                <a:cubicBezTo>
                  <a:pt x="661" y="118"/>
                  <a:pt x="661" y="118"/>
                  <a:pt x="661" y="118"/>
                </a:cubicBezTo>
                <a:cubicBezTo>
                  <a:pt x="566" y="149"/>
                  <a:pt x="465" y="149"/>
                  <a:pt x="370" y="118"/>
                </a:cubicBezTo>
                <a:lnTo>
                  <a:pt x="22" y="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bottom sand">
            <a:extLst>
              <a:ext uri="{FF2B5EF4-FFF2-40B4-BE49-F238E27FC236}">
                <a16:creationId xmlns:a16="http://schemas.microsoft.com/office/drawing/2014/main" id="{1C98CEB4-CB3E-B00A-0CB1-A222EA6A884F}"/>
              </a:ext>
            </a:extLst>
          </p:cNvPr>
          <p:cNvSpPr>
            <a:spLocks/>
          </p:cNvSpPr>
          <p:nvPr/>
        </p:nvSpPr>
        <p:spPr bwMode="auto">
          <a:xfrm>
            <a:off x="1526073" y="5173710"/>
            <a:ext cx="2417763" cy="1058863"/>
          </a:xfrm>
          <a:custGeom>
            <a:avLst/>
            <a:gdLst>
              <a:gd name="T0" fmla="*/ 0 w 1523"/>
              <a:gd name="T1" fmla="*/ 667 h 667"/>
              <a:gd name="T2" fmla="*/ 763 w 1523"/>
              <a:gd name="T3" fmla="*/ 0 h 667"/>
              <a:gd name="T4" fmla="*/ 1523 w 1523"/>
              <a:gd name="T5" fmla="*/ 667 h 667"/>
              <a:gd name="T6" fmla="*/ 0 w 1523"/>
              <a:gd name="T7" fmla="*/ 667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3" h="667">
                <a:moveTo>
                  <a:pt x="0" y="667"/>
                </a:moveTo>
                <a:lnTo>
                  <a:pt x="763" y="0"/>
                </a:lnTo>
                <a:lnTo>
                  <a:pt x="1523" y="667"/>
                </a:lnTo>
                <a:lnTo>
                  <a:pt x="0" y="667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straight connector">
            <a:extLst>
              <a:ext uri="{FF2B5EF4-FFF2-40B4-BE49-F238E27FC236}">
                <a16:creationId xmlns:a16="http://schemas.microsoft.com/office/drawing/2014/main" id="{15D26252-68C9-48D8-6D8C-906EDC937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886" y="3971179"/>
            <a:ext cx="87313" cy="225980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" name="button: start timer">
            <a:extLst>
              <a:ext uri="{FF2B5EF4-FFF2-40B4-BE49-F238E27FC236}">
                <a16:creationId xmlns:a16="http://schemas.microsoft.com/office/drawing/2014/main" id="{8D765D28-7836-E81E-4558-7AB84AC247C0}"/>
              </a:ext>
            </a:extLst>
          </p:cNvPr>
          <p:cNvGrpSpPr/>
          <p:nvPr/>
        </p:nvGrpSpPr>
        <p:grpSpPr>
          <a:xfrm>
            <a:off x="1303595" y="103174"/>
            <a:ext cx="2636838" cy="799962"/>
            <a:chOff x="1332706" y="185859"/>
            <a:chExt cx="2636838" cy="799962"/>
          </a:xfrm>
          <a:solidFill>
            <a:srgbClr val="FFDE17"/>
          </a:solidFill>
        </p:grpSpPr>
        <p:sp>
          <p:nvSpPr>
            <p:cNvPr id="3" name="Rounded Rectangle 12">
              <a:extLst>
                <a:ext uri="{FF2B5EF4-FFF2-40B4-BE49-F238E27FC236}">
                  <a16:creationId xmlns:a16="http://schemas.microsoft.com/office/drawing/2014/main" id="{517150C5-383C-5D40-F7D4-F86D93F4FC28}"/>
                </a:ext>
              </a:extLst>
            </p:cNvPr>
            <p:cNvSpPr/>
            <p:nvPr/>
          </p:nvSpPr>
          <p:spPr>
            <a:xfrm>
              <a:off x="1332706" y="288262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Rounded Rectangle 13">
              <a:extLst>
                <a:ext uri="{FF2B5EF4-FFF2-40B4-BE49-F238E27FC236}">
                  <a16:creationId xmlns:a16="http://schemas.microsoft.com/office/drawing/2014/main" id="{476680BB-66DC-8812-5BAC-4FDBDD591386}"/>
                </a:ext>
              </a:extLst>
            </p:cNvPr>
            <p:cNvSpPr/>
            <p:nvPr/>
          </p:nvSpPr>
          <p:spPr>
            <a:xfrm>
              <a:off x="1332706" y="185859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>
                  <a:solidFill>
                    <a:schemeClr val="tx1"/>
                  </a:solidFill>
                  <a:latin typeface="Century Gothic" panose="020B0502020202020204" pitchFamily="34" charset="0"/>
                  <a:cs typeface="Dubai" panose="020B0503030403030204" pitchFamily="34" charset="-78"/>
                </a:rPr>
                <a:t>Start</a:t>
              </a:r>
              <a:r>
                <a:rPr lang="en-GB" sz="2800" dirty="0">
                  <a:solidFill>
                    <a:schemeClr val="tx1"/>
                  </a:solidFill>
                  <a:latin typeface="Dubai" panose="020B0503030403030204" pitchFamily="34" charset="-78"/>
                  <a:cs typeface="Dubai" panose="020B0503030403030204" pitchFamily="34" charset="-78"/>
                </a:rPr>
                <a:t> </a:t>
              </a:r>
              <a:r>
                <a:rPr lang="en-GB" sz="2800" dirty="0">
                  <a:solidFill>
                    <a:schemeClr val="tx1"/>
                  </a:solidFill>
                  <a:latin typeface="Century Gothic" panose="020B0502020202020204" pitchFamily="34" charset="0"/>
                  <a:cs typeface="Dubai" panose="020B0503030403030204" pitchFamily="34" charset="-78"/>
                </a:rPr>
                <a:t>timer</a:t>
              </a:r>
            </a:p>
          </p:txBody>
        </p:sp>
      </p:grpSp>
      <p:grpSp>
        <p:nvGrpSpPr>
          <p:cNvPr id="19" name="times up">
            <a:extLst>
              <a:ext uri="{FF2B5EF4-FFF2-40B4-BE49-F238E27FC236}">
                <a16:creationId xmlns:a16="http://schemas.microsoft.com/office/drawing/2014/main" id="{34F84CF1-94B2-F90A-1ADD-5E5E247AB001}"/>
              </a:ext>
            </a:extLst>
          </p:cNvPr>
          <p:cNvGrpSpPr/>
          <p:nvPr/>
        </p:nvGrpSpPr>
        <p:grpSpPr>
          <a:xfrm>
            <a:off x="1303595" y="103798"/>
            <a:ext cx="2636838" cy="731885"/>
            <a:chOff x="4962762" y="675863"/>
            <a:chExt cx="2636838" cy="731885"/>
          </a:xfrm>
          <a:solidFill>
            <a:srgbClr val="FFDE17"/>
          </a:solidFill>
        </p:grpSpPr>
        <p:sp>
          <p:nvSpPr>
            <p:cNvPr id="20" name="Rounded Rectangle 15">
              <a:extLst>
                <a:ext uri="{FF2B5EF4-FFF2-40B4-BE49-F238E27FC236}">
                  <a16:creationId xmlns:a16="http://schemas.microsoft.com/office/drawing/2014/main" id="{E9D42F8B-8227-1E62-264F-DF4ACE3E3269}"/>
                </a:ext>
              </a:extLst>
            </p:cNvPr>
            <p:cNvSpPr/>
            <p:nvPr/>
          </p:nvSpPr>
          <p:spPr>
            <a:xfrm>
              <a:off x="4962762" y="675863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ounded Rectangle 16">
              <a:extLst>
                <a:ext uri="{FF2B5EF4-FFF2-40B4-BE49-F238E27FC236}">
                  <a16:creationId xmlns:a16="http://schemas.microsoft.com/office/drawing/2014/main" id="{FB8ED547-A8E1-FB19-9968-DCC7A29AEF5A}"/>
                </a:ext>
              </a:extLst>
            </p:cNvPr>
            <p:cNvSpPr/>
            <p:nvPr/>
          </p:nvSpPr>
          <p:spPr>
            <a:xfrm>
              <a:off x="4962762" y="710189"/>
              <a:ext cx="2636838" cy="6975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>
                  <a:solidFill>
                    <a:schemeClr val="tx1"/>
                  </a:solidFill>
                  <a:latin typeface="Century Gothic" panose="020B0502020202020204" pitchFamily="34" charset="0"/>
                  <a:cs typeface="Dubai" panose="020B0503030403030204" pitchFamily="34" charset="-78"/>
                </a:rPr>
                <a:t>Time’s up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1A66C280-A45C-901C-A256-DE0ACD130C28}"/>
              </a:ext>
            </a:extLst>
          </p:cNvPr>
          <p:cNvSpPr txBox="1"/>
          <p:nvPr/>
        </p:nvSpPr>
        <p:spPr>
          <a:xfrm rot="263469">
            <a:off x="7744116" y="1592263"/>
            <a:ext cx="266771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dirty="0">
                <a:latin typeface="Century Gothic" panose="020B0502020202020204" pitchFamily="34" charset="0"/>
                <a:cs typeface="Dubai" panose="020B0503030403030204" pitchFamily="34" charset="-78"/>
              </a:rPr>
              <a:t>Time limit:</a:t>
            </a:r>
          </a:p>
          <a:p>
            <a:pPr algn="ctr"/>
            <a:r>
              <a:rPr lang="en-GB" sz="4000" dirty="0">
                <a:latin typeface="Century Gothic" panose="020B0502020202020204" pitchFamily="34" charset="0"/>
                <a:cs typeface="Dubai" panose="020B0503030403030204" pitchFamily="34" charset="-78"/>
              </a:rPr>
              <a:t>2 minutes </a:t>
            </a:r>
            <a:endParaRPr lang="en-GB" sz="6600" dirty="0">
              <a:latin typeface="Century Gothic" panose="020B0502020202020204" pitchFamily="34" charset="0"/>
              <a:cs typeface="Dubai" panose="020B050303040303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65333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" dur="12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19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2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0000"/>
                            </p:stCondLst>
                            <p:childTnLst>
                              <p:par>
                                <p:cTn id="1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0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5" grpId="0" animBg="1"/>
      <p:bldP spid="2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101</Words>
  <Application>Microsoft Office PowerPoint</Application>
  <PresentationFormat>Widescreen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Dubai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زينة سلطان محمد المرزوقي</dc:creator>
  <cp:lastModifiedBy>زينة سلطان محمد المرزوقي</cp:lastModifiedBy>
  <cp:revision>2</cp:revision>
  <dcterms:created xsi:type="dcterms:W3CDTF">2023-09-10T16:16:41Z</dcterms:created>
  <dcterms:modified xsi:type="dcterms:W3CDTF">2023-09-10T16:50:01Z</dcterms:modified>
</cp:coreProperties>
</file>