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46" r:id="rId2"/>
    <p:sldId id="347" r:id="rId3"/>
    <p:sldId id="332" r:id="rId4"/>
    <p:sldId id="350" r:id="rId5"/>
    <p:sldId id="273" r:id="rId6"/>
    <p:sldId id="334" r:id="rId7"/>
    <p:sldId id="351" r:id="rId8"/>
    <p:sldId id="352" r:id="rId9"/>
    <p:sldId id="285" r:id="rId10"/>
    <p:sldId id="337" r:id="rId11"/>
    <p:sldId id="353" r:id="rId12"/>
    <p:sldId id="339" r:id="rId13"/>
    <p:sldId id="338" r:id="rId14"/>
    <p:sldId id="340" r:id="rId15"/>
    <p:sldId id="341" r:id="rId16"/>
    <p:sldId id="342" r:id="rId17"/>
    <p:sldId id="343" r:id="rId18"/>
    <p:sldId id="288" r:id="rId19"/>
    <p:sldId id="324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أمل الدوسري" initials="أمل" lastIdx="1" clrIdx="0">
    <p:extLst>
      <p:ext uri="{19B8F6BF-5375-455C-9EA6-DF929625EA0E}">
        <p15:presenceInfo xmlns:p15="http://schemas.microsoft.com/office/powerpoint/2012/main" userId="أمل الدوسري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D7D"/>
    <a:srgbClr val="CC99FF"/>
    <a:srgbClr val="FFDDFF"/>
    <a:srgbClr val="CCFFCC"/>
    <a:srgbClr val="CCCCFF"/>
    <a:srgbClr val="66CCFF"/>
    <a:srgbClr val="99FF99"/>
    <a:srgbClr val="FFFFE5"/>
    <a:srgbClr val="00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3980" autoAdjust="0"/>
  </p:normalViewPr>
  <p:slideViewPr>
    <p:cSldViewPr>
      <p:cViewPr varScale="1">
        <p:scale>
          <a:sx n="70" d="100"/>
          <a:sy n="70" d="100"/>
        </p:scale>
        <p:origin x="72" y="6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commentAuthors" Target="commentAuthor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BC74FD-12B0-4DB8-B0F3-36554022FBEE}" type="doc">
      <dgm:prSet loTypeId="urn:microsoft.com/office/officeart/2005/8/layout/cycle6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974738A2-672A-4B04-8239-FD9B47FF0E72}">
      <dgm:prSet phldrT="[Text]"/>
      <dgm:spPr/>
      <dgm:t>
        <a:bodyPr/>
        <a:lstStyle/>
        <a:p>
          <a:r>
            <a:rPr lang="ar-BH" dirty="0"/>
            <a:t>    </a:t>
          </a:r>
          <a:endParaRPr lang="en-US" dirty="0"/>
        </a:p>
      </dgm:t>
    </dgm:pt>
    <dgm:pt modelId="{ABB91BFB-8413-4884-9D92-4D932C7E8BF9}" type="parTrans" cxnId="{B983E271-99F7-458F-9A3D-1160575A2520}">
      <dgm:prSet/>
      <dgm:spPr/>
      <dgm:t>
        <a:bodyPr/>
        <a:lstStyle/>
        <a:p>
          <a:endParaRPr lang="en-US"/>
        </a:p>
      </dgm:t>
    </dgm:pt>
    <dgm:pt modelId="{C2CCB28E-3352-47E1-B19D-C2AE359A412E}" type="sibTrans" cxnId="{B983E271-99F7-458F-9A3D-1160575A2520}">
      <dgm:prSet/>
      <dgm:spPr/>
      <dgm:t>
        <a:bodyPr/>
        <a:lstStyle/>
        <a:p>
          <a:endParaRPr lang="en-US"/>
        </a:p>
      </dgm:t>
    </dgm:pt>
    <dgm:pt modelId="{D0753998-4472-4F18-BAD9-87EF2E9601BE}">
      <dgm:prSet phldrT="[Text]"/>
      <dgm:spPr/>
      <dgm:t>
        <a:bodyPr/>
        <a:lstStyle/>
        <a:p>
          <a:endParaRPr lang="en-US" dirty="0"/>
        </a:p>
      </dgm:t>
    </dgm:pt>
    <dgm:pt modelId="{EE08DEED-E916-4138-BCD4-0F902B018471}" type="parTrans" cxnId="{3F0A5875-D430-4B6E-A035-BC2D800675EC}">
      <dgm:prSet/>
      <dgm:spPr/>
      <dgm:t>
        <a:bodyPr/>
        <a:lstStyle/>
        <a:p>
          <a:endParaRPr lang="en-US"/>
        </a:p>
      </dgm:t>
    </dgm:pt>
    <dgm:pt modelId="{C11B447E-5C65-4DDF-A804-961506A4750E}" type="sibTrans" cxnId="{3F0A5875-D430-4B6E-A035-BC2D800675EC}">
      <dgm:prSet/>
      <dgm:spPr/>
      <dgm:t>
        <a:bodyPr/>
        <a:lstStyle/>
        <a:p>
          <a:endParaRPr lang="en-US"/>
        </a:p>
      </dgm:t>
    </dgm:pt>
    <dgm:pt modelId="{4F593178-7456-406B-9B8B-252C28E79123}">
      <dgm:prSet phldrT="[Text]"/>
      <dgm:spPr/>
      <dgm:t>
        <a:bodyPr/>
        <a:lstStyle/>
        <a:p>
          <a:r>
            <a:rPr lang="ar-BH" dirty="0"/>
            <a:t>   </a:t>
          </a:r>
          <a:endParaRPr lang="en-US" dirty="0"/>
        </a:p>
      </dgm:t>
    </dgm:pt>
    <dgm:pt modelId="{668203DF-E155-4A6E-AD9B-84BC2282D631}" type="parTrans" cxnId="{3EEDEA42-1055-4F62-B460-06BFE6AFE2C7}">
      <dgm:prSet/>
      <dgm:spPr/>
      <dgm:t>
        <a:bodyPr/>
        <a:lstStyle/>
        <a:p>
          <a:endParaRPr lang="en-US"/>
        </a:p>
      </dgm:t>
    </dgm:pt>
    <dgm:pt modelId="{AE16B25C-5EB2-4595-BF7F-EC1813602E1F}" type="sibTrans" cxnId="{3EEDEA42-1055-4F62-B460-06BFE6AFE2C7}">
      <dgm:prSet/>
      <dgm:spPr/>
      <dgm:t>
        <a:bodyPr/>
        <a:lstStyle/>
        <a:p>
          <a:endParaRPr lang="en-US"/>
        </a:p>
      </dgm:t>
    </dgm:pt>
    <dgm:pt modelId="{17BAF156-3128-4B63-A1E4-684B4A14EBD4}">
      <dgm:prSet phldrT="[Text]"/>
      <dgm:spPr/>
      <dgm:t>
        <a:bodyPr/>
        <a:lstStyle/>
        <a:p>
          <a:endParaRPr lang="en-US" dirty="0"/>
        </a:p>
      </dgm:t>
    </dgm:pt>
    <dgm:pt modelId="{C4C2021B-4214-4B72-857B-CB69C12D1145}" type="parTrans" cxnId="{5AAC16FA-383D-428D-9014-840F6E33E582}">
      <dgm:prSet/>
      <dgm:spPr/>
      <dgm:t>
        <a:bodyPr/>
        <a:lstStyle/>
        <a:p>
          <a:endParaRPr lang="en-US"/>
        </a:p>
      </dgm:t>
    </dgm:pt>
    <dgm:pt modelId="{5D6C69A6-9933-4227-8869-C433FC4E60B7}" type="sibTrans" cxnId="{5AAC16FA-383D-428D-9014-840F6E33E582}">
      <dgm:prSet/>
      <dgm:spPr/>
      <dgm:t>
        <a:bodyPr/>
        <a:lstStyle/>
        <a:p>
          <a:endParaRPr lang="en-US"/>
        </a:p>
      </dgm:t>
    </dgm:pt>
    <dgm:pt modelId="{2FCB6421-DC88-4F43-96A8-74F0366698F3}" type="pres">
      <dgm:prSet presAssocID="{5FBC74FD-12B0-4DB8-B0F3-36554022FBEE}" presName="cycle" presStyleCnt="0">
        <dgm:presLayoutVars>
          <dgm:dir/>
          <dgm:resizeHandles val="exact"/>
        </dgm:presLayoutVars>
      </dgm:prSet>
      <dgm:spPr/>
    </dgm:pt>
    <dgm:pt modelId="{4FFD1081-8BA0-49AF-A280-456DD248AF7D}" type="pres">
      <dgm:prSet presAssocID="{974738A2-672A-4B04-8239-FD9B47FF0E72}" presName="node" presStyleLbl="node1" presStyleIdx="0" presStyleCnt="4">
        <dgm:presLayoutVars>
          <dgm:bulletEnabled val="1"/>
        </dgm:presLayoutVars>
      </dgm:prSet>
      <dgm:spPr/>
    </dgm:pt>
    <dgm:pt modelId="{E36CE059-F06D-4BD1-BB08-97FA2FF554C9}" type="pres">
      <dgm:prSet presAssocID="{974738A2-672A-4B04-8239-FD9B47FF0E72}" presName="spNode" presStyleCnt="0"/>
      <dgm:spPr/>
    </dgm:pt>
    <dgm:pt modelId="{1E60F4BB-D5CD-4866-9D0C-EDADF48EE0ED}" type="pres">
      <dgm:prSet presAssocID="{C2CCB28E-3352-47E1-B19D-C2AE359A412E}" presName="sibTrans" presStyleLbl="sibTrans1D1" presStyleIdx="0" presStyleCnt="4"/>
      <dgm:spPr/>
    </dgm:pt>
    <dgm:pt modelId="{CA06C427-D865-4BA2-89AD-FBA6E664DCCD}" type="pres">
      <dgm:prSet presAssocID="{D0753998-4472-4F18-BAD9-87EF2E9601BE}" presName="node" presStyleLbl="node1" presStyleIdx="1" presStyleCnt="4">
        <dgm:presLayoutVars>
          <dgm:bulletEnabled val="1"/>
        </dgm:presLayoutVars>
      </dgm:prSet>
      <dgm:spPr/>
    </dgm:pt>
    <dgm:pt modelId="{9EB53331-D71F-4268-9774-BB248287080D}" type="pres">
      <dgm:prSet presAssocID="{D0753998-4472-4F18-BAD9-87EF2E9601BE}" presName="spNode" presStyleCnt="0"/>
      <dgm:spPr/>
    </dgm:pt>
    <dgm:pt modelId="{C4DC25F6-BCCD-47D5-BA18-17E28DE086F0}" type="pres">
      <dgm:prSet presAssocID="{C11B447E-5C65-4DDF-A804-961506A4750E}" presName="sibTrans" presStyleLbl="sibTrans1D1" presStyleIdx="1" presStyleCnt="4"/>
      <dgm:spPr/>
    </dgm:pt>
    <dgm:pt modelId="{3C1C6482-9043-4724-A068-63E191BFEF72}" type="pres">
      <dgm:prSet presAssocID="{4F593178-7456-406B-9B8B-252C28E79123}" presName="node" presStyleLbl="node1" presStyleIdx="2" presStyleCnt="4">
        <dgm:presLayoutVars>
          <dgm:bulletEnabled val="1"/>
        </dgm:presLayoutVars>
      </dgm:prSet>
      <dgm:spPr/>
    </dgm:pt>
    <dgm:pt modelId="{FD461EBD-045E-483D-B8FF-E41D260AC0D6}" type="pres">
      <dgm:prSet presAssocID="{4F593178-7456-406B-9B8B-252C28E79123}" presName="spNode" presStyleCnt="0"/>
      <dgm:spPr/>
    </dgm:pt>
    <dgm:pt modelId="{68DA0D13-BD0C-4AEC-8570-7DB92051A645}" type="pres">
      <dgm:prSet presAssocID="{AE16B25C-5EB2-4595-BF7F-EC1813602E1F}" presName="sibTrans" presStyleLbl="sibTrans1D1" presStyleIdx="2" presStyleCnt="4"/>
      <dgm:spPr/>
    </dgm:pt>
    <dgm:pt modelId="{03F44F85-245D-4A81-846F-C8325F695EE2}" type="pres">
      <dgm:prSet presAssocID="{17BAF156-3128-4B63-A1E4-684B4A14EBD4}" presName="node" presStyleLbl="node1" presStyleIdx="3" presStyleCnt="4">
        <dgm:presLayoutVars>
          <dgm:bulletEnabled val="1"/>
        </dgm:presLayoutVars>
      </dgm:prSet>
      <dgm:spPr/>
    </dgm:pt>
    <dgm:pt modelId="{1533B67A-7AF9-42BB-8A0E-7DDB6C29F6C0}" type="pres">
      <dgm:prSet presAssocID="{17BAF156-3128-4B63-A1E4-684B4A14EBD4}" presName="spNode" presStyleCnt="0"/>
      <dgm:spPr/>
    </dgm:pt>
    <dgm:pt modelId="{99EC75E8-5697-49EA-A408-1465AC284BB5}" type="pres">
      <dgm:prSet presAssocID="{5D6C69A6-9933-4227-8869-C433FC4E60B7}" presName="sibTrans" presStyleLbl="sibTrans1D1" presStyleIdx="3" presStyleCnt="4"/>
      <dgm:spPr/>
    </dgm:pt>
  </dgm:ptLst>
  <dgm:cxnLst>
    <dgm:cxn modelId="{7B750A11-BEF2-4DDC-BF77-554A1B4965E4}" type="presOf" srcId="{17BAF156-3128-4B63-A1E4-684B4A14EBD4}" destId="{03F44F85-245D-4A81-846F-C8325F695EE2}" srcOrd="0" destOrd="0" presId="urn:microsoft.com/office/officeart/2005/8/layout/cycle6"/>
    <dgm:cxn modelId="{467E6C16-4BE8-4863-A6A5-592C7C0D720C}" type="presOf" srcId="{C2CCB28E-3352-47E1-B19D-C2AE359A412E}" destId="{1E60F4BB-D5CD-4866-9D0C-EDADF48EE0ED}" srcOrd="0" destOrd="0" presId="urn:microsoft.com/office/officeart/2005/8/layout/cycle6"/>
    <dgm:cxn modelId="{3EEDEA42-1055-4F62-B460-06BFE6AFE2C7}" srcId="{5FBC74FD-12B0-4DB8-B0F3-36554022FBEE}" destId="{4F593178-7456-406B-9B8B-252C28E79123}" srcOrd="2" destOrd="0" parTransId="{668203DF-E155-4A6E-AD9B-84BC2282D631}" sibTransId="{AE16B25C-5EB2-4595-BF7F-EC1813602E1F}"/>
    <dgm:cxn modelId="{B983E271-99F7-458F-9A3D-1160575A2520}" srcId="{5FBC74FD-12B0-4DB8-B0F3-36554022FBEE}" destId="{974738A2-672A-4B04-8239-FD9B47FF0E72}" srcOrd="0" destOrd="0" parTransId="{ABB91BFB-8413-4884-9D92-4D932C7E8BF9}" sibTransId="{C2CCB28E-3352-47E1-B19D-C2AE359A412E}"/>
    <dgm:cxn modelId="{3F0A5875-D430-4B6E-A035-BC2D800675EC}" srcId="{5FBC74FD-12B0-4DB8-B0F3-36554022FBEE}" destId="{D0753998-4472-4F18-BAD9-87EF2E9601BE}" srcOrd="1" destOrd="0" parTransId="{EE08DEED-E916-4138-BCD4-0F902B018471}" sibTransId="{C11B447E-5C65-4DDF-A804-961506A4750E}"/>
    <dgm:cxn modelId="{5F144A57-252D-4C79-93C9-40797F87AB1B}" type="presOf" srcId="{C11B447E-5C65-4DDF-A804-961506A4750E}" destId="{C4DC25F6-BCCD-47D5-BA18-17E28DE086F0}" srcOrd="0" destOrd="0" presId="urn:microsoft.com/office/officeart/2005/8/layout/cycle6"/>
    <dgm:cxn modelId="{7CA0535A-F016-462E-9C2A-B7771C1B06B7}" type="presOf" srcId="{4F593178-7456-406B-9B8B-252C28E79123}" destId="{3C1C6482-9043-4724-A068-63E191BFEF72}" srcOrd="0" destOrd="0" presId="urn:microsoft.com/office/officeart/2005/8/layout/cycle6"/>
    <dgm:cxn modelId="{959BFE7E-9304-4D42-9353-857CFE292CB6}" type="presOf" srcId="{974738A2-672A-4B04-8239-FD9B47FF0E72}" destId="{4FFD1081-8BA0-49AF-A280-456DD248AF7D}" srcOrd="0" destOrd="0" presId="urn:microsoft.com/office/officeart/2005/8/layout/cycle6"/>
    <dgm:cxn modelId="{A6352D84-BCCC-44F5-8DBB-AF6D6664BCB5}" type="presOf" srcId="{AE16B25C-5EB2-4595-BF7F-EC1813602E1F}" destId="{68DA0D13-BD0C-4AEC-8570-7DB92051A645}" srcOrd="0" destOrd="0" presId="urn:microsoft.com/office/officeart/2005/8/layout/cycle6"/>
    <dgm:cxn modelId="{A103088B-30FB-4AC3-9859-3A38F6FDC359}" type="presOf" srcId="{5D6C69A6-9933-4227-8869-C433FC4E60B7}" destId="{99EC75E8-5697-49EA-A408-1465AC284BB5}" srcOrd="0" destOrd="0" presId="urn:microsoft.com/office/officeart/2005/8/layout/cycle6"/>
    <dgm:cxn modelId="{7399349E-8145-4985-8B93-8E593E0057DD}" type="presOf" srcId="{5FBC74FD-12B0-4DB8-B0F3-36554022FBEE}" destId="{2FCB6421-DC88-4F43-96A8-74F0366698F3}" srcOrd="0" destOrd="0" presId="urn:microsoft.com/office/officeart/2005/8/layout/cycle6"/>
    <dgm:cxn modelId="{4E4524C2-C0D6-4975-99B8-A022BE350ED1}" type="presOf" srcId="{D0753998-4472-4F18-BAD9-87EF2E9601BE}" destId="{CA06C427-D865-4BA2-89AD-FBA6E664DCCD}" srcOrd="0" destOrd="0" presId="urn:microsoft.com/office/officeart/2005/8/layout/cycle6"/>
    <dgm:cxn modelId="{5AAC16FA-383D-428D-9014-840F6E33E582}" srcId="{5FBC74FD-12B0-4DB8-B0F3-36554022FBEE}" destId="{17BAF156-3128-4B63-A1E4-684B4A14EBD4}" srcOrd="3" destOrd="0" parTransId="{C4C2021B-4214-4B72-857B-CB69C12D1145}" sibTransId="{5D6C69A6-9933-4227-8869-C433FC4E60B7}"/>
    <dgm:cxn modelId="{10AB05DF-9FFA-4DF0-A9A9-2E8A7A7E6FB9}" type="presParOf" srcId="{2FCB6421-DC88-4F43-96A8-74F0366698F3}" destId="{4FFD1081-8BA0-49AF-A280-456DD248AF7D}" srcOrd="0" destOrd="0" presId="urn:microsoft.com/office/officeart/2005/8/layout/cycle6"/>
    <dgm:cxn modelId="{E0D1BA19-3BB9-4909-B37C-61AC4A0DCA31}" type="presParOf" srcId="{2FCB6421-DC88-4F43-96A8-74F0366698F3}" destId="{E36CE059-F06D-4BD1-BB08-97FA2FF554C9}" srcOrd="1" destOrd="0" presId="urn:microsoft.com/office/officeart/2005/8/layout/cycle6"/>
    <dgm:cxn modelId="{33A58B40-F459-4368-9628-1E89ECB48B4E}" type="presParOf" srcId="{2FCB6421-DC88-4F43-96A8-74F0366698F3}" destId="{1E60F4BB-D5CD-4866-9D0C-EDADF48EE0ED}" srcOrd="2" destOrd="0" presId="urn:microsoft.com/office/officeart/2005/8/layout/cycle6"/>
    <dgm:cxn modelId="{E62339C3-B642-4CBD-807B-73C72EC76796}" type="presParOf" srcId="{2FCB6421-DC88-4F43-96A8-74F0366698F3}" destId="{CA06C427-D865-4BA2-89AD-FBA6E664DCCD}" srcOrd="3" destOrd="0" presId="urn:microsoft.com/office/officeart/2005/8/layout/cycle6"/>
    <dgm:cxn modelId="{6C7E14E2-467D-4D9F-8BC8-128B4E84BD78}" type="presParOf" srcId="{2FCB6421-DC88-4F43-96A8-74F0366698F3}" destId="{9EB53331-D71F-4268-9774-BB248287080D}" srcOrd="4" destOrd="0" presId="urn:microsoft.com/office/officeart/2005/8/layout/cycle6"/>
    <dgm:cxn modelId="{C124019A-554C-454A-8E75-F898A99EC19C}" type="presParOf" srcId="{2FCB6421-DC88-4F43-96A8-74F0366698F3}" destId="{C4DC25F6-BCCD-47D5-BA18-17E28DE086F0}" srcOrd="5" destOrd="0" presId="urn:microsoft.com/office/officeart/2005/8/layout/cycle6"/>
    <dgm:cxn modelId="{223CC0F5-86CF-4C4E-8C28-D5E7BDA01531}" type="presParOf" srcId="{2FCB6421-DC88-4F43-96A8-74F0366698F3}" destId="{3C1C6482-9043-4724-A068-63E191BFEF72}" srcOrd="6" destOrd="0" presId="urn:microsoft.com/office/officeart/2005/8/layout/cycle6"/>
    <dgm:cxn modelId="{D4F02D67-96D3-46A4-9AF4-B775B3BC6AA0}" type="presParOf" srcId="{2FCB6421-DC88-4F43-96A8-74F0366698F3}" destId="{FD461EBD-045E-483D-B8FF-E41D260AC0D6}" srcOrd="7" destOrd="0" presId="urn:microsoft.com/office/officeart/2005/8/layout/cycle6"/>
    <dgm:cxn modelId="{7273D60C-6F14-43D8-8AC6-8BE9D00DE5EB}" type="presParOf" srcId="{2FCB6421-DC88-4F43-96A8-74F0366698F3}" destId="{68DA0D13-BD0C-4AEC-8570-7DB92051A645}" srcOrd="8" destOrd="0" presId="urn:microsoft.com/office/officeart/2005/8/layout/cycle6"/>
    <dgm:cxn modelId="{9FE0C237-24E9-423B-BB29-05DCF32C9044}" type="presParOf" srcId="{2FCB6421-DC88-4F43-96A8-74F0366698F3}" destId="{03F44F85-245D-4A81-846F-C8325F695EE2}" srcOrd="9" destOrd="0" presId="urn:microsoft.com/office/officeart/2005/8/layout/cycle6"/>
    <dgm:cxn modelId="{5771BD9F-35E7-4631-BE96-45A7E24B01B8}" type="presParOf" srcId="{2FCB6421-DC88-4F43-96A8-74F0366698F3}" destId="{1533B67A-7AF9-42BB-8A0E-7DDB6C29F6C0}" srcOrd="10" destOrd="0" presId="urn:microsoft.com/office/officeart/2005/8/layout/cycle6"/>
    <dgm:cxn modelId="{E3F3FFF4-A9FE-4655-8531-37AC5B1EB8DC}" type="presParOf" srcId="{2FCB6421-DC88-4F43-96A8-74F0366698F3}" destId="{99EC75E8-5697-49EA-A408-1465AC284BB5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BC74FD-12B0-4DB8-B0F3-36554022FBEE}" type="doc">
      <dgm:prSet loTypeId="urn:microsoft.com/office/officeart/2005/8/layout/cycle6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74738A2-672A-4B04-8239-FD9B47FF0E72}">
      <dgm:prSet phldrT="[Text]"/>
      <dgm:spPr/>
      <dgm:t>
        <a:bodyPr/>
        <a:lstStyle/>
        <a:p>
          <a:endParaRPr lang="en-US" dirty="0"/>
        </a:p>
      </dgm:t>
    </dgm:pt>
    <dgm:pt modelId="{ABB91BFB-8413-4884-9D92-4D932C7E8BF9}" type="parTrans" cxnId="{B983E271-99F7-458F-9A3D-1160575A2520}">
      <dgm:prSet/>
      <dgm:spPr/>
      <dgm:t>
        <a:bodyPr/>
        <a:lstStyle/>
        <a:p>
          <a:endParaRPr lang="en-US"/>
        </a:p>
      </dgm:t>
    </dgm:pt>
    <dgm:pt modelId="{C2CCB28E-3352-47E1-B19D-C2AE359A412E}" type="sibTrans" cxnId="{B983E271-99F7-458F-9A3D-1160575A2520}">
      <dgm:prSet/>
      <dgm:spPr/>
      <dgm:t>
        <a:bodyPr/>
        <a:lstStyle/>
        <a:p>
          <a:endParaRPr lang="en-US"/>
        </a:p>
      </dgm:t>
    </dgm:pt>
    <dgm:pt modelId="{D0753998-4472-4F18-BAD9-87EF2E9601BE}">
      <dgm:prSet phldrT="[Text]"/>
      <dgm:spPr/>
      <dgm:t>
        <a:bodyPr/>
        <a:lstStyle/>
        <a:p>
          <a:endParaRPr lang="en-US" dirty="0"/>
        </a:p>
      </dgm:t>
    </dgm:pt>
    <dgm:pt modelId="{EE08DEED-E916-4138-BCD4-0F902B018471}" type="parTrans" cxnId="{3F0A5875-D430-4B6E-A035-BC2D800675EC}">
      <dgm:prSet/>
      <dgm:spPr/>
      <dgm:t>
        <a:bodyPr/>
        <a:lstStyle/>
        <a:p>
          <a:endParaRPr lang="en-US"/>
        </a:p>
      </dgm:t>
    </dgm:pt>
    <dgm:pt modelId="{C11B447E-5C65-4DDF-A804-961506A4750E}" type="sibTrans" cxnId="{3F0A5875-D430-4B6E-A035-BC2D800675EC}">
      <dgm:prSet/>
      <dgm:spPr/>
      <dgm:t>
        <a:bodyPr/>
        <a:lstStyle/>
        <a:p>
          <a:endParaRPr lang="en-US"/>
        </a:p>
      </dgm:t>
    </dgm:pt>
    <dgm:pt modelId="{4F593178-7456-406B-9B8B-252C28E79123}">
      <dgm:prSet phldrT="[Text]"/>
      <dgm:spPr>
        <a:solidFill>
          <a:srgbClr val="CC99FF"/>
        </a:solidFill>
      </dgm:spPr>
      <dgm:t>
        <a:bodyPr/>
        <a:lstStyle/>
        <a:p>
          <a:endParaRPr lang="en-US" dirty="0"/>
        </a:p>
      </dgm:t>
    </dgm:pt>
    <dgm:pt modelId="{668203DF-E155-4A6E-AD9B-84BC2282D631}" type="parTrans" cxnId="{3EEDEA42-1055-4F62-B460-06BFE6AFE2C7}">
      <dgm:prSet/>
      <dgm:spPr/>
      <dgm:t>
        <a:bodyPr/>
        <a:lstStyle/>
        <a:p>
          <a:endParaRPr lang="en-US"/>
        </a:p>
      </dgm:t>
    </dgm:pt>
    <dgm:pt modelId="{AE16B25C-5EB2-4595-BF7F-EC1813602E1F}" type="sibTrans" cxnId="{3EEDEA42-1055-4F62-B460-06BFE6AFE2C7}">
      <dgm:prSet/>
      <dgm:spPr/>
      <dgm:t>
        <a:bodyPr/>
        <a:lstStyle/>
        <a:p>
          <a:endParaRPr lang="en-US"/>
        </a:p>
      </dgm:t>
    </dgm:pt>
    <dgm:pt modelId="{17BAF156-3128-4B63-A1E4-684B4A14EBD4}">
      <dgm:prSet phldrT="[Text]"/>
      <dgm:spPr/>
      <dgm:t>
        <a:bodyPr/>
        <a:lstStyle/>
        <a:p>
          <a:endParaRPr lang="en-US" dirty="0"/>
        </a:p>
      </dgm:t>
    </dgm:pt>
    <dgm:pt modelId="{C4C2021B-4214-4B72-857B-CB69C12D1145}" type="parTrans" cxnId="{5AAC16FA-383D-428D-9014-840F6E33E582}">
      <dgm:prSet/>
      <dgm:spPr/>
      <dgm:t>
        <a:bodyPr/>
        <a:lstStyle/>
        <a:p>
          <a:endParaRPr lang="en-US"/>
        </a:p>
      </dgm:t>
    </dgm:pt>
    <dgm:pt modelId="{5D6C69A6-9933-4227-8869-C433FC4E60B7}" type="sibTrans" cxnId="{5AAC16FA-383D-428D-9014-840F6E33E582}">
      <dgm:prSet/>
      <dgm:spPr/>
      <dgm:t>
        <a:bodyPr/>
        <a:lstStyle/>
        <a:p>
          <a:endParaRPr lang="en-US"/>
        </a:p>
      </dgm:t>
    </dgm:pt>
    <dgm:pt modelId="{4F0785B1-8F46-40AF-83CF-D46E6420797D}">
      <dgm:prSet phldrT="[Text]"/>
      <dgm:spPr/>
      <dgm:t>
        <a:bodyPr/>
        <a:lstStyle/>
        <a:p>
          <a:r>
            <a:rPr lang="ar-BH" b="1" dirty="0"/>
            <a:t>أعرف كيف أنفذه</a:t>
          </a:r>
          <a:r>
            <a:rPr lang="ar-BH" dirty="0"/>
            <a:t> </a:t>
          </a:r>
          <a:endParaRPr lang="en-US" dirty="0"/>
        </a:p>
      </dgm:t>
    </dgm:pt>
    <dgm:pt modelId="{77013D31-DF13-4057-8022-31C0CB710A9A}" type="parTrans" cxnId="{514898DC-4DAF-488C-96F0-3C752D4657F0}">
      <dgm:prSet/>
      <dgm:spPr/>
      <dgm:t>
        <a:bodyPr/>
        <a:lstStyle/>
        <a:p>
          <a:endParaRPr lang="en-US"/>
        </a:p>
      </dgm:t>
    </dgm:pt>
    <dgm:pt modelId="{7A8F2845-AA31-4343-AF10-66DFBED32723}" type="sibTrans" cxnId="{514898DC-4DAF-488C-96F0-3C752D4657F0}">
      <dgm:prSet/>
      <dgm:spPr/>
      <dgm:t>
        <a:bodyPr/>
        <a:lstStyle/>
        <a:p>
          <a:endParaRPr lang="en-US"/>
        </a:p>
      </dgm:t>
    </dgm:pt>
    <dgm:pt modelId="{2FCB6421-DC88-4F43-96A8-74F0366698F3}" type="pres">
      <dgm:prSet presAssocID="{5FBC74FD-12B0-4DB8-B0F3-36554022FBEE}" presName="cycle" presStyleCnt="0">
        <dgm:presLayoutVars>
          <dgm:dir/>
          <dgm:resizeHandles val="exact"/>
        </dgm:presLayoutVars>
      </dgm:prSet>
      <dgm:spPr/>
    </dgm:pt>
    <dgm:pt modelId="{4FFD1081-8BA0-49AF-A280-456DD248AF7D}" type="pres">
      <dgm:prSet presAssocID="{974738A2-672A-4B04-8239-FD9B47FF0E72}" presName="node" presStyleLbl="node1" presStyleIdx="0" presStyleCnt="5">
        <dgm:presLayoutVars>
          <dgm:bulletEnabled val="1"/>
        </dgm:presLayoutVars>
      </dgm:prSet>
      <dgm:spPr/>
    </dgm:pt>
    <dgm:pt modelId="{E36CE059-F06D-4BD1-BB08-97FA2FF554C9}" type="pres">
      <dgm:prSet presAssocID="{974738A2-672A-4B04-8239-FD9B47FF0E72}" presName="spNode" presStyleCnt="0"/>
      <dgm:spPr/>
    </dgm:pt>
    <dgm:pt modelId="{1E60F4BB-D5CD-4866-9D0C-EDADF48EE0ED}" type="pres">
      <dgm:prSet presAssocID="{C2CCB28E-3352-47E1-B19D-C2AE359A412E}" presName="sibTrans" presStyleLbl="sibTrans1D1" presStyleIdx="0" presStyleCnt="5"/>
      <dgm:spPr/>
    </dgm:pt>
    <dgm:pt modelId="{CA06C427-D865-4BA2-89AD-FBA6E664DCCD}" type="pres">
      <dgm:prSet presAssocID="{D0753998-4472-4F18-BAD9-87EF2E9601BE}" presName="node" presStyleLbl="node1" presStyleIdx="1" presStyleCnt="5">
        <dgm:presLayoutVars>
          <dgm:bulletEnabled val="1"/>
        </dgm:presLayoutVars>
      </dgm:prSet>
      <dgm:spPr/>
    </dgm:pt>
    <dgm:pt modelId="{9EB53331-D71F-4268-9774-BB248287080D}" type="pres">
      <dgm:prSet presAssocID="{D0753998-4472-4F18-BAD9-87EF2E9601BE}" presName="spNode" presStyleCnt="0"/>
      <dgm:spPr/>
    </dgm:pt>
    <dgm:pt modelId="{C4DC25F6-BCCD-47D5-BA18-17E28DE086F0}" type="pres">
      <dgm:prSet presAssocID="{C11B447E-5C65-4DDF-A804-961506A4750E}" presName="sibTrans" presStyleLbl="sibTrans1D1" presStyleIdx="1" presStyleCnt="5"/>
      <dgm:spPr/>
    </dgm:pt>
    <dgm:pt modelId="{3C1C6482-9043-4724-A068-63E191BFEF72}" type="pres">
      <dgm:prSet presAssocID="{4F593178-7456-406B-9B8B-252C28E79123}" presName="node" presStyleLbl="node1" presStyleIdx="2" presStyleCnt="5">
        <dgm:presLayoutVars>
          <dgm:bulletEnabled val="1"/>
        </dgm:presLayoutVars>
      </dgm:prSet>
      <dgm:spPr/>
    </dgm:pt>
    <dgm:pt modelId="{FD461EBD-045E-483D-B8FF-E41D260AC0D6}" type="pres">
      <dgm:prSet presAssocID="{4F593178-7456-406B-9B8B-252C28E79123}" presName="spNode" presStyleCnt="0"/>
      <dgm:spPr/>
    </dgm:pt>
    <dgm:pt modelId="{68DA0D13-BD0C-4AEC-8570-7DB92051A645}" type="pres">
      <dgm:prSet presAssocID="{AE16B25C-5EB2-4595-BF7F-EC1813602E1F}" presName="sibTrans" presStyleLbl="sibTrans1D1" presStyleIdx="2" presStyleCnt="5"/>
      <dgm:spPr/>
    </dgm:pt>
    <dgm:pt modelId="{03F44F85-245D-4A81-846F-C8325F695EE2}" type="pres">
      <dgm:prSet presAssocID="{17BAF156-3128-4B63-A1E4-684B4A14EBD4}" presName="node" presStyleLbl="node1" presStyleIdx="3" presStyleCnt="5" custScaleX="134874" custScaleY="120498">
        <dgm:presLayoutVars>
          <dgm:bulletEnabled val="1"/>
        </dgm:presLayoutVars>
      </dgm:prSet>
      <dgm:spPr/>
    </dgm:pt>
    <dgm:pt modelId="{1533B67A-7AF9-42BB-8A0E-7DDB6C29F6C0}" type="pres">
      <dgm:prSet presAssocID="{17BAF156-3128-4B63-A1E4-684B4A14EBD4}" presName="spNode" presStyleCnt="0"/>
      <dgm:spPr/>
    </dgm:pt>
    <dgm:pt modelId="{99EC75E8-5697-49EA-A408-1465AC284BB5}" type="pres">
      <dgm:prSet presAssocID="{5D6C69A6-9933-4227-8869-C433FC4E60B7}" presName="sibTrans" presStyleLbl="sibTrans1D1" presStyleIdx="3" presStyleCnt="5"/>
      <dgm:spPr/>
    </dgm:pt>
    <dgm:pt modelId="{D236E890-84C8-42D3-87DF-988130BABA3B}" type="pres">
      <dgm:prSet presAssocID="{4F0785B1-8F46-40AF-83CF-D46E6420797D}" presName="node" presStyleLbl="node1" presStyleIdx="4" presStyleCnt="5" custScaleX="125120" custScaleY="121535">
        <dgm:presLayoutVars>
          <dgm:bulletEnabled val="1"/>
        </dgm:presLayoutVars>
      </dgm:prSet>
      <dgm:spPr/>
    </dgm:pt>
    <dgm:pt modelId="{A858F537-49E8-4581-A851-ACEEDE75BD68}" type="pres">
      <dgm:prSet presAssocID="{4F0785B1-8F46-40AF-83CF-D46E6420797D}" presName="spNode" presStyleCnt="0"/>
      <dgm:spPr/>
    </dgm:pt>
    <dgm:pt modelId="{F3C02E47-9A4B-4918-99A1-0FDE869C10FA}" type="pres">
      <dgm:prSet presAssocID="{7A8F2845-AA31-4343-AF10-66DFBED32723}" presName="sibTrans" presStyleLbl="sibTrans1D1" presStyleIdx="4" presStyleCnt="5"/>
      <dgm:spPr/>
    </dgm:pt>
  </dgm:ptLst>
  <dgm:cxnLst>
    <dgm:cxn modelId="{EC1E0A0B-26EF-4534-B02A-FE9ACD982916}" type="presOf" srcId="{D0753998-4472-4F18-BAD9-87EF2E9601BE}" destId="{CA06C427-D865-4BA2-89AD-FBA6E664DCCD}" srcOrd="0" destOrd="0" presId="urn:microsoft.com/office/officeart/2005/8/layout/cycle6"/>
    <dgm:cxn modelId="{3EEDEA42-1055-4F62-B460-06BFE6AFE2C7}" srcId="{5FBC74FD-12B0-4DB8-B0F3-36554022FBEE}" destId="{4F593178-7456-406B-9B8B-252C28E79123}" srcOrd="2" destOrd="0" parTransId="{668203DF-E155-4A6E-AD9B-84BC2282D631}" sibTransId="{AE16B25C-5EB2-4595-BF7F-EC1813602E1F}"/>
    <dgm:cxn modelId="{BB96CC6A-85A9-4C90-8806-3A3572D9481F}" type="presOf" srcId="{7A8F2845-AA31-4343-AF10-66DFBED32723}" destId="{F3C02E47-9A4B-4918-99A1-0FDE869C10FA}" srcOrd="0" destOrd="0" presId="urn:microsoft.com/office/officeart/2005/8/layout/cycle6"/>
    <dgm:cxn modelId="{B96BFA4A-00C6-4DF1-BE60-B7BD08D2CBD5}" type="presOf" srcId="{17BAF156-3128-4B63-A1E4-684B4A14EBD4}" destId="{03F44F85-245D-4A81-846F-C8325F695EE2}" srcOrd="0" destOrd="0" presId="urn:microsoft.com/office/officeart/2005/8/layout/cycle6"/>
    <dgm:cxn modelId="{B983E271-99F7-458F-9A3D-1160575A2520}" srcId="{5FBC74FD-12B0-4DB8-B0F3-36554022FBEE}" destId="{974738A2-672A-4B04-8239-FD9B47FF0E72}" srcOrd="0" destOrd="0" parTransId="{ABB91BFB-8413-4884-9D92-4D932C7E8BF9}" sibTransId="{C2CCB28E-3352-47E1-B19D-C2AE359A412E}"/>
    <dgm:cxn modelId="{3F0A5875-D430-4B6E-A035-BC2D800675EC}" srcId="{5FBC74FD-12B0-4DB8-B0F3-36554022FBEE}" destId="{D0753998-4472-4F18-BAD9-87EF2E9601BE}" srcOrd="1" destOrd="0" parTransId="{EE08DEED-E916-4138-BCD4-0F902B018471}" sibTransId="{C11B447E-5C65-4DDF-A804-961506A4750E}"/>
    <dgm:cxn modelId="{FD9F6559-2884-43F7-A245-337CCB56486E}" type="presOf" srcId="{5FBC74FD-12B0-4DB8-B0F3-36554022FBEE}" destId="{2FCB6421-DC88-4F43-96A8-74F0366698F3}" srcOrd="0" destOrd="0" presId="urn:microsoft.com/office/officeart/2005/8/layout/cycle6"/>
    <dgm:cxn modelId="{88806883-B763-4802-9F9F-31BFB6ECB418}" type="presOf" srcId="{974738A2-672A-4B04-8239-FD9B47FF0E72}" destId="{4FFD1081-8BA0-49AF-A280-456DD248AF7D}" srcOrd="0" destOrd="0" presId="urn:microsoft.com/office/officeart/2005/8/layout/cycle6"/>
    <dgm:cxn modelId="{7E17488C-66CE-4317-9820-4FF257E38D54}" type="presOf" srcId="{5D6C69A6-9933-4227-8869-C433FC4E60B7}" destId="{99EC75E8-5697-49EA-A408-1465AC284BB5}" srcOrd="0" destOrd="0" presId="urn:microsoft.com/office/officeart/2005/8/layout/cycle6"/>
    <dgm:cxn modelId="{E75912D3-DBBF-40AC-A9B2-DCA71DAAD2DE}" type="presOf" srcId="{C11B447E-5C65-4DDF-A804-961506A4750E}" destId="{C4DC25F6-BCCD-47D5-BA18-17E28DE086F0}" srcOrd="0" destOrd="0" presId="urn:microsoft.com/office/officeart/2005/8/layout/cycle6"/>
    <dgm:cxn modelId="{514898DC-4DAF-488C-96F0-3C752D4657F0}" srcId="{5FBC74FD-12B0-4DB8-B0F3-36554022FBEE}" destId="{4F0785B1-8F46-40AF-83CF-D46E6420797D}" srcOrd="4" destOrd="0" parTransId="{77013D31-DF13-4057-8022-31C0CB710A9A}" sibTransId="{7A8F2845-AA31-4343-AF10-66DFBED32723}"/>
    <dgm:cxn modelId="{B70CB6DF-1CB3-4AA5-AACA-69758ACB6EE8}" type="presOf" srcId="{4F593178-7456-406B-9B8B-252C28E79123}" destId="{3C1C6482-9043-4724-A068-63E191BFEF72}" srcOrd="0" destOrd="0" presId="urn:microsoft.com/office/officeart/2005/8/layout/cycle6"/>
    <dgm:cxn modelId="{A47D97E2-D450-47D1-8A8F-BD5194470896}" type="presOf" srcId="{4F0785B1-8F46-40AF-83CF-D46E6420797D}" destId="{D236E890-84C8-42D3-87DF-988130BABA3B}" srcOrd="0" destOrd="0" presId="urn:microsoft.com/office/officeart/2005/8/layout/cycle6"/>
    <dgm:cxn modelId="{F8A1FBE8-7A90-4C7D-8CA2-CBAEC857F136}" type="presOf" srcId="{C2CCB28E-3352-47E1-B19D-C2AE359A412E}" destId="{1E60F4BB-D5CD-4866-9D0C-EDADF48EE0ED}" srcOrd="0" destOrd="0" presId="urn:microsoft.com/office/officeart/2005/8/layout/cycle6"/>
    <dgm:cxn modelId="{416E3DF1-017C-4014-9C8F-532CF45E16B9}" type="presOf" srcId="{AE16B25C-5EB2-4595-BF7F-EC1813602E1F}" destId="{68DA0D13-BD0C-4AEC-8570-7DB92051A645}" srcOrd="0" destOrd="0" presId="urn:microsoft.com/office/officeart/2005/8/layout/cycle6"/>
    <dgm:cxn modelId="{5AAC16FA-383D-428D-9014-840F6E33E582}" srcId="{5FBC74FD-12B0-4DB8-B0F3-36554022FBEE}" destId="{17BAF156-3128-4B63-A1E4-684B4A14EBD4}" srcOrd="3" destOrd="0" parTransId="{C4C2021B-4214-4B72-857B-CB69C12D1145}" sibTransId="{5D6C69A6-9933-4227-8869-C433FC4E60B7}"/>
    <dgm:cxn modelId="{60E129BA-0045-4D68-8555-E5397105216F}" type="presParOf" srcId="{2FCB6421-DC88-4F43-96A8-74F0366698F3}" destId="{4FFD1081-8BA0-49AF-A280-456DD248AF7D}" srcOrd="0" destOrd="0" presId="urn:microsoft.com/office/officeart/2005/8/layout/cycle6"/>
    <dgm:cxn modelId="{C5730673-F57C-4CB6-8313-1BB8ED2E4DB7}" type="presParOf" srcId="{2FCB6421-DC88-4F43-96A8-74F0366698F3}" destId="{E36CE059-F06D-4BD1-BB08-97FA2FF554C9}" srcOrd="1" destOrd="0" presId="urn:microsoft.com/office/officeart/2005/8/layout/cycle6"/>
    <dgm:cxn modelId="{C3AE17D8-15CD-48F9-B9EB-43AC41E35EF4}" type="presParOf" srcId="{2FCB6421-DC88-4F43-96A8-74F0366698F3}" destId="{1E60F4BB-D5CD-4866-9D0C-EDADF48EE0ED}" srcOrd="2" destOrd="0" presId="urn:microsoft.com/office/officeart/2005/8/layout/cycle6"/>
    <dgm:cxn modelId="{22D279D9-F8E7-4A30-BF95-D1863D2C144F}" type="presParOf" srcId="{2FCB6421-DC88-4F43-96A8-74F0366698F3}" destId="{CA06C427-D865-4BA2-89AD-FBA6E664DCCD}" srcOrd="3" destOrd="0" presId="urn:microsoft.com/office/officeart/2005/8/layout/cycle6"/>
    <dgm:cxn modelId="{7549680C-EC62-4BF1-8585-243F3FD3BC98}" type="presParOf" srcId="{2FCB6421-DC88-4F43-96A8-74F0366698F3}" destId="{9EB53331-D71F-4268-9774-BB248287080D}" srcOrd="4" destOrd="0" presId="urn:microsoft.com/office/officeart/2005/8/layout/cycle6"/>
    <dgm:cxn modelId="{35605474-408A-434C-89F6-637FFBD9712B}" type="presParOf" srcId="{2FCB6421-DC88-4F43-96A8-74F0366698F3}" destId="{C4DC25F6-BCCD-47D5-BA18-17E28DE086F0}" srcOrd="5" destOrd="0" presId="urn:microsoft.com/office/officeart/2005/8/layout/cycle6"/>
    <dgm:cxn modelId="{07FE3849-EBAC-4485-A499-7F8C0513A1F2}" type="presParOf" srcId="{2FCB6421-DC88-4F43-96A8-74F0366698F3}" destId="{3C1C6482-9043-4724-A068-63E191BFEF72}" srcOrd="6" destOrd="0" presId="urn:microsoft.com/office/officeart/2005/8/layout/cycle6"/>
    <dgm:cxn modelId="{3F3F8439-B7C7-4CB7-A85F-A175F4577C81}" type="presParOf" srcId="{2FCB6421-DC88-4F43-96A8-74F0366698F3}" destId="{FD461EBD-045E-483D-B8FF-E41D260AC0D6}" srcOrd="7" destOrd="0" presId="urn:microsoft.com/office/officeart/2005/8/layout/cycle6"/>
    <dgm:cxn modelId="{74FBB338-CC2B-4BA3-B0FD-227F51F893A6}" type="presParOf" srcId="{2FCB6421-DC88-4F43-96A8-74F0366698F3}" destId="{68DA0D13-BD0C-4AEC-8570-7DB92051A645}" srcOrd="8" destOrd="0" presId="urn:microsoft.com/office/officeart/2005/8/layout/cycle6"/>
    <dgm:cxn modelId="{002C072F-0812-4911-A05C-79B037831255}" type="presParOf" srcId="{2FCB6421-DC88-4F43-96A8-74F0366698F3}" destId="{03F44F85-245D-4A81-846F-C8325F695EE2}" srcOrd="9" destOrd="0" presId="urn:microsoft.com/office/officeart/2005/8/layout/cycle6"/>
    <dgm:cxn modelId="{3C83F810-FF0C-4A23-A662-DCBA3A5130D3}" type="presParOf" srcId="{2FCB6421-DC88-4F43-96A8-74F0366698F3}" destId="{1533B67A-7AF9-42BB-8A0E-7DDB6C29F6C0}" srcOrd="10" destOrd="0" presId="urn:microsoft.com/office/officeart/2005/8/layout/cycle6"/>
    <dgm:cxn modelId="{D4F4877B-9692-4C4D-9A0E-5109CEDA6CC7}" type="presParOf" srcId="{2FCB6421-DC88-4F43-96A8-74F0366698F3}" destId="{99EC75E8-5697-49EA-A408-1465AC284BB5}" srcOrd="11" destOrd="0" presId="urn:microsoft.com/office/officeart/2005/8/layout/cycle6"/>
    <dgm:cxn modelId="{97C632B5-50BB-46DC-9DD7-3ED45FFF48CC}" type="presParOf" srcId="{2FCB6421-DC88-4F43-96A8-74F0366698F3}" destId="{D236E890-84C8-42D3-87DF-988130BABA3B}" srcOrd="12" destOrd="0" presId="urn:microsoft.com/office/officeart/2005/8/layout/cycle6"/>
    <dgm:cxn modelId="{A3966E3F-CA75-4D7F-8CB2-F8DEFCBE7A76}" type="presParOf" srcId="{2FCB6421-DC88-4F43-96A8-74F0366698F3}" destId="{A858F537-49E8-4581-A851-ACEEDE75BD68}" srcOrd="13" destOrd="0" presId="urn:microsoft.com/office/officeart/2005/8/layout/cycle6"/>
    <dgm:cxn modelId="{0F32E386-C5DD-4DED-BA5E-6B49AC1DA239}" type="presParOf" srcId="{2FCB6421-DC88-4F43-96A8-74F0366698F3}" destId="{F3C02E47-9A4B-4918-99A1-0FDE869C10F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BC74FD-12B0-4DB8-B0F3-36554022FBEE}" type="doc">
      <dgm:prSet loTypeId="urn:microsoft.com/office/officeart/2005/8/layout/cycle2" loCatId="cycle" qsTypeId="urn:microsoft.com/office/officeart/2005/8/quickstyle/3d3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974738A2-672A-4B04-8239-FD9B47FF0E72}">
      <dgm:prSet phldrT="[Text]"/>
      <dgm:spPr/>
      <dgm:t>
        <a:bodyPr/>
        <a:lstStyle/>
        <a:p>
          <a:endParaRPr lang="en-US" dirty="0"/>
        </a:p>
      </dgm:t>
    </dgm:pt>
    <dgm:pt modelId="{ABB91BFB-8413-4884-9D92-4D932C7E8BF9}" type="parTrans" cxnId="{B983E271-99F7-458F-9A3D-1160575A2520}">
      <dgm:prSet/>
      <dgm:spPr/>
      <dgm:t>
        <a:bodyPr/>
        <a:lstStyle/>
        <a:p>
          <a:endParaRPr lang="en-US"/>
        </a:p>
      </dgm:t>
    </dgm:pt>
    <dgm:pt modelId="{C2CCB28E-3352-47E1-B19D-C2AE359A412E}" type="sibTrans" cxnId="{B983E271-99F7-458F-9A3D-1160575A2520}">
      <dgm:prSet/>
      <dgm:spPr/>
      <dgm:t>
        <a:bodyPr/>
        <a:lstStyle/>
        <a:p>
          <a:endParaRPr lang="en-US"/>
        </a:p>
      </dgm:t>
    </dgm:pt>
    <dgm:pt modelId="{D0753998-4472-4F18-BAD9-87EF2E9601BE}">
      <dgm:prSet phldrT="[Text]"/>
      <dgm:spPr/>
      <dgm:t>
        <a:bodyPr/>
        <a:lstStyle/>
        <a:p>
          <a:endParaRPr lang="en-US" dirty="0"/>
        </a:p>
      </dgm:t>
    </dgm:pt>
    <dgm:pt modelId="{EE08DEED-E916-4138-BCD4-0F902B018471}" type="parTrans" cxnId="{3F0A5875-D430-4B6E-A035-BC2D800675EC}">
      <dgm:prSet/>
      <dgm:spPr/>
      <dgm:t>
        <a:bodyPr/>
        <a:lstStyle/>
        <a:p>
          <a:endParaRPr lang="en-US"/>
        </a:p>
      </dgm:t>
    </dgm:pt>
    <dgm:pt modelId="{C11B447E-5C65-4DDF-A804-961506A4750E}" type="sibTrans" cxnId="{3F0A5875-D430-4B6E-A035-BC2D800675EC}">
      <dgm:prSet/>
      <dgm:spPr/>
      <dgm:t>
        <a:bodyPr/>
        <a:lstStyle/>
        <a:p>
          <a:endParaRPr lang="en-US"/>
        </a:p>
      </dgm:t>
    </dgm:pt>
    <dgm:pt modelId="{4F593178-7456-406B-9B8B-252C28E79123}">
      <dgm:prSet phldrT="[Text]"/>
      <dgm:spPr/>
      <dgm:t>
        <a:bodyPr/>
        <a:lstStyle/>
        <a:p>
          <a:endParaRPr lang="en-US" dirty="0"/>
        </a:p>
      </dgm:t>
    </dgm:pt>
    <dgm:pt modelId="{668203DF-E155-4A6E-AD9B-84BC2282D631}" type="parTrans" cxnId="{3EEDEA42-1055-4F62-B460-06BFE6AFE2C7}">
      <dgm:prSet/>
      <dgm:spPr/>
      <dgm:t>
        <a:bodyPr/>
        <a:lstStyle/>
        <a:p>
          <a:endParaRPr lang="en-US"/>
        </a:p>
      </dgm:t>
    </dgm:pt>
    <dgm:pt modelId="{AE16B25C-5EB2-4595-BF7F-EC1813602E1F}" type="sibTrans" cxnId="{3EEDEA42-1055-4F62-B460-06BFE6AFE2C7}">
      <dgm:prSet/>
      <dgm:spPr/>
      <dgm:t>
        <a:bodyPr/>
        <a:lstStyle/>
        <a:p>
          <a:endParaRPr lang="en-US"/>
        </a:p>
      </dgm:t>
    </dgm:pt>
    <dgm:pt modelId="{17BAF156-3128-4B63-A1E4-684B4A14EBD4}">
      <dgm:prSet phldrT="[Text]"/>
      <dgm:spPr/>
      <dgm:t>
        <a:bodyPr/>
        <a:lstStyle/>
        <a:p>
          <a:endParaRPr lang="en-US" dirty="0"/>
        </a:p>
      </dgm:t>
    </dgm:pt>
    <dgm:pt modelId="{C4C2021B-4214-4B72-857B-CB69C12D1145}" type="parTrans" cxnId="{5AAC16FA-383D-428D-9014-840F6E33E582}">
      <dgm:prSet/>
      <dgm:spPr/>
      <dgm:t>
        <a:bodyPr/>
        <a:lstStyle/>
        <a:p>
          <a:endParaRPr lang="en-US"/>
        </a:p>
      </dgm:t>
    </dgm:pt>
    <dgm:pt modelId="{5D6C69A6-9933-4227-8869-C433FC4E60B7}" type="sibTrans" cxnId="{5AAC16FA-383D-428D-9014-840F6E33E582}">
      <dgm:prSet/>
      <dgm:spPr/>
      <dgm:t>
        <a:bodyPr/>
        <a:lstStyle/>
        <a:p>
          <a:endParaRPr lang="en-US"/>
        </a:p>
      </dgm:t>
    </dgm:pt>
    <dgm:pt modelId="{4F0785B1-8F46-40AF-83CF-D46E6420797D}">
      <dgm:prSet phldrT="[Text]"/>
      <dgm:spPr/>
      <dgm:t>
        <a:bodyPr/>
        <a:lstStyle/>
        <a:p>
          <a:endParaRPr lang="en-US" b="1" dirty="0"/>
        </a:p>
      </dgm:t>
    </dgm:pt>
    <dgm:pt modelId="{77013D31-DF13-4057-8022-31C0CB710A9A}" type="parTrans" cxnId="{514898DC-4DAF-488C-96F0-3C752D4657F0}">
      <dgm:prSet/>
      <dgm:spPr/>
      <dgm:t>
        <a:bodyPr/>
        <a:lstStyle/>
        <a:p>
          <a:endParaRPr lang="en-US"/>
        </a:p>
      </dgm:t>
    </dgm:pt>
    <dgm:pt modelId="{7A8F2845-AA31-4343-AF10-66DFBED32723}" type="sibTrans" cxnId="{514898DC-4DAF-488C-96F0-3C752D4657F0}">
      <dgm:prSet/>
      <dgm:spPr/>
      <dgm:t>
        <a:bodyPr/>
        <a:lstStyle/>
        <a:p>
          <a:endParaRPr lang="en-US"/>
        </a:p>
      </dgm:t>
    </dgm:pt>
    <dgm:pt modelId="{18ADE700-A451-4D27-B50E-1F93D47BCD1A}" type="pres">
      <dgm:prSet presAssocID="{5FBC74FD-12B0-4DB8-B0F3-36554022FBEE}" presName="cycle" presStyleCnt="0">
        <dgm:presLayoutVars>
          <dgm:dir/>
          <dgm:resizeHandles val="exact"/>
        </dgm:presLayoutVars>
      </dgm:prSet>
      <dgm:spPr/>
    </dgm:pt>
    <dgm:pt modelId="{AFD5547A-1EAE-412A-A900-BBE54A97AE5C}" type="pres">
      <dgm:prSet presAssocID="{974738A2-672A-4B04-8239-FD9B47FF0E72}" presName="node" presStyleLbl="node1" presStyleIdx="0" presStyleCnt="5">
        <dgm:presLayoutVars>
          <dgm:bulletEnabled val="1"/>
        </dgm:presLayoutVars>
      </dgm:prSet>
      <dgm:spPr/>
    </dgm:pt>
    <dgm:pt modelId="{691CA6FF-A018-460D-A3B9-CA9B61CDAC1D}" type="pres">
      <dgm:prSet presAssocID="{C2CCB28E-3352-47E1-B19D-C2AE359A412E}" presName="sibTrans" presStyleLbl="sibTrans2D1" presStyleIdx="0" presStyleCnt="5"/>
      <dgm:spPr/>
    </dgm:pt>
    <dgm:pt modelId="{C53917A3-73FA-481B-891A-C63163AE72A7}" type="pres">
      <dgm:prSet presAssocID="{C2CCB28E-3352-47E1-B19D-C2AE359A412E}" presName="connectorText" presStyleLbl="sibTrans2D1" presStyleIdx="0" presStyleCnt="5"/>
      <dgm:spPr/>
    </dgm:pt>
    <dgm:pt modelId="{F32CC736-1ADF-4C04-99D4-BF8FF3C809DF}" type="pres">
      <dgm:prSet presAssocID="{D0753998-4472-4F18-BAD9-87EF2E9601BE}" presName="node" presStyleLbl="node1" presStyleIdx="1" presStyleCnt="5">
        <dgm:presLayoutVars>
          <dgm:bulletEnabled val="1"/>
        </dgm:presLayoutVars>
      </dgm:prSet>
      <dgm:spPr/>
    </dgm:pt>
    <dgm:pt modelId="{4722EB9B-DA36-4802-B030-64B789482CC3}" type="pres">
      <dgm:prSet presAssocID="{C11B447E-5C65-4DDF-A804-961506A4750E}" presName="sibTrans" presStyleLbl="sibTrans2D1" presStyleIdx="1" presStyleCnt="5"/>
      <dgm:spPr/>
    </dgm:pt>
    <dgm:pt modelId="{C7E263EE-FC8D-4E9F-9206-CA66212564AC}" type="pres">
      <dgm:prSet presAssocID="{C11B447E-5C65-4DDF-A804-961506A4750E}" presName="connectorText" presStyleLbl="sibTrans2D1" presStyleIdx="1" presStyleCnt="5"/>
      <dgm:spPr/>
    </dgm:pt>
    <dgm:pt modelId="{F040483B-3F85-4F43-B7B6-B8DDAB7CBA41}" type="pres">
      <dgm:prSet presAssocID="{4F593178-7456-406B-9B8B-252C28E79123}" presName="node" presStyleLbl="node1" presStyleIdx="2" presStyleCnt="5">
        <dgm:presLayoutVars>
          <dgm:bulletEnabled val="1"/>
        </dgm:presLayoutVars>
      </dgm:prSet>
      <dgm:spPr/>
    </dgm:pt>
    <dgm:pt modelId="{0C2589A7-8EC1-4B11-8BB1-886295785824}" type="pres">
      <dgm:prSet presAssocID="{AE16B25C-5EB2-4595-BF7F-EC1813602E1F}" presName="sibTrans" presStyleLbl="sibTrans2D1" presStyleIdx="2" presStyleCnt="5"/>
      <dgm:spPr/>
    </dgm:pt>
    <dgm:pt modelId="{F0192F8D-D29A-4354-B34D-1631D6B5AE6A}" type="pres">
      <dgm:prSet presAssocID="{AE16B25C-5EB2-4595-BF7F-EC1813602E1F}" presName="connectorText" presStyleLbl="sibTrans2D1" presStyleIdx="2" presStyleCnt="5"/>
      <dgm:spPr/>
    </dgm:pt>
    <dgm:pt modelId="{F0976410-5E3B-4891-B3A4-90561B38C644}" type="pres">
      <dgm:prSet presAssocID="{17BAF156-3128-4B63-A1E4-684B4A14EBD4}" presName="node" presStyleLbl="node1" presStyleIdx="3" presStyleCnt="5">
        <dgm:presLayoutVars>
          <dgm:bulletEnabled val="1"/>
        </dgm:presLayoutVars>
      </dgm:prSet>
      <dgm:spPr/>
    </dgm:pt>
    <dgm:pt modelId="{93416463-0C27-40B4-8328-26B8553D9D24}" type="pres">
      <dgm:prSet presAssocID="{5D6C69A6-9933-4227-8869-C433FC4E60B7}" presName="sibTrans" presStyleLbl="sibTrans2D1" presStyleIdx="3" presStyleCnt="5"/>
      <dgm:spPr/>
    </dgm:pt>
    <dgm:pt modelId="{E8CAE286-7112-465C-BFD2-9886FF65A1B6}" type="pres">
      <dgm:prSet presAssocID="{5D6C69A6-9933-4227-8869-C433FC4E60B7}" presName="connectorText" presStyleLbl="sibTrans2D1" presStyleIdx="3" presStyleCnt="5"/>
      <dgm:spPr/>
    </dgm:pt>
    <dgm:pt modelId="{964546CA-C8F8-48EB-85AF-8695E730BE9D}" type="pres">
      <dgm:prSet presAssocID="{4F0785B1-8F46-40AF-83CF-D46E6420797D}" presName="node" presStyleLbl="node1" presStyleIdx="4" presStyleCnt="5">
        <dgm:presLayoutVars>
          <dgm:bulletEnabled val="1"/>
        </dgm:presLayoutVars>
      </dgm:prSet>
      <dgm:spPr/>
    </dgm:pt>
    <dgm:pt modelId="{299CB5F4-2377-42D7-82D9-B22D32078E96}" type="pres">
      <dgm:prSet presAssocID="{7A8F2845-AA31-4343-AF10-66DFBED32723}" presName="sibTrans" presStyleLbl="sibTrans2D1" presStyleIdx="4" presStyleCnt="5"/>
      <dgm:spPr/>
    </dgm:pt>
    <dgm:pt modelId="{C3DE4041-0A99-4DEF-A2B0-040AC2809B73}" type="pres">
      <dgm:prSet presAssocID="{7A8F2845-AA31-4343-AF10-66DFBED32723}" presName="connectorText" presStyleLbl="sibTrans2D1" presStyleIdx="4" presStyleCnt="5"/>
      <dgm:spPr/>
    </dgm:pt>
  </dgm:ptLst>
  <dgm:cxnLst>
    <dgm:cxn modelId="{F7FA9D08-D24A-4B66-82E4-DE556FD3ED7E}" type="presOf" srcId="{4F593178-7456-406B-9B8B-252C28E79123}" destId="{F040483B-3F85-4F43-B7B6-B8DDAB7CBA41}" srcOrd="0" destOrd="0" presId="urn:microsoft.com/office/officeart/2005/8/layout/cycle2"/>
    <dgm:cxn modelId="{1ADF2627-8B0C-4861-9A4D-A93DA57ADFF1}" type="presOf" srcId="{C11B447E-5C65-4DDF-A804-961506A4750E}" destId="{4722EB9B-DA36-4802-B030-64B789482CC3}" srcOrd="0" destOrd="0" presId="urn:microsoft.com/office/officeart/2005/8/layout/cycle2"/>
    <dgm:cxn modelId="{3EEDEA42-1055-4F62-B460-06BFE6AFE2C7}" srcId="{5FBC74FD-12B0-4DB8-B0F3-36554022FBEE}" destId="{4F593178-7456-406B-9B8B-252C28E79123}" srcOrd="2" destOrd="0" parTransId="{668203DF-E155-4A6E-AD9B-84BC2282D631}" sibTransId="{AE16B25C-5EB2-4595-BF7F-EC1813602E1F}"/>
    <dgm:cxn modelId="{4898E646-E792-47C8-A703-1ABE5BCB7DA0}" type="presOf" srcId="{5D6C69A6-9933-4227-8869-C433FC4E60B7}" destId="{93416463-0C27-40B4-8328-26B8553D9D24}" srcOrd="0" destOrd="0" presId="urn:microsoft.com/office/officeart/2005/8/layout/cycle2"/>
    <dgm:cxn modelId="{40E20C6A-801E-40DD-96E3-ED1369EAF1D7}" type="presOf" srcId="{D0753998-4472-4F18-BAD9-87EF2E9601BE}" destId="{F32CC736-1ADF-4C04-99D4-BF8FF3C809DF}" srcOrd="0" destOrd="0" presId="urn:microsoft.com/office/officeart/2005/8/layout/cycle2"/>
    <dgm:cxn modelId="{B983E271-99F7-458F-9A3D-1160575A2520}" srcId="{5FBC74FD-12B0-4DB8-B0F3-36554022FBEE}" destId="{974738A2-672A-4B04-8239-FD9B47FF0E72}" srcOrd="0" destOrd="0" parTransId="{ABB91BFB-8413-4884-9D92-4D932C7E8BF9}" sibTransId="{C2CCB28E-3352-47E1-B19D-C2AE359A412E}"/>
    <dgm:cxn modelId="{3F0A5875-D430-4B6E-A035-BC2D800675EC}" srcId="{5FBC74FD-12B0-4DB8-B0F3-36554022FBEE}" destId="{D0753998-4472-4F18-BAD9-87EF2E9601BE}" srcOrd="1" destOrd="0" parTransId="{EE08DEED-E916-4138-BCD4-0F902B018471}" sibTransId="{C11B447E-5C65-4DDF-A804-961506A4750E}"/>
    <dgm:cxn modelId="{947A7259-AAE2-4A0A-8AB6-DB46BE83BC13}" type="presOf" srcId="{5FBC74FD-12B0-4DB8-B0F3-36554022FBEE}" destId="{18ADE700-A451-4D27-B50E-1F93D47BCD1A}" srcOrd="0" destOrd="0" presId="urn:microsoft.com/office/officeart/2005/8/layout/cycle2"/>
    <dgm:cxn modelId="{FFCF8C82-B28D-4154-9DD4-4CDAA7039C70}" type="presOf" srcId="{974738A2-672A-4B04-8239-FD9B47FF0E72}" destId="{AFD5547A-1EAE-412A-A900-BBE54A97AE5C}" srcOrd="0" destOrd="0" presId="urn:microsoft.com/office/officeart/2005/8/layout/cycle2"/>
    <dgm:cxn modelId="{65DEB189-A908-438E-A48F-66CBE52216AE}" type="presOf" srcId="{4F0785B1-8F46-40AF-83CF-D46E6420797D}" destId="{964546CA-C8F8-48EB-85AF-8695E730BE9D}" srcOrd="0" destOrd="0" presId="urn:microsoft.com/office/officeart/2005/8/layout/cycle2"/>
    <dgm:cxn modelId="{99DCFBA7-1891-48C9-9A1A-46E38254F42F}" type="presOf" srcId="{17BAF156-3128-4B63-A1E4-684B4A14EBD4}" destId="{F0976410-5E3B-4891-B3A4-90561B38C644}" srcOrd="0" destOrd="0" presId="urn:microsoft.com/office/officeart/2005/8/layout/cycle2"/>
    <dgm:cxn modelId="{FBEF43A9-9A22-4CE9-9614-93AD9D572809}" type="presOf" srcId="{AE16B25C-5EB2-4595-BF7F-EC1813602E1F}" destId="{F0192F8D-D29A-4354-B34D-1631D6B5AE6A}" srcOrd="1" destOrd="0" presId="urn:microsoft.com/office/officeart/2005/8/layout/cycle2"/>
    <dgm:cxn modelId="{31E37CB2-F876-450E-BA82-A9DA57F92562}" type="presOf" srcId="{C2CCB28E-3352-47E1-B19D-C2AE359A412E}" destId="{C53917A3-73FA-481B-891A-C63163AE72A7}" srcOrd="1" destOrd="0" presId="urn:microsoft.com/office/officeart/2005/8/layout/cycle2"/>
    <dgm:cxn modelId="{AF7CD8BF-62D1-44E7-BCF5-DCF569AD9D61}" type="presOf" srcId="{7A8F2845-AA31-4343-AF10-66DFBED32723}" destId="{299CB5F4-2377-42D7-82D9-B22D32078E96}" srcOrd="0" destOrd="0" presId="urn:microsoft.com/office/officeart/2005/8/layout/cycle2"/>
    <dgm:cxn modelId="{9FD8B7CC-87AE-4F20-9A25-6939141B46E4}" type="presOf" srcId="{C2CCB28E-3352-47E1-B19D-C2AE359A412E}" destId="{691CA6FF-A018-460D-A3B9-CA9B61CDAC1D}" srcOrd="0" destOrd="0" presId="urn:microsoft.com/office/officeart/2005/8/layout/cycle2"/>
    <dgm:cxn modelId="{514898DC-4DAF-488C-96F0-3C752D4657F0}" srcId="{5FBC74FD-12B0-4DB8-B0F3-36554022FBEE}" destId="{4F0785B1-8F46-40AF-83CF-D46E6420797D}" srcOrd="4" destOrd="0" parTransId="{77013D31-DF13-4057-8022-31C0CB710A9A}" sibTransId="{7A8F2845-AA31-4343-AF10-66DFBED32723}"/>
    <dgm:cxn modelId="{5F5048DF-8779-4295-A098-6F6A244F394C}" type="presOf" srcId="{7A8F2845-AA31-4343-AF10-66DFBED32723}" destId="{C3DE4041-0A99-4DEF-A2B0-040AC2809B73}" srcOrd="1" destOrd="0" presId="urn:microsoft.com/office/officeart/2005/8/layout/cycle2"/>
    <dgm:cxn modelId="{9C59BFE9-0BA7-493F-9618-1E746EB01FEF}" type="presOf" srcId="{C11B447E-5C65-4DDF-A804-961506A4750E}" destId="{C7E263EE-FC8D-4E9F-9206-CA66212564AC}" srcOrd="1" destOrd="0" presId="urn:microsoft.com/office/officeart/2005/8/layout/cycle2"/>
    <dgm:cxn modelId="{440DF7EB-E654-41C5-AC70-294563680864}" type="presOf" srcId="{AE16B25C-5EB2-4595-BF7F-EC1813602E1F}" destId="{0C2589A7-8EC1-4B11-8BB1-886295785824}" srcOrd="0" destOrd="0" presId="urn:microsoft.com/office/officeart/2005/8/layout/cycle2"/>
    <dgm:cxn modelId="{78D92EF6-60BA-424D-9EBA-40FC94DE82CB}" type="presOf" srcId="{5D6C69A6-9933-4227-8869-C433FC4E60B7}" destId="{E8CAE286-7112-465C-BFD2-9886FF65A1B6}" srcOrd="1" destOrd="0" presId="urn:microsoft.com/office/officeart/2005/8/layout/cycle2"/>
    <dgm:cxn modelId="{5AAC16FA-383D-428D-9014-840F6E33E582}" srcId="{5FBC74FD-12B0-4DB8-B0F3-36554022FBEE}" destId="{17BAF156-3128-4B63-A1E4-684B4A14EBD4}" srcOrd="3" destOrd="0" parTransId="{C4C2021B-4214-4B72-857B-CB69C12D1145}" sibTransId="{5D6C69A6-9933-4227-8869-C433FC4E60B7}"/>
    <dgm:cxn modelId="{8A2FACF1-2CBC-4666-A772-DC744E21BC47}" type="presParOf" srcId="{18ADE700-A451-4D27-B50E-1F93D47BCD1A}" destId="{AFD5547A-1EAE-412A-A900-BBE54A97AE5C}" srcOrd="0" destOrd="0" presId="urn:microsoft.com/office/officeart/2005/8/layout/cycle2"/>
    <dgm:cxn modelId="{7D7A78EB-9EB9-4C50-853C-B1082C1BAE72}" type="presParOf" srcId="{18ADE700-A451-4D27-B50E-1F93D47BCD1A}" destId="{691CA6FF-A018-460D-A3B9-CA9B61CDAC1D}" srcOrd="1" destOrd="0" presId="urn:microsoft.com/office/officeart/2005/8/layout/cycle2"/>
    <dgm:cxn modelId="{226B02B1-1458-453B-A4E3-BA63AB825008}" type="presParOf" srcId="{691CA6FF-A018-460D-A3B9-CA9B61CDAC1D}" destId="{C53917A3-73FA-481B-891A-C63163AE72A7}" srcOrd="0" destOrd="0" presId="urn:microsoft.com/office/officeart/2005/8/layout/cycle2"/>
    <dgm:cxn modelId="{E1D09526-08C2-4EB3-AD25-C051AEAABBF0}" type="presParOf" srcId="{18ADE700-A451-4D27-B50E-1F93D47BCD1A}" destId="{F32CC736-1ADF-4C04-99D4-BF8FF3C809DF}" srcOrd="2" destOrd="0" presId="urn:microsoft.com/office/officeart/2005/8/layout/cycle2"/>
    <dgm:cxn modelId="{99BDC7E1-D8D3-4669-8D19-74E6B7B6C075}" type="presParOf" srcId="{18ADE700-A451-4D27-B50E-1F93D47BCD1A}" destId="{4722EB9B-DA36-4802-B030-64B789482CC3}" srcOrd="3" destOrd="0" presId="urn:microsoft.com/office/officeart/2005/8/layout/cycle2"/>
    <dgm:cxn modelId="{BA9DDE37-5D2E-42D1-92FD-A5C084887173}" type="presParOf" srcId="{4722EB9B-DA36-4802-B030-64B789482CC3}" destId="{C7E263EE-FC8D-4E9F-9206-CA66212564AC}" srcOrd="0" destOrd="0" presId="urn:microsoft.com/office/officeart/2005/8/layout/cycle2"/>
    <dgm:cxn modelId="{A72EF7AF-62FB-47AB-AC41-7320379ABE6A}" type="presParOf" srcId="{18ADE700-A451-4D27-B50E-1F93D47BCD1A}" destId="{F040483B-3F85-4F43-B7B6-B8DDAB7CBA41}" srcOrd="4" destOrd="0" presId="urn:microsoft.com/office/officeart/2005/8/layout/cycle2"/>
    <dgm:cxn modelId="{4623D892-1D3C-4A78-9286-52B333D76DB4}" type="presParOf" srcId="{18ADE700-A451-4D27-B50E-1F93D47BCD1A}" destId="{0C2589A7-8EC1-4B11-8BB1-886295785824}" srcOrd="5" destOrd="0" presId="urn:microsoft.com/office/officeart/2005/8/layout/cycle2"/>
    <dgm:cxn modelId="{AD8AFB84-6B9B-4E32-8F93-02A36326DD81}" type="presParOf" srcId="{0C2589A7-8EC1-4B11-8BB1-886295785824}" destId="{F0192F8D-D29A-4354-B34D-1631D6B5AE6A}" srcOrd="0" destOrd="0" presId="urn:microsoft.com/office/officeart/2005/8/layout/cycle2"/>
    <dgm:cxn modelId="{A3B1A76F-5902-45A0-A7B8-1B52DD5F5B1C}" type="presParOf" srcId="{18ADE700-A451-4D27-B50E-1F93D47BCD1A}" destId="{F0976410-5E3B-4891-B3A4-90561B38C644}" srcOrd="6" destOrd="0" presId="urn:microsoft.com/office/officeart/2005/8/layout/cycle2"/>
    <dgm:cxn modelId="{5F091208-D732-4952-95A8-F73E87010A82}" type="presParOf" srcId="{18ADE700-A451-4D27-B50E-1F93D47BCD1A}" destId="{93416463-0C27-40B4-8328-26B8553D9D24}" srcOrd="7" destOrd="0" presId="urn:microsoft.com/office/officeart/2005/8/layout/cycle2"/>
    <dgm:cxn modelId="{0EBEB979-3159-45DC-827B-61E7AD7F84A5}" type="presParOf" srcId="{93416463-0C27-40B4-8328-26B8553D9D24}" destId="{E8CAE286-7112-465C-BFD2-9886FF65A1B6}" srcOrd="0" destOrd="0" presId="urn:microsoft.com/office/officeart/2005/8/layout/cycle2"/>
    <dgm:cxn modelId="{6F4C2AA0-E698-4BD7-ADFA-0BB5E79F34B8}" type="presParOf" srcId="{18ADE700-A451-4D27-B50E-1F93D47BCD1A}" destId="{964546CA-C8F8-48EB-85AF-8695E730BE9D}" srcOrd="8" destOrd="0" presId="urn:microsoft.com/office/officeart/2005/8/layout/cycle2"/>
    <dgm:cxn modelId="{556181CE-D34D-4FC2-A54F-2760FFF05929}" type="presParOf" srcId="{18ADE700-A451-4D27-B50E-1F93D47BCD1A}" destId="{299CB5F4-2377-42D7-82D9-B22D32078E96}" srcOrd="9" destOrd="0" presId="urn:microsoft.com/office/officeart/2005/8/layout/cycle2"/>
    <dgm:cxn modelId="{C8C6687B-1FAC-43CA-AFAB-03CDA787118E}" type="presParOf" srcId="{299CB5F4-2377-42D7-82D9-B22D32078E96}" destId="{C3DE4041-0A99-4DEF-A2B0-040AC2809B7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D1081-8BA0-49AF-A280-456DD248AF7D}">
      <dsp:nvSpPr>
        <dsp:cNvPr id="0" name=""/>
        <dsp:cNvSpPr/>
      </dsp:nvSpPr>
      <dsp:spPr>
        <a:xfrm>
          <a:off x="1826691" y="1268"/>
          <a:ext cx="918648" cy="5971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kern="1200" dirty="0"/>
            <a:t>    </a:t>
          </a:r>
          <a:endParaRPr lang="en-US" sz="2400" kern="1200" dirty="0"/>
        </a:p>
      </dsp:txBody>
      <dsp:txXfrm>
        <a:off x="1855840" y="30417"/>
        <a:ext cx="860350" cy="538823"/>
      </dsp:txXfrm>
    </dsp:sp>
    <dsp:sp modelId="{1E60F4BB-D5CD-4866-9D0C-EDADF48EE0ED}">
      <dsp:nvSpPr>
        <dsp:cNvPr id="0" name=""/>
        <dsp:cNvSpPr/>
      </dsp:nvSpPr>
      <dsp:spPr>
        <a:xfrm>
          <a:off x="1299961" y="299829"/>
          <a:ext cx="1972109" cy="1972109"/>
        </a:xfrm>
        <a:custGeom>
          <a:avLst/>
          <a:gdLst/>
          <a:ahLst/>
          <a:cxnLst/>
          <a:rect l="0" t="0" r="0" b="0"/>
          <a:pathLst>
            <a:path>
              <a:moveTo>
                <a:pt x="1451988" y="117026"/>
              </a:moveTo>
              <a:arcTo wR="986054" hR="986054" stAng="17891894" swAng="262451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06C427-D865-4BA2-89AD-FBA6E664DCCD}">
      <dsp:nvSpPr>
        <dsp:cNvPr id="0" name=""/>
        <dsp:cNvSpPr/>
      </dsp:nvSpPr>
      <dsp:spPr>
        <a:xfrm>
          <a:off x="2812746" y="987323"/>
          <a:ext cx="918648" cy="59712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2841895" y="1016472"/>
        <a:ext cx="860350" cy="538823"/>
      </dsp:txXfrm>
    </dsp:sp>
    <dsp:sp modelId="{C4DC25F6-BCCD-47D5-BA18-17E28DE086F0}">
      <dsp:nvSpPr>
        <dsp:cNvPr id="0" name=""/>
        <dsp:cNvSpPr/>
      </dsp:nvSpPr>
      <dsp:spPr>
        <a:xfrm>
          <a:off x="1299961" y="299829"/>
          <a:ext cx="1972109" cy="1972109"/>
        </a:xfrm>
        <a:custGeom>
          <a:avLst/>
          <a:gdLst/>
          <a:ahLst/>
          <a:cxnLst/>
          <a:rect l="0" t="0" r="0" b="0"/>
          <a:pathLst>
            <a:path>
              <a:moveTo>
                <a:pt x="1923529" y="1291740"/>
              </a:moveTo>
              <a:arcTo wR="986054" hR="986054" stAng="1083586" swAng="2624519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C6482-9043-4724-A068-63E191BFEF72}">
      <dsp:nvSpPr>
        <dsp:cNvPr id="0" name=""/>
        <dsp:cNvSpPr/>
      </dsp:nvSpPr>
      <dsp:spPr>
        <a:xfrm>
          <a:off x="1826691" y="1973378"/>
          <a:ext cx="918648" cy="59712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kern="1200" dirty="0"/>
            <a:t>   </a:t>
          </a:r>
          <a:endParaRPr lang="en-US" sz="2400" kern="1200" dirty="0"/>
        </a:p>
      </dsp:txBody>
      <dsp:txXfrm>
        <a:off x="1855840" y="2002527"/>
        <a:ext cx="860350" cy="538823"/>
      </dsp:txXfrm>
    </dsp:sp>
    <dsp:sp modelId="{68DA0D13-BD0C-4AEC-8570-7DB92051A645}">
      <dsp:nvSpPr>
        <dsp:cNvPr id="0" name=""/>
        <dsp:cNvSpPr/>
      </dsp:nvSpPr>
      <dsp:spPr>
        <a:xfrm>
          <a:off x="1299961" y="299829"/>
          <a:ext cx="1972109" cy="1972109"/>
        </a:xfrm>
        <a:custGeom>
          <a:avLst/>
          <a:gdLst/>
          <a:ahLst/>
          <a:cxnLst/>
          <a:rect l="0" t="0" r="0" b="0"/>
          <a:pathLst>
            <a:path>
              <a:moveTo>
                <a:pt x="520120" y="1855082"/>
              </a:moveTo>
              <a:arcTo wR="986054" hR="986054" stAng="7091894" swAng="2624519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F44F85-245D-4A81-846F-C8325F695EE2}">
      <dsp:nvSpPr>
        <dsp:cNvPr id="0" name=""/>
        <dsp:cNvSpPr/>
      </dsp:nvSpPr>
      <dsp:spPr>
        <a:xfrm>
          <a:off x="840637" y="987323"/>
          <a:ext cx="918648" cy="5971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869786" y="1016472"/>
        <a:ext cx="860350" cy="538823"/>
      </dsp:txXfrm>
    </dsp:sp>
    <dsp:sp modelId="{99EC75E8-5697-49EA-A408-1465AC284BB5}">
      <dsp:nvSpPr>
        <dsp:cNvPr id="0" name=""/>
        <dsp:cNvSpPr/>
      </dsp:nvSpPr>
      <dsp:spPr>
        <a:xfrm>
          <a:off x="1299961" y="299829"/>
          <a:ext cx="1972109" cy="1972109"/>
        </a:xfrm>
        <a:custGeom>
          <a:avLst/>
          <a:gdLst/>
          <a:ahLst/>
          <a:cxnLst/>
          <a:rect l="0" t="0" r="0" b="0"/>
          <a:pathLst>
            <a:path>
              <a:moveTo>
                <a:pt x="48579" y="680368"/>
              </a:moveTo>
              <a:arcTo wR="986054" hR="986054" stAng="11883586" swAng="2624519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D1081-8BA0-49AF-A280-456DD248AF7D}">
      <dsp:nvSpPr>
        <dsp:cNvPr id="0" name=""/>
        <dsp:cNvSpPr/>
      </dsp:nvSpPr>
      <dsp:spPr>
        <a:xfrm>
          <a:off x="1834062" y="-12718"/>
          <a:ext cx="1197144" cy="7781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872048" y="25268"/>
        <a:ext cx="1121172" cy="702171"/>
      </dsp:txXfrm>
    </dsp:sp>
    <dsp:sp modelId="{1E60F4BB-D5CD-4866-9D0C-EDADF48EE0ED}">
      <dsp:nvSpPr>
        <dsp:cNvPr id="0" name=""/>
        <dsp:cNvSpPr/>
      </dsp:nvSpPr>
      <dsp:spPr>
        <a:xfrm>
          <a:off x="878819" y="376353"/>
          <a:ext cx="3107630" cy="3107630"/>
        </a:xfrm>
        <a:custGeom>
          <a:avLst/>
          <a:gdLst/>
          <a:ahLst/>
          <a:cxnLst/>
          <a:rect l="0" t="0" r="0" b="0"/>
          <a:pathLst>
            <a:path>
              <a:moveTo>
                <a:pt x="2160601" y="123377"/>
              </a:moveTo>
              <a:arcTo wR="1553815" hR="1553815" stAng="17579187" swAng="196017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06C427-D865-4BA2-89AD-FBA6E664DCCD}">
      <dsp:nvSpPr>
        <dsp:cNvPr id="0" name=""/>
        <dsp:cNvSpPr/>
      </dsp:nvSpPr>
      <dsp:spPr>
        <a:xfrm>
          <a:off x="3311828" y="1060941"/>
          <a:ext cx="1197144" cy="7781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349814" y="1098927"/>
        <a:ext cx="1121172" cy="702171"/>
      </dsp:txXfrm>
    </dsp:sp>
    <dsp:sp modelId="{C4DC25F6-BCCD-47D5-BA18-17E28DE086F0}">
      <dsp:nvSpPr>
        <dsp:cNvPr id="0" name=""/>
        <dsp:cNvSpPr/>
      </dsp:nvSpPr>
      <dsp:spPr>
        <a:xfrm>
          <a:off x="878819" y="376353"/>
          <a:ext cx="3107630" cy="3107630"/>
        </a:xfrm>
        <a:custGeom>
          <a:avLst/>
          <a:gdLst/>
          <a:ahLst/>
          <a:cxnLst/>
          <a:rect l="0" t="0" r="0" b="0"/>
          <a:pathLst>
            <a:path>
              <a:moveTo>
                <a:pt x="3105509" y="1472659"/>
              </a:moveTo>
              <a:arcTo wR="1553815" hR="1553815" stAng="21420365" swAng="2195257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C6482-9043-4724-A068-63E191BFEF72}">
      <dsp:nvSpPr>
        <dsp:cNvPr id="0" name=""/>
        <dsp:cNvSpPr/>
      </dsp:nvSpPr>
      <dsp:spPr>
        <a:xfrm>
          <a:off x="2747372" y="2798160"/>
          <a:ext cx="1197144" cy="778143"/>
        </a:xfrm>
        <a:prstGeom prst="roundRect">
          <a:avLst/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2785358" y="2836146"/>
        <a:ext cx="1121172" cy="702171"/>
      </dsp:txXfrm>
    </dsp:sp>
    <dsp:sp modelId="{68DA0D13-BD0C-4AEC-8570-7DB92051A645}">
      <dsp:nvSpPr>
        <dsp:cNvPr id="0" name=""/>
        <dsp:cNvSpPr/>
      </dsp:nvSpPr>
      <dsp:spPr>
        <a:xfrm>
          <a:off x="878819" y="376353"/>
          <a:ext cx="3107630" cy="3107630"/>
        </a:xfrm>
        <a:custGeom>
          <a:avLst/>
          <a:gdLst/>
          <a:ahLst/>
          <a:cxnLst/>
          <a:rect l="0" t="0" r="0" b="0"/>
          <a:pathLst>
            <a:path>
              <a:moveTo>
                <a:pt x="1864422" y="3076269"/>
              </a:moveTo>
              <a:arcTo wR="1553815" hR="1553815" stAng="4708136" swAng="917218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F44F85-245D-4A81-846F-C8325F695EE2}">
      <dsp:nvSpPr>
        <dsp:cNvPr id="0" name=""/>
        <dsp:cNvSpPr/>
      </dsp:nvSpPr>
      <dsp:spPr>
        <a:xfrm>
          <a:off x="712006" y="2718408"/>
          <a:ext cx="1614636" cy="93764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757778" y="2764180"/>
        <a:ext cx="1523092" cy="846103"/>
      </dsp:txXfrm>
    </dsp:sp>
    <dsp:sp modelId="{99EC75E8-5697-49EA-A408-1465AC284BB5}">
      <dsp:nvSpPr>
        <dsp:cNvPr id="0" name=""/>
        <dsp:cNvSpPr/>
      </dsp:nvSpPr>
      <dsp:spPr>
        <a:xfrm>
          <a:off x="878819" y="376353"/>
          <a:ext cx="3107630" cy="3107630"/>
        </a:xfrm>
        <a:custGeom>
          <a:avLst/>
          <a:gdLst/>
          <a:ahLst/>
          <a:cxnLst/>
          <a:rect l="0" t="0" r="0" b="0"/>
          <a:pathLst>
            <a:path>
              <a:moveTo>
                <a:pt x="210616" y="2334942"/>
              </a:moveTo>
              <a:arcTo wR="1553815" hR="1553815" stAng="8989211" swAng="1808701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36E890-84C8-42D3-87DF-988130BABA3B}">
      <dsp:nvSpPr>
        <dsp:cNvPr id="0" name=""/>
        <dsp:cNvSpPr/>
      </dsp:nvSpPr>
      <dsp:spPr>
        <a:xfrm>
          <a:off x="205934" y="977155"/>
          <a:ext cx="1497867" cy="94571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/>
            <a:t>أعرف كيف أنفذه</a:t>
          </a:r>
          <a:r>
            <a:rPr lang="ar-BH" sz="2400" kern="1200" dirty="0"/>
            <a:t> </a:t>
          </a:r>
          <a:endParaRPr lang="en-US" sz="2400" kern="1200" dirty="0"/>
        </a:p>
      </dsp:txBody>
      <dsp:txXfrm>
        <a:off x="252100" y="1023321"/>
        <a:ext cx="1405535" cy="853385"/>
      </dsp:txXfrm>
    </dsp:sp>
    <dsp:sp modelId="{F3C02E47-9A4B-4918-99A1-0FDE869C10FA}">
      <dsp:nvSpPr>
        <dsp:cNvPr id="0" name=""/>
        <dsp:cNvSpPr/>
      </dsp:nvSpPr>
      <dsp:spPr>
        <a:xfrm>
          <a:off x="878819" y="376353"/>
          <a:ext cx="3107630" cy="3107630"/>
        </a:xfrm>
        <a:custGeom>
          <a:avLst/>
          <a:gdLst/>
          <a:ahLst/>
          <a:cxnLst/>
          <a:rect l="0" t="0" r="0" b="0"/>
          <a:pathLst>
            <a:path>
              <a:moveTo>
                <a:pt x="331450" y="594562"/>
              </a:moveTo>
              <a:arcTo wR="1553815" hR="1553815" stAng="13087387" swAng="1735630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5547A-1EAE-412A-A900-BBE54A97AE5C}">
      <dsp:nvSpPr>
        <dsp:cNvPr id="0" name=""/>
        <dsp:cNvSpPr/>
      </dsp:nvSpPr>
      <dsp:spPr>
        <a:xfrm>
          <a:off x="2031430" y="507"/>
          <a:ext cx="1294988" cy="12949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2221077" y="190154"/>
        <a:ext cx="915694" cy="915694"/>
      </dsp:txXfrm>
    </dsp:sp>
    <dsp:sp modelId="{691CA6FF-A018-460D-A3B9-CA9B61CDAC1D}">
      <dsp:nvSpPr>
        <dsp:cNvPr id="0" name=""/>
        <dsp:cNvSpPr/>
      </dsp:nvSpPr>
      <dsp:spPr>
        <a:xfrm rot="2160000">
          <a:off x="3285323" y="994849"/>
          <a:ext cx="343552" cy="4370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295165" y="1051971"/>
        <a:ext cx="240486" cy="262234"/>
      </dsp:txXfrm>
    </dsp:sp>
    <dsp:sp modelId="{F32CC736-1ADF-4C04-99D4-BF8FF3C809DF}">
      <dsp:nvSpPr>
        <dsp:cNvPr id="0" name=""/>
        <dsp:cNvSpPr/>
      </dsp:nvSpPr>
      <dsp:spPr>
        <a:xfrm>
          <a:off x="3603512" y="1142691"/>
          <a:ext cx="1294988" cy="12949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3793159" y="1332338"/>
        <a:ext cx="915694" cy="915694"/>
      </dsp:txXfrm>
    </dsp:sp>
    <dsp:sp modelId="{4722EB9B-DA36-4802-B030-64B789482CC3}">
      <dsp:nvSpPr>
        <dsp:cNvPr id="0" name=""/>
        <dsp:cNvSpPr/>
      </dsp:nvSpPr>
      <dsp:spPr>
        <a:xfrm rot="6480000">
          <a:off x="3781994" y="2486455"/>
          <a:ext cx="343552" cy="4370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849452" y="2524856"/>
        <a:ext cx="240486" cy="262234"/>
      </dsp:txXfrm>
    </dsp:sp>
    <dsp:sp modelId="{F040483B-3F85-4F43-B7B6-B8DDAB7CBA41}">
      <dsp:nvSpPr>
        <dsp:cNvPr id="0" name=""/>
        <dsp:cNvSpPr/>
      </dsp:nvSpPr>
      <dsp:spPr>
        <a:xfrm>
          <a:off x="3003030" y="2990784"/>
          <a:ext cx="1294988" cy="12949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3192677" y="3180431"/>
        <a:ext cx="915694" cy="915694"/>
      </dsp:txXfrm>
    </dsp:sp>
    <dsp:sp modelId="{0C2589A7-8EC1-4B11-8BB1-886295785824}">
      <dsp:nvSpPr>
        <dsp:cNvPr id="0" name=""/>
        <dsp:cNvSpPr/>
      </dsp:nvSpPr>
      <dsp:spPr>
        <a:xfrm rot="10800000">
          <a:off x="2516872" y="3419749"/>
          <a:ext cx="343552" cy="4370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2619938" y="3507161"/>
        <a:ext cx="240486" cy="262234"/>
      </dsp:txXfrm>
    </dsp:sp>
    <dsp:sp modelId="{F0976410-5E3B-4891-B3A4-90561B38C644}">
      <dsp:nvSpPr>
        <dsp:cNvPr id="0" name=""/>
        <dsp:cNvSpPr/>
      </dsp:nvSpPr>
      <dsp:spPr>
        <a:xfrm>
          <a:off x="1059830" y="2990784"/>
          <a:ext cx="1294988" cy="129498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1249477" y="3180431"/>
        <a:ext cx="915694" cy="915694"/>
      </dsp:txXfrm>
    </dsp:sp>
    <dsp:sp modelId="{93416463-0C27-40B4-8328-26B8553D9D24}">
      <dsp:nvSpPr>
        <dsp:cNvPr id="0" name=""/>
        <dsp:cNvSpPr/>
      </dsp:nvSpPr>
      <dsp:spPr>
        <a:xfrm rot="15120000">
          <a:off x="1238312" y="2504950"/>
          <a:ext cx="343552" cy="4370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1305770" y="2641373"/>
        <a:ext cx="240486" cy="262234"/>
      </dsp:txXfrm>
    </dsp:sp>
    <dsp:sp modelId="{964546CA-C8F8-48EB-85AF-8695E730BE9D}">
      <dsp:nvSpPr>
        <dsp:cNvPr id="0" name=""/>
        <dsp:cNvSpPr/>
      </dsp:nvSpPr>
      <dsp:spPr>
        <a:xfrm>
          <a:off x="459349" y="1142691"/>
          <a:ext cx="1294988" cy="129498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b="1" kern="1200" dirty="0"/>
        </a:p>
      </dsp:txBody>
      <dsp:txXfrm>
        <a:off x="648996" y="1332338"/>
        <a:ext cx="915694" cy="915694"/>
      </dsp:txXfrm>
    </dsp:sp>
    <dsp:sp modelId="{299CB5F4-2377-42D7-82D9-B22D32078E96}">
      <dsp:nvSpPr>
        <dsp:cNvPr id="0" name=""/>
        <dsp:cNvSpPr/>
      </dsp:nvSpPr>
      <dsp:spPr>
        <a:xfrm rot="19440000">
          <a:off x="1713241" y="1006279"/>
          <a:ext cx="343552" cy="4370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723083" y="1123981"/>
        <a:ext cx="240486" cy="262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112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112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FE6EE4-0427-446A-A8D9-6AF55A202810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B15666C-1B94-46C4-A895-B74E6487A5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7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762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74C2A-7266-45F6-BBFD-13AF8E26F4E8}" type="slidenum">
              <a:rPr lang="ar-BH" smtClean="0"/>
              <a:pPr/>
              <a:t>3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243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38430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28972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661404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08043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31389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551459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747605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52126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42730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11974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07725"/>
      </p:ext>
    </p:extLst>
  </p:cSld>
  <p:clrMapOvr>
    <a:masterClrMapping/>
  </p:clrMapOvr>
  <p:transition spd="slow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rtl="0"/>
            <a:fld id="{00000000-1234-1234-1234-123412341234}" type="slidenum">
              <a:rPr lang="en" smtClean="0"/>
              <a:pPr algn="r" rtl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08523824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C6AFD-BC05-4C38-8312-B702CEEC0D08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75C3E-8D8F-494A-AEC4-B82719833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0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zoom/>
  </p:transition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openxmlformats.org/officeDocument/2006/relationships/image" Target="../media/image3.png" /><Relationship Id="rId7" Type="http://schemas.openxmlformats.org/officeDocument/2006/relationships/image" Target="../media/image7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1.svg" /><Relationship Id="rId4" Type="http://schemas.openxmlformats.org/officeDocument/2006/relationships/image" Target="../media/image10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4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 /><Relationship Id="rId2" Type="http://schemas.openxmlformats.org/officeDocument/2006/relationships/image" Target="../media/image15.wm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8.wmf" /><Relationship Id="rId4" Type="http://schemas.openxmlformats.org/officeDocument/2006/relationships/image" Target="../media/image17.wmf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1.xml" /><Relationship Id="rId11" Type="http://schemas.openxmlformats.org/officeDocument/2006/relationships/image" Target="../media/image23.jpeg" /><Relationship Id="rId5" Type="http://schemas.openxmlformats.org/officeDocument/2006/relationships/diagramQuickStyle" Target="../diagrams/quickStyle1.xml" /><Relationship Id="rId10" Type="http://schemas.openxmlformats.org/officeDocument/2006/relationships/image" Target="../media/image18.wmf" /><Relationship Id="rId4" Type="http://schemas.openxmlformats.org/officeDocument/2006/relationships/diagramLayout" Target="../diagrams/layout1.xml" /><Relationship Id="rId9" Type="http://schemas.openxmlformats.org/officeDocument/2006/relationships/image" Target="../media/image22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Relationship Id="rId6" Type="http://schemas.openxmlformats.org/officeDocument/2006/relationships/slide" Target="slide15.xml" /><Relationship Id="rId5" Type="http://schemas.openxmlformats.org/officeDocument/2006/relationships/slide" Target="slide16.xml" /><Relationship Id="rId4" Type="http://schemas.openxmlformats.org/officeDocument/2006/relationships/slide" Target="slide14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hyperlink" Target="http://images.google.com.bh/imgres?imgurl=http://www.blqees.com/vb/uploaded/13231_11263682258.gif&amp;imgrefurl=http://www.mixuchat.com/vb/showthread.php?t=14098&amp;usg=__Hl9tkuUHJTERj0OLQksSiDq7qZw=&amp;h=352&amp;w=470&amp;sz=54&amp;hl=ar&amp;start=20&amp;itbs=1&amp;tbnid=WE7fHotBdNR5xM:&amp;tbnh=97&amp;tbnw=129&amp;prev=/images?q=%D9%85%D8%B1%D8%B6+%D8%A7%D9%84%D8%B3%D9%85%D9%86%D8%A9&amp;hl=ar&amp;gbv=2&amp;tbs=isch:1" TargetMode="Externa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8.png" /><Relationship Id="rId4" Type="http://schemas.openxmlformats.org/officeDocument/2006/relationships/slide" Target="slide1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824" y="6488668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B47932-7051-4838-8309-52CF3F0B2C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605086" y="48098"/>
            <a:ext cx="6172200" cy="1018714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558052" y="1548239"/>
            <a:ext cx="6592170" cy="2206739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b="1" u="sng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الثانية : الغذاء والصحة- الدرس  الثاني:</a:t>
            </a:r>
            <a:endParaRPr lang="ar-BH" sz="2800" b="1" u="sng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4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1-الغذاء المثالي للشخص الرياضي. 2- حدد أهدافك لتغيير سلوكك الغذائي3- أرصد مدى تحقيق أهدافك الصحية. 4- استخدم روزنامة تحديد الأهداف وأتابع مدى تحقيقها. 5-احذر الوزن الزائد الذي يؤدي إلى السمنة ومن ثم إلى البدانة.  6- البدانة والوجبات السريعة.</a:t>
            </a:r>
          </a:p>
          <a:p>
            <a:pPr algn="ctr" rtl="1"/>
            <a:endParaRPr lang="ar-BH" sz="1400" b="1" u="sng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ounded Rectangle 21">
            <a:extLst>
              <a:ext uri="{FF2B5EF4-FFF2-40B4-BE49-F238E27FC236}">
                <a16:creationId xmlns:a16="http://schemas.microsoft.com/office/drawing/2014/main" id="{DFAE2601-57FD-404B-8AAA-B867DFC021EB}"/>
              </a:ext>
            </a:extLst>
          </p:cNvPr>
          <p:cNvSpPr/>
          <p:nvPr/>
        </p:nvSpPr>
        <p:spPr>
          <a:xfrm>
            <a:off x="3953875" y="4568441"/>
            <a:ext cx="4286280" cy="15900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000" b="1" u="sng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الصفحة 67-82</a:t>
            </a:r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مادة التربية الأسرية </a:t>
            </a:r>
          </a:p>
          <a:p>
            <a:pPr algn="ctr" rtl="1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السادس الابتدائي</a:t>
            </a:r>
          </a:p>
        </p:txBody>
      </p:sp>
      <p:pic>
        <p:nvPicPr>
          <p:cNvPr id="14" name="Picture 6" descr="C:\Users\user\Desktop\5c1e98f284f0bf0011f61354.135d95a8f791ee901b7b9144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3978" y="4492784"/>
            <a:ext cx="2238348" cy="1758212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4847"/>
          <a:stretch>
            <a:fillRect/>
          </a:stretch>
        </p:blipFill>
        <p:spPr bwMode="auto">
          <a:xfrm>
            <a:off x="9545630" y="231910"/>
            <a:ext cx="234791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00" t="5508" r="11000" b="7627"/>
          <a:stretch>
            <a:fillRect/>
          </a:stretch>
        </p:blipFill>
        <p:spPr bwMode="auto">
          <a:xfrm>
            <a:off x="10607664" y="4670811"/>
            <a:ext cx="1285884" cy="145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40938" y="3957378"/>
            <a:ext cx="1714512" cy="194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276"/>
          <a:stretch>
            <a:fillRect/>
          </a:stretch>
        </p:blipFill>
        <p:spPr bwMode="auto">
          <a:xfrm>
            <a:off x="782890" y="2664437"/>
            <a:ext cx="1762129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08426" y="231910"/>
            <a:ext cx="2452662" cy="269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71732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5" t="20555" r="23462" b="9877"/>
          <a:stretch/>
        </p:blipFill>
        <p:spPr>
          <a:xfrm>
            <a:off x="10710990" y="121347"/>
            <a:ext cx="1444407" cy="1187786"/>
          </a:xfrm>
          <a:prstGeom prst="rect">
            <a:avLst/>
          </a:prstGeom>
        </p:spPr>
      </p:pic>
      <p:sp>
        <p:nvSpPr>
          <p:cNvPr id="1028" name="AutoShape 4" descr="Page Backgroun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Page Backgroun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ADD52C9-FBB3-4290-B5E2-E5BA87C5A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09133"/>
            <a:ext cx="9572692" cy="40271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147703" tIns="73852" rIns="147703" bIns="73852">
            <a:spAutoFit/>
          </a:bodyPr>
          <a:lstStyle>
            <a:lvl1pPr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177800" lvl="1" indent="0" algn="ctr" rtl="1"/>
            <a:r>
              <a:rPr lang="ar-BH" sz="40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 </a:t>
            </a:r>
          </a:p>
          <a:p>
            <a:pPr marL="177800" lvl="1" indent="0" algn="r" rtl="1"/>
            <a:r>
              <a:rPr lang="ar-BH" sz="3200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نهاية الدرس سيكون الطالب قادرًا على أن :</a:t>
            </a:r>
            <a:endParaRPr lang="ar-BH" sz="105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يحدد أنواع الأطعمة الملائمة للشخص الرياضي. 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يوضح المقصود بالأطعمة الفارغة الطاقة. 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يخطط لأهداف لتغيير سلوكه الغذائي. </a:t>
            </a:r>
            <a:endParaRPr lang="ar-BH" sz="2800" dirty="0">
              <a:latin typeface="Sakkal Majalla" pitchFamily="2" charset="-78"/>
              <a:cs typeface="Sakkal Majalla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يقيم مدى تحقيق الأهداف الصحية التي حددها هو وأفراد أسرته.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يستنتج محاذير الوزن الزائد والسمنه والبدانه.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 مادة التربية الأسرية-الصف السادس الابتدائي</a:t>
            </a:r>
            <a:endParaRPr lang="en-US" dirty="0"/>
          </a:p>
        </p:txBody>
      </p:sp>
      <p:pic>
        <p:nvPicPr>
          <p:cNvPr id="12" name="Graphic 2" descr="Bullseye">
            <a:extLst>
              <a:ext uri="{FF2B5EF4-FFF2-40B4-BE49-F238E27FC236}">
                <a16:creationId xmlns:a16="http://schemas.microsoft.com/office/drawing/2014/main" id="{747AE71D-4DCD-4ACA-8091-D18561232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495" y="1309133"/>
            <a:ext cx="144016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9851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2095472" y="214290"/>
            <a:ext cx="7970687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الغذاء المثالي للشخص الرياضي</a:t>
            </a:r>
            <a:endPara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3381356" y="1142984"/>
            <a:ext cx="8077209" cy="89255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defRPr/>
            </a:pP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رقم( 1)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الكتاب صفحة رقم 67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تخيل نفسك لاعبًا في فريق كرة القدم أو كرة السلة وتقوم بتدريبات يومية . أكمل تسجيل بعض الأطعمة الملائمة لك.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4847"/>
          <a:stretch>
            <a:fillRect/>
          </a:stretch>
        </p:blipFill>
        <p:spPr bwMode="auto">
          <a:xfrm>
            <a:off x="0" y="3357562"/>
            <a:ext cx="234791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ounded Rectangular Callout 16"/>
          <p:cNvSpPr/>
          <p:nvPr/>
        </p:nvSpPr>
        <p:spPr>
          <a:xfrm>
            <a:off x="150540" y="1249718"/>
            <a:ext cx="2426246" cy="1571636"/>
          </a:xfrm>
          <a:prstGeom prst="wedgeRoundRectCallout">
            <a:avLst>
              <a:gd name="adj1" fmla="val -7910"/>
              <a:gd name="adj2" fmla="val 96368"/>
              <a:gd name="adj3" fmla="val 16667"/>
            </a:avLst>
          </a:prstGeom>
          <a:solidFill>
            <a:srgbClr val="FFFFE5"/>
          </a:solidFill>
          <a:ln w="28575" cmpd="dbl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kern="10" spc="50" dirty="0">
                <a:ln w="11430">
                  <a:noFill/>
                </a:ln>
                <a:solidFill>
                  <a:srgbClr val="0000FF"/>
                </a:solidFill>
                <a:latin typeface="Arial"/>
              </a:rPr>
              <a:t>أتناول طعامًا كالفاكهة أو اشرب عصيرًا طبيعيًا بعد التدريب لتوافر الكربوهيدرات فيها </a:t>
            </a:r>
            <a:endParaRPr lang="en-US" b="1" kern="10" spc="50" dirty="0">
              <a:ln w="11430">
                <a:noFill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598976" y="2140856"/>
            <a:ext cx="3313027" cy="2073962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indent="-256032" algn="r">
              <a:defRPr/>
            </a:pPr>
            <a:endParaRPr lang="ar-BH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819356" y="4500570"/>
            <a:ext cx="3205998" cy="192882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881290" y="2143116"/>
            <a:ext cx="3357586" cy="192882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1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تناول الكثير من السلطة مع الوجبة التي تحتوي على البطاطس أو الأرز الأبيض أو المعكرونة غير الكاملة ( المصنوعة من الدقيق الأبيض ) لأنها أطعمة تطلق السكر في الدم بسرعة ، بينما السلطة تؤدي إلى بطء هذه العملية أكثر من الخضراوات الجذرية الأخرى وأطعمة الحبوب الكاملة . 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881290" y="4500570"/>
            <a:ext cx="3500462" cy="1928826"/>
          </a:xfrm>
          <a:prstGeom prst="roundRect">
            <a:avLst/>
          </a:prstGeom>
          <a:solidFill>
            <a:srgbClr val="CC99FF"/>
          </a:solidFill>
          <a:ln>
            <a:solidFill>
              <a:srgbClr val="CC99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 sz="2000" b="1" dirty="0"/>
          </a:p>
        </p:txBody>
      </p:sp>
      <p:grpSp>
        <p:nvGrpSpPr>
          <p:cNvPr id="72" name="Group 71"/>
          <p:cNvGrpSpPr/>
          <p:nvPr/>
        </p:nvGrpSpPr>
        <p:grpSpPr>
          <a:xfrm>
            <a:off x="6238876" y="3000372"/>
            <a:ext cx="2571768" cy="2500332"/>
            <a:chOff x="5810248" y="2857496"/>
            <a:chExt cx="2571768" cy="2500332"/>
          </a:xfrm>
        </p:grpSpPr>
        <p:cxnSp>
          <p:nvCxnSpPr>
            <p:cNvPr id="36" name="Straight Arrow Connector 35"/>
            <p:cNvCxnSpPr/>
            <p:nvPr/>
          </p:nvCxnSpPr>
          <p:spPr>
            <a:xfrm rot="16200000" flipV="1">
              <a:off x="7881949" y="4857761"/>
              <a:ext cx="571506" cy="42862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5845967" y="4893479"/>
              <a:ext cx="500066" cy="28575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/>
            <p:cNvSpPr/>
            <p:nvPr/>
          </p:nvSpPr>
          <p:spPr>
            <a:xfrm>
              <a:off x="6167438" y="3286124"/>
              <a:ext cx="1857388" cy="15716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098646" y="3357562"/>
              <a:ext cx="1926180" cy="1323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BH" sz="2000" b="1" dirty="0">
                  <a:latin typeface="Sakkal Majalla" pitchFamily="2" charset="-78"/>
                  <a:cs typeface="Sakkal Majalla" pitchFamily="2" charset="-78"/>
                </a:rPr>
                <a:t>الغذاءالمثالي للرياضيين أطعمة تطلق السكر ببطء في الدورةالدموية هل عرفت لماذا؟ </a:t>
              </a:r>
              <a:endParaRPr lang="en-US" sz="2000" dirty="0"/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 rot="5400000">
              <a:off x="7953388" y="2928934"/>
              <a:ext cx="428628" cy="42862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rot="16200000" flipH="1">
              <a:off x="5774529" y="2893215"/>
              <a:ext cx="500066" cy="42862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217" r="4458" b="16243"/>
          <a:stretch>
            <a:fillRect/>
          </a:stretch>
        </p:blipFill>
        <p:spPr bwMode="auto">
          <a:xfrm>
            <a:off x="9346849" y="3085505"/>
            <a:ext cx="1817280" cy="111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69" t="22843" r="71338" b="27664"/>
          <a:stretch>
            <a:fillRect/>
          </a:stretch>
        </p:blipFill>
        <p:spPr bwMode="auto">
          <a:xfrm>
            <a:off x="9799171" y="4534186"/>
            <a:ext cx="1309654" cy="99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097"/>
          <a:stretch>
            <a:fillRect/>
          </a:stretch>
        </p:blipFill>
        <p:spPr bwMode="auto">
          <a:xfrm>
            <a:off x="3589799" y="3916657"/>
            <a:ext cx="1915244" cy="907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" name="Rectangle 7"/>
          <p:cNvSpPr>
            <a:spLocks noChangeArrowheads="1"/>
          </p:cNvSpPr>
          <p:nvPr/>
        </p:nvSpPr>
        <p:spPr bwMode="auto">
          <a:xfrm>
            <a:off x="8906892" y="2268930"/>
            <a:ext cx="300511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rtl="1" eaLnBrk="0" hangingPunct="0">
              <a:buFont typeface="Wingdings" pitchFamily="2" charset="2"/>
              <a:buChar char="v"/>
              <a:defRPr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تناول الحبوب الكاملة والخبز الأسمر 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9" name="Rectangle 7"/>
          <p:cNvSpPr>
            <a:spLocks noChangeArrowheads="1"/>
          </p:cNvSpPr>
          <p:nvPr/>
        </p:nvSpPr>
        <p:spPr bwMode="auto">
          <a:xfrm>
            <a:off x="8906892" y="5488126"/>
            <a:ext cx="31432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rtl="1" eaLnBrk="0" hangingPunct="0">
              <a:buFont typeface="Wingdings" pitchFamily="2" charset="2"/>
              <a:buChar char="v"/>
              <a:defRPr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تناول البقوليات مثل اللوبيا والحمص والعدس 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3238480" y="4786322"/>
            <a:ext cx="271935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rtl="1" eaLnBrk="0" hangingPunct="0">
              <a:buFont typeface="Wingdings" pitchFamily="2" charset="2"/>
              <a:buChar char="v"/>
              <a:defRPr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الخضراوات والفواكة </a:t>
            </a:r>
          </a:p>
          <a:p>
            <a:pPr algn="r" rtl="1" eaLnBrk="0" hangingPunct="0">
              <a:buFont typeface="Wingdings" pitchFamily="2" charset="2"/>
              <a:buChar char="v"/>
              <a:defRPr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شرب العصائر الطازجة باستمرار  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72578" y="5342898"/>
            <a:ext cx="1041896" cy="956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522606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25" grpId="0" animBg="1"/>
      <p:bldP spid="17" grpId="0" animBg="1"/>
      <p:bldP spid="19" grpId="0" animBg="1"/>
      <p:bldP spid="21" grpId="0" animBg="1"/>
      <p:bldP spid="22" grpId="0" animBg="1"/>
      <p:bldP spid="24" grpId="0" animBg="1"/>
      <p:bldP spid="78" grpId="0"/>
      <p:bldP spid="79" grpId="0"/>
      <p:bldP spid="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2309786" y="172031"/>
            <a:ext cx="6429420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الأنشطة التقييمية للهدف الأول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51384" y="3470790"/>
            <a:ext cx="11283426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عالية طالبة في الصف السادس وهي لاعبة في فريق كرة السله ماذا ننصحها أن تتناول؟ الخبز الأبيض أو الخبز الأسمر؟؟</a:t>
            </a:r>
            <a:endParaRPr kumimoji="0" lang="ar-BH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92278" y="4694270"/>
            <a:ext cx="90799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الأفضل هو الخبز ..........................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لماذا اخترتِ هذا الخبز ؟..................................................................</a:t>
            </a:r>
            <a:endParaRPr kumimoji="0" 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04312" y="4439595"/>
            <a:ext cx="1322798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الخبز الأسمر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071664" y="4919031"/>
            <a:ext cx="6494047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لأنه يحتوي على الكربوهيدرات وهو من الأطعمة التي تطلق السكر ببطء</a:t>
            </a:r>
            <a:endParaRPr lang="ar-BH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6453190" y="1071546"/>
            <a:ext cx="5172075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أجب عن الأسئلة التالية ؟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2180564" y="1517849"/>
            <a:ext cx="97393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تخيل نفسك لاعب كرة وتقوم بتدريبات يومية 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ar-EG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ما هي الأطعمة الملائمة للجسمك؟</a:t>
            </a:r>
            <a:r>
              <a:rPr lang="ar-BH" sz="28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</a:t>
            </a:r>
            <a:r>
              <a:rPr kumimoji="0" lang="ar-EG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....................</a:t>
            </a:r>
            <a:r>
              <a:rPr kumimoji="0" lang="ar-B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   </a:t>
            </a:r>
            <a:r>
              <a:rPr kumimoji="0" lang="ar-EG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................... .............................</a:t>
            </a:r>
            <a:r>
              <a:rPr kumimoji="0" lang="ar-B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    </a:t>
            </a:r>
            <a:r>
              <a:rPr lang="ar-EG" sz="24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................................             ................................</a:t>
            </a:r>
            <a:r>
              <a:rPr lang="ar-BH" sz="24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.................................                     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92278" y="1996970"/>
            <a:ext cx="1641796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الحبوب الكاملة 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6812973" y="2119820"/>
            <a:ext cx="1233030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الخضراوات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5005277" y="2003715"/>
            <a:ext cx="877163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الفواكه</a:t>
            </a:r>
            <a:endParaRPr lang="en-US" sz="2400" dirty="0"/>
          </a:p>
        </p:txBody>
      </p:sp>
      <p:sp>
        <p:nvSpPr>
          <p:cNvPr id="36" name="Rectangle 35"/>
          <p:cNvSpPr/>
          <p:nvPr/>
        </p:nvSpPr>
        <p:spPr>
          <a:xfrm>
            <a:off x="6534852" y="2581485"/>
            <a:ext cx="1789272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الحليب ومشتقاته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447168" y="2548062"/>
            <a:ext cx="1144865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البقوليات </a:t>
            </a:r>
            <a:endParaRPr lang="en-US" sz="24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51384" y="1233173"/>
            <a:ext cx="1940146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إظهار الإجابات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310050" y="1571612"/>
            <a:ext cx="7596198" cy="1384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BH" sz="2800" b="1" kern="10" dirty="0">
                <a:ln w="19050">
                  <a:noFill/>
                  <a:round/>
                  <a:headEnd/>
                  <a:tailEnd/>
                </a:ln>
                <a:latin typeface="Sakkal Majalla" pitchFamily="2" charset="-78"/>
                <a:cs typeface="Sakkal Majalla" pitchFamily="2" charset="-78"/>
              </a:rPr>
              <a:t>تناول الأطعمة عالية الألياف يبقى الطعام فترة أطول في المعدة وباستمرار الهضم يستمر انطلاق السكر في الدم ببطئ فيحتفظ الرياضي بطاقتة طوال فترةاللعب أو التدريب.</a:t>
            </a:r>
            <a:r>
              <a:rPr lang="ar-BH" sz="2000" b="1" kern="10" dirty="0">
                <a:ln w="19050">
                  <a:noFill/>
                  <a:round/>
                  <a:headEnd/>
                  <a:tailEnd/>
                </a:ln>
                <a:latin typeface="Sakkal Majalla" pitchFamily="2" charset="-78"/>
                <a:cs typeface="Sakkal Majalla" pitchFamily="2" charset="-78"/>
              </a:rPr>
              <a:t> </a:t>
            </a:r>
            <a:endParaRPr lang="en-US" sz="2000" b="1" kern="10" dirty="0">
              <a:ln w="19050">
                <a:noFill/>
                <a:round/>
                <a:headEnd/>
                <a:tailEnd/>
              </a:ln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4091021" y="1000108"/>
            <a:ext cx="8077209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رقم( 1)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الكتاب صفحة رقم </a:t>
            </a: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68</a:t>
            </a:r>
            <a:r>
              <a:rPr lang="ar-BH" sz="2400" b="1" kern="10" dirty="0">
                <a:ln w="19050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هوالغذاء المثالي للشخص الرياضي؟ </a:t>
            </a:r>
            <a:endParaRPr lang="en-US" sz="2800" b="1" kern="10" dirty="0">
              <a:ln w="19050">
                <a:noFill/>
                <a:round/>
                <a:headEnd/>
                <a:tailEnd/>
              </a:ln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4452927" y="101796"/>
            <a:ext cx="4811426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الغذاء المثالي للشخص الرياضي</a:t>
            </a:r>
            <a:endPara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6-Point Star 21"/>
          <p:cNvSpPr/>
          <p:nvPr/>
        </p:nvSpPr>
        <p:spPr>
          <a:xfrm>
            <a:off x="1452530" y="0"/>
            <a:ext cx="3000396" cy="2500330"/>
          </a:xfrm>
          <a:prstGeom prst="star6">
            <a:avLst/>
          </a:prstGeom>
          <a:solidFill>
            <a:srgbClr val="FF7D7D"/>
          </a:solidFill>
          <a:ln>
            <a:solidFill>
              <a:srgbClr val="FF0000"/>
            </a:solidFill>
          </a:ln>
          <a:scene3d>
            <a:camera prst="obliqueBottomRigh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kern="10" dirty="0">
                <a:ln w="12700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هي الأطعمة فارغة الطاقة !!</a:t>
            </a:r>
            <a:endParaRPr lang="en-US" sz="2800" b="1" kern="10" dirty="0">
              <a:ln w="12700">
                <a:noFill/>
                <a:round/>
                <a:headEnd/>
                <a:tailEnd/>
              </a:ln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595802" y="3000372"/>
            <a:ext cx="731044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400" b="1" kern="10" dirty="0">
                <a:ln w="19050">
                  <a:noFill/>
                  <a:round/>
                  <a:headEnd/>
                  <a:tailEnd/>
                </a:ln>
                <a:latin typeface="Sakkal Majalla" pitchFamily="2" charset="-78"/>
                <a:cs typeface="Sakkal Majalla" pitchFamily="2" charset="-78"/>
              </a:rPr>
              <a:t>بعض أنواع الأطعمة تؤثر سلبًا في مستويات الطاقة في الجسم فيشعر الشخص بعد فترة من تناولها بالتعب والخمول .   </a:t>
            </a:r>
            <a:r>
              <a:rPr lang="ar-BH" sz="2400" b="1" kern="10" dirty="0">
                <a:ln w="19050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هل تعرف ما أسم هذه الأطعمة ؟</a:t>
            </a:r>
            <a:endParaRPr lang="en-US" b="1" kern="10" dirty="0">
              <a:ln w="19050">
                <a:noFill/>
                <a:round/>
                <a:headEnd/>
                <a:tailEnd/>
              </a:ln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0" y="3214686"/>
            <a:ext cx="2571768" cy="1785950"/>
            <a:chOff x="1666844" y="2428868"/>
            <a:chExt cx="2143140" cy="1500198"/>
          </a:xfrm>
        </p:grpSpPr>
        <p:pic>
          <p:nvPicPr>
            <p:cNvPr id="36" name="Picture 10" descr="DRINK15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24034" y="2428868"/>
              <a:ext cx="1528778" cy="1135967"/>
            </a:xfrm>
            <a:prstGeom prst="rect">
              <a:avLst/>
            </a:prstGeom>
            <a:noFill/>
          </p:spPr>
        </p:pic>
        <p:sp>
          <p:nvSpPr>
            <p:cNvPr id="38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1666844" y="3500438"/>
              <a:ext cx="2143140" cy="428628"/>
            </a:xfrm>
            <a:prstGeom prst="rect">
              <a:avLst/>
            </a:prstGeom>
          </p:spPr>
          <p:txBody>
            <a:bodyPr wrap="none" fromWordArt="1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ar-BH" sz="2400" b="1" kern="10" spc="50" dirty="0">
                  <a:ln w="11430"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المشروبات الغازية </a:t>
              </a:r>
              <a:endParaRPr lang="en-US" sz="2400" b="1" kern="10" spc="50" dirty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524100" y="1500174"/>
            <a:ext cx="2231428" cy="2795909"/>
            <a:chOff x="380960" y="1142984"/>
            <a:chExt cx="1752600" cy="2405066"/>
          </a:xfrm>
        </p:grpSpPr>
        <p:pic>
          <p:nvPicPr>
            <p:cNvPr id="23" name="Picture 15" descr="COFFEE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0960" y="1142984"/>
              <a:ext cx="1752600" cy="1905000"/>
            </a:xfrm>
            <a:prstGeom prst="rect">
              <a:avLst/>
            </a:prstGeom>
            <a:noFill/>
          </p:spPr>
        </p:pic>
        <p:sp>
          <p:nvSpPr>
            <p:cNvPr id="39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661503" y="3047984"/>
              <a:ext cx="1295408" cy="500066"/>
            </a:xfrm>
            <a:prstGeom prst="rect">
              <a:avLst/>
            </a:prstGeom>
          </p:spPr>
          <p:txBody>
            <a:bodyPr wrap="none" fromWordArt="1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ar-BH" sz="2400" b="1" kern="10" spc="50" dirty="0">
                  <a:ln w="11430"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الشاي</a:t>
              </a:r>
              <a:endParaRPr lang="en-US" sz="2400" b="1" kern="10" spc="50" dirty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0" y="5072074"/>
            <a:ext cx="4095736" cy="1343807"/>
            <a:chOff x="1826526" y="1000108"/>
            <a:chExt cx="2840714" cy="1343807"/>
          </a:xfrm>
        </p:grpSpPr>
        <p:pic>
          <p:nvPicPr>
            <p:cNvPr id="35" name="Picture 12" descr="FOOD10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95538" y="1000108"/>
              <a:ext cx="2071702" cy="1343807"/>
            </a:xfrm>
            <a:prstGeom prst="rect">
              <a:avLst/>
            </a:prstGeom>
            <a:noFill/>
          </p:spPr>
        </p:pic>
        <p:sp>
          <p:nvSpPr>
            <p:cNvPr id="41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1826526" y="1357298"/>
              <a:ext cx="1295408" cy="500066"/>
            </a:xfrm>
            <a:prstGeom prst="rect">
              <a:avLst/>
            </a:prstGeom>
          </p:spPr>
          <p:txBody>
            <a:bodyPr wrap="none" fromWordArt="1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ar-BH" sz="2400" b="1" kern="10" spc="50" dirty="0">
                  <a:ln w="11430"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الشكولاته</a:t>
              </a:r>
              <a:endParaRPr lang="en-US" sz="2400" b="1" kern="10" spc="50" dirty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4095736" y="3968313"/>
            <a:ext cx="7858180" cy="2246769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 rtl="1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                       </a:t>
            </a:r>
            <a:r>
              <a:rPr lang="ar-EG" sz="2800" b="1" dirty="0">
                <a:latin typeface="Sakkal Majalla" pitchFamily="2" charset="-78"/>
                <a:cs typeface="Sakkal Majalla" pitchFamily="2" charset="-78"/>
              </a:rPr>
              <a:t>سميت بهذا الاسم لأنها تعطي احساس </a:t>
            </a:r>
          </a:p>
          <a:p>
            <a:pPr algn="just" rtl="1"/>
            <a:r>
              <a:rPr lang="ar-EG" sz="2800" b="1" dirty="0">
                <a:latin typeface="Sakkal Majalla" pitchFamily="2" charset="-78"/>
                <a:cs typeface="Sakkal Majalla" pitchFamily="2" charset="-78"/>
              </a:rPr>
              <a:t>بالحيوية والنشاط فور تناولها ثم بعد فترة من تناولها يشعر الشخص بالتعب والخمول  ومن هنا سميت </a:t>
            </a:r>
            <a:r>
              <a:rPr lang="ar-EG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بفارغة الطاقة</a:t>
            </a:r>
            <a:r>
              <a:rPr lang="ar-EG" sz="2800" b="1" dirty="0">
                <a:latin typeface="Sakkal Majalla" pitchFamily="2" charset="-78"/>
                <a:cs typeface="Sakkal Majalla" pitchFamily="2" charset="-78"/>
              </a:rPr>
              <a:t>أي طاقتها محددة لوقت  ثم تأتي الرغبة في تناولها فور انتهاء مفعولها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EG" sz="2800" b="1" dirty="0">
                <a:latin typeface="Sakkal Majalla" pitchFamily="2" charset="-78"/>
                <a:cs typeface="Sakkal Majalla" pitchFamily="2" charset="-78"/>
              </a:rPr>
              <a:t>لأنها تحتوي مادة ( </a:t>
            </a:r>
            <a:r>
              <a:rPr lang="ar-EG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الكافيين</a:t>
            </a:r>
            <a:r>
              <a:rPr lang="ar-EG" sz="2800" b="1" dirty="0">
                <a:latin typeface="Sakkal Majalla" pitchFamily="2" charset="-78"/>
                <a:cs typeface="Sakkal Majalla" pitchFamily="2" charset="-78"/>
              </a:rPr>
              <a:t> ) مما يؤدي لإدمان المنبهات </a:t>
            </a: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.</a:t>
            </a:r>
            <a:endParaRPr lang="ar-EG" sz="2000" b="1" dirty="0"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0" y="857232"/>
            <a:ext cx="2238348" cy="2143140"/>
            <a:chOff x="0" y="1500174"/>
            <a:chExt cx="1357322" cy="2143140"/>
          </a:xfrm>
        </p:grpSpPr>
        <p:pic>
          <p:nvPicPr>
            <p:cNvPr id="42" name="Picture 17" descr="FSA0562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0" y="1500174"/>
              <a:ext cx="1357322" cy="1517650"/>
            </a:xfrm>
            <a:prstGeom prst="rect">
              <a:avLst/>
            </a:prstGeom>
            <a:noFill/>
          </p:spPr>
        </p:pic>
        <p:sp>
          <p:nvSpPr>
            <p:cNvPr id="40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0" y="3214686"/>
              <a:ext cx="1295408" cy="428628"/>
            </a:xfrm>
            <a:prstGeom prst="rect">
              <a:avLst/>
            </a:prstGeom>
          </p:spPr>
          <p:txBody>
            <a:bodyPr wrap="none" fromWordArt="1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ar-BH" sz="2400" b="1" kern="10" spc="50" dirty="0">
                  <a:ln w="11430"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القهوة  </a:t>
              </a:r>
              <a:endParaRPr lang="en-US" sz="2400" b="1" kern="10" spc="50" dirty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738943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 animBg="1"/>
      <p:bldP spid="37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3167042" y="1201151"/>
            <a:ext cx="8505837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رقم( 1)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الكتاب صفحة رقم 68-69</a:t>
            </a:r>
            <a:r>
              <a:rPr lang="ar-BH" sz="2400" b="1" i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عدد الأضرار الناتجة من تناول الأطعمة الفارغة للطاقة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952860" y="2415597"/>
            <a:ext cx="7358114" cy="58477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تسبب ما يسمى بإدمان المنبهات. </a:t>
            </a:r>
            <a:endParaRPr lang="ar-BH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738546" y="3643314"/>
            <a:ext cx="7643866" cy="58477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تسبب هشاشة العظام والسمنة .</a:t>
            </a:r>
            <a:endParaRPr lang="ar-BH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81290" y="4852112"/>
            <a:ext cx="8501122" cy="1077218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3200" b="1" kern="10" dirty="0">
                <a:ln w="19050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Sakkal Majalla" pitchFamily="2" charset="-78"/>
                <a:cs typeface="Sakkal Majalla" pitchFamily="2" charset="-78"/>
              </a:rPr>
              <a:t>يرتفع مستوى السكر في الدم وكثرة إفراز الأنسولين من البنكرياس مما يسبب تلف البنكرياس والإصابة بمرض السكري.</a:t>
            </a:r>
            <a:r>
              <a:rPr lang="ar-BH" sz="2800" b="1" kern="10" dirty="0">
                <a:ln w="19050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ar-BH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81400" y="5867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b="1" kern="10" dirty="0">
                <a:ln w="19050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en-US" b="1" kern="10" dirty="0">
              <a:ln w="19050">
                <a:noFill/>
                <a:round/>
                <a:headEnd/>
                <a:tailEnd/>
              </a:ln>
              <a:solidFill>
                <a:srgbClr val="0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0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3595670" y="285728"/>
            <a:ext cx="5327481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الغذاء المثالي للشخص الرياضي</a:t>
            </a:r>
            <a:endPara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3" r="30263"/>
          <a:stretch>
            <a:fillRect/>
          </a:stretch>
        </p:blipFill>
        <p:spPr bwMode="auto">
          <a:xfrm flipH="1">
            <a:off x="-104647" y="450280"/>
            <a:ext cx="325467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4" grpId="0" animBg="1"/>
      <p:bldP spid="27" grpId="0" animBg="1"/>
      <p:bldP spid="28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392496" y="1179126"/>
            <a:ext cx="6346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3مادة الكافيين تجعل الشخص يشعر </a:t>
            </a:r>
            <a:r>
              <a:rPr lang="ar-BH" sz="2400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</a:t>
            </a:r>
            <a:r>
              <a:rPr lang="ar-BH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 في البداية، لذلك فهو يرغب في تناول كمية أكبر بمجرد انتهاء مفعولها.</a:t>
            </a:r>
            <a:endParaRPr lang="en-US" sz="2400" b="1" dirty="0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809852" y="4000504"/>
            <a:ext cx="890585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BH" sz="28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2- ب</a:t>
            </a:r>
            <a:r>
              <a:rPr lang="ar-EG" sz="28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عض الأطعمة تؤثر سلبا على مستويات الطاقة في الجسم وقد تسبب لة بعض الأضرار  أذكر</a:t>
            </a:r>
            <a:r>
              <a:rPr lang="ar-BH" sz="28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</a:t>
            </a:r>
            <a:r>
              <a:rPr lang="ar-EG" sz="2800" dirty="0"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ما الأضرار التي تسببها تناول الأطعمة الأتية : -</a:t>
            </a:r>
            <a:endParaRPr lang="en-US" sz="1600" dirty="0">
              <a:latin typeface="Sakkal Majalla" pitchFamily="2" charset="-78"/>
              <a:cs typeface="Sakkal Majalla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- </a:t>
            </a:r>
            <a:r>
              <a:rPr kumimoji="0" lang="ar-EG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المشروبات الغازية ..............................................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- </a:t>
            </a:r>
            <a:r>
              <a:rPr kumimoji="0" lang="ar-EG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القهوة والشاي........................................................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- ا</a:t>
            </a:r>
            <a:r>
              <a:rPr kumimoji="0" lang="ar-EG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لشوكولاتة...........................................................</a:t>
            </a:r>
            <a:r>
              <a:rPr kumimoji="0" lang="ar-B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    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67174" y="4357694"/>
            <a:ext cx="1857388" cy="142119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024694" y="5357826"/>
            <a:ext cx="2786082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تسبب ما يسمى بإدمان المنبهات. </a:t>
            </a:r>
            <a:endParaRPr lang="ar-BH" sz="1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67504" y="4857760"/>
            <a:ext cx="2928958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تسبب هشاشة العظام والسمنة .</a:t>
            </a:r>
            <a:endParaRPr lang="ar-BH" sz="1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67372" y="5857892"/>
            <a:ext cx="4483920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BH" sz="2000" b="1" kern="10" dirty="0">
                <a:ln w="19050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Sakkal Majalla" pitchFamily="2" charset="-78"/>
                <a:cs typeface="Sakkal Majalla" pitchFamily="2" charset="-78"/>
              </a:rPr>
              <a:t>يرتفع مستوى السكر في الدم  والأصابة بمرض السكري</a:t>
            </a:r>
            <a:endParaRPr lang="en-US" sz="2000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7096132" y="1071546"/>
          <a:ext cx="4572032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Placeholder 8"/>
          <p:cNvPicPr>
            <a:picLocks noChangeAspect="1" noChangeArrowheads="1"/>
          </p:cNvPicPr>
          <p:nvPr/>
        </p:nvPicPr>
        <p:blipFill>
          <a:blip r:embed="rId8"/>
          <a:srcRect t="9891" b="9891"/>
          <a:stretch>
            <a:fillRect/>
          </a:stretch>
        </p:blipFill>
        <p:spPr bwMode="auto">
          <a:xfrm>
            <a:off x="6738942" y="2000240"/>
            <a:ext cx="1114425" cy="700088"/>
          </a:xfrm>
          <a:prstGeom prst="rect">
            <a:avLst/>
          </a:prstGeom>
          <a:solidFill>
            <a:srgbClr val="F2DCDB"/>
          </a:solidFill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882082" y="1857364"/>
            <a:ext cx="10001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الأطعمة الفارغة للطاقة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9096396" y="500042"/>
            <a:ext cx="2666976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أولاً: اكمل الفراغات التالية:</a:t>
            </a:r>
            <a:endParaRPr kumimoji="0" lang="ar-BH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26" y="1071546"/>
            <a:ext cx="685800" cy="528320"/>
          </a:xfrm>
          <a:prstGeom prst="rect">
            <a:avLst/>
          </a:prstGeom>
        </p:spPr>
      </p:pic>
      <p:pic>
        <p:nvPicPr>
          <p:cNvPr id="13" name="Picture 17" descr="FSA0562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10668032" y="1928802"/>
            <a:ext cx="1309654" cy="961178"/>
          </a:xfrm>
          <a:prstGeom prst="rect">
            <a:avLst/>
          </a:prstGeom>
          <a:noFill/>
        </p:spPr>
      </p:pic>
      <p:pic>
        <p:nvPicPr>
          <p:cNvPr id="14" name="Picture 8" descr="new-pepsi-can-logo-bnet-april-20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10578" y="3071810"/>
            <a:ext cx="431800" cy="661987"/>
          </a:xfrm>
          <a:prstGeom prst="rect">
            <a:avLst/>
          </a:prstGeom>
          <a:noFill/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381092" y="2571744"/>
            <a:ext cx="40242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4-</a:t>
            </a: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الأنسولين يقوم بالمحافظة على  مستوى ......................................... في  الدم .</a:t>
            </a:r>
            <a:endParaRPr kumimoji="0" 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01736" y="1089386"/>
            <a:ext cx="872355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r"/>
            <a:r>
              <a:rPr lang="ar-BH" sz="20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 بالنشاط</a:t>
            </a:r>
            <a:endParaRPr lang="en-US" sz="20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67108" y="2928934"/>
            <a:ext cx="803425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السكر </a:t>
            </a:r>
            <a:endParaRPr lang="en-US" sz="2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874433" y="2143116"/>
            <a:ext cx="936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BH" sz="28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القهوة </a:t>
            </a:r>
            <a:endParaRPr lang="en-US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953388" y="2143116"/>
            <a:ext cx="854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BH" sz="28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الشاي</a:t>
            </a:r>
            <a:endParaRPr lang="en-US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882082" y="1171502"/>
            <a:ext cx="949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BH" sz="20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الشكولاته</a:t>
            </a:r>
            <a:endParaRPr lang="en-US" sz="14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953520" y="3000372"/>
            <a:ext cx="9476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BH" sz="20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المشروبات</a:t>
            </a:r>
          </a:p>
          <a:p>
            <a:pPr lvl="0" algn="ctr"/>
            <a:r>
              <a:rPr lang="ar-BH" sz="20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الغازية </a:t>
            </a:r>
            <a:endParaRPr lang="en-US" sz="14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25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2309786" y="172031"/>
            <a:ext cx="6429420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الأنشطة التقييمية للهدف الثاني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369640" y="302335"/>
            <a:ext cx="1940146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إظهار الإجابات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93533359"/>
              </p:ext>
            </p:extLst>
          </p:nvPr>
        </p:nvGraphicFramePr>
        <p:xfrm>
          <a:off x="595274" y="2643182"/>
          <a:ext cx="4714908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3095604" y="71414"/>
            <a:ext cx="5643602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bg1"/>
                </a:solidFill>
              </a:rPr>
              <a:t>حدّد أهدافك لتغيير سلوكك الغذائي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81554" y="5286388"/>
            <a:ext cx="6786610" cy="95410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تذكر أن أفصل أنواه الأهداف هي ما يمكنك تحقيقها وإلا فإنك ستتخلى عن فكرة إجراء أي تغيير أو تعديل .</a:t>
            </a:r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 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7448" y="1107898"/>
            <a:ext cx="10540716" cy="584775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كلما أردت إحداث أي تغيير في سلوكك وعاداتك الغذائيةفإن أول شيء تفعله أن تحدد الهدف وإليك بعض الأمثلة  </a:t>
            </a:r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. 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39972" y="200024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1-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أتناول وجبة فطور متوازنه يوميًا.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7686" y="2583954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2-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أشرب من 8 الى 10 اكواب من الماء يوميًا.  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8810" y="3242142"/>
            <a:ext cx="6072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3-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اقلل من تناول المشروبات الغازية  بحيث لا تزيد عن مره في الأسبوع .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59058" y="4188988"/>
            <a:ext cx="5929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4- 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 امارس التمارين الرياضية 30 دقيقة أو أكثر بمعدل 4 مرات في الأسبوع.</a:t>
            </a: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 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6712" y="2000240"/>
            <a:ext cx="4500594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تضع أهدافك لتكون قابلة للتحقيق 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4100" y="3143248"/>
            <a:ext cx="8566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BH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95736" y="3643314"/>
            <a:ext cx="8249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BH" sz="2400" dirty="0">
                <a:solidFill>
                  <a:schemeClr val="bg1"/>
                </a:solidFill>
              </a:rPr>
              <a:t>أحتاج إليه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52794" y="5429264"/>
            <a:ext cx="9845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BH" dirty="0"/>
              <a:t> </a:t>
            </a:r>
            <a:r>
              <a:rPr lang="ar-BH" sz="2400" dirty="0">
                <a:solidFill>
                  <a:schemeClr val="bg1"/>
                </a:solidFill>
              </a:rPr>
              <a:t>يمكنني </a:t>
            </a:r>
          </a:p>
          <a:p>
            <a:pPr algn="ctr"/>
            <a:r>
              <a:rPr lang="ar-BH" sz="2400" dirty="0">
                <a:solidFill>
                  <a:schemeClr val="bg1"/>
                </a:solidFill>
              </a:rPr>
              <a:t>تحقيقه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81224" y="2643182"/>
            <a:ext cx="12144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BH" sz="2000" b="1" dirty="0">
                <a:solidFill>
                  <a:schemeClr val="bg1"/>
                </a:solidFill>
              </a:rPr>
              <a:t>هدفي</a:t>
            </a:r>
          </a:p>
          <a:p>
            <a:pPr algn="ctr"/>
            <a:r>
              <a:rPr lang="ar-BH" sz="2000" b="1" dirty="0">
                <a:solidFill>
                  <a:schemeClr val="bg1"/>
                </a:solidFill>
              </a:rPr>
              <a:t> صغير</a:t>
            </a:r>
            <a:r>
              <a:rPr lang="ar-BH" dirty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452530" y="5429264"/>
            <a:ext cx="1357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BH" b="1" dirty="0">
                <a:solidFill>
                  <a:schemeClr val="bg1"/>
                </a:solidFill>
              </a:rPr>
              <a:t>يمكن ملاحظة </a:t>
            </a:r>
          </a:p>
          <a:p>
            <a:pPr lvl="0" algn="ctr"/>
            <a:r>
              <a:rPr lang="ar-BH" b="1" dirty="0">
                <a:solidFill>
                  <a:schemeClr val="bg1"/>
                </a:solidFill>
              </a:rPr>
              <a:t>التقدم في التحقيق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20" name="Text Box 189"/>
          <p:cNvSpPr txBox="1">
            <a:spLocks noChangeArrowheads="1"/>
          </p:cNvSpPr>
          <p:nvPr/>
        </p:nvSpPr>
        <p:spPr bwMode="auto">
          <a:xfrm>
            <a:off x="2881290" y="1766878"/>
            <a:ext cx="9001188" cy="37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EG" b="1" dirty="0">
                <a:solidFill>
                  <a:srgbClr val="FF0000"/>
                </a:solidFill>
              </a:rPr>
              <a:t>ضع علامة </a:t>
            </a:r>
            <a:r>
              <a:rPr lang="ar-BH" b="1" dirty="0">
                <a:solidFill>
                  <a:srgbClr val="FF0000"/>
                </a:solidFill>
              </a:rPr>
              <a:t>(</a:t>
            </a:r>
            <a:r>
              <a:rPr lang="ar-EG" b="1" dirty="0">
                <a:solidFill>
                  <a:srgbClr val="FF0000"/>
                </a:solidFill>
              </a:rPr>
              <a:t>√) لتدل علي تحقيق الهدف في اليوم الموضح بالجدول التالي وارصد مدى تحقيق الهدف كما مبين :</a:t>
            </a:r>
            <a:r>
              <a:rPr lang="ar-E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3762" y="1309630"/>
            <a:ext cx="5177880" cy="461665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EG" sz="2400" b="1" dirty="0">
                <a:latin typeface="Sakkal Majalla" pitchFamily="2" charset="-78"/>
                <a:cs typeface="Sakkal Majalla" pitchFamily="2" charset="-78"/>
              </a:rPr>
              <a:t>أتناول الخضراوات والفاكهة بكثرة في وجباتي اليومية .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3095604" y="71414"/>
            <a:ext cx="5643602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bg1"/>
                </a:solidFill>
              </a:rPr>
              <a:t>ارصد مدى تحقق الأهداف الصحية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50433" y="1954997"/>
            <a:ext cx="2357454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إلى أي مدى تحققة اهدافك الصحية ؟ 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1344" y="2928934"/>
            <a:ext cx="2475632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 rtl="1"/>
            <a:r>
              <a:rPr lang="ar-BH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إذا كان مجموع ما حصلت عليه من نقاط على مدار الأسبوع يزيد على خمس نقاط، فهذا يدل على اهتمامك بصحة جسمك، ومثابرتك على تحقيق أهدافك.</a:t>
            </a:r>
            <a:endParaRPr lang="en-US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755436"/>
            <a:ext cx="12000656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رقم( 2)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الكتاب صفحة رقم  72</a:t>
            </a:r>
            <a:r>
              <a:rPr lang="ar-BH" sz="2800" b="1" kern="1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حدد أهدافك الغذائية الصحية واستعن بروزنامة الأهداف لتحقيقها</a:t>
            </a:r>
            <a:r>
              <a:rPr lang="ar-BH" sz="2800" b="1" kern="10" dirty="0">
                <a:latin typeface="Sakkal Majalla" pitchFamily="2" charset="-78"/>
                <a:cs typeface="Sakkal Majalla" pitchFamily="2" charset="-78"/>
              </a:rPr>
              <a:t> </a:t>
            </a:r>
            <a:endParaRPr lang="en-US" sz="2800" b="1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43650"/>
              </p:ext>
            </p:extLst>
          </p:nvPr>
        </p:nvGraphicFramePr>
        <p:xfrm>
          <a:off x="2862226" y="2259517"/>
          <a:ext cx="8989416" cy="4190349"/>
        </p:xfrm>
        <a:graphic>
          <a:graphicData uri="http://schemas.openxmlformats.org/drawingml/2006/table">
            <a:tbl>
              <a:tblPr rtl="1"/>
              <a:tblGrid>
                <a:gridCol w="2262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6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5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9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7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64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4348">
                <a:tc rowSpan="2"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الهدف</a:t>
                      </a: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المراد تحقيقه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CC6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أيام الأسبوع</a:t>
                      </a: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مدي تحقيق الهدف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5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السبت</a:t>
                      </a:r>
                      <a:r>
                        <a:rPr kumimoji="0" lang="ar-E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الأحد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الاثنين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الثلاثاء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الأربعاء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الخميس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الجمعة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560"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أتناول الخضراوات والفاكهة في وجباتي</a:t>
                      </a:r>
                      <a:r>
                        <a:rPr kumimoji="0" lang="ar-BH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اليومية</a:t>
                      </a:r>
                      <a:r>
                        <a:rPr kumimoji="0" lang="ar-EG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397"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أشرب العصائر الطازجة بدلاً من المشروبات الغازية</a:t>
                      </a:r>
                      <a:r>
                        <a:rPr kumimoji="0" lang="ar-EG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379"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984"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399769"/>
              </p:ext>
            </p:extLst>
          </p:nvPr>
        </p:nvGraphicFramePr>
        <p:xfrm>
          <a:off x="2862226" y="2223077"/>
          <a:ext cx="8989416" cy="4197796"/>
        </p:xfrm>
        <a:graphic>
          <a:graphicData uri="http://schemas.openxmlformats.org/drawingml/2006/table">
            <a:tbl>
              <a:tblPr rtl="1"/>
              <a:tblGrid>
                <a:gridCol w="1981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6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5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9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7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64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2138">
                <a:tc rowSpan="2"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الهدف</a:t>
                      </a: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المراد تحقيقه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CC6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أيام الأسبوع</a:t>
                      </a: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مدي تحقيق الهدف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السبت</a:t>
                      </a:r>
                      <a:r>
                        <a:rPr kumimoji="0" lang="ar-E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الأحد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الاثنين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الثلاثاء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الأربعاء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الخميس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EG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الجمعة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559"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أتناول الخضراوات والفاكهة في وجباتي</a:t>
                      </a:r>
                      <a:r>
                        <a:rPr kumimoji="0" lang="ar-BH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r>
                        <a:rPr kumimoji="0" lang="ar-E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اليومية</a:t>
                      </a:r>
                      <a:r>
                        <a:rPr kumimoji="0" lang="ar-EG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  <a:r>
                        <a:rPr kumimoji="0" lang="ar-BH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                                                                                                       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3559"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أشرب العصائر الطازجة بدلاً من المشروبات الغازية</a:t>
                      </a:r>
                      <a:r>
                        <a:rPr kumimoji="0" lang="ar-EG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719"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أتناول وجبة فطور متوازنة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أمضغ كل لقمة 20 مره قبل بلعها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 animBg="1"/>
      <p:bldP spid="14" grpId="0" animBg="1"/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1881158" y="214290"/>
            <a:ext cx="7500990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bg1"/>
                </a:solidFill>
              </a:rPr>
              <a:t>استخدم روزنامة تحديد الأهداف وأتابع مدى تحقيقها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408" y="1033776"/>
            <a:ext cx="10501386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رقم( 3)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الكتاب صفحة رقم  74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قم بتصوير روزنامة تحديد الأهداف  ثم ضع أهدافًا ترغب في تحقيقها والأعمال التي ستقوم بها لتحقيق كل هدف ثم قوّم   مدى تحققها؟ 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 l="1209"/>
          <a:stretch>
            <a:fillRect/>
          </a:stretch>
        </p:blipFill>
        <p:spPr bwMode="auto">
          <a:xfrm rot="16200000">
            <a:off x="3595670" y="-357214"/>
            <a:ext cx="4429156" cy="928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3574200" y="-415580"/>
            <a:ext cx="4500595" cy="93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2952728" y="357166"/>
            <a:ext cx="6429420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الأنشطة التقييمية للهدف الثاني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52560" y="1571612"/>
            <a:ext cx="6455613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r"/>
            <a:r>
              <a:rPr lang="ar-BH" sz="2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س1: </a:t>
            </a:r>
            <a:r>
              <a:rPr lang="ar-BH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 لنفسك 4أهداف تساعدك في  التغير من سلوكك الغذائي؟ </a:t>
            </a:r>
            <a:endParaRPr lang="en-US" sz="36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2485940"/>
            <a:ext cx="4786346" cy="2748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ar-BH" dirty="0"/>
              <a:t>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596198" y="2571744"/>
            <a:ext cx="1903085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pPr algn="r"/>
            <a:r>
              <a:rPr lang="ar-BH" sz="2000" b="1" dirty="0">
                <a:ln w="17780" cmpd="sng">
                  <a:noFill/>
                  <a:prstDash val="solid"/>
                  <a:miter lim="800000"/>
                </a:ln>
                <a:latin typeface="Sakkal Majalla" panose="02000000000000000000" pitchFamily="2" charset="-78"/>
                <a:cs typeface="Sakkal Majalla" panose="02000000000000000000" pitchFamily="2" charset="-78"/>
              </a:rPr>
              <a:t> أتناول وجبات صحية  </a:t>
            </a:r>
            <a:endParaRPr lang="en-US" sz="2000" b="1" dirty="0">
              <a:ln w="17780" cmpd="sng">
                <a:noFill/>
                <a:prstDash val="solid"/>
                <a:miter lim="800000"/>
              </a:ln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24694" y="3286124"/>
            <a:ext cx="3190297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pPr algn="r"/>
            <a:r>
              <a:rPr lang="ar-BH" sz="20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أقلل من البطاطس المحمرة والسمبوسة.</a:t>
            </a:r>
            <a:endParaRPr lang="en-US" sz="20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81818" y="4643446"/>
            <a:ext cx="3389415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/>
            <a:r>
              <a:rPr lang="ar-BH" sz="2000" b="1" dirty="0">
                <a:ln w="17780" cmpd="sng">
                  <a:noFill/>
                  <a:prstDash val="solid"/>
                  <a:miter lim="800000"/>
                </a:ln>
                <a:latin typeface="Sakkal Majalla" panose="02000000000000000000" pitchFamily="2" charset="-78"/>
                <a:cs typeface="Sakkal Majalla" panose="02000000000000000000" pitchFamily="2" charset="-78"/>
              </a:rPr>
              <a:t> اكثر ممن تناول الخضروات والفاكه</a:t>
            </a:r>
            <a:endParaRPr lang="en-US" sz="2000" b="1" dirty="0">
              <a:ln w="17780" cmpd="sng">
                <a:noFill/>
                <a:prstDash val="solid"/>
                <a:miter lim="800000"/>
              </a:ln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39008" y="4000504"/>
            <a:ext cx="2914580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pPr algn="r"/>
            <a:r>
              <a:rPr lang="ar-BH" sz="20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أمضغ كل لقمة (20) مرة قبل بلعها .</a:t>
            </a:r>
            <a:endParaRPr lang="en-US" sz="20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23836" y="1500174"/>
            <a:ext cx="5357850" cy="4286280"/>
            <a:chOff x="523836" y="1500174"/>
            <a:chExt cx="5357850" cy="4286280"/>
          </a:xfrm>
        </p:grpSpPr>
        <p:graphicFrame>
          <p:nvGraphicFramePr>
            <p:cNvPr id="10" name="Diagram 9"/>
            <p:cNvGraphicFramePr/>
            <p:nvPr/>
          </p:nvGraphicFramePr>
          <p:xfrm>
            <a:off x="523836" y="1500174"/>
            <a:ext cx="5357850" cy="42862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21" name="Group 20"/>
            <p:cNvGrpSpPr/>
            <p:nvPr/>
          </p:nvGrpSpPr>
          <p:grpSpPr>
            <a:xfrm>
              <a:off x="2381224" y="3071810"/>
              <a:ext cx="1500198" cy="1357322"/>
              <a:chOff x="2381224" y="3071810"/>
              <a:chExt cx="1500198" cy="135732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2381224" y="3071810"/>
                <a:ext cx="1500198" cy="1357322"/>
              </a:xfrm>
              <a:prstGeom prst="ellipse">
                <a:avLst/>
              </a:prstGeom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52662" y="3286124"/>
                <a:ext cx="135732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BH" sz="2400" b="1" dirty="0">
                    <a:ln w="17780" cmpd="sng">
                      <a:noFill/>
                      <a:prstDash val="solid"/>
                      <a:miter lim="800000"/>
                    </a:ln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س2: </a:t>
                </a:r>
                <a:r>
                  <a:rPr lang="ar-BH" sz="2000" b="1" dirty="0">
                    <a:ln w="17780" cmpd="sng">
                      <a:noFill/>
                      <a:prstDash val="solid"/>
                      <a:miter lim="800000"/>
                    </a:ln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كيف تضع أهدافك ؟ </a:t>
                </a:r>
                <a:endParaRPr lang="en-US" sz="2000" dirty="0"/>
              </a:p>
            </p:txBody>
          </p:sp>
        </p:grpSp>
      </p:grpSp>
      <p:sp>
        <p:nvSpPr>
          <p:cNvPr id="11" name="Rectangle 10"/>
          <p:cNvSpPr/>
          <p:nvPr/>
        </p:nvSpPr>
        <p:spPr>
          <a:xfrm>
            <a:off x="2738414" y="1714488"/>
            <a:ext cx="8566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solidFill>
                  <a:schemeClr val="bg1"/>
                </a:solidFill>
              </a:rPr>
              <a:t> هدفي صغير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0050" y="2857496"/>
            <a:ext cx="1000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BH" sz="2800" b="1" dirty="0">
                <a:solidFill>
                  <a:schemeClr val="bg1"/>
                </a:solidFill>
              </a:rPr>
              <a:t>أحتاج إليه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95670" y="4669705"/>
            <a:ext cx="11988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BH" dirty="0"/>
              <a:t> </a:t>
            </a:r>
            <a:r>
              <a:rPr lang="ar-BH" sz="2400" b="1" dirty="0">
                <a:solidFill>
                  <a:schemeClr val="bg1"/>
                </a:solidFill>
              </a:rPr>
              <a:t>يمكنني </a:t>
            </a:r>
          </a:p>
          <a:p>
            <a:pPr algn="ctr"/>
            <a:r>
              <a:rPr lang="ar-BH" sz="2400" b="1" dirty="0">
                <a:solidFill>
                  <a:schemeClr val="bg1"/>
                </a:solidFill>
              </a:rPr>
              <a:t>تحقيقه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95406" y="4720248"/>
            <a:ext cx="1357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BH" b="1" dirty="0">
                <a:solidFill>
                  <a:schemeClr val="bg1"/>
                </a:solidFill>
              </a:rPr>
              <a:t>يمكن ملاحظة </a:t>
            </a:r>
          </a:p>
          <a:p>
            <a:pPr lvl="0" algn="ctr"/>
            <a:r>
              <a:rPr lang="ar-BH" b="1" dirty="0">
                <a:solidFill>
                  <a:schemeClr val="bg1"/>
                </a:solidFill>
              </a:rPr>
              <a:t>التقدم في التحقيق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98418" y="2786058"/>
            <a:ext cx="1239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BH" sz="2400" b="1" dirty="0">
                <a:solidFill>
                  <a:schemeClr val="bg1"/>
                </a:solidFill>
              </a:rPr>
              <a:t>أعرف كيف أنفذه</a:t>
            </a:r>
            <a:endParaRPr lang="en-US" b="1" dirty="0"/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369640" y="302335"/>
            <a:ext cx="1940146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إظهار الإجابات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scan000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36789" y="1666204"/>
            <a:ext cx="5658422" cy="4804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5400000">
            <a:off x="10140437" y="2065870"/>
            <a:ext cx="1825625" cy="2043584"/>
          </a:xfrm>
          <a:prstGeom prst="wedgeEllipseCallout">
            <a:avLst>
              <a:gd name="adj1" fmla="val -54993"/>
              <a:gd name="adj2" fmla="val 273825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vert="eaVert"/>
          <a:lstStyle/>
          <a:p>
            <a:pPr algn="ctr">
              <a:defRPr/>
            </a:pP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ما المشكلة التى يعانى منها هذا الصبى ؟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AutoShape 26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5400000">
            <a:off x="8593955" y="3955381"/>
            <a:ext cx="1571637" cy="2679116"/>
          </a:xfrm>
          <a:prstGeom prst="wedgeEllipseCallout">
            <a:avLst>
              <a:gd name="adj1" fmla="val -107098"/>
              <a:gd name="adj2" fmla="val 62812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vert="eaVert"/>
          <a:lstStyle/>
          <a:p>
            <a:pPr algn="ctr">
              <a:defRPr/>
            </a:pP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ما اسباب هذه المشكلة فى رأيك ؟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AutoShape 31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10800000">
            <a:off x="809586" y="4797150"/>
            <a:ext cx="2292361" cy="1433759"/>
          </a:xfrm>
          <a:prstGeom prst="wedgeEllipseCallout">
            <a:avLst>
              <a:gd name="adj1" fmla="val -137310"/>
              <a:gd name="adj2" fmla="val -10565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/>
          <a:lstStyle/>
          <a:p>
            <a:pPr algn="ctr">
              <a:spcBef>
                <a:spcPct val="50000"/>
              </a:spcBef>
              <a:defRPr/>
            </a:pP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ما هى طرق الوقاية من  هذه المشكلة ؟</a:t>
            </a:r>
            <a:endParaRPr lang="en-US" sz="2000" b="1" dirty="0"/>
          </a:p>
        </p:txBody>
      </p:sp>
      <p:sp>
        <p:nvSpPr>
          <p:cNvPr id="7" name="AutoShape 33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16200000">
            <a:off x="614823" y="1723061"/>
            <a:ext cx="1930536" cy="1913394"/>
          </a:xfrm>
          <a:prstGeom prst="wedgeEllipseCallout">
            <a:avLst>
              <a:gd name="adj1" fmla="val -40224"/>
              <a:gd name="adj2" fmla="val 97603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/>
          <a:lstStyle/>
          <a:p>
            <a:pPr algn="ctr">
              <a:defRPr/>
            </a:pPr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ما الأخطار المترتبه من هذه المشكلة؟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2351584" y="228078"/>
            <a:ext cx="7272808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</a:rPr>
              <a:t>احذر الوزن الزائد الذي يؤدي إلى السمنة ومن ثم البدانة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744072" y="1047062"/>
            <a:ext cx="5066968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رقم( 4)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الكتاب صفحة رقم  75</a:t>
            </a:r>
            <a:endParaRPr lang="en-US" sz="2800" b="1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24166" y="4000504"/>
            <a:ext cx="8739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itchFamily="2" charset="-78"/>
                <a:cs typeface="Sakkal Majalla" pitchFamily="2" charset="-78"/>
              </a:rPr>
              <a:t>هو زيادة الوزن عن المعدل الطبيعي، وتراكم الدهون في مناطق مختلفة من الجسم.</a:t>
            </a: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1309654" y="214290"/>
            <a:ext cx="8715436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bg1"/>
                </a:solidFill>
              </a:rPr>
              <a:t>احذر الوزن الزائد الذي يؤدي الى السمنة ومن ثم البدانة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81026" y="3571876"/>
            <a:ext cx="10715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وزن طبيعى</a:t>
            </a:r>
            <a:endParaRPr lang="en-US" sz="20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3" name="Picture 2" descr="http://t3.gstatic.com/images?q=tbn:WE7fHotBdNR5xM:http://www.blqees.com/vb/uploaded/13231_11263682258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 r="84165"/>
          <a:stretch>
            <a:fillRect/>
          </a:stretch>
        </p:blipFill>
        <p:spPr bwMode="auto">
          <a:xfrm>
            <a:off x="910572" y="1000108"/>
            <a:ext cx="899148" cy="271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881158" y="3600394"/>
            <a:ext cx="10715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وزن زائد</a:t>
            </a:r>
            <a:endParaRPr lang="en-US" sz="20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4" name="Picture 2" descr="http://t3.gstatic.com/images?q=tbn:WE7fHotBdNR5xM:http://www.blqees.com/vb/uploaded/13231_11263682258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 l="17053" r="64676"/>
          <a:stretch>
            <a:fillRect/>
          </a:stretch>
        </p:blipFill>
        <p:spPr bwMode="auto">
          <a:xfrm>
            <a:off x="1809720" y="1000108"/>
            <a:ext cx="1071570" cy="271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952727" y="3600394"/>
            <a:ext cx="7143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سمنة</a:t>
            </a:r>
            <a:endParaRPr lang="en-US" sz="20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5" name="Picture 2" descr="http://t3.gstatic.com/images?q=tbn:WE7fHotBdNR5xM:http://www.blqees.com/vb/uploaded/13231_11263682258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 l="35324" r="46405"/>
          <a:stretch>
            <a:fillRect/>
          </a:stretch>
        </p:blipFill>
        <p:spPr bwMode="auto">
          <a:xfrm>
            <a:off x="2738414" y="1000108"/>
            <a:ext cx="1071570" cy="271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881423" y="3600394"/>
            <a:ext cx="857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بدانة</a:t>
            </a:r>
            <a:endParaRPr lang="en-US" sz="20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6" name="Picture 2" descr="http://t3.gstatic.com/images?q=tbn:WE7fHotBdNR5xM:http://www.blqees.com/vb/uploaded/13231_11263682258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 l="58467" r="24480"/>
          <a:stretch>
            <a:fillRect/>
          </a:stretch>
        </p:blipFill>
        <p:spPr bwMode="auto">
          <a:xfrm>
            <a:off x="3809984" y="1000108"/>
            <a:ext cx="1000132" cy="271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738678" y="3600394"/>
            <a:ext cx="13573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بدانة مفرطة</a:t>
            </a:r>
            <a:endParaRPr lang="en-US" sz="20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7" name="Picture 2" descr="http://t3.gstatic.com/images?q=tbn:WE7fHotBdNR5xM:http://www.blqees.com/vb/uploaded/13231_11263682258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 l="77955"/>
          <a:stretch>
            <a:fillRect/>
          </a:stretch>
        </p:blipFill>
        <p:spPr bwMode="auto">
          <a:xfrm>
            <a:off x="4810116" y="1000108"/>
            <a:ext cx="1292899" cy="271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7248128" y="1000108"/>
            <a:ext cx="4658120" cy="13849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تابع نشاط تدريبي رقم( 4)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الكتاب صفحة 76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هو المصطلح الدارج لوصف حجم وشكل الشخص فى المرحل التي بالصورة ؟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024826" y="2500306"/>
            <a:ext cx="3666389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المشكلة التى يعانى منها هذا الصبى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8596330" y="3000372"/>
            <a:ext cx="27860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بدانة مفرطة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877894" y="3429000"/>
            <a:ext cx="1643399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عرف البدانة؟</a:t>
            </a:r>
          </a:p>
        </p:txBody>
      </p:sp>
      <p:sp>
        <p:nvSpPr>
          <p:cNvPr id="27" name="Oval 26">
            <a:hlinkClick r:id="rId4" action="ppaction://hlinksldjump"/>
          </p:cNvPr>
          <p:cNvSpPr/>
          <p:nvPr/>
        </p:nvSpPr>
        <p:spPr>
          <a:xfrm>
            <a:off x="3119439" y="5486606"/>
            <a:ext cx="1523968" cy="64291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  <a:hlinkClick r:id="rId4" action="ppaction://hlinksldjump"/>
              </a:rPr>
              <a:t>ارجع الى شريحة 9</a:t>
            </a:r>
            <a:endParaRPr lang="en-US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2398" y="4643446"/>
            <a:ext cx="7858180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/>
      <p:bldP spid="10" grpId="0"/>
      <p:bldP spid="11" grpId="0"/>
      <p:bldP spid="12" grpId="0"/>
      <p:bldP spid="23" grpId="0" animBg="1"/>
      <p:bldP spid="24" grpId="0" animBg="1"/>
      <p:bldP spid="25" grpId="0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67372" y="1280212"/>
            <a:ext cx="5857916" cy="107721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r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الاستعداد الوراثي : خاصة إذا كان أحد الأبوين أو كليهما مصابين بالسمنة.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4496" y="3780542"/>
            <a:ext cx="6072230" cy="1384995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r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عدم تنويع الغذاء : من خلال الإكثار من النشويات والدهون ( الوجبات السريعة ) التي توفر سعرات حرارية عالية يخزنها الجسم على هيئة دهون. 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4496" y="5352178"/>
            <a:ext cx="6072230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r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علاقة الجهد المبذول وحاجة الجسم إلى أطعمة الطاقة 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06" t="2593" r="3720"/>
          <a:stretch>
            <a:fillRect/>
          </a:stretch>
        </p:blipFill>
        <p:spPr bwMode="auto">
          <a:xfrm>
            <a:off x="523836" y="714356"/>
            <a:ext cx="4286280" cy="5367350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5595934" y="2442985"/>
            <a:ext cx="5940025" cy="1200329"/>
          </a:xfrm>
          <a:prstGeom prst="rect">
            <a:avLst/>
          </a:prstGeom>
          <a:solidFill>
            <a:srgbClr val="FF7D7D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BH" sz="4000" b="1" dirty="0">
                <a:solidFill>
                  <a:srgbClr val="3333FF"/>
                </a:solidFill>
                <a:latin typeface="Sakkal Majalla" pitchFamily="2" charset="-78"/>
                <a:cs typeface="Sakkal Majalla" pitchFamily="2" charset="-78"/>
              </a:rPr>
              <a:t>التغذية المفرطة:</a:t>
            </a:r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حيث يعتقد أن الطفل السمين هو الطفل الأقوى في المستقبل.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2" name="Oval 11">
            <a:hlinkClick r:id="rId3" action="ppaction://hlinksldjump"/>
          </p:cNvPr>
          <p:cNvSpPr/>
          <p:nvPr/>
        </p:nvSpPr>
        <p:spPr>
          <a:xfrm>
            <a:off x="4238612" y="5786454"/>
            <a:ext cx="1523968" cy="64291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  <a:hlinkClick r:id="rId3" action="ppaction://hlinksldjump"/>
              </a:rPr>
              <a:t>ارجع الى شريحة 9</a:t>
            </a:r>
            <a:endParaRPr lang="en-US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4238612" y="35958"/>
            <a:ext cx="3857652" cy="54117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أسباب السمنة</a:t>
            </a:r>
            <a:endParaRPr lang="ar-SA" sz="11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0248" y="714356"/>
            <a:ext cx="5643602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تابع نشاط تدريبي رقم( 4) الكتاب صفحة رقم  75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8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00098" y="1656750"/>
            <a:ext cx="9314403" cy="584775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تؤثر على صحة القلب وتسبب تضخمه وارتفاع ضغط الدم وتصلب الشرايين.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7372" y="3429000"/>
            <a:ext cx="5742503" cy="584775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آلام مفاصل الركبة الناتج عن ثقل الجسم 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344" y="2386513"/>
            <a:ext cx="11723157" cy="584775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آثار اجتماعية ونفسية مثل الخجل والانعزال وعدم مشاركة الآخرين في الألعاب والمناسبات المختلفة 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7372" y="4130109"/>
            <a:ext cx="5742503" cy="584775"/>
          </a:xfrm>
          <a:prstGeom prst="rect">
            <a:avLst/>
          </a:prstGeom>
          <a:solidFill>
            <a:srgbClr val="66CCFF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الشعور بالكسل والخمول.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7372" y="4929198"/>
            <a:ext cx="5742503" cy="584775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المظهر ومشاكل انتقاء الملابس.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276"/>
          <a:stretch>
            <a:fillRect/>
          </a:stretch>
        </p:blipFill>
        <p:spPr bwMode="auto">
          <a:xfrm flipH="1">
            <a:off x="1095336" y="2928934"/>
            <a:ext cx="450059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7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3524232" y="142852"/>
            <a:ext cx="4357718" cy="54117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أخطار السمنة</a:t>
            </a:r>
            <a:r>
              <a:rPr lang="ar-SA" sz="1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 </a:t>
            </a: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5524496" y="5643578"/>
            <a:ext cx="1523968" cy="64291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  <a:hlinkClick r:id="rId3" action="ppaction://hlinksldjump"/>
              </a:rPr>
              <a:t>ارجع الى شريحة 9</a:t>
            </a:r>
            <a:endParaRPr lang="en-US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89371" y="856186"/>
            <a:ext cx="5715040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تابع نشاط تدريبي رقم( 4) الكتاب صفحة رقم  75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81356" y="1148632"/>
            <a:ext cx="8600023" cy="584775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ممارسة التمارين الرياضية ( كالمشي / ركوب الدراجة / السباحة ).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1356" y="2000240"/>
            <a:ext cx="8671461" cy="107721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التعرف على السبب الرئيسي للسمنة ( هل هو مرض وراثي أم نفسي أم عادات غذائية خاطئة ).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1356" y="3214686"/>
            <a:ext cx="8600023" cy="1077218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الامتناع عن الوجبات السريعة والاطعمة السكرية وخاصة الحلويات.</a:t>
            </a:r>
          </a:p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تناول الخضراوات والفاكهة حسب الحصص المقررة. 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1356" y="4429132"/>
            <a:ext cx="8671461" cy="156966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ضرورة الإكثار من شرب الماء بمعدل 1.5 -2 لتر يوميًا مع تخفيف استعمال الملح إلى حد معقول حيث أن زيادة الملح عن الكمية المناسبة تساعد على اختزان الماء في الجسم مما يؤدي إلى زيادة الوزن.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71480"/>
            <a:ext cx="316704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7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3381356" y="214290"/>
            <a:ext cx="6357982" cy="54117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8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طرق الوقاية من </a:t>
            </a:r>
            <a:r>
              <a:rPr lang="ar-SA" sz="48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السمنة</a:t>
            </a:r>
            <a:r>
              <a:rPr lang="ar-SA" sz="1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71578" y="214290"/>
            <a:ext cx="2320422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Comic Sans MS" pitchFamily="66" charset="0"/>
              </a:rPr>
              <a:t> تابع نشاط ( 4) </a:t>
            </a:r>
            <a:endParaRPr lang="ar-BH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7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84" y="1500174"/>
            <a:ext cx="6057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2309786" y="214290"/>
            <a:ext cx="7429552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600" b="1" dirty="0">
                <a:solidFill>
                  <a:schemeClr val="bg1"/>
                </a:solidFill>
              </a:rPr>
              <a:t>البدانه والوجبات السريعة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4753" y="2271077"/>
            <a:ext cx="55281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itchFamily="2" charset="-78"/>
                <a:cs typeface="Sakkal Majalla" pitchFamily="2" charset="-78"/>
              </a:rPr>
              <a:t>اقراء التعليق الذي ورد في جريدة أخبار الخليج حول مساوئ تناول الوجبات السريعة ثم اجب عن الأسئلة الواردة في الكتاب صفحة 77 في ملف الأنجاز .  </a:t>
            </a:r>
            <a:endParaRPr lang="en-US" sz="3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38876" y="1214422"/>
            <a:ext cx="5715040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رقم( 5) الكتاب صفحة رقم  77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14908" y="1371415"/>
            <a:ext cx="68103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EG" sz="2400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...........................                  ..................................</a:t>
            </a:r>
            <a:endParaRPr lang="en-US" sz="1400" dirty="0">
              <a:latin typeface="Sakkal Majalla" pitchFamily="2" charset="-78"/>
              <a:cs typeface="Sakkal Majalla" pitchFamily="2" charset="-78"/>
            </a:endParaRPr>
          </a:p>
          <a:p>
            <a:pPr lvl="0" algn="r" rt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EG" sz="2400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................................               ................................</a:t>
            </a:r>
            <a:endParaRPr lang="en-US" sz="2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67570" y="5000636"/>
            <a:ext cx="428628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----------------------------------------------------------------------------------------------------------------</a:t>
            </a:r>
            <a:endParaRPr lang="en-US" sz="1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89373" y="1557661"/>
            <a:ext cx="1574470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الاستعداد الوراثي 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7681992" y="1570141"/>
            <a:ext cx="1369286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solidFill>
                  <a:sysClr val="windowText" lastClr="000000"/>
                </a:solidFill>
                <a:latin typeface="Sakkal Majalla" pitchFamily="2" charset="-78"/>
                <a:cs typeface="Sakkal Majalla" pitchFamily="2" charset="-78"/>
              </a:rPr>
              <a:t>التغذية المفرطة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25090" y="2285992"/>
            <a:ext cx="1555234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عدم تنويع الغذاء 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414792" y="2270262"/>
            <a:ext cx="4362092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pPr algn="r"/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علاقة الجهد المبذول وحاجة الجسم إلى أطعمة الطاقة .</a:t>
            </a:r>
            <a:endParaRPr lang="en-US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95021" y="3840315"/>
            <a:ext cx="1879041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آثار اجتماعية ونفسية 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1335433" y="2730732"/>
            <a:ext cx="2105063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الشعور بالكسل والخمول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>
          <a:xfrm>
            <a:off x="1478631" y="3271202"/>
            <a:ext cx="1851789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تؤثر على صحة القلب </a:t>
            </a:r>
            <a:endParaRPr lang="en-US" sz="2000" dirty="0"/>
          </a:p>
        </p:txBody>
      </p:sp>
      <p:sp>
        <p:nvSpPr>
          <p:cNvPr id="19" name="Rectangle 18"/>
          <p:cNvSpPr/>
          <p:nvPr/>
        </p:nvSpPr>
        <p:spPr>
          <a:xfrm>
            <a:off x="9978037" y="3631172"/>
            <a:ext cx="707245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الخجل</a:t>
            </a:r>
            <a:endParaRPr lang="en-US" sz="2000" dirty="0"/>
          </a:p>
        </p:txBody>
      </p:sp>
      <p:sp>
        <p:nvSpPr>
          <p:cNvPr id="20" name="Rectangle 19"/>
          <p:cNvSpPr/>
          <p:nvPr/>
        </p:nvSpPr>
        <p:spPr>
          <a:xfrm>
            <a:off x="6064649" y="3600337"/>
            <a:ext cx="2531462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الانعزال وعدم مشاركة الآخرين </a:t>
            </a:r>
            <a:endParaRPr lang="en-US" sz="2000" dirty="0"/>
          </a:p>
        </p:txBody>
      </p:sp>
      <p:sp>
        <p:nvSpPr>
          <p:cNvPr id="21" name="Rectangle 20"/>
          <p:cNvSpPr/>
          <p:nvPr/>
        </p:nvSpPr>
        <p:spPr>
          <a:xfrm>
            <a:off x="4952992" y="5500702"/>
            <a:ext cx="6813084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لأن الوجبات السريعة تحتوي على نسب عالية من الدهون التي تسبب الأمراض والسمنه .</a:t>
            </a:r>
            <a:endParaRPr lang="en-US" sz="2000" dirty="0"/>
          </a:p>
        </p:txBody>
      </p:sp>
      <p:sp>
        <p:nvSpPr>
          <p:cNvPr id="22" name="Rectangle 21"/>
          <p:cNvSpPr/>
          <p:nvPr/>
        </p:nvSpPr>
        <p:spPr>
          <a:xfrm>
            <a:off x="7881950" y="4857760"/>
            <a:ext cx="2449710" cy="40011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000" b="1" dirty="0">
                <a:latin typeface="Sakkal Majalla" pitchFamily="2" charset="-78"/>
                <a:cs typeface="Sakkal Majalla" pitchFamily="2" charset="-78"/>
              </a:rPr>
              <a:t>نعم انا من مؤيدي هذا الكلام </a:t>
            </a:r>
          </a:p>
        </p:txBody>
      </p:sp>
      <p:sp>
        <p:nvSpPr>
          <p:cNvPr id="23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2309786" y="0"/>
            <a:ext cx="6429420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الأنشطة التقييمية للهدف الخامس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167834" y="428604"/>
            <a:ext cx="2518638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اجب عن الأسئلة التالية : </a:t>
            </a:r>
            <a:endParaRPr lang="en-US" sz="1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20468" y="2214554"/>
            <a:ext cx="3788217" cy="40011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BH" sz="20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2- ما </a:t>
            </a:r>
            <a:r>
              <a:rPr lang="ar-EG" sz="20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الأثار المترتبة على إصابة الفرد بالسمنة   ؟ </a:t>
            </a:r>
            <a:endParaRPr lang="en-US" sz="12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79283" y="2755024"/>
            <a:ext cx="280985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EG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......................................</a:t>
            </a:r>
            <a:endParaRPr lang="en-US" sz="1400" b="1" dirty="0">
              <a:latin typeface="Sakkal Majalla" pitchFamily="2" charset="-78"/>
              <a:cs typeface="Sakkal Majalla" pitchFamily="2" charset="-78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EG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..................................</a:t>
            </a:r>
            <a:endParaRPr lang="en-US" sz="1400" b="1" dirty="0">
              <a:latin typeface="Sakkal Majalla" pitchFamily="2" charset="-78"/>
              <a:cs typeface="Sakkal Majalla" pitchFamily="2" charset="-78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EG" sz="2400" b="1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..................................</a:t>
            </a:r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4524364" y="2857496"/>
            <a:ext cx="7381884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3-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ما هي الأثار النفسية والأجتماعية التي تحدث نتيجة إصابة الفرد بالسمنة  ؟ </a:t>
            </a:r>
            <a:endParaRPr lang="en-US" sz="1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24364" y="3609104"/>
            <a:ext cx="738188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EG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............................................................................</a:t>
            </a:r>
            <a:r>
              <a:rPr lang="ar-BH" dirty="0">
                <a:latin typeface="Sakkal Majalla" pitchFamily="2" charset="-78"/>
                <a:ea typeface="Calibri" pitchFamily="34" charset="0"/>
                <a:cs typeface="Sakkal Majalla" pitchFamily="2" charset="-78"/>
              </a:rPr>
              <a:t>-        -------------------------------------------------</a:t>
            </a:r>
            <a:endParaRPr lang="en-US" sz="11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14792" y="4286256"/>
            <a:ext cx="6362639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4-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البدانة  ... وباء  سببه الوجبات  السريعة  ما رأيك في هذة المقولة ؟</a:t>
            </a:r>
            <a:endParaRPr lang="en-US" sz="1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779446" y="1071546"/>
            <a:ext cx="6317755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495675" algn="l"/>
              </a:tabLst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1-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ما الأسباب التي تؤدي الى زيادة وزن الجسم  عن المعدل الطبيعي ؟</a:t>
            </a:r>
            <a:endParaRPr lang="en-US" sz="1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155326" y="131593"/>
            <a:ext cx="1940146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إظهار الإجابات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35017" y="2967335"/>
            <a:ext cx="7431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 مع تمنياتنا لكم بالتوفيق </a:t>
            </a:r>
            <a:endParaRPr lang="en-US" sz="54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الثاني - وحدة الغذاء والصحة -مادة التربية الأسرية-الصف السادس الابتدائي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63601"/>
      </p:ext>
    </p:extLst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10597</TotalTime>
  <Words>1740</Words>
  <Application>Microsoft Office PowerPoint</Application>
  <PresentationFormat>Widescreen</PresentationFormat>
  <Paragraphs>264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قالب الدروس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Unknown User</cp:lastModifiedBy>
  <cp:revision>592</cp:revision>
  <dcterms:created xsi:type="dcterms:W3CDTF">2017-12-04T04:25:59Z</dcterms:created>
  <dcterms:modified xsi:type="dcterms:W3CDTF">2022-05-25T14:05:01Z</dcterms:modified>
</cp:coreProperties>
</file>