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0"/>
  </p:sldMasterIdLst>
  <p:sldIdLst>
    <p:sldId id="259" r:id="rId11"/>
  </p:sldIdLst>
  <p:sldSz cx="9144000" cy="6858000" type="screen4x3"/>
  <p:notesSz cx="6858000" cy="9144000"/>
  <p:defaultTextStyle>
    <a:defPPr lvl="0">
      <a:defRPr lang="en-US"/>
    </a:defPPr>
    <a:lvl1pPr lvl="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lvl="1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lvl="2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lvl="3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lvl="4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lvl="5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lvl="6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lvl="7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lvl="8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 /><Relationship Id="rId3" Type="http://schemas.openxmlformats.org/officeDocument/2006/relationships/presProps" Target="presProps.xml" /><Relationship Id="rId7" Type="http://schemas.openxmlformats.org/officeDocument/2006/relationships/customXml" Target="../customXml/item1.xml" /><Relationship Id="rId12" Type="http://schemas.openxmlformats.org/officeDocument/2006/relationships/theme" Target="theme/theme2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11" Type="http://schemas.openxmlformats.org/officeDocument/2006/relationships/slide" Target="slides/slide2.xml" /><Relationship Id="rId5" Type="http://schemas.openxmlformats.org/officeDocument/2006/relationships/theme" Target="theme/theme1.xml" /><Relationship Id="rId10" Type="http://schemas.openxmlformats.org/officeDocument/2006/relationships/slideMaster" Target="slideMasters/slideMaster2.xml" /><Relationship Id="rId4" Type="http://schemas.openxmlformats.org/officeDocument/2006/relationships/viewProps" Target="viewProps.xml" /><Relationship Id="rId9" Type="http://schemas.openxmlformats.org/officeDocument/2006/relationships/customXml" Target="../customXml/item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BD91C-AADF-4115-9ED0-E458720AB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DF9ED-0AA1-4068-B448-EE2D429FB7EA}" type="datetimeFigureOut">
              <a:rPr lang="en-US"/>
              <a:pPr>
                <a:defRPr/>
              </a:pPr>
              <a:t>12/12/2022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9580D-DC8D-46A9-B23D-BD1D5E9D4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75BC7-18EE-452E-92FC-C12B9D7FD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276D2-8A73-47E8-8A94-D8EBE52677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73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 /><Relationship Id="rId2" Type="http://schemas.openxmlformats.org/officeDocument/2006/relationships/theme" Target="../theme/theme2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.jpe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70D10EB-1CD1-43B9-8569-2C4B4B5337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BH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2FDEDFA-CFBC-4E7B-AD0F-A26DAB56A7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BH"/>
              <a:t>Edit Master text styles</a:t>
            </a:r>
          </a:p>
          <a:p>
            <a:pPr lvl="1"/>
            <a:r>
              <a:rPr lang="en-US" altLang="ar-BH"/>
              <a:t>Second level</a:t>
            </a:r>
          </a:p>
          <a:p>
            <a:pPr lvl="2"/>
            <a:r>
              <a:rPr lang="en-US" altLang="ar-BH"/>
              <a:t>Third level</a:t>
            </a:r>
          </a:p>
          <a:p>
            <a:pPr lvl="3"/>
            <a:r>
              <a:rPr lang="en-US" altLang="ar-BH"/>
              <a:t>Fourth level</a:t>
            </a:r>
          </a:p>
          <a:p>
            <a:pPr lvl="4"/>
            <a:r>
              <a:rPr lang="en-US" altLang="ar-BH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1853B-CB2D-4ABB-B24D-C55D2FF532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CBAB2B0-8FB3-4017-A08A-F3FCB872A072}" type="datetimeFigureOut">
              <a:rPr lang="en-US"/>
              <a:pPr>
                <a:defRPr/>
              </a:pPr>
              <a:t>12/12/2022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0BB07-22D6-42CA-BC49-E87549853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CD7FF-1A8A-498E-9D00-0E9E764AD8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31E7E07-22D4-4329-A935-5B899CD700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12/29/2022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</p:sldLayoutIdLst>
  <p:transition>
    <p:wedge/>
    <p:sndAc>
      <p:stSnd>
        <p:snd r:embed="rId3" name="wind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 /><Relationship Id="rId2" Type="http://schemas.openxmlformats.org/officeDocument/2006/relationships/image" Target="../media/image2.emf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.png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98BDBA-87DA-4E61-96CC-3411AC57D153}"/>
              </a:ext>
            </a:extLst>
          </p:cNvPr>
          <p:cNvGraphicFramePr>
            <a:graphicFrameLocks noGrp="1"/>
          </p:cNvGraphicFramePr>
          <p:nvPr/>
        </p:nvGraphicFramePr>
        <p:xfrm>
          <a:off x="2552700" y="1978025"/>
          <a:ext cx="6096000" cy="4349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400" kern="12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التّاريخ: 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8580" marR="68580" marT="34340" marB="3434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BH" sz="2400" kern="12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المادّة: ريض 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151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8580" marR="68580" marT="34340" marB="3434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Pie 5">
            <a:extLst>
              <a:ext uri="{FF2B5EF4-FFF2-40B4-BE49-F238E27FC236}">
                <a16:creationId xmlns:a16="http://schemas.microsoft.com/office/drawing/2014/main" id="{FDAD8A21-86EE-4AC2-BC5E-9099B47391DA}"/>
              </a:ext>
            </a:extLst>
          </p:cNvPr>
          <p:cNvSpPr/>
          <p:nvPr/>
        </p:nvSpPr>
        <p:spPr bwMode="auto">
          <a:xfrm>
            <a:off x="815975" y="4627271"/>
            <a:ext cx="920750" cy="1225551"/>
          </a:xfrm>
          <a:prstGeom prst="pi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7" name="Pie 6">
            <a:extLst>
              <a:ext uri="{FF2B5EF4-FFF2-40B4-BE49-F238E27FC236}">
                <a16:creationId xmlns:a16="http://schemas.microsoft.com/office/drawing/2014/main" id="{17634C01-5171-4449-A73E-59C524B539F4}"/>
              </a:ext>
            </a:extLst>
          </p:cNvPr>
          <p:cNvSpPr/>
          <p:nvPr/>
        </p:nvSpPr>
        <p:spPr bwMode="auto">
          <a:xfrm rot="10800000">
            <a:off x="10185400" y="2360613"/>
            <a:ext cx="920750" cy="1225551"/>
          </a:xfrm>
          <a:prstGeom prst="pi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8" name="Pie 7">
            <a:extLst>
              <a:ext uri="{FF2B5EF4-FFF2-40B4-BE49-F238E27FC236}">
                <a16:creationId xmlns:a16="http://schemas.microsoft.com/office/drawing/2014/main" id="{FCF972D2-0246-4898-BC08-54B86B535153}"/>
              </a:ext>
            </a:extLst>
          </p:cNvPr>
          <p:cNvSpPr/>
          <p:nvPr/>
        </p:nvSpPr>
        <p:spPr bwMode="auto">
          <a:xfrm rot="5400000">
            <a:off x="608013" y="2620963"/>
            <a:ext cx="1290638" cy="874713"/>
          </a:xfrm>
          <a:prstGeom prst="pi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9" name="Pie 8">
            <a:extLst>
              <a:ext uri="{FF2B5EF4-FFF2-40B4-BE49-F238E27FC236}">
                <a16:creationId xmlns:a16="http://schemas.microsoft.com/office/drawing/2014/main" id="{B0886CAC-545A-418C-8696-61C1CDE83153}"/>
              </a:ext>
            </a:extLst>
          </p:cNvPr>
          <p:cNvSpPr/>
          <p:nvPr/>
        </p:nvSpPr>
        <p:spPr bwMode="auto">
          <a:xfrm rot="16200000">
            <a:off x="10023475" y="4771231"/>
            <a:ext cx="1290638" cy="874713"/>
          </a:xfrm>
          <a:prstGeom prst="pi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083" name="TextBox 9">
            <a:extLst>
              <a:ext uri="{FF2B5EF4-FFF2-40B4-BE49-F238E27FC236}">
                <a16:creationId xmlns:a16="http://schemas.microsoft.com/office/drawing/2014/main" id="{F0C1211C-017D-4D8C-BFD5-907B2EF80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792" y="4124497"/>
            <a:ext cx="3239945" cy="827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ar-BH" altLang="ar-BH" sz="4800" b="1" dirty="0">
                <a:solidFill>
                  <a:srgbClr val="FF0000"/>
                </a:solidFill>
              </a:rPr>
              <a:t>الجزء الأول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C97A9C-B0B3-4EED-9776-32EACDF0768B}"/>
              </a:ext>
            </a:extLst>
          </p:cNvPr>
          <p:cNvSpPr txBox="1"/>
          <p:nvPr/>
        </p:nvSpPr>
        <p:spPr>
          <a:xfrm>
            <a:off x="226189" y="6126429"/>
            <a:ext cx="210237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000" b="1" dirty="0">
                <a:solidFill>
                  <a:srgbClr val="FF0000"/>
                </a:solidFill>
              </a:rPr>
              <a:t>اعداد : مجدي خزامي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C60E8AF-D809-4F50-A3A7-787ED4E07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159" y="3275048"/>
            <a:ext cx="998879" cy="52645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E62F61C-B361-44EB-BFF3-9B3B03167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6807" y="3280278"/>
            <a:ext cx="4963870" cy="5468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Flowchart: Stored Data 14">
                <a:extLst>
                  <a:ext uri="{FF2B5EF4-FFF2-40B4-BE49-F238E27FC236}">
                    <a16:creationId xmlns:a16="http://schemas.microsoft.com/office/drawing/2014/main" id="{6BF6D39F-2FAC-4160-AE16-FC95963E705A}"/>
                  </a:ext>
                </a:extLst>
              </p:cNvPr>
              <p:cNvSpPr/>
              <p:nvPr/>
            </p:nvSpPr>
            <p:spPr>
              <a:xfrm>
                <a:off x="4245237" y="5141766"/>
                <a:ext cx="2710925" cy="602087"/>
              </a:xfrm>
              <a:prstGeom prst="flowChartOnlineStorage">
                <a:avLst/>
              </a:prstGeom>
              <a:solidFill>
                <a:srgbClr val="66FF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ar-BH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الارتفاع</m:t>
                      </m:r>
                      <m:r>
                        <a:rPr lang="ar-BH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BH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زوايا</m:t>
                      </m:r>
                      <m:r>
                        <a:rPr lang="ar-BH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Flowchart: Stored Data 14">
                <a:extLst>
                  <a:ext uri="{FF2B5EF4-FFF2-40B4-BE49-F238E27FC236}">
                    <a16:creationId xmlns:a16="http://schemas.microsoft.com/office/drawing/2014/main" id="{6BF6D39F-2FAC-4160-AE16-FC95963E70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237" y="5141766"/>
                <a:ext cx="2710925" cy="602087"/>
              </a:xfrm>
              <a:prstGeom prst="flowChartOnlineStorage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25470"/>
          </a:xfrm>
        </p:spPr>
        <p:txBody>
          <a:bodyPr/>
          <a:lstStyle/>
          <a:p>
            <a:pPr algn="ctr"/>
            <a:r>
              <a:rPr lang="ar-BH" dirty="0"/>
              <a:t>أهــدافــنا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51520" y="990600"/>
            <a:ext cx="8640960" cy="108012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أن </a:t>
            </a:r>
            <a:r>
              <a:rPr lang="ar-BH" sz="2800" b="1" dirty="0">
                <a:solidFill>
                  <a:schemeClr val="accent6">
                    <a:lumMod val="50000"/>
                  </a:schemeClr>
                </a:solidFill>
              </a:rPr>
              <a:t>ي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عرف</a:t>
            </a:r>
            <a:r>
              <a:rPr lang="ar-BH" sz="2800" b="1" dirty="0">
                <a:solidFill>
                  <a:schemeClr val="accent6">
                    <a:lumMod val="50000"/>
                  </a:schemeClr>
                </a:solidFill>
              </a:rPr>
              <a:t> الطالب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عمل الجهاز الهضمي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51520" y="2366801"/>
            <a:ext cx="8640960" cy="10801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أن </a:t>
            </a:r>
            <a:r>
              <a:rPr lang="ar-BH" sz="2800" b="1" dirty="0">
                <a:solidFill>
                  <a:schemeClr val="accent6">
                    <a:lumMod val="50000"/>
                  </a:schemeClr>
                </a:solidFill>
              </a:rPr>
              <a:t>ي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عرف</a:t>
            </a:r>
            <a:r>
              <a:rPr lang="ar-BH" sz="2800" b="1" dirty="0">
                <a:solidFill>
                  <a:schemeClr val="accent6">
                    <a:lumMod val="50000"/>
                  </a:schemeClr>
                </a:solidFill>
              </a:rPr>
              <a:t> الطالب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عمل جهاز الإخراج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8569108" y="751392"/>
            <a:ext cx="432048" cy="50405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/>
              <a:t>1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8601132" y="1981200"/>
            <a:ext cx="432048" cy="50405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/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392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Concourse">
  <a:themeElements>
    <a:clrScheme name="Custom 1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E90062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5597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004d0e-1026-48a2-858c-ec737bf7b00a">
      <Terms xmlns="http://schemas.microsoft.com/office/infopath/2007/PartnerControls"/>
    </lcf76f155ced4ddcb4097134ff3c332f>
    <TaxCatchAll xmlns="c3af33f6-2162-4ca6-a60c-b830fd10100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مستند" ma:contentTypeID="0x010100A9243ACD68140D46AE706C10FEF34AD1" ma:contentTypeVersion="13" ma:contentTypeDescription="إنشاء مستند جديد." ma:contentTypeScope="" ma:versionID="969f7d5fd0f4b86253e570300e1397fc">
  <xsd:schema xmlns:xsd="http://www.w3.org/2001/XMLSchema" xmlns:xs="http://www.w3.org/2001/XMLSchema" xmlns:p="http://schemas.microsoft.com/office/2006/metadata/properties" xmlns:ns2="a4004d0e-1026-48a2-858c-ec737bf7b00a" xmlns:ns3="c3af33f6-2162-4ca6-a60c-b830fd10100b" targetNamespace="http://schemas.microsoft.com/office/2006/metadata/properties" ma:root="true" ma:fieldsID="570fe1678fb8d67eba18cce52d7ae94a" ns2:_="" ns3:_="">
    <xsd:import namespace="a4004d0e-1026-48a2-858c-ec737bf7b00a"/>
    <xsd:import namespace="c3af33f6-2162-4ca6-a60c-b830fd10100b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004d0e-1026-48a2-858c-ec737bf7b00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علامات الصور" ma:readOnly="false" ma:fieldId="{5cf76f15-5ced-4ddc-b409-7134ff3c332f}" ma:taxonomyMulti="true" ma:sspId="82ad1112-0652-40ee-8987-c1253ed8b7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f33f6-2162-4ca6-a60c-b830fd10100b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8bb37e6-46fa-41a3-9fda-4a02be8bcb1e}" ma:internalName="TaxCatchAll" ma:showField="CatchAllData" ma:web="c3af33f6-2162-4ca6-a60c-b830fd1010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تمت مشاركته مع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مشتركة مع تفاصيل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المحتوى"/>
        <xsd:element ref="dc:title" minOccurs="0" maxOccurs="1" ma:index="4" ma:displayName="العنوان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6C476E-B1F0-4093-89CB-C38FEB555E18}">
  <ds:schemaRefs>
    <ds:schemaRef ds:uri="http://schemas.microsoft.com/office/2006/metadata/properties"/>
    <ds:schemaRef ds:uri="http://www.w3.org/2000/xmlns/"/>
    <ds:schemaRef ds:uri="a4004d0e-1026-48a2-858c-ec737bf7b00a"/>
    <ds:schemaRef ds:uri="http://schemas.microsoft.com/office/infopath/2007/PartnerControls"/>
    <ds:schemaRef ds:uri="c3af33f6-2162-4ca6-a60c-b830fd10100b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33ABD301-675F-4B8F-B6D9-1806B80973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DE647B-3E9D-43D5-AB6D-C010AB47E321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a4004d0e-1026-48a2-858c-ec737bf7b00a"/>
    <ds:schemaRef ds:uri="c3af33f6-2162-4ca6-a60c-b830fd10100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644</Words>
  <Application>Microsoft Office PowerPoint</Application>
  <PresentationFormat>On-screen Show (4:3)</PresentationFormat>
  <Paragraphs>131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أهــدافــنا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العلوم الصف السادس الابتدائي الفصل الدراس الأول</dc:title>
  <dc:creator>Ali Radhwan</dc:creator>
  <cp:lastModifiedBy>Unknown User</cp:lastModifiedBy>
  <cp:revision>40</cp:revision>
  <dcterms:modified xsi:type="dcterms:W3CDTF">2022-12-28T22:44:46Z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0x010100A9243ACD68140D46AE706C10FEF34AD1</vt:lpwstr>
  </property>
</Properties>
</file>